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19"/>
  </p:notesMasterIdLst>
  <p:handoutMasterIdLst>
    <p:handoutMasterId r:id="rId20"/>
  </p:handoutMasterIdLst>
  <p:sldIdLst>
    <p:sldId id="256" r:id="rId2"/>
    <p:sldId id="258" r:id="rId3"/>
    <p:sldId id="295" r:id="rId4"/>
    <p:sldId id="382" r:id="rId5"/>
    <p:sldId id="296" r:id="rId6"/>
    <p:sldId id="298" r:id="rId7"/>
    <p:sldId id="383" r:id="rId8"/>
    <p:sldId id="385" r:id="rId9"/>
    <p:sldId id="299" r:id="rId10"/>
    <p:sldId id="300" r:id="rId11"/>
    <p:sldId id="301" r:id="rId12"/>
    <p:sldId id="384" r:id="rId13"/>
    <p:sldId id="303" r:id="rId14"/>
    <p:sldId id="305" r:id="rId15"/>
    <p:sldId id="304" r:id="rId16"/>
    <p:sldId id="306" r:id="rId17"/>
    <p:sldId id="380" r:id="rId18"/>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111111"/>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654C86D-7492-4CFB-AF50-1DEFFEF37EB5}" v="8673" dt="2022-10-16T20:12:01.50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185" autoAdjust="0"/>
    <p:restoredTop sz="68210" autoAdjust="0"/>
  </p:normalViewPr>
  <p:slideViewPr>
    <p:cSldViewPr>
      <p:cViewPr varScale="1">
        <p:scale>
          <a:sx n="73" d="100"/>
          <a:sy n="73" d="100"/>
        </p:scale>
        <p:origin x="2490" y="60"/>
      </p:cViewPr>
      <p:guideLst>
        <p:guide orient="horz" pos="2160"/>
        <p:guide pos="2880"/>
      </p:guideLst>
    </p:cSldViewPr>
  </p:slideViewPr>
  <p:outlineViewPr>
    <p:cViewPr>
      <p:scale>
        <a:sx n="33" d="100"/>
        <a:sy n="33" d="100"/>
      </p:scale>
      <p:origin x="0" y="-1518"/>
    </p:cViewPr>
  </p:outlineViewPr>
  <p:notesTextViewPr>
    <p:cViewPr>
      <p:scale>
        <a:sx n="100" d="100"/>
        <a:sy n="100" d="100"/>
      </p:scale>
      <p:origin x="0" y="0"/>
    </p:cViewPr>
  </p:notesTextViewPr>
  <p:sorterViewPr>
    <p:cViewPr>
      <p:scale>
        <a:sx n="90" d="100"/>
        <a:sy n="90" d="100"/>
      </p:scale>
      <p:origin x="0" y="1434"/>
    </p:cViewPr>
  </p:sorterViewPr>
  <p:notesViewPr>
    <p:cSldViewPr>
      <p:cViewPr varScale="1">
        <p:scale>
          <a:sx n="77" d="100"/>
          <a:sy n="77" d="100"/>
        </p:scale>
        <p:origin x="3954" y="108"/>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06157AFC-11B8-4C11-8686-72456E222912}"/>
    <pc:docChg chg="undo custSel addSld delSld modSld sldOrd modNotesMaster modHandout">
      <pc:chgData name="Tommy McClure" userId="5f57beb918c8a44c" providerId="LiveId" clId="{06157AFC-11B8-4C11-8686-72456E222912}" dt="2022-10-02T14:44:28.759" v="7934" actId="115"/>
      <pc:docMkLst>
        <pc:docMk/>
      </pc:docMkLst>
      <pc:sldChg chg="modAnim modNotesTx">
        <pc:chgData name="Tommy McClure" userId="5f57beb918c8a44c" providerId="LiveId" clId="{06157AFC-11B8-4C11-8686-72456E222912}" dt="2022-10-02T01:13:01.535" v="7342" actId="20577"/>
        <pc:sldMkLst>
          <pc:docMk/>
          <pc:sldMk cId="0" sldId="256"/>
        </pc:sldMkLst>
      </pc:sldChg>
      <pc:sldChg chg="del">
        <pc:chgData name="Tommy McClure" userId="5f57beb918c8a44c" providerId="LiveId" clId="{06157AFC-11B8-4C11-8686-72456E222912}" dt="2022-10-01T20:13:51.475" v="4163" actId="2696"/>
        <pc:sldMkLst>
          <pc:docMk/>
          <pc:sldMk cId="0" sldId="257"/>
        </pc:sldMkLst>
      </pc:sldChg>
      <pc:sldChg chg="add del">
        <pc:chgData name="Tommy McClure" userId="5f57beb918c8a44c" providerId="LiveId" clId="{06157AFC-11B8-4C11-8686-72456E222912}" dt="2022-10-01T20:18:17.184" v="4360"/>
        <pc:sldMkLst>
          <pc:docMk/>
          <pc:sldMk cId="2396681752" sldId="257"/>
        </pc:sldMkLst>
      </pc:sldChg>
      <pc:sldChg chg="modSp mod modNotes modNotesTx">
        <pc:chgData name="Tommy McClure" userId="5f57beb918c8a44c" providerId="LiveId" clId="{06157AFC-11B8-4C11-8686-72456E222912}" dt="2022-10-02T14:39:32.112" v="7917" actId="27636"/>
        <pc:sldMkLst>
          <pc:docMk/>
          <pc:sldMk cId="0" sldId="258"/>
        </pc:sldMkLst>
        <pc:spChg chg="mod">
          <ac:chgData name="Tommy McClure" userId="5f57beb918c8a44c" providerId="LiveId" clId="{06157AFC-11B8-4C11-8686-72456E222912}" dt="2022-10-02T12:59:11.113" v="7424" actId="20577"/>
          <ac:spMkLst>
            <pc:docMk/>
            <pc:sldMk cId="0" sldId="258"/>
            <ac:spMk id="7170" creationId="{00000000-0000-0000-0000-000000000000}"/>
          </ac:spMkLst>
        </pc:spChg>
        <pc:spChg chg="mod">
          <ac:chgData name="Tommy McClure" userId="5f57beb918c8a44c" providerId="LiveId" clId="{06157AFC-11B8-4C11-8686-72456E222912}" dt="2022-10-01T17:22:27.081" v="511" actId="14100"/>
          <ac:spMkLst>
            <pc:docMk/>
            <pc:sldMk cId="0" sldId="258"/>
            <ac:spMk id="7171" creationId="{00000000-0000-0000-0000-000000000000}"/>
          </ac:spMkLst>
        </pc:spChg>
      </pc:sldChg>
      <pc:sldChg chg="del">
        <pc:chgData name="Tommy McClure" userId="5f57beb918c8a44c" providerId="LiveId" clId="{06157AFC-11B8-4C11-8686-72456E222912}" dt="2022-10-01T22:33:47.968" v="6519" actId="2696"/>
        <pc:sldMkLst>
          <pc:docMk/>
          <pc:sldMk cId="0" sldId="259"/>
        </pc:sldMkLst>
      </pc:sldChg>
      <pc:sldChg chg="del">
        <pc:chgData name="Tommy McClure" userId="5f57beb918c8a44c" providerId="LiveId" clId="{06157AFC-11B8-4C11-8686-72456E222912}" dt="2022-10-01T22:33:24.799" v="6510" actId="2696"/>
        <pc:sldMkLst>
          <pc:docMk/>
          <pc:sldMk cId="0" sldId="264"/>
        </pc:sldMkLst>
      </pc:sldChg>
      <pc:sldChg chg="del">
        <pc:chgData name="Tommy McClure" userId="5f57beb918c8a44c" providerId="LiveId" clId="{06157AFC-11B8-4C11-8686-72456E222912}" dt="2022-10-01T22:33:19.379" v="6508" actId="2696"/>
        <pc:sldMkLst>
          <pc:docMk/>
          <pc:sldMk cId="0" sldId="265"/>
        </pc:sldMkLst>
      </pc:sldChg>
      <pc:sldChg chg="del">
        <pc:chgData name="Tommy McClure" userId="5f57beb918c8a44c" providerId="LiveId" clId="{06157AFC-11B8-4C11-8686-72456E222912}" dt="2022-10-01T22:33:27.372" v="6511" actId="2696"/>
        <pc:sldMkLst>
          <pc:docMk/>
          <pc:sldMk cId="0" sldId="266"/>
        </pc:sldMkLst>
      </pc:sldChg>
      <pc:sldChg chg="del">
        <pc:chgData name="Tommy McClure" userId="5f57beb918c8a44c" providerId="LiveId" clId="{06157AFC-11B8-4C11-8686-72456E222912}" dt="2022-10-01T22:33:16.314" v="6507" actId="2696"/>
        <pc:sldMkLst>
          <pc:docMk/>
          <pc:sldMk cId="0" sldId="267"/>
        </pc:sldMkLst>
      </pc:sldChg>
      <pc:sldChg chg="del">
        <pc:chgData name="Tommy McClure" userId="5f57beb918c8a44c" providerId="LiveId" clId="{06157AFC-11B8-4C11-8686-72456E222912}" dt="2022-10-01T22:33:14.195" v="6506" actId="2696"/>
        <pc:sldMkLst>
          <pc:docMk/>
          <pc:sldMk cId="0" sldId="268"/>
        </pc:sldMkLst>
      </pc:sldChg>
      <pc:sldChg chg="modSp del">
        <pc:chgData name="Tommy McClure" userId="5f57beb918c8a44c" providerId="LiveId" clId="{06157AFC-11B8-4C11-8686-72456E222912}" dt="2022-10-01T22:33:45.761" v="6518" actId="2696"/>
        <pc:sldMkLst>
          <pc:docMk/>
          <pc:sldMk cId="0" sldId="269"/>
        </pc:sldMkLst>
        <pc:spChg chg="mod">
          <ac:chgData name="Tommy McClure" userId="5f57beb918c8a44c" providerId="LiveId" clId="{06157AFC-11B8-4C11-8686-72456E222912}" dt="2022-10-01T17:09:34.936" v="4" actId="207"/>
          <ac:spMkLst>
            <pc:docMk/>
            <pc:sldMk cId="0" sldId="269"/>
            <ac:spMk id="22534" creationId="{00000000-0000-0000-0000-000000000000}"/>
          </ac:spMkLst>
        </pc:spChg>
      </pc:sldChg>
      <pc:sldChg chg="del">
        <pc:chgData name="Tommy McClure" userId="5f57beb918c8a44c" providerId="LiveId" clId="{06157AFC-11B8-4C11-8686-72456E222912}" dt="2022-10-01T22:33:11.422" v="6505" actId="2696"/>
        <pc:sldMkLst>
          <pc:docMk/>
          <pc:sldMk cId="0" sldId="271"/>
        </pc:sldMkLst>
      </pc:sldChg>
      <pc:sldChg chg="del">
        <pc:chgData name="Tommy McClure" userId="5f57beb918c8a44c" providerId="LiveId" clId="{06157AFC-11B8-4C11-8686-72456E222912}" dt="2022-10-01T22:33:22.125" v="6509" actId="2696"/>
        <pc:sldMkLst>
          <pc:docMk/>
          <pc:sldMk cId="0" sldId="283"/>
        </pc:sldMkLst>
      </pc:sldChg>
      <pc:sldChg chg="del">
        <pc:chgData name="Tommy McClure" userId="5f57beb918c8a44c" providerId="LiveId" clId="{06157AFC-11B8-4C11-8686-72456E222912}" dt="2022-10-01T22:33:40.549" v="6516" actId="2696"/>
        <pc:sldMkLst>
          <pc:docMk/>
          <pc:sldMk cId="0" sldId="286"/>
        </pc:sldMkLst>
      </pc:sldChg>
      <pc:sldChg chg="del">
        <pc:chgData name="Tommy McClure" userId="5f57beb918c8a44c" providerId="LiveId" clId="{06157AFC-11B8-4C11-8686-72456E222912}" dt="2022-10-01T22:33:32.797" v="6513" actId="2696"/>
        <pc:sldMkLst>
          <pc:docMk/>
          <pc:sldMk cId="0" sldId="288"/>
        </pc:sldMkLst>
      </pc:sldChg>
      <pc:sldChg chg="del">
        <pc:chgData name="Tommy McClure" userId="5f57beb918c8a44c" providerId="LiveId" clId="{06157AFC-11B8-4C11-8686-72456E222912}" dt="2022-10-01T22:33:34.886" v="6514" actId="2696"/>
        <pc:sldMkLst>
          <pc:docMk/>
          <pc:sldMk cId="0" sldId="289"/>
        </pc:sldMkLst>
      </pc:sldChg>
      <pc:sldChg chg="del">
        <pc:chgData name="Tommy McClure" userId="5f57beb918c8a44c" providerId="LiveId" clId="{06157AFC-11B8-4C11-8686-72456E222912}" dt="2022-10-01T22:33:30.031" v="6512" actId="2696"/>
        <pc:sldMkLst>
          <pc:docMk/>
          <pc:sldMk cId="0" sldId="291"/>
        </pc:sldMkLst>
      </pc:sldChg>
      <pc:sldChg chg="del">
        <pc:chgData name="Tommy McClure" userId="5f57beb918c8a44c" providerId="LiveId" clId="{06157AFC-11B8-4C11-8686-72456E222912}" dt="2022-10-01T22:33:37.544" v="6515" actId="2696"/>
        <pc:sldMkLst>
          <pc:docMk/>
          <pc:sldMk cId="0" sldId="292"/>
        </pc:sldMkLst>
      </pc:sldChg>
      <pc:sldChg chg="del">
        <pc:chgData name="Tommy McClure" userId="5f57beb918c8a44c" providerId="LiveId" clId="{06157AFC-11B8-4C11-8686-72456E222912}" dt="2022-10-01T22:33:42.996" v="6517" actId="2696"/>
        <pc:sldMkLst>
          <pc:docMk/>
          <pc:sldMk cId="0" sldId="293"/>
        </pc:sldMkLst>
      </pc:sldChg>
      <pc:sldChg chg="del">
        <pc:chgData name="Tommy McClure" userId="5f57beb918c8a44c" providerId="LiveId" clId="{06157AFC-11B8-4C11-8686-72456E222912}" dt="2022-10-01T22:33:51.232" v="6520" actId="2696"/>
        <pc:sldMkLst>
          <pc:docMk/>
          <pc:sldMk cId="0" sldId="294"/>
        </pc:sldMkLst>
      </pc:sldChg>
      <pc:sldChg chg="modSp mod ord modAnim modNotes modNotesTx">
        <pc:chgData name="Tommy McClure" userId="5f57beb918c8a44c" providerId="LiveId" clId="{06157AFC-11B8-4C11-8686-72456E222912}" dt="2022-10-02T13:21:02.939" v="7641" actId="20577"/>
        <pc:sldMkLst>
          <pc:docMk/>
          <pc:sldMk cId="67059876" sldId="295"/>
        </pc:sldMkLst>
        <pc:spChg chg="mod">
          <ac:chgData name="Tommy McClure" userId="5f57beb918c8a44c" providerId="LiveId" clId="{06157AFC-11B8-4C11-8686-72456E222912}" dt="2022-10-01T17:10:39.669" v="43" actId="20577"/>
          <ac:spMkLst>
            <pc:docMk/>
            <pc:sldMk cId="67059876" sldId="295"/>
            <ac:spMk id="7170" creationId="{00000000-0000-0000-0000-000000000000}"/>
          </ac:spMkLst>
        </pc:spChg>
        <pc:spChg chg="mod">
          <ac:chgData name="Tommy McClure" userId="5f57beb918c8a44c" providerId="LiveId" clId="{06157AFC-11B8-4C11-8686-72456E222912}" dt="2022-10-01T17:47:17.383" v="1045" actId="114"/>
          <ac:spMkLst>
            <pc:docMk/>
            <pc:sldMk cId="67059876" sldId="295"/>
            <ac:spMk id="7171" creationId="{00000000-0000-0000-0000-000000000000}"/>
          </ac:spMkLst>
        </pc:spChg>
      </pc:sldChg>
      <pc:sldChg chg="modSp add mod modNotes modNotesTx">
        <pc:chgData name="Tommy McClure" userId="5f57beb918c8a44c" providerId="LiveId" clId="{06157AFC-11B8-4C11-8686-72456E222912}" dt="2022-10-02T14:42:38.496" v="7929" actId="20577"/>
        <pc:sldMkLst>
          <pc:docMk/>
          <pc:sldMk cId="717578981" sldId="296"/>
        </pc:sldMkLst>
        <pc:spChg chg="mod">
          <ac:chgData name="Tommy McClure" userId="5f57beb918c8a44c" providerId="LiveId" clId="{06157AFC-11B8-4C11-8686-72456E222912}" dt="2022-10-02T13:15:08.932" v="7626" actId="14100"/>
          <ac:spMkLst>
            <pc:docMk/>
            <pc:sldMk cId="717578981" sldId="296"/>
            <ac:spMk id="7171" creationId="{00000000-0000-0000-0000-000000000000}"/>
          </ac:spMkLst>
        </pc:spChg>
      </pc:sldChg>
      <pc:sldChg chg="modSp add del mod modNotes modNotesTx">
        <pc:chgData name="Tommy McClure" userId="5f57beb918c8a44c" providerId="LiveId" clId="{06157AFC-11B8-4C11-8686-72456E222912}" dt="2022-10-02T14:33:59.193" v="7910" actId="2696"/>
        <pc:sldMkLst>
          <pc:docMk/>
          <pc:sldMk cId="1774990741" sldId="297"/>
        </pc:sldMkLst>
        <pc:spChg chg="mod">
          <ac:chgData name="Tommy McClure" userId="5f57beb918c8a44c" providerId="LiveId" clId="{06157AFC-11B8-4C11-8686-72456E222912}" dt="2022-10-01T17:22:31.797" v="512" actId="14100"/>
          <ac:spMkLst>
            <pc:docMk/>
            <pc:sldMk cId="1774990741" sldId="297"/>
            <ac:spMk id="7171" creationId="{00000000-0000-0000-0000-000000000000}"/>
          </ac:spMkLst>
        </pc:spChg>
      </pc:sldChg>
      <pc:sldChg chg="modSp add mod modAnim modNotes modNotesTx">
        <pc:chgData name="Tommy McClure" userId="5f57beb918c8a44c" providerId="LiveId" clId="{06157AFC-11B8-4C11-8686-72456E222912}" dt="2022-10-02T01:15:26.273" v="7360" actId="207"/>
        <pc:sldMkLst>
          <pc:docMk/>
          <pc:sldMk cId="3899048912" sldId="298"/>
        </pc:sldMkLst>
        <pc:spChg chg="mod">
          <ac:chgData name="Tommy McClure" userId="5f57beb918c8a44c" providerId="LiveId" clId="{06157AFC-11B8-4C11-8686-72456E222912}" dt="2022-10-01T17:54:35.464" v="1192" actId="20577"/>
          <ac:spMkLst>
            <pc:docMk/>
            <pc:sldMk cId="3899048912" sldId="298"/>
            <ac:spMk id="7170" creationId="{00000000-0000-0000-0000-000000000000}"/>
          </ac:spMkLst>
        </pc:spChg>
        <pc:spChg chg="mod">
          <ac:chgData name="Tommy McClure" userId="5f57beb918c8a44c" providerId="LiveId" clId="{06157AFC-11B8-4C11-8686-72456E222912}" dt="2022-10-01T18:19:26.692" v="1682" actId="20577"/>
          <ac:spMkLst>
            <pc:docMk/>
            <pc:sldMk cId="3899048912" sldId="298"/>
            <ac:spMk id="7171" creationId="{00000000-0000-0000-0000-000000000000}"/>
          </ac:spMkLst>
        </pc:spChg>
      </pc:sldChg>
      <pc:sldChg chg="modSp add mod modAnim modNotes modNotesTx">
        <pc:chgData name="Tommy McClure" userId="5f57beb918c8a44c" providerId="LiveId" clId="{06157AFC-11B8-4C11-8686-72456E222912}" dt="2022-10-02T13:33:24.885" v="7711" actId="113"/>
        <pc:sldMkLst>
          <pc:docMk/>
          <pc:sldMk cId="816258953" sldId="299"/>
        </pc:sldMkLst>
        <pc:spChg chg="mod">
          <ac:chgData name="Tommy McClure" userId="5f57beb918c8a44c" providerId="LiveId" clId="{06157AFC-11B8-4C11-8686-72456E222912}" dt="2022-10-01T19:20:46.625" v="3208" actId="12"/>
          <ac:spMkLst>
            <pc:docMk/>
            <pc:sldMk cId="816258953" sldId="299"/>
            <ac:spMk id="7171" creationId="{00000000-0000-0000-0000-000000000000}"/>
          </ac:spMkLst>
        </pc:spChg>
      </pc:sldChg>
      <pc:sldChg chg="modSp add mod modAnim modNotes modNotesTx">
        <pc:chgData name="Tommy McClure" userId="5f57beb918c8a44c" providerId="LiveId" clId="{06157AFC-11B8-4C11-8686-72456E222912}" dt="2022-10-02T13:53:14.265" v="7823" actId="255"/>
        <pc:sldMkLst>
          <pc:docMk/>
          <pc:sldMk cId="1754079499" sldId="300"/>
        </pc:sldMkLst>
        <pc:spChg chg="mod">
          <ac:chgData name="Tommy McClure" userId="5f57beb918c8a44c" providerId="LiveId" clId="{06157AFC-11B8-4C11-8686-72456E222912}" dt="2022-10-02T13:49:55.670" v="7768" actId="20577"/>
          <ac:spMkLst>
            <pc:docMk/>
            <pc:sldMk cId="1754079499" sldId="300"/>
            <ac:spMk id="7171" creationId="{00000000-0000-0000-0000-000000000000}"/>
          </ac:spMkLst>
        </pc:spChg>
      </pc:sldChg>
      <pc:sldChg chg="addSp modSp add mod ord modAnim modNotes modNotesTx">
        <pc:chgData name="Tommy McClure" userId="5f57beb918c8a44c" providerId="LiveId" clId="{06157AFC-11B8-4C11-8686-72456E222912}" dt="2022-10-02T14:43:39.823" v="7933" actId="207"/>
        <pc:sldMkLst>
          <pc:docMk/>
          <pc:sldMk cId="903833659" sldId="301"/>
        </pc:sldMkLst>
        <pc:spChg chg="add mod">
          <ac:chgData name="Tommy McClure" userId="5f57beb918c8a44c" providerId="LiveId" clId="{06157AFC-11B8-4C11-8686-72456E222912}" dt="2022-10-01T20:10:59.814" v="4151" actId="14100"/>
          <ac:spMkLst>
            <pc:docMk/>
            <pc:sldMk cId="903833659" sldId="301"/>
            <ac:spMk id="2" creationId="{E782BFCA-ADE6-9B7F-E6F1-1FBDE91A8D6A}"/>
          </ac:spMkLst>
        </pc:spChg>
        <pc:spChg chg="mod">
          <ac:chgData name="Tommy McClure" userId="5f57beb918c8a44c" providerId="LiveId" clId="{06157AFC-11B8-4C11-8686-72456E222912}" dt="2022-10-01T20:14:09.974" v="4167" actId="14100"/>
          <ac:spMkLst>
            <pc:docMk/>
            <pc:sldMk cId="903833659" sldId="301"/>
            <ac:spMk id="7170" creationId="{00000000-0000-0000-0000-000000000000}"/>
          </ac:spMkLst>
        </pc:spChg>
        <pc:spChg chg="mod">
          <ac:chgData name="Tommy McClure" userId="5f57beb918c8a44c" providerId="LiveId" clId="{06157AFC-11B8-4C11-8686-72456E222912}" dt="2022-10-01T20:10:51.682" v="4150" actId="113"/>
          <ac:spMkLst>
            <pc:docMk/>
            <pc:sldMk cId="903833659" sldId="301"/>
            <ac:spMk id="7171" creationId="{00000000-0000-0000-0000-000000000000}"/>
          </ac:spMkLst>
        </pc:spChg>
        <pc:cxnChg chg="add mod">
          <ac:chgData name="Tommy McClure" userId="5f57beb918c8a44c" providerId="LiveId" clId="{06157AFC-11B8-4C11-8686-72456E222912}" dt="2022-10-01T20:11:24.564" v="4159" actId="14100"/>
          <ac:cxnSpMkLst>
            <pc:docMk/>
            <pc:sldMk cId="903833659" sldId="301"/>
            <ac:cxnSpMk id="4" creationId="{2813EB0D-4C96-7840-43A5-1774209EA552}"/>
          </ac:cxnSpMkLst>
        </pc:cxnChg>
      </pc:sldChg>
      <pc:sldChg chg="new del">
        <pc:chgData name="Tommy McClure" userId="5f57beb918c8a44c" providerId="LiveId" clId="{06157AFC-11B8-4C11-8686-72456E222912}" dt="2022-10-01T22:33:56.055" v="6521" actId="2696"/>
        <pc:sldMkLst>
          <pc:docMk/>
          <pc:sldMk cId="4043205751" sldId="302"/>
        </pc:sldMkLst>
      </pc:sldChg>
      <pc:sldChg chg="addSp delSp modSp add mod delAnim modAnim modNotes modNotesTx">
        <pc:chgData name="Tommy McClure" userId="5f57beb918c8a44c" providerId="LiveId" clId="{06157AFC-11B8-4C11-8686-72456E222912}" dt="2022-10-02T01:19:03.799" v="7400" actId="14100"/>
        <pc:sldMkLst>
          <pc:docMk/>
          <pc:sldMk cId="3797322686" sldId="303"/>
        </pc:sldMkLst>
        <pc:spChg chg="del mod">
          <ac:chgData name="Tommy McClure" userId="5f57beb918c8a44c" providerId="LiveId" clId="{06157AFC-11B8-4C11-8686-72456E222912}" dt="2022-10-01T20:14:59.908" v="4172" actId="478"/>
          <ac:spMkLst>
            <pc:docMk/>
            <pc:sldMk cId="3797322686" sldId="303"/>
            <ac:spMk id="2" creationId="{E782BFCA-ADE6-9B7F-E6F1-1FBDE91A8D6A}"/>
          </ac:spMkLst>
        </pc:spChg>
        <pc:spChg chg="add del mod">
          <ac:chgData name="Tommy McClure" userId="5f57beb918c8a44c" providerId="LiveId" clId="{06157AFC-11B8-4C11-8686-72456E222912}" dt="2022-10-01T20:27:42.272" v="4660" actId="478"/>
          <ac:spMkLst>
            <pc:docMk/>
            <pc:sldMk cId="3797322686" sldId="303"/>
            <ac:spMk id="5" creationId="{A1890DAC-694C-B8DB-4747-7926BDB5D4FB}"/>
          </ac:spMkLst>
        </pc:spChg>
        <pc:spChg chg="add mod">
          <ac:chgData name="Tommy McClure" userId="5f57beb918c8a44c" providerId="LiveId" clId="{06157AFC-11B8-4C11-8686-72456E222912}" dt="2022-10-01T20:28:04.799" v="4682" actId="20577"/>
          <ac:spMkLst>
            <pc:docMk/>
            <pc:sldMk cId="3797322686" sldId="303"/>
            <ac:spMk id="6" creationId="{67BCA1FE-8B3B-DE23-9D3A-CDDA6265AE7A}"/>
          </ac:spMkLst>
        </pc:spChg>
        <pc:spChg chg="del mod">
          <ac:chgData name="Tommy McClure" userId="5f57beb918c8a44c" providerId="LiveId" clId="{06157AFC-11B8-4C11-8686-72456E222912}" dt="2022-10-01T20:27:38.950" v="4658" actId="478"/>
          <ac:spMkLst>
            <pc:docMk/>
            <pc:sldMk cId="3797322686" sldId="303"/>
            <ac:spMk id="7170" creationId="{00000000-0000-0000-0000-000000000000}"/>
          </ac:spMkLst>
        </pc:spChg>
        <pc:spChg chg="mod">
          <ac:chgData name="Tommy McClure" userId="5f57beb918c8a44c" providerId="LiveId" clId="{06157AFC-11B8-4C11-8686-72456E222912}" dt="2022-10-01T22:59:48.338" v="7313" actId="114"/>
          <ac:spMkLst>
            <pc:docMk/>
            <pc:sldMk cId="3797322686" sldId="303"/>
            <ac:spMk id="7171" creationId="{00000000-0000-0000-0000-000000000000}"/>
          </ac:spMkLst>
        </pc:spChg>
        <pc:cxnChg chg="del">
          <ac:chgData name="Tommy McClure" userId="5f57beb918c8a44c" providerId="LiveId" clId="{06157AFC-11B8-4C11-8686-72456E222912}" dt="2022-10-01T20:15:07.597" v="4173" actId="478"/>
          <ac:cxnSpMkLst>
            <pc:docMk/>
            <pc:sldMk cId="3797322686" sldId="303"/>
            <ac:cxnSpMk id="4" creationId="{2813EB0D-4C96-7840-43A5-1774209EA552}"/>
          </ac:cxnSpMkLst>
        </pc:cxnChg>
      </pc:sldChg>
      <pc:sldChg chg="modSp add mod modAnim modNotes modNotesTx">
        <pc:chgData name="Tommy McClure" userId="5f57beb918c8a44c" providerId="LiveId" clId="{06157AFC-11B8-4C11-8686-72456E222912}" dt="2022-10-02T14:01:25.195" v="7903" actId="20577"/>
        <pc:sldMkLst>
          <pc:docMk/>
          <pc:sldMk cId="533419647" sldId="304"/>
        </pc:sldMkLst>
        <pc:spChg chg="mod">
          <ac:chgData name="Tommy McClure" userId="5f57beb918c8a44c" providerId="LiveId" clId="{06157AFC-11B8-4C11-8686-72456E222912}" dt="2022-10-02T14:01:25.195" v="7903" actId="20577"/>
          <ac:spMkLst>
            <pc:docMk/>
            <pc:sldMk cId="533419647" sldId="304"/>
            <ac:spMk id="7171" creationId="{00000000-0000-0000-0000-000000000000}"/>
          </ac:spMkLst>
        </pc:spChg>
      </pc:sldChg>
      <pc:sldChg chg="modSp add mod modAnim modNotes modNotesTx">
        <pc:chgData name="Tommy McClure" userId="5f57beb918c8a44c" providerId="LiveId" clId="{06157AFC-11B8-4C11-8686-72456E222912}" dt="2022-10-02T14:44:28.759" v="7934" actId="115"/>
        <pc:sldMkLst>
          <pc:docMk/>
          <pc:sldMk cId="2745091179" sldId="305"/>
        </pc:sldMkLst>
        <pc:spChg chg="mod">
          <ac:chgData name="Tommy McClure" userId="5f57beb918c8a44c" providerId="LiveId" clId="{06157AFC-11B8-4C11-8686-72456E222912}" dt="2022-10-01T21:01:50.349" v="6382" actId="20577"/>
          <ac:spMkLst>
            <pc:docMk/>
            <pc:sldMk cId="2745091179" sldId="305"/>
            <ac:spMk id="6" creationId="{67BCA1FE-8B3B-DE23-9D3A-CDDA6265AE7A}"/>
          </ac:spMkLst>
        </pc:spChg>
        <pc:spChg chg="mod">
          <ac:chgData name="Tommy McClure" userId="5f57beb918c8a44c" providerId="LiveId" clId="{06157AFC-11B8-4C11-8686-72456E222912}" dt="2022-10-01T22:50:55.061" v="6777" actId="207"/>
          <ac:spMkLst>
            <pc:docMk/>
            <pc:sldMk cId="2745091179" sldId="305"/>
            <ac:spMk id="7171" creationId="{00000000-0000-0000-0000-000000000000}"/>
          </ac:spMkLst>
        </pc:spChg>
      </pc:sldChg>
      <pc:sldChg chg="modSp add mod ord modAnim modNotes modNotesTx">
        <pc:chgData name="Tommy McClure" userId="5f57beb918c8a44c" providerId="LiveId" clId="{06157AFC-11B8-4C11-8686-72456E222912}" dt="2022-10-02T01:20:34.513" v="7420" actId="2711"/>
        <pc:sldMkLst>
          <pc:docMk/>
          <pc:sldMk cId="2666256240" sldId="306"/>
        </pc:sldMkLst>
        <pc:spChg chg="mod">
          <ac:chgData name="Tommy McClure" userId="5f57beb918c8a44c" providerId="LiveId" clId="{06157AFC-11B8-4C11-8686-72456E222912}" dt="2022-10-01T22:34:16.112" v="6523" actId="255"/>
          <ac:spMkLst>
            <pc:docMk/>
            <pc:sldMk cId="2666256240" sldId="306"/>
            <ac:spMk id="2050" creationId="{00000000-0000-0000-0000-000000000000}"/>
          </ac:spMkLst>
        </pc:spChg>
      </pc:sldChg>
      <pc:sldChg chg="modSp mod modNotes">
        <pc:chgData name="Tommy McClure" userId="5f57beb918c8a44c" providerId="LiveId" clId="{06157AFC-11B8-4C11-8686-72456E222912}" dt="2022-10-02T01:20:59.495" v="7422" actId="14100"/>
        <pc:sldMkLst>
          <pc:docMk/>
          <pc:sldMk cId="2970185068" sldId="380"/>
        </pc:sldMkLst>
        <pc:spChg chg="mod">
          <ac:chgData name="Tommy McClure" userId="5f57beb918c8a44c" providerId="LiveId" clId="{06157AFC-11B8-4C11-8686-72456E222912}" dt="2022-10-01T22:49:05.065" v="6772" actId="207"/>
          <ac:spMkLst>
            <pc:docMk/>
            <pc:sldMk cId="2970185068" sldId="380"/>
            <ac:spMk id="4" creationId="{FDB3C018-6904-4094-85A6-7BAF69A201A5}"/>
          </ac:spMkLst>
        </pc:spChg>
        <pc:spChg chg="mod">
          <ac:chgData name="Tommy McClure" userId="5f57beb918c8a44c" providerId="LiveId" clId="{06157AFC-11B8-4C11-8686-72456E222912}" dt="2022-10-01T23:04:24.328" v="7337" actId="20577"/>
          <ac:spMkLst>
            <pc:docMk/>
            <pc:sldMk cId="2970185068" sldId="380"/>
            <ac:spMk id="7" creationId="{2A6B56C3-77F0-4E92-B09D-C8D4A68D5E79}"/>
          </ac:spMkLst>
        </pc:spChg>
        <pc:spChg chg="mod">
          <ac:chgData name="Tommy McClure" userId="5f57beb918c8a44c" providerId="LiveId" clId="{06157AFC-11B8-4C11-8686-72456E222912}" dt="2022-10-01T22:49:18.072" v="6773" actId="207"/>
          <ac:spMkLst>
            <pc:docMk/>
            <pc:sldMk cId="2970185068" sldId="380"/>
            <ac:spMk id="10" creationId="{BB8A7FBA-4C4C-4440-9886-90F8BD6246FB}"/>
          </ac:spMkLst>
        </pc:spChg>
      </pc:sldChg>
    </pc:docChg>
  </pc:docChgLst>
  <pc:docChgLst>
    <pc:chgData name="Tommy McClure" userId="5f57beb918c8a44c" providerId="LiveId" clId="{2654C86D-7492-4CFB-AF50-1DEFFEF37EB5}"/>
    <pc:docChg chg="undo custSel addSld delSld modSld sldOrd">
      <pc:chgData name="Tommy McClure" userId="5f57beb918c8a44c" providerId="LiveId" clId="{2654C86D-7492-4CFB-AF50-1DEFFEF37EB5}" dt="2022-10-16T20:12:01.509" v="12451" actId="20577"/>
      <pc:docMkLst>
        <pc:docMk/>
      </pc:docMkLst>
      <pc:sldChg chg="modNotes modNotesTx">
        <pc:chgData name="Tommy McClure" userId="5f57beb918c8a44c" providerId="LiveId" clId="{2654C86D-7492-4CFB-AF50-1DEFFEF37EB5}" dt="2022-10-16T15:09:31.267" v="12445" actId="20577"/>
        <pc:sldMkLst>
          <pc:docMk/>
          <pc:sldMk cId="0" sldId="256"/>
        </pc:sldMkLst>
      </pc:sldChg>
      <pc:sldChg chg="ord">
        <pc:chgData name="Tommy McClure" userId="5f57beb918c8a44c" providerId="LiveId" clId="{2654C86D-7492-4CFB-AF50-1DEFFEF37EB5}" dt="2022-10-14T16:33:59.274" v="887"/>
        <pc:sldMkLst>
          <pc:docMk/>
          <pc:sldMk cId="0" sldId="258"/>
        </pc:sldMkLst>
      </pc:sldChg>
      <pc:sldChg chg="modSp mod ord modAnim">
        <pc:chgData name="Tommy McClure" userId="5f57beb918c8a44c" providerId="LiveId" clId="{2654C86D-7492-4CFB-AF50-1DEFFEF37EB5}" dt="2022-10-14T23:48:54.406" v="8818" actId="27636"/>
        <pc:sldMkLst>
          <pc:docMk/>
          <pc:sldMk cId="67059876" sldId="295"/>
        </pc:sldMkLst>
        <pc:spChg chg="mod">
          <ac:chgData name="Tommy McClure" userId="5f57beb918c8a44c" providerId="LiveId" clId="{2654C86D-7492-4CFB-AF50-1DEFFEF37EB5}" dt="2022-10-14T23:48:54.406" v="8818" actId="27636"/>
          <ac:spMkLst>
            <pc:docMk/>
            <pc:sldMk cId="67059876" sldId="295"/>
            <ac:spMk id="7171" creationId="{00000000-0000-0000-0000-000000000000}"/>
          </ac:spMkLst>
        </pc:spChg>
      </pc:sldChg>
      <pc:sldChg chg="modSp mod modAnim modNotes modNotesTx">
        <pc:chgData name="Tommy McClure" userId="5f57beb918c8a44c" providerId="LiveId" clId="{2654C86D-7492-4CFB-AF50-1DEFFEF37EB5}" dt="2022-10-16T00:23:47.495" v="12382" actId="207"/>
        <pc:sldMkLst>
          <pc:docMk/>
          <pc:sldMk cId="717578981" sldId="296"/>
        </pc:sldMkLst>
        <pc:spChg chg="mod">
          <ac:chgData name="Tommy McClure" userId="5f57beb918c8a44c" providerId="LiveId" clId="{2654C86D-7492-4CFB-AF50-1DEFFEF37EB5}" dt="2022-10-14T23:51:31.270" v="8823" actId="20577"/>
          <ac:spMkLst>
            <pc:docMk/>
            <pc:sldMk cId="717578981" sldId="296"/>
            <ac:spMk id="7171" creationId="{00000000-0000-0000-0000-000000000000}"/>
          </ac:spMkLst>
        </pc:spChg>
      </pc:sldChg>
      <pc:sldChg chg="modSp mod modAnim modNotes modNotesTx">
        <pc:chgData name="Tommy McClure" userId="5f57beb918c8a44c" providerId="LiveId" clId="{2654C86D-7492-4CFB-AF50-1DEFFEF37EB5}" dt="2022-10-16T20:08:11.710" v="12449" actId="20577"/>
        <pc:sldMkLst>
          <pc:docMk/>
          <pc:sldMk cId="3899048912" sldId="298"/>
        </pc:sldMkLst>
        <pc:spChg chg="mod">
          <ac:chgData name="Tommy McClure" userId="5f57beb918c8a44c" providerId="LiveId" clId="{2654C86D-7492-4CFB-AF50-1DEFFEF37EB5}" dt="2022-10-14T17:07:27.193" v="1935" actId="20577"/>
          <ac:spMkLst>
            <pc:docMk/>
            <pc:sldMk cId="3899048912" sldId="298"/>
            <ac:spMk id="7170" creationId="{00000000-0000-0000-0000-000000000000}"/>
          </ac:spMkLst>
        </pc:spChg>
        <pc:spChg chg="mod">
          <ac:chgData name="Tommy McClure" userId="5f57beb918c8a44c" providerId="LiveId" clId="{2654C86D-7492-4CFB-AF50-1DEFFEF37EB5}" dt="2022-10-16T20:08:11.710" v="12449" actId="20577"/>
          <ac:spMkLst>
            <pc:docMk/>
            <pc:sldMk cId="3899048912" sldId="298"/>
            <ac:spMk id="7171" creationId="{00000000-0000-0000-0000-000000000000}"/>
          </ac:spMkLst>
        </pc:spChg>
      </pc:sldChg>
      <pc:sldChg chg="modSp mod modAnim modNotes modNotesTx">
        <pc:chgData name="Tommy McClure" userId="5f57beb918c8a44c" providerId="LiveId" clId="{2654C86D-7492-4CFB-AF50-1DEFFEF37EB5}" dt="2022-10-16T00:25:27.331" v="12399" actId="207"/>
        <pc:sldMkLst>
          <pc:docMk/>
          <pc:sldMk cId="816258953" sldId="299"/>
        </pc:sldMkLst>
        <pc:spChg chg="mod">
          <ac:chgData name="Tommy McClure" userId="5f57beb918c8a44c" providerId="LiveId" clId="{2654C86D-7492-4CFB-AF50-1DEFFEF37EB5}" dt="2022-10-14T19:34:51.034" v="3775" actId="5793"/>
          <ac:spMkLst>
            <pc:docMk/>
            <pc:sldMk cId="816258953" sldId="299"/>
            <ac:spMk id="7170" creationId="{00000000-0000-0000-0000-000000000000}"/>
          </ac:spMkLst>
        </pc:spChg>
        <pc:spChg chg="mod">
          <ac:chgData name="Tommy McClure" userId="5f57beb918c8a44c" providerId="LiveId" clId="{2654C86D-7492-4CFB-AF50-1DEFFEF37EB5}" dt="2022-10-15T20:47:19.342" v="12085" actId="255"/>
          <ac:spMkLst>
            <pc:docMk/>
            <pc:sldMk cId="816258953" sldId="299"/>
            <ac:spMk id="7171" creationId="{00000000-0000-0000-0000-000000000000}"/>
          </ac:spMkLst>
        </pc:spChg>
      </pc:sldChg>
      <pc:sldChg chg="modSp mod modAnim modNotes modNotesTx">
        <pc:chgData name="Tommy McClure" userId="5f57beb918c8a44c" providerId="LiveId" clId="{2654C86D-7492-4CFB-AF50-1DEFFEF37EB5}" dt="2022-10-16T00:27:24.096" v="12416" actId="207"/>
        <pc:sldMkLst>
          <pc:docMk/>
          <pc:sldMk cId="1754079499" sldId="300"/>
        </pc:sldMkLst>
        <pc:spChg chg="mod">
          <ac:chgData name="Tommy McClure" userId="5f57beb918c8a44c" providerId="LiveId" clId="{2654C86D-7492-4CFB-AF50-1DEFFEF37EB5}" dt="2022-10-14T20:19:18.731" v="4935" actId="1076"/>
          <ac:spMkLst>
            <pc:docMk/>
            <pc:sldMk cId="1754079499" sldId="300"/>
            <ac:spMk id="7170" creationId="{00000000-0000-0000-0000-000000000000}"/>
          </ac:spMkLst>
        </pc:spChg>
        <pc:spChg chg="mod">
          <ac:chgData name="Tommy McClure" userId="5f57beb918c8a44c" providerId="LiveId" clId="{2654C86D-7492-4CFB-AF50-1DEFFEF37EB5}" dt="2022-10-15T19:16:35.113" v="10667" actId="20577"/>
          <ac:spMkLst>
            <pc:docMk/>
            <pc:sldMk cId="1754079499" sldId="300"/>
            <ac:spMk id="7171" creationId="{00000000-0000-0000-0000-000000000000}"/>
          </ac:spMkLst>
        </pc:spChg>
      </pc:sldChg>
      <pc:sldChg chg="delSp modSp mod delAnim modAnim modNotesTx">
        <pc:chgData name="Tommy McClure" userId="5f57beb918c8a44c" providerId="LiveId" clId="{2654C86D-7492-4CFB-AF50-1DEFFEF37EB5}" dt="2022-10-15T21:03:25.154" v="12334" actId="20577"/>
        <pc:sldMkLst>
          <pc:docMk/>
          <pc:sldMk cId="903833659" sldId="301"/>
        </pc:sldMkLst>
        <pc:spChg chg="del">
          <ac:chgData name="Tommy McClure" userId="5f57beb918c8a44c" providerId="LiveId" clId="{2654C86D-7492-4CFB-AF50-1DEFFEF37EB5}" dt="2022-10-14T21:00:46.837" v="5773" actId="478"/>
          <ac:spMkLst>
            <pc:docMk/>
            <pc:sldMk cId="903833659" sldId="301"/>
            <ac:spMk id="2" creationId="{E782BFCA-ADE6-9B7F-E6F1-1FBDE91A8D6A}"/>
          </ac:spMkLst>
        </pc:spChg>
        <pc:spChg chg="mod">
          <ac:chgData name="Tommy McClure" userId="5f57beb918c8a44c" providerId="LiveId" clId="{2654C86D-7492-4CFB-AF50-1DEFFEF37EB5}" dt="2022-10-14T22:51:36.544" v="7393" actId="20577"/>
          <ac:spMkLst>
            <pc:docMk/>
            <pc:sldMk cId="903833659" sldId="301"/>
            <ac:spMk id="7170" creationId="{00000000-0000-0000-0000-000000000000}"/>
          </ac:spMkLst>
        </pc:spChg>
        <pc:spChg chg="mod">
          <ac:chgData name="Tommy McClure" userId="5f57beb918c8a44c" providerId="LiveId" clId="{2654C86D-7492-4CFB-AF50-1DEFFEF37EB5}" dt="2022-10-15T21:03:25.154" v="12334" actId="20577"/>
          <ac:spMkLst>
            <pc:docMk/>
            <pc:sldMk cId="903833659" sldId="301"/>
            <ac:spMk id="7171" creationId="{00000000-0000-0000-0000-000000000000}"/>
          </ac:spMkLst>
        </pc:spChg>
        <pc:cxnChg chg="del">
          <ac:chgData name="Tommy McClure" userId="5f57beb918c8a44c" providerId="LiveId" clId="{2654C86D-7492-4CFB-AF50-1DEFFEF37EB5}" dt="2022-10-14T21:00:43.824" v="5772" actId="478"/>
          <ac:cxnSpMkLst>
            <pc:docMk/>
            <pc:sldMk cId="903833659" sldId="301"/>
            <ac:cxnSpMk id="4" creationId="{2813EB0D-4C96-7840-43A5-1774209EA552}"/>
          </ac:cxnSpMkLst>
        </pc:cxnChg>
      </pc:sldChg>
      <pc:sldChg chg="modSp mod modAnim modNotes modNotesTx">
        <pc:chgData name="Tommy McClure" userId="5f57beb918c8a44c" providerId="LiveId" clId="{2654C86D-7492-4CFB-AF50-1DEFFEF37EB5}" dt="2022-10-16T00:26:26.946" v="12411" actId="2711"/>
        <pc:sldMkLst>
          <pc:docMk/>
          <pc:sldMk cId="3797322686" sldId="303"/>
        </pc:sldMkLst>
        <pc:spChg chg="mod">
          <ac:chgData name="Tommy McClure" userId="5f57beb918c8a44c" providerId="LiveId" clId="{2654C86D-7492-4CFB-AF50-1DEFFEF37EB5}" dt="2022-10-14T22:58:52.285" v="7529" actId="20577"/>
          <ac:spMkLst>
            <pc:docMk/>
            <pc:sldMk cId="3797322686" sldId="303"/>
            <ac:spMk id="6" creationId="{67BCA1FE-8B3B-DE23-9D3A-CDDA6265AE7A}"/>
          </ac:spMkLst>
        </pc:spChg>
        <pc:spChg chg="mod">
          <ac:chgData name="Tommy McClure" userId="5f57beb918c8a44c" providerId="LiveId" clId="{2654C86D-7492-4CFB-AF50-1DEFFEF37EB5}" dt="2022-10-15T20:57:29.385" v="12322" actId="20577"/>
          <ac:spMkLst>
            <pc:docMk/>
            <pc:sldMk cId="3797322686" sldId="303"/>
            <ac:spMk id="7171" creationId="{00000000-0000-0000-0000-000000000000}"/>
          </ac:spMkLst>
        </pc:spChg>
      </pc:sldChg>
      <pc:sldChg chg="addSp delSp modSp mod modAnim modNotes">
        <pc:chgData name="Tommy McClure" userId="5f57beb918c8a44c" providerId="LiveId" clId="{2654C86D-7492-4CFB-AF50-1DEFFEF37EB5}" dt="2022-10-16T00:26:49.849" v="12415" actId="6549"/>
        <pc:sldMkLst>
          <pc:docMk/>
          <pc:sldMk cId="533419647" sldId="304"/>
        </pc:sldMkLst>
        <pc:spChg chg="add del mod">
          <ac:chgData name="Tommy McClure" userId="5f57beb918c8a44c" providerId="LiveId" clId="{2654C86D-7492-4CFB-AF50-1DEFFEF37EB5}" dt="2022-10-14T23:22:18.138" v="8048" actId="478"/>
          <ac:spMkLst>
            <pc:docMk/>
            <pc:sldMk cId="533419647" sldId="304"/>
            <ac:spMk id="3" creationId="{134E857A-8B3A-6950-B2E1-CBD5178441BD}"/>
          </ac:spMkLst>
        </pc:spChg>
        <pc:spChg chg="add mod">
          <ac:chgData name="Tommy McClure" userId="5f57beb918c8a44c" providerId="LiveId" clId="{2654C86D-7492-4CFB-AF50-1DEFFEF37EB5}" dt="2022-10-15T21:08:03.977" v="12347" actId="1038"/>
          <ac:spMkLst>
            <pc:docMk/>
            <pc:sldMk cId="533419647" sldId="304"/>
            <ac:spMk id="4" creationId="{1F8A1CA5-FA58-39F8-0927-B8AC03A4D8F7}"/>
          </ac:spMkLst>
        </pc:spChg>
        <pc:spChg chg="add del mod">
          <ac:chgData name="Tommy McClure" userId="5f57beb918c8a44c" providerId="LiveId" clId="{2654C86D-7492-4CFB-AF50-1DEFFEF37EB5}" dt="2022-10-15T00:00:11.930" v="8831" actId="478"/>
          <ac:spMkLst>
            <pc:docMk/>
            <pc:sldMk cId="533419647" sldId="304"/>
            <ac:spMk id="5" creationId="{6F0A2ED2-96AB-3FDD-D699-10E960074605}"/>
          </ac:spMkLst>
        </pc:spChg>
        <pc:spChg chg="del">
          <ac:chgData name="Tommy McClure" userId="5f57beb918c8a44c" providerId="LiveId" clId="{2654C86D-7492-4CFB-AF50-1DEFFEF37EB5}" dt="2022-10-14T23:21:28.940" v="8044" actId="478"/>
          <ac:spMkLst>
            <pc:docMk/>
            <pc:sldMk cId="533419647" sldId="304"/>
            <ac:spMk id="6" creationId="{67BCA1FE-8B3B-DE23-9D3A-CDDA6265AE7A}"/>
          </ac:spMkLst>
        </pc:spChg>
        <pc:spChg chg="add del mod">
          <ac:chgData name="Tommy McClure" userId="5f57beb918c8a44c" providerId="LiveId" clId="{2654C86D-7492-4CFB-AF50-1DEFFEF37EB5}" dt="2022-10-15T00:00:37.035" v="8834" actId="478"/>
          <ac:spMkLst>
            <pc:docMk/>
            <pc:sldMk cId="533419647" sldId="304"/>
            <ac:spMk id="7" creationId="{E3DF5DCC-9C67-A816-6DB1-023B30D99A5F}"/>
          </ac:spMkLst>
        </pc:spChg>
        <pc:spChg chg="mod">
          <ac:chgData name="Tommy McClure" userId="5f57beb918c8a44c" providerId="LiveId" clId="{2654C86D-7492-4CFB-AF50-1DEFFEF37EB5}" dt="2022-10-14T23:47:50.943" v="8786" actId="207"/>
          <ac:spMkLst>
            <pc:docMk/>
            <pc:sldMk cId="533419647" sldId="304"/>
            <ac:spMk id="7171" creationId="{00000000-0000-0000-0000-000000000000}"/>
          </ac:spMkLst>
        </pc:spChg>
      </pc:sldChg>
      <pc:sldChg chg="modSp mod ord modAnim modNotes modNotesTx">
        <pc:chgData name="Tommy McClure" userId="5f57beb918c8a44c" providerId="LiveId" clId="{2654C86D-7492-4CFB-AF50-1DEFFEF37EB5}" dt="2022-10-16T20:12:01.509" v="12451" actId="20577"/>
        <pc:sldMkLst>
          <pc:docMk/>
          <pc:sldMk cId="2745091179" sldId="305"/>
        </pc:sldMkLst>
        <pc:spChg chg="mod">
          <ac:chgData name="Tommy McClure" userId="5f57beb918c8a44c" providerId="LiveId" clId="{2654C86D-7492-4CFB-AF50-1DEFFEF37EB5}" dt="2022-10-16T20:12:01.509" v="12451" actId="20577"/>
          <ac:spMkLst>
            <pc:docMk/>
            <pc:sldMk cId="2745091179" sldId="305"/>
            <ac:spMk id="7171" creationId="{00000000-0000-0000-0000-000000000000}"/>
          </ac:spMkLst>
        </pc:spChg>
      </pc:sldChg>
      <pc:sldChg chg="modSp modAnim">
        <pc:chgData name="Tommy McClure" userId="5f57beb918c8a44c" providerId="LiveId" clId="{2654C86D-7492-4CFB-AF50-1DEFFEF37EB5}" dt="2022-10-15T21:08:29.733" v="12348"/>
        <pc:sldMkLst>
          <pc:docMk/>
          <pc:sldMk cId="2666256240" sldId="306"/>
        </pc:sldMkLst>
        <pc:spChg chg="mod">
          <ac:chgData name="Tommy McClure" userId="5f57beb918c8a44c" providerId="LiveId" clId="{2654C86D-7492-4CFB-AF50-1DEFFEF37EB5}" dt="2022-10-14T23:48:09.559" v="8817" actId="20577"/>
          <ac:spMkLst>
            <pc:docMk/>
            <pc:sldMk cId="2666256240" sldId="306"/>
            <ac:spMk id="2050" creationId="{00000000-0000-0000-0000-000000000000}"/>
          </ac:spMkLst>
        </pc:spChg>
      </pc:sldChg>
      <pc:sldChg chg="modSp add del mod modAnim modNotesTx">
        <pc:chgData name="Tommy McClure" userId="5f57beb918c8a44c" providerId="LiveId" clId="{2654C86D-7492-4CFB-AF50-1DEFFEF37EB5}" dt="2022-10-14T16:41:05.677" v="1173" actId="2696"/>
        <pc:sldMkLst>
          <pc:docMk/>
          <pc:sldMk cId="3583867225" sldId="381"/>
        </pc:sldMkLst>
        <pc:spChg chg="mod">
          <ac:chgData name="Tommy McClure" userId="5f57beb918c8a44c" providerId="LiveId" clId="{2654C86D-7492-4CFB-AF50-1DEFFEF37EB5}" dt="2022-10-14T16:38:10.978" v="1111" actId="113"/>
          <ac:spMkLst>
            <pc:docMk/>
            <pc:sldMk cId="3583867225" sldId="381"/>
            <ac:spMk id="7171" creationId="{00000000-0000-0000-0000-000000000000}"/>
          </ac:spMkLst>
        </pc:spChg>
      </pc:sldChg>
      <pc:sldChg chg="modSp add mod modAnim modNotesTx">
        <pc:chgData name="Tommy McClure" userId="5f57beb918c8a44c" providerId="LiveId" clId="{2654C86D-7492-4CFB-AF50-1DEFFEF37EB5}" dt="2022-10-14T23:50:42.708" v="8820" actId="27636"/>
        <pc:sldMkLst>
          <pc:docMk/>
          <pc:sldMk cId="3788213968" sldId="382"/>
        </pc:sldMkLst>
        <pc:spChg chg="mod">
          <ac:chgData name="Tommy McClure" userId="5f57beb918c8a44c" providerId="LiveId" clId="{2654C86D-7492-4CFB-AF50-1DEFFEF37EB5}" dt="2022-10-14T23:50:42.708" v="8820" actId="27636"/>
          <ac:spMkLst>
            <pc:docMk/>
            <pc:sldMk cId="3788213968" sldId="382"/>
            <ac:spMk id="7171" creationId="{00000000-0000-0000-0000-000000000000}"/>
          </ac:spMkLst>
        </pc:spChg>
      </pc:sldChg>
      <pc:sldChg chg="modSp add mod modAnim modNotes modNotesTx">
        <pc:chgData name="Tommy McClure" userId="5f57beb918c8a44c" providerId="LiveId" clId="{2654C86D-7492-4CFB-AF50-1DEFFEF37EB5}" dt="2022-10-16T00:37:47.510" v="12417" actId="113"/>
        <pc:sldMkLst>
          <pc:docMk/>
          <pc:sldMk cId="3432575892" sldId="383"/>
        </pc:sldMkLst>
        <pc:spChg chg="mod">
          <ac:chgData name="Tommy McClure" userId="5f57beb918c8a44c" providerId="LiveId" clId="{2654C86D-7492-4CFB-AF50-1DEFFEF37EB5}" dt="2022-10-14T19:24:50.598" v="3659" actId="20577"/>
          <ac:spMkLst>
            <pc:docMk/>
            <pc:sldMk cId="3432575892" sldId="383"/>
            <ac:spMk id="7171" creationId="{00000000-0000-0000-0000-000000000000}"/>
          </ac:spMkLst>
        </pc:spChg>
      </pc:sldChg>
      <pc:sldChg chg="modSp add mod modAnim modNotes modNotesTx">
        <pc:chgData name="Tommy McClure" userId="5f57beb918c8a44c" providerId="LiveId" clId="{2654C86D-7492-4CFB-AF50-1DEFFEF37EB5}" dt="2022-10-16T00:25:52.720" v="12403" actId="27636"/>
        <pc:sldMkLst>
          <pc:docMk/>
          <pc:sldMk cId="3807383348" sldId="384"/>
        </pc:sldMkLst>
        <pc:spChg chg="mod">
          <ac:chgData name="Tommy McClure" userId="5f57beb918c8a44c" providerId="LiveId" clId="{2654C86D-7492-4CFB-AF50-1DEFFEF37EB5}" dt="2022-10-14T22:52:10.905" v="7440" actId="20577"/>
          <ac:spMkLst>
            <pc:docMk/>
            <pc:sldMk cId="3807383348" sldId="384"/>
            <ac:spMk id="7170" creationId="{00000000-0000-0000-0000-000000000000}"/>
          </ac:spMkLst>
        </pc:spChg>
        <pc:spChg chg="mod">
          <ac:chgData name="Tommy McClure" userId="5f57beb918c8a44c" providerId="LiveId" clId="{2654C86D-7492-4CFB-AF50-1DEFFEF37EB5}" dt="2022-10-15T21:05:00.567" v="12338" actId="255"/>
          <ac:spMkLst>
            <pc:docMk/>
            <pc:sldMk cId="3807383348" sldId="384"/>
            <ac:spMk id="7171" creationId="{00000000-0000-0000-0000-000000000000}"/>
          </ac:spMkLst>
        </pc:spChg>
      </pc:sldChg>
      <pc:sldChg chg="modSp add mod ord modAnim modNotes modNotesTx">
        <pc:chgData name="Tommy McClure" userId="5f57beb918c8a44c" providerId="LiveId" clId="{2654C86D-7492-4CFB-AF50-1DEFFEF37EB5}" dt="2022-10-16T00:25:16.238" v="12398" actId="2711"/>
        <pc:sldMkLst>
          <pc:docMk/>
          <pc:sldMk cId="4079272109" sldId="385"/>
        </pc:sldMkLst>
        <pc:spChg chg="mod">
          <ac:chgData name="Tommy McClure" userId="5f57beb918c8a44c" providerId="LiveId" clId="{2654C86D-7492-4CFB-AF50-1DEFFEF37EB5}" dt="2022-10-15T21:01:37.539" v="12323" actId="14"/>
          <ac:spMkLst>
            <pc:docMk/>
            <pc:sldMk cId="4079272109" sldId="385"/>
            <ac:spMk id="7171"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1" tIns="48325" rIns="96651" bIns="48325" rtlCol="0"/>
          <a:lstStyle>
            <a:lvl1pPr algn="l">
              <a:defRPr sz="12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51" tIns="48325" rIns="96651" bIns="48325" rtlCol="0"/>
          <a:lstStyle>
            <a:lvl1pPr algn="r">
              <a:defRPr sz="1200"/>
            </a:lvl1pPr>
          </a:lstStyle>
          <a:p>
            <a:r>
              <a:rPr lang="en-US"/>
              <a:t>10/16/2022 AM</a:t>
            </a:r>
            <a:endParaRPr lang="en-US" dirty="0"/>
          </a:p>
        </p:txBody>
      </p:sp>
      <p:sp>
        <p:nvSpPr>
          <p:cNvPr id="4" name="Footer Placeholder 3"/>
          <p:cNvSpPr>
            <a:spLocks noGrp="1"/>
          </p:cNvSpPr>
          <p:nvPr>
            <p:ph type="ftr" sz="quarter" idx="2"/>
          </p:nvPr>
        </p:nvSpPr>
        <p:spPr>
          <a:xfrm>
            <a:off x="0" y="9119474"/>
            <a:ext cx="3169920" cy="480060"/>
          </a:xfrm>
          <a:prstGeom prst="rect">
            <a:avLst/>
          </a:prstGeom>
        </p:spPr>
        <p:txBody>
          <a:bodyPr vert="horz" lIns="96651" tIns="48325" rIns="96651" bIns="48325" rtlCol="0" anchor="b"/>
          <a:lstStyle>
            <a:lvl1pPr algn="l">
              <a:defRPr sz="12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51" tIns="48325" rIns="96651" bIns="48325" rtlCol="0" anchor="b"/>
          <a:lstStyle>
            <a:lvl1pPr algn="r">
              <a:defRPr sz="1200"/>
            </a:lvl1pPr>
          </a:lstStyle>
          <a:p>
            <a:fld id="{78B10BF4-001E-42B2-BD59-52347F7078E5}"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1" tIns="48325" rIns="96651" bIns="48325" rtlCol="0"/>
          <a:lstStyle>
            <a:lvl1pPr algn="l">
              <a:defRPr sz="12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51" tIns="48325" rIns="96651" bIns="48325" rtlCol="0"/>
          <a:lstStyle>
            <a:lvl1pPr algn="r">
              <a:defRPr sz="1200"/>
            </a:lvl1pPr>
          </a:lstStyle>
          <a:p>
            <a:r>
              <a:rPr lang="en-US"/>
              <a:t>10/16/2022 AM</a:t>
            </a:r>
          </a:p>
        </p:txBody>
      </p:sp>
      <p:sp>
        <p:nvSpPr>
          <p:cNvPr id="4" name="Slide Image Placeholder 3"/>
          <p:cNvSpPr>
            <a:spLocks noGrp="1" noRot="1" noChangeAspect="1"/>
          </p:cNvSpPr>
          <p:nvPr>
            <p:ph type="sldImg" idx="2"/>
          </p:nvPr>
        </p:nvSpPr>
        <p:spPr>
          <a:xfrm>
            <a:off x="1258888" y="720725"/>
            <a:ext cx="4797425" cy="3598863"/>
          </a:xfrm>
          <a:prstGeom prst="rect">
            <a:avLst/>
          </a:prstGeom>
          <a:noFill/>
          <a:ln w="12700">
            <a:solidFill>
              <a:prstClr val="black"/>
            </a:solidFill>
          </a:ln>
        </p:spPr>
        <p:txBody>
          <a:bodyPr vert="horz" lIns="96651" tIns="48325" rIns="96651" bIns="48325" rtlCol="0" anchor="ctr"/>
          <a:lstStyle/>
          <a:p>
            <a:endParaRPr lang="en-US"/>
          </a:p>
        </p:txBody>
      </p:sp>
      <p:sp>
        <p:nvSpPr>
          <p:cNvPr id="5" name="Notes Placeholder 4"/>
          <p:cNvSpPr>
            <a:spLocks noGrp="1"/>
          </p:cNvSpPr>
          <p:nvPr>
            <p:ph type="body" sz="quarter" idx="3"/>
          </p:nvPr>
        </p:nvSpPr>
        <p:spPr>
          <a:xfrm>
            <a:off x="731521" y="4560571"/>
            <a:ext cx="5852160" cy="4320540"/>
          </a:xfrm>
          <a:prstGeom prst="rect">
            <a:avLst/>
          </a:prstGeom>
        </p:spPr>
        <p:txBody>
          <a:bodyPr vert="horz" lIns="96651" tIns="48325" rIns="96651" bIns="4832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51" tIns="48325" rIns="96651" bIns="48325"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51" tIns="48325" rIns="96651" bIns="48325" rtlCol="0" anchor="b"/>
          <a:lstStyle>
            <a:lvl1pPr algn="r">
              <a:defRPr sz="1200"/>
            </a:lvl1pPr>
          </a:lstStyle>
          <a:p>
            <a:fld id="{104CA5F0-8EEB-452F-BB11-DAC619F33B8E}" type="slidenum">
              <a:rPr lang="en-US" smtClean="0"/>
              <a:pPr/>
              <a:t>‹#›</a:t>
            </a:fld>
            <a:endParaRPr lang="en-US"/>
          </a:p>
        </p:txBody>
      </p:sp>
    </p:spTree>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dirty="0">
                <a:latin typeface="Arial" panose="020B0604020202020204" pitchFamily="34" charset="0"/>
                <a:cs typeface="Arial" panose="020B0604020202020204" pitchFamily="34" charset="0"/>
              </a:rPr>
              <a:t>Let Your Light Shine  BY…</a:t>
            </a:r>
          </a:p>
          <a:p>
            <a:pPr marL="293094" indent="-293094">
              <a:buFont typeface="Wingdings" panose="05000000000000000000" pitchFamily="2" charset="2"/>
              <a:buChar char="§"/>
            </a:pPr>
            <a:r>
              <a:rPr lang="en-US" sz="1400" b="0" dirty="0">
                <a:latin typeface="Arial" panose="020B0604020202020204" pitchFamily="34" charset="0"/>
                <a:cs typeface="Arial" panose="020B0604020202020204" pitchFamily="34" charset="0"/>
              </a:rPr>
              <a:t>Being Thankful - 10/2/2022 AM</a:t>
            </a:r>
          </a:p>
          <a:p>
            <a:pPr marL="293094" indent="-293094">
              <a:buFont typeface="Wingdings" panose="05000000000000000000" pitchFamily="2" charset="2"/>
              <a:buChar char="§"/>
            </a:pPr>
            <a:r>
              <a:rPr lang="en-US" sz="1400" b="1" dirty="0">
                <a:latin typeface="Arial" panose="020B0604020202020204" pitchFamily="34" charset="0"/>
                <a:cs typeface="Arial" panose="020B0604020202020204" pitchFamily="34" charset="0"/>
              </a:rPr>
              <a:t>Caring </a:t>
            </a:r>
            <a:r>
              <a:rPr lang="en-US" sz="1400" b="1">
                <a:latin typeface="Arial" panose="020B0604020202020204" pitchFamily="34" charset="0"/>
                <a:cs typeface="Arial" panose="020B0604020202020204" pitchFamily="34" charset="0"/>
              </a:rPr>
              <a:t>for Others - 10/16/2022</a:t>
            </a:r>
            <a:endParaRPr lang="en-US" sz="1400" b="1" dirty="0">
              <a:latin typeface="Arial" panose="020B0604020202020204" pitchFamily="34" charset="0"/>
              <a:cs typeface="Arial" panose="020B0604020202020204" pitchFamily="34" charset="0"/>
            </a:endParaRPr>
          </a:p>
          <a:p>
            <a:pPr marL="293094" indent="-293094">
              <a:buFont typeface="Wingdings" panose="05000000000000000000" pitchFamily="2" charset="2"/>
              <a:buChar char="§"/>
            </a:pPr>
            <a:r>
              <a:rPr lang="en-US" sz="1400" b="0" dirty="0">
                <a:latin typeface="Arial" panose="020B0604020202020204" pitchFamily="34" charset="0"/>
                <a:cs typeface="Arial" panose="020B0604020202020204" pitchFamily="34" charset="0"/>
              </a:rPr>
              <a:t>Being Honest</a:t>
            </a:r>
          </a:p>
          <a:p>
            <a:pPr marL="293094" indent="-293094">
              <a:buFont typeface="Wingdings" panose="05000000000000000000" pitchFamily="2" charset="2"/>
              <a:buChar char="§"/>
            </a:pPr>
            <a:r>
              <a:rPr lang="en-US" sz="1400" b="0" dirty="0">
                <a:latin typeface="Arial" panose="020B0604020202020204" pitchFamily="34" charset="0"/>
                <a:cs typeface="Arial" panose="020B0604020202020204" pitchFamily="34" charset="0"/>
              </a:rPr>
              <a:t>Being a Peacemaker</a:t>
            </a:r>
          </a:p>
          <a:p>
            <a:pPr marL="293094" indent="-293094">
              <a:buFont typeface="Wingdings" panose="05000000000000000000" pitchFamily="2" charset="2"/>
              <a:buChar char="§"/>
            </a:pPr>
            <a:r>
              <a:rPr lang="en-US" sz="1400" b="0" dirty="0">
                <a:latin typeface="Arial" panose="020B0604020202020204" pitchFamily="34" charset="0"/>
                <a:cs typeface="Arial" panose="020B0604020202020204" pitchFamily="34" charset="0"/>
              </a:rPr>
              <a:t>Overcoming Temptation</a:t>
            </a:r>
          </a:p>
        </p:txBody>
      </p:sp>
      <p:sp>
        <p:nvSpPr>
          <p:cNvPr id="4" name="Slide Number Placeholder 3"/>
          <p:cNvSpPr>
            <a:spLocks noGrp="1"/>
          </p:cNvSpPr>
          <p:nvPr>
            <p:ph type="sldNum" sz="quarter" idx="5"/>
          </p:nvPr>
        </p:nvSpPr>
        <p:spPr/>
        <p:txBody>
          <a:bodyPr/>
          <a:lstStyle/>
          <a:p>
            <a:fld id="{104CA5F0-8EEB-452F-BB11-DAC619F33B8E}" type="slidenum">
              <a:rPr lang="en-US" smtClean="0"/>
              <a:pPr/>
              <a:t>1</a:t>
            </a:fld>
            <a:endParaRPr lang="en-US"/>
          </a:p>
        </p:txBody>
      </p:sp>
      <p:sp>
        <p:nvSpPr>
          <p:cNvPr id="5" name="Date Placeholder 4">
            <a:extLst>
              <a:ext uri="{FF2B5EF4-FFF2-40B4-BE49-F238E27FC236}">
                <a16:creationId xmlns:a16="http://schemas.microsoft.com/office/drawing/2014/main" id="{09D27002-F009-2F2D-4486-2E08AA4C2124}"/>
              </a:ext>
            </a:extLst>
          </p:cNvPr>
          <p:cNvSpPr>
            <a:spLocks noGrp="1"/>
          </p:cNvSpPr>
          <p:nvPr>
            <p:ph type="dt" idx="1"/>
          </p:nvPr>
        </p:nvSpPr>
        <p:spPr/>
        <p:txBody>
          <a:bodyPr/>
          <a:lstStyle/>
          <a:p>
            <a:r>
              <a:rPr lang="en-US"/>
              <a:t>10/16/2022 AM</a:t>
            </a:r>
          </a:p>
        </p:txBody>
      </p:sp>
    </p:spTree>
    <p:extLst>
      <p:ext uri="{BB962C8B-B14F-4D97-AF65-F5344CB8AC3E}">
        <p14:creationId xmlns:p14="http://schemas.microsoft.com/office/powerpoint/2010/main" val="23790241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19588"/>
            <a:ext cx="7315200" cy="5279945"/>
          </a:xfrm>
        </p:spPr>
        <p:txBody>
          <a:bodyPr>
            <a:noAutofit/>
          </a:bodyPr>
          <a:lstStyle/>
          <a:p>
            <a:pPr algn="l"/>
            <a:r>
              <a:rPr lang="en-US" b="1" i="0" u="none" strike="noStrike" baseline="0" dirty="0">
                <a:latin typeface="Arial" panose="020B0604020202020204" pitchFamily="34" charset="0"/>
                <a:cs typeface="Arial" panose="020B0604020202020204" pitchFamily="34" charset="0"/>
              </a:rPr>
              <a:t>Psalms 142:4 ASV 4 </a:t>
            </a:r>
            <a:r>
              <a:rPr lang="en-US" b="0" i="0" u="none" strike="noStrike" baseline="0" dirty="0">
                <a:latin typeface="Arial" panose="020B0604020202020204" pitchFamily="34" charset="0"/>
                <a:cs typeface="Arial" panose="020B0604020202020204" pitchFamily="34" charset="0"/>
              </a:rPr>
              <a:t>Look on my right hand, and see; For there is no man that </a:t>
            </a:r>
            <a:r>
              <a:rPr lang="en-US" b="0" i="0" u="none" strike="noStrike" baseline="0" dirty="0" err="1">
                <a:latin typeface="Arial" panose="020B0604020202020204" pitchFamily="34" charset="0"/>
                <a:cs typeface="Arial" panose="020B0604020202020204" pitchFamily="34" charset="0"/>
              </a:rPr>
              <a:t>knoweth</a:t>
            </a:r>
            <a:r>
              <a:rPr lang="en-US" b="0" i="0" u="none" strike="noStrike" baseline="0" dirty="0">
                <a:latin typeface="Arial" panose="020B0604020202020204" pitchFamily="34" charset="0"/>
                <a:cs typeface="Arial" panose="020B0604020202020204" pitchFamily="34" charset="0"/>
              </a:rPr>
              <a:t> me: Refuge hath failed me; </a:t>
            </a:r>
            <a:r>
              <a:rPr lang="en-US" b="1" i="0" u="none" strike="noStrike" baseline="0" dirty="0">
                <a:latin typeface="Arial" panose="020B0604020202020204" pitchFamily="34" charset="0"/>
                <a:cs typeface="Arial" panose="020B0604020202020204" pitchFamily="34" charset="0"/>
              </a:rPr>
              <a:t>No man </a:t>
            </a:r>
            <a:r>
              <a:rPr lang="en-US" b="1" i="0" u="none" strike="noStrike" baseline="0" dirty="0" err="1">
                <a:latin typeface="Arial" panose="020B0604020202020204" pitchFamily="34" charset="0"/>
                <a:cs typeface="Arial" panose="020B0604020202020204" pitchFamily="34" charset="0"/>
              </a:rPr>
              <a:t>careth</a:t>
            </a:r>
            <a:r>
              <a:rPr lang="en-US" b="1" i="0" u="none" strike="noStrike" baseline="0" dirty="0">
                <a:latin typeface="Arial" panose="020B0604020202020204" pitchFamily="34" charset="0"/>
                <a:cs typeface="Arial" panose="020B0604020202020204" pitchFamily="34" charset="0"/>
              </a:rPr>
              <a:t> for my soul.</a:t>
            </a:r>
          </a:p>
          <a:p>
            <a:pPr algn="l"/>
            <a:endParaRPr lang="en-US" b="0" i="0" u="none" strike="noStrike"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latin typeface="Arial" panose="020B0604020202020204" pitchFamily="34" charset="0"/>
                <a:cs typeface="Arial" panose="020B0604020202020204" pitchFamily="34" charset="0"/>
              </a:rPr>
              <a:t>Romans 5:8 </a:t>
            </a:r>
            <a:r>
              <a:rPr lang="en-US" b="0" dirty="0">
                <a:latin typeface="Arial" panose="020B0604020202020204" pitchFamily="34" charset="0"/>
                <a:cs typeface="Arial" panose="020B0604020202020204" pitchFamily="34" charset="0"/>
              </a:rPr>
              <a:t>But God demonstrates His own love toward us, in that while we were still sinners, Christ died for us</a:t>
            </a:r>
            <a:r>
              <a:rPr lang="en-US" b="1" dirty="0">
                <a:latin typeface="Arial" panose="020B0604020202020204" pitchFamily="34" charset="0"/>
                <a:cs typeface="Arial" panose="020B0604020202020204" pitchFamily="34" charset="0"/>
              </a:rPr>
              <a:t>. (NKJV)</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latin typeface="Arial" panose="020B0604020202020204" pitchFamily="34" charset="0"/>
                <a:cs typeface="Arial" panose="020B0604020202020204" pitchFamily="34" charset="0"/>
              </a:rPr>
              <a:t>John 3:16-17 ASV 16 </a:t>
            </a:r>
            <a:r>
              <a:rPr lang="en-US" b="0" dirty="0">
                <a:latin typeface="Arial" panose="020B0604020202020204" pitchFamily="34" charset="0"/>
                <a:cs typeface="Arial" panose="020B0604020202020204" pitchFamily="34" charset="0"/>
              </a:rPr>
              <a:t>For God so loved the world, that he gave his only begotten Son, that whosoever believeth on him should not perish, but have eternal life. </a:t>
            </a:r>
            <a:r>
              <a:rPr lang="en-US" b="1" dirty="0">
                <a:latin typeface="Arial" panose="020B0604020202020204" pitchFamily="34" charset="0"/>
                <a:cs typeface="Arial" panose="020B0604020202020204" pitchFamily="34" charset="0"/>
              </a:rPr>
              <a:t>17</a:t>
            </a:r>
            <a:r>
              <a:rPr lang="en-US" b="0" dirty="0">
                <a:latin typeface="Arial" panose="020B0604020202020204" pitchFamily="34" charset="0"/>
                <a:cs typeface="Arial" panose="020B0604020202020204" pitchFamily="34" charset="0"/>
              </a:rPr>
              <a:t> For God sent not the Son into the world to judge the world; but that the world should be saved through him.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latin typeface="Arial" panose="020B0604020202020204" pitchFamily="34" charset="0"/>
              <a:cs typeface="Arial" panose="020B0604020202020204" pitchFamily="34" charset="0"/>
            </a:endParaRPr>
          </a:p>
          <a:p>
            <a:pPr algn="l"/>
            <a:r>
              <a:rPr lang="en-US" b="1" i="0" u="none" strike="noStrike" baseline="0" dirty="0">
                <a:latin typeface="Arial" panose="020B0604020202020204" pitchFamily="34" charset="0"/>
                <a:cs typeface="Arial" panose="020B0604020202020204" pitchFamily="34" charset="0"/>
              </a:rPr>
              <a:t>2 Peter 3:9 ASV 9 </a:t>
            </a:r>
            <a:r>
              <a:rPr lang="en-US" b="0" i="0" u="none" strike="noStrike" baseline="0" dirty="0">
                <a:latin typeface="Arial" panose="020B0604020202020204" pitchFamily="34" charset="0"/>
                <a:cs typeface="Arial" panose="020B0604020202020204" pitchFamily="34" charset="0"/>
              </a:rPr>
              <a:t>The Lord is not slack concerning his promise, as some count slackness; but is longsuffering to you-ward, not wishing that any should perish, but that all should come to repentance.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u="none" strike="noStrike" baseline="0" dirty="0">
              <a:latin typeface="Arial" panose="020B0604020202020204" pitchFamily="34" charset="0"/>
              <a:cs typeface="Arial" panose="020B0604020202020204" pitchFamily="34" charset="0"/>
            </a:endParaRPr>
          </a:p>
          <a:p>
            <a:pPr algn="l"/>
            <a:endParaRPr lang="en-US" b="1" dirty="0">
              <a:latin typeface="Arial" panose="020B0604020202020204" pitchFamily="34" charset="0"/>
              <a:cs typeface="Arial" panose="020B0604020202020204" pitchFamily="34" charset="0"/>
            </a:endParaRPr>
          </a:p>
          <a:p>
            <a:pPr algn="l"/>
            <a:endParaRPr lang="en-US" sz="14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104CA5F0-8EEB-452F-BB11-DAC619F33B8E}" type="slidenum">
              <a:rPr lang="en-US" smtClean="0"/>
              <a:pPr/>
              <a:t>10</a:t>
            </a:fld>
            <a:endParaRPr lang="en-US"/>
          </a:p>
        </p:txBody>
      </p:sp>
      <p:sp>
        <p:nvSpPr>
          <p:cNvPr id="5" name="Date Placeholder 4">
            <a:extLst>
              <a:ext uri="{FF2B5EF4-FFF2-40B4-BE49-F238E27FC236}">
                <a16:creationId xmlns:a16="http://schemas.microsoft.com/office/drawing/2014/main" id="{334A4A4E-5EC2-6C95-7D5D-D9C0BE833082}"/>
              </a:ext>
            </a:extLst>
          </p:cNvPr>
          <p:cNvSpPr>
            <a:spLocks noGrp="1"/>
          </p:cNvSpPr>
          <p:nvPr>
            <p:ph type="dt" idx="1"/>
          </p:nvPr>
        </p:nvSpPr>
        <p:spPr/>
        <p:txBody>
          <a:bodyPr/>
          <a:lstStyle/>
          <a:p>
            <a:r>
              <a:rPr lang="en-US"/>
              <a:t>10/16/2022 AM</a:t>
            </a:r>
          </a:p>
        </p:txBody>
      </p:sp>
    </p:spTree>
    <p:extLst>
      <p:ext uri="{BB962C8B-B14F-4D97-AF65-F5344CB8AC3E}">
        <p14:creationId xmlns:p14="http://schemas.microsoft.com/office/powerpoint/2010/main" val="25767360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19588"/>
            <a:ext cx="7315200" cy="5279946"/>
          </a:xfrm>
        </p:spPr>
        <p:txBody>
          <a:bodyPr>
            <a:normAutofit/>
          </a:bodyPr>
          <a:lstStyle/>
          <a:p>
            <a:pPr algn="l"/>
            <a:r>
              <a:rPr lang="en-US" b="1" dirty="0">
                <a:solidFill>
                  <a:srgbClr val="111111"/>
                </a:solidFill>
                <a:latin typeface="Arial" panose="020B0604020202020204" pitchFamily="34" charset="0"/>
                <a:cs typeface="Arial" panose="020B0604020202020204" pitchFamily="34" charset="0"/>
              </a:rPr>
              <a:t>Galatians 6:10 ASV 10 So then, as we have opportunity, let us work that which is good toward all men, and especially toward them that are of the household of the faith.</a:t>
            </a:r>
          </a:p>
          <a:p>
            <a:pPr algn="l"/>
            <a:endParaRPr lang="en-US" b="1" dirty="0">
              <a:solidFill>
                <a:srgbClr val="111111"/>
              </a:solidFill>
              <a:latin typeface="Arial" panose="020B0604020202020204" pitchFamily="34" charset="0"/>
              <a:cs typeface="Arial" panose="020B0604020202020204" pitchFamily="34" charset="0"/>
            </a:endParaRPr>
          </a:p>
          <a:p>
            <a:pPr algn="l"/>
            <a:r>
              <a:rPr lang="en-US" b="1" dirty="0">
                <a:solidFill>
                  <a:srgbClr val="111111"/>
                </a:solidFill>
                <a:latin typeface="Arial" panose="020B0604020202020204" pitchFamily="34" charset="0"/>
                <a:cs typeface="Arial" panose="020B0604020202020204" pitchFamily="34" charset="0"/>
              </a:rPr>
              <a:t>Galatians 1:6-9 ASV 6 </a:t>
            </a:r>
            <a:r>
              <a:rPr lang="en-US" b="0" dirty="0">
                <a:solidFill>
                  <a:srgbClr val="111111"/>
                </a:solidFill>
                <a:latin typeface="Arial" panose="020B0604020202020204" pitchFamily="34" charset="0"/>
                <a:cs typeface="Arial" panose="020B0604020202020204" pitchFamily="34" charset="0"/>
              </a:rPr>
              <a:t>I marvel that ye are so quickly removing from him that called you in the grace of Christ unto a different gospel; </a:t>
            </a:r>
            <a:r>
              <a:rPr lang="en-US" b="1" dirty="0">
                <a:solidFill>
                  <a:srgbClr val="111111"/>
                </a:solidFill>
                <a:latin typeface="Arial" panose="020B0604020202020204" pitchFamily="34" charset="0"/>
                <a:cs typeface="Arial" panose="020B0604020202020204" pitchFamily="34" charset="0"/>
              </a:rPr>
              <a:t>7</a:t>
            </a:r>
            <a:r>
              <a:rPr lang="en-US" b="0" dirty="0">
                <a:solidFill>
                  <a:srgbClr val="111111"/>
                </a:solidFill>
                <a:latin typeface="Arial" panose="020B0604020202020204" pitchFamily="34" charset="0"/>
                <a:cs typeface="Arial" panose="020B0604020202020204" pitchFamily="34" charset="0"/>
              </a:rPr>
              <a:t> which is not another gospel only there are some that trouble you, and would pervert the gospel of Christ</a:t>
            </a:r>
            <a:r>
              <a:rPr lang="en-US" b="1" dirty="0">
                <a:solidFill>
                  <a:srgbClr val="111111"/>
                </a:solidFill>
                <a:latin typeface="Arial" panose="020B0604020202020204" pitchFamily="34" charset="0"/>
                <a:cs typeface="Arial" panose="020B0604020202020204" pitchFamily="34" charset="0"/>
              </a:rPr>
              <a:t>. 8</a:t>
            </a:r>
            <a:r>
              <a:rPr lang="en-US" b="0" dirty="0">
                <a:solidFill>
                  <a:srgbClr val="111111"/>
                </a:solidFill>
                <a:latin typeface="Arial" panose="020B0604020202020204" pitchFamily="34" charset="0"/>
                <a:cs typeface="Arial" panose="020B0604020202020204" pitchFamily="34" charset="0"/>
              </a:rPr>
              <a:t> But though we, or an angel from heaven, should preach unto you any gospel other than that which we preached unto you, let him be anathema. </a:t>
            </a:r>
            <a:r>
              <a:rPr lang="en-US" b="1" dirty="0">
                <a:solidFill>
                  <a:srgbClr val="111111"/>
                </a:solidFill>
                <a:latin typeface="Arial" panose="020B0604020202020204" pitchFamily="34" charset="0"/>
                <a:cs typeface="Arial" panose="020B0604020202020204" pitchFamily="34" charset="0"/>
              </a:rPr>
              <a:t>9</a:t>
            </a:r>
            <a:r>
              <a:rPr lang="en-US" b="0" dirty="0">
                <a:solidFill>
                  <a:srgbClr val="111111"/>
                </a:solidFill>
                <a:latin typeface="Arial" panose="020B0604020202020204" pitchFamily="34" charset="0"/>
                <a:cs typeface="Arial" panose="020B0604020202020204" pitchFamily="34" charset="0"/>
              </a:rPr>
              <a:t> As we have said before, so say I now again, if any man </a:t>
            </a:r>
            <a:r>
              <a:rPr lang="en-US" b="0" dirty="0" err="1">
                <a:solidFill>
                  <a:srgbClr val="111111"/>
                </a:solidFill>
                <a:latin typeface="Arial" panose="020B0604020202020204" pitchFamily="34" charset="0"/>
                <a:cs typeface="Arial" panose="020B0604020202020204" pitchFamily="34" charset="0"/>
              </a:rPr>
              <a:t>preacheth</a:t>
            </a:r>
            <a:r>
              <a:rPr lang="en-US" b="0" dirty="0">
                <a:solidFill>
                  <a:srgbClr val="111111"/>
                </a:solidFill>
                <a:latin typeface="Arial" panose="020B0604020202020204" pitchFamily="34" charset="0"/>
                <a:cs typeface="Arial" panose="020B0604020202020204" pitchFamily="34" charset="0"/>
              </a:rPr>
              <a:t> unto you any gospel other than that which ye received, let him be anathema.</a:t>
            </a:r>
          </a:p>
          <a:p>
            <a:pPr algn="l"/>
            <a:endParaRPr lang="en-US" b="1" dirty="0">
              <a:solidFill>
                <a:srgbClr val="111111"/>
              </a:solidFill>
              <a:latin typeface="Arial" panose="020B0604020202020204" pitchFamily="34" charset="0"/>
              <a:cs typeface="Arial" panose="020B0604020202020204" pitchFamily="34" charset="0"/>
            </a:endParaRPr>
          </a:p>
          <a:p>
            <a:pPr algn="l"/>
            <a:r>
              <a:rPr lang="en-US" b="1" dirty="0">
                <a:solidFill>
                  <a:srgbClr val="111111"/>
                </a:solidFill>
                <a:latin typeface="Arial" panose="020B0604020202020204" pitchFamily="34" charset="0"/>
                <a:cs typeface="Arial" panose="020B0604020202020204" pitchFamily="34" charset="0"/>
              </a:rPr>
              <a:t>Colossians 1:26-29 ASV 26 </a:t>
            </a:r>
            <a:r>
              <a:rPr lang="en-US" dirty="0">
                <a:solidFill>
                  <a:srgbClr val="111111"/>
                </a:solidFill>
                <a:latin typeface="Arial" panose="020B0604020202020204" pitchFamily="34" charset="0"/>
                <a:cs typeface="Arial" panose="020B0604020202020204" pitchFamily="34" charset="0"/>
              </a:rPr>
              <a:t>even the mystery which hath been hid for ages and generations: but now hath it been manifested to his saints, </a:t>
            </a:r>
            <a:r>
              <a:rPr lang="en-US" b="1" dirty="0">
                <a:solidFill>
                  <a:srgbClr val="111111"/>
                </a:solidFill>
                <a:latin typeface="Arial" panose="020B0604020202020204" pitchFamily="34" charset="0"/>
                <a:cs typeface="Arial" panose="020B0604020202020204" pitchFamily="34" charset="0"/>
              </a:rPr>
              <a:t>27</a:t>
            </a:r>
            <a:r>
              <a:rPr lang="en-US" dirty="0">
                <a:solidFill>
                  <a:srgbClr val="111111"/>
                </a:solidFill>
                <a:latin typeface="Arial" panose="020B0604020202020204" pitchFamily="34" charset="0"/>
                <a:cs typeface="Arial" panose="020B0604020202020204" pitchFamily="34" charset="0"/>
              </a:rPr>
              <a:t> to whom God was pleased to make known what is the riches of the glory of this mystery among the Gentiles, which is Christ in you, the hope of glory:</a:t>
            </a:r>
            <a:r>
              <a:rPr lang="en-US" b="1" dirty="0">
                <a:solidFill>
                  <a:srgbClr val="111111"/>
                </a:solidFill>
                <a:latin typeface="Arial" panose="020B0604020202020204" pitchFamily="34" charset="0"/>
                <a:cs typeface="Arial" panose="020B0604020202020204" pitchFamily="34" charset="0"/>
              </a:rPr>
              <a:t> 28 </a:t>
            </a:r>
            <a:r>
              <a:rPr lang="en-US" dirty="0">
                <a:solidFill>
                  <a:srgbClr val="111111"/>
                </a:solidFill>
                <a:latin typeface="Arial" panose="020B0604020202020204" pitchFamily="34" charset="0"/>
                <a:cs typeface="Arial" panose="020B0604020202020204" pitchFamily="34" charset="0"/>
              </a:rPr>
              <a:t>whom we proclaim, admonishing every man and teaching every man in all wisdom,</a:t>
            </a:r>
            <a:r>
              <a:rPr lang="en-US" b="1" u="sng" dirty="0">
                <a:solidFill>
                  <a:srgbClr val="111111"/>
                </a:solidFill>
                <a:latin typeface="Arial" panose="020B0604020202020204" pitchFamily="34" charset="0"/>
                <a:cs typeface="Arial" panose="020B0604020202020204" pitchFamily="34" charset="0"/>
              </a:rPr>
              <a:t> that we may present every man perfect in Christ</a:t>
            </a:r>
            <a:r>
              <a:rPr lang="en-US" b="1" dirty="0">
                <a:solidFill>
                  <a:srgbClr val="111111"/>
                </a:solidFill>
                <a:latin typeface="Arial" panose="020B0604020202020204" pitchFamily="34" charset="0"/>
                <a:cs typeface="Arial" panose="020B0604020202020204" pitchFamily="34" charset="0"/>
              </a:rPr>
              <a:t>; 29 </a:t>
            </a:r>
            <a:r>
              <a:rPr lang="en-US" dirty="0">
                <a:solidFill>
                  <a:srgbClr val="111111"/>
                </a:solidFill>
                <a:latin typeface="Arial" panose="020B0604020202020204" pitchFamily="34" charset="0"/>
                <a:cs typeface="Arial" panose="020B0604020202020204" pitchFamily="34" charset="0"/>
              </a:rPr>
              <a:t>whereunto I labor also, striving according to his working, which worketh in me mightily.</a:t>
            </a:r>
          </a:p>
        </p:txBody>
      </p:sp>
      <p:sp>
        <p:nvSpPr>
          <p:cNvPr id="4" name="Slide Number Placeholder 3"/>
          <p:cNvSpPr>
            <a:spLocks noGrp="1"/>
          </p:cNvSpPr>
          <p:nvPr>
            <p:ph type="sldNum" sz="quarter" idx="5"/>
          </p:nvPr>
        </p:nvSpPr>
        <p:spPr/>
        <p:txBody>
          <a:bodyPr/>
          <a:lstStyle/>
          <a:p>
            <a:fld id="{104CA5F0-8EEB-452F-BB11-DAC619F33B8E}" type="slidenum">
              <a:rPr lang="en-US" smtClean="0"/>
              <a:pPr/>
              <a:t>11</a:t>
            </a:fld>
            <a:endParaRPr lang="en-US"/>
          </a:p>
        </p:txBody>
      </p:sp>
      <p:sp>
        <p:nvSpPr>
          <p:cNvPr id="5" name="Date Placeholder 4">
            <a:extLst>
              <a:ext uri="{FF2B5EF4-FFF2-40B4-BE49-F238E27FC236}">
                <a16:creationId xmlns:a16="http://schemas.microsoft.com/office/drawing/2014/main" id="{B3DC3F34-3699-871E-1922-F5643E5F1806}"/>
              </a:ext>
            </a:extLst>
          </p:cNvPr>
          <p:cNvSpPr>
            <a:spLocks noGrp="1"/>
          </p:cNvSpPr>
          <p:nvPr>
            <p:ph type="dt" idx="1"/>
          </p:nvPr>
        </p:nvSpPr>
        <p:spPr/>
        <p:txBody>
          <a:bodyPr/>
          <a:lstStyle/>
          <a:p>
            <a:r>
              <a:rPr lang="en-US"/>
              <a:t>10/16/2022 AM</a:t>
            </a:r>
          </a:p>
        </p:txBody>
      </p:sp>
    </p:spTree>
    <p:extLst>
      <p:ext uri="{BB962C8B-B14F-4D97-AF65-F5344CB8AC3E}">
        <p14:creationId xmlns:p14="http://schemas.microsoft.com/office/powerpoint/2010/main" val="12756953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19588"/>
            <a:ext cx="7315200" cy="5279946"/>
          </a:xfrm>
        </p:spPr>
        <p:txBody>
          <a:bodyPr>
            <a:normAutofit fontScale="92500" lnSpcReduction="10000"/>
          </a:bodyPr>
          <a:lstStyle/>
          <a:p>
            <a:pPr algn="l"/>
            <a:r>
              <a:rPr lang="en-US" sz="1300" b="1" i="0" u="none" strike="noStrike" baseline="0" dirty="0">
                <a:solidFill>
                  <a:srgbClr val="000000"/>
                </a:solidFill>
                <a:latin typeface="Arial" panose="020B0604020202020204" pitchFamily="34" charset="0"/>
                <a:cs typeface="Arial" panose="020B0604020202020204" pitchFamily="34" charset="0"/>
              </a:rPr>
              <a:t>Matthew 16:26 ASV 26 </a:t>
            </a:r>
            <a:r>
              <a:rPr lang="en-US" sz="1300" b="0" i="0" u="none" strike="noStrike" baseline="0" dirty="0">
                <a:solidFill>
                  <a:srgbClr val="000000"/>
                </a:solidFill>
                <a:latin typeface="Arial" panose="020B0604020202020204" pitchFamily="34" charset="0"/>
                <a:cs typeface="Arial" panose="020B0604020202020204" pitchFamily="34" charset="0"/>
              </a:rPr>
              <a:t>For what shall a man be profited, if he shall gain the whole world, and forfeit his life? or what shall a man give in exchange for his soul?</a:t>
            </a:r>
          </a:p>
          <a:p>
            <a:pPr algn="l"/>
            <a:endParaRPr lang="en-US" sz="1300" b="0" i="0" u="none" strike="noStrike" baseline="0" dirty="0">
              <a:solidFill>
                <a:srgbClr val="000000"/>
              </a:solidFill>
              <a:latin typeface="Arial" panose="020B0604020202020204" pitchFamily="34" charset="0"/>
              <a:cs typeface="Arial" panose="020B0604020202020204" pitchFamily="34" charset="0"/>
            </a:endParaRPr>
          </a:p>
          <a:p>
            <a:pPr algn="l"/>
            <a:r>
              <a:rPr lang="en-US" sz="1300" b="1" i="0" u="none" strike="noStrike" baseline="0" dirty="0">
                <a:solidFill>
                  <a:srgbClr val="000000"/>
                </a:solidFill>
                <a:latin typeface="Arial" panose="020B0604020202020204" pitchFamily="34" charset="0"/>
                <a:cs typeface="Arial" panose="020B0604020202020204" pitchFamily="34" charset="0"/>
              </a:rPr>
              <a:t>Acts 3:1-8 ASV 1 </a:t>
            </a:r>
            <a:r>
              <a:rPr lang="en-US" sz="1300" b="0" i="0" u="none" strike="noStrike" baseline="0" dirty="0">
                <a:solidFill>
                  <a:srgbClr val="000000"/>
                </a:solidFill>
                <a:latin typeface="Arial" panose="020B0604020202020204" pitchFamily="34" charset="0"/>
                <a:cs typeface="Arial" panose="020B0604020202020204" pitchFamily="34" charset="0"/>
              </a:rPr>
              <a:t>Now Peter and John were going up into the temple at the hour of prayer, being the ninth hour. </a:t>
            </a:r>
            <a:r>
              <a:rPr lang="en-US" sz="1300" b="1" i="0" u="none" strike="noStrike" baseline="0" dirty="0">
                <a:solidFill>
                  <a:srgbClr val="000000"/>
                </a:solidFill>
                <a:latin typeface="Arial" panose="020B0604020202020204" pitchFamily="34" charset="0"/>
                <a:cs typeface="Arial" panose="020B0604020202020204" pitchFamily="34" charset="0"/>
              </a:rPr>
              <a:t>2</a:t>
            </a:r>
            <a:r>
              <a:rPr lang="en-US" sz="1300" b="0" i="0" u="none" strike="noStrike" baseline="0" dirty="0">
                <a:solidFill>
                  <a:srgbClr val="000000"/>
                </a:solidFill>
                <a:latin typeface="Arial" panose="020B0604020202020204" pitchFamily="34" charset="0"/>
                <a:cs typeface="Arial" panose="020B0604020202020204" pitchFamily="34" charset="0"/>
              </a:rPr>
              <a:t> And a certain man that was lame from his mother's womb was carried, whom they laid daily at the door of the temple which is called Beautiful, </a:t>
            </a:r>
            <a:r>
              <a:rPr lang="en-US" sz="1300" b="1" i="0" u="none" strike="noStrike" baseline="0" dirty="0">
                <a:solidFill>
                  <a:srgbClr val="000000"/>
                </a:solidFill>
                <a:latin typeface="Arial" panose="020B0604020202020204" pitchFamily="34" charset="0"/>
                <a:cs typeface="Arial" panose="020B0604020202020204" pitchFamily="34" charset="0"/>
              </a:rPr>
              <a:t>to ask alms of them that entered into the temple</a:t>
            </a:r>
            <a:r>
              <a:rPr lang="en-US" sz="1300" b="0" i="0" u="none" strike="noStrike" baseline="0" dirty="0">
                <a:solidFill>
                  <a:srgbClr val="000000"/>
                </a:solidFill>
                <a:latin typeface="Arial" panose="020B0604020202020204" pitchFamily="34" charset="0"/>
                <a:cs typeface="Arial" panose="020B0604020202020204" pitchFamily="34" charset="0"/>
              </a:rPr>
              <a:t>; </a:t>
            </a:r>
            <a:r>
              <a:rPr lang="en-US" sz="1300" b="1" i="0" u="none" strike="noStrike" baseline="0" dirty="0">
                <a:solidFill>
                  <a:srgbClr val="000000"/>
                </a:solidFill>
                <a:latin typeface="Arial" panose="020B0604020202020204" pitchFamily="34" charset="0"/>
                <a:cs typeface="Arial" panose="020B0604020202020204" pitchFamily="34" charset="0"/>
              </a:rPr>
              <a:t>3</a:t>
            </a:r>
            <a:r>
              <a:rPr lang="en-US" sz="1300" b="0" i="0" u="none" strike="noStrike" baseline="0" dirty="0">
                <a:solidFill>
                  <a:srgbClr val="000000"/>
                </a:solidFill>
                <a:latin typeface="Arial" panose="020B0604020202020204" pitchFamily="34" charset="0"/>
                <a:cs typeface="Arial" panose="020B0604020202020204" pitchFamily="34" charset="0"/>
              </a:rPr>
              <a:t> who seeing Peter and John about to go into the temple, </a:t>
            </a:r>
            <a:r>
              <a:rPr lang="en-US" sz="1300" b="1" i="0" u="none" strike="noStrike" baseline="0" dirty="0">
                <a:solidFill>
                  <a:srgbClr val="000000"/>
                </a:solidFill>
                <a:latin typeface="Arial" panose="020B0604020202020204" pitchFamily="34" charset="0"/>
                <a:cs typeface="Arial" panose="020B0604020202020204" pitchFamily="34" charset="0"/>
              </a:rPr>
              <a:t>asked to receive an alms</a:t>
            </a:r>
            <a:r>
              <a:rPr lang="en-US" sz="1300" b="0" i="0" u="none" strike="noStrike" baseline="0" dirty="0">
                <a:solidFill>
                  <a:srgbClr val="000000"/>
                </a:solidFill>
                <a:latin typeface="Arial" panose="020B0604020202020204" pitchFamily="34" charset="0"/>
                <a:cs typeface="Arial" panose="020B0604020202020204" pitchFamily="34" charset="0"/>
              </a:rPr>
              <a:t>. </a:t>
            </a:r>
            <a:r>
              <a:rPr lang="en-US" sz="1300" b="1" i="0" u="none" strike="noStrike" baseline="0" dirty="0">
                <a:solidFill>
                  <a:srgbClr val="000000"/>
                </a:solidFill>
                <a:latin typeface="Arial" panose="020B0604020202020204" pitchFamily="34" charset="0"/>
                <a:cs typeface="Arial" panose="020B0604020202020204" pitchFamily="34" charset="0"/>
              </a:rPr>
              <a:t>4</a:t>
            </a:r>
            <a:r>
              <a:rPr lang="en-US" sz="1300" b="0" i="0" u="none" strike="noStrike" baseline="0" dirty="0">
                <a:solidFill>
                  <a:srgbClr val="000000"/>
                </a:solidFill>
                <a:latin typeface="Arial" panose="020B0604020202020204" pitchFamily="34" charset="0"/>
                <a:cs typeface="Arial" panose="020B0604020202020204" pitchFamily="34" charset="0"/>
              </a:rPr>
              <a:t> And Peter, fastening his eyes upon him, with John, said, Look on us. </a:t>
            </a:r>
            <a:r>
              <a:rPr lang="en-US" sz="1300" b="1" i="0" u="none" strike="noStrike" baseline="0" dirty="0">
                <a:solidFill>
                  <a:srgbClr val="000000"/>
                </a:solidFill>
                <a:latin typeface="Arial" panose="020B0604020202020204" pitchFamily="34" charset="0"/>
                <a:cs typeface="Arial" panose="020B0604020202020204" pitchFamily="34" charset="0"/>
              </a:rPr>
              <a:t>5</a:t>
            </a:r>
            <a:r>
              <a:rPr lang="en-US" sz="1300" b="0" i="0" u="none" strike="noStrike" baseline="0" dirty="0">
                <a:solidFill>
                  <a:srgbClr val="000000"/>
                </a:solidFill>
                <a:latin typeface="Arial" panose="020B0604020202020204" pitchFamily="34" charset="0"/>
                <a:cs typeface="Arial" panose="020B0604020202020204" pitchFamily="34" charset="0"/>
              </a:rPr>
              <a:t> </a:t>
            </a:r>
            <a:r>
              <a:rPr lang="en-US" sz="1300" b="1" i="0" u="none" strike="noStrike" baseline="0" dirty="0">
                <a:solidFill>
                  <a:srgbClr val="000000"/>
                </a:solidFill>
                <a:latin typeface="Arial" panose="020B0604020202020204" pitchFamily="34" charset="0"/>
                <a:cs typeface="Arial" panose="020B0604020202020204" pitchFamily="34" charset="0"/>
              </a:rPr>
              <a:t>And he gave heed unto them, expecting to receive something from them</a:t>
            </a:r>
            <a:r>
              <a:rPr lang="en-US" sz="1300" b="0" i="0" u="none" strike="noStrike" baseline="0" dirty="0">
                <a:solidFill>
                  <a:srgbClr val="000000"/>
                </a:solidFill>
                <a:latin typeface="Arial" panose="020B0604020202020204" pitchFamily="34" charset="0"/>
                <a:cs typeface="Arial" panose="020B0604020202020204" pitchFamily="34" charset="0"/>
              </a:rPr>
              <a:t>. </a:t>
            </a:r>
            <a:r>
              <a:rPr lang="en-US" sz="1300" b="1" i="0" u="none" strike="noStrike" baseline="0" dirty="0">
                <a:solidFill>
                  <a:srgbClr val="000000"/>
                </a:solidFill>
                <a:latin typeface="Arial" panose="020B0604020202020204" pitchFamily="34" charset="0"/>
                <a:cs typeface="Arial" panose="020B0604020202020204" pitchFamily="34" charset="0"/>
              </a:rPr>
              <a:t>6 </a:t>
            </a:r>
            <a:r>
              <a:rPr lang="en-US" sz="1300" b="0" i="0" u="none" strike="noStrike" baseline="0" dirty="0">
                <a:solidFill>
                  <a:srgbClr val="000000"/>
                </a:solidFill>
                <a:latin typeface="Arial" panose="020B0604020202020204" pitchFamily="34" charset="0"/>
                <a:cs typeface="Arial" panose="020B0604020202020204" pitchFamily="34" charset="0"/>
              </a:rPr>
              <a:t>But Peter said, Silver and gold have I none; </a:t>
            </a:r>
            <a:r>
              <a:rPr lang="en-US" sz="1300" b="1" i="0" u="none" strike="noStrike" baseline="0" dirty="0">
                <a:solidFill>
                  <a:srgbClr val="000000"/>
                </a:solidFill>
                <a:latin typeface="Arial" panose="020B0604020202020204" pitchFamily="34" charset="0"/>
                <a:cs typeface="Arial" panose="020B0604020202020204" pitchFamily="34" charset="0"/>
              </a:rPr>
              <a:t>but what I have, that give I thee. In the name of Jesus Christ of Nazareth, walk</a:t>
            </a:r>
            <a:r>
              <a:rPr lang="en-US" sz="1300" b="0" i="0" u="none" strike="noStrike" baseline="0" dirty="0">
                <a:solidFill>
                  <a:srgbClr val="000000"/>
                </a:solidFill>
                <a:latin typeface="Arial" panose="020B0604020202020204" pitchFamily="34" charset="0"/>
                <a:cs typeface="Arial" panose="020B0604020202020204" pitchFamily="34" charset="0"/>
              </a:rPr>
              <a:t>. </a:t>
            </a:r>
            <a:r>
              <a:rPr lang="en-US" sz="1300" b="1" i="0" u="none" strike="noStrike" baseline="0" dirty="0">
                <a:solidFill>
                  <a:srgbClr val="000000"/>
                </a:solidFill>
                <a:latin typeface="Arial" panose="020B0604020202020204" pitchFamily="34" charset="0"/>
                <a:cs typeface="Arial" panose="020B0604020202020204" pitchFamily="34" charset="0"/>
              </a:rPr>
              <a:t>7 </a:t>
            </a:r>
            <a:r>
              <a:rPr lang="en-US" sz="1300" b="0" i="0" u="none" strike="noStrike" baseline="0" dirty="0">
                <a:solidFill>
                  <a:srgbClr val="000000"/>
                </a:solidFill>
                <a:latin typeface="Arial" panose="020B0604020202020204" pitchFamily="34" charset="0"/>
                <a:cs typeface="Arial" panose="020B0604020202020204" pitchFamily="34" charset="0"/>
              </a:rPr>
              <a:t>And he took him by the right hand, and raised him up: and immediately his feet and his ankle-bones received strength</a:t>
            </a:r>
            <a:r>
              <a:rPr lang="en-US" sz="1300" b="1" i="0" u="none" strike="noStrike" baseline="0" dirty="0">
                <a:solidFill>
                  <a:srgbClr val="000000"/>
                </a:solidFill>
                <a:latin typeface="Arial" panose="020B0604020202020204" pitchFamily="34" charset="0"/>
                <a:cs typeface="Arial" panose="020B0604020202020204" pitchFamily="34" charset="0"/>
              </a:rPr>
              <a:t>. 8</a:t>
            </a:r>
            <a:r>
              <a:rPr lang="en-US" sz="1300" b="0" i="0" u="none" strike="noStrike" baseline="0" dirty="0">
                <a:solidFill>
                  <a:srgbClr val="000000"/>
                </a:solidFill>
                <a:latin typeface="Arial" panose="020B0604020202020204" pitchFamily="34" charset="0"/>
                <a:cs typeface="Arial" panose="020B0604020202020204" pitchFamily="34" charset="0"/>
              </a:rPr>
              <a:t> And leaping up, he stood, and began to walk; and he entered with them into the temple, walking, and leaping, and praising God.</a:t>
            </a:r>
          </a:p>
          <a:p>
            <a:pPr algn="l"/>
            <a:r>
              <a:rPr lang="en-US" sz="1300" b="1" i="0" u="none" strike="noStrike" baseline="0" dirty="0">
                <a:solidFill>
                  <a:srgbClr val="000000"/>
                </a:solidFill>
                <a:latin typeface="Arial" panose="020B0604020202020204" pitchFamily="34" charset="0"/>
                <a:cs typeface="Arial" panose="020B0604020202020204" pitchFamily="34" charset="0"/>
              </a:rPr>
              <a:t>Romans 1:16 KJV 16 </a:t>
            </a:r>
            <a:r>
              <a:rPr lang="en-US" sz="1300" b="0" i="0" u="none" strike="noStrike" baseline="0" dirty="0">
                <a:solidFill>
                  <a:srgbClr val="000000"/>
                </a:solidFill>
                <a:latin typeface="Arial" panose="020B0604020202020204" pitchFamily="34" charset="0"/>
                <a:cs typeface="Arial" panose="020B0604020202020204" pitchFamily="34" charset="0"/>
              </a:rPr>
              <a:t>For I am not ashamed of the gospel of Christ: for </a:t>
            </a:r>
            <a:r>
              <a:rPr lang="en-US" sz="1300" b="1" i="0" u="none" strike="noStrike" baseline="0" dirty="0">
                <a:solidFill>
                  <a:srgbClr val="000000"/>
                </a:solidFill>
                <a:latin typeface="Arial" panose="020B0604020202020204" pitchFamily="34" charset="0"/>
                <a:cs typeface="Arial" panose="020B0604020202020204" pitchFamily="34" charset="0"/>
              </a:rPr>
              <a:t>it is the power of God unto salvation </a:t>
            </a:r>
            <a:r>
              <a:rPr lang="en-US" sz="1300" b="0" i="0" u="none" strike="noStrike" baseline="0" dirty="0">
                <a:solidFill>
                  <a:srgbClr val="000000"/>
                </a:solidFill>
                <a:latin typeface="Arial" panose="020B0604020202020204" pitchFamily="34" charset="0"/>
                <a:cs typeface="Arial" panose="020B0604020202020204" pitchFamily="34" charset="0"/>
              </a:rPr>
              <a:t>to every one that believeth; to the Jew first, and also to the Greek.</a:t>
            </a:r>
          </a:p>
          <a:p>
            <a:pPr algn="l"/>
            <a:r>
              <a:rPr lang="en-US" sz="1300" b="1" i="0" u="none" strike="noStrike" baseline="0" dirty="0">
                <a:solidFill>
                  <a:srgbClr val="000000"/>
                </a:solidFill>
                <a:latin typeface="Arial" panose="020B0604020202020204" pitchFamily="34" charset="0"/>
                <a:cs typeface="Arial" panose="020B0604020202020204" pitchFamily="34" charset="0"/>
              </a:rPr>
              <a:t>John 6:44-45 KJV 44 </a:t>
            </a:r>
            <a:r>
              <a:rPr lang="en-US" sz="1300" b="0" i="0" u="none" strike="noStrike" baseline="0" dirty="0">
                <a:solidFill>
                  <a:srgbClr val="000000"/>
                </a:solidFill>
                <a:latin typeface="Arial" panose="020B0604020202020204" pitchFamily="34" charset="0"/>
                <a:cs typeface="Arial" panose="020B0604020202020204" pitchFamily="34" charset="0"/>
              </a:rPr>
              <a:t>No man can come to me, except the Father which hath sent me draw him: and I will raise him up at the last day. </a:t>
            </a:r>
            <a:r>
              <a:rPr lang="en-US" sz="1300" b="1" i="0" u="none" strike="noStrike" baseline="0" dirty="0">
                <a:solidFill>
                  <a:srgbClr val="000000"/>
                </a:solidFill>
                <a:latin typeface="Arial" panose="020B0604020202020204" pitchFamily="34" charset="0"/>
                <a:cs typeface="Arial" panose="020B0604020202020204" pitchFamily="34" charset="0"/>
              </a:rPr>
              <a:t>45</a:t>
            </a:r>
            <a:r>
              <a:rPr lang="en-US" sz="1300" b="0" i="0" u="none" strike="noStrike" baseline="0" dirty="0">
                <a:solidFill>
                  <a:srgbClr val="000000"/>
                </a:solidFill>
                <a:latin typeface="Arial" panose="020B0604020202020204" pitchFamily="34" charset="0"/>
                <a:cs typeface="Arial" panose="020B0604020202020204" pitchFamily="34" charset="0"/>
              </a:rPr>
              <a:t> It is written in the prophets, And they shall be all </a:t>
            </a:r>
            <a:r>
              <a:rPr lang="en-US" sz="1300" b="1" i="0" u="none" strike="noStrike" baseline="0" dirty="0">
                <a:solidFill>
                  <a:srgbClr val="000000"/>
                </a:solidFill>
                <a:latin typeface="Arial" panose="020B0604020202020204" pitchFamily="34" charset="0"/>
                <a:cs typeface="Arial" panose="020B0604020202020204" pitchFamily="34" charset="0"/>
              </a:rPr>
              <a:t>taught of God</a:t>
            </a:r>
            <a:r>
              <a:rPr lang="en-US" sz="1300" b="0" i="0" u="none" strike="noStrike" baseline="0" dirty="0">
                <a:solidFill>
                  <a:srgbClr val="000000"/>
                </a:solidFill>
                <a:latin typeface="Arial" panose="020B0604020202020204" pitchFamily="34" charset="0"/>
                <a:cs typeface="Arial" panose="020B0604020202020204" pitchFamily="34" charset="0"/>
              </a:rPr>
              <a:t>. Every man therefore that </a:t>
            </a:r>
            <a:r>
              <a:rPr lang="en-US" sz="1300" b="1" i="0" u="none" strike="noStrike" baseline="0" dirty="0">
                <a:solidFill>
                  <a:srgbClr val="000000"/>
                </a:solidFill>
                <a:latin typeface="Arial" panose="020B0604020202020204" pitchFamily="34" charset="0"/>
                <a:cs typeface="Arial" panose="020B0604020202020204" pitchFamily="34" charset="0"/>
              </a:rPr>
              <a:t>hath heard</a:t>
            </a:r>
            <a:r>
              <a:rPr lang="en-US" sz="1300" b="0" i="0" u="none" strike="noStrike" baseline="0" dirty="0">
                <a:solidFill>
                  <a:srgbClr val="000000"/>
                </a:solidFill>
                <a:latin typeface="Arial" panose="020B0604020202020204" pitchFamily="34" charset="0"/>
                <a:cs typeface="Arial" panose="020B0604020202020204" pitchFamily="34" charset="0"/>
              </a:rPr>
              <a:t>, and </a:t>
            </a:r>
            <a:r>
              <a:rPr lang="en-US" sz="1300" b="1" i="0" u="none" strike="noStrike" baseline="0" dirty="0">
                <a:solidFill>
                  <a:srgbClr val="000000"/>
                </a:solidFill>
                <a:latin typeface="Arial" panose="020B0604020202020204" pitchFamily="34" charset="0"/>
                <a:cs typeface="Arial" panose="020B0604020202020204" pitchFamily="34" charset="0"/>
              </a:rPr>
              <a:t>hath learned </a:t>
            </a:r>
            <a:r>
              <a:rPr lang="en-US" sz="1300" b="0" i="0" u="none" strike="noStrike" baseline="0" dirty="0">
                <a:solidFill>
                  <a:srgbClr val="000000"/>
                </a:solidFill>
                <a:latin typeface="Arial" panose="020B0604020202020204" pitchFamily="34" charset="0"/>
                <a:cs typeface="Arial" panose="020B0604020202020204" pitchFamily="34" charset="0"/>
              </a:rPr>
              <a:t>of the Father, </a:t>
            </a:r>
            <a:r>
              <a:rPr lang="en-US" sz="1300" b="1" i="0" u="sng" strike="noStrike" baseline="0" dirty="0">
                <a:solidFill>
                  <a:srgbClr val="000000"/>
                </a:solidFill>
                <a:latin typeface="Arial" panose="020B0604020202020204" pitchFamily="34" charset="0"/>
                <a:cs typeface="Arial" panose="020B0604020202020204" pitchFamily="34" charset="0"/>
              </a:rPr>
              <a:t>cometh unto me</a:t>
            </a:r>
            <a:endParaRPr lang="en-US" sz="1300" b="0" i="0" u="none" strike="noStrike" baseline="0" dirty="0">
              <a:solidFill>
                <a:srgbClr val="000000"/>
              </a:solidFill>
              <a:latin typeface="Arial" panose="020B0604020202020204" pitchFamily="34" charset="0"/>
              <a:cs typeface="Arial" panose="020B0604020202020204" pitchFamily="34" charset="0"/>
            </a:endParaRPr>
          </a:p>
          <a:p>
            <a:pPr algn="l"/>
            <a:r>
              <a:rPr lang="en-US" sz="1300" b="1" i="0" u="none" strike="noStrike" baseline="0" dirty="0">
                <a:solidFill>
                  <a:srgbClr val="000000"/>
                </a:solidFill>
                <a:latin typeface="Arial" panose="020B0604020202020204" pitchFamily="34" charset="0"/>
                <a:cs typeface="Arial" panose="020B0604020202020204" pitchFamily="34" charset="0"/>
              </a:rPr>
              <a:t>Romans 14:17 KJV 17 </a:t>
            </a:r>
            <a:r>
              <a:rPr lang="en-US" sz="1300" b="0" i="0" u="none" strike="noStrike" baseline="0" dirty="0">
                <a:solidFill>
                  <a:srgbClr val="000000"/>
                </a:solidFill>
                <a:latin typeface="Arial" panose="020B0604020202020204" pitchFamily="34" charset="0"/>
                <a:cs typeface="Arial" panose="020B0604020202020204" pitchFamily="34" charset="0"/>
              </a:rPr>
              <a:t>For the kingdom of God is not meat and drink; but righteousness, and peace, and joy in the Holy Ghost.</a:t>
            </a:r>
          </a:p>
          <a:p>
            <a:pPr algn="l"/>
            <a:endParaRPr lang="en-US" sz="1300" b="1" i="0" u="none" strike="noStrike" baseline="0" dirty="0">
              <a:solidFill>
                <a:srgbClr val="000000"/>
              </a:solidFill>
              <a:latin typeface="Arial" panose="020B0604020202020204" pitchFamily="34" charset="0"/>
              <a:cs typeface="Arial" panose="020B0604020202020204" pitchFamily="34" charset="0"/>
            </a:endParaRPr>
          </a:p>
          <a:p>
            <a:pPr algn="l"/>
            <a:r>
              <a:rPr lang="en-US" sz="1300" b="1" i="0" u="none" strike="noStrike" baseline="0" dirty="0">
                <a:solidFill>
                  <a:srgbClr val="000000"/>
                </a:solidFill>
                <a:latin typeface="Arial" panose="020B0604020202020204" pitchFamily="34" charset="0"/>
                <a:cs typeface="Arial" panose="020B0604020202020204" pitchFamily="34" charset="0"/>
              </a:rPr>
              <a:t>Matthew 9:36-38 ASV 36 </a:t>
            </a:r>
            <a:r>
              <a:rPr lang="en-US" sz="1300" b="0" i="0" u="none" strike="noStrike" baseline="0" dirty="0">
                <a:solidFill>
                  <a:srgbClr val="000000"/>
                </a:solidFill>
                <a:latin typeface="Arial" panose="020B0604020202020204" pitchFamily="34" charset="0"/>
                <a:cs typeface="Arial" panose="020B0604020202020204" pitchFamily="34" charset="0"/>
              </a:rPr>
              <a:t>But when he saw the multitudes, </a:t>
            </a:r>
            <a:r>
              <a:rPr lang="en-US" sz="1300" b="1" i="0" u="none" strike="noStrike" baseline="0" dirty="0">
                <a:solidFill>
                  <a:srgbClr val="000000"/>
                </a:solidFill>
                <a:latin typeface="Arial" panose="020B0604020202020204" pitchFamily="34" charset="0"/>
                <a:cs typeface="Arial" panose="020B0604020202020204" pitchFamily="34" charset="0"/>
              </a:rPr>
              <a:t>he was moved with compassion for them, because they were distressed and scattered, as sheep not having a shep</a:t>
            </a:r>
            <a:r>
              <a:rPr lang="en-US" sz="1300" b="0" i="0" u="none" strike="noStrike" baseline="0" dirty="0">
                <a:solidFill>
                  <a:srgbClr val="000000"/>
                </a:solidFill>
                <a:latin typeface="Arial" panose="020B0604020202020204" pitchFamily="34" charset="0"/>
                <a:cs typeface="Arial" panose="020B0604020202020204" pitchFamily="34" charset="0"/>
              </a:rPr>
              <a:t>herd. </a:t>
            </a:r>
            <a:r>
              <a:rPr lang="en-US" sz="1300" b="1" i="0" u="none" strike="noStrike" baseline="0" dirty="0">
                <a:solidFill>
                  <a:srgbClr val="000000"/>
                </a:solidFill>
                <a:latin typeface="Arial" panose="020B0604020202020204" pitchFamily="34" charset="0"/>
                <a:cs typeface="Arial" panose="020B0604020202020204" pitchFamily="34" charset="0"/>
              </a:rPr>
              <a:t>37</a:t>
            </a:r>
            <a:r>
              <a:rPr lang="en-US" sz="1300" b="0" i="0" u="none" strike="noStrike" baseline="0" dirty="0">
                <a:solidFill>
                  <a:srgbClr val="000000"/>
                </a:solidFill>
                <a:latin typeface="Arial" panose="020B0604020202020204" pitchFamily="34" charset="0"/>
                <a:cs typeface="Arial" panose="020B0604020202020204" pitchFamily="34" charset="0"/>
              </a:rPr>
              <a:t> Then saith he unto his disciples, The harvest indeed is plenteous, but the laborers are few. </a:t>
            </a:r>
            <a:r>
              <a:rPr lang="en-US" sz="1300" b="1" i="0" u="none" strike="noStrike" baseline="0" dirty="0">
                <a:solidFill>
                  <a:srgbClr val="000000"/>
                </a:solidFill>
                <a:latin typeface="Arial" panose="020B0604020202020204" pitchFamily="34" charset="0"/>
                <a:cs typeface="Arial" panose="020B0604020202020204" pitchFamily="34" charset="0"/>
              </a:rPr>
              <a:t>38</a:t>
            </a:r>
            <a:r>
              <a:rPr lang="en-US" sz="1300" b="0" i="0" u="none" strike="noStrike" baseline="0" dirty="0">
                <a:solidFill>
                  <a:srgbClr val="000000"/>
                </a:solidFill>
                <a:latin typeface="Arial" panose="020B0604020202020204" pitchFamily="34" charset="0"/>
                <a:cs typeface="Arial" panose="020B0604020202020204" pitchFamily="34" charset="0"/>
              </a:rPr>
              <a:t> Pray ye therefore the Lord of the harvest, that he send forth laborers into his harvest</a:t>
            </a:r>
            <a:r>
              <a:rPr lang="en-US" sz="1200" b="0" i="0" u="none" strike="noStrike" baseline="0" dirty="0">
                <a:solidFill>
                  <a:srgbClr val="000000"/>
                </a:solidFill>
                <a:latin typeface="Arial" panose="020B0604020202020204" pitchFamily="34" charset="0"/>
                <a:cs typeface="Arial" panose="020B0604020202020204" pitchFamily="34" charset="0"/>
              </a:rPr>
              <a:t>.</a:t>
            </a:r>
          </a:p>
        </p:txBody>
      </p:sp>
      <p:sp>
        <p:nvSpPr>
          <p:cNvPr id="4" name="Slide Number Placeholder 3"/>
          <p:cNvSpPr>
            <a:spLocks noGrp="1"/>
          </p:cNvSpPr>
          <p:nvPr>
            <p:ph type="sldNum" sz="quarter" idx="5"/>
          </p:nvPr>
        </p:nvSpPr>
        <p:spPr/>
        <p:txBody>
          <a:bodyPr/>
          <a:lstStyle/>
          <a:p>
            <a:fld id="{104CA5F0-8EEB-452F-BB11-DAC619F33B8E}" type="slidenum">
              <a:rPr lang="en-US" smtClean="0"/>
              <a:pPr/>
              <a:t>12</a:t>
            </a:fld>
            <a:endParaRPr lang="en-US"/>
          </a:p>
        </p:txBody>
      </p:sp>
      <p:sp>
        <p:nvSpPr>
          <p:cNvPr id="5" name="Date Placeholder 4">
            <a:extLst>
              <a:ext uri="{FF2B5EF4-FFF2-40B4-BE49-F238E27FC236}">
                <a16:creationId xmlns:a16="http://schemas.microsoft.com/office/drawing/2014/main" id="{B3DC3F34-3699-871E-1922-F5643E5F1806}"/>
              </a:ext>
            </a:extLst>
          </p:cNvPr>
          <p:cNvSpPr>
            <a:spLocks noGrp="1"/>
          </p:cNvSpPr>
          <p:nvPr>
            <p:ph type="dt" idx="1"/>
          </p:nvPr>
        </p:nvSpPr>
        <p:spPr/>
        <p:txBody>
          <a:bodyPr/>
          <a:lstStyle/>
          <a:p>
            <a:r>
              <a:rPr lang="en-US"/>
              <a:t>10/16/2022 AM</a:t>
            </a:r>
          </a:p>
        </p:txBody>
      </p:sp>
    </p:spTree>
    <p:extLst>
      <p:ext uri="{BB962C8B-B14F-4D97-AF65-F5344CB8AC3E}">
        <p14:creationId xmlns:p14="http://schemas.microsoft.com/office/powerpoint/2010/main" val="35576068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19588"/>
            <a:ext cx="7313507" cy="5279946"/>
          </a:xfrm>
        </p:spPr>
        <p:txBody>
          <a:bodyPr>
            <a:normAutofit/>
          </a:bodyPr>
          <a:lstStyle/>
          <a:p>
            <a:pPr algn="l"/>
            <a:r>
              <a:rPr lang="en-US" b="1" i="0" u="none" strike="noStrike" baseline="0" dirty="0">
                <a:latin typeface="Arial" panose="020B0604020202020204" pitchFamily="34" charset="0"/>
                <a:cs typeface="Arial" panose="020B0604020202020204" pitchFamily="34" charset="0"/>
              </a:rPr>
              <a:t>Luke 10:30-37 ASV 30 </a:t>
            </a:r>
            <a:r>
              <a:rPr lang="en-US" b="0" i="0" u="none" strike="noStrike" baseline="0" dirty="0">
                <a:latin typeface="Arial" panose="020B0604020202020204" pitchFamily="34" charset="0"/>
                <a:cs typeface="Arial" panose="020B0604020202020204" pitchFamily="34" charset="0"/>
              </a:rPr>
              <a:t>Jesus made answer and said, A certain man was going down from Jerusalem to Jericho; and he fell among robbers, who both stripped him and beat him, and departed, leaving him half dead. </a:t>
            </a:r>
            <a:r>
              <a:rPr lang="en-US" b="1" i="0" u="none" strike="noStrike" baseline="0" dirty="0">
                <a:latin typeface="Arial" panose="020B0604020202020204" pitchFamily="34" charset="0"/>
                <a:cs typeface="Arial" panose="020B0604020202020204" pitchFamily="34" charset="0"/>
              </a:rPr>
              <a:t>31</a:t>
            </a:r>
            <a:r>
              <a:rPr lang="en-US" b="0" i="0" u="none" strike="noStrike" baseline="0" dirty="0">
                <a:latin typeface="Arial" panose="020B0604020202020204" pitchFamily="34" charset="0"/>
                <a:cs typeface="Arial" panose="020B0604020202020204" pitchFamily="34" charset="0"/>
              </a:rPr>
              <a:t> And by chance </a:t>
            </a:r>
            <a:r>
              <a:rPr lang="en-US" b="1" i="0" u="none" strike="noStrike" baseline="0" dirty="0">
                <a:latin typeface="Arial" panose="020B0604020202020204" pitchFamily="34" charset="0"/>
                <a:cs typeface="Arial" panose="020B0604020202020204" pitchFamily="34" charset="0"/>
              </a:rPr>
              <a:t>a certain priest </a:t>
            </a:r>
            <a:r>
              <a:rPr lang="en-US" b="0" i="0" u="none" strike="noStrike" baseline="0" dirty="0">
                <a:latin typeface="Arial" panose="020B0604020202020204" pitchFamily="34" charset="0"/>
                <a:cs typeface="Arial" panose="020B0604020202020204" pitchFamily="34" charset="0"/>
              </a:rPr>
              <a:t>was going down that way: and when he saw him, he passed by on the other side. </a:t>
            </a:r>
            <a:r>
              <a:rPr lang="en-US" b="1" i="0" u="none" strike="noStrike" baseline="0" dirty="0">
                <a:latin typeface="Arial" panose="020B0604020202020204" pitchFamily="34" charset="0"/>
                <a:cs typeface="Arial" panose="020B0604020202020204" pitchFamily="34" charset="0"/>
              </a:rPr>
              <a:t>32 </a:t>
            </a:r>
            <a:r>
              <a:rPr lang="en-US" b="0" i="0" u="none" strike="noStrike" baseline="0" dirty="0">
                <a:latin typeface="Arial" panose="020B0604020202020204" pitchFamily="34" charset="0"/>
                <a:cs typeface="Arial" panose="020B0604020202020204" pitchFamily="34" charset="0"/>
              </a:rPr>
              <a:t>And in like manner a Levite also, when he came to the place, and saw him, passed by on the other side. </a:t>
            </a:r>
            <a:r>
              <a:rPr lang="en-US" b="1" i="0" u="none" strike="noStrike" baseline="0" dirty="0">
                <a:latin typeface="Arial" panose="020B0604020202020204" pitchFamily="34" charset="0"/>
                <a:cs typeface="Arial" panose="020B0604020202020204" pitchFamily="34" charset="0"/>
              </a:rPr>
              <a:t>33 But a certain Samaritan</a:t>
            </a:r>
            <a:r>
              <a:rPr lang="en-US" b="0" i="0" u="none" strike="noStrike" baseline="0" dirty="0">
                <a:latin typeface="Arial" panose="020B0604020202020204" pitchFamily="34" charset="0"/>
                <a:cs typeface="Arial" panose="020B0604020202020204" pitchFamily="34" charset="0"/>
              </a:rPr>
              <a:t>, as he journeyed, came where he was: </a:t>
            </a:r>
            <a:r>
              <a:rPr lang="en-US" b="1" i="0" u="none" strike="noStrike" baseline="0" dirty="0">
                <a:latin typeface="Arial" panose="020B0604020202020204" pitchFamily="34" charset="0"/>
                <a:cs typeface="Arial" panose="020B0604020202020204" pitchFamily="34" charset="0"/>
              </a:rPr>
              <a:t>and when he saw him, he was moved with compassion, 34 and came to him, and bound up his wounds, pouring on them oil and wine; and he set him on his own beast, and brought him to an inn, and took care of him. 35 And on the morrow he took out two shillings, and gave them to the host, and said, Take care of him; and whatsoever thou </a:t>
            </a:r>
            <a:r>
              <a:rPr lang="en-US" b="1" i="0" u="none" strike="noStrike" baseline="0" dirty="0" err="1">
                <a:latin typeface="Arial" panose="020B0604020202020204" pitchFamily="34" charset="0"/>
                <a:cs typeface="Arial" panose="020B0604020202020204" pitchFamily="34" charset="0"/>
              </a:rPr>
              <a:t>spendest</a:t>
            </a:r>
            <a:r>
              <a:rPr lang="en-US" b="1" i="0" u="none" strike="noStrike" baseline="0" dirty="0">
                <a:latin typeface="Arial" panose="020B0604020202020204" pitchFamily="34" charset="0"/>
                <a:cs typeface="Arial" panose="020B0604020202020204" pitchFamily="34" charset="0"/>
              </a:rPr>
              <a:t> more, I, when I come back again, will repay thee. 36 Which of these three, </a:t>
            </a:r>
            <a:r>
              <a:rPr lang="en-US" b="1" i="0" u="none" strike="noStrike" baseline="0" dirty="0" err="1">
                <a:latin typeface="Arial" panose="020B0604020202020204" pitchFamily="34" charset="0"/>
                <a:cs typeface="Arial" panose="020B0604020202020204" pitchFamily="34" charset="0"/>
              </a:rPr>
              <a:t>thinkest</a:t>
            </a:r>
            <a:r>
              <a:rPr lang="en-US" b="1" i="0" u="none" strike="noStrike" baseline="0" dirty="0">
                <a:latin typeface="Arial" panose="020B0604020202020204" pitchFamily="34" charset="0"/>
                <a:cs typeface="Arial" panose="020B0604020202020204" pitchFamily="34" charset="0"/>
              </a:rPr>
              <a:t> thou, proved neighbor unto him that fell among the robbers?</a:t>
            </a:r>
            <a:r>
              <a:rPr lang="en-US" b="0" i="0" u="none" strike="noStrike" baseline="0" dirty="0">
                <a:latin typeface="Arial" panose="020B0604020202020204" pitchFamily="34" charset="0"/>
                <a:cs typeface="Arial" panose="020B0604020202020204" pitchFamily="34" charset="0"/>
              </a:rPr>
              <a:t> </a:t>
            </a:r>
            <a:r>
              <a:rPr lang="en-US" b="1" i="0" u="none" strike="noStrike" baseline="0" dirty="0">
                <a:latin typeface="Arial" panose="020B0604020202020204" pitchFamily="34" charset="0"/>
                <a:cs typeface="Arial" panose="020B0604020202020204" pitchFamily="34" charset="0"/>
              </a:rPr>
              <a:t>37</a:t>
            </a:r>
            <a:r>
              <a:rPr lang="en-US" b="0" i="0" u="none" strike="noStrike" baseline="0" dirty="0">
                <a:latin typeface="Arial" panose="020B0604020202020204" pitchFamily="34" charset="0"/>
                <a:cs typeface="Arial" panose="020B0604020202020204" pitchFamily="34" charset="0"/>
              </a:rPr>
              <a:t> And he said, He that showed mercy on him. And Jesus said unto him, Go, and do thou likewise.</a:t>
            </a:r>
          </a:p>
          <a:p>
            <a:pPr algn="l"/>
            <a:endParaRPr lang="en-US" b="1" i="0" u="none" strike="noStrike" baseline="0" dirty="0">
              <a:latin typeface="Arial" panose="020B0604020202020204" pitchFamily="34" charset="0"/>
              <a:cs typeface="Arial" panose="020B0604020202020204" pitchFamily="34" charset="0"/>
            </a:endParaRPr>
          </a:p>
          <a:p>
            <a:pPr algn="l"/>
            <a:r>
              <a:rPr lang="en-US" b="1" i="0" u="none" strike="noStrike" baseline="0" dirty="0">
                <a:latin typeface="Arial" panose="020B0604020202020204" pitchFamily="34" charset="0"/>
                <a:cs typeface="Arial" panose="020B0604020202020204" pitchFamily="34" charset="0"/>
              </a:rPr>
              <a:t>Matthew 7:12 ASV 12</a:t>
            </a:r>
            <a:r>
              <a:rPr lang="en-US" b="0" i="0" u="none" strike="noStrike" baseline="0" dirty="0">
                <a:latin typeface="Arial" panose="020B0604020202020204" pitchFamily="34" charset="0"/>
                <a:cs typeface="Arial" panose="020B0604020202020204" pitchFamily="34" charset="0"/>
              </a:rPr>
              <a:t> All things therefore whatsoever ye would that men should do unto you, even so do ye also unto them: for this is the law and the prophets.</a:t>
            </a:r>
          </a:p>
        </p:txBody>
      </p:sp>
      <p:sp>
        <p:nvSpPr>
          <p:cNvPr id="4" name="Slide Number Placeholder 3"/>
          <p:cNvSpPr>
            <a:spLocks noGrp="1"/>
          </p:cNvSpPr>
          <p:nvPr>
            <p:ph type="sldNum" sz="quarter" idx="5"/>
          </p:nvPr>
        </p:nvSpPr>
        <p:spPr/>
        <p:txBody>
          <a:bodyPr/>
          <a:lstStyle/>
          <a:p>
            <a:fld id="{104CA5F0-8EEB-452F-BB11-DAC619F33B8E}" type="slidenum">
              <a:rPr lang="en-US" smtClean="0"/>
              <a:pPr/>
              <a:t>13</a:t>
            </a:fld>
            <a:endParaRPr lang="en-US"/>
          </a:p>
        </p:txBody>
      </p:sp>
      <p:sp>
        <p:nvSpPr>
          <p:cNvPr id="5" name="Date Placeholder 4">
            <a:extLst>
              <a:ext uri="{FF2B5EF4-FFF2-40B4-BE49-F238E27FC236}">
                <a16:creationId xmlns:a16="http://schemas.microsoft.com/office/drawing/2014/main" id="{C043E653-8823-E692-6F77-9D7F96870770}"/>
              </a:ext>
            </a:extLst>
          </p:cNvPr>
          <p:cNvSpPr>
            <a:spLocks noGrp="1"/>
          </p:cNvSpPr>
          <p:nvPr>
            <p:ph type="dt" idx="1"/>
          </p:nvPr>
        </p:nvSpPr>
        <p:spPr/>
        <p:txBody>
          <a:bodyPr/>
          <a:lstStyle/>
          <a:p>
            <a:r>
              <a:rPr lang="en-US"/>
              <a:t>10/16/2022 AM</a:t>
            </a:r>
          </a:p>
        </p:txBody>
      </p:sp>
    </p:spTree>
    <p:extLst>
      <p:ext uri="{BB962C8B-B14F-4D97-AF65-F5344CB8AC3E}">
        <p14:creationId xmlns:p14="http://schemas.microsoft.com/office/powerpoint/2010/main" val="13742375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19588"/>
            <a:ext cx="7313507" cy="5281612"/>
          </a:xfrm>
        </p:spPr>
        <p:txBody>
          <a:bodyPr>
            <a:noAutofit/>
          </a:bodyPr>
          <a:lstStyle/>
          <a:p>
            <a:pPr algn="l"/>
            <a:r>
              <a:rPr lang="en-US" b="1" i="0" u="none" strike="noStrike" baseline="0" dirty="0">
                <a:latin typeface="Arial" panose="020B0604020202020204" pitchFamily="34" charset="0"/>
                <a:cs typeface="Arial" panose="020B0604020202020204" pitchFamily="34" charset="0"/>
              </a:rPr>
              <a:t>2 Corinthians 9:8 NKJV 8 </a:t>
            </a:r>
            <a:r>
              <a:rPr lang="en-US" b="0" i="0" u="none" strike="noStrike" baseline="0" dirty="0">
                <a:latin typeface="Arial" panose="020B0604020202020204" pitchFamily="34" charset="0"/>
                <a:cs typeface="Arial" panose="020B0604020202020204" pitchFamily="34" charset="0"/>
              </a:rPr>
              <a:t>And God is able to make all grace abound toward you, that you, always having all sufficiency in all things, may have an abundance for every good work.</a:t>
            </a:r>
          </a:p>
          <a:p>
            <a:pPr algn="l"/>
            <a:endParaRPr lang="en-US" b="1" i="0" u="none" strike="noStrike" baseline="0" dirty="0">
              <a:latin typeface="Arial" panose="020B0604020202020204" pitchFamily="34" charset="0"/>
              <a:cs typeface="Arial" panose="020B0604020202020204" pitchFamily="34" charset="0"/>
            </a:endParaRPr>
          </a:p>
          <a:p>
            <a:pPr algn="l"/>
            <a:r>
              <a:rPr lang="en-US" b="1" i="0" u="none" strike="noStrike" baseline="0" dirty="0">
                <a:latin typeface="Arial" panose="020B0604020202020204" pitchFamily="34" charset="0"/>
                <a:cs typeface="Arial" panose="020B0604020202020204" pitchFamily="34" charset="0"/>
              </a:rPr>
              <a:t>Mark 14:8-9 NKJV 8</a:t>
            </a:r>
            <a:r>
              <a:rPr lang="en-US" b="0" i="0" u="none" strike="noStrike" baseline="0" dirty="0">
                <a:latin typeface="Arial" panose="020B0604020202020204" pitchFamily="34" charset="0"/>
                <a:cs typeface="Arial" panose="020B0604020202020204" pitchFamily="34" charset="0"/>
              </a:rPr>
              <a:t> "She has done what she could. She has come beforehand to anoint My body for burial. </a:t>
            </a:r>
            <a:r>
              <a:rPr lang="en-US" b="1" i="0" u="none" strike="noStrike" baseline="0" dirty="0">
                <a:latin typeface="Arial" panose="020B0604020202020204" pitchFamily="34" charset="0"/>
                <a:cs typeface="Arial" panose="020B0604020202020204" pitchFamily="34" charset="0"/>
              </a:rPr>
              <a:t>9</a:t>
            </a:r>
            <a:r>
              <a:rPr lang="en-US" b="0" i="0" u="none" strike="noStrike" baseline="0" dirty="0">
                <a:latin typeface="Arial" panose="020B0604020202020204" pitchFamily="34" charset="0"/>
                <a:cs typeface="Arial" panose="020B0604020202020204" pitchFamily="34" charset="0"/>
              </a:rPr>
              <a:t> "Assuredly, I say to you, wherever this gospel is preached in the whole world, what this woman has done will also be told as a memorial to her."</a:t>
            </a:r>
          </a:p>
          <a:p>
            <a:pPr algn="l"/>
            <a:r>
              <a:rPr lang="en-US" b="1" i="0" u="none" strike="noStrike" baseline="0" dirty="0">
                <a:latin typeface="Arial" panose="020B0604020202020204" pitchFamily="34" charset="0"/>
                <a:cs typeface="Arial" panose="020B0604020202020204" pitchFamily="34" charset="0"/>
              </a:rPr>
              <a:t>Mark 12:41-44 NKJV 41 </a:t>
            </a:r>
            <a:r>
              <a:rPr lang="en-US" b="0" i="0" u="none" strike="noStrike" baseline="0" dirty="0">
                <a:latin typeface="Arial" panose="020B0604020202020204" pitchFamily="34" charset="0"/>
                <a:cs typeface="Arial" panose="020B0604020202020204" pitchFamily="34" charset="0"/>
              </a:rPr>
              <a:t>Now Jesus sat opposite the treasury and saw how the people put money into the treasury. And many who were rich put in much.</a:t>
            </a:r>
            <a:r>
              <a:rPr lang="en-US" b="1" i="0" u="none" strike="noStrike" baseline="0" dirty="0">
                <a:latin typeface="Arial" panose="020B0604020202020204" pitchFamily="34" charset="0"/>
                <a:cs typeface="Arial" panose="020B0604020202020204" pitchFamily="34" charset="0"/>
              </a:rPr>
              <a:t> 42 </a:t>
            </a:r>
            <a:r>
              <a:rPr lang="en-US" b="0" i="0" u="none" strike="noStrike" baseline="0" dirty="0">
                <a:latin typeface="Arial" panose="020B0604020202020204" pitchFamily="34" charset="0"/>
                <a:cs typeface="Arial" panose="020B0604020202020204" pitchFamily="34" charset="0"/>
              </a:rPr>
              <a:t>Then one poor widow came and threw in two mites, which make a quadrans. 43 So He called His disciples to Himself and said to them, "Assuredly, I say to you that this poor widow has put in more than all those who have given to the treasury; </a:t>
            </a:r>
            <a:r>
              <a:rPr lang="en-US" b="1" i="0" u="none" strike="noStrike" baseline="0" dirty="0">
                <a:latin typeface="Arial" panose="020B0604020202020204" pitchFamily="34" charset="0"/>
                <a:cs typeface="Arial" panose="020B0604020202020204" pitchFamily="34" charset="0"/>
              </a:rPr>
              <a:t>44 </a:t>
            </a:r>
            <a:r>
              <a:rPr lang="en-US" b="0" i="0" u="none" strike="noStrike" baseline="0" dirty="0">
                <a:latin typeface="Arial" panose="020B0604020202020204" pitchFamily="34" charset="0"/>
                <a:cs typeface="Arial" panose="020B0604020202020204" pitchFamily="34" charset="0"/>
              </a:rPr>
              <a:t>"for they all put in out of their abundance, but she out of her poverty put in all that she had, her whole livelihood."</a:t>
            </a:r>
          </a:p>
          <a:p>
            <a:pPr algn="l"/>
            <a:endParaRPr lang="en-US" b="1" i="0" u="none" strike="noStrike" baseline="0" dirty="0">
              <a:latin typeface="Arial" panose="020B0604020202020204" pitchFamily="34" charset="0"/>
              <a:cs typeface="Arial" panose="020B0604020202020204" pitchFamily="34" charset="0"/>
            </a:endParaRPr>
          </a:p>
          <a:p>
            <a:pPr algn="l"/>
            <a:r>
              <a:rPr lang="en-US" b="1" i="0" u="none" strike="noStrike" baseline="0" dirty="0">
                <a:latin typeface="Arial" panose="020B0604020202020204" pitchFamily="34" charset="0"/>
                <a:cs typeface="Arial" panose="020B0604020202020204" pitchFamily="34" charset="0"/>
              </a:rPr>
              <a:t>2 Corinthians 9:6-7 NKJV 6 </a:t>
            </a:r>
            <a:r>
              <a:rPr lang="en-US" b="0" i="0" u="none" strike="noStrike" baseline="0" dirty="0">
                <a:latin typeface="Arial" panose="020B0604020202020204" pitchFamily="34" charset="0"/>
                <a:cs typeface="Arial" panose="020B0604020202020204" pitchFamily="34" charset="0"/>
              </a:rPr>
              <a:t>But this I say: He who sows sparingly will also reap sparingly, and he who sows bountifully will also reap bountifully.</a:t>
            </a:r>
            <a:r>
              <a:rPr lang="en-US" b="1" i="0" u="none" strike="noStrike" baseline="0" dirty="0">
                <a:latin typeface="Arial" panose="020B0604020202020204" pitchFamily="34" charset="0"/>
                <a:cs typeface="Arial" panose="020B0604020202020204" pitchFamily="34" charset="0"/>
              </a:rPr>
              <a:t> 7 </a:t>
            </a:r>
            <a:r>
              <a:rPr lang="en-US" b="0" i="0" u="none" strike="noStrike" baseline="0" dirty="0">
                <a:latin typeface="Arial" panose="020B0604020202020204" pitchFamily="34" charset="0"/>
                <a:cs typeface="Arial" panose="020B0604020202020204" pitchFamily="34" charset="0"/>
              </a:rPr>
              <a:t>So let each one give as he purposes in his heart, not grudgingly or of necessity; for God loves a cheerful giver.</a:t>
            </a:r>
          </a:p>
          <a:p>
            <a:pPr algn="l"/>
            <a:r>
              <a:rPr lang="en-US" b="1" i="0" u="none" strike="noStrike" baseline="0" dirty="0">
                <a:latin typeface="Arial" panose="020B0604020202020204" pitchFamily="34" charset="0"/>
                <a:cs typeface="Arial" panose="020B0604020202020204" pitchFamily="34" charset="0"/>
              </a:rPr>
              <a:t>Romans 12:8 NKJV 8</a:t>
            </a:r>
            <a:r>
              <a:rPr lang="en-US" b="0" i="0" u="none" strike="noStrike" baseline="0" dirty="0">
                <a:latin typeface="Arial" panose="020B0604020202020204" pitchFamily="34" charset="0"/>
                <a:cs typeface="Arial" panose="020B0604020202020204" pitchFamily="34" charset="0"/>
              </a:rPr>
              <a:t> he who exhorts, in exhortation; he who gives, with liberality; he who leads, with diligence; he who shows mercy, with cheerfulness.</a:t>
            </a:r>
          </a:p>
          <a:p>
            <a:pPr algn="l"/>
            <a:endParaRPr lang="en-US" b="1" i="0" u="none" strike="noStrike" baseline="0" dirty="0">
              <a:latin typeface="Arial" panose="020B0604020202020204" pitchFamily="34" charset="0"/>
              <a:cs typeface="Arial" panose="020B0604020202020204" pitchFamily="34" charset="0"/>
            </a:endParaRPr>
          </a:p>
          <a:p>
            <a:pPr algn="l"/>
            <a:r>
              <a:rPr lang="en-US" b="1" i="0" u="none" strike="noStrike" baseline="0" dirty="0">
                <a:latin typeface="Arial" panose="020B0604020202020204" pitchFamily="34" charset="0"/>
                <a:cs typeface="Arial" panose="020B0604020202020204" pitchFamily="34" charset="0"/>
              </a:rPr>
              <a:t>Acts 20:35 ASV 35 </a:t>
            </a:r>
            <a:r>
              <a:rPr lang="en-US" b="0" i="0" u="none" strike="noStrike" baseline="0" dirty="0">
                <a:latin typeface="Arial" panose="020B0604020202020204" pitchFamily="34" charset="0"/>
                <a:cs typeface="Arial" panose="020B0604020202020204" pitchFamily="34" charset="0"/>
              </a:rPr>
              <a:t>In all things I gave you an example, that so laboring ye ought to help the weak, and to remember the words of the Lord Jesus, that he himself said, It is more blessed to give than to receive.</a:t>
            </a:r>
          </a:p>
          <a:p>
            <a:pPr algn="l"/>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104CA5F0-8EEB-452F-BB11-DAC619F33B8E}" type="slidenum">
              <a:rPr lang="en-US" smtClean="0"/>
              <a:pPr/>
              <a:t>14</a:t>
            </a:fld>
            <a:endParaRPr lang="en-US"/>
          </a:p>
        </p:txBody>
      </p:sp>
      <p:sp>
        <p:nvSpPr>
          <p:cNvPr id="5" name="Date Placeholder 4">
            <a:extLst>
              <a:ext uri="{FF2B5EF4-FFF2-40B4-BE49-F238E27FC236}">
                <a16:creationId xmlns:a16="http://schemas.microsoft.com/office/drawing/2014/main" id="{E14ED75D-1235-BD11-CC0D-B39A5FE60AD5}"/>
              </a:ext>
            </a:extLst>
          </p:cNvPr>
          <p:cNvSpPr>
            <a:spLocks noGrp="1"/>
          </p:cNvSpPr>
          <p:nvPr>
            <p:ph type="dt" idx="1"/>
          </p:nvPr>
        </p:nvSpPr>
        <p:spPr/>
        <p:txBody>
          <a:bodyPr/>
          <a:lstStyle/>
          <a:p>
            <a:r>
              <a:rPr lang="en-US"/>
              <a:t>10/16/2022 AM</a:t>
            </a:r>
          </a:p>
        </p:txBody>
      </p:sp>
    </p:spTree>
    <p:extLst>
      <p:ext uri="{BB962C8B-B14F-4D97-AF65-F5344CB8AC3E}">
        <p14:creationId xmlns:p14="http://schemas.microsoft.com/office/powerpoint/2010/main" val="24127994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19588"/>
            <a:ext cx="7313507" cy="5281612"/>
          </a:xfrm>
        </p:spPr>
        <p:txBody>
          <a:bodyPr>
            <a:normAutofit/>
          </a:bodyPr>
          <a:lstStyle/>
          <a:p>
            <a:pPr algn="l"/>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104CA5F0-8EEB-452F-BB11-DAC619F33B8E}" type="slidenum">
              <a:rPr lang="en-US" smtClean="0"/>
              <a:pPr/>
              <a:t>15</a:t>
            </a:fld>
            <a:endParaRPr lang="en-US"/>
          </a:p>
        </p:txBody>
      </p:sp>
      <p:sp>
        <p:nvSpPr>
          <p:cNvPr id="5" name="Date Placeholder 4">
            <a:extLst>
              <a:ext uri="{FF2B5EF4-FFF2-40B4-BE49-F238E27FC236}">
                <a16:creationId xmlns:a16="http://schemas.microsoft.com/office/drawing/2014/main" id="{7F65E474-5041-D60A-37F9-D63462992F55}"/>
              </a:ext>
            </a:extLst>
          </p:cNvPr>
          <p:cNvSpPr>
            <a:spLocks noGrp="1"/>
          </p:cNvSpPr>
          <p:nvPr>
            <p:ph type="dt" idx="1"/>
          </p:nvPr>
        </p:nvSpPr>
        <p:spPr/>
        <p:txBody>
          <a:bodyPr/>
          <a:lstStyle/>
          <a:p>
            <a:r>
              <a:rPr lang="en-US"/>
              <a:t>10/16/2022 AM</a:t>
            </a:r>
          </a:p>
        </p:txBody>
      </p:sp>
    </p:spTree>
    <p:extLst>
      <p:ext uri="{BB962C8B-B14F-4D97-AF65-F5344CB8AC3E}">
        <p14:creationId xmlns:p14="http://schemas.microsoft.com/office/powerpoint/2010/main" val="37197462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19588"/>
            <a:ext cx="7315200" cy="5279946"/>
          </a:xfrm>
        </p:spPr>
        <p:txBody>
          <a:bodyPr/>
          <a:lstStyle/>
          <a:p>
            <a:endParaRPr lang="en-US" dirty="0"/>
          </a:p>
        </p:txBody>
      </p:sp>
      <p:sp>
        <p:nvSpPr>
          <p:cNvPr id="4" name="Slide Number Placeholder 3"/>
          <p:cNvSpPr>
            <a:spLocks noGrp="1"/>
          </p:cNvSpPr>
          <p:nvPr>
            <p:ph type="sldNum" sz="quarter" idx="5"/>
          </p:nvPr>
        </p:nvSpPr>
        <p:spPr/>
        <p:txBody>
          <a:bodyPr/>
          <a:lstStyle/>
          <a:p>
            <a:fld id="{104CA5F0-8EEB-452F-BB11-DAC619F33B8E}" type="slidenum">
              <a:rPr lang="en-US" smtClean="0"/>
              <a:pPr/>
              <a:t>16</a:t>
            </a:fld>
            <a:endParaRPr lang="en-US"/>
          </a:p>
        </p:txBody>
      </p:sp>
      <p:sp>
        <p:nvSpPr>
          <p:cNvPr id="5" name="Date Placeholder 4">
            <a:extLst>
              <a:ext uri="{FF2B5EF4-FFF2-40B4-BE49-F238E27FC236}">
                <a16:creationId xmlns:a16="http://schemas.microsoft.com/office/drawing/2014/main" id="{D234DB3C-21B1-023D-3E9E-14E57CD4FDA3}"/>
              </a:ext>
            </a:extLst>
          </p:cNvPr>
          <p:cNvSpPr>
            <a:spLocks noGrp="1"/>
          </p:cNvSpPr>
          <p:nvPr>
            <p:ph type="dt" idx="1"/>
          </p:nvPr>
        </p:nvSpPr>
        <p:spPr/>
        <p:txBody>
          <a:bodyPr/>
          <a:lstStyle/>
          <a:p>
            <a:r>
              <a:rPr lang="en-US"/>
              <a:t>10/16/2022 AM</a:t>
            </a:r>
          </a:p>
        </p:txBody>
      </p:sp>
    </p:spTree>
    <p:extLst>
      <p:ext uri="{BB962C8B-B14F-4D97-AF65-F5344CB8AC3E}">
        <p14:creationId xmlns:p14="http://schemas.microsoft.com/office/powerpoint/2010/main" val="15787503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28750" y="525463"/>
            <a:ext cx="4911725" cy="3683000"/>
          </a:xfrm>
        </p:spPr>
      </p:sp>
      <p:sp>
        <p:nvSpPr>
          <p:cNvPr id="3" name="Notes Placeholder 2"/>
          <p:cNvSpPr>
            <a:spLocks noGrp="1"/>
          </p:cNvSpPr>
          <p:nvPr>
            <p:ph type="body" idx="1"/>
          </p:nvPr>
        </p:nvSpPr>
        <p:spPr>
          <a:xfrm>
            <a:off x="4834" y="4208033"/>
            <a:ext cx="7308673" cy="5391501"/>
          </a:xfrm>
        </p:spPr>
        <p:txBody>
          <a:bodyPr>
            <a:normAutofit lnSpcReduction="10000"/>
          </a:bodyPr>
          <a:lstStyle/>
          <a:p>
            <a:pPr defTabSz="937900">
              <a:defRPr/>
            </a:pPr>
            <a:r>
              <a:rPr lang="en-US" dirty="0">
                <a:latin typeface="Arial" panose="020B0604020202020204" pitchFamily="34" charset="0"/>
                <a:cs typeface="Arial" panose="020B0604020202020204" pitchFamily="34" charset="0"/>
              </a:rPr>
              <a:t>The </a:t>
            </a:r>
            <a:r>
              <a:rPr lang="en-US" b="1" dirty="0">
                <a:latin typeface="Arial" panose="020B0604020202020204" pitchFamily="34" charset="0"/>
                <a:cs typeface="Arial" panose="020B0604020202020204" pitchFamily="34" charset="0"/>
              </a:rPr>
              <a:t>gospel of Christ</a:t>
            </a:r>
            <a:r>
              <a:rPr lang="en-US" dirty="0">
                <a:latin typeface="Arial" panose="020B0604020202020204" pitchFamily="34" charset="0"/>
                <a:cs typeface="Arial" panose="020B0604020202020204" pitchFamily="34" charset="0"/>
              </a:rPr>
              <a:t> is about the Son of God who came among men to die on the cross to shed His blood for the remission of mankind's sins (Matthew 26:28), was buried in the tomb for three days, and then rose again (1 Corinthians 15:1-4). How one </a:t>
            </a:r>
            <a:r>
              <a:rPr lang="en-US" b="1" dirty="0">
                <a:latin typeface="Arial" panose="020B0604020202020204" pitchFamily="34" charset="0"/>
                <a:cs typeface="Arial" panose="020B0604020202020204" pitchFamily="34" charset="0"/>
              </a:rPr>
              <a:t>obeys the gospel </a:t>
            </a:r>
            <a:r>
              <a:rPr lang="en-US" dirty="0">
                <a:latin typeface="Arial" panose="020B0604020202020204" pitchFamily="34" charset="0"/>
                <a:cs typeface="Arial" panose="020B0604020202020204" pitchFamily="34" charset="0"/>
              </a:rPr>
              <a:t>in response to God’s grace (Romans 5:1) is to </a:t>
            </a:r>
            <a:r>
              <a:rPr lang="en-US" b="1" dirty="0">
                <a:latin typeface="Arial" panose="020B0604020202020204" pitchFamily="34" charset="0"/>
                <a:cs typeface="Arial" panose="020B0604020202020204" pitchFamily="34" charset="0"/>
              </a:rPr>
              <a:t>believe</a:t>
            </a:r>
            <a:r>
              <a:rPr lang="en-US" dirty="0">
                <a:latin typeface="Arial" panose="020B0604020202020204" pitchFamily="34" charset="0"/>
                <a:cs typeface="Arial" panose="020B0604020202020204" pitchFamily="34" charset="0"/>
              </a:rPr>
              <a:t> (obey - John 3:36) the Son of God</a:t>
            </a:r>
            <a:r>
              <a:rPr lang="en-US" b="1" dirty="0">
                <a:latin typeface="Arial" panose="020B0604020202020204" pitchFamily="34" charset="0"/>
                <a:cs typeface="Arial" panose="020B0604020202020204" pitchFamily="34" charset="0"/>
              </a:rPr>
              <a:t>, repent of past sins </a:t>
            </a:r>
            <a:r>
              <a:rPr lang="en-US" dirty="0">
                <a:latin typeface="Arial" panose="020B0604020202020204" pitchFamily="34" charset="0"/>
                <a:cs typeface="Arial" panose="020B0604020202020204" pitchFamily="34" charset="0"/>
              </a:rPr>
              <a:t>(Acts 2:38), </a:t>
            </a:r>
            <a:r>
              <a:rPr lang="en-US" b="1" dirty="0">
                <a:latin typeface="Arial" panose="020B0604020202020204" pitchFamily="34" charset="0"/>
                <a:cs typeface="Arial" panose="020B0604020202020204" pitchFamily="34" charset="0"/>
              </a:rPr>
              <a:t>confess the name of Jesus before men </a:t>
            </a:r>
            <a:r>
              <a:rPr lang="en-US" dirty="0">
                <a:latin typeface="Arial" panose="020B0604020202020204" pitchFamily="34" charset="0"/>
                <a:cs typeface="Arial" panose="020B0604020202020204" pitchFamily="34" charset="0"/>
              </a:rPr>
              <a:t>(Romans 10:9,10), </a:t>
            </a:r>
            <a:r>
              <a:rPr lang="en-US" b="1" dirty="0">
                <a:latin typeface="Arial" panose="020B0604020202020204" pitchFamily="34" charset="0"/>
                <a:cs typeface="Arial" panose="020B0604020202020204" pitchFamily="34" charset="0"/>
              </a:rPr>
              <a:t>be immersed in water for the remission of sins</a:t>
            </a:r>
            <a:r>
              <a:rPr lang="en-US" dirty="0">
                <a:latin typeface="Arial" panose="020B0604020202020204" pitchFamily="34" charset="0"/>
                <a:cs typeface="Arial" panose="020B0604020202020204" pitchFamily="34" charset="0"/>
              </a:rPr>
              <a:t> to come into contact with the cleansing blood of Jesus (Romans 6:3,4), </a:t>
            </a:r>
            <a:r>
              <a:rPr lang="en-US" b="1" dirty="0">
                <a:latin typeface="Arial" panose="020B0604020202020204" pitchFamily="34" charset="0"/>
                <a:cs typeface="Arial" panose="020B0604020202020204" pitchFamily="34" charset="0"/>
              </a:rPr>
              <a:t>and remain a true disciple of Jesus all the days of one's life (John 8:31,32).</a:t>
            </a:r>
          </a:p>
          <a:p>
            <a:pPr>
              <a:defRPr/>
            </a:pPr>
            <a:endParaRPr lang="en-US" altLang="en-US" b="1" dirty="0">
              <a:latin typeface="Arial" panose="020B0604020202020204" pitchFamily="34" charset="0"/>
              <a:cs typeface="Arial" panose="020B0604020202020204" pitchFamily="34" charset="0"/>
            </a:endParaRPr>
          </a:p>
          <a:p>
            <a:pPr>
              <a:defRPr/>
            </a:pPr>
            <a:r>
              <a:rPr lang="en-US" altLang="en-US" b="1" dirty="0">
                <a:latin typeface="Arial" panose="020B0604020202020204" pitchFamily="34" charset="0"/>
                <a:cs typeface="Arial" panose="020B0604020202020204" pitchFamily="34" charset="0"/>
              </a:rPr>
              <a:t>Acts 2:36-37 - 36 </a:t>
            </a:r>
            <a:r>
              <a:rPr lang="en-US" altLang="en-US" dirty="0">
                <a:latin typeface="Arial" panose="020B0604020202020204" pitchFamily="34" charset="0"/>
                <a:cs typeface="Arial" panose="020B0604020202020204" pitchFamily="34" charset="0"/>
              </a:rPr>
              <a:t>Therefore let all the house of Israel know assuredly, that God hath made that same Jesus, whom ye have crucified, both Lord and Christ. 37 Now when they heard this, they were pricked in their heart, and said unto Peter and to the rest of the apostles, Men and brethren, what shall we do?</a:t>
            </a:r>
          </a:p>
          <a:p>
            <a:pPr>
              <a:defRPr/>
            </a:pPr>
            <a:r>
              <a:rPr lang="en-US" altLang="en-US" b="1" dirty="0">
                <a:latin typeface="Arial" panose="020B0604020202020204" pitchFamily="34" charset="0"/>
                <a:cs typeface="Arial" panose="020B0604020202020204" pitchFamily="34" charset="0"/>
              </a:rPr>
              <a:t>Rom. 10:17 </a:t>
            </a:r>
            <a:r>
              <a:rPr lang="en-US" altLang="en-US" dirty="0">
                <a:latin typeface="Arial" panose="020B0604020202020204" pitchFamily="34" charset="0"/>
                <a:cs typeface="Arial" panose="020B0604020202020204" pitchFamily="34" charset="0"/>
              </a:rPr>
              <a:t>- So then faith cometh by hearing, and hearing by the word of God.</a:t>
            </a:r>
          </a:p>
          <a:p>
            <a:pPr>
              <a:defRPr/>
            </a:pPr>
            <a:r>
              <a:rPr lang="en-US" altLang="en-US" b="1" dirty="0">
                <a:latin typeface="Arial" panose="020B0604020202020204" pitchFamily="34" charset="0"/>
                <a:cs typeface="Arial" panose="020B0604020202020204" pitchFamily="34" charset="0"/>
              </a:rPr>
              <a:t>Heb 11:6 </a:t>
            </a:r>
            <a:r>
              <a:rPr lang="en-US" altLang="en-US" b="0" dirty="0">
                <a:latin typeface="Arial" panose="020B0604020202020204" pitchFamily="34" charset="0"/>
                <a:cs typeface="Arial" panose="020B0604020202020204" pitchFamily="34" charset="0"/>
              </a:rPr>
              <a:t>But without faith it is impossible to please him: for he that cometh to God </a:t>
            </a:r>
            <a:r>
              <a:rPr lang="en-US" altLang="en-US" b="1" dirty="0">
                <a:latin typeface="Arial" panose="020B0604020202020204" pitchFamily="34" charset="0"/>
                <a:cs typeface="Arial" panose="020B0604020202020204" pitchFamily="34" charset="0"/>
              </a:rPr>
              <a:t>must believe that he is</a:t>
            </a:r>
            <a:r>
              <a:rPr lang="en-US" altLang="en-US" b="0" dirty="0">
                <a:latin typeface="Arial" panose="020B0604020202020204" pitchFamily="34" charset="0"/>
                <a:cs typeface="Arial" panose="020B0604020202020204" pitchFamily="34" charset="0"/>
              </a:rPr>
              <a:t>, and that he is a rewarder of </a:t>
            </a:r>
            <a:r>
              <a:rPr lang="en-US" altLang="en-US" b="1" dirty="0">
                <a:latin typeface="Arial" panose="020B0604020202020204" pitchFamily="34" charset="0"/>
                <a:cs typeface="Arial" panose="020B0604020202020204" pitchFamily="34" charset="0"/>
              </a:rPr>
              <a:t>them that diligently seek him</a:t>
            </a:r>
            <a:r>
              <a:rPr lang="en-US" altLang="en-US" b="0" dirty="0">
                <a:latin typeface="Arial" panose="020B0604020202020204" pitchFamily="34" charset="0"/>
                <a:cs typeface="Arial" panose="020B0604020202020204" pitchFamily="34" charset="0"/>
              </a:rPr>
              <a:t>.</a:t>
            </a:r>
          </a:p>
          <a:p>
            <a:pPr>
              <a:defRPr/>
            </a:pPr>
            <a:r>
              <a:rPr lang="en-US" altLang="en-US" b="1" dirty="0">
                <a:latin typeface="Arial" panose="020B0604020202020204" pitchFamily="34" charset="0"/>
                <a:cs typeface="Arial" panose="020B0604020202020204" pitchFamily="34" charset="0"/>
              </a:rPr>
              <a:t>Jn. 8:24 </a:t>
            </a:r>
            <a:r>
              <a:rPr lang="en-US" altLang="en-US"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b="1" dirty="0">
                <a:latin typeface="Arial" panose="020B0604020202020204" pitchFamily="34" charset="0"/>
                <a:cs typeface="Arial" panose="020B0604020202020204" pitchFamily="34" charset="0"/>
              </a:rPr>
              <a:t>Acts 17:30-31 </a:t>
            </a:r>
            <a:r>
              <a:rPr lang="en-US" altLang="en-US" dirty="0">
                <a:latin typeface="Arial" panose="020B0604020202020204" pitchFamily="34" charset="0"/>
                <a:cs typeface="Arial" panose="020B0604020202020204" pitchFamily="34" charset="0"/>
              </a:rPr>
              <a:t>- And the times of this ignorance God winked at; but now </a:t>
            </a:r>
            <a:r>
              <a:rPr lang="en-US" altLang="en-US" dirty="0" err="1">
                <a:latin typeface="Arial" panose="020B0604020202020204" pitchFamily="34" charset="0"/>
                <a:cs typeface="Arial" panose="020B0604020202020204" pitchFamily="34" charset="0"/>
              </a:rPr>
              <a:t>commandeth</a:t>
            </a:r>
            <a:r>
              <a:rPr lang="en-US" altLang="en-US"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b="1" dirty="0">
                <a:latin typeface="Arial" panose="020B0604020202020204" pitchFamily="34" charset="0"/>
                <a:cs typeface="Arial" panose="020B0604020202020204" pitchFamily="34" charset="0"/>
              </a:rPr>
              <a:t>Matt. 10:34 </a:t>
            </a:r>
            <a:r>
              <a:rPr lang="en-US" altLang="en-US"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b="1" dirty="0">
                <a:latin typeface="Arial" panose="020B0604020202020204" pitchFamily="34" charset="0"/>
                <a:cs typeface="Arial" panose="020B0604020202020204" pitchFamily="34" charset="0"/>
              </a:rPr>
              <a:t>Acts 2:38 </a:t>
            </a:r>
            <a:r>
              <a:rPr lang="en-US" altLang="en-US"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b="1" dirty="0">
                <a:latin typeface="Arial" panose="020B0604020202020204" pitchFamily="34" charset="0"/>
                <a:cs typeface="Arial" panose="020B0604020202020204" pitchFamily="34" charset="0"/>
              </a:rPr>
              <a:t>1 Jn. 1:7-9 </a:t>
            </a:r>
            <a:r>
              <a:rPr lang="en-US" altLang="en-US"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dirty="0" err="1">
                <a:latin typeface="Arial" panose="020B0604020202020204" pitchFamily="34" charset="0"/>
                <a:cs typeface="Arial" panose="020B0604020202020204" pitchFamily="34" charset="0"/>
              </a:rPr>
              <a:t>cleanseth</a:t>
            </a:r>
            <a:r>
              <a:rPr lang="en-US" altLang="en-US" dirty="0">
                <a:latin typeface="Arial" panose="020B0604020202020204" pitchFamily="34" charset="0"/>
                <a:cs typeface="Arial" panose="020B0604020202020204" pitchFamily="34" charset="0"/>
              </a:rPr>
              <a:t> us from all sin</a:t>
            </a:r>
            <a:r>
              <a:rPr lang="en-US" altLang="en-US" b="1" dirty="0">
                <a:latin typeface="Arial" panose="020B0604020202020204" pitchFamily="34" charset="0"/>
                <a:cs typeface="Arial" panose="020B0604020202020204" pitchFamily="34" charset="0"/>
              </a:rPr>
              <a:t>. 8 </a:t>
            </a:r>
            <a:r>
              <a:rPr lang="en-US" altLang="en-US" dirty="0">
                <a:latin typeface="Arial" panose="020B0604020202020204" pitchFamily="34" charset="0"/>
                <a:cs typeface="Arial" panose="020B0604020202020204" pitchFamily="34" charset="0"/>
              </a:rPr>
              <a:t>If we say that we have no sin, we deceive ourselves, and the truth is not in us. </a:t>
            </a:r>
            <a:r>
              <a:rPr lang="en-US" altLang="en-US" b="1" dirty="0">
                <a:latin typeface="Arial" panose="020B0604020202020204" pitchFamily="34" charset="0"/>
                <a:cs typeface="Arial" panose="020B0604020202020204" pitchFamily="34" charset="0"/>
              </a:rPr>
              <a:t>9</a:t>
            </a:r>
            <a:r>
              <a:rPr lang="en-US" altLang="en-US"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b="1" dirty="0">
                <a:latin typeface="Arial" panose="020B0604020202020204" pitchFamily="34" charset="0"/>
                <a:cs typeface="Arial" panose="020B0604020202020204" pitchFamily="34" charset="0"/>
              </a:rPr>
              <a:t>Rev. 2:10 </a:t>
            </a:r>
            <a:r>
              <a:rPr lang="en-US" altLang="en-US"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b="1" u="sng" dirty="0">
                <a:latin typeface="Arial" panose="020B0604020202020204" pitchFamily="34" charset="0"/>
                <a:cs typeface="Arial" panose="020B0604020202020204" pitchFamily="34" charset="0"/>
              </a:rPr>
              <a:t>be thou faithful unto death, and I will give thee a crown of life</a:t>
            </a:r>
            <a:r>
              <a:rPr lang="en-US" altLang="en-US"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10/16/2022 AM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17</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19588"/>
            <a:ext cx="7162800" cy="5281612"/>
          </a:xfrm>
        </p:spPr>
        <p:txBody>
          <a:bodyPr>
            <a:normAutofit lnSpcReduction="10000"/>
          </a:bodyPr>
          <a:lstStyle/>
          <a:p>
            <a:pPr algn="l"/>
            <a:r>
              <a:rPr lang="en-US" sz="1200" b="1" i="0" u="none" strike="noStrike" baseline="0" dirty="0">
                <a:solidFill>
                  <a:srgbClr val="111111"/>
                </a:solidFill>
                <a:latin typeface="Arial" panose="020B0604020202020204" pitchFamily="34" charset="0"/>
                <a:cs typeface="Arial" panose="020B0604020202020204" pitchFamily="34" charset="0"/>
              </a:rPr>
              <a:t>A</a:t>
            </a:r>
            <a:r>
              <a:rPr lang="en-US" sz="1200" b="1" i="1" u="none" strike="noStrike" baseline="0" dirty="0">
                <a:solidFill>
                  <a:srgbClr val="111111"/>
                </a:solidFill>
                <a:latin typeface="Arial" panose="020B0604020202020204" pitchFamily="34" charset="0"/>
                <a:cs typeface="Arial" panose="020B0604020202020204" pitchFamily="34" charset="0"/>
              </a:rPr>
              <a:t>. “Ye are the light of the world. A city set on a hill cannot be hid” (5:14).</a:t>
            </a:r>
          </a:p>
          <a:p>
            <a:pPr algn="l"/>
            <a:r>
              <a:rPr lang="en-US" sz="1200" b="1" i="0" u="none" strike="noStrike" baseline="0" dirty="0">
                <a:solidFill>
                  <a:srgbClr val="111111"/>
                </a:solidFill>
                <a:latin typeface="Arial" panose="020B0604020202020204" pitchFamily="34" charset="0"/>
                <a:cs typeface="Arial" panose="020B0604020202020204" pitchFamily="34" charset="0"/>
              </a:rPr>
              <a:t>1.</a:t>
            </a:r>
            <a:r>
              <a:rPr lang="en-US" sz="1200" b="0" i="0" u="none" strike="noStrike" baseline="0" dirty="0">
                <a:solidFill>
                  <a:srgbClr val="111111"/>
                </a:solidFill>
                <a:latin typeface="Arial" panose="020B0604020202020204" pitchFamily="34" charset="0"/>
                <a:cs typeface="Arial" panose="020B0604020202020204" pitchFamily="34" charset="0"/>
              </a:rPr>
              <a:t> The word “light” (</a:t>
            </a:r>
            <a:r>
              <a:rPr lang="en-US" sz="1200" b="0" i="0" u="none" strike="noStrike" baseline="0" dirty="0" err="1">
                <a:solidFill>
                  <a:srgbClr val="111111"/>
                </a:solidFill>
                <a:latin typeface="Arial" panose="020B0604020202020204" pitchFamily="34" charset="0"/>
                <a:cs typeface="Arial" panose="020B0604020202020204" pitchFamily="34" charset="0"/>
              </a:rPr>
              <a:t>phos</a:t>
            </a:r>
            <a:r>
              <a:rPr lang="en-US" sz="1200" b="0" i="0" u="none" strike="noStrike" baseline="0" dirty="0">
                <a:solidFill>
                  <a:srgbClr val="111111"/>
                </a:solidFill>
                <a:latin typeface="Arial" panose="020B0604020202020204" pitchFamily="34" charset="0"/>
                <a:cs typeface="Arial" panose="020B0604020202020204" pitchFamily="34" charset="0"/>
              </a:rPr>
              <a:t>) is used metaphorically rather than literally here. </a:t>
            </a:r>
            <a:r>
              <a:rPr lang="en-US" sz="1200" b="1" i="0" u="none" strike="noStrike" baseline="0" dirty="0">
                <a:solidFill>
                  <a:srgbClr val="111111"/>
                </a:solidFill>
                <a:latin typeface="Arial" panose="020B0604020202020204" pitchFamily="34" charset="0"/>
                <a:cs typeface="Arial" panose="020B0604020202020204" pitchFamily="34" charset="0"/>
              </a:rPr>
              <a:t>The Greek </a:t>
            </a:r>
            <a:r>
              <a:rPr lang="en-US" sz="1200" b="1" i="0" u="none" strike="noStrike" baseline="0" dirty="0" err="1">
                <a:solidFill>
                  <a:srgbClr val="111111"/>
                </a:solidFill>
                <a:latin typeface="Arial" panose="020B0604020202020204" pitchFamily="34" charset="0"/>
                <a:cs typeface="Arial" panose="020B0604020202020204" pitchFamily="34" charset="0"/>
              </a:rPr>
              <a:t>phos</a:t>
            </a:r>
            <a:r>
              <a:rPr lang="en-US" sz="1200" b="1" i="0" u="none" strike="noStrike" baseline="0" dirty="0">
                <a:solidFill>
                  <a:srgbClr val="111111"/>
                </a:solidFill>
                <a:latin typeface="Arial" panose="020B0604020202020204" pitchFamily="34" charset="0"/>
                <a:cs typeface="Arial" panose="020B0604020202020204" pitchFamily="34" charset="0"/>
              </a:rPr>
              <a:t> “is continually used as figurative of holiness and purity</a:t>
            </a:r>
            <a:r>
              <a:rPr lang="en-US" sz="1200" b="0" i="0" u="none" strike="noStrike" baseline="0" dirty="0">
                <a:solidFill>
                  <a:srgbClr val="111111"/>
                </a:solidFill>
                <a:latin typeface="Arial" panose="020B0604020202020204" pitchFamily="34" charset="0"/>
                <a:cs typeface="Arial" panose="020B0604020202020204" pitchFamily="34" charset="0"/>
              </a:rPr>
              <a:t> (Prov. 6:23; Isa. 5:20; Rom. 13:12)” (New Unger’s Bible Dictionary, pp. 777). “</a:t>
            </a:r>
            <a:r>
              <a:rPr lang="en-US" sz="1200" b="1" i="0" u="none" strike="noStrike" baseline="0" dirty="0">
                <a:solidFill>
                  <a:srgbClr val="111111"/>
                </a:solidFill>
                <a:latin typeface="Arial" panose="020B0604020202020204" pitchFamily="34" charset="0"/>
                <a:cs typeface="Arial" panose="020B0604020202020204" pitchFamily="34" charset="0"/>
              </a:rPr>
              <a:t>Light is often used as a symbol of goodness, uprightness, or blessing”</a:t>
            </a:r>
            <a:r>
              <a:rPr lang="en-US" sz="1200" b="0" i="0" u="none" strike="noStrike" baseline="0" dirty="0">
                <a:solidFill>
                  <a:srgbClr val="111111"/>
                </a:solidFill>
                <a:latin typeface="Arial" panose="020B0604020202020204" pitchFamily="34" charset="0"/>
                <a:cs typeface="Arial" panose="020B0604020202020204" pitchFamily="34" charset="0"/>
              </a:rPr>
              <a:t> (ISBE; V. 3, pp. 135). </a:t>
            </a:r>
            <a:r>
              <a:rPr lang="en-US" sz="1200" b="1" i="0" u="none" strike="noStrike" baseline="0" dirty="0">
                <a:solidFill>
                  <a:srgbClr val="111111"/>
                </a:solidFill>
                <a:latin typeface="Arial" panose="020B0604020202020204" pitchFamily="34" charset="0"/>
                <a:cs typeface="Arial" panose="020B0604020202020204" pitchFamily="34" charset="0"/>
              </a:rPr>
              <a:t>Clearly, light represents holiness, righteousness, justice, a state of sinless perfection</a:t>
            </a:r>
            <a:r>
              <a:rPr lang="en-US" sz="1200" b="0" i="0" u="none" strike="noStrike" baseline="0" dirty="0">
                <a:solidFill>
                  <a:srgbClr val="111111"/>
                </a:solidFill>
                <a:latin typeface="Arial" panose="020B0604020202020204" pitchFamily="34" charset="0"/>
                <a:cs typeface="Arial" panose="020B0604020202020204" pitchFamily="34" charset="0"/>
              </a:rPr>
              <a:t> (cf. Eph. 5:8ff). The gospel message is viewed as a message of light (cf. Jn. 12:36; II Cor. 4:3-6). Christians who accept and obey the gospel message are viewed </a:t>
            </a:r>
            <a:r>
              <a:rPr lang="en-US" sz="1200" b="1" i="0" u="none" strike="noStrike" baseline="0" dirty="0">
                <a:solidFill>
                  <a:srgbClr val="111111"/>
                </a:solidFill>
                <a:latin typeface="Arial" panose="020B0604020202020204" pitchFamily="34" charset="0"/>
                <a:cs typeface="Arial" panose="020B0604020202020204" pitchFamily="34" charset="0"/>
              </a:rPr>
              <a:t>as a people of light </a:t>
            </a:r>
            <a:r>
              <a:rPr lang="en-US" sz="1200" b="0" i="0" u="none" strike="noStrike" baseline="0" dirty="0">
                <a:solidFill>
                  <a:srgbClr val="111111"/>
                </a:solidFill>
                <a:latin typeface="Arial" panose="020B0604020202020204" pitchFamily="34" charset="0"/>
                <a:cs typeface="Arial" panose="020B0604020202020204" pitchFamily="34" charset="0"/>
              </a:rPr>
              <a:t>(cf. Col. 1:12; I Thess. 5:5). </a:t>
            </a:r>
          </a:p>
          <a:p>
            <a:pPr algn="l"/>
            <a:r>
              <a:rPr lang="en-US" sz="1200" b="1" i="0" u="none" strike="noStrike" baseline="0" dirty="0">
                <a:solidFill>
                  <a:srgbClr val="111111"/>
                </a:solidFill>
                <a:latin typeface="Arial" panose="020B0604020202020204" pitchFamily="34" charset="0"/>
                <a:cs typeface="Arial" panose="020B0604020202020204" pitchFamily="34" charset="0"/>
              </a:rPr>
              <a:t>2. </a:t>
            </a:r>
            <a:r>
              <a:rPr lang="en-US" sz="1200" b="0" i="0" u="none" strike="noStrike" baseline="0" dirty="0">
                <a:solidFill>
                  <a:srgbClr val="111111"/>
                </a:solidFill>
                <a:latin typeface="Arial" panose="020B0604020202020204" pitchFamily="34" charset="0"/>
                <a:cs typeface="Arial" panose="020B0604020202020204" pitchFamily="34" charset="0"/>
              </a:rPr>
              <a:t>Light dispels the darkness of ignorance (cf. Eph. 4:17ff). The Christian is to take the light of the gospel message to the world and dispel their ignorance so that forgiveness of sins may belong to them as well (Matt. 28:18ff) . One who lets the light of the gospel shine bright in their lives “cannot be hid” no matter what wicked men may do to suppress it.</a:t>
            </a:r>
          </a:p>
          <a:p>
            <a:pPr algn="l"/>
            <a:endParaRPr lang="en-US" sz="1200" b="0" i="0" u="none" strike="noStrike" baseline="0" dirty="0">
              <a:solidFill>
                <a:srgbClr val="111111"/>
              </a:solidFill>
              <a:latin typeface="Arial" panose="020B0604020202020204" pitchFamily="34" charset="0"/>
              <a:cs typeface="Arial" panose="020B0604020202020204" pitchFamily="34" charset="0"/>
            </a:endParaRPr>
          </a:p>
          <a:p>
            <a:pPr algn="l"/>
            <a:r>
              <a:rPr lang="en-US" sz="1200" b="1" i="0" u="none" strike="noStrike" baseline="0" dirty="0">
                <a:solidFill>
                  <a:srgbClr val="111111"/>
                </a:solidFill>
                <a:latin typeface="Arial" panose="020B0604020202020204" pitchFamily="34" charset="0"/>
                <a:cs typeface="Arial" panose="020B0604020202020204" pitchFamily="34" charset="0"/>
              </a:rPr>
              <a:t>B</a:t>
            </a:r>
            <a:r>
              <a:rPr lang="en-US" sz="1200" b="1" i="1" u="none" strike="noStrike" baseline="0" dirty="0">
                <a:solidFill>
                  <a:srgbClr val="111111"/>
                </a:solidFill>
                <a:latin typeface="Arial" panose="020B0604020202020204" pitchFamily="34" charset="0"/>
                <a:cs typeface="Arial" panose="020B0604020202020204" pitchFamily="34" charset="0"/>
              </a:rPr>
              <a:t>. “-neither do men light a lamp, and put it under the bushel, but on the stand; and it shines unto all that are in the house” (5:15).</a:t>
            </a:r>
          </a:p>
          <a:p>
            <a:pPr algn="l"/>
            <a:r>
              <a:rPr lang="en-US" sz="1200" b="1" i="0" u="none" strike="noStrike" baseline="0" dirty="0">
                <a:solidFill>
                  <a:srgbClr val="111111"/>
                </a:solidFill>
                <a:latin typeface="Arial" panose="020B0604020202020204" pitchFamily="34" charset="0"/>
                <a:cs typeface="Arial" panose="020B0604020202020204" pitchFamily="34" charset="0"/>
              </a:rPr>
              <a:t>1</a:t>
            </a:r>
            <a:r>
              <a:rPr lang="en-US" sz="1200" b="0" i="0" u="none" strike="noStrike" baseline="0" dirty="0">
                <a:solidFill>
                  <a:srgbClr val="111111"/>
                </a:solidFill>
                <a:latin typeface="Arial" panose="020B0604020202020204" pitchFamily="34" charset="0"/>
                <a:cs typeface="Arial" panose="020B0604020202020204" pitchFamily="34" charset="0"/>
              </a:rPr>
              <a:t>. Jesus reminds His disciples what the function of a light is in the house and thereby makes a comparison to their function. When one lights a lamp in the house it is to illuminate it. Surly one does not light a lamp and then cover the light. Said action would be contrary to the purpose of the lamp.</a:t>
            </a:r>
          </a:p>
          <a:p>
            <a:pPr algn="l"/>
            <a:r>
              <a:rPr lang="en-US" sz="1200" b="1" i="0" u="none" strike="noStrike" baseline="0" dirty="0">
                <a:solidFill>
                  <a:srgbClr val="111111"/>
                </a:solidFill>
                <a:latin typeface="Arial" panose="020B0604020202020204" pitchFamily="34" charset="0"/>
                <a:cs typeface="Arial" panose="020B0604020202020204" pitchFamily="34" charset="0"/>
              </a:rPr>
              <a:t>2.</a:t>
            </a:r>
            <a:r>
              <a:rPr lang="en-US" sz="1200" b="0" i="0" u="none" strike="noStrike" baseline="0" dirty="0">
                <a:solidFill>
                  <a:srgbClr val="111111"/>
                </a:solidFill>
                <a:latin typeface="Arial" panose="020B0604020202020204" pitchFamily="34" charset="0"/>
                <a:cs typeface="Arial" panose="020B0604020202020204" pitchFamily="34" charset="0"/>
              </a:rPr>
              <a:t> Likewise, the Christian should let the light of the gospel message shine bright in this wicked world we live in.</a:t>
            </a:r>
          </a:p>
          <a:p>
            <a:pPr algn="l"/>
            <a:endParaRPr lang="en-US" sz="1200" b="0" i="0" u="none" strike="noStrike" baseline="0" dirty="0">
              <a:solidFill>
                <a:srgbClr val="111111"/>
              </a:solidFill>
              <a:latin typeface="Arial" panose="020B0604020202020204" pitchFamily="34" charset="0"/>
              <a:cs typeface="Arial" panose="020B0604020202020204" pitchFamily="34" charset="0"/>
            </a:endParaRPr>
          </a:p>
          <a:p>
            <a:pPr algn="l"/>
            <a:r>
              <a:rPr lang="en-US" sz="1200" b="1" i="0" u="none" strike="noStrike" baseline="0" dirty="0">
                <a:solidFill>
                  <a:srgbClr val="111111"/>
                </a:solidFill>
                <a:latin typeface="Arial" panose="020B0604020202020204" pitchFamily="34" charset="0"/>
                <a:cs typeface="Arial" panose="020B0604020202020204" pitchFamily="34" charset="0"/>
              </a:rPr>
              <a:t>C. </a:t>
            </a:r>
            <a:r>
              <a:rPr lang="en-US" sz="1200" b="1" i="1" u="none" strike="noStrike" baseline="0" dirty="0">
                <a:solidFill>
                  <a:srgbClr val="111111"/>
                </a:solidFill>
                <a:latin typeface="Arial" panose="020B0604020202020204" pitchFamily="34" charset="0"/>
                <a:cs typeface="Arial" panose="020B0604020202020204" pitchFamily="34" charset="0"/>
              </a:rPr>
              <a:t>“Even so let your light shine before men; that they may see your good works, and glorify your Father who is in heaven” (5:16).</a:t>
            </a:r>
          </a:p>
          <a:p>
            <a:pPr algn="l"/>
            <a:r>
              <a:rPr lang="en-US" sz="1200" b="1" i="0" u="none" strike="noStrike" baseline="0" dirty="0">
                <a:solidFill>
                  <a:srgbClr val="111111"/>
                </a:solidFill>
                <a:latin typeface="Arial" panose="020B0604020202020204" pitchFamily="34" charset="0"/>
                <a:cs typeface="Arial" panose="020B0604020202020204" pitchFamily="34" charset="0"/>
              </a:rPr>
              <a:t>1</a:t>
            </a:r>
            <a:r>
              <a:rPr lang="en-US" sz="1200" b="0" i="0" u="none" strike="noStrike" baseline="0" dirty="0">
                <a:solidFill>
                  <a:srgbClr val="111111"/>
                </a:solidFill>
                <a:latin typeface="Arial" panose="020B0604020202020204" pitchFamily="34" charset="0"/>
                <a:cs typeface="Arial" panose="020B0604020202020204" pitchFamily="34" charset="0"/>
              </a:rPr>
              <a:t>. What light should I let shine before men? Jesus calls upon His disciples </a:t>
            </a:r>
            <a:r>
              <a:rPr lang="en-US" sz="1200" b="1" i="0" u="none" strike="noStrike" baseline="0" dirty="0">
                <a:solidFill>
                  <a:srgbClr val="111111"/>
                </a:solidFill>
                <a:latin typeface="Arial" panose="020B0604020202020204" pitchFamily="34" charset="0"/>
                <a:cs typeface="Arial" panose="020B0604020202020204" pitchFamily="34" charset="0"/>
              </a:rPr>
              <a:t>to let the shining light of the gospel message reveals sin and salvation in the world we live</a:t>
            </a:r>
            <a:r>
              <a:rPr lang="en-US" sz="1200" b="0" i="0" u="none" strike="noStrike" baseline="0" dirty="0">
                <a:solidFill>
                  <a:srgbClr val="111111"/>
                </a:solidFill>
                <a:latin typeface="Arial" panose="020B0604020202020204" pitchFamily="34" charset="0"/>
                <a:cs typeface="Arial" panose="020B0604020202020204" pitchFamily="34" charset="0"/>
              </a:rPr>
              <a:t>. I can let my light shine bright by living godly and teaching truth so that when the world sees and hears these things they would desire such a life of hope - </a:t>
            </a:r>
            <a:r>
              <a:rPr lang="en-US" sz="1200" b="1" i="0" u="none" strike="noStrike" baseline="0" dirty="0">
                <a:solidFill>
                  <a:srgbClr val="111111"/>
                </a:solidFill>
                <a:latin typeface="Arial" panose="020B0604020202020204" pitchFamily="34" charset="0"/>
                <a:cs typeface="Arial" panose="020B0604020202020204" pitchFamily="34" charset="0"/>
              </a:rPr>
              <a:t>that is, by my example before others. </a:t>
            </a:r>
          </a:p>
          <a:p>
            <a:pPr algn="l"/>
            <a:r>
              <a:rPr lang="en-US" sz="1200" b="1" i="0" u="none" strike="noStrike" baseline="0" dirty="0">
                <a:solidFill>
                  <a:srgbClr val="111111"/>
                </a:solidFill>
                <a:latin typeface="Arial" panose="020B0604020202020204" pitchFamily="34" charset="0"/>
                <a:cs typeface="Arial" panose="020B0604020202020204" pitchFamily="34" charset="0"/>
              </a:rPr>
              <a:t>2. </a:t>
            </a:r>
            <a:r>
              <a:rPr lang="en-US" sz="1200" b="0" i="0" u="none" strike="noStrike" baseline="0" dirty="0">
                <a:solidFill>
                  <a:srgbClr val="111111"/>
                </a:solidFill>
                <a:latin typeface="Arial" panose="020B0604020202020204" pitchFamily="34" charset="0"/>
                <a:cs typeface="Arial" panose="020B0604020202020204" pitchFamily="34" charset="0"/>
              </a:rPr>
              <a:t>The objective, as a disciple of Christ, is to bring men to “glorify your Father who is in heaven” through their hearing, believing, repenting, confessing Christ, being baptized for the remission of sins and walking worthily of the calling wherewith they are called.</a:t>
            </a:r>
          </a:p>
          <a:p>
            <a:pPr algn="l"/>
            <a:endParaRPr lang="en-US" sz="1200" b="0" i="0" u="none" strike="noStrike" baseline="0" dirty="0">
              <a:solidFill>
                <a:srgbClr val="111111"/>
              </a:solidFill>
              <a:latin typeface="Arial" panose="020B0604020202020204" pitchFamily="34" charset="0"/>
              <a:cs typeface="Arial" panose="020B0604020202020204" pitchFamily="34" charset="0"/>
            </a:endParaRPr>
          </a:p>
          <a:p>
            <a:pPr algn="l"/>
            <a:endParaRPr lang="en-US" sz="1200" dirty="0">
              <a:solidFill>
                <a:srgbClr val="11111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104CA5F0-8EEB-452F-BB11-DAC619F33B8E}" type="slidenum">
              <a:rPr lang="en-US" smtClean="0"/>
              <a:pPr/>
              <a:t>2</a:t>
            </a:fld>
            <a:endParaRPr lang="en-US"/>
          </a:p>
        </p:txBody>
      </p:sp>
      <p:sp>
        <p:nvSpPr>
          <p:cNvPr id="5" name="Date Placeholder 4">
            <a:extLst>
              <a:ext uri="{FF2B5EF4-FFF2-40B4-BE49-F238E27FC236}">
                <a16:creationId xmlns:a16="http://schemas.microsoft.com/office/drawing/2014/main" id="{FE44B5EB-FA3E-28D4-B52C-8EA341AA7663}"/>
              </a:ext>
            </a:extLst>
          </p:cNvPr>
          <p:cNvSpPr>
            <a:spLocks noGrp="1"/>
          </p:cNvSpPr>
          <p:nvPr>
            <p:ph type="dt" idx="1"/>
          </p:nvPr>
        </p:nvSpPr>
        <p:spPr/>
        <p:txBody>
          <a:bodyPr/>
          <a:lstStyle/>
          <a:p>
            <a:r>
              <a:rPr lang="en-US"/>
              <a:t>10/16/2022 AM</a:t>
            </a:r>
          </a:p>
        </p:txBody>
      </p:sp>
    </p:spTree>
    <p:extLst>
      <p:ext uri="{BB962C8B-B14F-4D97-AF65-F5344CB8AC3E}">
        <p14:creationId xmlns:p14="http://schemas.microsoft.com/office/powerpoint/2010/main" val="40290611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19588"/>
            <a:ext cx="7313507" cy="5279946"/>
          </a:xfrm>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latin typeface="Arial" panose="020B0604020202020204" pitchFamily="34" charset="0"/>
                <a:cs typeface="Arial" panose="020B0604020202020204" pitchFamily="34" charset="0"/>
              </a:rPr>
              <a:t>Colossians 3:15-17 </a:t>
            </a:r>
            <a:r>
              <a:rPr lang="en-US" dirty="0">
                <a:latin typeface="Arial" panose="020B0604020202020204" pitchFamily="34" charset="0"/>
                <a:cs typeface="Arial" panose="020B0604020202020204" pitchFamily="34" charset="0"/>
              </a:rPr>
              <a:t>KHV  And let the peace of God rule in your hearts, to the which also ye are called in one body; and be ye thankful. </a:t>
            </a:r>
            <a:r>
              <a:rPr lang="en-US" b="1" u="sng" dirty="0">
                <a:latin typeface="Arial" panose="020B0604020202020204" pitchFamily="34" charset="0"/>
                <a:cs typeface="Arial" panose="020B0604020202020204" pitchFamily="34" charset="0"/>
              </a:rPr>
              <a:t>16</a:t>
            </a:r>
            <a:r>
              <a:rPr lang="en-US" u="sng" dirty="0">
                <a:latin typeface="Arial" panose="020B0604020202020204" pitchFamily="34" charset="0"/>
                <a:cs typeface="Arial" panose="020B0604020202020204" pitchFamily="34" charset="0"/>
              </a:rPr>
              <a:t> Let the word of Christ dwell in you richly in all wisdom; teaching and admonishing one another in psalms and hymns and spiritual songs, singing with grace in your hearts to the Lord. </a:t>
            </a:r>
            <a:r>
              <a:rPr lang="en-US" b="1" dirty="0">
                <a:latin typeface="Arial" panose="020B0604020202020204" pitchFamily="34" charset="0"/>
                <a:cs typeface="Arial" panose="020B0604020202020204" pitchFamily="34" charset="0"/>
              </a:rPr>
              <a:t>17 </a:t>
            </a:r>
            <a:r>
              <a:rPr lang="en-US" dirty="0">
                <a:latin typeface="Arial" panose="020B0604020202020204" pitchFamily="34" charset="0"/>
                <a:cs typeface="Arial" panose="020B0604020202020204" pitchFamily="34" charset="0"/>
              </a:rPr>
              <a:t>And whatsoever ye do in word or deed, do all in the name of the Lord Jesus, giving thanks to God and the Father by him.</a:t>
            </a:r>
          </a:p>
          <a:p>
            <a:pPr marL="0" indent="0" algn="l">
              <a:buNone/>
            </a:pPr>
            <a:endParaRPr lang="en-US" b="1"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Actsf17:25 - Neither is worshipped with men's hands, as though he needed any thing, seeing he giveth to all life, and breath, and all things;</a:t>
            </a:r>
            <a:r>
              <a:rPr lang="en-US" dirty="0">
                <a:latin typeface="Arial" panose="020B0604020202020204" pitchFamily="34" charset="0"/>
                <a:cs typeface="Arial" panose="020B0604020202020204" pitchFamily="34" charset="0"/>
              </a:rPr>
              <a:t>) </a:t>
            </a:r>
          </a:p>
          <a:p>
            <a:pPr algn="l"/>
            <a:r>
              <a:rPr lang="en-US" b="1" dirty="0">
                <a:latin typeface="Arial" panose="020B0604020202020204" pitchFamily="34" charset="0"/>
                <a:cs typeface="Arial" panose="020B0604020202020204" pitchFamily="34" charset="0"/>
              </a:rPr>
              <a:t>Jas. 1:17 - Every good gift and every perfect gift is from above, and cometh down from the Father of lights, with whom is no variableness, neither shadow of turning.</a:t>
            </a:r>
            <a:r>
              <a:rPr lang="en-US" dirty="0">
                <a:latin typeface="Arial" panose="020B0604020202020204" pitchFamily="34" charset="0"/>
                <a:cs typeface="Arial" panose="020B0604020202020204" pitchFamily="34" charset="0"/>
              </a:rPr>
              <a:t>).</a:t>
            </a:r>
          </a:p>
          <a:p>
            <a:pPr algn="l"/>
            <a:endParaRPr lang="en-US" b="1"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1 Thess. 5:18</a:t>
            </a:r>
            <a:r>
              <a:rPr lang="en-US" dirty="0">
                <a:latin typeface="Arial" panose="020B0604020202020204" pitchFamily="34" charset="0"/>
                <a:cs typeface="Arial" panose="020B0604020202020204" pitchFamily="34" charset="0"/>
              </a:rPr>
              <a:t> -  In </a:t>
            </a:r>
            <a:r>
              <a:rPr lang="en-US" b="1" dirty="0">
                <a:latin typeface="Arial" panose="020B0604020202020204" pitchFamily="34" charset="0"/>
                <a:cs typeface="Arial" panose="020B0604020202020204" pitchFamily="34" charset="0"/>
              </a:rPr>
              <a:t>every thing </a:t>
            </a:r>
            <a:r>
              <a:rPr lang="en-US" dirty="0">
                <a:latin typeface="Arial" panose="020B0604020202020204" pitchFamily="34" charset="0"/>
                <a:cs typeface="Arial" panose="020B0604020202020204" pitchFamily="34" charset="0"/>
              </a:rPr>
              <a:t>give thanks: for this is the will of God in Christ Jesus concerning you. </a:t>
            </a:r>
          </a:p>
          <a:p>
            <a:pPr algn="l"/>
            <a:r>
              <a:rPr lang="en-US" b="1" dirty="0">
                <a:latin typeface="Arial" panose="020B0604020202020204" pitchFamily="34" charset="0"/>
                <a:cs typeface="Arial" panose="020B0604020202020204" pitchFamily="34" charset="0"/>
              </a:rPr>
              <a:t>Cf.</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Psa. 92:1 - It is a good thing to give thanks unto the LORD</a:t>
            </a:r>
            <a:r>
              <a:rPr lang="en-US" dirty="0">
                <a:latin typeface="Arial" panose="020B0604020202020204" pitchFamily="34" charset="0"/>
                <a:cs typeface="Arial" panose="020B0604020202020204" pitchFamily="34" charset="0"/>
              </a:rPr>
              <a:t>, and to sing praises unto thy name, O most High</a:t>
            </a:r>
            <a:r>
              <a:rPr lang="en-US" b="1"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pPr algn="l"/>
            <a:r>
              <a:rPr lang="en-US" dirty="0">
                <a:latin typeface="Arial" panose="020B0604020202020204" pitchFamily="34" charset="0"/>
                <a:cs typeface="Arial" panose="020B0604020202020204" pitchFamily="34" charset="0"/>
              </a:rPr>
              <a:t> </a:t>
            </a:r>
          </a:p>
        </p:txBody>
      </p:sp>
      <p:sp>
        <p:nvSpPr>
          <p:cNvPr id="4" name="Slide Number Placeholder 3"/>
          <p:cNvSpPr>
            <a:spLocks noGrp="1"/>
          </p:cNvSpPr>
          <p:nvPr>
            <p:ph type="sldNum" sz="quarter" idx="5"/>
          </p:nvPr>
        </p:nvSpPr>
        <p:spPr/>
        <p:txBody>
          <a:bodyPr/>
          <a:lstStyle/>
          <a:p>
            <a:fld id="{104CA5F0-8EEB-452F-BB11-DAC619F33B8E}" type="slidenum">
              <a:rPr lang="en-US" smtClean="0"/>
              <a:pPr/>
              <a:t>3</a:t>
            </a:fld>
            <a:endParaRPr lang="en-US"/>
          </a:p>
        </p:txBody>
      </p:sp>
      <p:sp>
        <p:nvSpPr>
          <p:cNvPr id="5" name="Date Placeholder 4">
            <a:extLst>
              <a:ext uri="{FF2B5EF4-FFF2-40B4-BE49-F238E27FC236}">
                <a16:creationId xmlns:a16="http://schemas.microsoft.com/office/drawing/2014/main" id="{1335ADF3-C17E-8E66-D3F7-D98FBF92CDDC}"/>
              </a:ext>
            </a:extLst>
          </p:cNvPr>
          <p:cNvSpPr>
            <a:spLocks noGrp="1"/>
          </p:cNvSpPr>
          <p:nvPr>
            <p:ph type="dt" idx="1"/>
          </p:nvPr>
        </p:nvSpPr>
        <p:spPr/>
        <p:txBody>
          <a:bodyPr/>
          <a:lstStyle/>
          <a:p>
            <a:r>
              <a:rPr lang="en-US"/>
              <a:t>10/16/2022 AM</a:t>
            </a:r>
          </a:p>
        </p:txBody>
      </p:sp>
    </p:spTree>
    <p:extLst>
      <p:ext uri="{BB962C8B-B14F-4D97-AF65-F5344CB8AC3E}">
        <p14:creationId xmlns:p14="http://schemas.microsoft.com/office/powerpoint/2010/main" val="20451511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19588"/>
            <a:ext cx="7313507" cy="5279946"/>
          </a:xfrm>
        </p:spPr>
        <p:txBody>
          <a:bodyPr>
            <a:normAutofit/>
          </a:bodyPr>
          <a:lstStyle/>
          <a:p>
            <a:pPr marL="0" indent="0" algn="l">
              <a:buNone/>
            </a:pPr>
            <a:r>
              <a:rPr lang="en-US" b="1" dirty="0">
                <a:latin typeface="Arial" panose="020B0604020202020204" pitchFamily="34" charset="0"/>
                <a:cs typeface="Arial" panose="020B0604020202020204" pitchFamily="34" charset="0"/>
              </a:rPr>
              <a:t>Galatians 6:1-2 ASV 1</a:t>
            </a:r>
            <a:r>
              <a:rPr lang="en-US" b="0" dirty="0">
                <a:latin typeface="Arial" panose="020B0604020202020204" pitchFamily="34" charset="0"/>
                <a:cs typeface="Arial" panose="020B0604020202020204" pitchFamily="34" charset="0"/>
              </a:rPr>
              <a:t> Brethren, even if a man be overtaken in any trespass, ye who are spiritual, restore such a one in a spirit of gentleness; looking to thyself, lest thou also be tempted. </a:t>
            </a:r>
            <a:r>
              <a:rPr lang="en-US" b="1" dirty="0">
                <a:latin typeface="Arial" panose="020B0604020202020204" pitchFamily="34" charset="0"/>
                <a:cs typeface="Arial" panose="020B0604020202020204" pitchFamily="34" charset="0"/>
              </a:rPr>
              <a:t>2</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Bear ye one another's burdens, and so fulfil the law of Christ.</a:t>
            </a:r>
          </a:p>
          <a:p>
            <a:pPr marL="0" indent="0" algn="l">
              <a:buNone/>
            </a:pPr>
            <a:r>
              <a:rPr lang="en-US" b="1" dirty="0">
                <a:latin typeface="Arial" panose="020B0604020202020204" pitchFamily="34" charset="0"/>
                <a:cs typeface="Arial" panose="020B0604020202020204" pitchFamily="34" charset="0"/>
              </a:rPr>
              <a:t>1 Peter 5:7 ASV 7 </a:t>
            </a:r>
            <a:r>
              <a:rPr lang="en-US" b="0" dirty="0">
                <a:latin typeface="Arial" panose="020B0604020202020204" pitchFamily="34" charset="0"/>
                <a:cs typeface="Arial" panose="020B0604020202020204" pitchFamily="34" charset="0"/>
              </a:rPr>
              <a:t>casting all your anxiety upon him, </a:t>
            </a:r>
            <a:r>
              <a:rPr lang="en-US" b="1" dirty="0">
                <a:latin typeface="Arial" panose="020B0604020202020204" pitchFamily="34" charset="0"/>
                <a:cs typeface="Arial" panose="020B0604020202020204" pitchFamily="34" charset="0"/>
              </a:rPr>
              <a:t>because he </a:t>
            </a:r>
            <a:r>
              <a:rPr lang="en-US" b="1" dirty="0" err="1">
                <a:latin typeface="Arial" panose="020B0604020202020204" pitchFamily="34" charset="0"/>
                <a:cs typeface="Arial" panose="020B0604020202020204" pitchFamily="34" charset="0"/>
              </a:rPr>
              <a:t>careth</a:t>
            </a:r>
            <a:r>
              <a:rPr lang="en-US" b="1" dirty="0">
                <a:latin typeface="Arial" panose="020B0604020202020204" pitchFamily="34" charset="0"/>
                <a:cs typeface="Arial" panose="020B0604020202020204" pitchFamily="34" charset="0"/>
              </a:rPr>
              <a:t> for you.</a:t>
            </a:r>
          </a:p>
          <a:p>
            <a:pPr marL="0" indent="0" algn="l">
              <a:buNone/>
            </a:pPr>
            <a:r>
              <a:rPr lang="en-US" b="1" dirty="0">
                <a:latin typeface="Arial" panose="020B0604020202020204" pitchFamily="34" charset="0"/>
                <a:cs typeface="Arial" panose="020B0604020202020204" pitchFamily="34" charset="0"/>
              </a:rPr>
              <a:t>Hebrews13:5 NKJV  </a:t>
            </a:r>
            <a:r>
              <a:rPr lang="en-US" dirty="0">
                <a:latin typeface="Arial" panose="020B0604020202020204" pitchFamily="34" charset="0"/>
                <a:cs typeface="Arial" panose="020B0604020202020204" pitchFamily="34" charset="0"/>
              </a:rPr>
              <a:t>Let your conduct be without covetousness; be content with such things as you have. For He Himself has said, </a:t>
            </a:r>
            <a:r>
              <a:rPr lang="en-US" b="1" dirty="0">
                <a:latin typeface="Arial" panose="020B0604020202020204" pitchFamily="34" charset="0"/>
                <a:cs typeface="Arial" panose="020B0604020202020204" pitchFamily="34" charset="0"/>
              </a:rPr>
              <a:t>"I will never leave you nor forsake you.“</a:t>
            </a:r>
          </a:p>
          <a:p>
            <a:pPr marL="0" indent="0" algn="l">
              <a:buNone/>
            </a:pPr>
            <a:endParaRPr lang="en-US" b="0" dirty="0">
              <a:latin typeface="Arial" panose="020B0604020202020204" pitchFamily="34" charset="0"/>
              <a:cs typeface="Arial" panose="020B0604020202020204" pitchFamily="34" charset="0"/>
            </a:endParaRPr>
          </a:p>
          <a:p>
            <a:pPr marL="0" indent="0" algn="l">
              <a:buNone/>
            </a:pPr>
            <a:r>
              <a:rPr lang="en-US" b="1" dirty="0">
                <a:latin typeface="Arial" panose="020B0604020202020204" pitchFamily="34" charset="0"/>
                <a:cs typeface="Arial" panose="020B0604020202020204" pitchFamily="34" charset="0"/>
              </a:rPr>
              <a:t>Acts 10:38 ASV 38 </a:t>
            </a:r>
            <a:r>
              <a:rPr lang="en-US" b="0" dirty="0">
                <a:latin typeface="Arial" panose="020B0604020202020204" pitchFamily="34" charset="0"/>
                <a:cs typeface="Arial" panose="020B0604020202020204" pitchFamily="34" charset="0"/>
              </a:rPr>
              <a:t>even Jesus of Nazareth, how God anointed him with the Holy Spirit and with power: </a:t>
            </a:r>
            <a:r>
              <a:rPr lang="en-US" b="1" u="sng" dirty="0">
                <a:latin typeface="Arial" panose="020B0604020202020204" pitchFamily="34" charset="0"/>
                <a:cs typeface="Arial" panose="020B0604020202020204" pitchFamily="34" charset="0"/>
              </a:rPr>
              <a:t>who went about doing good</a:t>
            </a:r>
            <a:r>
              <a:rPr lang="en-US" b="1" dirty="0">
                <a:latin typeface="Arial" panose="020B0604020202020204" pitchFamily="34" charset="0"/>
                <a:cs typeface="Arial" panose="020B0604020202020204" pitchFamily="34" charset="0"/>
              </a:rPr>
              <a:t>, and healing all that were oppressed of the devil; for God was with him.</a:t>
            </a:r>
          </a:p>
          <a:p>
            <a:pPr marL="0" indent="0" algn="l">
              <a:buNone/>
            </a:pPr>
            <a:endParaRPr lang="en-US" b="1" dirty="0">
              <a:latin typeface="Arial" panose="020B0604020202020204" pitchFamily="34" charset="0"/>
              <a:cs typeface="Arial" panose="020B0604020202020204" pitchFamily="34" charset="0"/>
            </a:endParaRPr>
          </a:p>
          <a:p>
            <a:pPr marL="0" indent="0" algn="l">
              <a:buNone/>
            </a:pPr>
            <a:r>
              <a:rPr lang="en-US" b="1" dirty="0">
                <a:latin typeface="Arial" panose="020B0604020202020204" pitchFamily="34" charset="0"/>
                <a:cs typeface="Arial" panose="020B0604020202020204" pitchFamily="34" charset="0"/>
              </a:rPr>
              <a:t>1 Peter 2:21-25 ASV 21 </a:t>
            </a:r>
            <a:r>
              <a:rPr lang="en-US" b="0" dirty="0">
                <a:latin typeface="Arial" panose="020B0604020202020204" pitchFamily="34" charset="0"/>
                <a:cs typeface="Arial" panose="020B0604020202020204" pitchFamily="34" charset="0"/>
              </a:rPr>
              <a:t>For hereunto were ye called: because Christ also suffered for you, </a:t>
            </a:r>
            <a:r>
              <a:rPr lang="en-US" b="1" dirty="0">
                <a:latin typeface="Arial" panose="020B0604020202020204" pitchFamily="34" charset="0"/>
                <a:cs typeface="Arial" panose="020B0604020202020204" pitchFamily="34" charset="0"/>
              </a:rPr>
              <a:t>leaving you an example</a:t>
            </a:r>
            <a:r>
              <a:rPr lang="en-US" b="0" dirty="0">
                <a:latin typeface="Arial" panose="020B0604020202020204" pitchFamily="34" charset="0"/>
                <a:cs typeface="Arial" panose="020B0604020202020204" pitchFamily="34" charset="0"/>
              </a:rPr>
              <a:t>, that ye should follow his steps: 22 who did no sin, neither was guile found in his mouth</a:t>
            </a:r>
            <a:r>
              <a:rPr lang="en-US" b="1" dirty="0">
                <a:latin typeface="Arial" panose="020B0604020202020204" pitchFamily="34" charset="0"/>
                <a:cs typeface="Arial" panose="020B0604020202020204" pitchFamily="34" charset="0"/>
              </a:rPr>
              <a:t>: 23 </a:t>
            </a:r>
            <a:r>
              <a:rPr lang="en-US" b="0" dirty="0">
                <a:latin typeface="Arial" panose="020B0604020202020204" pitchFamily="34" charset="0"/>
                <a:cs typeface="Arial" panose="020B0604020202020204" pitchFamily="34" charset="0"/>
              </a:rPr>
              <a:t>who, when he was reviled, reviled not again; when he suffered threatened not; but committed himself to him that </a:t>
            </a:r>
            <a:r>
              <a:rPr lang="en-US" b="0" dirty="0" err="1">
                <a:latin typeface="Arial" panose="020B0604020202020204" pitchFamily="34" charset="0"/>
                <a:cs typeface="Arial" panose="020B0604020202020204" pitchFamily="34" charset="0"/>
              </a:rPr>
              <a:t>judgeth</a:t>
            </a:r>
            <a:r>
              <a:rPr lang="en-US" b="0" dirty="0">
                <a:latin typeface="Arial" panose="020B0604020202020204" pitchFamily="34" charset="0"/>
                <a:cs typeface="Arial" panose="020B0604020202020204" pitchFamily="34" charset="0"/>
              </a:rPr>
              <a:t> righteously: </a:t>
            </a:r>
            <a:r>
              <a:rPr lang="en-US" b="1" dirty="0">
                <a:latin typeface="Arial" panose="020B0604020202020204" pitchFamily="34" charset="0"/>
                <a:cs typeface="Arial" panose="020B0604020202020204" pitchFamily="34" charset="0"/>
              </a:rPr>
              <a:t>24 </a:t>
            </a:r>
            <a:r>
              <a:rPr lang="en-US" b="0" dirty="0">
                <a:latin typeface="Arial" panose="020B0604020202020204" pitchFamily="34" charset="0"/>
                <a:cs typeface="Arial" panose="020B0604020202020204" pitchFamily="34" charset="0"/>
              </a:rPr>
              <a:t>who his own self bare our sins in his body upon the tree, that we, having died unto sins, might live unto righteousness; by whose stripes ye were healed. </a:t>
            </a:r>
            <a:r>
              <a:rPr lang="en-US" b="1" dirty="0">
                <a:latin typeface="Arial" panose="020B0604020202020204" pitchFamily="34" charset="0"/>
                <a:cs typeface="Arial" panose="020B0604020202020204" pitchFamily="34" charset="0"/>
              </a:rPr>
              <a:t>25</a:t>
            </a:r>
            <a:r>
              <a:rPr lang="en-US" b="0" dirty="0">
                <a:latin typeface="Arial" panose="020B0604020202020204" pitchFamily="34" charset="0"/>
                <a:cs typeface="Arial" panose="020B0604020202020204" pitchFamily="34" charset="0"/>
              </a:rPr>
              <a:t> For ye were going astray like sheep; but are now returned unto the Shepherd and Bishop of your souls.</a:t>
            </a:r>
          </a:p>
        </p:txBody>
      </p:sp>
      <p:sp>
        <p:nvSpPr>
          <p:cNvPr id="4" name="Slide Number Placeholder 3"/>
          <p:cNvSpPr>
            <a:spLocks noGrp="1"/>
          </p:cNvSpPr>
          <p:nvPr>
            <p:ph type="sldNum" sz="quarter" idx="5"/>
          </p:nvPr>
        </p:nvSpPr>
        <p:spPr/>
        <p:txBody>
          <a:bodyPr/>
          <a:lstStyle/>
          <a:p>
            <a:fld id="{104CA5F0-8EEB-452F-BB11-DAC619F33B8E}" type="slidenum">
              <a:rPr lang="en-US" smtClean="0"/>
              <a:pPr/>
              <a:t>4</a:t>
            </a:fld>
            <a:endParaRPr lang="en-US"/>
          </a:p>
        </p:txBody>
      </p:sp>
      <p:sp>
        <p:nvSpPr>
          <p:cNvPr id="5" name="Date Placeholder 4">
            <a:extLst>
              <a:ext uri="{FF2B5EF4-FFF2-40B4-BE49-F238E27FC236}">
                <a16:creationId xmlns:a16="http://schemas.microsoft.com/office/drawing/2014/main" id="{1335ADF3-C17E-8E66-D3F7-D98FBF92CDDC}"/>
              </a:ext>
            </a:extLst>
          </p:cNvPr>
          <p:cNvSpPr>
            <a:spLocks noGrp="1"/>
          </p:cNvSpPr>
          <p:nvPr>
            <p:ph type="dt" idx="1"/>
          </p:nvPr>
        </p:nvSpPr>
        <p:spPr/>
        <p:txBody>
          <a:bodyPr/>
          <a:lstStyle/>
          <a:p>
            <a:r>
              <a:rPr lang="en-US"/>
              <a:t>10/16/2022 AM</a:t>
            </a:r>
          </a:p>
        </p:txBody>
      </p:sp>
    </p:spTree>
    <p:extLst>
      <p:ext uri="{BB962C8B-B14F-4D97-AF65-F5344CB8AC3E}">
        <p14:creationId xmlns:p14="http://schemas.microsoft.com/office/powerpoint/2010/main" val="15985324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239713"/>
            <a:ext cx="4797425" cy="3598862"/>
          </a:xfrm>
        </p:spPr>
      </p:sp>
      <p:sp>
        <p:nvSpPr>
          <p:cNvPr id="3" name="Notes Placeholder 2"/>
          <p:cNvSpPr>
            <a:spLocks noGrp="1"/>
          </p:cNvSpPr>
          <p:nvPr>
            <p:ph type="body" idx="1"/>
          </p:nvPr>
        </p:nvSpPr>
        <p:spPr>
          <a:xfrm>
            <a:off x="0" y="3838575"/>
            <a:ext cx="7313507" cy="5760959"/>
          </a:xfrm>
        </p:spPr>
        <p:txBody>
          <a:bodyPr>
            <a:noAutofit/>
          </a:bodyPr>
          <a:lstStyle/>
          <a:p>
            <a:pPr algn="l"/>
            <a:r>
              <a:rPr lang="en-US" b="1" i="0" dirty="0">
                <a:latin typeface="Arial" panose="020B0604020202020204" pitchFamily="34" charset="0"/>
                <a:cs typeface="Arial" panose="020B0604020202020204" pitchFamily="34" charset="0"/>
              </a:rPr>
              <a:t>Galatians 6:1-2 ASV 1 </a:t>
            </a:r>
            <a:r>
              <a:rPr lang="en-US" b="0" i="0" dirty="0">
                <a:latin typeface="Arial" panose="020B0604020202020204" pitchFamily="34" charset="0"/>
                <a:cs typeface="Arial" panose="020B0604020202020204" pitchFamily="34" charset="0"/>
              </a:rPr>
              <a:t>Brethren, even if a man be overtaken in any trespass, ye who are spiritual, restore such a one in a spirit of gentleness; looking to thyself, lest thou also be tempted.</a:t>
            </a:r>
            <a:r>
              <a:rPr lang="en-US" b="1" i="0" dirty="0">
                <a:latin typeface="Arial" panose="020B0604020202020204" pitchFamily="34" charset="0"/>
                <a:cs typeface="Arial" panose="020B0604020202020204" pitchFamily="34" charset="0"/>
              </a:rPr>
              <a:t> 2 </a:t>
            </a:r>
            <a:r>
              <a:rPr lang="en-US" b="0" i="0" dirty="0">
                <a:latin typeface="Arial" panose="020B0604020202020204" pitchFamily="34" charset="0"/>
                <a:cs typeface="Arial" panose="020B0604020202020204" pitchFamily="34" charset="0"/>
              </a:rPr>
              <a:t>Bear ye one another's burdens, and so fulfil the law of Christ.</a:t>
            </a:r>
          </a:p>
        </p:txBody>
      </p:sp>
      <p:sp>
        <p:nvSpPr>
          <p:cNvPr id="4" name="Slide Number Placeholder 3"/>
          <p:cNvSpPr>
            <a:spLocks noGrp="1"/>
          </p:cNvSpPr>
          <p:nvPr>
            <p:ph type="sldNum" sz="quarter" idx="5"/>
          </p:nvPr>
        </p:nvSpPr>
        <p:spPr/>
        <p:txBody>
          <a:bodyPr/>
          <a:lstStyle/>
          <a:p>
            <a:fld id="{104CA5F0-8EEB-452F-BB11-DAC619F33B8E}" type="slidenum">
              <a:rPr lang="en-US" smtClean="0"/>
              <a:pPr/>
              <a:t>5</a:t>
            </a:fld>
            <a:endParaRPr lang="en-US"/>
          </a:p>
        </p:txBody>
      </p:sp>
      <p:sp>
        <p:nvSpPr>
          <p:cNvPr id="5" name="Date Placeholder 4">
            <a:extLst>
              <a:ext uri="{FF2B5EF4-FFF2-40B4-BE49-F238E27FC236}">
                <a16:creationId xmlns:a16="http://schemas.microsoft.com/office/drawing/2014/main" id="{F2F5C250-72DE-2A16-B5DC-281ADEC14203}"/>
              </a:ext>
            </a:extLst>
          </p:cNvPr>
          <p:cNvSpPr>
            <a:spLocks noGrp="1"/>
          </p:cNvSpPr>
          <p:nvPr>
            <p:ph type="dt" idx="1"/>
          </p:nvPr>
        </p:nvSpPr>
        <p:spPr/>
        <p:txBody>
          <a:bodyPr/>
          <a:lstStyle/>
          <a:p>
            <a:r>
              <a:rPr lang="en-US"/>
              <a:t>10/16/2022 AM</a:t>
            </a:r>
          </a:p>
        </p:txBody>
      </p:sp>
    </p:spTree>
    <p:extLst>
      <p:ext uri="{BB962C8B-B14F-4D97-AF65-F5344CB8AC3E}">
        <p14:creationId xmlns:p14="http://schemas.microsoft.com/office/powerpoint/2010/main" val="41935565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19588"/>
            <a:ext cx="7313507" cy="5281612"/>
          </a:xfrm>
        </p:spPr>
        <p:txBody>
          <a:bodyPr>
            <a:noAutofit/>
          </a:bodyPr>
          <a:lstStyle/>
          <a:p>
            <a:pPr marL="0" indent="0" algn="l">
              <a:buNone/>
            </a:pPr>
            <a:r>
              <a:rPr lang="en-US" b="1" i="0" u="none" strike="noStrike" baseline="0" dirty="0">
                <a:latin typeface="Arial" panose="020B0604020202020204" pitchFamily="34" charset="0"/>
                <a:cs typeface="Arial" panose="020B0604020202020204" pitchFamily="34" charset="0"/>
              </a:rPr>
              <a:t>James 1:27 ASV 27 </a:t>
            </a:r>
            <a:r>
              <a:rPr lang="en-US" b="0" i="0" u="none" strike="noStrike" baseline="0" dirty="0">
                <a:latin typeface="Arial" panose="020B0604020202020204" pitchFamily="34" charset="0"/>
                <a:cs typeface="Arial" panose="020B0604020202020204" pitchFamily="34" charset="0"/>
              </a:rPr>
              <a:t>Pure religion and undefiled before our God and Father is this, to visit the fatherless and widows in their affliction, and to keep oneself unspotted from the world.</a:t>
            </a:r>
          </a:p>
          <a:p>
            <a:pPr algn="l"/>
            <a:endParaRPr lang="en-US" b="0" i="0" u="none" strike="noStrike" baseline="0" dirty="0">
              <a:latin typeface="Arial" panose="020B0604020202020204" pitchFamily="34" charset="0"/>
              <a:cs typeface="Arial" panose="020B0604020202020204" pitchFamily="34" charset="0"/>
            </a:endParaRPr>
          </a:p>
          <a:p>
            <a:pPr algn="l"/>
            <a:r>
              <a:rPr lang="en-US" b="1" i="0" u="none" strike="noStrike" baseline="0" dirty="0">
                <a:latin typeface="Arial" panose="020B0604020202020204" pitchFamily="34" charset="0"/>
                <a:cs typeface="Arial" panose="020B0604020202020204" pitchFamily="34" charset="0"/>
              </a:rPr>
              <a:t>James 2:14-17 ASV 14 </a:t>
            </a:r>
            <a:r>
              <a:rPr lang="en-US" b="0" i="0" u="none" strike="noStrike" baseline="0" dirty="0">
                <a:latin typeface="Arial" panose="020B0604020202020204" pitchFamily="34" charset="0"/>
                <a:cs typeface="Arial" panose="020B0604020202020204" pitchFamily="34" charset="0"/>
              </a:rPr>
              <a:t>What doth it profit, my brethren, if a man say he hath faith, but have not works? can that faith save him?</a:t>
            </a:r>
            <a:r>
              <a:rPr lang="en-US" b="1" i="0" u="none" strike="noStrike" baseline="0" dirty="0">
                <a:latin typeface="Arial" panose="020B0604020202020204" pitchFamily="34" charset="0"/>
                <a:cs typeface="Arial" panose="020B0604020202020204" pitchFamily="34" charset="0"/>
              </a:rPr>
              <a:t> 15 </a:t>
            </a:r>
            <a:r>
              <a:rPr lang="en-US" b="0" i="0" u="none" strike="noStrike" baseline="0" dirty="0">
                <a:latin typeface="Arial" panose="020B0604020202020204" pitchFamily="34" charset="0"/>
                <a:cs typeface="Arial" panose="020B0604020202020204" pitchFamily="34" charset="0"/>
              </a:rPr>
              <a:t>If a brother or sister be naked and in lack of daily food, 16 and one of you say unto them, Go in peace, be ye warmed and filled; and yet ye give them not the things needful to the body; what doth it profit? </a:t>
            </a:r>
            <a:r>
              <a:rPr lang="en-US" b="1" i="0" u="none" strike="noStrike" baseline="0" dirty="0">
                <a:latin typeface="Arial" panose="020B0604020202020204" pitchFamily="34" charset="0"/>
                <a:cs typeface="Arial" panose="020B0604020202020204" pitchFamily="34" charset="0"/>
              </a:rPr>
              <a:t>17</a:t>
            </a:r>
            <a:r>
              <a:rPr lang="en-US" b="0" i="0" u="none" strike="noStrike" baseline="0" dirty="0">
                <a:latin typeface="Arial" panose="020B0604020202020204" pitchFamily="34" charset="0"/>
                <a:cs typeface="Arial" panose="020B0604020202020204" pitchFamily="34" charset="0"/>
              </a:rPr>
              <a:t> Even so faith, if it have not works, is dead in itself.</a:t>
            </a:r>
          </a:p>
          <a:p>
            <a:pPr algn="l"/>
            <a:endParaRPr lang="en-US" b="0" i="0" u="none" strike="noStrike" baseline="0" dirty="0">
              <a:latin typeface="Arial" panose="020B0604020202020204" pitchFamily="34" charset="0"/>
              <a:cs typeface="Arial" panose="020B0604020202020204" pitchFamily="34" charset="0"/>
            </a:endParaRPr>
          </a:p>
          <a:p>
            <a:pPr algn="l"/>
            <a:r>
              <a:rPr lang="en-US" b="1" i="0" u="none" strike="noStrike" baseline="0" dirty="0">
                <a:latin typeface="Arial" panose="020B0604020202020204" pitchFamily="34" charset="0"/>
                <a:cs typeface="Arial" panose="020B0604020202020204" pitchFamily="34" charset="0"/>
              </a:rPr>
              <a:t>Acts 2:44-45 ASV 44</a:t>
            </a:r>
            <a:r>
              <a:rPr lang="en-US" b="0" i="0" u="none" strike="noStrike" baseline="0" dirty="0">
                <a:latin typeface="Arial" panose="020B0604020202020204" pitchFamily="34" charset="0"/>
                <a:cs typeface="Arial" panose="020B0604020202020204" pitchFamily="34" charset="0"/>
              </a:rPr>
              <a:t> And all that believed were together, and had all things common;</a:t>
            </a:r>
            <a:r>
              <a:rPr lang="en-US" b="1" i="0" u="none" strike="noStrike" baseline="0" dirty="0">
                <a:latin typeface="Arial" panose="020B0604020202020204" pitchFamily="34" charset="0"/>
                <a:cs typeface="Arial" panose="020B0604020202020204" pitchFamily="34" charset="0"/>
              </a:rPr>
              <a:t> 45 </a:t>
            </a:r>
            <a:r>
              <a:rPr lang="en-US" b="0" i="0" u="none" strike="noStrike" baseline="0" dirty="0">
                <a:latin typeface="Arial" panose="020B0604020202020204" pitchFamily="34" charset="0"/>
                <a:cs typeface="Arial" panose="020B0604020202020204" pitchFamily="34" charset="0"/>
              </a:rPr>
              <a:t>and they sold their possessions and goods, and parted them to all, according as any man had need.</a:t>
            </a:r>
          </a:p>
          <a:p>
            <a:pPr algn="l"/>
            <a:r>
              <a:rPr lang="en-US" b="1" i="0" u="none" strike="noStrike" baseline="0" dirty="0">
                <a:latin typeface="Arial" panose="020B0604020202020204" pitchFamily="34" charset="0"/>
                <a:cs typeface="Arial" panose="020B0604020202020204" pitchFamily="34" charset="0"/>
              </a:rPr>
              <a:t>Acts 4:32-37 ASV 32 </a:t>
            </a:r>
            <a:r>
              <a:rPr lang="en-US" b="0" i="0" u="none" strike="noStrike" baseline="0" dirty="0">
                <a:latin typeface="Arial" panose="020B0604020202020204" pitchFamily="34" charset="0"/>
                <a:cs typeface="Arial" panose="020B0604020202020204" pitchFamily="34" charset="0"/>
              </a:rPr>
              <a:t>And the multitude of them that believed were of one heart and soul: and not one of them said that aught of the things which he possessed was his own; but they had all things common. </a:t>
            </a:r>
            <a:r>
              <a:rPr lang="en-US" b="1" i="0" u="none" strike="noStrike" baseline="0" dirty="0">
                <a:latin typeface="Arial" panose="020B0604020202020204" pitchFamily="34" charset="0"/>
                <a:cs typeface="Arial" panose="020B0604020202020204" pitchFamily="34" charset="0"/>
              </a:rPr>
              <a:t>33</a:t>
            </a:r>
            <a:r>
              <a:rPr lang="en-US" b="0" i="0" u="none" strike="noStrike" baseline="0" dirty="0">
                <a:latin typeface="Arial" panose="020B0604020202020204" pitchFamily="34" charset="0"/>
                <a:cs typeface="Arial" panose="020B0604020202020204" pitchFamily="34" charset="0"/>
              </a:rPr>
              <a:t> And with great power gave the apostles their witness of the resurrection of the Lord Jesus: and great grace was upon them all. </a:t>
            </a:r>
            <a:r>
              <a:rPr lang="en-US" b="1" i="0" u="none" strike="noStrike" baseline="0" dirty="0">
                <a:latin typeface="Arial" panose="020B0604020202020204" pitchFamily="34" charset="0"/>
                <a:cs typeface="Arial" panose="020B0604020202020204" pitchFamily="34" charset="0"/>
              </a:rPr>
              <a:t>34</a:t>
            </a:r>
            <a:r>
              <a:rPr lang="en-US" b="0" i="0" u="none" strike="noStrike" baseline="0" dirty="0">
                <a:latin typeface="Arial" panose="020B0604020202020204" pitchFamily="34" charset="0"/>
                <a:cs typeface="Arial" panose="020B0604020202020204" pitchFamily="34" charset="0"/>
              </a:rPr>
              <a:t> For neither was there among them any that lacked: for as many as were possessors of lands or houses sold them, and brought the prices of the things that were sold,</a:t>
            </a:r>
            <a:r>
              <a:rPr lang="en-US" b="1" i="0" u="none" strike="noStrike" baseline="0" dirty="0">
                <a:latin typeface="Arial" panose="020B0604020202020204" pitchFamily="34" charset="0"/>
                <a:cs typeface="Arial" panose="020B0604020202020204" pitchFamily="34" charset="0"/>
              </a:rPr>
              <a:t> 35 </a:t>
            </a:r>
            <a:r>
              <a:rPr lang="en-US" b="0" i="0" u="none" strike="noStrike" baseline="0" dirty="0">
                <a:latin typeface="Arial" panose="020B0604020202020204" pitchFamily="34" charset="0"/>
                <a:cs typeface="Arial" panose="020B0604020202020204" pitchFamily="34" charset="0"/>
              </a:rPr>
              <a:t>and laid them at the apostles' feet: and distribution was made unto each, according as any one had need.</a:t>
            </a:r>
            <a:r>
              <a:rPr lang="en-US" b="1" i="0" u="none" strike="noStrike" baseline="0" dirty="0">
                <a:latin typeface="Arial" panose="020B0604020202020204" pitchFamily="34" charset="0"/>
                <a:cs typeface="Arial" panose="020B0604020202020204" pitchFamily="34" charset="0"/>
              </a:rPr>
              <a:t> 36 </a:t>
            </a:r>
            <a:r>
              <a:rPr lang="en-US" b="0" i="0" u="none" strike="noStrike" baseline="0" dirty="0">
                <a:latin typeface="Arial" panose="020B0604020202020204" pitchFamily="34" charset="0"/>
                <a:cs typeface="Arial" panose="020B0604020202020204" pitchFamily="34" charset="0"/>
              </a:rPr>
              <a:t>And Joseph, who by the apostles was surnamed Barnabas (which is, being interpreted, Son of exhortation), a Levite, a man of Cyprus by race, 37 having a field, sold it, and brought the money and laid it at the apostles' feet.</a:t>
            </a:r>
          </a:p>
          <a:p>
            <a:pPr algn="l"/>
            <a:r>
              <a:rPr lang="en-US" b="1" i="0" u="none" strike="noStrike" baseline="0" dirty="0">
                <a:latin typeface="Arial" panose="020B0604020202020204" pitchFamily="34" charset="0"/>
                <a:cs typeface="Arial" panose="020B0604020202020204" pitchFamily="34" charset="0"/>
              </a:rPr>
              <a:t>Ephesians 4:28 ASV 28 </a:t>
            </a:r>
            <a:r>
              <a:rPr lang="en-US" b="0" i="0" u="none" strike="noStrike" baseline="0" dirty="0">
                <a:latin typeface="Arial" panose="020B0604020202020204" pitchFamily="34" charset="0"/>
                <a:cs typeface="Arial" panose="020B0604020202020204" pitchFamily="34" charset="0"/>
              </a:rPr>
              <a:t>Let him that stole steal no more: but rather let him labor, working with his hands the thing that is good, that he may have whereof to give to him that hath need.</a:t>
            </a:r>
          </a:p>
          <a:p>
            <a:pPr algn="l"/>
            <a:endParaRPr lang="en-US" b="0" i="0" u="none" strike="noStrike" baseline="0" dirty="0">
              <a:latin typeface="Arial" panose="020B0604020202020204" pitchFamily="34" charset="0"/>
              <a:cs typeface="Arial" panose="020B0604020202020204" pitchFamily="34" charset="0"/>
            </a:endParaRPr>
          </a:p>
          <a:p>
            <a:pPr algn="l"/>
            <a:r>
              <a:rPr lang="en-US" b="1" i="0" u="none" strike="noStrike" baseline="0" dirty="0">
                <a:latin typeface="Arial" panose="020B0604020202020204" pitchFamily="34" charset="0"/>
                <a:cs typeface="Arial" panose="020B0604020202020204" pitchFamily="34" charset="0"/>
              </a:rPr>
              <a:t>2 Corinthians 8:5 ASV 5 </a:t>
            </a:r>
            <a:r>
              <a:rPr lang="en-US" b="0" i="0" u="none" strike="noStrike" baseline="0" dirty="0">
                <a:latin typeface="Arial" panose="020B0604020202020204" pitchFamily="34" charset="0"/>
                <a:cs typeface="Arial" panose="020B0604020202020204" pitchFamily="34" charset="0"/>
              </a:rPr>
              <a:t>and this, not as we had hoped, </a:t>
            </a:r>
            <a:r>
              <a:rPr lang="en-US" b="1" i="0" u="none" strike="noStrike" baseline="0" dirty="0">
                <a:latin typeface="Arial" panose="020B0604020202020204" pitchFamily="34" charset="0"/>
                <a:cs typeface="Arial" panose="020B0604020202020204" pitchFamily="34" charset="0"/>
              </a:rPr>
              <a:t>but first they gave their own selves to the Lord</a:t>
            </a:r>
            <a:r>
              <a:rPr lang="en-US" b="0" i="0" u="none" strike="noStrike" baseline="0" dirty="0">
                <a:latin typeface="Arial" panose="020B0604020202020204" pitchFamily="34" charset="0"/>
                <a:cs typeface="Arial" panose="020B0604020202020204" pitchFamily="34" charset="0"/>
              </a:rPr>
              <a:t>, and to us through the will of God.</a:t>
            </a:r>
          </a:p>
        </p:txBody>
      </p:sp>
      <p:sp>
        <p:nvSpPr>
          <p:cNvPr id="4" name="Slide Number Placeholder 3"/>
          <p:cNvSpPr>
            <a:spLocks noGrp="1"/>
          </p:cNvSpPr>
          <p:nvPr>
            <p:ph type="sldNum" sz="quarter" idx="5"/>
          </p:nvPr>
        </p:nvSpPr>
        <p:spPr/>
        <p:txBody>
          <a:bodyPr/>
          <a:lstStyle/>
          <a:p>
            <a:fld id="{104CA5F0-8EEB-452F-BB11-DAC619F33B8E}" type="slidenum">
              <a:rPr lang="en-US" smtClean="0"/>
              <a:pPr/>
              <a:t>6</a:t>
            </a:fld>
            <a:endParaRPr lang="en-US"/>
          </a:p>
        </p:txBody>
      </p:sp>
      <p:sp>
        <p:nvSpPr>
          <p:cNvPr id="5" name="Date Placeholder 4">
            <a:extLst>
              <a:ext uri="{FF2B5EF4-FFF2-40B4-BE49-F238E27FC236}">
                <a16:creationId xmlns:a16="http://schemas.microsoft.com/office/drawing/2014/main" id="{F1412B9F-AD1E-3254-7AB4-17C4E752DD7F}"/>
              </a:ext>
            </a:extLst>
          </p:cNvPr>
          <p:cNvSpPr>
            <a:spLocks noGrp="1"/>
          </p:cNvSpPr>
          <p:nvPr>
            <p:ph type="dt" idx="1"/>
          </p:nvPr>
        </p:nvSpPr>
        <p:spPr/>
        <p:txBody>
          <a:bodyPr/>
          <a:lstStyle/>
          <a:p>
            <a:r>
              <a:rPr lang="en-US"/>
              <a:t>10/16/2022 AM</a:t>
            </a:r>
          </a:p>
        </p:txBody>
      </p:sp>
    </p:spTree>
    <p:extLst>
      <p:ext uri="{BB962C8B-B14F-4D97-AF65-F5344CB8AC3E}">
        <p14:creationId xmlns:p14="http://schemas.microsoft.com/office/powerpoint/2010/main" val="4090572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19588"/>
            <a:ext cx="7313507" cy="4560887"/>
          </a:xfrm>
        </p:spPr>
        <p:txBody>
          <a:bodyPr>
            <a:noAutofit/>
          </a:bodyPr>
          <a:lstStyle/>
          <a:p>
            <a:pPr algn="l"/>
            <a:r>
              <a:rPr lang="en-US" b="1" i="0" u="none" strike="noStrike" baseline="0" dirty="0">
                <a:latin typeface="Arial" panose="020B0604020202020204" pitchFamily="34" charset="0"/>
                <a:cs typeface="Arial" panose="020B0604020202020204" pitchFamily="34" charset="0"/>
              </a:rPr>
              <a:t>1 Corinthians 4:7 ASV 7 </a:t>
            </a:r>
            <a:r>
              <a:rPr lang="en-US" b="0" i="0" u="none" strike="noStrike" baseline="0" dirty="0">
                <a:latin typeface="Arial" panose="020B0604020202020204" pitchFamily="34" charset="0"/>
                <a:cs typeface="Arial" panose="020B0604020202020204" pitchFamily="34" charset="0"/>
              </a:rPr>
              <a:t>For who </a:t>
            </a:r>
            <a:r>
              <a:rPr lang="en-US" b="0" i="0" u="none" strike="noStrike" baseline="0" dirty="0" err="1">
                <a:latin typeface="Arial" panose="020B0604020202020204" pitchFamily="34" charset="0"/>
                <a:cs typeface="Arial" panose="020B0604020202020204" pitchFamily="34" charset="0"/>
              </a:rPr>
              <a:t>maketh</a:t>
            </a:r>
            <a:r>
              <a:rPr lang="en-US" b="0" i="0" u="none" strike="noStrike" baseline="0" dirty="0">
                <a:latin typeface="Arial" panose="020B0604020202020204" pitchFamily="34" charset="0"/>
                <a:cs typeface="Arial" panose="020B0604020202020204" pitchFamily="34" charset="0"/>
              </a:rPr>
              <a:t> thee to differ? and what hast thou that thou didst not receive? but if thou didst receive it, why dost thou glory as if thou </a:t>
            </a:r>
            <a:r>
              <a:rPr lang="en-US" b="0" i="0" u="none" strike="noStrike" baseline="0" dirty="0" err="1">
                <a:latin typeface="Arial" panose="020B0604020202020204" pitchFamily="34" charset="0"/>
                <a:cs typeface="Arial" panose="020B0604020202020204" pitchFamily="34" charset="0"/>
              </a:rPr>
              <a:t>hadst</a:t>
            </a:r>
            <a:r>
              <a:rPr lang="en-US" b="0" i="0" u="none" strike="noStrike" baseline="0" dirty="0">
                <a:latin typeface="Arial" panose="020B0604020202020204" pitchFamily="34" charset="0"/>
                <a:cs typeface="Arial" panose="020B0604020202020204" pitchFamily="34" charset="0"/>
              </a:rPr>
              <a:t> not received it?</a:t>
            </a:r>
          </a:p>
          <a:p>
            <a:pPr algn="l"/>
            <a:r>
              <a:rPr lang="en-US" b="1" i="0" u="none" strike="noStrike" baseline="0" dirty="0">
                <a:latin typeface="Arial" panose="020B0604020202020204" pitchFamily="34" charset="0"/>
                <a:cs typeface="Arial" panose="020B0604020202020204" pitchFamily="34" charset="0"/>
              </a:rPr>
              <a:t>James 1:17 ASV 17</a:t>
            </a:r>
            <a:r>
              <a:rPr lang="en-US" b="0" i="0" u="none" strike="noStrike" baseline="0" dirty="0">
                <a:latin typeface="Arial" panose="020B0604020202020204" pitchFamily="34" charset="0"/>
                <a:cs typeface="Arial" panose="020B0604020202020204" pitchFamily="34" charset="0"/>
              </a:rPr>
              <a:t> Every good gift and every perfect gift is from above, coming down from the Father of lights, with whom can be no variation, neither shadow that is cast by turning.</a:t>
            </a:r>
          </a:p>
          <a:p>
            <a:pPr algn="l"/>
            <a:endParaRPr lang="en-US" b="1" i="0" u="none" strike="noStrike" baseline="0" dirty="0">
              <a:latin typeface="Arial" panose="020B0604020202020204" pitchFamily="34" charset="0"/>
              <a:cs typeface="Arial" panose="020B0604020202020204" pitchFamily="34" charset="0"/>
            </a:endParaRPr>
          </a:p>
          <a:p>
            <a:pPr algn="l"/>
            <a:r>
              <a:rPr lang="en-US" b="1" i="0" u="none" strike="noStrike" baseline="0" dirty="0">
                <a:latin typeface="Arial" panose="020B0604020202020204" pitchFamily="34" charset="0"/>
                <a:cs typeface="Arial" panose="020B0604020202020204" pitchFamily="34" charset="0"/>
              </a:rPr>
              <a:t>Matthew 25:31-46 ASV 31 </a:t>
            </a:r>
            <a:r>
              <a:rPr lang="en-US" b="0" i="0" u="none" strike="noStrike" baseline="0" dirty="0">
                <a:latin typeface="Arial" panose="020B0604020202020204" pitchFamily="34" charset="0"/>
                <a:cs typeface="Arial" panose="020B0604020202020204" pitchFamily="34" charset="0"/>
              </a:rPr>
              <a:t>But when the Son of man shall come in his glory, and all the angels with him, then shall he sit on the throne of his glory: </a:t>
            </a:r>
            <a:r>
              <a:rPr lang="en-US" b="1" i="0" u="none" strike="noStrike" baseline="0" dirty="0">
                <a:latin typeface="Arial" panose="020B0604020202020204" pitchFamily="34" charset="0"/>
                <a:cs typeface="Arial" panose="020B0604020202020204" pitchFamily="34" charset="0"/>
              </a:rPr>
              <a:t>32</a:t>
            </a:r>
            <a:r>
              <a:rPr lang="en-US" b="0" i="0" u="none" strike="noStrike" baseline="0" dirty="0">
                <a:latin typeface="Arial" panose="020B0604020202020204" pitchFamily="34" charset="0"/>
                <a:cs typeface="Arial" panose="020B0604020202020204" pitchFamily="34" charset="0"/>
              </a:rPr>
              <a:t> and before him shall be gathered all the nations: and he shall separate them one from another, as the shepherd </a:t>
            </a:r>
            <a:r>
              <a:rPr lang="en-US" b="0" i="0" u="none" strike="noStrike" baseline="0" dirty="0" err="1">
                <a:latin typeface="Arial" panose="020B0604020202020204" pitchFamily="34" charset="0"/>
                <a:cs typeface="Arial" panose="020B0604020202020204" pitchFamily="34" charset="0"/>
              </a:rPr>
              <a:t>separateth</a:t>
            </a:r>
            <a:r>
              <a:rPr lang="en-US" b="0" i="0" u="none" strike="noStrike" baseline="0" dirty="0">
                <a:latin typeface="Arial" panose="020B0604020202020204" pitchFamily="34" charset="0"/>
                <a:cs typeface="Arial" panose="020B0604020202020204" pitchFamily="34" charset="0"/>
              </a:rPr>
              <a:t> the sheep from the goats; </a:t>
            </a:r>
            <a:r>
              <a:rPr lang="en-US" b="1" i="0" u="none" strike="noStrike" baseline="0" dirty="0">
                <a:latin typeface="Arial" panose="020B0604020202020204" pitchFamily="34" charset="0"/>
                <a:cs typeface="Arial" panose="020B0604020202020204" pitchFamily="34" charset="0"/>
              </a:rPr>
              <a:t>33</a:t>
            </a:r>
            <a:r>
              <a:rPr lang="en-US" b="0" i="0" u="none" strike="noStrike" baseline="0" dirty="0">
                <a:latin typeface="Arial" panose="020B0604020202020204" pitchFamily="34" charset="0"/>
                <a:cs typeface="Arial" panose="020B0604020202020204" pitchFamily="34" charset="0"/>
              </a:rPr>
              <a:t> and he shall set the sheep on his right hand, but the goats on the left. </a:t>
            </a:r>
            <a:r>
              <a:rPr lang="en-US" b="1" i="0" u="none" strike="noStrike" baseline="0" dirty="0">
                <a:latin typeface="Arial" panose="020B0604020202020204" pitchFamily="34" charset="0"/>
                <a:cs typeface="Arial" panose="020B0604020202020204" pitchFamily="34" charset="0"/>
              </a:rPr>
              <a:t>34</a:t>
            </a:r>
            <a:r>
              <a:rPr lang="en-US" b="0" i="0" u="none" strike="noStrike" baseline="0" dirty="0">
                <a:latin typeface="Arial" panose="020B0604020202020204" pitchFamily="34" charset="0"/>
                <a:cs typeface="Arial" panose="020B0604020202020204" pitchFamily="34" charset="0"/>
              </a:rPr>
              <a:t> Then shall the King say unto them on his right hand, Come, ye blessed of my Father, inherit the kingdom prepared for you from the foundation of the world: </a:t>
            </a:r>
            <a:r>
              <a:rPr lang="en-US" b="1" i="0" u="none" strike="noStrike" baseline="0" dirty="0">
                <a:latin typeface="Arial" panose="020B0604020202020204" pitchFamily="34" charset="0"/>
                <a:cs typeface="Arial" panose="020B0604020202020204" pitchFamily="34" charset="0"/>
              </a:rPr>
              <a:t>35</a:t>
            </a:r>
            <a:r>
              <a:rPr lang="en-US" b="0" i="0" u="none" strike="noStrike" baseline="0" dirty="0">
                <a:latin typeface="Arial" panose="020B0604020202020204" pitchFamily="34" charset="0"/>
                <a:cs typeface="Arial" panose="020B0604020202020204" pitchFamily="34" charset="0"/>
              </a:rPr>
              <a:t> for I was hungry, and ye gave me to eat; I was thirsty, and ye gave me drink; I was a stranger, and ye took me in; </a:t>
            </a:r>
            <a:r>
              <a:rPr lang="en-US" b="1" i="0" u="none" strike="noStrike" baseline="0" dirty="0">
                <a:latin typeface="Arial" panose="020B0604020202020204" pitchFamily="34" charset="0"/>
                <a:cs typeface="Arial" panose="020B0604020202020204" pitchFamily="34" charset="0"/>
              </a:rPr>
              <a:t>36</a:t>
            </a:r>
            <a:r>
              <a:rPr lang="en-US" b="0" i="0" u="none" strike="noStrike" baseline="0" dirty="0">
                <a:latin typeface="Arial" panose="020B0604020202020204" pitchFamily="34" charset="0"/>
                <a:cs typeface="Arial" panose="020B0604020202020204" pitchFamily="34" charset="0"/>
              </a:rPr>
              <a:t> naked, and ye clothed me; I was sick, and ye visited me; I was in prison, and ye came unto me.</a:t>
            </a:r>
            <a:r>
              <a:rPr lang="en-US" b="1" i="0" u="none" strike="noStrike" baseline="0" dirty="0">
                <a:latin typeface="Arial" panose="020B0604020202020204" pitchFamily="34" charset="0"/>
                <a:cs typeface="Arial" panose="020B0604020202020204" pitchFamily="34" charset="0"/>
              </a:rPr>
              <a:t> 37 </a:t>
            </a:r>
            <a:r>
              <a:rPr lang="en-US" b="0" i="0" u="none" strike="noStrike" baseline="0" dirty="0">
                <a:latin typeface="Arial" panose="020B0604020202020204" pitchFamily="34" charset="0"/>
                <a:cs typeface="Arial" panose="020B0604020202020204" pitchFamily="34" charset="0"/>
              </a:rPr>
              <a:t>Then shall the righteous answer him, saying, Lord, when saw we thee hungry, and fed thee? or athirst, and gave thee drink? </a:t>
            </a:r>
            <a:r>
              <a:rPr lang="en-US" b="1" i="0" u="none" strike="noStrike" baseline="0" dirty="0">
                <a:latin typeface="Arial" panose="020B0604020202020204" pitchFamily="34" charset="0"/>
                <a:cs typeface="Arial" panose="020B0604020202020204" pitchFamily="34" charset="0"/>
              </a:rPr>
              <a:t>38</a:t>
            </a:r>
            <a:r>
              <a:rPr lang="en-US" b="0" i="0" u="none" strike="noStrike" baseline="0" dirty="0">
                <a:latin typeface="Arial" panose="020B0604020202020204" pitchFamily="34" charset="0"/>
                <a:cs typeface="Arial" panose="020B0604020202020204" pitchFamily="34" charset="0"/>
              </a:rPr>
              <a:t> And when saw we thee a stranger, and took thee in? or naked, and clothed thee? </a:t>
            </a:r>
            <a:r>
              <a:rPr lang="en-US" b="1" i="0" u="none" strike="noStrike" baseline="0" dirty="0">
                <a:latin typeface="Arial" panose="020B0604020202020204" pitchFamily="34" charset="0"/>
                <a:cs typeface="Arial" panose="020B0604020202020204" pitchFamily="34" charset="0"/>
              </a:rPr>
              <a:t>39</a:t>
            </a:r>
            <a:r>
              <a:rPr lang="en-US" b="0" i="0" u="none" strike="noStrike" baseline="0" dirty="0">
                <a:latin typeface="Arial" panose="020B0604020202020204" pitchFamily="34" charset="0"/>
                <a:cs typeface="Arial" panose="020B0604020202020204" pitchFamily="34" charset="0"/>
              </a:rPr>
              <a:t> And when saw we thee sick, or in prison, and came unto thee? 40 And the King shall answer and say unto them, Verily I say unto you, Inasmuch as ye did it unto one of these my brethren, even these least, ye did it unto me</a:t>
            </a:r>
            <a:r>
              <a:rPr lang="en-US" b="1" i="0" u="none" strike="noStrike" baseline="0" dirty="0">
                <a:latin typeface="Arial" panose="020B0604020202020204" pitchFamily="34" charset="0"/>
                <a:cs typeface="Arial" panose="020B0604020202020204" pitchFamily="34" charset="0"/>
              </a:rPr>
              <a:t>. 41 </a:t>
            </a:r>
            <a:r>
              <a:rPr lang="en-US" b="0" i="0" u="none" strike="noStrike" baseline="0" dirty="0">
                <a:latin typeface="Arial" panose="020B0604020202020204" pitchFamily="34" charset="0"/>
                <a:cs typeface="Arial" panose="020B0604020202020204" pitchFamily="34" charset="0"/>
              </a:rPr>
              <a:t>Then shall he say also unto them on the left hand, Depart from me, ye cursed, into the eternal fire which is prepared for the devil and his angels: </a:t>
            </a:r>
            <a:r>
              <a:rPr lang="en-US" b="1" i="0" u="none" strike="noStrike" baseline="0" dirty="0">
                <a:latin typeface="Arial" panose="020B0604020202020204" pitchFamily="34" charset="0"/>
                <a:cs typeface="Arial" panose="020B0604020202020204" pitchFamily="34" charset="0"/>
              </a:rPr>
              <a:t>42</a:t>
            </a:r>
            <a:r>
              <a:rPr lang="en-US" b="0" i="0" u="none" strike="noStrike" baseline="0" dirty="0">
                <a:latin typeface="Arial" panose="020B0604020202020204" pitchFamily="34" charset="0"/>
                <a:cs typeface="Arial" panose="020B0604020202020204" pitchFamily="34" charset="0"/>
              </a:rPr>
              <a:t> for I was hungry, and ye did not give me to eat; I was thirsty, and ye gave me no drink; </a:t>
            </a:r>
            <a:r>
              <a:rPr lang="en-US" b="1" i="0" u="none" strike="noStrike" baseline="0" dirty="0">
                <a:latin typeface="Arial" panose="020B0604020202020204" pitchFamily="34" charset="0"/>
                <a:cs typeface="Arial" panose="020B0604020202020204" pitchFamily="34" charset="0"/>
              </a:rPr>
              <a:t>43</a:t>
            </a:r>
            <a:r>
              <a:rPr lang="en-US" b="0" i="0" u="none" strike="noStrike" baseline="0" dirty="0">
                <a:latin typeface="Arial" panose="020B0604020202020204" pitchFamily="34" charset="0"/>
                <a:cs typeface="Arial" panose="020B0604020202020204" pitchFamily="34" charset="0"/>
              </a:rPr>
              <a:t> I was a stranger, and ye took me not in; naked, and ye clothed me not; sick, and in prison, and ye visited me not.</a:t>
            </a:r>
            <a:r>
              <a:rPr lang="en-US" b="1" i="0" u="none" strike="noStrike" baseline="0" dirty="0">
                <a:latin typeface="Arial" panose="020B0604020202020204" pitchFamily="34" charset="0"/>
                <a:cs typeface="Arial" panose="020B0604020202020204" pitchFamily="34" charset="0"/>
              </a:rPr>
              <a:t> 44 </a:t>
            </a:r>
            <a:r>
              <a:rPr lang="en-US" b="0" i="0" u="none" strike="noStrike" baseline="0" dirty="0">
                <a:latin typeface="Arial" panose="020B0604020202020204" pitchFamily="34" charset="0"/>
                <a:cs typeface="Arial" panose="020B0604020202020204" pitchFamily="34" charset="0"/>
              </a:rPr>
              <a:t>Then shall they also answer, saying, Lord, when saw we thee hungry, or athirst, or a stranger, or naked, or sick, or in prison, and did not minister unto thee? </a:t>
            </a:r>
            <a:r>
              <a:rPr lang="en-US" b="1" i="0" u="none" strike="noStrike" baseline="0" dirty="0">
                <a:latin typeface="Arial" panose="020B0604020202020204" pitchFamily="34" charset="0"/>
                <a:cs typeface="Arial" panose="020B0604020202020204" pitchFamily="34" charset="0"/>
              </a:rPr>
              <a:t>45</a:t>
            </a:r>
            <a:r>
              <a:rPr lang="en-US" b="0" i="0" u="none" strike="noStrike" baseline="0" dirty="0">
                <a:latin typeface="Arial" panose="020B0604020202020204" pitchFamily="34" charset="0"/>
                <a:cs typeface="Arial" panose="020B0604020202020204" pitchFamily="34" charset="0"/>
              </a:rPr>
              <a:t> Then shall he answer them, saying, Verily I say unto you, Inasmuch as ye did it not unto one of these least, ye did it not unto me. </a:t>
            </a:r>
            <a:r>
              <a:rPr lang="en-US" b="1" i="0" u="none" strike="noStrike" baseline="0" dirty="0">
                <a:latin typeface="Arial" panose="020B0604020202020204" pitchFamily="34" charset="0"/>
                <a:cs typeface="Arial" panose="020B0604020202020204" pitchFamily="34" charset="0"/>
              </a:rPr>
              <a:t>46</a:t>
            </a:r>
            <a:r>
              <a:rPr lang="en-US" b="0" i="0" u="none" strike="noStrike" baseline="0" dirty="0">
                <a:latin typeface="Arial" panose="020B0604020202020204" pitchFamily="34" charset="0"/>
                <a:cs typeface="Arial" panose="020B0604020202020204" pitchFamily="34" charset="0"/>
              </a:rPr>
              <a:t> And these shall go away into eternal punishment: but the righteous into eternal life.</a:t>
            </a:r>
          </a:p>
          <a:p>
            <a:pPr algn="l"/>
            <a:r>
              <a:rPr lang="en-US" b="1" i="0" u="none" strike="noStrike" baseline="0" dirty="0">
                <a:latin typeface="Arial" panose="020B0604020202020204" pitchFamily="34" charset="0"/>
                <a:cs typeface="Arial" panose="020B0604020202020204" pitchFamily="34" charset="0"/>
              </a:rPr>
              <a:t>Titus 3:8 ASV 8 </a:t>
            </a:r>
            <a:r>
              <a:rPr lang="en-US" b="0" i="0" u="none" strike="noStrike" baseline="0" dirty="0">
                <a:latin typeface="Arial" panose="020B0604020202020204" pitchFamily="34" charset="0"/>
                <a:cs typeface="Arial" panose="020B0604020202020204" pitchFamily="34" charset="0"/>
              </a:rPr>
              <a:t>Faithful is the saying, and concerning these things I desire that thou affirm confidently, to the end that they who have believed God may be careful to maintain good works. These things are good and profitable unto men:</a:t>
            </a:r>
          </a:p>
          <a:p>
            <a:pPr algn="l"/>
            <a:r>
              <a:rPr lang="en-US" b="1" i="0" u="none" strike="noStrike" baseline="0" dirty="0">
                <a:latin typeface="Arial" panose="020B0604020202020204" pitchFamily="34" charset="0"/>
                <a:cs typeface="Arial" panose="020B0604020202020204" pitchFamily="34" charset="0"/>
              </a:rPr>
              <a:t>Titus 3:14 ASV 14 </a:t>
            </a:r>
            <a:r>
              <a:rPr lang="en-US" b="0" i="0" u="none" strike="noStrike" baseline="0" dirty="0">
                <a:latin typeface="Arial" panose="020B0604020202020204" pitchFamily="34" charset="0"/>
                <a:cs typeface="Arial" panose="020B0604020202020204" pitchFamily="34" charset="0"/>
              </a:rPr>
              <a:t>And let our people also learn to maintain good works for necessary uses, that they be not unfruitful.</a:t>
            </a:r>
          </a:p>
          <a:p>
            <a:pPr algn="l"/>
            <a:endParaRPr lang="en-US" b="1" i="0" u="none" strike="noStrike" baseline="0" dirty="0">
              <a:latin typeface="Arial" panose="020B0604020202020204" pitchFamily="34" charset="0"/>
              <a:cs typeface="Arial" panose="020B0604020202020204" pitchFamily="34" charset="0"/>
            </a:endParaRPr>
          </a:p>
          <a:p>
            <a:pPr algn="l"/>
            <a:r>
              <a:rPr lang="en-US" b="1" i="0" u="none" strike="noStrike" baseline="0" dirty="0">
                <a:latin typeface="Arial" panose="020B0604020202020204" pitchFamily="34" charset="0"/>
                <a:cs typeface="Arial" panose="020B0604020202020204" pitchFamily="34" charset="0"/>
              </a:rPr>
              <a:t>Ephesians 4:28 ASV 28 </a:t>
            </a:r>
            <a:r>
              <a:rPr lang="en-US" b="0" i="0" u="none" strike="noStrike" baseline="0" dirty="0">
                <a:latin typeface="Arial" panose="020B0604020202020204" pitchFamily="34" charset="0"/>
                <a:cs typeface="Arial" panose="020B0604020202020204" pitchFamily="34" charset="0"/>
              </a:rPr>
              <a:t>Let him that stole steal no more: but rather let him labor, working with his hands the thing that is good, that he may have whereof to give to him that hath need.</a:t>
            </a:r>
          </a:p>
          <a:p>
            <a:pPr algn="l"/>
            <a:endParaRPr lang="en-US" b="0" i="0" u="none" strike="noStrike" baseline="0" dirty="0">
              <a:latin typeface="Arial" panose="020B0604020202020204" pitchFamily="34" charset="0"/>
              <a:cs typeface="Arial" panose="020B0604020202020204" pitchFamily="34" charset="0"/>
            </a:endParaRPr>
          </a:p>
          <a:p>
            <a:pPr algn="l"/>
            <a:r>
              <a:rPr lang="en-US" b="1" i="0" u="none" strike="noStrike" baseline="0" dirty="0">
                <a:latin typeface="Arial" panose="020B0604020202020204" pitchFamily="34" charset="0"/>
                <a:cs typeface="Arial" panose="020B0604020202020204" pitchFamily="34" charset="0"/>
              </a:rPr>
              <a:t>Galatians 6:9-10 ASV 9 </a:t>
            </a:r>
            <a:r>
              <a:rPr lang="en-US" b="0" i="0" u="none" strike="noStrike" baseline="0" dirty="0">
                <a:latin typeface="Arial" panose="020B0604020202020204" pitchFamily="34" charset="0"/>
                <a:cs typeface="Arial" panose="020B0604020202020204" pitchFamily="34" charset="0"/>
              </a:rPr>
              <a:t>And </a:t>
            </a:r>
            <a:r>
              <a:rPr lang="en-US" b="1" i="0" u="none" strike="noStrike" baseline="0" dirty="0">
                <a:latin typeface="Arial" panose="020B0604020202020204" pitchFamily="34" charset="0"/>
                <a:cs typeface="Arial" panose="020B0604020202020204" pitchFamily="34" charset="0"/>
              </a:rPr>
              <a:t>let us not be weary in well-doing</a:t>
            </a:r>
            <a:r>
              <a:rPr lang="en-US" b="0" i="0" u="none" strike="noStrike" baseline="0" dirty="0">
                <a:latin typeface="Arial" panose="020B0604020202020204" pitchFamily="34" charset="0"/>
                <a:cs typeface="Arial" panose="020B0604020202020204" pitchFamily="34" charset="0"/>
              </a:rPr>
              <a:t>: for in due season we shall reap, if we faint not. </a:t>
            </a:r>
            <a:r>
              <a:rPr lang="en-US" b="1" i="0" u="none" strike="noStrike" baseline="0" dirty="0">
                <a:latin typeface="Arial" panose="020B0604020202020204" pitchFamily="34" charset="0"/>
                <a:cs typeface="Arial" panose="020B0604020202020204" pitchFamily="34" charset="0"/>
              </a:rPr>
              <a:t>10</a:t>
            </a:r>
            <a:r>
              <a:rPr lang="en-US" b="0" i="0" u="none" strike="noStrike" baseline="0" dirty="0">
                <a:latin typeface="Arial" panose="020B0604020202020204" pitchFamily="34" charset="0"/>
                <a:cs typeface="Arial" panose="020B0604020202020204" pitchFamily="34" charset="0"/>
              </a:rPr>
              <a:t> So then, as we have opportunity, let us work that which is good toward all men, and especially toward them that are of the household of the faith.</a:t>
            </a:r>
          </a:p>
          <a:p>
            <a:pPr algn="l"/>
            <a:r>
              <a:rPr lang="en-US" b="1" i="0" u="none" strike="noStrike" baseline="0" dirty="0">
                <a:latin typeface="Arial" panose="020B0604020202020204" pitchFamily="34" charset="0"/>
                <a:cs typeface="Arial" panose="020B0604020202020204" pitchFamily="34" charset="0"/>
              </a:rPr>
              <a:t>2 Thessalonians 3:13 ASV</a:t>
            </a:r>
            <a:r>
              <a:rPr lang="en-US" b="0" i="0" u="none" strike="noStrike" baseline="0" dirty="0">
                <a:latin typeface="Arial" panose="020B0604020202020204" pitchFamily="34" charset="0"/>
                <a:cs typeface="Arial" panose="020B0604020202020204" pitchFamily="34" charset="0"/>
              </a:rPr>
              <a:t> 13 But ye, brethren, </a:t>
            </a:r>
            <a:r>
              <a:rPr lang="en-US" b="1" i="0" u="none" strike="noStrike" baseline="0" dirty="0">
                <a:latin typeface="Arial" panose="020B0604020202020204" pitchFamily="34" charset="0"/>
                <a:cs typeface="Arial" panose="020B0604020202020204" pitchFamily="34" charset="0"/>
              </a:rPr>
              <a:t>be not weary in well-doing.</a:t>
            </a:r>
          </a:p>
          <a:p>
            <a:pPr algn="l"/>
            <a:endParaRPr lang="en-US" sz="1200"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104CA5F0-8EEB-452F-BB11-DAC619F33B8E}" type="slidenum">
              <a:rPr lang="en-US" smtClean="0"/>
              <a:pPr/>
              <a:t>7</a:t>
            </a:fld>
            <a:endParaRPr lang="en-US"/>
          </a:p>
        </p:txBody>
      </p:sp>
      <p:sp>
        <p:nvSpPr>
          <p:cNvPr id="5" name="Date Placeholder 4">
            <a:extLst>
              <a:ext uri="{FF2B5EF4-FFF2-40B4-BE49-F238E27FC236}">
                <a16:creationId xmlns:a16="http://schemas.microsoft.com/office/drawing/2014/main" id="{F1412B9F-AD1E-3254-7AB4-17C4E752DD7F}"/>
              </a:ext>
            </a:extLst>
          </p:cNvPr>
          <p:cNvSpPr>
            <a:spLocks noGrp="1"/>
          </p:cNvSpPr>
          <p:nvPr>
            <p:ph type="dt" idx="1"/>
          </p:nvPr>
        </p:nvSpPr>
        <p:spPr/>
        <p:txBody>
          <a:bodyPr/>
          <a:lstStyle/>
          <a:p>
            <a:r>
              <a:rPr lang="en-US"/>
              <a:t>10/16/2022 AM</a:t>
            </a:r>
          </a:p>
        </p:txBody>
      </p:sp>
    </p:spTree>
    <p:extLst>
      <p:ext uri="{BB962C8B-B14F-4D97-AF65-F5344CB8AC3E}">
        <p14:creationId xmlns:p14="http://schemas.microsoft.com/office/powerpoint/2010/main" val="8291921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120650"/>
            <a:ext cx="4797425" cy="3598863"/>
          </a:xfrm>
        </p:spPr>
      </p:sp>
      <p:sp>
        <p:nvSpPr>
          <p:cNvPr id="3" name="Notes Placeholder 2"/>
          <p:cNvSpPr>
            <a:spLocks noGrp="1"/>
          </p:cNvSpPr>
          <p:nvPr>
            <p:ph type="body" idx="1"/>
          </p:nvPr>
        </p:nvSpPr>
        <p:spPr>
          <a:xfrm>
            <a:off x="0" y="3719514"/>
            <a:ext cx="7313507" cy="5881686"/>
          </a:xfrm>
        </p:spPr>
        <p:txBody>
          <a:bodyPr>
            <a:noAutofit/>
          </a:bodyPr>
          <a:lstStyle/>
          <a:p>
            <a:pPr algn="l"/>
            <a:r>
              <a:rPr lang="en-US" b="1" i="0" u="none" strike="noStrike" baseline="0" dirty="0">
                <a:latin typeface="Arial" panose="020B0604020202020204" pitchFamily="34" charset="0"/>
                <a:cs typeface="Arial" panose="020B0604020202020204" pitchFamily="34" charset="0"/>
              </a:rPr>
              <a:t>1 Corinthians 11:17-33 ASV 17 </a:t>
            </a:r>
            <a:r>
              <a:rPr lang="en-US" b="0" i="0" u="none" strike="noStrike" baseline="0" dirty="0">
                <a:latin typeface="Arial" panose="020B0604020202020204" pitchFamily="34" charset="0"/>
                <a:cs typeface="Arial" panose="020B0604020202020204" pitchFamily="34" charset="0"/>
              </a:rPr>
              <a:t>But in giving you this charge, I praise you not, that ye </a:t>
            </a:r>
            <a:r>
              <a:rPr lang="en-US" b="1" i="0" u="none" strike="noStrike" baseline="0" dirty="0">
                <a:latin typeface="Arial" panose="020B0604020202020204" pitchFamily="34" charset="0"/>
                <a:cs typeface="Arial" panose="020B0604020202020204" pitchFamily="34" charset="0"/>
              </a:rPr>
              <a:t>come together </a:t>
            </a:r>
            <a:r>
              <a:rPr lang="en-US" b="0" i="0" u="none" strike="noStrike" baseline="0" dirty="0">
                <a:latin typeface="Arial" panose="020B0604020202020204" pitchFamily="34" charset="0"/>
                <a:cs typeface="Arial" panose="020B0604020202020204" pitchFamily="34" charset="0"/>
              </a:rPr>
              <a:t>not for the better but for the worse. </a:t>
            </a:r>
            <a:r>
              <a:rPr lang="en-US" b="1" i="0" u="none" strike="noStrike" baseline="0" dirty="0">
                <a:latin typeface="Arial" panose="020B0604020202020204" pitchFamily="34" charset="0"/>
                <a:cs typeface="Arial" panose="020B0604020202020204" pitchFamily="34" charset="0"/>
              </a:rPr>
              <a:t>18</a:t>
            </a:r>
            <a:r>
              <a:rPr lang="en-US" b="0" i="0" u="none" strike="noStrike" baseline="0" dirty="0">
                <a:latin typeface="Arial" panose="020B0604020202020204" pitchFamily="34" charset="0"/>
                <a:cs typeface="Arial" panose="020B0604020202020204" pitchFamily="34" charset="0"/>
              </a:rPr>
              <a:t> For first of all, when </a:t>
            </a:r>
            <a:r>
              <a:rPr lang="en-US" b="1" i="0" u="none" strike="noStrike" baseline="0" dirty="0">
                <a:latin typeface="Arial" panose="020B0604020202020204" pitchFamily="34" charset="0"/>
                <a:cs typeface="Arial" panose="020B0604020202020204" pitchFamily="34" charset="0"/>
              </a:rPr>
              <a:t>ye come together </a:t>
            </a:r>
            <a:r>
              <a:rPr lang="en-US" b="0" i="0" u="none" strike="noStrike" baseline="0" dirty="0">
                <a:latin typeface="Arial" panose="020B0604020202020204" pitchFamily="34" charset="0"/>
                <a:cs typeface="Arial" panose="020B0604020202020204" pitchFamily="34" charset="0"/>
              </a:rPr>
              <a:t>in the church, I hear that divisions exist among you; and I partly believe it. 19 For there must be also factions among you, that they that are approved may be made manifest among you. 20 When therefore ye </a:t>
            </a:r>
            <a:r>
              <a:rPr lang="en-US" b="1" i="0" u="none" strike="noStrike" baseline="0" dirty="0">
                <a:latin typeface="Arial" panose="020B0604020202020204" pitchFamily="34" charset="0"/>
                <a:cs typeface="Arial" panose="020B0604020202020204" pitchFamily="34" charset="0"/>
              </a:rPr>
              <a:t>assemble yourselves together</a:t>
            </a:r>
            <a:r>
              <a:rPr lang="en-US" b="0" i="0" u="none" strike="noStrike" baseline="0" dirty="0">
                <a:latin typeface="Arial" panose="020B0604020202020204" pitchFamily="34" charset="0"/>
                <a:cs typeface="Arial" panose="020B0604020202020204" pitchFamily="34" charset="0"/>
              </a:rPr>
              <a:t>, it is not possible to eat the Lord's supper: </a:t>
            </a:r>
            <a:r>
              <a:rPr lang="en-US" b="1" i="0" u="none" strike="noStrike" baseline="0" dirty="0">
                <a:latin typeface="Arial" panose="020B0604020202020204" pitchFamily="34" charset="0"/>
                <a:cs typeface="Arial" panose="020B0604020202020204" pitchFamily="34" charset="0"/>
              </a:rPr>
              <a:t>21</a:t>
            </a:r>
            <a:r>
              <a:rPr lang="en-US" b="0" i="0" u="none" strike="noStrike" baseline="0" dirty="0">
                <a:latin typeface="Arial" panose="020B0604020202020204" pitchFamily="34" charset="0"/>
                <a:cs typeface="Arial" panose="020B0604020202020204" pitchFamily="34" charset="0"/>
              </a:rPr>
              <a:t> for in your eating each one taketh before other his own supper; and one is hungry, and another is drunken. </a:t>
            </a:r>
            <a:r>
              <a:rPr lang="en-US" b="1" i="0" u="none" strike="noStrike" baseline="0" dirty="0">
                <a:latin typeface="Arial" panose="020B0604020202020204" pitchFamily="34" charset="0"/>
                <a:cs typeface="Arial" panose="020B0604020202020204" pitchFamily="34" charset="0"/>
              </a:rPr>
              <a:t>22</a:t>
            </a:r>
            <a:r>
              <a:rPr lang="en-US" b="0" i="0" u="none" strike="noStrike" baseline="0" dirty="0">
                <a:latin typeface="Arial" panose="020B0604020202020204" pitchFamily="34" charset="0"/>
                <a:cs typeface="Arial" panose="020B0604020202020204" pitchFamily="34" charset="0"/>
              </a:rPr>
              <a:t> What, have ye not houses to eat and to drink in? or despise ye the church of God, and put them to shame that have not? What shall I say to you? shall I praise you? In this I praise you not</a:t>
            </a:r>
            <a:r>
              <a:rPr lang="en-US" b="1" i="0" u="none" strike="noStrike" baseline="0" dirty="0">
                <a:latin typeface="Arial" panose="020B0604020202020204" pitchFamily="34" charset="0"/>
                <a:cs typeface="Arial" panose="020B0604020202020204" pitchFamily="34" charset="0"/>
              </a:rPr>
              <a:t>. 23  </a:t>
            </a:r>
            <a:r>
              <a:rPr lang="en-US" b="0" i="0" u="none" strike="noStrike" baseline="0" dirty="0">
                <a:latin typeface="Arial" panose="020B0604020202020204" pitchFamily="34" charset="0"/>
                <a:cs typeface="Arial" panose="020B0604020202020204" pitchFamily="34" charset="0"/>
              </a:rPr>
              <a:t>For I received of the Lord that which also I delivered unto you, that the Lord Jesus in the night in which he was betrayed took bread</a:t>
            </a:r>
            <a:r>
              <a:rPr lang="en-US" b="1" i="0" u="none" strike="noStrike" baseline="0" dirty="0">
                <a:latin typeface="Arial" panose="020B0604020202020204" pitchFamily="34" charset="0"/>
                <a:cs typeface="Arial" panose="020B0604020202020204" pitchFamily="34" charset="0"/>
              </a:rPr>
              <a:t>; 24 </a:t>
            </a:r>
            <a:r>
              <a:rPr lang="en-US" b="0" i="0" u="none" strike="noStrike" baseline="0" dirty="0">
                <a:latin typeface="Arial" panose="020B0604020202020204" pitchFamily="34" charset="0"/>
                <a:cs typeface="Arial" panose="020B0604020202020204" pitchFamily="34" charset="0"/>
              </a:rPr>
              <a:t>and when he had given thanks, he brake it, and said, This is my body, which is for you: this do in remembrance of me. 25 In like manner also the cup, after supper, saying, This cup is the new covenant in my blood: this do, as often as ye drink it, in remembrance of me. </a:t>
            </a:r>
            <a:r>
              <a:rPr lang="en-US" b="1" i="0" u="none" strike="noStrike" baseline="0" dirty="0">
                <a:latin typeface="Arial" panose="020B0604020202020204" pitchFamily="34" charset="0"/>
                <a:cs typeface="Arial" panose="020B0604020202020204" pitchFamily="34" charset="0"/>
              </a:rPr>
              <a:t>26</a:t>
            </a:r>
            <a:r>
              <a:rPr lang="en-US" b="0" i="0" u="none" strike="noStrike" baseline="0" dirty="0">
                <a:latin typeface="Arial" panose="020B0604020202020204" pitchFamily="34" charset="0"/>
                <a:cs typeface="Arial" panose="020B0604020202020204" pitchFamily="34" charset="0"/>
              </a:rPr>
              <a:t> For </a:t>
            </a:r>
            <a:r>
              <a:rPr lang="en-US" b="1" i="0" u="none" strike="noStrike" baseline="0" dirty="0">
                <a:latin typeface="Arial" panose="020B0604020202020204" pitchFamily="34" charset="0"/>
                <a:cs typeface="Arial" panose="020B0604020202020204" pitchFamily="34" charset="0"/>
              </a:rPr>
              <a:t>as often </a:t>
            </a:r>
            <a:r>
              <a:rPr lang="en-US" b="0" i="0" u="none" strike="noStrike" baseline="0" dirty="0">
                <a:latin typeface="Arial" panose="020B0604020202020204" pitchFamily="34" charset="0"/>
                <a:cs typeface="Arial" panose="020B0604020202020204" pitchFamily="34" charset="0"/>
              </a:rPr>
              <a:t>as ye eat this bread, and drink the cup, ye proclaim the Lord's death till he come.</a:t>
            </a:r>
            <a:r>
              <a:rPr lang="en-US" b="1" i="0" u="none" strike="noStrike" baseline="0" dirty="0">
                <a:latin typeface="Arial" panose="020B0604020202020204" pitchFamily="34" charset="0"/>
                <a:cs typeface="Arial" panose="020B0604020202020204" pitchFamily="34" charset="0"/>
              </a:rPr>
              <a:t> 27 </a:t>
            </a:r>
            <a:r>
              <a:rPr lang="en-US" b="0" i="0" u="none" strike="noStrike" baseline="0" dirty="0">
                <a:latin typeface="Arial" panose="020B0604020202020204" pitchFamily="34" charset="0"/>
                <a:cs typeface="Arial" panose="020B0604020202020204" pitchFamily="34" charset="0"/>
              </a:rPr>
              <a:t>Wherefore whosoever shall eat the bread or drink the cup of the Lord in an unworthy manner, shall be guilty of the body and the blood of the Lord.</a:t>
            </a:r>
            <a:r>
              <a:rPr lang="en-US" b="1" i="0" u="none" strike="noStrike" baseline="0" dirty="0">
                <a:latin typeface="Arial" panose="020B0604020202020204" pitchFamily="34" charset="0"/>
                <a:cs typeface="Arial" panose="020B0604020202020204" pitchFamily="34" charset="0"/>
              </a:rPr>
              <a:t> 28 </a:t>
            </a:r>
            <a:r>
              <a:rPr lang="en-US" b="0" i="0" u="none" strike="noStrike" baseline="0" dirty="0">
                <a:latin typeface="Arial" panose="020B0604020202020204" pitchFamily="34" charset="0"/>
                <a:cs typeface="Arial" panose="020B0604020202020204" pitchFamily="34" charset="0"/>
              </a:rPr>
              <a:t>But let a man prove himself, and so let him eat of the bread, and drink of the cup.</a:t>
            </a:r>
            <a:r>
              <a:rPr lang="en-US" b="1" i="0" u="none" strike="noStrike" baseline="0" dirty="0">
                <a:latin typeface="Arial" panose="020B0604020202020204" pitchFamily="34" charset="0"/>
                <a:cs typeface="Arial" panose="020B0604020202020204" pitchFamily="34" charset="0"/>
              </a:rPr>
              <a:t> 29 </a:t>
            </a:r>
            <a:r>
              <a:rPr lang="en-US" b="0" i="0" u="none" strike="noStrike" baseline="0" dirty="0">
                <a:latin typeface="Arial" panose="020B0604020202020204" pitchFamily="34" charset="0"/>
                <a:cs typeface="Arial" panose="020B0604020202020204" pitchFamily="34" charset="0"/>
              </a:rPr>
              <a:t>For he that </a:t>
            </a:r>
            <a:r>
              <a:rPr lang="en-US" b="0" i="0" u="none" strike="noStrike" baseline="0" dirty="0" err="1">
                <a:latin typeface="Arial" panose="020B0604020202020204" pitchFamily="34" charset="0"/>
                <a:cs typeface="Arial" panose="020B0604020202020204" pitchFamily="34" charset="0"/>
              </a:rPr>
              <a:t>eateth</a:t>
            </a:r>
            <a:r>
              <a:rPr lang="en-US" b="0" i="0" u="none" strike="noStrike" baseline="0" dirty="0">
                <a:latin typeface="Arial" panose="020B0604020202020204" pitchFamily="34" charset="0"/>
                <a:cs typeface="Arial" panose="020B0604020202020204" pitchFamily="34" charset="0"/>
              </a:rPr>
              <a:t> and </a:t>
            </a:r>
            <a:r>
              <a:rPr lang="en-US" b="0" i="0" u="none" strike="noStrike" baseline="0" dirty="0" err="1">
                <a:latin typeface="Arial" panose="020B0604020202020204" pitchFamily="34" charset="0"/>
                <a:cs typeface="Arial" panose="020B0604020202020204" pitchFamily="34" charset="0"/>
              </a:rPr>
              <a:t>drinketh</a:t>
            </a:r>
            <a:r>
              <a:rPr lang="en-US" b="0" i="0" u="none" strike="noStrike" baseline="0" dirty="0">
                <a:latin typeface="Arial" panose="020B0604020202020204" pitchFamily="34" charset="0"/>
                <a:cs typeface="Arial" panose="020B0604020202020204" pitchFamily="34" charset="0"/>
              </a:rPr>
              <a:t>, </a:t>
            </a:r>
            <a:r>
              <a:rPr lang="en-US" b="0" i="0" u="none" strike="noStrike" baseline="0" dirty="0" err="1">
                <a:latin typeface="Arial" panose="020B0604020202020204" pitchFamily="34" charset="0"/>
                <a:cs typeface="Arial" panose="020B0604020202020204" pitchFamily="34" charset="0"/>
              </a:rPr>
              <a:t>eateth</a:t>
            </a:r>
            <a:r>
              <a:rPr lang="en-US" b="0" i="0" u="none" strike="noStrike" baseline="0" dirty="0">
                <a:latin typeface="Arial" panose="020B0604020202020204" pitchFamily="34" charset="0"/>
                <a:cs typeface="Arial" panose="020B0604020202020204" pitchFamily="34" charset="0"/>
              </a:rPr>
              <a:t> and </a:t>
            </a:r>
            <a:r>
              <a:rPr lang="en-US" b="0" i="0" u="none" strike="noStrike" baseline="0" dirty="0" err="1">
                <a:latin typeface="Arial" panose="020B0604020202020204" pitchFamily="34" charset="0"/>
                <a:cs typeface="Arial" panose="020B0604020202020204" pitchFamily="34" charset="0"/>
              </a:rPr>
              <a:t>drinketh</a:t>
            </a:r>
            <a:r>
              <a:rPr lang="en-US" b="0" i="0" u="none" strike="noStrike" baseline="0" dirty="0">
                <a:latin typeface="Arial" panose="020B0604020202020204" pitchFamily="34" charset="0"/>
                <a:cs typeface="Arial" panose="020B0604020202020204" pitchFamily="34" charset="0"/>
              </a:rPr>
              <a:t> judgment unto himself, if he discern not the body</a:t>
            </a:r>
            <a:r>
              <a:rPr lang="en-US" b="1" i="0" u="none" strike="noStrike" baseline="0" dirty="0">
                <a:latin typeface="Arial" panose="020B0604020202020204" pitchFamily="34" charset="0"/>
                <a:cs typeface="Arial" panose="020B0604020202020204" pitchFamily="34" charset="0"/>
              </a:rPr>
              <a:t>. 30 </a:t>
            </a:r>
            <a:r>
              <a:rPr lang="en-US" b="0" i="0" u="none" strike="noStrike" baseline="0" dirty="0">
                <a:latin typeface="Arial" panose="020B0604020202020204" pitchFamily="34" charset="0"/>
                <a:cs typeface="Arial" panose="020B0604020202020204" pitchFamily="34" charset="0"/>
              </a:rPr>
              <a:t>For this cause many among you are weak and sickly, and not a few sleep. 31 But if we discerned ourselves, we should not be judged. 32 But when we are judged, we are chastened of the Lord, that we may not be condemned with the world.</a:t>
            </a:r>
            <a:r>
              <a:rPr lang="en-US" b="1" i="0" u="none" strike="noStrike" baseline="0" dirty="0">
                <a:latin typeface="Arial" panose="020B0604020202020204" pitchFamily="34" charset="0"/>
                <a:cs typeface="Arial" panose="020B0604020202020204" pitchFamily="34" charset="0"/>
              </a:rPr>
              <a:t> 33 </a:t>
            </a:r>
            <a:r>
              <a:rPr lang="en-US" b="0" i="0" u="none" strike="noStrike" baseline="0" dirty="0">
                <a:latin typeface="Arial" panose="020B0604020202020204" pitchFamily="34" charset="0"/>
                <a:cs typeface="Arial" panose="020B0604020202020204" pitchFamily="34" charset="0"/>
              </a:rPr>
              <a:t>Wherefore, my brethren, </a:t>
            </a:r>
            <a:r>
              <a:rPr lang="en-US" b="1" i="0" u="none" strike="noStrike" baseline="0" dirty="0">
                <a:latin typeface="Arial" panose="020B0604020202020204" pitchFamily="34" charset="0"/>
                <a:cs typeface="Arial" panose="020B0604020202020204" pitchFamily="34" charset="0"/>
              </a:rPr>
              <a:t>when ye come together</a:t>
            </a:r>
            <a:r>
              <a:rPr lang="en-US" b="0" i="0" u="none" strike="noStrike" baseline="0" dirty="0">
                <a:latin typeface="Arial" panose="020B0604020202020204" pitchFamily="34" charset="0"/>
                <a:cs typeface="Arial" panose="020B0604020202020204" pitchFamily="34" charset="0"/>
              </a:rPr>
              <a:t> to eat, wait one for another. 34 If any man is hungry, let him eat at home; that your coming together be not unto judgment. And the rest will I set in order whensoever I come.</a:t>
            </a:r>
          </a:p>
          <a:p>
            <a:pPr algn="l"/>
            <a:r>
              <a:rPr lang="en-US" b="1" i="0" u="none" strike="noStrike" baseline="0" dirty="0">
                <a:latin typeface="Arial" panose="020B0604020202020204" pitchFamily="34" charset="0"/>
                <a:cs typeface="Arial" panose="020B0604020202020204" pitchFamily="34" charset="0"/>
              </a:rPr>
              <a:t>1 Corinthians 14:23-26 ASV 23 </a:t>
            </a:r>
            <a:r>
              <a:rPr lang="en-US" b="0" i="0" u="none" strike="noStrike" baseline="0" dirty="0">
                <a:latin typeface="Arial" panose="020B0604020202020204" pitchFamily="34" charset="0"/>
                <a:cs typeface="Arial" panose="020B0604020202020204" pitchFamily="34" charset="0"/>
              </a:rPr>
              <a:t>If therefore the whole church be </a:t>
            </a:r>
            <a:r>
              <a:rPr lang="en-US" b="1" i="0" u="none" strike="noStrike" baseline="0" dirty="0">
                <a:latin typeface="Arial" panose="020B0604020202020204" pitchFamily="34" charset="0"/>
                <a:cs typeface="Arial" panose="020B0604020202020204" pitchFamily="34" charset="0"/>
              </a:rPr>
              <a:t>assembled together </a:t>
            </a:r>
            <a:r>
              <a:rPr lang="en-US" b="0" i="0" u="none" strike="noStrike" baseline="0" dirty="0">
                <a:latin typeface="Arial" panose="020B0604020202020204" pitchFamily="34" charset="0"/>
                <a:cs typeface="Arial" panose="020B0604020202020204" pitchFamily="34" charset="0"/>
              </a:rPr>
              <a:t>and all speak with tongues, and there come in men unlearned or unbelieving, will they not say that ye are mad? 24 But if all prophesy, and there come in one unbelieving or unlearned, he is reproved by all, he is judged by all; </a:t>
            </a:r>
            <a:r>
              <a:rPr lang="en-US" b="1" i="0" u="none" strike="noStrike" baseline="0" dirty="0">
                <a:latin typeface="Arial" panose="020B0604020202020204" pitchFamily="34" charset="0"/>
                <a:cs typeface="Arial" panose="020B0604020202020204" pitchFamily="34" charset="0"/>
              </a:rPr>
              <a:t>25</a:t>
            </a:r>
            <a:r>
              <a:rPr lang="en-US" b="0" i="0" u="none" strike="noStrike" baseline="0" dirty="0">
                <a:latin typeface="Arial" panose="020B0604020202020204" pitchFamily="34" charset="0"/>
                <a:cs typeface="Arial" panose="020B0604020202020204" pitchFamily="34" charset="0"/>
              </a:rPr>
              <a:t> the secrets of his heart are made manifest; and so he will fall down on his face and worship God, declaring that God is among you indeed.</a:t>
            </a:r>
            <a:r>
              <a:rPr lang="en-US" b="1" i="0" u="none" strike="noStrike" baseline="0" dirty="0">
                <a:latin typeface="Arial" panose="020B0604020202020204" pitchFamily="34" charset="0"/>
                <a:cs typeface="Arial" panose="020B0604020202020204" pitchFamily="34" charset="0"/>
              </a:rPr>
              <a:t> 26 </a:t>
            </a:r>
            <a:r>
              <a:rPr lang="en-US" b="0" i="0" u="none" strike="noStrike" baseline="0" dirty="0">
                <a:latin typeface="Arial" panose="020B0604020202020204" pitchFamily="34" charset="0"/>
                <a:cs typeface="Arial" panose="020B0604020202020204" pitchFamily="34" charset="0"/>
              </a:rPr>
              <a:t>What is it then, brethren? When ye </a:t>
            </a:r>
            <a:r>
              <a:rPr lang="en-US" b="1" i="0" u="none" strike="noStrike" baseline="0" dirty="0">
                <a:latin typeface="Arial" panose="020B0604020202020204" pitchFamily="34" charset="0"/>
                <a:cs typeface="Arial" panose="020B0604020202020204" pitchFamily="34" charset="0"/>
              </a:rPr>
              <a:t>come together</a:t>
            </a:r>
            <a:r>
              <a:rPr lang="en-US" b="0" i="0" u="none" strike="noStrike" baseline="0" dirty="0">
                <a:latin typeface="Arial" panose="020B0604020202020204" pitchFamily="34" charset="0"/>
                <a:cs typeface="Arial" panose="020B0604020202020204" pitchFamily="34" charset="0"/>
              </a:rPr>
              <a:t>, each one hath a psalm, hath a teaching, hath a revelation, hath a tongue, hath an interpretation. Let all things be done unto edifying.</a:t>
            </a:r>
          </a:p>
          <a:p>
            <a:pPr algn="l"/>
            <a:r>
              <a:rPr lang="en-US" b="1" i="0" u="none" strike="noStrike" baseline="0" dirty="0">
                <a:latin typeface="Arial" panose="020B0604020202020204" pitchFamily="34" charset="0"/>
                <a:cs typeface="Arial" panose="020B0604020202020204" pitchFamily="34" charset="0"/>
              </a:rPr>
              <a:t>Acts 20:7 ASV 7 </a:t>
            </a:r>
            <a:r>
              <a:rPr lang="en-US" b="0" i="0" u="none" strike="noStrike" baseline="0" dirty="0">
                <a:latin typeface="Arial" panose="020B0604020202020204" pitchFamily="34" charset="0"/>
                <a:cs typeface="Arial" panose="020B0604020202020204" pitchFamily="34" charset="0"/>
              </a:rPr>
              <a:t>And upon the first day of the week, when we were </a:t>
            </a:r>
            <a:r>
              <a:rPr lang="en-US" b="1" i="0" u="none" strike="noStrike" baseline="0" dirty="0">
                <a:latin typeface="Arial" panose="020B0604020202020204" pitchFamily="34" charset="0"/>
                <a:cs typeface="Arial" panose="020B0604020202020204" pitchFamily="34" charset="0"/>
              </a:rPr>
              <a:t>gathered together </a:t>
            </a:r>
            <a:r>
              <a:rPr lang="en-US" b="0" i="0" u="none" strike="noStrike" baseline="0" dirty="0">
                <a:latin typeface="Arial" panose="020B0604020202020204" pitchFamily="34" charset="0"/>
                <a:cs typeface="Arial" panose="020B0604020202020204" pitchFamily="34" charset="0"/>
              </a:rPr>
              <a:t>to break bread, Paul discoursed with them, intending to depart on the morrow; and prolonged his speech until midnight.</a:t>
            </a:r>
          </a:p>
          <a:p>
            <a:pPr algn="l"/>
            <a:endParaRPr lang="en-US" b="0" i="0" u="none" strike="noStrike" baseline="0"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Acts 2:41-47 KJV 41 </a:t>
            </a:r>
            <a:r>
              <a:rPr lang="en-US" dirty="0">
                <a:latin typeface="Arial" panose="020B0604020202020204" pitchFamily="34" charset="0"/>
                <a:cs typeface="Arial" panose="020B0604020202020204" pitchFamily="34" charset="0"/>
              </a:rPr>
              <a:t>Then they that gladly received his word were baptized: and the same day there were added unto them about three thousand souls. </a:t>
            </a:r>
            <a:r>
              <a:rPr lang="en-US" b="1" dirty="0">
                <a:latin typeface="Arial" panose="020B0604020202020204" pitchFamily="34" charset="0"/>
                <a:cs typeface="Arial" panose="020B0604020202020204" pitchFamily="34" charset="0"/>
              </a:rPr>
              <a:t>42</a:t>
            </a:r>
            <a:r>
              <a:rPr lang="en-US" dirty="0">
                <a:latin typeface="Arial" panose="020B0604020202020204" pitchFamily="34" charset="0"/>
                <a:cs typeface="Arial" panose="020B0604020202020204" pitchFamily="34" charset="0"/>
              </a:rPr>
              <a:t> And they continued </a:t>
            </a:r>
            <a:r>
              <a:rPr lang="en-US" dirty="0" err="1">
                <a:latin typeface="Arial" panose="020B0604020202020204" pitchFamily="34" charset="0"/>
                <a:cs typeface="Arial" panose="020B0604020202020204" pitchFamily="34" charset="0"/>
              </a:rPr>
              <a:t>stedfastly</a:t>
            </a:r>
            <a:r>
              <a:rPr lang="en-US" dirty="0">
                <a:latin typeface="Arial" panose="020B0604020202020204" pitchFamily="34" charset="0"/>
                <a:cs typeface="Arial" panose="020B0604020202020204" pitchFamily="34" charset="0"/>
              </a:rPr>
              <a:t> in the apostles' doctrine and fellowship, and in breaking of bread, and in prayers</a:t>
            </a:r>
            <a:r>
              <a:rPr lang="en-US" b="1" dirty="0">
                <a:latin typeface="Arial" panose="020B0604020202020204" pitchFamily="34" charset="0"/>
                <a:cs typeface="Arial" panose="020B0604020202020204" pitchFamily="34" charset="0"/>
              </a:rPr>
              <a:t>. 43 </a:t>
            </a:r>
            <a:r>
              <a:rPr lang="en-US" dirty="0">
                <a:latin typeface="Arial" panose="020B0604020202020204" pitchFamily="34" charset="0"/>
                <a:cs typeface="Arial" panose="020B0604020202020204" pitchFamily="34" charset="0"/>
              </a:rPr>
              <a:t>And fear came upon every soul: and many wonders and signs were done by the apostles. 44 And all that believed were together, and had all things common; </a:t>
            </a:r>
            <a:r>
              <a:rPr lang="en-US" b="1" dirty="0">
                <a:latin typeface="Arial" panose="020B0604020202020204" pitchFamily="34" charset="0"/>
                <a:cs typeface="Arial" panose="020B0604020202020204" pitchFamily="34" charset="0"/>
              </a:rPr>
              <a:t>45</a:t>
            </a:r>
            <a:r>
              <a:rPr lang="en-US" dirty="0">
                <a:latin typeface="Arial" panose="020B0604020202020204" pitchFamily="34" charset="0"/>
                <a:cs typeface="Arial" panose="020B0604020202020204" pitchFamily="34" charset="0"/>
              </a:rPr>
              <a:t> And sold their possessions and goods, and parted them to all men, as every man had need</a:t>
            </a:r>
            <a:r>
              <a:rPr lang="en-US" b="1" dirty="0">
                <a:latin typeface="Arial" panose="020B0604020202020204" pitchFamily="34" charset="0"/>
                <a:cs typeface="Arial" panose="020B0604020202020204" pitchFamily="34" charset="0"/>
              </a:rPr>
              <a:t>. 46 </a:t>
            </a:r>
            <a:r>
              <a:rPr lang="en-US" dirty="0">
                <a:latin typeface="Arial" panose="020B0604020202020204" pitchFamily="34" charset="0"/>
                <a:cs typeface="Arial" panose="020B0604020202020204" pitchFamily="34" charset="0"/>
              </a:rPr>
              <a:t>And they, continuing daily with one accord in the temple, and breaking bread from house to house, did eat their meat with gladness and singleness of heart, </a:t>
            </a:r>
            <a:r>
              <a:rPr lang="en-US" b="1" dirty="0">
                <a:latin typeface="Arial" panose="020B0604020202020204" pitchFamily="34" charset="0"/>
                <a:cs typeface="Arial" panose="020B0604020202020204" pitchFamily="34" charset="0"/>
              </a:rPr>
              <a:t>47</a:t>
            </a:r>
            <a:r>
              <a:rPr lang="en-US" dirty="0">
                <a:latin typeface="Arial" panose="020B0604020202020204" pitchFamily="34" charset="0"/>
                <a:cs typeface="Arial" panose="020B0604020202020204" pitchFamily="34" charset="0"/>
              </a:rPr>
              <a:t> Praising God, and having </a:t>
            </a:r>
            <a:r>
              <a:rPr lang="en-US" dirty="0" err="1">
                <a:latin typeface="Arial" panose="020B0604020202020204" pitchFamily="34" charset="0"/>
                <a:cs typeface="Arial" panose="020B0604020202020204" pitchFamily="34" charset="0"/>
              </a:rPr>
              <a:t>favour</a:t>
            </a:r>
            <a:r>
              <a:rPr lang="en-US" dirty="0">
                <a:latin typeface="Arial" panose="020B0604020202020204" pitchFamily="34" charset="0"/>
                <a:cs typeface="Arial" panose="020B0604020202020204" pitchFamily="34" charset="0"/>
              </a:rPr>
              <a:t> with all the people. And the Lord added to the church daily such as should be saved.</a:t>
            </a:r>
          </a:p>
        </p:txBody>
      </p:sp>
      <p:sp>
        <p:nvSpPr>
          <p:cNvPr id="4" name="Slide Number Placeholder 3"/>
          <p:cNvSpPr>
            <a:spLocks noGrp="1"/>
          </p:cNvSpPr>
          <p:nvPr>
            <p:ph type="sldNum" sz="quarter" idx="5"/>
          </p:nvPr>
        </p:nvSpPr>
        <p:spPr/>
        <p:txBody>
          <a:bodyPr/>
          <a:lstStyle/>
          <a:p>
            <a:fld id="{104CA5F0-8EEB-452F-BB11-DAC619F33B8E}" type="slidenum">
              <a:rPr lang="en-US" smtClean="0"/>
              <a:pPr/>
              <a:t>8</a:t>
            </a:fld>
            <a:endParaRPr lang="en-US"/>
          </a:p>
        </p:txBody>
      </p:sp>
      <p:sp>
        <p:nvSpPr>
          <p:cNvPr id="5" name="Date Placeholder 4">
            <a:extLst>
              <a:ext uri="{FF2B5EF4-FFF2-40B4-BE49-F238E27FC236}">
                <a16:creationId xmlns:a16="http://schemas.microsoft.com/office/drawing/2014/main" id="{B389180A-6AD4-F618-7E41-D4F082B50D12}"/>
              </a:ext>
            </a:extLst>
          </p:cNvPr>
          <p:cNvSpPr>
            <a:spLocks noGrp="1"/>
          </p:cNvSpPr>
          <p:nvPr>
            <p:ph type="dt" idx="1"/>
          </p:nvPr>
        </p:nvSpPr>
        <p:spPr/>
        <p:txBody>
          <a:bodyPr/>
          <a:lstStyle/>
          <a:p>
            <a:r>
              <a:rPr lang="en-US"/>
              <a:t>10/16/2022 AM</a:t>
            </a:r>
          </a:p>
        </p:txBody>
      </p:sp>
    </p:spTree>
    <p:extLst>
      <p:ext uri="{BB962C8B-B14F-4D97-AF65-F5344CB8AC3E}">
        <p14:creationId xmlns:p14="http://schemas.microsoft.com/office/powerpoint/2010/main" val="37420469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120650"/>
            <a:ext cx="4797425" cy="3598863"/>
          </a:xfrm>
        </p:spPr>
      </p:sp>
      <p:sp>
        <p:nvSpPr>
          <p:cNvPr id="3" name="Notes Placeholder 2"/>
          <p:cNvSpPr>
            <a:spLocks noGrp="1"/>
          </p:cNvSpPr>
          <p:nvPr>
            <p:ph type="body" idx="1"/>
          </p:nvPr>
        </p:nvSpPr>
        <p:spPr>
          <a:xfrm>
            <a:off x="0" y="3719514"/>
            <a:ext cx="7313507" cy="5881686"/>
          </a:xfrm>
        </p:spPr>
        <p:txBody>
          <a:bodyPr>
            <a:noAutofit/>
          </a:bodyPr>
          <a:lstStyle/>
          <a:p>
            <a:pPr algn="l"/>
            <a:r>
              <a:rPr lang="en-US" sz="1200" b="1" i="0" u="none" strike="noStrike" baseline="0" dirty="0">
                <a:latin typeface="Arial" panose="020B0604020202020204" pitchFamily="34" charset="0"/>
                <a:cs typeface="Arial" panose="020B0604020202020204" pitchFamily="34" charset="0"/>
              </a:rPr>
              <a:t>*Matt 24:10 </a:t>
            </a:r>
            <a:r>
              <a:rPr lang="en-US" sz="1200" b="0" i="0" u="sng" strike="noStrike" baseline="0" dirty="0">
                <a:latin typeface="Arial" panose="020B0604020202020204" pitchFamily="34" charset="0"/>
                <a:cs typeface="Arial" panose="020B0604020202020204" pitchFamily="34" charset="0"/>
              </a:rPr>
              <a:t>And then shall many be offended, and shall betray </a:t>
            </a:r>
            <a:r>
              <a:rPr lang="en-US" sz="1200" b="1" i="0" u="sng" strike="noStrike" baseline="0" dirty="0">
                <a:latin typeface="Arial" panose="020B0604020202020204" pitchFamily="34" charset="0"/>
                <a:cs typeface="Arial" panose="020B0604020202020204" pitchFamily="34" charset="0"/>
              </a:rPr>
              <a:t>one another</a:t>
            </a:r>
            <a:r>
              <a:rPr lang="en-US" sz="1200" b="0" i="0" u="sng" strike="noStrike" baseline="0" dirty="0">
                <a:latin typeface="Arial" panose="020B0604020202020204" pitchFamily="34" charset="0"/>
                <a:cs typeface="Arial" panose="020B0604020202020204" pitchFamily="34" charset="0"/>
              </a:rPr>
              <a:t>, and shall hate </a:t>
            </a:r>
            <a:r>
              <a:rPr lang="en-US" sz="1200" b="1" i="0" u="sng" strike="noStrike" baseline="0" dirty="0">
                <a:latin typeface="Arial" panose="020B0604020202020204" pitchFamily="34" charset="0"/>
                <a:cs typeface="Arial" panose="020B0604020202020204" pitchFamily="34" charset="0"/>
              </a:rPr>
              <a:t>one another</a:t>
            </a:r>
            <a:r>
              <a:rPr lang="en-US" sz="1200" b="0" i="0" u="sng" strike="noStrike" baseline="0" dirty="0">
                <a:latin typeface="Arial" panose="020B0604020202020204" pitchFamily="34" charset="0"/>
                <a:cs typeface="Arial" panose="020B0604020202020204" pitchFamily="34" charset="0"/>
              </a:rPr>
              <a:t>.</a:t>
            </a:r>
          </a:p>
          <a:p>
            <a:pPr algn="l"/>
            <a:r>
              <a:rPr lang="en-US" sz="1200" b="1" i="0" u="none" strike="noStrike" baseline="0" dirty="0">
                <a:latin typeface="Arial" panose="020B0604020202020204" pitchFamily="34" charset="0"/>
                <a:cs typeface="Arial" panose="020B0604020202020204" pitchFamily="34" charset="0"/>
              </a:rPr>
              <a:t>John 13:14 </a:t>
            </a:r>
            <a:r>
              <a:rPr lang="en-US" sz="1200" b="0" i="0" u="none" strike="noStrike" baseline="0" dirty="0">
                <a:latin typeface="Arial" panose="020B0604020202020204" pitchFamily="34" charset="0"/>
                <a:cs typeface="Arial" panose="020B0604020202020204" pitchFamily="34" charset="0"/>
              </a:rPr>
              <a:t>If I then, your Lord and Master, have washed your feet; </a:t>
            </a:r>
            <a:r>
              <a:rPr lang="en-US" sz="1200" b="0" i="0" u="sng" strike="noStrike" baseline="0" dirty="0">
                <a:latin typeface="Arial" panose="020B0604020202020204" pitchFamily="34" charset="0"/>
                <a:cs typeface="Arial" panose="020B0604020202020204" pitchFamily="34" charset="0"/>
              </a:rPr>
              <a:t>ye also ought to wash </a:t>
            </a:r>
            <a:r>
              <a:rPr lang="en-US" sz="1200" b="1" i="0" u="sng" strike="noStrike" baseline="0" dirty="0">
                <a:latin typeface="Arial" panose="020B0604020202020204" pitchFamily="34" charset="0"/>
                <a:cs typeface="Arial" panose="020B0604020202020204" pitchFamily="34" charset="0"/>
              </a:rPr>
              <a:t>one another's </a:t>
            </a:r>
            <a:r>
              <a:rPr lang="en-US" sz="1200" b="0" i="0" u="sng" strike="noStrike" baseline="0" dirty="0">
                <a:latin typeface="Arial" panose="020B0604020202020204" pitchFamily="34" charset="0"/>
                <a:cs typeface="Arial" panose="020B0604020202020204" pitchFamily="34" charset="0"/>
              </a:rPr>
              <a:t>feet</a:t>
            </a:r>
            <a:r>
              <a:rPr lang="en-US" sz="1200" b="1" i="0" u="none" strike="noStrike" baseline="0" dirty="0">
                <a:latin typeface="Arial" panose="020B0604020202020204" pitchFamily="34" charset="0"/>
                <a:cs typeface="Arial" panose="020B0604020202020204" pitchFamily="34" charset="0"/>
              </a:rPr>
              <a:t>.</a:t>
            </a:r>
          </a:p>
          <a:p>
            <a:pPr algn="l"/>
            <a:r>
              <a:rPr lang="en-US" sz="1200" b="1" i="0" u="none" strike="noStrike" baseline="0" dirty="0">
                <a:latin typeface="Arial" panose="020B0604020202020204" pitchFamily="34" charset="0"/>
                <a:cs typeface="Arial" panose="020B0604020202020204" pitchFamily="34" charset="0"/>
              </a:rPr>
              <a:t>L-John 13:34</a:t>
            </a:r>
            <a:r>
              <a:rPr lang="en-US" sz="1200" b="0" i="0" u="none" strike="noStrike" baseline="0" dirty="0">
                <a:latin typeface="Arial" panose="020B0604020202020204" pitchFamily="34" charset="0"/>
                <a:cs typeface="Arial" panose="020B0604020202020204" pitchFamily="34" charset="0"/>
              </a:rPr>
              <a:t> A new commandment I give unto you, That ye </a:t>
            </a:r>
            <a:r>
              <a:rPr lang="en-US" sz="1200" b="0" i="0" u="sng" strike="noStrike" baseline="0" dirty="0">
                <a:latin typeface="Arial" panose="020B0604020202020204" pitchFamily="34" charset="0"/>
                <a:cs typeface="Arial" panose="020B0604020202020204" pitchFamily="34" charset="0"/>
              </a:rPr>
              <a:t>love </a:t>
            </a:r>
            <a:r>
              <a:rPr lang="en-US" sz="1200" b="1" i="0" u="sng" strike="noStrike" baseline="0" dirty="0">
                <a:latin typeface="Arial" panose="020B0604020202020204" pitchFamily="34" charset="0"/>
                <a:cs typeface="Arial" panose="020B0604020202020204" pitchFamily="34" charset="0"/>
              </a:rPr>
              <a:t>one another</a:t>
            </a:r>
            <a:r>
              <a:rPr lang="en-US" sz="1200" b="0" i="0" u="none" strike="noStrike" baseline="0" dirty="0">
                <a:latin typeface="Arial" panose="020B0604020202020204" pitchFamily="34" charset="0"/>
                <a:cs typeface="Arial" panose="020B0604020202020204" pitchFamily="34" charset="0"/>
              </a:rPr>
              <a:t>; as I have loved you, that ye also love one another.</a:t>
            </a:r>
          </a:p>
          <a:p>
            <a:pPr algn="l"/>
            <a:r>
              <a:rPr lang="en-US" sz="1200" b="1" i="0" u="none" strike="noStrike" baseline="0" dirty="0">
                <a:latin typeface="Arial" panose="020B0604020202020204" pitchFamily="34" charset="0"/>
                <a:cs typeface="Arial" panose="020B0604020202020204" pitchFamily="34" charset="0"/>
              </a:rPr>
              <a:t>L-John 15:12 </a:t>
            </a:r>
            <a:r>
              <a:rPr lang="en-US" sz="1200" b="0" i="0" u="none" strike="noStrike" baseline="0" dirty="0">
                <a:latin typeface="Arial" panose="020B0604020202020204" pitchFamily="34" charset="0"/>
                <a:cs typeface="Arial" panose="020B0604020202020204" pitchFamily="34" charset="0"/>
              </a:rPr>
              <a:t>This is my commandment, That ye </a:t>
            </a:r>
            <a:r>
              <a:rPr lang="en-US" sz="1200" b="0" i="0" u="sng" strike="noStrike" baseline="0" dirty="0">
                <a:latin typeface="Arial" panose="020B0604020202020204" pitchFamily="34" charset="0"/>
                <a:cs typeface="Arial" panose="020B0604020202020204" pitchFamily="34" charset="0"/>
              </a:rPr>
              <a:t>love </a:t>
            </a:r>
            <a:r>
              <a:rPr lang="en-US" sz="1200" b="1" i="0" u="sng" strike="noStrike" baseline="0" dirty="0">
                <a:latin typeface="Arial" panose="020B0604020202020204" pitchFamily="34" charset="0"/>
                <a:cs typeface="Arial" panose="020B0604020202020204" pitchFamily="34" charset="0"/>
              </a:rPr>
              <a:t>one another</a:t>
            </a:r>
            <a:r>
              <a:rPr lang="en-US" sz="1200" b="0" i="0" u="none" strike="noStrike" baseline="0" dirty="0">
                <a:latin typeface="Arial" panose="020B0604020202020204" pitchFamily="34" charset="0"/>
                <a:cs typeface="Arial" panose="020B0604020202020204" pitchFamily="34" charset="0"/>
              </a:rPr>
              <a:t>, as I have loved you.</a:t>
            </a:r>
          </a:p>
          <a:p>
            <a:pPr algn="l"/>
            <a:r>
              <a:rPr lang="en-US" sz="1200" b="1" i="0" u="none" strike="noStrike" baseline="0" dirty="0">
                <a:latin typeface="Arial" panose="020B0604020202020204" pitchFamily="34" charset="0"/>
                <a:cs typeface="Arial" panose="020B0604020202020204" pitchFamily="34" charset="0"/>
              </a:rPr>
              <a:t>L-John 15:17 </a:t>
            </a:r>
            <a:r>
              <a:rPr lang="en-US" sz="1200" b="0" i="0" u="none" strike="noStrike" baseline="0" dirty="0">
                <a:latin typeface="Arial" panose="020B0604020202020204" pitchFamily="34" charset="0"/>
                <a:cs typeface="Arial" panose="020B0604020202020204" pitchFamily="34" charset="0"/>
              </a:rPr>
              <a:t>These </a:t>
            </a:r>
            <a:r>
              <a:rPr lang="en-US" sz="1200" b="0" i="0" u="sng" strike="noStrike" baseline="0" dirty="0">
                <a:latin typeface="Arial" panose="020B0604020202020204" pitchFamily="34" charset="0"/>
                <a:cs typeface="Arial" panose="020B0604020202020204" pitchFamily="34" charset="0"/>
              </a:rPr>
              <a:t>things I command you, that ye love </a:t>
            </a:r>
            <a:r>
              <a:rPr lang="en-US" sz="1200" b="1" i="0" u="sng" strike="noStrike" baseline="0" dirty="0">
                <a:latin typeface="Arial" panose="020B0604020202020204" pitchFamily="34" charset="0"/>
                <a:cs typeface="Arial" panose="020B0604020202020204" pitchFamily="34" charset="0"/>
              </a:rPr>
              <a:t>one another</a:t>
            </a:r>
            <a:r>
              <a:rPr lang="en-US" sz="1200" b="0" i="0" u="none" strike="noStrike" baseline="0" dirty="0">
                <a:latin typeface="Arial" panose="020B0604020202020204" pitchFamily="34" charset="0"/>
                <a:cs typeface="Arial" panose="020B0604020202020204" pitchFamily="34" charset="0"/>
              </a:rPr>
              <a:t>.</a:t>
            </a:r>
          </a:p>
          <a:p>
            <a:pPr algn="l"/>
            <a:r>
              <a:rPr lang="en-US" sz="1200" b="1" i="0" u="none" strike="noStrike" baseline="0" dirty="0">
                <a:latin typeface="Arial" panose="020B0604020202020204" pitchFamily="34" charset="0"/>
                <a:cs typeface="Arial" panose="020B0604020202020204" pitchFamily="34" charset="0"/>
              </a:rPr>
              <a:t>Acts 19:38 </a:t>
            </a:r>
            <a:r>
              <a:rPr lang="en-US" sz="1200" b="0" i="0" u="none" strike="noStrike" baseline="0" dirty="0">
                <a:latin typeface="Arial" panose="020B0604020202020204" pitchFamily="34" charset="0"/>
                <a:cs typeface="Arial" panose="020B0604020202020204" pitchFamily="34" charset="0"/>
              </a:rPr>
              <a:t>Wherefore if Demetrius, and the craftsmen which are with him, have a matter against any man, the law is open, and there are deputies: let them implead </a:t>
            </a:r>
            <a:r>
              <a:rPr lang="en-US" sz="1200" b="1" i="0" u="none" strike="noStrike" baseline="0" dirty="0">
                <a:latin typeface="Arial" panose="020B0604020202020204" pitchFamily="34" charset="0"/>
                <a:cs typeface="Arial" panose="020B0604020202020204" pitchFamily="34" charset="0"/>
              </a:rPr>
              <a:t>one another</a:t>
            </a:r>
            <a:r>
              <a:rPr lang="en-US" sz="1200" b="0" i="0" u="none" strike="noStrike" baseline="0" dirty="0">
                <a:latin typeface="Arial" panose="020B0604020202020204" pitchFamily="34" charset="0"/>
                <a:cs typeface="Arial" panose="020B0604020202020204" pitchFamily="34" charset="0"/>
              </a:rPr>
              <a:t>. </a:t>
            </a:r>
          </a:p>
          <a:p>
            <a:pPr algn="l"/>
            <a:r>
              <a:rPr lang="en-US" sz="1200" b="1" i="0" u="none" strike="noStrike" baseline="0" dirty="0">
                <a:latin typeface="Arial" panose="020B0604020202020204" pitchFamily="34" charset="0"/>
                <a:cs typeface="Arial" panose="020B0604020202020204" pitchFamily="34" charset="0"/>
              </a:rPr>
              <a:t>Rom 2:15</a:t>
            </a:r>
            <a:r>
              <a:rPr lang="en-US" sz="1200" b="0" i="0" u="none" strike="noStrike" baseline="0" dirty="0">
                <a:latin typeface="Arial" panose="020B0604020202020204" pitchFamily="34" charset="0"/>
                <a:cs typeface="Arial" panose="020B0604020202020204" pitchFamily="34" charset="0"/>
              </a:rPr>
              <a:t> Which shew the work of the law written in their hearts, their conscience also bearing witness, and their thoughts the mean while accusing or else excusing </a:t>
            </a:r>
            <a:r>
              <a:rPr lang="en-US" sz="1200" b="1" i="0" u="none" strike="noStrike" baseline="0" dirty="0">
                <a:latin typeface="Arial" panose="020B0604020202020204" pitchFamily="34" charset="0"/>
                <a:cs typeface="Arial" panose="020B0604020202020204" pitchFamily="34" charset="0"/>
              </a:rPr>
              <a:t>one another</a:t>
            </a:r>
            <a:r>
              <a:rPr lang="en-US" sz="1200" b="0" i="0" u="none" strike="noStrike" baseline="0" dirty="0">
                <a:latin typeface="Arial" panose="020B0604020202020204" pitchFamily="34" charset="0"/>
                <a:cs typeface="Arial" panose="020B0604020202020204" pitchFamily="34" charset="0"/>
              </a:rPr>
              <a:t>; </a:t>
            </a:r>
          </a:p>
          <a:p>
            <a:pPr algn="l"/>
            <a:r>
              <a:rPr lang="en-US" sz="1200" b="1" i="0" u="none" strike="noStrike" baseline="0" dirty="0">
                <a:latin typeface="Arial" panose="020B0604020202020204" pitchFamily="34" charset="0"/>
                <a:cs typeface="Arial" panose="020B0604020202020204" pitchFamily="34" charset="0"/>
              </a:rPr>
              <a:t>Rom </a:t>
            </a:r>
            <a:r>
              <a:rPr lang="en-US" sz="1200" b="1" i="0" u="sng" strike="noStrike" baseline="0" dirty="0">
                <a:latin typeface="Arial" panose="020B0604020202020204" pitchFamily="34" charset="0"/>
                <a:cs typeface="Arial" panose="020B0604020202020204" pitchFamily="34" charset="0"/>
              </a:rPr>
              <a:t>12:10 </a:t>
            </a:r>
            <a:r>
              <a:rPr lang="en-US" sz="1200" b="0" i="0" u="sng" strike="noStrike" baseline="0" dirty="0">
                <a:latin typeface="Arial" panose="020B0604020202020204" pitchFamily="34" charset="0"/>
                <a:cs typeface="Arial" panose="020B0604020202020204" pitchFamily="34" charset="0"/>
              </a:rPr>
              <a:t>Be kindly affectioned </a:t>
            </a:r>
            <a:r>
              <a:rPr lang="en-US" sz="1200" b="1" i="0" u="sng" strike="noStrike" baseline="0" dirty="0">
                <a:latin typeface="Arial" panose="020B0604020202020204" pitchFamily="34" charset="0"/>
                <a:cs typeface="Arial" panose="020B0604020202020204" pitchFamily="34" charset="0"/>
              </a:rPr>
              <a:t>one to another </a:t>
            </a:r>
            <a:r>
              <a:rPr lang="en-US" sz="1200" b="0" i="0" u="sng" strike="noStrike" baseline="0" dirty="0">
                <a:latin typeface="Arial" panose="020B0604020202020204" pitchFamily="34" charset="0"/>
                <a:cs typeface="Arial" panose="020B0604020202020204" pitchFamily="34" charset="0"/>
              </a:rPr>
              <a:t>with brotherly love; in </a:t>
            </a:r>
            <a:r>
              <a:rPr lang="en-US" sz="1200" b="0" i="0" u="sng" strike="noStrike" baseline="0" dirty="0" err="1">
                <a:latin typeface="Arial" panose="020B0604020202020204" pitchFamily="34" charset="0"/>
                <a:cs typeface="Arial" panose="020B0604020202020204" pitchFamily="34" charset="0"/>
              </a:rPr>
              <a:t>honour</a:t>
            </a:r>
            <a:r>
              <a:rPr lang="en-US" sz="1200" b="0" i="0" u="sng" strike="noStrike" baseline="0" dirty="0">
                <a:latin typeface="Arial" panose="020B0604020202020204" pitchFamily="34" charset="0"/>
                <a:cs typeface="Arial" panose="020B0604020202020204" pitchFamily="34" charset="0"/>
              </a:rPr>
              <a:t> preferring </a:t>
            </a:r>
            <a:r>
              <a:rPr lang="en-US" sz="1200" b="1" i="0" u="sng" strike="noStrike" baseline="0" dirty="0">
                <a:latin typeface="Arial" panose="020B0604020202020204" pitchFamily="34" charset="0"/>
                <a:cs typeface="Arial" panose="020B0604020202020204" pitchFamily="34" charset="0"/>
              </a:rPr>
              <a:t>one another</a:t>
            </a:r>
            <a:r>
              <a:rPr lang="en-US" sz="1200" b="0" i="0" u="none" strike="noStrike" baseline="0" dirty="0">
                <a:latin typeface="Arial" panose="020B0604020202020204" pitchFamily="34" charset="0"/>
                <a:cs typeface="Arial" panose="020B0604020202020204" pitchFamily="34" charset="0"/>
              </a:rPr>
              <a:t>; </a:t>
            </a:r>
          </a:p>
          <a:p>
            <a:pPr algn="l"/>
            <a:r>
              <a:rPr lang="en-US" sz="1200" b="1" i="0" u="none" strike="noStrike" baseline="0" dirty="0">
                <a:latin typeface="Arial" panose="020B0604020202020204" pitchFamily="34" charset="0"/>
                <a:cs typeface="Arial" panose="020B0604020202020204" pitchFamily="34" charset="0"/>
              </a:rPr>
              <a:t>L-Rom 13:8 </a:t>
            </a:r>
            <a:r>
              <a:rPr lang="en-US" sz="1200" b="0" i="0" u="none" strike="noStrike" baseline="0" dirty="0">
                <a:latin typeface="Arial" panose="020B0604020202020204" pitchFamily="34" charset="0"/>
                <a:cs typeface="Arial" panose="020B0604020202020204" pitchFamily="34" charset="0"/>
              </a:rPr>
              <a:t>Owe no man any thing, but to </a:t>
            </a:r>
            <a:r>
              <a:rPr lang="en-US" sz="1200" b="0" i="0" u="sng" strike="noStrike" baseline="0" dirty="0">
                <a:latin typeface="Arial" panose="020B0604020202020204" pitchFamily="34" charset="0"/>
                <a:cs typeface="Arial" panose="020B0604020202020204" pitchFamily="34" charset="0"/>
              </a:rPr>
              <a:t>love </a:t>
            </a:r>
            <a:r>
              <a:rPr lang="en-US" sz="1200" b="1" i="0" u="sng" strike="noStrike" baseline="0" dirty="0">
                <a:latin typeface="Arial" panose="020B0604020202020204" pitchFamily="34" charset="0"/>
                <a:cs typeface="Arial" panose="020B0604020202020204" pitchFamily="34" charset="0"/>
              </a:rPr>
              <a:t>one another</a:t>
            </a:r>
            <a:r>
              <a:rPr lang="en-US" sz="1200" b="0" i="0" u="none" strike="noStrike" baseline="0" dirty="0">
                <a:latin typeface="Arial" panose="020B0604020202020204" pitchFamily="34" charset="0"/>
                <a:cs typeface="Arial" panose="020B0604020202020204" pitchFamily="34" charset="0"/>
              </a:rPr>
              <a:t>: </a:t>
            </a:r>
            <a:r>
              <a:rPr lang="en-US" sz="1200" b="0" i="0" u="sng" strike="noStrike" baseline="0" dirty="0">
                <a:latin typeface="Arial" panose="020B0604020202020204" pitchFamily="34" charset="0"/>
                <a:cs typeface="Arial" panose="020B0604020202020204" pitchFamily="34" charset="0"/>
              </a:rPr>
              <a:t>for he that loveth </a:t>
            </a:r>
            <a:r>
              <a:rPr lang="en-US" sz="1200" b="1" i="0" u="sng" strike="noStrike" baseline="0" dirty="0">
                <a:latin typeface="Arial" panose="020B0604020202020204" pitchFamily="34" charset="0"/>
                <a:cs typeface="Arial" panose="020B0604020202020204" pitchFamily="34" charset="0"/>
              </a:rPr>
              <a:t>another</a:t>
            </a:r>
            <a:r>
              <a:rPr lang="en-US" sz="1200" b="0" i="0" u="sng" strike="noStrike" baseline="0" dirty="0">
                <a:latin typeface="Arial" panose="020B0604020202020204" pitchFamily="34" charset="0"/>
                <a:cs typeface="Arial" panose="020B0604020202020204" pitchFamily="34" charset="0"/>
              </a:rPr>
              <a:t> hath fulfilled the law</a:t>
            </a:r>
            <a:r>
              <a:rPr lang="en-US" sz="1200" b="0" i="0" u="none" strike="noStrike" baseline="0" dirty="0">
                <a:latin typeface="Arial" panose="020B0604020202020204" pitchFamily="34" charset="0"/>
                <a:cs typeface="Arial" panose="020B0604020202020204" pitchFamily="34" charset="0"/>
              </a:rPr>
              <a:t>.</a:t>
            </a:r>
          </a:p>
          <a:p>
            <a:pPr algn="l"/>
            <a:r>
              <a:rPr lang="en-US" sz="1200" b="1" i="0" u="none" strike="noStrike" baseline="0" dirty="0">
                <a:latin typeface="Arial" panose="020B0604020202020204" pitchFamily="34" charset="0"/>
                <a:cs typeface="Arial" panose="020B0604020202020204" pitchFamily="34" charset="0"/>
              </a:rPr>
              <a:t>Rom 14:13 </a:t>
            </a:r>
            <a:r>
              <a:rPr lang="en-US" sz="1200" b="0" i="0" u="none" strike="noStrike" baseline="0" dirty="0">
                <a:latin typeface="Arial" panose="020B0604020202020204" pitchFamily="34" charset="0"/>
                <a:cs typeface="Arial" panose="020B0604020202020204" pitchFamily="34" charset="0"/>
              </a:rPr>
              <a:t>Let us </a:t>
            </a:r>
            <a:r>
              <a:rPr lang="en-US" sz="1200" b="0" i="0" u="sng" strike="noStrike" baseline="0" dirty="0">
                <a:latin typeface="Arial" panose="020B0604020202020204" pitchFamily="34" charset="0"/>
                <a:cs typeface="Arial" panose="020B0604020202020204" pitchFamily="34" charset="0"/>
              </a:rPr>
              <a:t>not therefore judge </a:t>
            </a:r>
            <a:r>
              <a:rPr lang="en-US" sz="1200" b="1" i="0" u="sng" strike="noStrike" baseline="0" dirty="0">
                <a:latin typeface="Arial" panose="020B0604020202020204" pitchFamily="34" charset="0"/>
                <a:cs typeface="Arial" panose="020B0604020202020204" pitchFamily="34" charset="0"/>
              </a:rPr>
              <a:t>one another </a:t>
            </a:r>
            <a:r>
              <a:rPr lang="en-US" sz="1200" b="0" i="0" u="none" strike="noStrike" baseline="0" dirty="0">
                <a:latin typeface="Arial" panose="020B0604020202020204" pitchFamily="34" charset="0"/>
                <a:cs typeface="Arial" panose="020B0604020202020204" pitchFamily="34" charset="0"/>
              </a:rPr>
              <a:t>any more: but judge this rather, that no man put a </a:t>
            </a:r>
            <a:r>
              <a:rPr lang="en-US" sz="1200" b="0" i="0" u="none" strike="noStrike" baseline="0" dirty="0" err="1">
                <a:latin typeface="Arial" panose="020B0604020202020204" pitchFamily="34" charset="0"/>
                <a:cs typeface="Arial" panose="020B0604020202020204" pitchFamily="34" charset="0"/>
              </a:rPr>
              <a:t>stumblingblock</a:t>
            </a:r>
            <a:r>
              <a:rPr lang="en-US" sz="1200" b="0" i="0" u="none" strike="noStrike" baseline="0" dirty="0">
                <a:latin typeface="Arial" panose="020B0604020202020204" pitchFamily="34" charset="0"/>
                <a:cs typeface="Arial" panose="020B0604020202020204" pitchFamily="34" charset="0"/>
              </a:rPr>
              <a:t> or an occasion to fall in his brother's way.</a:t>
            </a:r>
          </a:p>
          <a:p>
            <a:pPr algn="l"/>
            <a:r>
              <a:rPr lang="en-US" sz="1200" b="1" i="0" u="none" strike="noStrike" baseline="0" dirty="0">
                <a:latin typeface="Arial" panose="020B0604020202020204" pitchFamily="34" charset="0"/>
                <a:cs typeface="Arial" panose="020B0604020202020204" pitchFamily="34" charset="0"/>
              </a:rPr>
              <a:t>Rom 15:7 </a:t>
            </a:r>
            <a:r>
              <a:rPr lang="en-US" sz="1200" b="0" i="0" u="none" strike="noStrike" baseline="0" dirty="0">
                <a:latin typeface="Arial" panose="020B0604020202020204" pitchFamily="34" charset="0"/>
                <a:cs typeface="Arial" panose="020B0604020202020204" pitchFamily="34" charset="0"/>
              </a:rPr>
              <a:t>¶ Wherefore </a:t>
            </a:r>
            <a:r>
              <a:rPr lang="en-US" sz="1200" b="0" i="0" u="sng" strike="noStrike" baseline="0" dirty="0">
                <a:latin typeface="Arial" panose="020B0604020202020204" pitchFamily="34" charset="0"/>
                <a:cs typeface="Arial" panose="020B0604020202020204" pitchFamily="34" charset="0"/>
              </a:rPr>
              <a:t>receive ye </a:t>
            </a:r>
            <a:r>
              <a:rPr lang="en-US" sz="1200" b="1" i="0" u="sng" strike="noStrike" baseline="0" dirty="0">
                <a:latin typeface="Arial" panose="020B0604020202020204" pitchFamily="34" charset="0"/>
                <a:cs typeface="Arial" panose="020B0604020202020204" pitchFamily="34" charset="0"/>
              </a:rPr>
              <a:t>one another</a:t>
            </a:r>
            <a:r>
              <a:rPr lang="en-US" sz="1200" b="0" i="0" u="sng" strike="noStrike" baseline="0" dirty="0">
                <a:latin typeface="Arial" panose="020B0604020202020204" pitchFamily="34" charset="0"/>
                <a:cs typeface="Arial" panose="020B0604020202020204" pitchFamily="34" charset="0"/>
              </a:rPr>
              <a:t>, as Christ also received us to the glory of God</a:t>
            </a:r>
            <a:r>
              <a:rPr lang="en-US" sz="1200" b="0" i="0" u="none" strike="noStrike" baseline="0" dirty="0">
                <a:latin typeface="Arial" panose="020B0604020202020204" pitchFamily="34" charset="0"/>
                <a:cs typeface="Arial" panose="020B0604020202020204" pitchFamily="34" charset="0"/>
              </a:rPr>
              <a:t>.</a:t>
            </a:r>
          </a:p>
          <a:p>
            <a:pPr algn="l"/>
            <a:r>
              <a:rPr lang="en-US" sz="1200" b="1" i="0" u="none" strike="noStrike" baseline="0" dirty="0">
                <a:latin typeface="Arial" panose="020B0604020202020204" pitchFamily="34" charset="0"/>
                <a:cs typeface="Arial" panose="020B0604020202020204" pitchFamily="34" charset="0"/>
              </a:rPr>
              <a:t>Rom 15:14 </a:t>
            </a:r>
            <a:r>
              <a:rPr lang="en-US" sz="1200" b="0" i="0" u="none" strike="noStrike" baseline="0" dirty="0">
                <a:latin typeface="Arial" panose="020B0604020202020204" pitchFamily="34" charset="0"/>
                <a:cs typeface="Arial" panose="020B0604020202020204" pitchFamily="34" charset="0"/>
              </a:rPr>
              <a:t>¶ And I myself also am persuaded of you, my brethren, that ye also are full of goodness, filled with all knowledge, able also to </a:t>
            </a:r>
            <a:r>
              <a:rPr lang="en-US" sz="1200" b="0" i="0" u="sng" strike="noStrike" baseline="0" dirty="0">
                <a:latin typeface="Arial" panose="020B0604020202020204" pitchFamily="34" charset="0"/>
                <a:cs typeface="Arial" panose="020B0604020202020204" pitchFamily="34" charset="0"/>
              </a:rPr>
              <a:t>admonish </a:t>
            </a:r>
            <a:r>
              <a:rPr lang="en-US" sz="1200" b="1" i="0" u="sng" strike="noStrike" baseline="0" dirty="0">
                <a:latin typeface="Arial" panose="020B0604020202020204" pitchFamily="34" charset="0"/>
                <a:cs typeface="Arial" panose="020B0604020202020204" pitchFamily="34" charset="0"/>
              </a:rPr>
              <a:t>one another</a:t>
            </a:r>
            <a:r>
              <a:rPr lang="en-US" sz="1200" b="0" i="0" u="sng" strike="noStrike" baseline="0" dirty="0">
                <a:latin typeface="Arial" panose="020B0604020202020204" pitchFamily="34" charset="0"/>
                <a:cs typeface="Arial" panose="020B0604020202020204" pitchFamily="34" charset="0"/>
              </a:rPr>
              <a:t>.</a:t>
            </a:r>
          </a:p>
          <a:p>
            <a:pPr algn="l"/>
            <a:r>
              <a:rPr lang="en-US" sz="1200" b="1" i="0" u="none" strike="noStrike" baseline="0" dirty="0">
                <a:latin typeface="Arial" panose="020B0604020202020204" pitchFamily="34" charset="0"/>
                <a:cs typeface="Arial" panose="020B0604020202020204" pitchFamily="34" charset="0"/>
              </a:rPr>
              <a:t>Rom 16:16 </a:t>
            </a:r>
            <a:r>
              <a:rPr lang="en-US" sz="1200" b="0" i="0" u="sng" strike="noStrike" baseline="0" dirty="0">
                <a:latin typeface="Arial" panose="020B0604020202020204" pitchFamily="34" charset="0"/>
                <a:cs typeface="Arial" panose="020B0604020202020204" pitchFamily="34" charset="0"/>
              </a:rPr>
              <a:t>Salute </a:t>
            </a:r>
            <a:r>
              <a:rPr lang="en-US" sz="1200" b="1" i="0" u="sng" strike="noStrike" baseline="0" dirty="0">
                <a:latin typeface="Arial" panose="020B0604020202020204" pitchFamily="34" charset="0"/>
                <a:cs typeface="Arial" panose="020B0604020202020204" pitchFamily="34" charset="0"/>
              </a:rPr>
              <a:t>one another </a:t>
            </a:r>
            <a:r>
              <a:rPr lang="en-US" sz="1200" b="0" i="0" u="sng" strike="noStrike" baseline="0" dirty="0">
                <a:latin typeface="Arial" panose="020B0604020202020204" pitchFamily="34" charset="0"/>
                <a:cs typeface="Arial" panose="020B0604020202020204" pitchFamily="34" charset="0"/>
              </a:rPr>
              <a:t>with an holy kiss</a:t>
            </a:r>
            <a:r>
              <a:rPr lang="en-US" sz="1200" b="0" i="0" u="none" strike="noStrike" baseline="0" dirty="0">
                <a:latin typeface="Arial" panose="020B0604020202020204" pitchFamily="34" charset="0"/>
                <a:cs typeface="Arial" panose="020B0604020202020204" pitchFamily="34" charset="0"/>
              </a:rPr>
              <a:t>. The churches of Christ salute you.</a:t>
            </a:r>
          </a:p>
          <a:p>
            <a:pPr algn="l"/>
            <a:r>
              <a:rPr lang="en-US" sz="1200" b="1" i="0" u="none" strike="noStrike" baseline="0" dirty="0">
                <a:latin typeface="Arial" panose="020B0604020202020204" pitchFamily="34" charset="0"/>
                <a:cs typeface="Arial" panose="020B0604020202020204" pitchFamily="34" charset="0"/>
              </a:rPr>
              <a:t>1 Cor 16:20 </a:t>
            </a:r>
            <a:r>
              <a:rPr lang="en-US" sz="1200" b="0" i="0" u="none" strike="noStrike" baseline="0" dirty="0">
                <a:latin typeface="Arial" panose="020B0604020202020204" pitchFamily="34" charset="0"/>
                <a:cs typeface="Arial" panose="020B0604020202020204" pitchFamily="34" charset="0"/>
              </a:rPr>
              <a:t>All the brethren greet you. </a:t>
            </a:r>
            <a:r>
              <a:rPr lang="en-US" sz="1200" b="0" i="0" u="sng" strike="noStrike" baseline="0" dirty="0">
                <a:latin typeface="Arial" panose="020B0604020202020204" pitchFamily="34" charset="0"/>
                <a:cs typeface="Arial" panose="020B0604020202020204" pitchFamily="34" charset="0"/>
              </a:rPr>
              <a:t>Greet ye </a:t>
            </a:r>
            <a:r>
              <a:rPr lang="en-US" sz="1200" b="1" i="0" u="sng" strike="noStrike" baseline="0" dirty="0">
                <a:latin typeface="Arial" panose="020B0604020202020204" pitchFamily="34" charset="0"/>
                <a:cs typeface="Arial" panose="020B0604020202020204" pitchFamily="34" charset="0"/>
              </a:rPr>
              <a:t>one another </a:t>
            </a:r>
            <a:r>
              <a:rPr lang="en-US" sz="1200" b="0" i="0" u="sng" strike="noStrike" baseline="0" dirty="0">
                <a:latin typeface="Arial" panose="020B0604020202020204" pitchFamily="34" charset="0"/>
                <a:cs typeface="Arial" panose="020B0604020202020204" pitchFamily="34" charset="0"/>
              </a:rPr>
              <a:t>with an holy kiss</a:t>
            </a:r>
            <a:r>
              <a:rPr lang="en-US" sz="1200" b="0" i="0" u="none" strike="noStrike" baseline="0" dirty="0">
                <a:latin typeface="Arial" panose="020B0604020202020204" pitchFamily="34" charset="0"/>
                <a:cs typeface="Arial" panose="020B0604020202020204" pitchFamily="34" charset="0"/>
              </a:rPr>
              <a:t>.</a:t>
            </a:r>
          </a:p>
          <a:p>
            <a:pPr algn="l"/>
            <a:r>
              <a:rPr lang="en-US" sz="1200" b="1" i="0" u="none" strike="noStrike" baseline="0" dirty="0">
                <a:latin typeface="Arial" panose="020B0604020202020204" pitchFamily="34" charset="0"/>
                <a:cs typeface="Arial" panose="020B0604020202020204" pitchFamily="34" charset="0"/>
              </a:rPr>
              <a:t>2 Cor 13:12 </a:t>
            </a:r>
            <a:r>
              <a:rPr lang="en-US" sz="1200" b="0" i="0" u="sng" strike="noStrike" baseline="0" dirty="0">
                <a:latin typeface="Arial" panose="020B0604020202020204" pitchFamily="34" charset="0"/>
                <a:cs typeface="Arial" panose="020B0604020202020204" pitchFamily="34" charset="0"/>
              </a:rPr>
              <a:t>Greet </a:t>
            </a:r>
            <a:r>
              <a:rPr lang="en-US" sz="1200" b="1" i="0" u="sng" strike="noStrike" baseline="0" dirty="0">
                <a:latin typeface="Arial" panose="020B0604020202020204" pitchFamily="34" charset="0"/>
                <a:cs typeface="Arial" panose="020B0604020202020204" pitchFamily="34" charset="0"/>
              </a:rPr>
              <a:t>one another </a:t>
            </a:r>
            <a:r>
              <a:rPr lang="en-US" sz="1200" b="0" i="0" u="sng" strike="noStrike" baseline="0" dirty="0">
                <a:latin typeface="Arial" panose="020B0604020202020204" pitchFamily="34" charset="0"/>
                <a:cs typeface="Arial" panose="020B0604020202020204" pitchFamily="34" charset="0"/>
              </a:rPr>
              <a:t>with an holy kiss</a:t>
            </a:r>
            <a:r>
              <a:rPr lang="en-US" sz="1200" b="0" i="0" u="none" strike="noStrike" baseline="0" dirty="0">
                <a:latin typeface="Arial" panose="020B0604020202020204" pitchFamily="34" charset="0"/>
                <a:cs typeface="Arial" panose="020B0604020202020204" pitchFamily="34" charset="0"/>
              </a:rPr>
              <a:t>.</a:t>
            </a:r>
          </a:p>
          <a:p>
            <a:pPr algn="l"/>
            <a:r>
              <a:rPr lang="en-US" sz="1200" b="1" i="0" u="none" strike="noStrike" baseline="0" dirty="0">
                <a:latin typeface="Arial" panose="020B0604020202020204" pitchFamily="34" charset="0"/>
                <a:cs typeface="Arial" panose="020B0604020202020204" pitchFamily="34" charset="0"/>
              </a:rPr>
              <a:t>Gal 5:13 </a:t>
            </a:r>
            <a:r>
              <a:rPr lang="en-US" sz="1200" b="0" i="0" u="none" strike="noStrike" baseline="0" dirty="0">
                <a:latin typeface="Arial" panose="020B0604020202020204" pitchFamily="34" charset="0"/>
                <a:cs typeface="Arial" panose="020B0604020202020204" pitchFamily="34" charset="0"/>
              </a:rPr>
              <a:t>¶ For, brethren, ye have been called unto liberty; only use not liberty for an occasion to the flesh, </a:t>
            </a:r>
            <a:r>
              <a:rPr lang="en-US" sz="1200" b="0" i="0" u="sng" strike="noStrike" baseline="0" dirty="0">
                <a:latin typeface="Arial" panose="020B0604020202020204" pitchFamily="34" charset="0"/>
                <a:cs typeface="Arial" panose="020B0604020202020204" pitchFamily="34" charset="0"/>
              </a:rPr>
              <a:t>but by love serve </a:t>
            </a:r>
            <a:r>
              <a:rPr lang="en-US" sz="1200" b="1" i="0" u="sng" strike="noStrike" baseline="0" dirty="0">
                <a:latin typeface="Arial" panose="020B0604020202020204" pitchFamily="34" charset="0"/>
                <a:cs typeface="Arial" panose="020B0604020202020204" pitchFamily="34" charset="0"/>
              </a:rPr>
              <a:t>one another</a:t>
            </a:r>
            <a:r>
              <a:rPr lang="en-US" sz="1200" b="0" i="0" u="none" strike="noStrike" baseline="0" dirty="0">
                <a:latin typeface="Arial" panose="020B0604020202020204" pitchFamily="34" charset="0"/>
                <a:cs typeface="Arial" panose="020B0604020202020204" pitchFamily="34" charset="0"/>
              </a:rPr>
              <a:t>.</a:t>
            </a:r>
          </a:p>
          <a:p>
            <a:pPr algn="l"/>
            <a:r>
              <a:rPr lang="en-US" sz="1200" b="1" i="0" u="none" strike="noStrike" baseline="0" dirty="0">
                <a:latin typeface="Arial" panose="020B0604020202020204" pitchFamily="34" charset="0"/>
                <a:cs typeface="Arial" panose="020B0604020202020204" pitchFamily="34" charset="0"/>
              </a:rPr>
              <a:t>*Gal 5:15 </a:t>
            </a:r>
            <a:r>
              <a:rPr lang="en-US" sz="1200" b="0" i="0" u="none" strike="noStrike" baseline="0" dirty="0">
                <a:latin typeface="Arial" panose="020B0604020202020204" pitchFamily="34" charset="0"/>
                <a:cs typeface="Arial" panose="020B0604020202020204" pitchFamily="34" charset="0"/>
              </a:rPr>
              <a:t>But </a:t>
            </a:r>
            <a:r>
              <a:rPr lang="en-US" sz="1200" b="0" i="0" u="sng" strike="noStrike" baseline="0" dirty="0">
                <a:latin typeface="Arial" panose="020B0604020202020204" pitchFamily="34" charset="0"/>
                <a:cs typeface="Arial" panose="020B0604020202020204" pitchFamily="34" charset="0"/>
              </a:rPr>
              <a:t>if ye bite and devour </a:t>
            </a:r>
            <a:r>
              <a:rPr lang="en-US" sz="1200" b="1" i="0" u="sng" strike="noStrike" baseline="0" dirty="0">
                <a:latin typeface="Arial" panose="020B0604020202020204" pitchFamily="34" charset="0"/>
                <a:cs typeface="Arial" panose="020B0604020202020204" pitchFamily="34" charset="0"/>
              </a:rPr>
              <a:t>one another</a:t>
            </a:r>
            <a:r>
              <a:rPr lang="en-US" sz="1200" b="0" i="0" u="sng" strike="noStrike" baseline="0" dirty="0">
                <a:latin typeface="Arial" panose="020B0604020202020204" pitchFamily="34" charset="0"/>
                <a:cs typeface="Arial" panose="020B0604020202020204" pitchFamily="34" charset="0"/>
              </a:rPr>
              <a:t>, take heed that ye be not consumed </a:t>
            </a:r>
            <a:r>
              <a:rPr lang="en-US" sz="1200" b="1" i="0" u="sng" strike="noStrike" baseline="0" dirty="0">
                <a:latin typeface="Arial" panose="020B0604020202020204" pitchFamily="34" charset="0"/>
                <a:cs typeface="Arial" panose="020B0604020202020204" pitchFamily="34" charset="0"/>
              </a:rPr>
              <a:t>one of another</a:t>
            </a:r>
            <a:r>
              <a:rPr lang="en-US" sz="1200" b="0" i="0" u="none" strike="noStrike" baseline="0" dirty="0">
                <a:latin typeface="Arial" panose="020B0604020202020204" pitchFamily="34" charset="0"/>
                <a:cs typeface="Arial" panose="020B0604020202020204" pitchFamily="34" charset="0"/>
              </a:rPr>
              <a:t>.</a:t>
            </a:r>
          </a:p>
          <a:p>
            <a:pPr algn="l"/>
            <a:r>
              <a:rPr lang="en-US" sz="1200" b="1" i="0" u="none" strike="noStrike" baseline="0" dirty="0">
                <a:latin typeface="Arial" panose="020B0604020202020204" pitchFamily="34" charset="0"/>
                <a:cs typeface="Arial" panose="020B0604020202020204" pitchFamily="34" charset="0"/>
              </a:rPr>
              <a:t>*Gal 5:26 </a:t>
            </a:r>
            <a:r>
              <a:rPr lang="en-US" sz="1200" b="0" i="0" u="none" strike="noStrike" baseline="0" dirty="0">
                <a:latin typeface="Arial" panose="020B0604020202020204" pitchFamily="34" charset="0"/>
                <a:cs typeface="Arial" panose="020B0604020202020204" pitchFamily="34" charset="0"/>
              </a:rPr>
              <a:t>Let us not be desirous of vain glory, </a:t>
            </a:r>
            <a:r>
              <a:rPr lang="en-US" sz="1200" b="0" i="0" u="sng" strike="noStrike" baseline="0" dirty="0">
                <a:latin typeface="Arial" panose="020B0604020202020204" pitchFamily="34" charset="0"/>
                <a:cs typeface="Arial" panose="020B0604020202020204" pitchFamily="34" charset="0"/>
              </a:rPr>
              <a:t>provoking </a:t>
            </a:r>
            <a:r>
              <a:rPr lang="en-US" sz="1200" b="1" i="0" u="sng" strike="noStrike" baseline="0" dirty="0">
                <a:latin typeface="Arial" panose="020B0604020202020204" pitchFamily="34" charset="0"/>
                <a:cs typeface="Arial" panose="020B0604020202020204" pitchFamily="34" charset="0"/>
              </a:rPr>
              <a:t>one another</a:t>
            </a:r>
            <a:r>
              <a:rPr lang="en-US" sz="1200" b="0" i="0" u="sng" strike="noStrike" baseline="0" dirty="0">
                <a:latin typeface="Arial" panose="020B0604020202020204" pitchFamily="34" charset="0"/>
                <a:cs typeface="Arial" panose="020B0604020202020204" pitchFamily="34" charset="0"/>
              </a:rPr>
              <a:t>, envying </a:t>
            </a:r>
            <a:r>
              <a:rPr lang="en-US" sz="1200" b="1" i="0" u="sng" strike="noStrike" baseline="0" dirty="0">
                <a:latin typeface="Arial" panose="020B0604020202020204" pitchFamily="34" charset="0"/>
                <a:cs typeface="Arial" panose="020B0604020202020204" pitchFamily="34" charset="0"/>
              </a:rPr>
              <a:t>one another</a:t>
            </a:r>
            <a:r>
              <a:rPr lang="en-US" sz="1200" b="0" i="0" u="sng" strike="noStrike" baseline="0" dirty="0">
                <a:latin typeface="Arial" panose="020B0604020202020204" pitchFamily="34" charset="0"/>
                <a:cs typeface="Arial" panose="020B0604020202020204" pitchFamily="34" charset="0"/>
              </a:rPr>
              <a:t>.</a:t>
            </a:r>
          </a:p>
          <a:p>
            <a:pPr algn="l"/>
            <a:r>
              <a:rPr lang="en-US" sz="1200" b="1" i="0" u="none" strike="noStrike" baseline="0" dirty="0">
                <a:latin typeface="Arial" panose="020B0604020202020204" pitchFamily="34" charset="0"/>
                <a:cs typeface="Arial" panose="020B0604020202020204" pitchFamily="34" charset="0"/>
              </a:rPr>
              <a:t>Gal 6:2 </a:t>
            </a:r>
            <a:r>
              <a:rPr lang="en-US" sz="1200" b="0" i="0" u="sng" strike="noStrike" baseline="0" dirty="0">
                <a:latin typeface="Arial" panose="020B0604020202020204" pitchFamily="34" charset="0"/>
                <a:cs typeface="Arial" panose="020B0604020202020204" pitchFamily="34" charset="0"/>
              </a:rPr>
              <a:t>Bear ye </a:t>
            </a:r>
            <a:r>
              <a:rPr lang="en-US" sz="1200" b="1" i="0" u="sng" strike="noStrike" baseline="0" dirty="0">
                <a:latin typeface="Arial" panose="020B0604020202020204" pitchFamily="34" charset="0"/>
                <a:cs typeface="Arial" panose="020B0604020202020204" pitchFamily="34" charset="0"/>
              </a:rPr>
              <a:t>one another's </a:t>
            </a:r>
            <a:r>
              <a:rPr lang="en-US" sz="1200" b="0" i="0" u="sng" strike="noStrike" baseline="0" dirty="0">
                <a:latin typeface="Arial" panose="020B0604020202020204" pitchFamily="34" charset="0"/>
                <a:cs typeface="Arial" panose="020B0604020202020204" pitchFamily="34" charset="0"/>
              </a:rPr>
              <a:t>burdens</a:t>
            </a:r>
            <a:r>
              <a:rPr lang="en-US" sz="1200" b="0" i="0" u="none" strike="noStrike" baseline="0" dirty="0">
                <a:latin typeface="Arial" panose="020B0604020202020204" pitchFamily="34" charset="0"/>
                <a:cs typeface="Arial" panose="020B0604020202020204" pitchFamily="34" charset="0"/>
              </a:rPr>
              <a:t>, and so fulfil the law of Christ.</a:t>
            </a:r>
          </a:p>
          <a:p>
            <a:pPr algn="l"/>
            <a:r>
              <a:rPr lang="en-US" sz="1200" b="1" i="0" u="none" strike="noStrike" baseline="0" dirty="0">
                <a:latin typeface="Arial" panose="020B0604020202020204" pitchFamily="34" charset="0"/>
                <a:cs typeface="Arial" panose="020B0604020202020204" pitchFamily="34" charset="0"/>
              </a:rPr>
              <a:t>L-Eph 4:2 </a:t>
            </a:r>
            <a:r>
              <a:rPr lang="en-US" sz="1200" b="0" i="0" u="none" strike="noStrike" baseline="0" dirty="0">
                <a:latin typeface="Arial" panose="020B0604020202020204" pitchFamily="34" charset="0"/>
                <a:cs typeface="Arial" panose="020B0604020202020204" pitchFamily="34" charset="0"/>
              </a:rPr>
              <a:t>¶ </a:t>
            </a:r>
            <a:r>
              <a:rPr lang="en-US" sz="1200" b="0" i="0" u="sng" strike="noStrike" baseline="0" dirty="0">
                <a:latin typeface="Arial" panose="020B0604020202020204" pitchFamily="34" charset="0"/>
                <a:cs typeface="Arial" panose="020B0604020202020204" pitchFamily="34" charset="0"/>
              </a:rPr>
              <a:t>With all lowliness and meekness, with longsuffering, forbearing </a:t>
            </a:r>
            <a:r>
              <a:rPr lang="en-US" sz="1200" b="1" i="0" u="sng" strike="noStrike" baseline="0" dirty="0">
                <a:latin typeface="Arial" panose="020B0604020202020204" pitchFamily="34" charset="0"/>
                <a:cs typeface="Arial" panose="020B0604020202020204" pitchFamily="34" charset="0"/>
              </a:rPr>
              <a:t>one another </a:t>
            </a:r>
            <a:r>
              <a:rPr lang="en-US" sz="1200" b="0" i="0" u="sng" strike="noStrike" baseline="0" dirty="0">
                <a:latin typeface="Arial" panose="020B0604020202020204" pitchFamily="34" charset="0"/>
                <a:cs typeface="Arial" panose="020B0604020202020204" pitchFamily="34" charset="0"/>
              </a:rPr>
              <a:t>in love</a:t>
            </a:r>
            <a:r>
              <a:rPr lang="en-US" sz="1200" b="0" i="0" u="none" strike="noStrike" baseline="0" dirty="0">
                <a:latin typeface="Arial" panose="020B0604020202020204" pitchFamily="34" charset="0"/>
                <a:cs typeface="Arial" panose="020B0604020202020204" pitchFamily="34" charset="0"/>
              </a:rPr>
              <a:t>;</a:t>
            </a:r>
          </a:p>
          <a:p>
            <a:pPr algn="l"/>
            <a:r>
              <a:rPr lang="en-US" sz="1200" b="1" i="0" u="none" strike="noStrike" baseline="0" dirty="0">
                <a:latin typeface="Arial" panose="020B0604020202020204" pitchFamily="34" charset="0"/>
                <a:cs typeface="Arial" panose="020B0604020202020204" pitchFamily="34" charset="0"/>
              </a:rPr>
              <a:t>*Eph 4:32 </a:t>
            </a:r>
            <a:r>
              <a:rPr lang="en-US" sz="1200" b="0" i="0" u="sng" strike="noStrike" baseline="0" dirty="0">
                <a:latin typeface="Arial" panose="020B0604020202020204" pitchFamily="34" charset="0"/>
                <a:cs typeface="Arial" panose="020B0604020202020204" pitchFamily="34" charset="0"/>
              </a:rPr>
              <a:t>And be ye kind </a:t>
            </a:r>
            <a:r>
              <a:rPr lang="en-US" sz="1200" b="1" i="0" u="sng" strike="noStrike" baseline="0" dirty="0">
                <a:latin typeface="Arial" panose="020B0604020202020204" pitchFamily="34" charset="0"/>
                <a:cs typeface="Arial" panose="020B0604020202020204" pitchFamily="34" charset="0"/>
              </a:rPr>
              <a:t>one to another</a:t>
            </a:r>
            <a:r>
              <a:rPr lang="en-US" sz="1200" b="0" i="0" u="sng" strike="noStrike" baseline="0" dirty="0">
                <a:latin typeface="Arial" panose="020B0604020202020204" pitchFamily="34" charset="0"/>
                <a:cs typeface="Arial" panose="020B0604020202020204" pitchFamily="34" charset="0"/>
              </a:rPr>
              <a:t>, tenderhearted, forgiving </a:t>
            </a:r>
            <a:r>
              <a:rPr lang="en-US" sz="1200" b="1" i="0" u="sng" strike="noStrike" baseline="0" dirty="0">
                <a:latin typeface="Arial" panose="020B0604020202020204" pitchFamily="34" charset="0"/>
                <a:cs typeface="Arial" panose="020B0604020202020204" pitchFamily="34" charset="0"/>
              </a:rPr>
              <a:t>one another</a:t>
            </a:r>
            <a:r>
              <a:rPr lang="en-US" sz="1200" b="0" i="0" u="sng" strike="noStrike" baseline="0" dirty="0">
                <a:latin typeface="Arial" panose="020B0604020202020204" pitchFamily="34" charset="0"/>
                <a:cs typeface="Arial" panose="020B0604020202020204" pitchFamily="34" charset="0"/>
              </a:rPr>
              <a:t>, even as God for Christ's sake hath forgiven you</a:t>
            </a:r>
            <a:r>
              <a:rPr lang="en-US" sz="1200" b="0" i="0" u="none" strike="noStrike" baseline="0" dirty="0">
                <a:latin typeface="Arial" panose="020B0604020202020204" pitchFamily="34" charset="0"/>
                <a:cs typeface="Arial" panose="020B0604020202020204" pitchFamily="34" charset="0"/>
              </a:rPr>
              <a:t>.</a:t>
            </a:r>
          </a:p>
          <a:p>
            <a:pPr algn="l"/>
            <a:r>
              <a:rPr lang="en-US" sz="1200" b="1" i="0" u="none" strike="noStrike" baseline="0" dirty="0">
                <a:latin typeface="Arial" panose="020B0604020202020204" pitchFamily="34" charset="0"/>
                <a:cs typeface="Arial" panose="020B0604020202020204" pitchFamily="34" charset="0"/>
              </a:rPr>
              <a:t>*Col 3:13 </a:t>
            </a:r>
            <a:r>
              <a:rPr lang="en-US" sz="1200" b="0" i="0" u="sng" strike="noStrike" baseline="0" dirty="0">
                <a:latin typeface="Arial" panose="020B0604020202020204" pitchFamily="34" charset="0"/>
                <a:cs typeface="Arial" panose="020B0604020202020204" pitchFamily="34" charset="0"/>
              </a:rPr>
              <a:t>Forbearing </a:t>
            </a:r>
            <a:r>
              <a:rPr lang="en-US" sz="1200" b="1" i="0" u="sng" strike="noStrike" baseline="0" dirty="0">
                <a:latin typeface="Arial" panose="020B0604020202020204" pitchFamily="34" charset="0"/>
                <a:cs typeface="Arial" panose="020B0604020202020204" pitchFamily="34" charset="0"/>
              </a:rPr>
              <a:t>one another</a:t>
            </a:r>
            <a:r>
              <a:rPr lang="en-US" sz="1200" b="0" i="0" u="sng" strike="noStrike" baseline="0" dirty="0">
                <a:latin typeface="Arial" panose="020B0604020202020204" pitchFamily="34" charset="0"/>
                <a:cs typeface="Arial" panose="020B0604020202020204" pitchFamily="34" charset="0"/>
              </a:rPr>
              <a:t>, and forgiving </a:t>
            </a:r>
            <a:r>
              <a:rPr lang="en-US" sz="1200" b="1" i="0" u="sng" strike="noStrike" baseline="0" dirty="0">
                <a:latin typeface="Arial" panose="020B0604020202020204" pitchFamily="34" charset="0"/>
                <a:cs typeface="Arial" panose="020B0604020202020204" pitchFamily="34" charset="0"/>
              </a:rPr>
              <a:t>one another</a:t>
            </a:r>
            <a:r>
              <a:rPr lang="en-US" sz="1200" b="0" i="0" u="none" strike="noStrike" baseline="0" dirty="0">
                <a:latin typeface="Arial" panose="020B0604020202020204" pitchFamily="34" charset="0"/>
                <a:cs typeface="Arial" panose="020B0604020202020204" pitchFamily="34" charset="0"/>
              </a:rPr>
              <a:t>, if any man have a quarrel against any: even as Christ forgave you, so also do ye. </a:t>
            </a:r>
          </a:p>
          <a:p>
            <a:pPr algn="l"/>
            <a:r>
              <a:rPr lang="en-US" sz="1200" b="1" i="0" u="none" strike="noStrike" baseline="0" dirty="0">
                <a:latin typeface="Arial" panose="020B0604020202020204" pitchFamily="34" charset="0"/>
                <a:cs typeface="Arial" panose="020B0604020202020204" pitchFamily="34" charset="0"/>
              </a:rPr>
              <a:t>Col 3:16 </a:t>
            </a:r>
            <a:r>
              <a:rPr lang="en-US" sz="1200" b="0" i="0" u="none" strike="noStrike" baseline="0" dirty="0">
                <a:latin typeface="Arial" panose="020B0604020202020204" pitchFamily="34" charset="0"/>
                <a:cs typeface="Arial" panose="020B0604020202020204" pitchFamily="34" charset="0"/>
              </a:rPr>
              <a:t>Let the word of Christ dwell in you richly in all wisdom; </a:t>
            </a:r>
            <a:r>
              <a:rPr lang="en-US" sz="1200" b="0" i="0" u="sng" strike="noStrike" baseline="0" dirty="0">
                <a:latin typeface="Arial" panose="020B0604020202020204" pitchFamily="34" charset="0"/>
                <a:cs typeface="Arial" panose="020B0604020202020204" pitchFamily="34" charset="0"/>
              </a:rPr>
              <a:t>teaching and admonishing </a:t>
            </a:r>
            <a:r>
              <a:rPr lang="en-US" sz="1200" b="1" i="0" u="sng" strike="noStrike" baseline="0" dirty="0">
                <a:latin typeface="Arial" panose="020B0604020202020204" pitchFamily="34" charset="0"/>
                <a:cs typeface="Arial" panose="020B0604020202020204" pitchFamily="34" charset="0"/>
              </a:rPr>
              <a:t>one another </a:t>
            </a:r>
            <a:r>
              <a:rPr lang="en-US" sz="1200" b="0" i="0" u="sng" strike="noStrike" baseline="0" dirty="0">
                <a:latin typeface="Arial" panose="020B0604020202020204" pitchFamily="34" charset="0"/>
                <a:cs typeface="Arial" panose="020B0604020202020204" pitchFamily="34" charset="0"/>
              </a:rPr>
              <a:t>in psalms and hymns and spiritual songs</a:t>
            </a:r>
            <a:r>
              <a:rPr lang="en-US" sz="1200" b="0" i="0" u="none" strike="noStrike" baseline="0" dirty="0">
                <a:latin typeface="Arial" panose="020B0604020202020204" pitchFamily="34" charset="0"/>
                <a:cs typeface="Arial" panose="020B0604020202020204" pitchFamily="34" charset="0"/>
              </a:rPr>
              <a:t>, singing with grace in your hearts to the Lord.</a:t>
            </a:r>
          </a:p>
          <a:p>
            <a:pPr algn="l"/>
            <a:r>
              <a:rPr lang="en-US" sz="1200" b="1" i="0" u="none" strike="noStrike" baseline="0" dirty="0">
                <a:latin typeface="Arial" panose="020B0604020202020204" pitchFamily="34" charset="0"/>
                <a:cs typeface="Arial" panose="020B0604020202020204" pitchFamily="34" charset="0"/>
              </a:rPr>
              <a:t>L-1Thess 4:9 </a:t>
            </a:r>
            <a:r>
              <a:rPr lang="en-US" sz="1200" b="0" i="0" u="none" strike="noStrike" baseline="0" dirty="0">
                <a:latin typeface="Arial" panose="020B0604020202020204" pitchFamily="34" charset="0"/>
                <a:cs typeface="Arial" panose="020B0604020202020204" pitchFamily="34" charset="0"/>
              </a:rPr>
              <a:t>¶ But as touching brotherly love ye need not that I write unto you: for ye yourselves are taught of God to </a:t>
            </a:r>
            <a:r>
              <a:rPr lang="en-US" sz="1200" b="0" i="0" u="sng" strike="noStrike" baseline="0" dirty="0">
                <a:latin typeface="Arial" panose="020B0604020202020204" pitchFamily="34" charset="0"/>
                <a:cs typeface="Arial" panose="020B0604020202020204" pitchFamily="34" charset="0"/>
              </a:rPr>
              <a:t>love </a:t>
            </a:r>
            <a:r>
              <a:rPr lang="en-US" sz="1200" b="1" i="0" u="sng" strike="noStrike" baseline="0" dirty="0">
                <a:latin typeface="Arial" panose="020B0604020202020204" pitchFamily="34" charset="0"/>
                <a:cs typeface="Arial" panose="020B0604020202020204" pitchFamily="34" charset="0"/>
              </a:rPr>
              <a:t>one another</a:t>
            </a:r>
            <a:r>
              <a:rPr lang="en-US" sz="1200" b="0" i="0" u="none" strike="noStrike" baseline="0" dirty="0">
                <a:latin typeface="Arial" panose="020B0604020202020204" pitchFamily="34" charset="0"/>
                <a:cs typeface="Arial" panose="020B0604020202020204" pitchFamily="34" charset="0"/>
              </a:rPr>
              <a:t>.</a:t>
            </a:r>
          </a:p>
          <a:p>
            <a:pPr algn="l"/>
            <a:r>
              <a:rPr lang="en-US" sz="1200" b="1" i="0" u="none" strike="noStrike" baseline="0" dirty="0">
                <a:latin typeface="Arial" panose="020B0604020202020204" pitchFamily="34" charset="0"/>
                <a:cs typeface="Arial" panose="020B0604020202020204" pitchFamily="34" charset="0"/>
              </a:rPr>
              <a:t>1Thess 4:18 </a:t>
            </a:r>
            <a:r>
              <a:rPr lang="en-US" sz="1200" b="0" i="0" u="none" strike="noStrike" baseline="0" dirty="0">
                <a:latin typeface="Arial" panose="020B0604020202020204" pitchFamily="34" charset="0"/>
                <a:cs typeface="Arial" panose="020B0604020202020204" pitchFamily="34" charset="0"/>
              </a:rPr>
              <a:t>Wherefore </a:t>
            </a:r>
            <a:r>
              <a:rPr lang="en-US" sz="1200" b="0" i="0" u="sng" strike="noStrike" baseline="0" dirty="0">
                <a:latin typeface="Arial" panose="020B0604020202020204" pitchFamily="34" charset="0"/>
                <a:cs typeface="Arial" panose="020B0604020202020204" pitchFamily="34" charset="0"/>
              </a:rPr>
              <a:t>comfort </a:t>
            </a:r>
            <a:r>
              <a:rPr lang="en-US" sz="1200" b="1" i="0" u="sng" strike="noStrike" baseline="0" dirty="0">
                <a:latin typeface="Arial" panose="020B0604020202020204" pitchFamily="34" charset="0"/>
                <a:cs typeface="Arial" panose="020B0604020202020204" pitchFamily="34" charset="0"/>
              </a:rPr>
              <a:t>one another </a:t>
            </a:r>
            <a:r>
              <a:rPr lang="en-US" sz="1200" b="0" i="0" u="sng" strike="noStrike" baseline="0" dirty="0">
                <a:latin typeface="Arial" panose="020B0604020202020204" pitchFamily="34" charset="0"/>
                <a:cs typeface="Arial" panose="020B0604020202020204" pitchFamily="34" charset="0"/>
              </a:rPr>
              <a:t>with these words.</a:t>
            </a:r>
          </a:p>
          <a:p>
            <a:pPr algn="l"/>
            <a:r>
              <a:rPr lang="en-US" sz="1200" b="1" i="0" u="none" strike="noStrike" baseline="0" dirty="0">
                <a:latin typeface="Arial" panose="020B0604020202020204" pitchFamily="34" charset="0"/>
                <a:cs typeface="Arial" panose="020B0604020202020204" pitchFamily="34" charset="0"/>
              </a:rPr>
              <a:t>1Thess 5:11 </a:t>
            </a:r>
            <a:r>
              <a:rPr lang="en-US" sz="1200" b="0" i="0" u="none" strike="noStrike" baseline="0" dirty="0">
                <a:latin typeface="Arial" panose="020B0604020202020204" pitchFamily="34" charset="0"/>
                <a:cs typeface="Arial" panose="020B0604020202020204" pitchFamily="34" charset="0"/>
              </a:rPr>
              <a:t>¶ Wherefore </a:t>
            </a:r>
            <a:r>
              <a:rPr lang="en-US" sz="1200" b="0" i="0" u="sng" strike="noStrike" baseline="0" dirty="0">
                <a:latin typeface="Arial" panose="020B0604020202020204" pitchFamily="34" charset="0"/>
                <a:cs typeface="Arial" panose="020B0604020202020204" pitchFamily="34" charset="0"/>
              </a:rPr>
              <a:t>comfort yourselves together, and edify </a:t>
            </a:r>
            <a:r>
              <a:rPr lang="en-US" sz="1200" b="1" i="0" u="sng" strike="noStrike" baseline="0" dirty="0">
                <a:latin typeface="Arial" panose="020B0604020202020204" pitchFamily="34" charset="0"/>
                <a:cs typeface="Arial" panose="020B0604020202020204" pitchFamily="34" charset="0"/>
              </a:rPr>
              <a:t>one another</a:t>
            </a:r>
            <a:r>
              <a:rPr lang="en-US" sz="1200" b="0" i="0" u="none" strike="noStrike" baseline="0" dirty="0">
                <a:latin typeface="Arial" panose="020B0604020202020204" pitchFamily="34" charset="0"/>
                <a:cs typeface="Arial" panose="020B0604020202020204" pitchFamily="34" charset="0"/>
              </a:rPr>
              <a:t>, even as also ye do. </a:t>
            </a:r>
          </a:p>
          <a:p>
            <a:pPr algn="l"/>
            <a:r>
              <a:rPr lang="en-US" sz="1200" b="1" i="0" u="none" strike="noStrike" baseline="0" dirty="0">
                <a:latin typeface="Arial" panose="020B0604020202020204" pitchFamily="34" charset="0"/>
                <a:cs typeface="Arial" panose="020B0604020202020204" pitchFamily="34" charset="0"/>
              </a:rPr>
              <a:t>Titus 3:3 </a:t>
            </a:r>
            <a:r>
              <a:rPr lang="en-US" sz="1200" b="0" i="0" u="none" strike="noStrike" baseline="0" dirty="0">
                <a:latin typeface="Arial" panose="020B0604020202020204" pitchFamily="34" charset="0"/>
                <a:cs typeface="Arial" panose="020B0604020202020204" pitchFamily="34" charset="0"/>
              </a:rPr>
              <a:t>For </a:t>
            </a:r>
            <a:r>
              <a:rPr lang="en-US" sz="1200" b="0" i="0" u="sng" strike="noStrike" baseline="0" dirty="0">
                <a:latin typeface="Arial" panose="020B0604020202020204" pitchFamily="34" charset="0"/>
                <a:cs typeface="Arial" panose="020B0604020202020204" pitchFamily="34" charset="0"/>
              </a:rPr>
              <a:t>we ourselves also were sometimes foolish, disobedient, deceived, serving divers lusts and pleasures, living in malice and envy, hateful, and hating </a:t>
            </a:r>
            <a:r>
              <a:rPr lang="en-US" sz="1200" b="1" i="0" u="sng" strike="noStrike" baseline="0" dirty="0">
                <a:latin typeface="Arial" panose="020B0604020202020204" pitchFamily="34" charset="0"/>
                <a:cs typeface="Arial" panose="020B0604020202020204" pitchFamily="34" charset="0"/>
              </a:rPr>
              <a:t>one another</a:t>
            </a:r>
            <a:r>
              <a:rPr lang="en-US" sz="1200" b="0" i="0" u="sng" strike="noStrike" baseline="0" dirty="0">
                <a:latin typeface="Arial" panose="020B0604020202020204" pitchFamily="34" charset="0"/>
                <a:cs typeface="Arial" panose="020B0604020202020204" pitchFamily="34" charset="0"/>
              </a:rPr>
              <a:t>.</a:t>
            </a:r>
          </a:p>
          <a:p>
            <a:pPr algn="l"/>
            <a:r>
              <a:rPr lang="en-US" sz="1200" b="1" i="0" u="none" strike="noStrike" baseline="0" dirty="0">
                <a:latin typeface="Arial" panose="020B0604020202020204" pitchFamily="34" charset="0"/>
                <a:cs typeface="Arial" panose="020B0604020202020204" pitchFamily="34" charset="0"/>
              </a:rPr>
              <a:t>Heb 3:13 </a:t>
            </a:r>
            <a:r>
              <a:rPr lang="en-US" sz="1200" b="0" i="0" u="none" strike="noStrike" baseline="0" dirty="0">
                <a:latin typeface="Arial" panose="020B0604020202020204" pitchFamily="34" charset="0"/>
                <a:cs typeface="Arial" panose="020B0604020202020204" pitchFamily="34" charset="0"/>
              </a:rPr>
              <a:t>But </a:t>
            </a:r>
            <a:r>
              <a:rPr lang="en-US" sz="1200" b="0" i="0" u="sng" strike="noStrike" baseline="0" dirty="0">
                <a:latin typeface="Arial" panose="020B0604020202020204" pitchFamily="34" charset="0"/>
                <a:cs typeface="Arial" panose="020B0604020202020204" pitchFamily="34" charset="0"/>
              </a:rPr>
              <a:t>exhort </a:t>
            </a:r>
            <a:r>
              <a:rPr lang="en-US" sz="1200" b="1" i="0" u="sng" strike="noStrike" baseline="0" dirty="0">
                <a:latin typeface="Arial" panose="020B0604020202020204" pitchFamily="34" charset="0"/>
                <a:cs typeface="Arial" panose="020B0604020202020204" pitchFamily="34" charset="0"/>
              </a:rPr>
              <a:t>one another </a:t>
            </a:r>
            <a:r>
              <a:rPr lang="en-US" sz="1200" b="0" i="0" u="sng" strike="noStrike" baseline="0" dirty="0">
                <a:latin typeface="Arial" panose="020B0604020202020204" pitchFamily="34" charset="0"/>
                <a:cs typeface="Arial" panose="020B0604020202020204" pitchFamily="34" charset="0"/>
              </a:rPr>
              <a:t>daily, while it is called To day</a:t>
            </a:r>
            <a:r>
              <a:rPr lang="en-US" sz="1200" b="0" i="0" u="none" strike="noStrike" baseline="0" dirty="0">
                <a:latin typeface="Arial" panose="020B0604020202020204" pitchFamily="34" charset="0"/>
                <a:cs typeface="Arial" panose="020B0604020202020204" pitchFamily="34" charset="0"/>
              </a:rPr>
              <a:t>; lest any of you be hardened through the deceitfulness of sin.</a:t>
            </a:r>
          </a:p>
          <a:p>
            <a:pPr algn="l"/>
            <a:r>
              <a:rPr lang="en-US" sz="1200" b="1" i="0" u="none" strike="noStrike" baseline="0" dirty="0">
                <a:latin typeface="Arial" panose="020B0604020202020204" pitchFamily="34" charset="0"/>
                <a:cs typeface="Arial" panose="020B0604020202020204" pitchFamily="34" charset="0"/>
              </a:rPr>
              <a:t>Heb 10:24 </a:t>
            </a:r>
            <a:r>
              <a:rPr lang="en-US" sz="1200" b="0" i="0" u="sng" strike="noStrike" baseline="0" dirty="0">
                <a:latin typeface="Arial" panose="020B0604020202020204" pitchFamily="34" charset="0"/>
                <a:cs typeface="Arial" panose="020B0604020202020204" pitchFamily="34" charset="0"/>
              </a:rPr>
              <a:t>And let us consider </a:t>
            </a:r>
            <a:r>
              <a:rPr lang="en-US" sz="1200" b="1" i="0" u="sng" strike="noStrike" baseline="0" dirty="0">
                <a:latin typeface="Arial" panose="020B0604020202020204" pitchFamily="34" charset="0"/>
                <a:cs typeface="Arial" panose="020B0604020202020204" pitchFamily="34" charset="0"/>
              </a:rPr>
              <a:t>one another </a:t>
            </a:r>
            <a:r>
              <a:rPr lang="en-US" sz="1200" b="0" i="0" u="sng" strike="noStrike" baseline="0" dirty="0">
                <a:latin typeface="Arial" panose="020B0604020202020204" pitchFamily="34" charset="0"/>
                <a:cs typeface="Arial" panose="020B0604020202020204" pitchFamily="34" charset="0"/>
              </a:rPr>
              <a:t>to provoke unto love and to good works</a:t>
            </a:r>
            <a:r>
              <a:rPr lang="en-US" sz="1200" b="0" i="0" u="none" strike="noStrike" baseline="0" dirty="0">
                <a:latin typeface="Arial" panose="020B0604020202020204" pitchFamily="34" charset="0"/>
                <a:cs typeface="Arial" panose="020B0604020202020204" pitchFamily="34" charset="0"/>
              </a:rPr>
              <a:t>:</a:t>
            </a:r>
          </a:p>
          <a:p>
            <a:pPr algn="l"/>
            <a:r>
              <a:rPr lang="en-US" sz="1200" b="1" i="0" u="none" strike="noStrike" baseline="0" dirty="0">
                <a:latin typeface="Arial" panose="020B0604020202020204" pitchFamily="34" charset="0"/>
                <a:cs typeface="Arial" panose="020B0604020202020204" pitchFamily="34" charset="0"/>
              </a:rPr>
              <a:t>Heb 10:25 </a:t>
            </a:r>
            <a:r>
              <a:rPr lang="en-US" sz="1200" b="0" i="0" u="none" strike="noStrike" baseline="0" dirty="0">
                <a:latin typeface="Arial" panose="020B0604020202020204" pitchFamily="34" charset="0"/>
                <a:cs typeface="Arial" panose="020B0604020202020204" pitchFamily="34" charset="0"/>
              </a:rPr>
              <a:t>Not forsaking the assembling of ourselves together, as the manner of some is; but </a:t>
            </a:r>
            <a:r>
              <a:rPr lang="en-US" sz="1200" b="0" i="0" u="sng" strike="noStrike" baseline="0" dirty="0">
                <a:latin typeface="Arial" panose="020B0604020202020204" pitchFamily="34" charset="0"/>
                <a:cs typeface="Arial" panose="020B0604020202020204" pitchFamily="34" charset="0"/>
              </a:rPr>
              <a:t>exhorting </a:t>
            </a:r>
            <a:r>
              <a:rPr lang="en-US" sz="1200" b="1" i="0" u="sng" strike="noStrike" baseline="0" dirty="0">
                <a:latin typeface="Arial" panose="020B0604020202020204" pitchFamily="34" charset="0"/>
                <a:cs typeface="Arial" panose="020B0604020202020204" pitchFamily="34" charset="0"/>
              </a:rPr>
              <a:t>one another</a:t>
            </a:r>
            <a:r>
              <a:rPr lang="en-US" sz="1200" b="0" i="0" u="none" strike="noStrike" baseline="0" dirty="0">
                <a:latin typeface="Arial" panose="020B0604020202020204" pitchFamily="34" charset="0"/>
                <a:cs typeface="Arial" panose="020B0604020202020204" pitchFamily="34" charset="0"/>
              </a:rPr>
              <a:t>: and so much the more, as ye see the day approaching.</a:t>
            </a:r>
          </a:p>
          <a:p>
            <a:pPr algn="l"/>
            <a:r>
              <a:rPr lang="en-US" sz="1200" b="1" i="0" u="none" strike="noStrike" baseline="0" dirty="0">
                <a:latin typeface="Arial" panose="020B0604020202020204" pitchFamily="34" charset="0"/>
                <a:cs typeface="Arial" panose="020B0604020202020204" pitchFamily="34" charset="0"/>
              </a:rPr>
              <a:t>L-1 Pet 1:22 </a:t>
            </a:r>
            <a:r>
              <a:rPr lang="en-US" sz="1200" b="0" i="0" u="none" strike="noStrike" baseline="0" dirty="0">
                <a:latin typeface="Arial" panose="020B0604020202020204" pitchFamily="34" charset="0"/>
                <a:cs typeface="Arial" panose="020B0604020202020204" pitchFamily="34" charset="0"/>
              </a:rPr>
              <a:t>Seeing ye have purified your souls in obeying the truth through the Spirit unto unfeigned love of the brethren, </a:t>
            </a:r>
            <a:r>
              <a:rPr lang="en-US" sz="1200" b="0" i="0" u="sng" strike="noStrike" baseline="0" dirty="0">
                <a:latin typeface="Arial" panose="020B0604020202020204" pitchFamily="34" charset="0"/>
                <a:cs typeface="Arial" panose="020B0604020202020204" pitchFamily="34" charset="0"/>
              </a:rPr>
              <a:t>see that ye love </a:t>
            </a:r>
            <a:r>
              <a:rPr lang="en-US" sz="1200" b="1" i="0" u="sng" strike="noStrike" baseline="0" dirty="0">
                <a:latin typeface="Arial" panose="020B0604020202020204" pitchFamily="34" charset="0"/>
                <a:cs typeface="Arial" panose="020B0604020202020204" pitchFamily="34" charset="0"/>
              </a:rPr>
              <a:t>one another </a:t>
            </a:r>
            <a:r>
              <a:rPr lang="en-US" sz="1200" b="0" i="0" u="sng" strike="noStrike" baseline="0" dirty="0">
                <a:latin typeface="Arial" panose="020B0604020202020204" pitchFamily="34" charset="0"/>
                <a:cs typeface="Arial" panose="020B0604020202020204" pitchFamily="34" charset="0"/>
              </a:rPr>
              <a:t>with a pure heart fervently</a:t>
            </a:r>
            <a:r>
              <a:rPr lang="en-US" sz="1200" b="0" i="0" u="none" strike="noStrike" baseline="0" dirty="0">
                <a:latin typeface="Arial" panose="020B0604020202020204" pitchFamily="34" charset="0"/>
                <a:cs typeface="Arial" panose="020B0604020202020204" pitchFamily="34" charset="0"/>
              </a:rPr>
              <a:t>:</a:t>
            </a:r>
          </a:p>
          <a:p>
            <a:pPr algn="l"/>
            <a:r>
              <a:rPr lang="en-US" sz="1200" b="1" i="0" u="none" strike="noStrike" baseline="0" dirty="0">
                <a:latin typeface="Arial" panose="020B0604020202020204" pitchFamily="34" charset="0"/>
                <a:cs typeface="Arial" panose="020B0604020202020204" pitchFamily="34" charset="0"/>
              </a:rPr>
              <a:t>1 Pet 5:14 </a:t>
            </a:r>
            <a:r>
              <a:rPr lang="en-US" sz="1200" b="0" i="0" u="sng" strike="noStrike" baseline="0" dirty="0">
                <a:latin typeface="Arial" panose="020B0604020202020204" pitchFamily="34" charset="0"/>
                <a:cs typeface="Arial" panose="020B0604020202020204" pitchFamily="34" charset="0"/>
              </a:rPr>
              <a:t>Greet ye </a:t>
            </a:r>
            <a:r>
              <a:rPr lang="en-US" sz="1200" b="1" i="0" u="sng" strike="noStrike" baseline="0" dirty="0">
                <a:latin typeface="Arial" panose="020B0604020202020204" pitchFamily="34" charset="0"/>
                <a:cs typeface="Arial" panose="020B0604020202020204" pitchFamily="34" charset="0"/>
              </a:rPr>
              <a:t>one another </a:t>
            </a:r>
            <a:r>
              <a:rPr lang="en-US" sz="1200" b="0" i="0" u="sng" strike="noStrike" baseline="0" dirty="0">
                <a:latin typeface="Arial" panose="020B0604020202020204" pitchFamily="34" charset="0"/>
                <a:cs typeface="Arial" panose="020B0604020202020204" pitchFamily="34" charset="0"/>
              </a:rPr>
              <a:t>with a kiss of charity</a:t>
            </a:r>
            <a:r>
              <a:rPr lang="en-US" sz="1200" b="0" i="0" u="none" strike="noStrike" baseline="0" dirty="0">
                <a:latin typeface="Arial" panose="020B0604020202020204" pitchFamily="34" charset="0"/>
                <a:cs typeface="Arial" panose="020B0604020202020204" pitchFamily="34" charset="0"/>
              </a:rPr>
              <a:t>. Peace be with you all that are in Christ Jesus. Amen.</a:t>
            </a:r>
          </a:p>
          <a:p>
            <a:pPr algn="l"/>
            <a:r>
              <a:rPr lang="en-US" sz="1200" b="1" i="0" u="none" strike="noStrike" baseline="0" dirty="0">
                <a:latin typeface="Arial" panose="020B0604020202020204" pitchFamily="34" charset="0"/>
                <a:cs typeface="Arial" panose="020B0604020202020204" pitchFamily="34" charset="0"/>
              </a:rPr>
              <a:t>L-1 John 3:11 </a:t>
            </a:r>
            <a:r>
              <a:rPr lang="en-US" sz="1200" b="0" i="0" u="none" strike="noStrike" baseline="0" dirty="0">
                <a:latin typeface="Arial" panose="020B0604020202020204" pitchFamily="34" charset="0"/>
                <a:cs typeface="Arial" panose="020B0604020202020204" pitchFamily="34" charset="0"/>
              </a:rPr>
              <a:t>¶ For this is the message that ye heard from the beginning, </a:t>
            </a:r>
            <a:r>
              <a:rPr lang="en-US" sz="1200" b="0" i="0" u="sng" strike="noStrike" baseline="0" dirty="0">
                <a:latin typeface="Arial" panose="020B0604020202020204" pitchFamily="34" charset="0"/>
                <a:cs typeface="Arial" panose="020B0604020202020204" pitchFamily="34" charset="0"/>
              </a:rPr>
              <a:t>that we should love </a:t>
            </a:r>
            <a:r>
              <a:rPr lang="en-US" sz="1200" b="1" i="0" u="sng" strike="noStrike" baseline="0" dirty="0">
                <a:latin typeface="Arial" panose="020B0604020202020204" pitchFamily="34" charset="0"/>
                <a:cs typeface="Arial" panose="020B0604020202020204" pitchFamily="34" charset="0"/>
              </a:rPr>
              <a:t>one another</a:t>
            </a:r>
            <a:r>
              <a:rPr lang="en-US" sz="1200" b="0" i="0" u="none" strike="noStrike" baseline="0" dirty="0">
                <a:latin typeface="Arial" panose="020B0604020202020204" pitchFamily="34" charset="0"/>
                <a:cs typeface="Arial" panose="020B0604020202020204" pitchFamily="34" charset="0"/>
              </a:rPr>
              <a:t>. </a:t>
            </a:r>
          </a:p>
          <a:p>
            <a:pPr algn="l"/>
            <a:r>
              <a:rPr lang="en-US" sz="1200" b="1" i="0" u="none" strike="noStrike" baseline="0" dirty="0">
                <a:latin typeface="Arial" panose="020B0604020202020204" pitchFamily="34" charset="0"/>
                <a:cs typeface="Arial" panose="020B0604020202020204" pitchFamily="34" charset="0"/>
              </a:rPr>
              <a:t>L-1 John 3:23 </a:t>
            </a:r>
            <a:r>
              <a:rPr lang="en-US" sz="1200" b="0" i="0" u="none" strike="noStrike" baseline="0" dirty="0">
                <a:latin typeface="Arial" panose="020B0604020202020204" pitchFamily="34" charset="0"/>
                <a:cs typeface="Arial" panose="020B0604020202020204" pitchFamily="34" charset="0"/>
              </a:rPr>
              <a:t>¶ </a:t>
            </a:r>
            <a:r>
              <a:rPr lang="en-US" sz="1200" b="0" i="0" u="sng" strike="noStrike" baseline="0" dirty="0">
                <a:latin typeface="Arial" panose="020B0604020202020204" pitchFamily="34" charset="0"/>
                <a:cs typeface="Arial" panose="020B0604020202020204" pitchFamily="34" charset="0"/>
              </a:rPr>
              <a:t>And this is his commandment, That we should believe on the name of his Son Jesus Christ, and love one another, as he gave us commandment</a:t>
            </a:r>
            <a:r>
              <a:rPr lang="en-US" sz="1200" b="0" i="0" u="none" strike="noStrike" baseline="0" dirty="0">
                <a:latin typeface="Arial" panose="020B0604020202020204" pitchFamily="34" charset="0"/>
                <a:cs typeface="Arial" panose="020B0604020202020204" pitchFamily="34" charset="0"/>
              </a:rPr>
              <a:t>.</a:t>
            </a:r>
          </a:p>
          <a:p>
            <a:pPr algn="l"/>
            <a:r>
              <a:rPr lang="en-US" sz="1200" b="1" i="0" u="none" strike="noStrike" baseline="0" dirty="0">
                <a:latin typeface="Arial" panose="020B0604020202020204" pitchFamily="34" charset="0"/>
                <a:cs typeface="Arial" panose="020B0604020202020204" pitchFamily="34" charset="0"/>
              </a:rPr>
              <a:t>L-1 John 4:7 </a:t>
            </a:r>
            <a:r>
              <a:rPr lang="en-US" sz="1200" b="0" i="0" u="none" strike="noStrike" baseline="0" dirty="0">
                <a:latin typeface="Arial" panose="020B0604020202020204" pitchFamily="34" charset="0"/>
                <a:cs typeface="Arial" panose="020B0604020202020204" pitchFamily="34" charset="0"/>
              </a:rPr>
              <a:t>¶ Beloved, </a:t>
            </a:r>
            <a:r>
              <a:rPr lang="en-US" sz="1200" b="0" i="0" u="sng" strike="noStrike" baseline="0" dirty="0">
                <a:latin typeface="Arial" panose="020B0604020202020204" pitchFamily="34" charset="0"/>
                <a:cs typeface="Arial" panose="020B0604020202020204" pitchFamily="34" charset="0"/>
              </a:rPr>
              <a:t>let us love </a:t>
            </a:r>
            <a:r>
              <a:rPr lang="en-US" sz="1200" b="1" i="0" u="sng" strike="noStrike" baseline="0" dirty="0">
                <a:latin typeface="Arial" panose="020B0604020202020204" pitchFamily="34" charset="0"/>
                <a:cs typeface="Arial" panose="020B0604020202020204" pitchFamily="34" charset="0"/>
              </a:rPr>
              <a:t>one another</a:t>
            </a:r>
            <a:r>
              <a:rPr lang="en-US" sz="1200" b="0" i="0" u="sng" strike="noStrike" baseline="0" dirty="0">
                <a:latin typeface="Arial" panose="020B0604020202020204" pitchFamily="34" charset="0"/>
                <a:cs typeface="Arial" panose="020B0604020202020204" pitchFamily="34" charset="0"/>
              </a:rPr>
              <a:t>: for love is of Go</a:t>
            </a:r>
            <a:r>
              <a:rPr lang="en-US" sz="1200" b="0" i="0" u="none" strike="noStrike" baseline="0" dirty="0">
                <a:latin typeface="Arial" panose="020B0604020202020204" pitchFamily="34" charset="0"/>
                <a:cs typeface="Arial" panose="020B0604020202020204" pitchFamily="34" charset="0"/>
              </a:rPr>
              <a:t>d; and every one that loveth is born of God, and </a:t>
            </a:r>
            <a:r>
              <a:rPr lang="en-US" sz="1200" b="0" i="0" u="none" strike="noStrike" baseline="0" dirty="0" err="1">
                <a:latin typeface="Arial" panose="020B0604020202020204" pitchFamily="34" charset="0"/>
                <a:cs typeface="Arial" panose="020B0604020202020204" pitchFamily="34" charset="0"/>
              </a:rPr>
              <a:t>knoweth</a:t>
            </a:r>
            <a:r>
              <a:rPr lang="en-US" sz="1200" b="0" i="0" u="none" strike="noStrike" baseline="0" dirty="0">
                <a:latin typeface="Arial" panose="020B0604020202020204" pitchFamily="34" charset="0"/>
                <a:cs typeface="Arial" panose="020B0604020202020204" pitchFamily="34" charset="0"/>
              </a:rPr>
              <a:t> God.</a:t>
            </a:r>
          </a:p>
          <a:p>
            <a:pPr algn="l"/>
            <a:r>
              <a:rPr lang="en-US" sz="1200" b="1" i="0" u="none" strike="noStrike" baseline="0" dirty="0">
                <a:latin typeface="Arial" panose="020B0604020202020204" pitchFamily="34" charset="0"/>
                <a:cs typeface="Arial" panose="020B0604020202020204" pitchFamily="34" charset="0"/>
              </a:rPr>
              <a:t>L-1 John 4:11 </a:t>
            </a:r>
            <a:r>
              <a:rPr lang="en-US" sz="1200" b="0" i="0" u="none" strike="noStrike" baseline="0" dirty="0">
                <a:latin typeface="Arial" panose="020B0604020202020204" pitchFamily="34" charset="0"/>
                <a:cs typeface="Arial" panose="020B0604020202020204" pitchFamily="34" charset="0"/>
              </a:rPr>
              <a:t>Beloved, </a:t>
            </a:r>
            <a:r>
              <a:rPr lang="en-US" sz="1200" b="0" i="0" u="sng" strike="noStrike" baseline="0" dirty="0">
                <a:latin typeface="Arial" panose="020B0604020202020204" pitchFamily="34" charset="0"/>
                <a:cs typeface="Arial" panose="020B0604020202020204" pitchFamily="34" charset="0"/>
              </a:rPr>
              <a:t>if God so loved us, we ought also to love </a:t>
            </a:r>
            <a:r>
              <a:rPr lang="en-US" sz="1200" b="1" i="0" u="sng" strike="noStrike" baseline="0" dirty="0">
                <a:latin typeface="Arial" panose="020B0604020202020204" pitchFamily="34" charset="0"/>
                <a:cs typeface="Arial" panose="020B0604020202020204" pitchFamily="34" charset="0"/>
              </a:rPr>
              <a:t>one another</a:t>
            </a:r>
            <a:r>
              <a:rPr lang="en-US" sz="1200" b="0" i="0" u="none" strike="noStrike" baseline="0" dirty="0">
                <a:latin typeface="Arial" panose="020B0604020202020204" pitchFamily="34" charset="0"/>
                <a:cs typeface="Arial" panose="020B0604020202020204" pitchFamily="34" charset="0"/>
              </a:rPr>
              <a:t>.</a:t>
            </a:r>
          </a:p>
          <a:p>
            <a:pPr algn="l"/>
            <a:r>
              <a:rPr lang="en-US" sz="1200" b="1" i="0" u="none" strike="noStrike" baseline="0" dirty="0">
                <a:latin typeface="Arial" panose="020B0604020202020204" pitchFamily="34" charset="0"/>
                <a:cs typeface="Arial" panose="020B0604020202020204" pitchFamily="34" charset="0"/>
              </a:rPr>
              <a:t>L-1 John 4:12 </a:t>
            </a:r>
            <a:r>
              <a:rPr lang="en-US" sz="1200" b="0" i="0" u="none" strike="noStrike" baseline="0" dirty="0">
                <a:latin typeface="Arial" panose="020B0604020202020204" pitchFamily="34" charset="0"/>
                <a:cs typeface="Arial" panose="020B0604020202020204" pitchFamily="34" charset="0"/>
              </a:rPr>
              <a:t>No man hath seen God at any time. </a:t>
            </a:r>
            <a:r>
              <a:rPr lang="en-US" sz="1200" b="0" i="0" u="sng" strike="noStrike" baseline="0" dirty="0">
                <a:latin typeface="Arial" panose="020B0604020202020204" pitchFamily="34" charset="0"/>
                <a:cs typeface="Arial" panose="020B0604020202020204" pitchFamily="34" charset="0"/>
              </a:rPr>
              <a:t>If we love </a:t>
            </a:r>
            <a:r>
              <a:rPr lang="en-US" sz="1200" b="1" i="0" u="sng" strike="noStrike" baseline="0" dirty="0">
                <a:latin typeface="Arial" panose="020B0604020202020204" pitchFamily="34" charset="0"/>
                <a:cs typeface="Arial" panose="020B0604020202020204" pitchFamily="34" charset="0"/>
              </a:rPr>
              <a:t>one another</a:t>
            </a:r>
            <a:r>
              <a:rPr lang="en-US" sz="1200" b="0" i="0" u="sng" strike="noStrike" baseline="0" dirty="0">
                <a:latin typeface="Arial" panose="020B0604020202020204" pitchFamily="34" charset="0"/>
                <a:cs typeface="Arial" panose="020B0604020202020204" pitchFamily="34" charset="0"/>
              </a:rPr>
              <a:t>, God dwelleth in us, and his love is perfected in us.</a:t>
            </a:r>
          </a:p>
          <a:p>
            <a:pPr algn="l"/>
            <a:r>
              <a:rPr lang="en-US" sz="1200" b="1" i="0" u="none" strike="noStrike" baseline="0" dirty="0">
                <a:latin typeface="Arial" panose="020B0604020202020204" pitchFamily="34" charset="0"/>
                <a:cs typeface="Arial" panose="020B0604020202020204" pitchFamily="34" charset="0"/>
              </a:rPr>
              <a:t>L-2 John 1:5 </a:t>
            </a:r>
            <a:r>
              <a:rPr lang="en-US" sz="1200" b="0" i="0" u="none" strike="noStrike" baseline="0" dirty="0">
                <a:latin typeface="Arial" panose="020B0604020202020204" pitchFamily="34" charset="0"/>
                <a:cs typeface="Arial" panose="020B0604020202020204" pitchFamily="34" charset="0"/>
              </a:rPr>
              <a:t>¶ And now I beseech thee, lady, not as though I wrote a new commandment unto thee, but that which we had from the beginning, </a:t>
            </a:r>
            <a:r>
              <a:rPr lang="en-US" sz="1200" b="0" i="0" u="sng" strike="noStrike" baseline="0" dirty="0">
                <a:latin typeface="Arial" panose="020B0604020202020204" pitchFamily="34" charset="0"/>
                <a:cs typeface="Arial" panose="020B0604020202020204" pitchFamily="34" charset="0"/>
              </a:rPr>
              <a:t>that we love </a:t>
            </a:r>
            <a:r>
              <a:rPr lang="en-US" sz="1200" b="1" i="0" u="sng" strike="noStrike" baseline="0" dirty="0">
                <a:latin typeface="Arial" panose="020B0604020202020204" pitchFamily="34" charset="0"/>
                <a:cs typeface="Arial" panose="020B0604020202020204" pitchFamily="34" charset="0"/>
              </a:rPr>
              <a:t>one another</a:t>
            </a:r>
            <a:r>
              <a:rPr lang="en-US" sz="1200" b="0" i="0" u="sng" strike="noStrike" baseline="0" dirty="0">
                <a:latin typeface="Arial" panose="020B0604020202020204" pitchFamily="34" charset="0"/>
                <a:cs typeface="Arial" panose="020B0604020202020204" pitchFamily="34" charset="0"/>
              </a:rPr>
              <a:t>.</a:t>
            </a:r>
          </a:p>
          <a:p>
            <a:pPr algn="l"/>
            <a:r>
              <a:rPr lang="en-US" sz="1200" b="1" i="0" u="none" strike="noStrike" baseline="0" dirty="0">
                <a:latin typeface="Arial" panose="020B0604020202020204" pitchFamily="34" charset="0"/>
                <a:cs typeface="Arial" panose="020B0604020202020204" pitchFamily="34" charset="0"/>
              </a:rPr>
              <a:t>Rev. 6:4 </a:t>
            </a:r>
            <a:r>
              <a:rPr lang="en-US" sz="1200" b="0" i="0" u="none" strike="noStrike" baseline="0" dirty="0">
                <a:latin typeface="Arial" panose="020B0604020202020204" pitchFamily="34" charset="0"/>
                <a:cs typeface="Arial" panose="020B0604020202020204" pitchFamily="34" charset="0"/>
              </a:rPr>
              <a:t>And there went out another horse that was red: and power was given to him that sat thereon to take peace from the earth, </a:t>
            </a:r>
            <a:r>
              <a:rPr lang="en-US" sz="1200" b="0" i="0" u="sng" strike="noStrike" baseline="0" dirty="0">
                <a:latin typeface="Arial" panose="020B0604020202020204" pitchFamily="34" charset="0"/>
                <a:cs typeface="Arial" panose="020B0604020202020204" pitchFamily="34" charset="0"/>
              </a:rPr>
              <a:t>and that they should kill </a:t>
            </a:r>
            <a:r>
              <a:rPr lang="en-US" sz="1200" b="1" i="0" u="sng" strike="noStrike" baseline="0" dirty="0">
                <a:latin typeface="Arial" panose="020B0604020202020204" pitchFamily="34" charset="0"/>
                <a:cs typeface="Arial" panose="020B0604020202020204" pitchFamily="34" charset="0"/>
              </a:rPr>
              <a:t>one another</a:t>
            </a:r>
            <a:r>
              <a:rPr lang="en-US" sz="1200" b="0" i="0" u="sng" strike="noStrike" baseline="0" dirty="0">
                <a:latin typeface="Arial" panose="020B0604020202020204" pitchFamily="34" charset="0"/>
                <a:cs typeface="Arial" panose="020B0604020202020204" pitchFamily="34" charset="0"/>
              </a:rPr>
              <a:t>: and there was given unto him a great sword.</a:t>
            </a:r>
          </a:p>
          <a:p>
            <a:pPr algn="l"/>
            <a:endParaRPr lang="en-US" sz="1800" b="0" i="0" u="none" strike="noStrike" baseline="0" dirty="0">
              <a:latin typeface="MinionPro-Regular"/>
            </a:endParaRPr>
          </a:p>
        </p:txBody>
      </p:sp>
      <p:sp>
        <p:nvSpPr>
          <p:cNvPr id="4" name="Slide Number Placeholder 3"/>
          <p:cNvSpPr>
            <a:spLocks noGrp="1"/>
          </p:cNvSpPr>
          <p:nvPr>
            <p:ph type="sldNum" sz="quarter" idx="5"/>
          </p:nvPr>
        </p:nvSpPr>
        <p:spPr/>
        <p:txBody>
          <a:bodyPr/>
          <a:lstStyle/>
          <a:p>
            <a:fld id="{104CA5F0-8EEB-452F-BB11-DAC619F33B8E}" type="slidenum">
              <a:rPr lang="en-US" smtClean="0"/>
              <a:pPr/>
              <a:t>9</a:t>
            </a:fld>
            <a:endParaRPr lang="en-US"/>
          </a:p>
        </p:txBody>
      </p:sp>
      <p:sp>
        <p:nvSpPr>
          <p:cNvPr id="5" name="Date Placeholder 4">
            <a:extLst>
              <a:ext uri="{FF2B5EF4-FFF2-40B4-BE49-F238E27FC236}">
                <a16:creationId xmlns:a16="http://schemas.microsoft.com/office/drawing/2014/main" id="{B389180A-6AD4-F618-7E41-D4F082B50D12}"/>
              </a:ext>
            </a:extLst>
          </p:cNvPr>
          <p:cNvSpPr>
            <a:spLocks noGrp="1"/>
          </p:cNvSpPr>
          <p:nvPr>
            <p:ph type="dt" idx="1"/>
          </p:nvPr>
        </p:nvSpPr>
        <p:spPr/>
        <p:txBody>
          <a:bodyPr/>
          <a:lstStyle/>
          <a:p>
            <a:r>
              <a:rPr lang="en-US"/>
              <a:t>10/16/2022 AM</a:t>
            </a:r>
          </a:p>
        </p:txBody>
      </p:sp>
    </p:spTree>
    <p:extLst>
      <p:ext uri="{BB962C8B-B14F-4D97-AF65-F5344CB8AC3E}">
        <p14:creationId xmlns:p14="http://schemas.microsoft.com/office/powerpoint/2010/main" val="40908253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9" name="Rectangle 7"/>
          <p:cNvSpPr>
            <a:spLocks noGrp="1" noChangeArrowheads="1"/>
          </p:cNvSpPr>
          <p:nvPr>
            <p:ph type="ctrTitle" sz="quarter"/>
          </p:nvPr>
        </p:nvSpPr>
        <p:spPr>
          <a:xfrm>
            <a:off x="1828800" y="2173288"/>
            <a:ext cx="4954588" cy="1219200"/>
          </a:xfrm>
        </p:spPr>
        <p:txBody>
          <a:bodyPr/>
          <a:lstStyle>
            <a:lvl1pPr>
              <a:defRPr sz="3000"/>
            </a:lvl1pPr>
          </a:lstStyle>
          <a:p>
            <a:r>
              <a:rPr lang="en-US"/>
              <a:t>Click to edit Master title style</a:t>
            </a:r>
            <a:endParaRPr lang="en-US" dirty="0"/>
          </a:p>
        </p:txBody>
      </p:sp>
      <p:sp>
        <p:nvSpPr>
          <p:cNvPr id="3080" name="Rectangle 8"/>
          <p:cNvSpPr>
            <a:spLocks noGrp="1" noChangeArrowheads="1"/>
          </p:cNvSpPr>
          <p:nvPr>
            <p:ph type="subTitle" sz="quarter" idx="1"/>
          </p:nvPr>
        </p:nvSpPr>
        <p:spPr>
          <a:xfrm>
            <a:off x="1828800" y="3429000"/>
            <a:ext cx="4953000" cy="1868488"/>
          </a:xfrm>
        </p:spPr>
        <p:txBody>
          <a:bodyPr/>
          <a:lstStyle>
            <a:lvl1pPr marL="0" indent="0">
              <a:buFontTx/>
              <a:buNone/>
              <a:defRPr sz="2100" baseline="0"/>
            </a:lvl1pPr>
          </a:lstStyle>
          <a:p>
            <a:r>
              <a:rPr lang="en-US"/>
              <a:t>Click to edit Master subtitle style</a:t>
            </a:r>
            <a:endParaRPr lang="en-US" dirty="0"/>
          </a:p>
        </p:txBody>
      </p:sp>
      <p:sp>
        <p:nvSpPr>
          <p:cNvPr id="3081" name="Rectangle 9"/>
          <p:cNvSpPr>
            <a:spLocks noGrp="1" noChangeArrowheads="1"/>
          </p:cNvSpPr>
          <p:nvPr>
            <p:ph type="dt" sz="quarter" idx="2"/>
          </p:nvPr>
        </p:nvSpPr>
        <p:spPr/>
        <p:txBody>
          <a:bodyPr/>
          <a:lstStyle>
            <a:lvl1pPr>
              <a:defRPr/>
            </a:lvl1pPr>
          </a:lstStyle>
          <a:p>
            <a:pPr>
              <a:defRPr/>
            </a:pPr>
            <a:endParaRPr lang="en-US"/>
          </a:p>
        </p:txBody>
      </p:sp>
      <p:sp>
        <p:nvSpPr>
          <p:cNvPr id="3082" name="Rectangle 10"/>
          <p:cNvSpPr>
            <a:spLocks noGrp="1" noChangeArrowheads="1"/>
          </p:cNvSpPr>
          <p:nvPr>
            <p:ph type="ftr" sz="quarter" idx="3"/>
          </p:nvPr>
        </p:nvSpPr>
        <p:spPr/>
        <p:txBody>
          <a:bodyPr/>
          <a:lstStyle>
            <a:lvl1pPr>
              <a:defRPr/>
            </a:lvl1pPr>
          </a:lstStyle>
          <a:p>
            <a:pPr>
              <a:defRPr/>
            </a:pPr>
            <a:endParaRPr lang="en-US"/>
          </a:p>
        </p:txBody>
      </p:sp>
      <p:sp>
        <p:nvSpPr>
          <p:cNvPr id="3083" name="Rectangle 11"/>
          <p:cNvSpPr>
            <a:spLocks noGrp="1" noChangeArrowheads="1"/>
          </p:cNvSpPr>
          <p:nvPr>
            <p:ph type="sldNum" sz="quarter" idx="4"/>
          </p:nvPr>
        </p:nvSpPr>
        <p:spPr/>
        <p:txBody>
          <a:bodyPr/>
          <a:lstStyle>
            <a:lvl1pPr>
              <a:defRPr/>
            </a:lvl1pPr>
          </a:lstStyle>
          <a:p>
            <a:pPr>
              <a:defRPr/>
            </a:pPr>
            <a:fld id="{41F8F94E-7C3B-403D-9C48-E0C6D10D9F99}" type="slidenum">
              <a:rPr lang="en-US" smtClean="0"/>
              <a:pPr>
                <a:defRPr/>
              </a:pPr>
              <a:t>‹#›</a:t>
            </a:fld>
            <a:endParaRPr lang="en-US"/>
          </a:p>
        </p:txBody>
      </p:sp>
    </p:spTree>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quarter"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5A5731A-1FFA-4D88-9CE0-28DFC410C1FB}" type="slidenum">
              <a:rPr lang="en-US" smtClean="0"/>
              <a:pPr>
                <a:defRPr/>
              </a:pPr>
              <a:t>‹#›</a:t>
            </a:fld>
            <a:endParaRPr lang="en-US"/>
          </a:p>
        </p:txBody>
      </p:sp>
    </p:spTree>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81000"/>
            <a:ext cx="1714500" cy="5562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370014" y="381000"/>
            <a:ext cx="4992687" cy="5562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quarter"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63C9ABB-2299-400E-A3D6-74C194EBC8CB}" type="slidenum">
              <a:rPr lang="en-US" smtClean="0"/>
              <a:pPr>
                <a:defRPr/>
              </a:pPr>
              <a:t>‹#›</a:t>
            </a:fld>
            <a:endParaRPr lang="en-US"/>
          </a:p>
        </p:txBody>
      </p:sp>
    </p:spTree>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quarter"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C9A29C3-D865-48D9-B7D9-E6B417883458}" type="slidenum">
              <a:rPr lang="en-US" smtClean="0"/>
              <a:pPr>
                <a:defRPr/>
              </a:pPr>
              <a:t>‹#›</a:t>
            </a:fld>
            <a:endParaRPr lang="en-US"/>
          </a:p>
        </p:txBody>
      </p:sp>
    </p:spTree>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Date Placeholder 3"/>
          <p:cNvSpPr>
            <a:spLocks noGrp="1"/>
          </p:cNvSpPr>
          <p:nvPr>
            <p:ph type="dt" sz="quarter"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7A8D7AC-E2F9-42F0-945F-B72CB786A022}" type="slidenum">
              <a:rPr lang="en-US" smtClean="0"/>
              <a:pPr>
                <a:defRPr/>
              </a:pPr>
              <a:t>‹#›</a:t>
            </a:fld>
            <a:endParaRPr lang="en-US"/>
          </a:p>
        </p:txBody>
      </p:sp>
    </p:spTree>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371600" y="1676400"/>
            <a:ext cx="3352800" cy="42672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76800" y="1676400"/>
            <a:ext cx="3352800" cy="42672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quarter"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5BC4B64E-A947-413C-9D97-DDBDF02F2B38}" type="slidenum">
              <a:rPr lang="en-US" smtClean="0"/>
              <a:pPr>
                <a:defRPr/>
              </a:pPr>
              <a:t>‹#›</a:t>
            </a:fld>
            <a:endParaRPr lang="en-US"/>
          </a:p>
        </p:txBody>
      </p:sp>
    </p:spTree>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quarter" idx="10"/>
          </p:nvPr>
        </p:nvSpPr>
        <p:spPr/>
        <p:txBody>
          <a:bodyPr/>
          <a:lstStyle>
            <a:lvl1pPr>
              <a:defRPr/>
            </a:lvl1pPr>
          </a:lstStyle>
          <a:p>
            <a:pPr>
              <a:defRPr/>
            </a:pPr>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14BDED6D-84B6-4FA9-A7C4-463EF6C9B15F}" type="slidenum">
              <a:rPr lang="en-US" smtClean="0"/>
              <a:pPr>
                <a:defRPr/>
              </a:pPr>
              <a:t>‹#›</a:t>
            </a:fld>
            <a:endParaRPr lang="en-US"/>
          </a:p>
        </p:txBody>
      </p:sp>
    </p:spTree>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quarter"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184EDFE7-4B5B-4E34-B5D2-A1707DD768A3}" type="slidenum">
              <a:rPr lang="en-US" smtClean="0"/>
              <a:pPr>
                <a:defRPr/>
              </a:pPr>
              <a:t>‹#›</a:t>
            </a:fld>
            <a:endParaRPr lang="en-US"/>
          </a:p>
        </p:txBody>
      </p:sp>
    </p:spTree>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355B501D-51F5-4ADA-9DAE-0F2C6A07DDAA}" type="slidenum">
              <a:rPr lang="en-US" smtClean="0"/>
              <a:pPr>
                <a:defRPr/>
              </a:pPr>
              <a:t>‹#›</a:t>
            </a:fld>
            <a:endParaRPr lang="en-US"/>
          </a:p>
        </p:txBody>
      </p:sp>
    </p:spTree>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lstStyle>
            <a:lvl1pPr algn="l">
              <a:defRPr sz="15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quarter"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BE3BC1EA-460E-4EB6-8FF4-EA65AE29499E}" type="slidenum">
              <a:rPr lang="en-US" smtClean="0"/>
              <a:pPr>
                <a:defRPr/>
              </a:pPr>
              <a:t>‹#›</a:t>
            </a:fld>
            <a:endParaRPr lang="en-US"/>
          </a:p>
        </p:txBody>
      </p:sp>
    </p:spTree>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quarter"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B1239BDC-921D-4E19-9BDC-0FB50AB66331}" type="slidenum">
              <a:rPr lang="en-US" smtClean="0"/>
              <a:pPr>
                <a:defRPr/>
              </a:pPr>
              <a:t>‹#›</a:t>
            </a:fld>
            <a:endParaRPr lang="en-US"/>
          </a:p>
        </p:txBody>
      </p:sp>
    </p:spTree>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31" name="Rectangle 7"/>
          <p:cNvSpPr>
            <a:spLocks noGrp="1" noChangeArrowheads="1"/>
          </p:cNvSpPr>
          <p:nvPr>
            <p:ph type="title"/>
          </p:nvPr>
        </p:nvSpPr>
        <p:spPr bwMode="auto">
          <a:xfrm>
            <a:off x="1370014" y="381000"/>
            <a:ext cx="6859587" cy="11430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lvl="0"/>
            <a:r>
              <a:rPr lang="en-US"/>
              <a:t>Click to edit Master title style</a:t>
            </a:r>
          </a:p>
        </p:txBody>
      </p:sp>
      <p:sp>
        <p:nvSpPr>
          <p:cNvPr id="1032" name="Rectangle 8"/>
          <p:cNvSpPr>
            <a:spLocks noGrp="1" noChangeArrowheads="1"/>
          </p:cNvSpPr>
          <p:nvPr>
            <p:ph type="body" idx="1"/>
          </p:nvPr>
        </p:nvSpPr>
        <p:spPr bwMode="auto">
          <a:xfrm>
            <a:off x="1371600" y="1676400"/>
            <a:ext cx="6858000" cy="426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6" name="Rectangle 12"/>
          <p:cNvSpPr>
            <a:spLocks noGrp="1" noChangeArrowheads="1"/>
          </p:cNvSpPr>
          <p:nvPr>
            <p:ph type="dt" sz="quarter" idx="2"/>
          </p:nvPr>
        </p:nvSpPr>
        <p:spPr bwMode="auto">
          <a:xfrm>
            <a:off x="228600" y="6326188"/>
            <a:ext cx="1905000" cy="379412"/>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eaLnBrk="1" hangingPunct="1">
              <a:defRPr kumimoji="0" sz="900"/>
            </a:lvl1pPr>
          </a:lstStyle>
          <a:p>
            <a:pPr>
              <a:defRPr/>
            </a:pPr>
            <a:endParaRPr lang="en-US"/>
          </a:p>
        </p:txBody>
      </p:sp>
      <p:sp>
        <p:nvSpPr>
          <p:cNvPr id="1037" name="Rectangle 13"/>
          <p:cNvSpPr>
            <a:spLocks noGrp="1" noChangeArrowheads="1"/>
          </p:cNvSpPr>
          <p:nvPr>
            <p:ph type="ftr" sz="quarter" idx="3"/>
          </p:nvPr>
        </p:nvSpPr>
        <p:spPr bwMode="auto">
          <a:xfrm>
            <a:off x="2286000" y="6324602"/>
            <a:ext cx="2895600" cy="379413"/>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eaLnBrk="1" hangingPunct="1">
              <a:defRPr kumimoji="0" sz="900"/>
            </a:lvl1pPr>
          </a:lstStyle>
          <a:p>
            <a:pPr>
              <a:defRPr/>
            </a:pPr>
            <a:endParaRPr lang="en-US"/>
          </a:p>
        </p:txBody>
      </p:sp>
      <p:sp>
        <p:nvSpPr>
          <p:cNvPr id="1038" name="Rectangle 14"/>
          <p:cNvSpPr>
            <a:spLocks noGrp="1" noChangeArrowheads="1"/>
          </p:cNvSpPr>
          <p:nvPr>
            <p:ph type="sldNum" sz="quarter" idx="4"/>
          </p:nvPr>
        </p:nvSpPr>
        <p:spPr bwMode="auto">
          <a:xfrm>
            <a:off x="5410200" y="6324602"/>
            <a:ext cx="1905000" cy="379413"/>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eaLnBrk="1" hangingPunct="1">
              <a:defRPr kumimoji="0" sz="900" b="1"/>
            </a:lvl1pPr>
          </a:lstStyle>
          <a:p>
            <a:pPr>
              <a:defRPr/>
            </a:pPr>
            <a:fld id="{87612F2C-C68B-49C0-A2F9-5DF2AFB025DC}"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ransition spd="slow">
    <p:fade/>
  </p:transition>
  <p:hf hdr="0" ftr="0" dt="0"/>
  <p:txStyles>
    <p:titleStyle>
      <a:lvl1pPr algn="l" rtl="0" eaLnBrk="1" fontAlgn="base" hangingPunct="1">
        <a:spcBef>
          <a:spcPct val="0"/>
        </a:spcBef>
        <a:spcAft>
          <a:spcPct val="0"/>
        </a:spcAft>
        <a:defRPr sz="2400" b="1">
          <a:solidFill>
            <a:srgbClr val="000000"/>
          </a:solidFill>
          <a:latin typeface="+mj-lt"/>
          <a:ea typeface="+mj-ea"/>
          <a:cs typeface="+mj-cs"/>
        </a:defRPr>
      </a:lvl1pPr>
      <a:lvl2pPr algn="l" rtl="0" eaLnBrk="1" fontAlgn="base" hangingPunct="1">
        <a:spcBef>
          <a:spcPct val="0"/>
        </a:spcBef>
        <a:spcAft>
          <a:spcPct val="0"/>
        </a:spcAft>
        <a:defRPr sz="2400" b="1">
          <a:solidFill>
            <a:srgbClr val="000000"/>
          </a:solidFill>
          <a:latin typeface="Tahoma" pitchFamily="34" charset="0"/>
        </a:defRPr>
      </a:lvl2pPr>
      <a:lvl3pPr algn="l" rtl="0" eaLnBrk="1" fontAlgn="base" hangingPunct="1">
        <a:spcBef>
          <a:spcPct val="0"/>
        </a:spcBef>
        <a:spcAft>
          <a:spcPct val="0"/>
        </a:spcAft>
        <a:defRPr sz="2400" b="1">
          <a:solidFill>
            <a:srgbClr val="000000"/>
          </a:solidFill>
          <a:latin typeface="Tahoma" pitchFamily="34" charset="0"/>
        </a:defRPr>
      </a:lvl3pPr>
      <a:lvl4pPr algn="l" rtl="0" eaLnBrk="1" fontAlgn="base" hangingPunct="1">
        <a:spcBef>
          <a:spcPct val="0"/>
        </a:spcBef>
        <a:spcAft>
          <a:spcPct val="0"/>
        </a:spcAft>
        <a:defRPr sz="2400" b="1">
          <a:solidFill>
            <a:srgbClr val="000000"/>
          </a:solidFill>
          <a:latin typeface="Tahoma" pitchFamily="34" charset="0"/>
        </a:defRPr>
      </a:lvl4pPr>
      <a:lvl5pPr algn="l" rtl="0" eaLnBrk="1" fontAlgn="base" hangingPunct="1">
        <a:spcBef>
          <a:spcPct val="0"/>
        </a:spcBef>
        <a:spcAft>
          <a:spcPct val="0"/>
        </a:spcAft>
        <a:defRPr sz="2400" b="1">
          <a:solidFill>
            <a:srgbClr val="000000"/>
          </a:solidFill>
          <a:latin typeface="Tahoma" pitchFamily="34" charset="0"/>
        </a:defRPr>
      </a:lvl5pPr>
      <a:lvl6pPr marL="342900" algn="l" rtl="0" eaLnBrk="1" fontAlgn="base" hangingPunct="1">
        <a:spcBef>
          <a:spcPct val="0"/>
        </a:spcBef>
        <a:spcAft>
          <a:spcPct val="0"/>
        </a:spcAft>
        <a:defRPr sz="2400" b="1">
          <a:solidFill>
            <a:srgbClr val="000000"/>
          </a:solidFill>
          <a:latin typeface="Tahoma" pitchFamily="34" charset="0"/>
        </a:defRPr>
      </a:lvl6pPr>
      <a:lvl7pPr marL="685800" algn="l" rtl="0" eaLnBrk="1" fontAlgn="base" hangingPunct="1">
        <a:spcBef>
          <a:spcPct val="0"/>
        </a:spcBef>
        <a:spcAft>
          <a:spcPct val="0"/>
        </a:spcAft>
        <a:defRPr sz="2400" b="1">
          <a:solidFill>
            <a:srgbClr val="000000"/>
          </a:solidFill>
          <a:latin typeface="Tahoma" pitchFamily="34" charset="0"/>
        </a:defRPr>
      </a:lvl7pPr>
      <a:lvl8pPr marL="1028700" algn="l" rtl="0" eaLnBrk="1" fontAlgn="base" hangingPunct="1">
        <a:spcBef>
          <a:spcPct val="0"/>
        </a:spcBef>
        <a:spcAft>
          <a:spcPct val="0"/>
        </a:spcAft>
        <a:defRPr sz="2400" b="1">
          <a:solidFill>
            <a:srgbClr val="000000"/>
          </a:solidFill>
          <a:latin typeface="Tahoma" pitchFamily="34" charset="0"/>
        </a:defRPr>
      </a:lvl8pPr>
      <a:lvl9pPr marL="1371600" algn="l" rtl="0" eaLnBrk="1" fontAlgn="base" hangingPunct="1">
        <a:spcBef>
          <a:spcPct val="0"/>
        </a:spcBef>
        <a:spcAft>
          <a:spcPct val="0"/>
        </a:spcAft>
        <a:defRPr sz="2400" b="1">
          <a:solidFill>
            <a:srgbClr val="000000"/>
          </a:solidFill>
          <a:latin typeface="Tahoma" pitchFamily="34" charset="0"/>
        </a:defRPr>
      </a:lvl9pPr>
    </p:titleStyle>
    <p:bodyStyle>
      <a:lvl1pPr marL="257175" indent="-257175" algn="l" rtl="0" eaLnBrk="1" fontAlgn="base" hangingPunct="1">
        <a:spcBef>
          <a:spcPct val="20000"/>
        </a:spcBef>
        <a:spcAft>
          <a:spcPct val="0"/>
        </a:spcAft>
        <a:buChar char="•"/>
        <a:defRPr sz="1800">
          <a:solidFill>
            <a:srgbClr val="000000"/>
          </a:solidFill>
          <a:latin typeface="+mn-lt"/>
          <a:ea typeface="+mn-ea"/>
          <a:cs typeface="+mn-cs"/>
        </a:defRPr>
      </a:lvl1pPr>
      <a:lvl2pPr marL="557213" indent="-214313" algn="l" rtl="0" eaLnBrk="1" fontAlgn="base" hangingPunct="1">
        <a:spcBef>
          <a:spcPct val="20000"/>
        </a:spcBef>
        <a:spcAft>
          <a:spcPct val="0"/>
        </a:spcAft>
        <a:buChar char="–"/>
        <a:defRPr sz="1650">
          <a:solidFill>
            <a:srgbClr val="000000"/>
          </a:solidFill>
          <a:latin typeface="+mn-lt"/>
        </a:defRPr>
      </a:lvl2pPr>
      <a:lvl3pPr marL="857250" indent="-171450" algn="l" rtl="0" eaLnBrk="1" fontAlgn="base" hangingPunct="1">
        <a:spcBef>
          <a:spcPct val="20000"/>
        </a:spcBef>
        <a:spcAft>
          <a:spcPct val="0"/>
        </a:spcAft>
        <a:buChar char="•"/>
        <a:defRPr sz="1500">
          <a:solidFill>
            <a:srgbClr val="000000"/>
          </a:solidFill>
          <a:latin typeface="+mn-lt"/>
        </a:defRPr>
      </a:lvl3pPr>
      <a:lvl4pPr marL="1200150" indent="-171450" algn="l" rtl="0" eaLnBrk="1" fontAlgn="base" hangingPunct="1">
        <a:spcBef>
          <a:spcPct val="20000"/>
        </a:spcBef>
        <a:spcAft>
          <a:spcPct val="0"/>
        </a:spcAft>
        <a:buChar char="–"/>
        <a:defRPr>
          <a:solidFill>
            <a:srgbClr val="000000"/>
          </a:solidFill>
          <a:latin typeface="+mn-lt"/>
        </a:defRPr>
      </a:lvl4pPr>
      <a:lvl5pPr marL="1543050" indent="-171450" algn="l" rtl="0" eaLnBrk="1" fontAlgn="base" hangingPunct="1">
        <a:spcBef>
          <a:spcPct val="20000"/>
        </a:spcBef>
        <a:spcAft>
          <a:spcPct val="0"/>
        </a:spcAft>
        <a:buChar char="•"/>
        <a:defRPr>
          <a:solidFill>
            <a:srgbClr val="000000"/>
          </a:solidFill>
          <a:latin typeface="+mn-lt"/>
        </a:defRPr>
      </a:lvl5pPr>
      <a:lvl6pPr marL="1885950" indent="-171450" algn="l" rtl="0" eaLnBrk="1" fontAlgn="base" hangingPunct="1">
        <a:spcBef>
          <a:spcPct val="20000"/>
        </a:spcBef>
        <a:spcAft>
          <a:spcPct val="0"/>
        </a:spcAft>
        <a:buChar char="•"/>
        <a:defRPr>
          <a:solidFill>
            <a:srgbClr val="000000"/>
          </a:solidFill>
          <a:latin typeface="+mn-lt"/>
        </a:defRPr>
      </a:lvl6pPr>
      <a:lvl7pPr marL="2228850" indent="-171450" algn="l" rtl="0" eaLnBrk="1" fontAlgn="base" hangingPunct="1">
        <a:spcBef>
          <a:spcPct val="20000"/>
        </a:spcBef>
        <a:spcAft>
          <a:spcPct val="0"/>
        </a:spcAft>
        <a:buChar char="•"/>
        <a:defRPr>
          <a:solidFill>
            <a:srgbClr val="000000"/>
          </a:solidFill>
          <a:latin typeface="+mn-lt"/>
        </a:defRPr>
      </a:lvl7pPr>
      <a:lvl8pPr marL="2571750" indent="-171450" algn="l" rtl="0" eaLnBrk="1" fontAlgn="base" hangingPunct="1">
        <a:spcBef>
          <a:spcPct val="20000"/>
        </a:spcBef>
        <a:spcAft>
          <a:spcPct val="0"/>
        </a:spcAft>
        <a:buChar char="•"/>
        <a:defRPr>
          <a:solidFill>
            <a:srgbClr val="000000"/>
          </a:solidFill>
          <a:latin typeface="+mn-lt"/>
        </a:defRPr>
      </a:lvl8pPr>
      <a:lvl9pPr marL="2914650" indent="-171450" algn="l" rtl="0" eaLnBrk="1" fontAlgn="base" hangingPunct="1">
        <a:spcBef>
          <a:spcPct val="20000"/>
        </a:spcBef>
        <a:spcAft>
          <a:spcPct val="0"/>
        </a:spcAft>
        <a:buChar char="•"/>
        <a:defRPr>
          <a:solidFill>
            <a:srgbClr val="000000"/>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sz="quarter"/>
          </p:nvPr>
        </p:nvSpPr>
        <p:spPr>
          <a:xfrm>
            <a:off x="533400" y="3505200"/>
            <a:ext cx="8077200" cy="2000249"/>
          </a:xfrm>
          <a:noFill/>
        </p:spPr>
        <p:txBody>
          <a:bodyPr anchor="t"/>
          <a:lstStyle/>
          <a:p>
            <a:pPr algn="ctr" eaLnBrk="1" hangingPunct="1">
              <a:defRPr/>
            </a:pPr>
            <a:r>
              <a:rPr lang="en-US" sz="6000" dirty="0">
                <a:latin typeface="Candara" panose="020E0502030303020204" pitchFamily="34" charset="0"/>
              </a:rPr>
              <a:t>Letting Your Light Shine</a:t>
            </a:r>
            <a:br>
              <a:rPr lang="en-US" sz="4400" dirty="0">
                <a:latin typeface="Candara" panose="020E0502030303020204" pitchFamily="34" charset="0"/>
              </a:rPr>
            </a:br>
            <a:r>
              <a:rPr lang="en-US" sz="4400" b="0" i="1" dirty="0">
                <a:latin typeface="Candara" panose="020E0502030303020204" pitchFamily="34" charset="0"/>
              </a:rPr>
              <a:t>By Caring For Others</a:t>
            </a:r>
          </a:p>
        </p:txBody>
      </p:sp>
      <p:sp>
        <p:nvSpPr>
          <p:cNvPr id="3" name="Slide Number Placeholder 2"/>
          <p:cNvSpPr>
            <a:spLocks noGrp="1"/>
          </p:cNvSpPr>
          <p:nvPr>
            <p:ph type="sldNum" sz="quarter" idx="4"/>
          </p:nvPr>
        </p:nvSpPr>
        <p:spPr/>
        <p:txBody>
          <a:bodyPr/>
          <a:lstStyle/>
          <a:p>
            <a:pPr>
              <a:defRPr/>
            </a:pPr>
            <a:fld id="{41F8F94E-7C3B-403D-9C48-E0C6D10D9F99}" type="slidenum">
              <a:rPr lang="en-US" smtClean="0"/>
              <a:pPr>
                <a:defRPr/>
              </a:pPr>
              <a:t>1</a:t>
            </a:fld>
            <a:endParaRPr lang="en-US"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randombar(horizontal)">
                                      <p:cBhvr>
                                        <p:cTn id="7" dur="2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a:xfrm>
            <a:off x="1524000" y="457200"/>
            <a:ext cx="7391400" cy="1143000"/>
          </a:xfrm>
          <a:noFill/>
        </p:spPr>
        <p:txBody>
          <a:bodyPr/>
          <a:lstStyle/>
          <a:p>
            <a:pPr eaLnBrk="1" hangingPunct="1">
              <a:defRPr/>
            </a:pPr>
            <a:r>
              <a:rPr lang="en-US" sz="4400" dirty="0">
                <a:latin typeface="Candara" panose="020E0502030303020204" pitchFamily="34" charset="0"/>
              </a:rPr>
              <a:t>We Must Care For Those Who God Cares For</a:t>
            </a:r>
          </a:p>
        </p:txBody>
      </p:sp>
      <p:sp>
        <p:nvSpPr>
          <p:cNvPr id="7171" name="Rectangle 3"/>
          <p:cNvSpPr>
            <a:spLocks noGrp="1" noChangeArrowheads="1"/>
          </p:cNvSpPr>
          <p:nvPr>
            <p:ph idx="1"/>
          </p:nvPr>
        </p:nvSpPr>
        <p:spPr>
          <a:xfrm>
            <a:off x="533400" y="1600200"/>
            <a:ext cx="8382000" cy="4972261"/>
          </a:xfrm>
        </p:spPr>
        <p:txBody>
          <a:bodyPr>
            <a:normAutofit lnSpcReduction="10000"/>
          </a:bodyPr>
          <a:lstStyle/>
          <a:p>
            <a:pPr marL="0" indent="0">
              <a:buNone/>
            </a:pPr>
            <a:r>
              <a:rPr lang="en-US" sz="3200" b="1" dirty="0">
                <a:latin typeface="Candara" panose="020E0502030303020204" pitchFamily="34" charset="0"/>
              </a:rPr>
              <a:t>We see many hurting, desperate souls who do not know that anyone cares for them</a:t>
            </a:r>
          </a:p>
          <a:p>
            <a:pPr>
              <a:spcBef>
                <a:spcPts val="0"/>
              </a:spcBef>
              <a:buFont typeface="Wingdings" panose="05000000000000000000" pitchFamily="2" charset="2"/>
              <a:buChar char="§"/>
            </a:pPr>
            <a:r>
              <a:rPr lang="en-US" sz="2800" dirty="0">
                <a:latin typeface="Candara" panose="020E0502030303020204" pitchFamily="34" charset="0"/>
              </a:rPr>
              <a:t>Cf. Psalms 142:4</a:t>
            </a:r>
          </a:p>
          <a:p>
            <a:pPr marL="0" indent="0">
              <a:spcBef>
                <a:spcPts val="1200"/>
              </a:spcBef>
              <a:buNone/>
            </a:pPr>
            <a:r>
              <a:rPr lang="en-US" sz="3200" b="1" dirty="0">
                <a:latin typeface="Candara" panose="020E0502030303020204" pitchFamily="34" charset="0"/>
              </a:rPr>
              <a:t>God “</a:t>
            </a:r>
            <a:r>
              <a:rPr lang="en-US" sz="3200" b="1" u="sng" dirty="0">
                <a:latin typeface="Candara" panose="020E0502030303020204" pitchFamily="34" charset="0"/>
              </a:rPr>
              <a:t>demonstrated</a:t>
            </a:r>
            <a:r>
              <a:rPr lang="en-US" sz="3200" b="1" dirty="0">
                <a:latin typeface="Candara" panose="020E0502030303020204" pitchFamily="34" charset="0"/>
              </a:rPr>
              <a:t>” His love and care by the cross of His Son </a:t>
            </a:r>
            <a:r>
              <a:rPr lang="en-US" sz="3200" dirty="0">
                <a:latin typeface="Candara" panose="020E0502030303020204" pitchFamily="34" charset="0"/>
              </a:rPr>
              <a:t>- Romans 5:8; John 3:16-17</a:t>
            </a:r>
          </a:p>
          <a:p>
            <a:pPr marL="0" indent="0">
              <a:spcBef>
                <a:spcPts val="1200"/>
              </a:spcBef>
              <a:buNone/>
            </a:pPr>
            <a:r>
              <a:rPr lang="en-US" sz="3200" b="1" dirty="0">
                <a:latin typeface="Candara" panose="020E0502030303020204" pitchFamily="34" charset="0"/>
              </a:rPr>
              <a:t>Are we willing to sacrifice and care for any person God cares about, no matter how “unlikable” they may seem to be? </a:t>
            </a:r>
            <a:r>
              <a:rPr lang="en-US" sz="3200" dirty="0">
                <a:latin typeface="Candara" panose="020E0502030303020204" pitchFamily="34" charset="0"/>
              </a:rPr>
              <a:t>- 2 Peter 3:9</a:t>
            </a:r>
          </a:p>
          <a:p>
            <a:pPr marL="0" indent="0">
              <a:spcBef>
                <a:spcPts val="1200"/>
              </a:spcBef>
              <a:buNone/>
            </a:pPr>
            <a:r>
              <a:rPr lang="en-US" sz="3200" b="1" dirty="0">
                <a:latin typeface="Candara" panose="020E0502030303020204" pitchFamily="34" charset="0"/>
              </a:rPr>
              <a:t>Do those around us know that God loves and cares for them through our actions?</a:t>
            </a:r>
            <a:endParaRPr lang="en-US" sz="3200" b="1" i="1" dirty="0">
              <a:latin typeface="Candara" panose="020E0502030303020204" pitchFamily="34" charset="0"/>
            </a:endParaRPr>
          </a:p>
        </p:txBody>
      </p:sp>
    </p:spTree>
    <p:extLst>
      <p:ext uri="{BB962C8B-B14F-4D97-AF65-F5344CB8AC3E}">
        <p14:creationId xmlns:p14="http://schemas.microsoft.com/office/powerpoint/2010/main" val="175407949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animEffect transition="in" filter="fade">
                                      <p:cBhvr>
                                        <p:cTn id="13" dur="1000"/>
                                        <p:tgtEl>
                                          <p:spTgt spid="7171">
                                            <p:txEl>
                                              <p:pRg st="1" end="1"/>
                                            </p:txEl>
                                          </p:spTgt>
                                        </p:tgtEl>
                                      </p:cBhvr>
                                    </p:animEffect>
                                    <p:anim calcmode="lin" valueType="num">
                                      <p:cBhvr>
                                        <p:cTn id="14"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7171">
                                            <p:txEl>
                                              <p:pRg st="2" end="2"/>
                                            </p:txEl>
                                          </p:spTgt>
                                        </p:tgtEl>
                                        <p:attrNameLst>
                                          <p:attrName>style.visibility</p:attrName>
                                        </p:attrNameLst>
                                      </p:cBhvr>
                                      <p:to>
                                        <p:strVal val="visible"/>
                                      </p:to>
                                    </p:set>
                                    <p:animEffect transition="in" filter="fade">
                                      <p:cBhvr>
                                        <p:cTn id="20" dur="1000"/>
                                        <p:tgtEl>
                                          <p:spTgt spid="7171">
                                            <p:txEl>
                                              <p:pRg st="2" end="2"/>
                                            </p:txEl>
                                          </p:spTgt>
                                        </p:tgtEl>
                                      </p:cBhvr>
                                    </p:animEffect>
                                    <p:anim calcmode="lin" valueType="num">
                                      <p:cBhvr>
                                        <p:cTn id="21"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7171">
                                            <p:txEl>
                                              <p:pRg st="3" end="3"/>
                                            </p:txEl>
                                          </p:spTgt>
                                        </p:tgtEl>
                                        <p:attrNameLst>
                                          <p:attrName>style.visibility</p:attrName>
                                        </p:attrNameLst>
                                      </p:cBhvr>
                                      <p:to>
                                        <p:strVal val="visible"/>
                                      </p:to>
                                    </p:set>
                                    <p:animEffect transition="in" filter="fade">
                                      <p:cBhvr>
                                        <p:cTn id="27" dur="1000"/>
                                        <p:tgtEl>
                                          <p:spTgt spid="7171">
                                            <p:txEl>
                                              <p:pRg st="3" end="3"/>
                                            </p:txEl>
                                          </p:spTgt>
                                        </p:tgtEl>
                                      </p:cBhvr>
                                    </p:animEffect>
                                    <p:anim calcmode="lin" valueType="num">
                                      <p:cBhvr>
                                        <p:cTn id="28"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7171">
                                            <p:txEl>
                                              <p:pRg st="4" end="4"/>
                                            </p:txEl>
                                          </p:spTgt>
                                        </p:tgtEl>
                                        <p:attrNameLst>
                                          <p:attrName>style.visibility</p:attrName>
                                        </p:attrNameLst>
                                      </p:cBhvr>
                                      <p:to>
                                        <p:strVal val="visible"/>
                                      </p:to>
                                    </p:set>
                                    <p:animEffect transition="in" filter="fade">
                                      <p:cBhvr>
                                        <p:cTn id="34" dur="1000"/>
                                        <p:tgtEl>
                                          <p:spTgt spid="7171">
                                            <p:txEl>
                                              <p:pRg st="4" end="4"/>
                                            </p:txEl>
                                          </p:spTgt>
                                        </p:tgtEl>
                                      </p:cBhvr>
                                    </p:animEffect>
                                    <p:anim calcmode="lin" valueType="num">
                                      <p:cBhvr>
                                        <p:cTn id="35" dur="1000" fill="hold"/>
                                        <p:tgtEl>
                                          <p:spTgt spid="7171">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717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a:xfrm>
            <a:off x="1600200" y="457200"/>
            <a:ext cx="7467600" cy="1143000"/>
          </a:xfrm>
          <a:noFill/>
        </p:spPr>
        <p:txBody>
          <a:bodyPr/>
          <a:lstStyle/>
          <a:p>
            <a:pPr eaLnBrk="1" hangingPunct="1">
              <a:defRPr/>
            </a:pPr>
            <a:r>
              <a:rPr lang="en-US" sz="4400" dirty="0">
                <a:latin typeface="Candara" panose="020E0502030303020204" pitchFamily="34" charset="0"/>
              </a:rPr>
              <a:t>Our Ultimate Way To Care Is To Teach The Lost The Gospel </a:t>
            </a:r>
          </a:p>
        </p:txBody>
      </p:sp>
      <p:sp>
        <p:nvSpPr>
          <p:cNvPr id="7171" name="Rectangle 3"/>
          <p:cNvSpPr>
            <a:spLocks noGrp="1" noChangeArrowheads="1"/>
          </p:cNvSpPr>
          <p:nvPr>
            <p:ph idx="1"/>
          </p:nvPr>
        </p:nvSpPr>
        <p:spPr>
          <a:xfrm>
            <a:off x="533400" y="1600200"/>
            <a:ext cx="8382000" cy="5257800"/>
          </a:xfrm>
        </p:spPr>
        <p:txBody>
          <a:bodyPr>
            <a:normAutofit fontScale="92500" lnSpcReduction="10000"/>
          </a:bodyPr>
          <a:lstStyle/>
          <a:p>
            <a:pPr marL="0" indent="0" eaLnBrk="1" hangingPunct="1">
              <a:buNone/>
              <a:defRPr/>
            </a:pPr>
            <a:r>
              <a:rPr lang="en-US" sz="3200" b="1" dirty="0">
                <a:latin typeface="Candara" panose="020E0502030303020204" pitchFamily="34" charset="0"/>
              </a:rPr>
              <a:t>The ultimate spiritual good we can do for those in the world or our brethren is to teach and edify them with God’s word - </a:t>
            </a:r>
            <a:r>
              <a:rPr lang="en-US" sz="3200" dirty="0">
                <a:latin typeface="Candara" panose="020E0502030303020204" pitchFamily="34" charset="0"/>
              </a:rPr>
              <a:t>Galatians 6:10</a:t>
            </a:r>
          </a:p>
          <a:p>
            <a:pPr marL="0" indent="0" eaLnBrk="1" hangingPunct="1">
              <a:spcBef>
                <a:spcPts val="1200"/>
              </a:spcBef>
              <a:buNone/>
              <a:defRPr/>
            </a:pPr>
            <a:r>
              <a:rPr lang="en-US" sz="3200" b="1" dirty="0">
                <a:latin typeface="Candara" panose="020E0502030303020204" pitchFamily="34" charset="0"/>
              </a:rPr>
              <a:t>The “social gospel” is a perversion of the revealed gospel of Christ </a:t>
            </a:r>
            <a:r>
              <a:rPr lang="en-US" sz="3200" dirty="0">
                <a:latin typeface="Candara" panose="020E0502030303020204" pitchFamily="34" charset="0"/>
              </a:rPr>
              <a:t>- Galatians 1:6-9</a:t>
            </a:r>
          </a:p>
          <a:p>
            <a:pPr eaLnBrk="1" hangingPunct="1">
              <a:buFont typeface="Wingdings" panose="05000000000000000000" pitchFamily="2" charset="2"/>
              <a:buChar char="§"/>
              <a:defRPr/>
            </a:pPr>
            <a:r>
              <a:rPr lang="en-US" sz="3200" dirty="0">
                <a:latin typeface="Candara" panose="020E0502030303020204" pitchFamily="34" charset="0"/>
              </a:rPr>
              <a:t>Some contend the “social gospel” makes the world better 	</a:t>
            </a:r>
          </a:p>
          <a:p>
            <a:pPr eaLnBrk="1" hangingPunct="1">
              <a:buFont typeface="Wingdings" panose="05000000000000000000" pitchFamily="2" charset="2"/>
              <a:buChar char="§"/>
              <a:defRPr/>
            </a:pPr>
            <a:r>
              <a:rPr lang="en-US" sz="3200" dirty="0">
                <a:latin typeface="Candara" panose="020E0502030303020204" pitchFamily="34" charset="0"/>
              </a:rPr>
              <a:t>We should be focused on making our selves and others </a:t>
            </a:r>
            <a:r>
              <a:rPr lang="en-US" sz="3200" b="1" i="1" dirty="0">
                <a:latin typeface="Candara" panose="020E0502030303020204" pitchFamily="34" charset="0"/>
              </a:rPr>
              <a:t>“</a:t>
            </a:r>
            <a:r>
              <a:rPr lang="en-US" sz="3200" b="1" i="1" u="sng" dirty="0">
                <a:latin typeface="Candara" panose="020E0502030303020204" pitchFamily="34" charset="0"/>
              </a:rPr>
              <a:t>perfect in Christ</a:t>
            </a:r>
            <a:r>
              <a:rPr lang="en-US" sz="3200" b="1" i="1" dirty="0">
                <a:latin typeface="Candara" panose="020E0502030303020204" pitchFamily="34" charset="0"/>
              </a:rPr>
              <a:t>” </a:t>
            </a:r>
            <a:r>
              <a:rPr lang="en-US" sz="3200" dirty="0">
                <a:latin typeface="Candara" panose="020E0502030303020204" pitchFamily="34" charset="0"/>
              </a:rPr>
              <a:t>so we will be recipients of the eternal home to come in heaven with God</a:t>
            </a:r>
          </a:p>
          <a:p>
            <a:pPr lvl="1">
              <a:spcBef>
                <a:spcPts val="0"/>
              </a:spcBef>
              <a:buFont typeface="Wingdings" panose="05000000000000000000" pitchFamily="2" charset="2"/>
              <a:buChar char="§"/>
              <a:defRPr/>
            </a:pPr>
            <a:r>
              <a:rPr lang="en-US" sz="3050" dirty="0">
                <a:latin typeface="Candara" panose="020E0502030303020204" pitchFamily="34" charset="0"/>
              </a:rPr>
              <a:t>Colossians 1:26-29</a:t>
            </a:r>
            <a:endParaRPr lang="en-US" sz="3050" b="1" dirty="0">
              <a:latin typeface="Candara" panose="020E0502030303020204" pitchFamily="34" charset="0"/>
            </a:endParaRPr>
          </a:p>
          <a:p>
            <a:pPr marL="0" indent="0" eaLnBrk="1" hangingPunct="1">
              <a:buNone/>
              <a:defRPr/>
            </a:pPr>
            <a:endParaRPr lang="en-US" sz="3200" dirty="0">
              <a:latin typeface="Candara" panose="020E0502030303020204" pitchFamily="34" charset="0"/>
            </a:endParaRPr>
          </a:p>
        </p:txBody>
      </p:sp>
    </p:spTree>
    <p:extLst>
      <p:ext uri="{BB962C8B-B14F-4D97-AF65-F5344CB8AC3E}">
        <p14:creationId xmlns:p14="http://schemas.microsoft.com/office/powerpoint/2010/main" val="90383365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171">
                                            <p:txEl>
                                              <p:pRg st="3" end="3"/>
                                            </p:txEl>
                                          </p:spTgt>
                                        </p:tgtEl>
                                        <p:attrNameLst>
                                          <p:attrName>style.visibility</p:attrName>
                                        </p:attrNameLst>
                                      </p:cBhvr>
                                      <p:to>
                                        <p:strVal val="visible"/>
                                      </p:to>
                                    </p:set>
                                    <p:animEffect transition="in" filter="fade">
                                      <p:cBhvr>
                                        <p:cTn id="28" dur="1000"/>
                                        <p:tgtEl>
                                          <p:spTgt spid="7171">
                                            <p:txEl>
                                              <p:pRg st="3" end="3"/>
                                            </p:txEl>
                                          </p:spTgt>
                                        </p:tgtEl>
                                      </p:cBhvr>
                                    </p:animEffect>
                                    <p:anim calcmode="lin" valueType="num">
                                      <p:cBhvr>
                                        <p:cTn id="29"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par>
                          <p:cTn id="31" fill="hold">
                            <p:stCondLst>
                              <p:cond delay="1000"/>
                            </p:stCondLst>
                            <p:childTnLst>
                              <p:par>
                                <p:cTn id="32" presetID="42" presetClass="entr" presetSubtype="0" fill="hold" grpId="0" nodeType="afterEffect">
                                  <p:stCondLst>
                                    <p:cond delay="0"/>
                                  </p:stCondLst>
                                  <p:childTnLst>
                                    <p:set>
                                      <p:cBhvr>
                                        <p:cTn id="33" dur="1" fill="hold">
                                          <p:stCondLst>
                                            <p:cond delay="0"/>
                                          </p:stCondLst>
                                        </p:cTn>
                                        <p:tgtEl>
                                          <p:spTgt spid="7171">
                                            <p:txEl>
                                              <p:pRg st="4" end="4"/>
                                            </p:txEl>
                                          </p:spTgt>
                                        </p:tgtEl>
                                        <p:attrNameLst>
                                          <p:attrName>style.visibility</p:attrName>
                                        </p:attrNameLst>
                                      </p:cBhvr>
                                      <p:to>
                                        <p:strVal val="visible"/>
                                      </p:to>
                                    </p:set>
                                    <p:animEffect transition="in" filter="fade">
                                      <p:cBhvr>
                                        <p:cTn id="34" dur="1000"/>
                                        <p:tgtEl>
                                          <p:spTgt spid="7171">
                                            <p:txEl>
                                              <p:pRg st="4" end="4"/>
                                            </p:txEl>
                                          </p:spTgt>
                                        </p:tgtEl>
                                      </p:cBhvr>
                                    </p:animEffect>
                                    <p:anim calcmode="lin" valueType="num">
                                      <p:cBhvr>
                                        <p:cTn id="35" dur="1000" fill="hold"/>
                                        <p:tgtEl>
                                          <p:spTgt spid="7171">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717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a:xfrm>
            <a:off x="1600200" y="457200"/>
            <a:ext cx="7467600" cy="1143000"/>
          </a:xfrm>
          <a:noFill/>
        </p:spPr>
        <p:txBody>
          <a:bodyPr/>
          <a:lstStyle/>
          <a:p>
            <a:pPr eaLnBrk="1" hangingPunct="1">
              <a:defRPr/>
            </a:pPr>
            <a:r>
              <a:rPr lang="en-US" sz="4400" dirty="0">
                <a:latin typeface="Candara" panose="020E0502030303020204" pitchFamily="34" charset="0"/>
              </a:rPr>
              <a:t>Our Ultimate Way To Care Is To Teach The Lost The Gospel</a:t>
            </a:r>
          </a:p>
        </p:txBody>
      </p:sp>
      <p:sp>
        <p:nvSpPr>
          <p:cNvPr id="7171" name="Rectangle 3"/>
          <p:cNvSpPr>
            <a:spLocks noGrp="1" noChangeArrowheads="1"/>
          </p:cNvSpPr>
          <p:nvPr>
            <p:ph idx="1"/>
          </p:nvPr>
        </p:nvSpPr>
        <p:spPr>
          <a:xfrm>
            <a:off x="533400" y="1600200"/>
            <a:ext cx="8382000" cy="5334000"/>
          </a:xfrm>
        </p:spPr>
        <p:txBody>
          <a:bodyPr>
            <a:normAutofit fontScale="92500" lnSpcReduction="20000"/>
          </a:bodyPr>
          <a:lstStyle/>
          <a:p>
            <a:pPr marL="0" indent="0" eaLnBrk="1" hangingPunct="1">
              <a:buNone/>
              <a:defRPr/>
            </a:pPr>
            <a:r>
              <a:rPr lang="en-US" sz="3500" b="1" dirty="0">
                <a:latin typeface="Candara" panose="020E0502030303020204" pitchFamily="34" charset="0"/>
              </a:rPr>
              <a:t>Personal evangelism should NOT be about a hidden agenda</a:t>
            </a:r>
          </a:p>
          <a:p>
            <a:pPr eaLnBrk="1" hangingPunct="1">
              <a:spcBef>
                <a:spcPts val="0"/>
              </a:spcBef>
              <a:buFont typeface="Wingdings" panose="05000000000000000000" pitchFamily="2" charset="2"/>
              <a:buChar char="§"/>
              <a:defRPr/>
            </a:pPr>
            <a:r>
              <a:rPr lang="en-US" sz="2800" dirty="0">
                <a:latin typeface="Candara" panose="020E0502030303020204" pitchFamily="34" charset="0"/>
              </a:rPr>
              <a:t>The “social gospel” is a physical “bait &amp; switch” tactic used to introduce the gospel - Matthew 16:26</a:t>
            </a:r>
          </a:p>
          <a:p>
            <a:pPr marL="0" indent="0" eaLnBrk="1" hangingPunct="1">
              <a:spcBef>
                <a:spcPts val="1200"/>
              </a:spcBef>
              <a:buNone/>
              <a:defRPr/>
            </a:pPr>
            <a:r>
              <a:rPr lang="en-US" sz="3500" b="1" dirty="0">
                <a:latin typeface="Candara" panose="020E0502030303020204" pitchFamily="34" charset="0"/>
              </a:rPr>
              <a:t>Being lost is the ultimate problem only the </a:t>
            </a:r>
            <a:r>
              <a:rPr lang="en-US" sz="3500" b="1" i="1" u="sng" dirty="0">
                <a:latin typeface="Candara" panose="020E0502030303020204" pitchFamily="34" charset="0"/>
              </a:rPr>
              <a:t>pure</a:t>
            </a:r>
            <a:r>
              <a:rPr lang="en-US" sz="3500" b="1" dirty="0">
                <a:latin typeface="Candara" panose="020E0502030303020204" pitchFamily="34" charset="0"/>
              </a:rPr>
              <a:t> </a:t>
            </a:r>
            <a:r>
              <a:rPr lang="en-US" sz="3500" b="1" i="1" dirty="0">
                <a:latin typeface="Candara" panose="020E0502030303020204" pitchFamily="34" charset="0"/>
              </a:rPr>
              <a:t>“</a:t>
            </a:r>
            <a:r>
              <a:rPr lang="en-US" sz="3500" b="1" i="1" u="sng" dirty="0">
                <a:latin typeface="Candara" panose="020E0502030303020204" pitchFamily="34" charset="0"/>
              </a:rPr>
              <a:t>gospel of Christ</a:t>
            </a:r>
            <a:r>
              <a:rPr lang="en-US" sz="3500" b="1" i="1" dirty="0">
                <a:latin typeface="Candara" panose="020E0502030303020204" pitchFamily="34" charset="0"/>
              </a:rPr>
              <a:t>”</a:t>
            </a:r>
            <a:r>
              <a:rPr lang="en-US" sz="3500" b="1" dirty="0">
                <a:latin typeface="Candara" panose="020E0502030303020204" pitchFamily="34" charset="0"/>
              </a:rPr>
              <a:t> can remedy by its drawing and saving </a:t>
            </a:r>
            <a:r>
              <a:rPr lang="en-US" sz="3500" b="1" i="1" dirty="0">
                <a:latin typeface="Candara" panose="020E0502030303020204" pitchFamily="34" charset="0"/>
              </a:rPr>
              <a:t>“</a:t>
            </a:r>
            <a:r>
              <a:rPr lang="en-US" sz="3500" b="1" i="1" u="sng" dirty="0">
                <a:latin typeface="Candara" panose="020E0502030303020204" pitchFamily="34" charset="0"/>
              </a:rPr>
              <a:t>power</a:t>
            </a:r>
            <a:r>
              <a:rPr lang="en-US" sz="3500" b="1" i="1" dirty="0">
                <a:latin typeface="Candara" panose="020E0502030303020204" pitchFamily="34" charset="0"/>
              </a:rPr>
              <a:t>”</a:t>
            </a:r>
            <a:endParaRPr lang="en-US" sz="3500" b="1" dirty="0">
              <a:latin typeface="Candara" panose="020E0502030303020204" pitchFamily="34" charset="0"/>
            </a:endParaRPr>
          </a:p>
          <a:p>
            <a:pPr>
              <a:spcBef>
                <a:spcPts val="0"/>
              </a:spcBef>
              <a:buFont typeface="Wingdings" panose="05000000000000000000" pitchFamily="2" charset="2"/>
              <a:buChar char="§"/>
              <a:defRPr/>
            </a:pPr>
            <a:r>
              <a:rPr lang="en-US" sz="2800" dirty="0">
                <a:latin typeface="Candara" panose="020E0502030303020204" pitchFamily="34" charset="0"/>
              </a:rPr>
              <a:t>Acts 3:1-8; Romans 1:16; John 6:44-45; Romans 14:17 </a:t>
            </a:r>
          </a:p>
          <a:p>
            <a:pPr marL="0" indent="0" eaLnBrk="1" hangingPunct="1">
              <a:lnSpc>
                <a:spcPts val="3600"/>
              </a:lnSpc>
              <a:spcBef>
                <a:spcPts val="1200"/>
              </a:spcBef>
              <a:buNone/>
              <a:defRPr/>
            </a:pPr>
            <a:r>
              <a:rPr lang="en-US" sz="3500" b="1" dirty="0">
                <a:latin typeface="Candara" panose="020E0502030303020204" pitchFamily="34" charset="0"/>
              </a:rPr>
              <a:t>But, we may be able to earn the right to teach and be heard by how we show we care for those who have a need </a:t>
            </a:r>
            <a:r>
              <a:rPr lang="en-US" sz="3500" dirty="0">
                <a:latin typeface="Candara" panose="020E0502030303020204" pitchFamily="34" charset="0"/>
              </a:rPr>
              <a:t>- Matthew 9:36-38</a:t>
            </a:r>
          </a:p>
          <a:p>
            <a:pPr eaLnBrk="1" hangingPunct="1">
              <a:spcBef>
                <a:spcPts val="0"/>
              </a:spcBef>
              <a:buFont typeface="Wingdings" panose="05000000000000000000" pitchFamily="2" charset="2"/>
              <a:buChar char="§"/>
              <a:defRPr/>
            </a:pPr>
            <a:r>
              <a:rPr lang="en-US" sz="2800" i="1" dirty="0">
                <a:latin typeface="Candara" panose="020E0502030303020204" pitchFamily="34" charset="0"/>
              </a:rPr>
              <a:t>“He has the right to teach who has the heart to care”</a:t>
            </a:r>
            <a:endParaRPr lang="en-US" sz="2800" b="1" dirty="0">
              <a:latin typeface="Candara" panose="020E0502030303020204" pitchFamily="34" charset="0"/>
            </a:endParaRPr>
          </a:p>
          <a:p>
            <a:pPr lvl="1">
              <a:spcBef>
                <a:spcPts val="0"/>
              </a:spcBef>
              <a:buFont typeface="Wingdings" panose="05000000000000000000" pitchFamily="2" charset="2"/>
              <a:buChar char="§"/>
              <a:defRPr/>
            </a:pPr>
            <a:r>
              <a:rPr lang="en-US" sz="2500" b="1" dirty="0">
                <a:latin typeface="Candara" panose="020E0502030303020204" pitchFamily="34" charset="0"/>
              </a:rPr>
              <a:t>Abraham Lincoln</a:t>
            </a:r>
            <a:endParaRPr lang="en-US" sz="3200" b="1" dirty="0">
              <a:latin typeface="Candara" panose="020E0502030303020204" pitchFamily="34" charset="0"/>
            </a:endParaRPr>
          </a:p>
          <a:p>
            <a:pPr marL="0" indent="0" eaLnBrk="1" hangingPunct="1">
              <a:buNone/>
              <a:defRPr/>
            </a:pPr>
            <a:endParaRPr lang="en-US" sz="3200" b="1" dirty="0">
              <a:latin typeface="Candara" panose="020E0502030303020204" pitchFamily="34" charset="0"/>
            </a:endParaRPr>
          </a:p>
          <a:p>
            <a:pPr marL="0" indent="0" eaLnBrk="1" hangingPunct="1">
              <a:buNone/>
              <a:defRPr/>
            </a:pPr>
            <a:endParaRPr lang="en-US" sz="3200" dirty="0">
              <a:latin typeface="Candara" panose="020E0502030303020204" pitchFamily="34" charset="0"/>
            </a:endParaRPr>
          </a:p>
        </p:txBody>
      </p:sp>
    </p:spTree>
    <p:extLst>
      <p:ext uri="{BB962C8B-B14F-4D97-AF65-F5344CB8AC3E}">
        <p14:creationId xmlns:p14="http://schemas.microsoft.com/office/powerpoint/2010/main" val="380738334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par>
                          <p:cTn id="24" fill="hold">
                            <p:stCondLst>
                              <p:cond delay="1000"/>
                            </p:stCondLst>
                            <p:childTnLst>
                              <p:par>
                                <p:cTn id="25" presetID="42" presetClass="entr" presetSubtype="0" fill="hold" grpId="0" nodeType="afterEffect">
                                  <p:stCondLst>
                                    <p:cond delay="0"/>
                                  </p:stCondLst>
                                  <p:childTnLst>
                                    <p:set>
                                      <p:cBhvr>
                                        <p:cTn id="26" dur="1" fill="hold">
                                          <p:stCondLst>
                                            <p:cond delay="0"/>
                                          </p:stCondLst>
                                        </p:cTn>
                                        <p:tgtEl>
                                          <p:spTgt spid="7171">
                                            <p:txEl>
                                              <p:pRg st="3" end="3"/>
                                            </p:txEl>
                                          </p:spTgt>
                                        </p:tgtEl>
                                        <p:attrNameLst>
                                          <p:attrName>style.visibility</p:attrName>
                                        </p:attrNameLst>
                                      </p:cBhvr>
                                      <p:to>
                                        <p:strVal val="visible"/>
                                      </p:to>
                                    </p:set>
                                    <p:animEffect transition="in" filter="fade">
                                      <p:cBhvr>
                                        <p:cTn id="27" dur="1000"/>
                                        <p:tgtEl>
                                          <p:spTgt spid="7171">
                                            <p:txEl>
                                              <p:pRg st="3" end="3"/>
                                            </p:txEl>
                                          </p:spTgt>
                                        </p:tgtEl>
                                      </p:cBhvr>
                                    </p:animEffect>
                                    <p:anim calcmode="lin" valueType="num">
                                      <p:cBhvr>
                                        <p:cTn id="28"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7171">
                                            <p:txEl>
                                              <p:pRg st="4" end="4"/>
                                            </p:txEl>
                                          </p:spTgt>
                                        </p:tgtEl>
                                        <p:attrNameLst>
                                          <p:attrName>style.visibility</p:attrName>
                                        </p:attrNameLst>
                                      </p:cBhvr>
                                      <p:to>
                                        <p:strVal val="visible"/>
                                      </p:to>
                                    </p:set>
                                    <p:animEffect transition="in" filter="fade">
                                      <p:cBhvr>
                                        <p:cTn id="34" dur="1000"/>
                                        <p:tgtEl>
                                          <p:spTgt spid="7171">
                                            <p:txEl>
                                              <p:pRg st="4" end="4"/>
                                            </p:txEl>
                                          </p:spTgt>
                                        </p:tgtEl>
                                      </p:cBhvr>
                                    </p:animEffect>
                                    <p:anim calcmode="lin" valueType="num">
                                      <p:cBhvr>
                                        <p:cTn id="35" dur="1000" fill="hold"/>
                                        <p:tgtEl>
                                          <p:spTgt spid="7171">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717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7171">
                                            <p:txEl>
                                              <p:pRg st="5" end="5"/>
                                            </p:txEl>
                                          </p:spTgt>
                                        </p:tgtEl>
                                        <p:attrNameLst>
                                          <p:attrName>style.visibility</p:attrName>
                                        </p:attrNameLst>
                                      </p:cBhvr>
                                      <p:to>
                                        <p:strVal val="visible"/>
                                      </p:to>
                                    </p:set>
                                    <p:animEffect transition="in" filter="fade">
                                      <p:cBhvr>
                                        <p:cTn id="41" dur="1000"/>
                                        <p:tgtEl>
                                          <p:spTgt spid="7171">
                                            <p:txEl>
                                              <p:pRg st="5" end="5"/>
                                            </p:txEl>
                                          </p:spTgt>
                                        </p:tgtEl>
                                      </p:cBhvr>
                                    </p:animEffect>
                                    <p:anim calcmode="lin" valueType="num">
                                      <p:cBhvr>
                                        <p:cTn id="42" dur="1000" fill="hold"/>
                                        <p:tgtEl>
                                          <p:spTgt spid="7171">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7171">
                                            <p:txEl>
                                              <p:pRg st="5" end="5"/>
                                            </p:txEl>
                                          </p:spTgt>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7171">
                                            <p:txEl>
                                              <p:pRg st="6" end="6"/>
                                            </p:txEl>
                                          </p:spTgt>
                                        </p:tgtEl>
                                        <p:attrNameLst>
                                          <p:attrName>style.visibility</p:attrName>
                                        </p:attrNameLst>
                                      </p:cBhvr>
                                      <p:to>
                                        <p:strVal val="visible"/>
                                      </p:to>
                                    </p:set>
                                    <p:animEffect transition="in" filter="fade">
                                      <p:cBhvr>
                                        <p:cTn id="46" dur="1000"/>
                                        <p:tgtEl>
                                          <p:spTgt spid="7171">
                                            <p:txEl>
                                              <p:pRg st="6" end="6"/>
                                            </p:txEl>
                                          </p:spTgt>
                                        </p:tgtEl>
                                      </p:cBhvr>
                                    </p:animEffect>
                                    <p:anim calcmode="lin" valueType="num">
                                      <p:cBhvr>
                                        <p:cTn id="47" dur="1000" fill="hold"/>
                                        <p:tgtEl>
                                          <p:spTgt spid="7171">
                                            <p:txEl>
                                              <p:pRg st="6" end="6"/>
                                            </p:txEl>
                                          </p:spTgt>
                                        </p:tgtEl>
                                        <p:attrNameLst>
                                          <p:attrName>ppt_x</p:attrName>
                                        </p:attrNameLst>
                                      </p:cBhvr>
                                      <p:tavLst>
                                        <p:tav tm="0">
                                          <p:val>
                                            <p:strVal val="#ppt_x"/>
                                          </p:val>
                                        </p:tav>
                                        <p:tav tm="100000">
                                          <p:val>
                                            <p:strVal val="#ppt_x"/>
                                          </p:val>
                                        </p:tav>
                                      </p:tavLst>
                                    </p:anim>
                                    <p:anim calcmode="lin" valueType="num">
                                      <p:cBhvr>
                                        <p:cTn id="48" dur="1000" fill="hold"/>
                                        <p:tgtEl>
                                          <p:spTgt spid="7171">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533400" y="1600200"/>
            <a:ext cx="8229600" cy="4495800"/>
          </a:xfrm>
        </p:spPr>
        <p:txBody>
          <a:bodyPr>
            <a:normAutofit/>
          </a:bodyPr>
          <a:lstStyle/>
          <a:p>
            <a:pPr marL="0" indent="0" eaLnBrk="1" hangingPunct="1">
              <a:buNone/>
              <a:defRPr/>
            </a:pPr>
            <a:r>
              <a:rPr lang="en-US" sz="3200" b="1" dirty="0">
                <a:latin typeface="Candara" panose="020E0502030303020204" pitchFamily="34" charset="0"/>
              </a:rPr>
              <a:t>Reasons why we fail to care can be many:</a:t>
            </a:r>
          </a:p>
          <a:p>
            <a:pPr eaLnBrk="1" hangingPunct="1">
              <a:spcBef>
                <a:spcPts val="0"/>
              </a:spcBef>
              <a:buFont typeface="Wingdings" panose="05000000000000000000" pitchFamily="2" charset="2"/>
              <a:buChar char="§"/>
              <a:defRPr/>
            </a:pPr>
            <a:r>
              <a:rPr lang="en-US" sz="2800" dirty="0">
                <a:latin typeface="Candara" panose="020E0502030303020204" pitchFamily="34" charset="0"/>
              </a:rPr>
              <a:t>Lack of brotherly love, thoughtlessness, lack of time, inconvenience, fear…</a:t>
            </a:r>
          </a:p>
          <a:p>
            <a:pPr marL="0" indent="0" eaLnBrk="1" hangingPunct="1">
              <a:spcBef>
                <a:spcPts val="1200"/>
              </a:spcBef>
              <a:buNone/>
              <a:defRPr/>
            </a:pPr>
            <a:r>
              <a:rPr lang="en-US" sz="3200" b="1" dirty="0">
                <a:latin typeface="Candara" panose="020E0502030303020204" pitchFamily="34" charset="0"/>
              </a:rPr>
              <a:t>Whatever the reason, neglecting to care and not being ready and willing to serve others can end as being one with a cruel spirit</a:t>
            </a:r>
          </a:p>
          <a:p>
            <a:pPr eaLnBrk="1" hangingPunct="1">
              <a:spcBef>
                <a:spcPts val="0"/>
              </a:spcBef>
              <a:buFont typeface="Wingdings" panose="05000000000000000000" pitchFamily="2" charset="2"/>
              <a:buChar char="§"/>
              <a:defRPr/>
            </a:pPr>
            <a:r>
              <a:rPr lang="en-US" sz="2800" dirty="0">
                <a:latin typeface="Candara" panose="020E0502030303020204" pitchFamily="34" charset="0"/>
              </a:rPr>
              <a:t>Luke 10:30-37; Matthew 7:12</a:t>
            </a:r>
          </a:p>
        </p:txBody>
      </p:sp>
      <p:sp>
        <p:nvSpPr>
          <p:cNvPr id="6" name="Rectangle 2">
            <a:extLst>
              <a:ext uri="{FF2B5EF4-FFF2-40B4-BE49-F238E27FC236}">
                <a16:creationId xmlns:a16="http://schemas.microsoft.com/office/drawing/2014/main" id="{67BCA1FE-8B3B-DE23-9D3A-CDDA6265AE7A}"/>
              </a:ext>
            </a:extLst>
          </p:cNvPr>
          <p:cNvSpPr>
            <a:spLocks noGrp="1" noRot="1" noChangeArrowheads="1"/>
          </p:cNvSpPr>
          <p:nvPr>
            <p:ph type="title"/>
          </p:nvPr>
        </p:nvSpPr>
        <p:spPr>
          <a:xfrm>
            <a:off x="914400" y="285539"/>
            <a:ext cx="8001000" cy="1143000"/>
          </a:xfrm>
          <a:noFill/>
        </p:spPr>
        <p:txBody>
          <a:bodyPr/>
          <a:lstStyle/>
          <a:p>
            <a:pPr eaLnBrk="1" hangingPunct="1">
              <a:defRPr/>
            </a:pPr>
            <a:r>
              <a:rPr lang="en-US" sz="4400" dirty="0">
                <a:latin typeface="Candara" panose="020E0502030303020204" pitchFamily="34" charset="0"/>
              </a:rPr>
              <a:t>Not Caring Is A Serious Error</a:t>
            </a:r>
          </a:p>
        </p:txBody>
      </p:sp>
    </p:spTree>
    <p:extLst>
      <p:ext uri="{BB962C8B-B14F-4D97-AF65-F5344CB8AC3E}">
        <p14:creationId xmlns:p14="http://schemas.microsoft.com/office/powerpoint/2010/main" val="379732268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171">
                                            <p:txEl>
                                              <p:pRg st="3" end="3"/>
                                            </p:txEl>
                                          </p:spTgt>
                                        </p:tgtEl>
                                        <p:attrNameLst>
                                          <p:attrName>style.visibility</p:attrName>
                                        </p:attrNameLst>
                                      </p:cBhvr>
                                      <p:to>
                                        <p:strVal val="visible"/>
                                      </p:to>
                                    </p:set>
                                    <p:animEffect transition="in" filter="fade">
                                      <p:cBhvr>
                                        <p:cTn id="28" dur="1000"/>
                                        <p:tgtEl>
                                          <p:spTgt spid="7171">
                                            <p:txEl>
                                              <p:pRg st="3" end="3"/>
                                            </p:txEl>
                                          </p:spTgt>
                                        </p:tgtEl>
                                      </p:cBhvr>
                                    </p:animEffect>
                                    <p:anim calcmode="lin" valueType="num">
                                      <p:cBhvr>
                                        <p:cTn id="29"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533400" y="1447800"/>
            <a:ext cx="8305800" cy="5257800"/>
          </a:xfrm>
        </p:spPr>
        <p:txBody>
          <a:bodyPr>
            <a:noAutofit/>
          </a:bodyPr>
          <a:lstStyle/>
          <a:p>
            <a:pPr marL="0" indent="0" algn="l">
              <a:spcBef>
                <a:spcPts val="600"/>
              </a:spcBef>
              <a:buNone/>
            </a:pPr>
            <a:r>
              <a:rPr lang="en-US" sz="3200" b="1" dirty="0">
                <a:latin typeface="Candara" panose="020E0502030303020204" pitchFamily="34" charset="0"/>
              </a:rPr>
              <a:t>We may have little to offer and very few opportunities, but never underestimate what God can do through us </a:t>
            </a:r>
            <a:r>
              <a:rPr lang="en-US" sz="3200" dirty="0">
                <a:latin typeface="Candara" panose="020E0502030303020204" pitchFamily="34" charset="0"/>
              </a:rPr>
              <a:t>- 2 Corinthians 9:8</a:t>
            </a:r>
          </a:p>
          <a:p>
            <a:pPr marL="0" indent="0" algn="l">
              <a:spcBef>
                <a:spcPts val="1200"/>
              </a:spcBef>
              <a:buNone/>
            </a:pPr>
            <a:r>
              <a:rPr lang="en-US" sz="3200" b="1" dirty="0">
                <a:latin typeface="Candara" panose="020E0502030303020204" pitchFamily="34" charset="0"/>
              </a:rPr>
              <a:t>It is important to try and do what you can and not make excuse </a:t>
            </a:r>
            <a:r>
              <a:rPr lang="en-US" sz="3200" dirty="0">
                <a:latin typeface="Candara" panose="020E0502030303020204" pitchFamily="34" charset="0"/>
              </a:rPr>
              <a:t>- Mark 14:8-9</a:t>
            </a:r>
            <a:r>
              <a:rPr lang="en-US" sz="3200">
                <a:latin typeface="Candara" panose="020E0502030303020204" pitchFamily="34" charset="0"/>
              </a:rPr>
              <a:t>; 12:41-44</a:t>
            </a:r>
            <a:endParaRPr lang="en-US" sz="3200" dirty="0">
              <a:latin typeface="Candara" panose="020E0502030303020204" pitchFamily="34" charset="0"/>
            </a:endParaRPr>
          </a:p>
          <a:p>
            <a:pPr marL="0" indent="0" algn="l">
              <a:spcBef>
                <a:spcPts val="1200"/>
              </a:spcBef>
              <a:buNone/>
            </a:pPr>
            <a:r>
              <a:rPr lang="en-US" sz="3200" b="1" dirty="0">
                <a:latin typeface="Candara" panose="020E0502030303020204" pitchFamily="34" charset="0"/>
              </a:rPr>
              <a:t>Share and care cheerfully </a:t>
            </a:r>
            <a:r>
              <a:rPr lang="en-US" sz="3200" dirty="0">
                <a:latin typeface="Candara" panose="020E0502030303020204" pitchFamily="34" charset="0"/>
              </a:rPr>
              <a:t>- 2 Corinthians 9:6-7</a:t>
            </a:r>
          </a:p>
          <a:p>
            <a:pPr marL="0" indent="0" algn="l">
              <a:spcBef>
                <a:spcPts val="1200"/>
              </a:spcBef>
              <a:buNone/>
            </a:pPr>
            <a:r>
              <a:rPr lang="en-US" sz="3200" b="1" dirty="0">
                <a:latin typeface="Candara" panose="020E0502030303020204" pitchFamily="34" charset="0"/>
              </a:rPr>
              <a:t>Our caring and sharing influences others</a:t>
            </a:r>
          </a:p>
          <a:p>
            <a:pPr marL="0" indent="0" algn="ctr">
              <a:buNone/>
            </a:pPr>
            <a:r>
              <a:rPr lang="en-US" sz="4000" b="1" i="1" dirty="0">
                <a:solidFill>
                  <a:srgbClr val="FFFF00"/>
                </a:solidFill>
                <a:latin typeface="Candara" panose="020E0502030303020204" pitchFamily="34" charset="0"/>
              </a:rPr>
              <a:t>“it is more blessed to give than to receive” </a:t>
            </a:r>
            <a:r>
              <a:rPr lang="en-US" sz="4000" dirty="0">
                <a:solidFill>
                  <a:srgbClr val="111111"/>
                </a:solidFill>
                <a:latin typeface="Candara" panose="020E0502030303020204" pitchFamily="34" charset="0"/>
              </a:rPr>
              <a:t>- Acts 20:35</a:t>
            </a:r>
          </a:p>
        </p:txBody>
      </p:sp>
      <p:sp>
        <p:nvSpPr>
          <p:cNvPr id="6" name="Rectangle 2">
            <a:extLst>
              <a:ext uri="{FF2B5EF4-FFF2-40B4-BE49-F238E27FC236}">
                <a16:creationId xmlns:a16="http://schemas.microsoft.com/office/drawing/2014/main" id="{67BCA1FE-8B3B-DE23-9D3A-CDDA6265AE7A}"/>
              </a:ext>
            </a:extLst>
          </p:cNvPr>
          <p:cNvSpPr>
            <a:spLocks noGrp="1" noRot="1" noChangeArrowheads="1"/>
          </p:cNvSpPr>
          <p:nvPr>
            <p:ph type="title"/>
          </p:nvPr>
        </p:nvSpPr>
        <p:spPr>
          <a:xfrm>
            <a:off x="914400" y="285539"/>
            <a:ext cx="6859587" cy="1143000"/>
          </a:xfrm>
          <a:noFill/>
        </p:spPr>
        <p:txBody>
          <a:bodyPr/>
          <a:lstStyle/>
          <a:p>
            <a:pPr eaLnBrk="1" hangingPunct="1">
              <a:defRPr/>
            </a:pPr>
            <a:r>
              <a:rPr lang="en-US" sz="4400" dirty="0">
                <a:latin typeface="Candara" panose="020E0502030303020204" pitchFamily="34" charset="0"/>
              </a:rPr>
              <a:t>CONCLUSION</a:t>
            </a:r>
          </a:p>
        </p:txBody>
      </p:sp>
    </p:spTree>
    <p:extLst>
      <p:ext uri="{BB962C8B-B14F-4D97-AF65-F5344CB8AC3E}">
        <p14:creationId xmlns:p14="http://schemas.microsoft.com/office/powerpoint/2010/main" val="274509117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171">
                                            <p:txEl>
                                              <p:pRg st="3" end="3"/>
                                            </p:txEl>
                                          </p:spTgt>
                                        </p:tgtEl>
                                        <p:attrNameLst>
                                          <p:attrName>style.visibility</p:attrName>
                                        </p:attrNameLst>
                                      </p:cBhvr>
                                      <p:to>
                                        <p:strVal val="visible"/>
                                      </p:to>
                                    </p:set>
                                    <p:animEffect transition="in" filter="fade">
                                      <p:cBhvr>
                                        <p:cTn id="28" dur="1000"/>
                                        <p:tgtEl>
                                          <p:spTgt spid="7171">
                                            <p:txEl>
                                              <p:pRg st="3" end="3"/>
                                            </p:txEl>
                                          </p:spTgt>
                                        </p:tgtEl>
                                      </p:cBhvr>
                                    </p:animEffect>
                                    <p:anim calcmode="lin" valueType="num">
                                      <p:cBhvr>
                                        <p:cTn id="29"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7171">
                                            <p:txEl>
                                              <p:pRg st="4" end="4"/>
                                            </p:txEl>
                                          </p:spTgt>
                                        </p:tgtEl>
                                        <p:attrNameLst>
                                          <p:attrName>style.visibility</p:attrName>
                                        </p:attrNameLst>
                                      </p:cBhvr>
                                      <p:to>
                                        <p:strVal val="visible"/>
                                      </p:to>
                                    </p:set>
                                    <p:animEffect transition="in" filter="fade">
                                      <p:cBhvr>
                                        <p:cTn id="35" dur="1000"/>
                                        <p:tgtEl>
                                          <p:spTgt spid="7171">
                                            <p:txEl>
                                              <p:pRg st="4" end="4"/>
                                            </p:txEl>
                                          </p:spTgt>
                                        </p:tgtEl>
                                      </p:cBhvr>
                                    </p:animEffect>
                                    <p:anim calcmode="lin" valueType="num">
                                      <p:cBhvr>
                                        <p:cTn id="36" dur="1000" fill="hold"/>
                                        <p:tgtEl>
                                          <p:spTgt spid="7171">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717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1016000" y="698500"/>
            <a:ext cx="7823200" cy="5930900"/>
          </a:xfrm>
        </p:spPr>
        <p:txBody>
          <a:bodyPr>
            <a:normAutofit lnSpcReduction="10000"/>
          </a:bodyPr>
          <a:lstStyle/>
          <a:p>
            <a:pPr marL="0" indent="0">
              <a:buNone/>
              <a:defRPr/>
            </a:pPr>
            <a:r>
              <a:rPr lang="en-US" sz="3200" b="1" i="1" dirty="0">
                <a:solidFill>
                  <a:schemeClr val="tx2"/>
                </a:solidFill>
                <a:latin typeface="Candara" panose="020E0502030303020204" pitchFamily="34" charset="0"/>
              </a:rPr>
              <a:t>10</a:t>
            </a:r>
            <a:r>
              <a:rPr lang="en-US" sz="3200" b="1" i="1" dirty="0">
                <a:latin typeface="Candara" panose="020E0502030303020204" pitchFamily="34" charset="0"/>
              </a:rPr>
              <a:t> But I rejoiced in the Lord greatly that now at last your </a:t>
            </a:r>
            <a:r>
              <a:rPr lang="en-US" sz="3200" b="1" i="1" dirty="0">
                <a:solidFill>
                  <a:srgbClr val="FFFF00"/>
                </a:solidFill>
                <a:latin typeface="Candara" panose="020E0502030303020204" pitchFamily="34" charset="0"/>
              </a:rPr>
              <a:t>care</a:t>
            </a:r>
            <a:r>
              <a:rPr lang="en-US" sz="3200" b="1" i="1" dirty="0">
                <a:latin typeface="Candara" panose="020E0502030303020204" pitchFamily="34" charset="0"/>
              </a:rPr>
              <a:t> for me has flourished again; though you surely did </a:t>
            </a:r>
            <a:r>
              <a:rPr lang="en-US" sz="3200" b="1" i="1" dirty="0">
                <a:solidFill>
                  <a:srgbClr val="FFFF00"/>
                </a:solidFill>
                <a:latin typeface="Candara" panose="020E0502030303020204" pitchFamily="34" charset="0"/>
              </a:rPr>
              <a:t>care</a:t>
            </a:r>
            <a:r>
              <a:rPr lang="en-US" sz="3200" b="1" i="1" dirty="0">
                <a:latin typeface="Candara" panose="020E0502030303020204" pitchFamily="34" charset="0"/>
              </a:rPr>
              <a:t>, but you lacked opportunity. </a:t>
            </a:r>
            <a:r>
              <a:rPr lang="en-US" sz="3200" b="1" i="1" dirty="0">
                <a:solidFill>
                  <a:schemeClr val="tx2"/>
                </a:solidFill>
                <a:latin typeface="Candara" panose="020E0502030303020204" pitchFamily="34" charset="0"/>
              </a:rPr>
              <a:t>11</a:t>
            </a:r>
            <a:r>
              <a:rPr lang="en-US" sz="3200" b="1" i="1" dirty="0">
                <a:latin typeface="Candara" panose="020E0502030303020204" pitchFamily="34" charset="0"/>
              </a:rPr>
              <a:t> Not that I speak in regard to need, for I have learned in whatever state I am, to be content: </a:t>
            </a:r>
            <a:r>
              <a:rPr lang="en-US" sz="3200" b="1" i="1" dirty="0">
                <a:solidFill>
                  <a:schemeClr val="tx2"/>
                </a:solidFill>
                <a:latin typeface="Candara" panose="020E0502030303020204" pitchFamily="34" charset="0"/>
              </a:rPr>
              <a:t>12</a:t>
            </a:r>
            <a:r>
              <a:rPr lang="en-US" sz="3200" b="1" i="1" dirty="0">
                <a:latin typeface="Candara" panose="020E0502030303020204" pitchFamily="34" charset="0"/>
              </a:rPr>
              <a:t> I know how to be abased, and I know how to abound. Everywhere and in all things I have learned both to be full and to be hungry, both to abound and to suffer need. </a:t>
            </a:r>
            <a:r>
              <a:rPr lang="en-US" sz="3200" b="1" i="1" dirty="0">
                <a:solidFill>
                  <a:schemeClr val="tx2"/>
                </a:solidFill>
                <a:latin typeface="Candara" panose="020E0502030303020204" pitchFamily="34" charset="0"/>
              </a:rPr>
              <a:t>13</a:t>
            </a:r>
            <a:r>
              <a:rPr lang="en-US" sz="3200" b="1" i="1" dirty="0">
                <a:latin typeface="Candara" panose="020E0502030303020204" pitchFamily="34" charset="0"/>
              </a:rPr>
              <a:t> I can do all things through Christ who strengthens me. </a:t>
            </a:r>
            <a:r>
              <a:rPr lang="en-US" sz="3200" b="1" i="1" dirty="0">
                <a:solidFill>
                  <a:schemeClr val="tx2"/>
                </a:solidFill>
                <a:latin typeface="Candara" panose="020E0502030303020204" pitchFamily="34" charset="0"/>
              </a:rPr>
              <a:t>14</a:t>
            </a:r>
            <a:r>
              <a:rPr lang="en-US" sz="3200" b="1" i="1" dirty="0">
                <a:latin typeface="Candara" panose="020E0502030303020204" pitchFamily="34" charset="0"/>
              </a:rPr>
              <a:t> Nevertheless you have done well that you </a:t>
            </a:r>
            <a:r>
              <a:rPr lang="en-US" sz="3200" b="1" i="1" dirty="0">
                <a:solidFill>
                  <a:srgbClr val="FFFF00"/>
                </a:solidFill>
                <a:latin typeface="Candara" panose="020E0502030303020204" pitchFamily="34" charset="0"/>
              </a:rPr>
              <a:t>shared </a:t>
            </a:r>
            <a:r>
              <a:rPr lang="en-US" sz="3200" b="1" i="1" dirty="0">
                <a:latin typeface="Candara" panose="020E0502030303020204" pitchFamily="34" charset="0"/>
              </a:rPr>
              <a:t>in my distress.</a:t>
            </a:r>
          </a:p>
        </p:txBody>
      </p:sp>
      <p:sp>
        <p:nvSpPr>
          <p:cNvPr id="4" name="Rectangle 3">
            <a:extLst>
              <a:ext uri="{FF2B5EF4-FFF2-40B4-BE49-F238E27FC236}">
                <a16:creationId xmlns:a16="http://schemas.microsoft.com/office/drawing/2014/main" id="{1F8A1CA5-FA58-39F8-0927-B8AC03A4D8F7}"/>
              </a:ext>
            </a:extLst>
          </p:cNvPr>
          <p:cNvSpPr/>
          <p:nvPr/>
        </p:nvSpPr>
        <p:spPr>
          <a:xfrm rot="16200000">
            <a:off x="-2318186" y="3553346"/>
            <a:ext cx="5638082" cy="923330"/>
          </a:xfrm>
          <a:prstGeom prst="rect">
            <a:avLst/>
          </a:prstGeom>
          <a:noFill/>
        </p:spPr>
        <p:txBody>
          <a:bodyPr wrap="none" lIns="91440" tIns="45720" rIns="91440" bIns="45720">
            <a:spAutoFit/>
          </a:bodyPr>
          <a:lstStyle/>
          <a:p>
            <a:pPr algn="ctr"/>
            <a:r>
              <a:rPr lang="en-US" sz="5400" b="1" cap="none" spc="0" dirty="0">
                <a:ln w="12700">
                  <a:solidFill>
                    <a:schemeClr val="tx2">
                      <a:lumMod val="75000"/>
                    </a:schemeClr>
                  </a:solidFill>
                  <a:prstDash val="solid"/>
                </a:ln>
                <a:solidFill>
                  <a:schemeClr val="tx1">
                    <a:lumMod val="60000"/>
                    <a:lumOff val="40000"/>
                  </a:schemeClr>
                </a:solidFill>
                <a:effectLst>
                  <a:outerShdw dist="38100" dir="2640000" algn="bl" rotWithShape="0">
                    <a:schemeClr val="tx2">
                      <a:lumMod val="75000"/>
                    </a:schemeClr>
                  </a:outerShdw>
                </a:effectLst>
                <a:latin typeface="Candara" panose="020E0502030303020204" pitchFamily="34" charset="0"/>
              </a:rPr>
              <a:t>Philippians 4:10-14</a:t>
            </a:r>
          </a:p>
        </p:txBody>
      </p:sp>
    </p:spTree>
    <p:extLst>
      <p:ext uri="{BB962C8B-B14F-4D97-AF65-F5344CB8AC3E}">
        <p14:creationId xmlns:p14="http://schemas.microsoft.com/office/powerpoint/2010/main" val="53341964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sz="quarter"/>
          </p:nvPr>
        </p:nvSpPr>
        <p:spPr>
          <a:xfrm>
            <a:off x="533400" y="2362200"/>
            <a:ext cx="8077200" cy="2000249"/>
          </a:xfrm>
          <a:noFill/>
        </p:spPr>
        <p:txBody>
          <a:bodyPr anchor="t"/>
          <a:lstStyle/>
          <a:p>
            <a:pPr algn="ctr" eaLnBrk="1" hangingPunct="1">
              <a:defRPr/>
            </a:pPr>
            <a:r>
              <a:rPr lang="en-US" sz="6000" dirty="0">
                <a:latin typeface="Candara" panose="020E0502030303020204" pitchFamily="34" charset="0"/>
              </a:rPr>
              <a:t>Let Your Light Shine</a:t>
            </a:r>
            <a:br>
              <a:rPr lang="en-US" sz="4400" dirty="0">
                <a:latin typeface="Candara" panose="020E0502030303020204" pitchFamily="34" charset="0"/>
              </a:rPr>
            </a:br>
            <a:r>
              <a:rPr lang="en-US" sz="5400" i="1" dirty="0">
                <a:solidFill>
                  <a:schemeClr val="tx2"/>
                </a:solidFill>
                <a:latin typeface="Candara" panose="020E0502030303020204" pitchFamily="34" charset="0"/>
              </a:rPr>
              <a:t>By Caring For Others!</a:t>
            </a:r>
          </a:p>
        </p:txBody>
      </p:sp>
      <p:sp>
        <p:nvSpPr>
          <p:cNvPr id="3" name="Slide Number Placeholder 2"/>
          <p:cNvSpPr>
            <a:spLocks noGrp="1"/>
          </p:cNvSpPr>
          <p:nvPr>
            <p:ph type="sldNum" sz="quarter" idx="4"/>
          </p:nvPr>
        </p:nvSpPr>
        <p:spPr/>
        <p:txBody>
          <a:bodyPr/>
          <a:lstStyle/>
          <a:p>
            <a:pPr>
              <a:defRPr/>
            </a:pPr>
            <a:fld id="{41F8F94E-7C3B-403D-9C48-E0C6D10D9F99}" type="slidenum">
              <a:rPr lang="en-US" smtClean="0"/>
              <a:pPr>
                <a:defRPr/>
              </a:pPr>
              <a:t>16</a:t>
            </a:fld>
            <a:endParaRPr lang="en-US" dirty="0"/>
          </a:p>
        </p:txBody>
      </p:sp>
    </p:spTree>
    <p:extLst>
      <p:ext uri="{BB962C8B-B14F-4D97-AF65-F5344CB8AC3E}">
        <p14:creationId xmlns:p14="http://schemas.microsoft.com/office/powerpoint/2010/main" val="266625624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randombar(horizontal)">
                                      <p:cBhvr>
                                        <p:cTn id="7" dur="175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609931" y="1689100"/>
            <a:ext cx="7972900" cy="4827101"/>
          </a:xfrm>
          <a:solidFill>
            <a:schemeClr val="tx2">
              <a:lumMod val="20000"/>
              <a:lumOff val="80000"/>
            </a:schemeClr>
          </a:solidFill>
          <a:ln>
            <a:solidFill>
              <a:schemeClr val="tx1"/>
            </a:solidFill>
          </a:ln>
        </p:spPr>
        <p:txBody>
          <a:bodyPr vert="horz" wrap="square" lIns="68580" tIns="34290" rIns="68580" bIns="34290" numCol="1" rtlCol="0" anchor="t" anchorCtr="0" compatLnSpc="1">
            <a:prstTxWarp prst="textNoShape">
              <a:avLst/>
            </a:prstTxWarp>
            <a:noAutofit/>
          </a:bodyPr>
          <a:lstStyle/>
          <a:p>
            <a:pPr marL="0" indent="0">
              <a:spcBef>
                <a:spcPts val="0"/>
              </a:spcBef>
              <a:buClr>
                <a:schemeClr val="bg1"/>
              </a:buClr>
              <a:buNone/>
              <a:defRPr/>
            </a:pPr>
            <a:r>
              <a:rPr lang="en-US" altLang="en-US" sz="3600" b="1" dirty="0">
                <a:solidFill>
                  <a:srgbClr val="111111"/>
                </a:solidFill>
                <a:effectLst/>
                <a:latin typeface="Candara" panose="020E0502030303020204" pitchFamily="34" charset="0"/>
              </a:rPr>
              <a:t>Alien sinners must…</a:t>
            </a:r>
          </a:p>
          <a:p>
            <a:pPr marL="457200">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Hear the Gospel – Romans 10:17; Hebrews 11:6</a:t>
            </a:r>
          </a:p>
          <a:p>
            <a:pPr marL="457200">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Believe it – John 8:24</a:t>
            </a:r>
          </a:p>
          <a:p>
            <a:pPr marL="457200">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of sin in your life – Acts 17:30</a:t>
            </a:r>
          </a:p>
          <a:p>
            <a:pPr marL="457200">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Confess </a:t>
            </a:r>
            <a:r>
              <a:rPr lang="en-US" altLang="en-US" sz="2800" dirty="0">
                <a:solidFill>
                  <a:srgbClr val="111111"/>
                </a:solidFill>
                <a:latin typeface="Candara" panose="020E0502030303020204" pitchFamily="34" charset="0"/>
              </a:rPr>
              <a:t>that </a:t>
            </a:r>
            <a:r>
              <a:rPr lang="en-US" altLang="en-US" sz="2800" dirty="0">
                <a:solidFill>
                  <a:srgbClr val="111111"/>
                </a:solidFill>
                <a:effectLst/>
                <a:latin typeface="Candara" panose="020E0502030303020204" pitchFamily="34" charset="0"/>
              </a:rPr>
              <a:t>Christ </a:t>
            </a:r>
            <a:r>
              <a:rPr lang="en-US" altLang="en-US" sz="2800" dirty="0">
                <a:solidFill>
                  <a:srgbClr val="111111"/>
                </a:solidFill>
                <a:latin typeface="Candara" panose="020E0502030303020204" pitchFamily="34" charset="0"/>
              </a:rPr>
              <a:t>is God’s Son </a:t>
            </a:r>
            <a:r>
              <a:rPr lang="en-US" altLang="en-US" sz="2800" dirty="0">
                <a:solidFill>
                  <a:srgbClr val="111111"/>
                </a:solidFill>
                <a:effectLst/>
                <a:latin typeface="Candara" panose="020E0502030303020204" pitchFamily="34" charset="0"/>
              </a:rPr>
              <a:t>– Matthew 10:34</a:t>
            </a:r>
          </a:p>
          <a:p>
            <a:pPr marL="457200">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 baptized </a:t>
            </a:r>
            <a:r>
              <a:rPr lang="en-US" altLang="en-US" sz="2800" dirty="0">
                <a:solidFill>
                  <a:srgbClr val="111111"/>
                </a:solidFill>
                <a:latin typeface="Candara" panose="020E0502030303020204" pitchFamily="34" charset="0"/>
              </a:rPr>
              <a:t>to wash away your</a:t>
            </a:r>
            <a:r>
              <a:rPr lang="en-US" altLang="en-US" sz="2800" dirty="0">
                <a:solidFill>
                  <a:srgbClr val="111111"/>
                </a:solidFill>
                <a:effectLst/>
                <a:latin typeface="Candara" panose="020E0502030303020204" pitchFamily="34" charset="0"/>
              </a:rPr>
              <a:t> sins – Acts 2:38</a:t>
            </a:r>
          </a:p>
          <a:p>
            <a:pPr marL="0" lvl="1" indent="0">
              <a:spcBef>
                <a:spcPts val="338"/>
              </a:spcBef>
              <a:spcAft>
                <a:spcPts val="0"/>
              </a:spcAft>
              <a:buClr>
                <a:schemeClr val="bg1"/>
              </a:buClr>
              <a:buNone/>
              <a:defRPr/>
            </a:pPr>
            <a:r>
              <a:rPr lang="en-US" altLang="en-US" sz="3600" b="1" dirty="0">
                <a:solidFill>
                  <a:srgbClr val="111111"/>
                </a:solidFill>
                <a:effectLst/>
                <a:latin typeface="Candara" panose="020E0502030303020204" pitchFamily="34" charset="0"/>
              </a:rPr>
              <a:t>An erring child of God must…</a:t>
            </a:r>
          </a:p>
          <a:p>
            <a:pPr marL="457200" algn="just">
              <a:spcBef>
                <a:spcPts val="338"/>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and Pray for Forgiveness – 1 John 1:7-9</a:t>
            </a:r>
          </a:p>
          <a:p>
            <a:pPr marL="0" indent="0" algn="just">
              <a:spcBef>
                <a:spcPts val="338"/>
              </a:spcBef>
              <a:spcAft>
                <a:spcPts val="0"/>
              </a:spcAft>
              <a:buClr>
                <a:schemeClr val="bg1"/>
              </a:buClr>
              <a:buSzPct val="99000"/>
              <a:buNone/>
              <a:defRPr/>
            </a:pPr>
            <a:r>
              <a:rPr lang="en-US" altLang="en-US" sz="3600" b="1" dirty="0">
                <a:solidFill>
                  <a:srgbClr val="111111"/>
                </a:solidFill>
                <a:latin typeface="Candara" panose="020E0502030303020204" pitchFamily="34" charset="0"/>
              </a:rPr>
              <a:t>Endure Trials &amp; </a:t>
            </a:r>
            <a:r>
              <a:rPr lang="en-US" altLang="en-US" sz="3600" b="1" i="1" dirty="0">
                <a:solidFill>
                  <a:srgbClr val="111111"/>
                </a:solidFill>
                <a:effectLst/>
                <a:latin typeface="Candara" panose="020E0502030303020204" pitchFamily="34" charset="0"/>
              </a:rPr>
              <a:t>“be faithful </a:t>
            </a:r>
            <a:r>
              <a:rPr lang="en-US" altLang="en-US" sz="3600" b="1" i="1" u="sng" dirty="0">
                <a:solidFill>
                  <a:srgbClr val="111111"/>
                </a:solidFill>
                <a:effectLst/>
                <a:latin typeface="Candara" panose="020E0502030303020204" pitchFamily="34" charset="0"/>
              </a:rPr>
              <a:t>unto</a:t>
            </a:r>
            <a:r>
              <a:rPr lang="en-US" altLang="en-US" sz="3600" b="1" i="1" dirty="0">
                <a:solidFill>
                  <a:srgbClr val="111111"/>
                </a:solidFill>
                <a:effectLst/>
                <a:latin typeface="Candara" panose="020E0502030303020204" pitchFamily="34" charset="0"/>
              </a:rPr>
              <a:t> death”</a:t>
            </a:r>
          </a:p>
          <a:p>
            <a:pPr marL="457200">
              <a:spcBef>
                <a:spcPts val="0"/>
              </a:spcBef>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Revelation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13246"/>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609932" y="391550"/>
            <a:ext cx="7972899" cy="1107996"/>
          </a:xfrm>
          <a:prstGeom prst="rect">
            <a:avLst/>
          </a:prstGeom>
          <a:solidFill>
            <a:schemeClr val="tx2">
              <a:lumMod val="20000"/>
              <a:lumOff val="80000"/>
            </a:schemeClr>
          </a:solidFill>
          <a:ln>
            <a:solidFill>
              <a:schemeClr val="tx2"/>
            </a:solidFill>
          </a:ln>
        </p:spPr>
        <p:txBody>
          <a:bodyPr wrap="square" lIns="91440" tIns="45720" rIns="91440" bIns="45720">
            <a:spAutoFit/>
          </a:bodyPr>
          <a:lstStyle/>
          <a:p>
            <a:r>
              <a:rPr lang="en-US" sz="6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6600" b="1" i="1" dirty="0">
                <a:ln w="9525">
                  <a:solidFill>
                    <a:schemeClr val="bg1"/>
                  </a:solidFill>
                  <a:prstDash val="solid"/>
                </a:ln>
                <a:solidFill>
                  <a:srgbClr val="002060"/>
                </a:solidFill>
                <a:effectLst>
                  <a:outerShdw blurRad="12700" dist="38100" dir="2700000" algn="tl" rotWithShape="0">
                    <a:schemeClr val="bg1">
                      <a:lumMod val="50000"/>
                    </a:schemeClr>
                  </a:outerShdw>
                </a:effectLst>
                <a:latin typeface="Candara" panose="020E0502030303020204" pitchFamily="34" charset="0"/>
              </a:rPr>
              <a:t>What Shall We Do?</a:t>
            </a:r>
            <a:endParaRPr lang="en-US" sz="6600" b="1" i="1" cap="none" spc="0" dirty="0">
              <a:ln w="12700">
                <a:solidFill>
                  <a:schemeClr val="tx2">
                    <a:lumMod val="75000"/>
                  </a:schemeClr>
                </a:solidFill>
                <a:prstDash val="solid"/>
              </a:ln>
              <a:solidFill>
                <a:srgbClr val="002060"/>
              </a:solidFill>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634116" y="712695"/>
            <a:ext cx="721326" cy="646331"/>
          </a:xfrm>
          <a:prstGeom prst="rect">
            <a:avLst/>
          </a:prstGeom>
          <a:noFill/>
        </p:spPr>
        <p:txBody>
          <a:bodyPr wrap="square" rtlCol="0">
            <a:spAutoFit/>
          </a:bodyPr>
          <a:lstStyle/>
          <a:p>
            <a:pPr algn="ctr"/>
            <a:r>
              <a:rPr lang="en-US" b="1" dirty="0">
                <a:solidFill>
                  <a:srgbClr val="002060"/>
                </a:solidFill>
                <a:latin typeface="Candara" panose="020E0502030303020204" pitchFamily="34" charset="0"/>
              </a:rPr>
              <a:t>Acts 2:38</a:t>
            </a:r>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a:xfrm>
            <a:off x="914400" y="285539"/>
            <a:ext cx="6859587" cy="1143000"/>
          </a:xfrm>
          <a:noFill/>
        </p:spPr>
        <p:txBody>
          <a:bodyPr/>
          <a:lstStyle/>
          <a:p>
            <a:pPr eaLnBrk="1" hangingPunct="1">
              <a:defRPr/>
            </a:pPr>
            <a:r>
              <a:rPr lang="en-US" sz="4400" dirty="0">
                <a:latin typeface="Candara" panose="020E0502030303020204" pitchFamily="34" charset="0"/>
              </a:rPr>
              <a:t>Matthew 5:14-16</a:t>
            </a:r>
          </a:p>
        </p:txBody>
      </p:sp>
      <p:sp>
        <p:nvSpPr>
          <p:cNvPr id="7171" name="Rectangle 3"/>
          <p:cNvSpPr>
            <a:spLocks noGrp="1" noChangeArrowheads="1"/>
          </p:cNvSpPr>
          <p:nvPr>
            <p:ph idx="1"/>
          </p:nvPr>
        </p:nvSpPr>
        <p:spPr>
          <a:xfrm>
            <a:off x="533400" y="1600200"/>
            <a:ext cx="8039100" cy="4724401"/>
          </a:xfrm>
        </p:spPr>
        <p:txBody>
          <a:bodyPr/>
          <a:lstStyle/>
          <a:p>
            <a:pPr marL="0" indent="0" eaLnBrk="1" hangingPunct="1">
              <a:buNone/>
              <a:defRPr/>
            </a:pPr>
            <a:r>
              <a:rPr lang="en-US" sz="3200" b="1" i="1" dirty="0">
                <a:latin typeface="Candara" panose="020E0502030303020204" pitchFamily="34" charset="0"/>
              </a:rPr>
              <a:t>14 Ye are the light of the world. A city that is set on an hill cannot be hid. 15 Neither do men light a candle, and put it under a bushel, but on a candlestick; and it giveth light unto all that are in the house. 16 Let your light so shine before men, that they may see your good works, and glorify your Father which is in heaven.</a:t>
            </a: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a:xfrm>
            <a:off x="914400" y="285539"/>
            <a:ext cx="6859587" cy="1143000"/>
          </a:xfrm>
          <a:noFill/>
        </p:spPr>
        <p:txBody>
          <a:bodyPr/>
          <a:lstStyle/>
          <a:p>
            <a:pPr eaLnBrk="1" hangingPunct="1">
              <a:defRPr/>
            </a:pPr>
            <a:r>
              <a:rPr lang="en-US" sz="4400" dirty="0">
                <a:latin typeface="Candara" panose="020E0502030303020204" pitchFamily="34" charset="0"/>
              </a:rPr>
              <a:t>Introduction</a:t>
            </a:r>
          </a:p>
        </p:txBody>
      </p:sp>
      <p:sp>
        <p:nvSpPr>
          <p:cNvPr id="7171" name="Rectangle 3"/>
          <p:cNvSpPr>
            <a:spLocks noGrp="1" noChangeArrowheads="1"/>
          </p:cNvSpPr>
          <p:nvPr>
            <p:ph idx="1"/>
          </p:nvPr>
        </p:nvSpPr>
        <p:spPr>
          <a:xfrm>
            <a:off x="533400" y="1600200"/>
            <a:ext cx="8305800" cy="5257800"/>
          </a:xfrm>
        </p:spPr>
        <p:txBody>
          <a:bodyPr>
            <a:normAutofit lnSpcReduction="10000"/>
          </a:bodyPr>
          <a:lstStyle/>
          <a:p>
            <a:pPr marL="0" indent="0" eaLnBrk="1" hangingPunct="1">
              <a:buNone/>
              <a:defRPr/>
            </a:pPr>
            <a:r>
              <a:rPr lang="en-US" sz="3200" b="1" dirty="0">
                <a:latin typeface="Candara" panose="020E0502030303020204" pitchFamily="34" charset="0"/>
              </a:rPr>
              <a:t>In a previous lesson we discussed letting our light shine </a:t>
            </a:r>
            <a:r>
              <a:rPr lang="en-US" sz="3200" b="1" i="1" u="sng" dirty="0">
                <a:latin typeface="Candara" panose="020E0502030303020204" pitchFamily="34" charset="0"/>
              </a:rPr>
              <a:t>by being thankful </a:t>
            </a:r>
            <a:r>
              <a:rPr lang="en-US" sz="3200" b="1" dirty="0">
                <a:latin typeface="Candara" panose="020E0502030303020204" pitchFamily="34" charset="0"/>
              </a:rPr>
              <a:t>and we cited Colossians 3:17, as our text which commands and demands Christians to be </a:t>
            </a:r>
            <a:r>
              <a:rPr lang="en-US" sz="3200" b="1" i="1" dirty="0">
                <a:latin typeface="Candara" panose="020E0502030303020204" pitchFamily="34" charset="0"/>
              </a:rPr>
              <a:t>thankful</a:t>
            </a:r>
          </a:p>
          <a:p>
            <a:pPr marL="0" indent="0" eaLnBrk="1" hangingPunct="1">
              <a:spcBef>
                <a:spcPts val="1200"/>
              </a:spcBef>
              <a:buNone/>
              <a:defRPr/>
            </a:pPr>
            <a:r>
              <a:rPr lang="en-US" sz="3200" b="1" dirty="0">
                <a:latin typeface="Candara" panose="020E0502030303020204" pitchFamily="34" charset="0"/>
              </a:rPr>
              <a:t>We have every reason to be </a:t>
            </a:r>
            <a:r>
              <a:rPr lang="en-US" sz="3200" b="1" i="1" dirty="0">
                <a:latin typeface="Candara" panose="020E0502030303020204" pitchFamily="34" charset="0"/>
              </a:rPr>
              <a:t>thankful</a:t>
            </a:r>
            <a:r>
              <a:rPr lang="en-US" sz="3200" b="1" dirty="0">
                <a:latin typeface="Candara" panose="020E0502030303020204" pitchFamily="34" charset="0"/>
              </a:rPr>
              <a:t> to God </a:t>
            </a:r>
          </a:p>
          <a:p>
            <a:pPr eaLnBrk="1" hangingPunct="1">
              <a:spcBef>
                <a:spcPts val="0"/>
              </a:spcBef>
              <a:buFont typeface="Wingdings" panose="05000000000000000000" pitchFamily="2" charset="2"/>
              <a:buChar char="§"/>
              <a:defRPr/>
            </a:pPr>
            <a:r>
              <a:rPr lang="en-US" sz="2800" dirty="0">
                <a:latin typeface="Candara" panose="020E0502030303020204" pitchFamily="34" charset="0"/>
              </a:rPr>
              <a:t>Acts 17:25; James 1:17</a:t>
            </a:r>
          </a:p>
          <a:p>
            <a:pPr marL="0" indent="0" eaLnBrk="1" hangingPunct="1">
              <a:spcBef>
                <a:spcPts val="1200"/>
              </a:spcBef>
              <a:buNone/>
              <a:defRPr/>
            </a:pPr>
            <a:r>
              <a:rPr lang="en-US" sz="3200" b="1" dirty="0">
                <a:latin typeface="Candara" panose="020E0502030303020204" pitchFamily="34" charset="0"/>
              </a:rPr>
              <a:t>Being </a:t>
            </a:r>
            <a:r>
              <a:rPr lang="en-US" sz="3200" b="1" i="1" dirty="0">
                <a:latin typeface="Candara" panose="020E0502030303020204" pitchFamily="34" charset="0"/>
              </a:rPr>
              <a:t>thankful</a:t>
            </a:r>
            <a:r>
              <a:rPr lang="en-US" sz="3200" b="1" dirty="0">
                <a:latin typeface="Candara" panose="020E0502030303020204" pitchFamily="34" charset="0"/>
              </a:rPr>
              <a:t> is </a:t>
            </a:r>
            <a:r>
              <a:rPr lang="en-US" sz="3200" b="1" i="1" dirty="0">
                <a:latin typeface="Candara" panose="020E0502030303020204" pitchFamily="34" charset="0"/>
              </a:rPr>
              <a:t>right</a:t>
            </a:r>
            <a:r>
              <a:rPr lang="en-US" sz="3200" b="1" dirty="0">
                <a:latin typeface="Candara" panose="020E0502030303020204" pitchFamily="34" charset="0"/>
              </a:rPr>
              <a:t> and we </a:t>
            </a:r>
            <a:r>
              <a:rPr lang="en-US" sz="3200" b="1" i="1" dirty="0">
                <a:latin typeface="Candara" panose="020E0502030303020204" pitchFamily="34" charset="0"/>
              </a:rPr>
              <a:t>ought to b</a:t>
            </a:r>
            <a:r>
              <a:rPr lang="en-US" sz="3200" b="1" dirty="0">
                <a:latin typeface="Candara" panose="020E0502030303020204" pitchFamily="34" charset="0"/>
              </a:rPr>
              <a:t>e grateful to God - </a:t>
            </a:r>
            <a:r>
              <a:rPr lang="en-US" sz="3200" dirty="0">
                <a:latin typeface="Candara" panose="020E0502030303020204" pitchFamily="34" charset="0"/>
              </a:rPr>
              <a:t>1 Thess. 5:18; Psalms 92:1</a:t>
            </a:r>
          </a:p>
          <a:p>
            <a:pPr marL="0" indent="0" eaLnBrk="1" hangingPunct="1">
              <a:spcBef>
                <a:spcPts val="1200"/>
              </a:spcBef>
              <a:buNone/>
              <a:defRPr/>
            </a:pPr>
            <a:r>
              <a:rPr lang="en-US" sz="3200" b="1" dirty="0">
                <a:latin typeface="Candara" panose="020E0502030303020204" pitchFamily="34" charset="0"/>
              </a:rPr>
              <a:t>Being thankful holds the promise of God’s favor and influences others for good</a:t>
            </a:r>
          </a:p>
          <a:p>
            <a:pPr marL="0" indent="0" eaLnBrk="1" hangingPunct="1">
              <a:buNone/>
              <a:defRPr/>
            </a:pPr>
            <a:endParaRPr lang="en-US" sz="2800" dirty="0">
              <a:latin typeface="Candara" panose="020E0502030303020204" pitchFamily="34" charset="0"/>
            </a:endParaRPr>
          </a:p>
          <a:p>
            <a:pPr eaLnBrk="1" hangingPunct="1">
              <a:buFont typeface="Wingdings" panose="05000000000000000000" pitchFamily="2" charset="2"/>
              <a:buChar char="§"/>
              <a:defRPr/>
            </a:pPr>
            <a:endParaRPr lang="en-US" sz="2800" dirty="0">
              <a:latin typeface="Candara" panose="020E0502030303020204" pitchFamily="34" charset="0"/>
            </a:endParaRPr>
          </a:p>
        </p:txBody>
      </p:sp>
    </p:spTree>
    <p:extLst>
      <p:ext uri="{BB962C8B-B14F-4D97-AF65-F5344CB8AC3E}">
        <p14:creationId xmlns:p14="http://schemas.microsoft.com/office/powerpoint/2010/main" val="6705987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7171">
                                            <p:txEl>
                                              <p:pRg st="2" end="2"/>
                                            </p:txEl>
                                          </p:spTgt>
                                        </p:tgtEl>
                                        <p:attrNameLst>
                                          <p:attrName>style.visibility</p:attrName>
                                        </p:attrNameLst>
                                      </p:cBhvr>
                                      <p:to>
                                        <p:strVal val="visible"/>
                                      </p:to>
                                    </p:set>
                                    <p:animEffect transition="in" filter="fade">
                                      <p:cBhvr>
                                        <p:cTn id="20" dur="1000"/>
                                        <p:tgtEl>
                                          <p:spTgt spid="7171">
                                            <p:txEl>
                                              <p:pRg st="2" end="2"/>
                                            </p:txEl>
                                          </p:spTgt>
                                        </p:tgtEl>
                                      </p:cBhvr>
                                    </p:animEffect>
                                    <p:anim calcmode="lin" valueType="num">
                                      <p:cBhvr>
                                        <p:cTn id="21"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7171">
                                            <p:txEl>
                                              <p:pRg st="3" end="3"/>
                                            </p:txEl>
                                          </p:spTgt>
                                        </p:tgtEl>
                                        <p:attrNameLst>
                                          <p:attrName>style.visibility</p:attrName>
                                        </p:attrNameLst>
                                      </p:cBhvr>
                                      <p:to>
                                        <p:strVal val="visible"/>
                                      </p:to>
                                    </p:set>
                                    <p:animEffect transition="in" filter="fade">
                                      <p:cBhvr>
                                        <p:cTn id="27" dur="1000"/>
                                        <p:tgtEl>
                                          <p:spTgt spid="7171">
                                            <p:txEl>
                                              <p:pRg st="3" end="3"/>
                                            </p:txEl>
                                          </p:spTgt>
                                        </p:tgtEl>
                                      </p:cBhvr>
                                    </p:animEffect>
                                    <p:anim calcmode="lin" valueType="num">
                                      <p:cBhvr>
                                        <p:cTn id="28"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7171">
                                            <p:txEl>
                                              <p:pRg st="4" end="4"/>
                                            </p:txEl>
                                          </p:spTgt>
                                        </p:tgtEl>
                                        <p:attrNameLst>
                                          <p:attrName>style.visibility</p:attrName>
                                        </p:attrNameLst>
                                      </p:cBhvr>
                                      <p:to>
                                        <p:strVal val="visible"/>
                                      </p:to>
                                    </p:set>
                                    <p:animEffect transition="in" filter="fade">
                                      <p:cBhvr>
                                        <p:cTn id="34" dur="1000"/>
                                        <p:tgtEl>
                                          <p:spTgt spid="7171">
                                            <p:txEl>
                                              <p:pRg st="4" end="4"/>
                                            </p:txEl>
                                          </p:spTgt>
                                        </p:tgtEl>
                                      </p:cBhvr>
                                    </p:animEffect>
                                    <p:anim calcmode="lin" valueType="num">
                                      <p:cBhvr>
                                        <p:cTn id="35" dur="1000" fill="hold"/>
                                        <p:tgtEl>
                                          <p:spTgt spid="7171">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717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a:xfrm>
            <a:off x="914400" y="285539"/>
            <a:ext cx="6859587" cy="1143000"/>
          </a:xfrm>
          <a:noFill/>
        </p:spPr>
        <p:txBody>
          <a:bodyPr/>
          <a:lstStyle/>
          <a:p>
            <a:pPr eaLnBrk="1" hangingPunct="1">
              <a:defRPr/>
            </a:pPr>
            <a:r>
              <a:rPr lang="en-US" sz="4400" dirty="0">
                <a:latin typeface="Candara" panose="020E0502030303020204" pitchFamily="34" charset="0"/>
              </a:rPr>
              <a:t>Introduction</a:t>
            </a:r>
          </a:p>
        </p:txBody>
      </p:sp>
      <p:sp>
        <p:nvSpPr>
          <p:cNvPr id="7171" name="Rectangle 3"/>
          <p:cNvSpPr>
            <a:spLocks noGrp="1" noChangeArrowheads="1"/>
          </p:cNvSpPr>
          <p:nvPr>
            <p:ph idx="1"/>
          </p:nvPr>
        </p:nvSpPr>
        <p:spPr>
          <a:xfrm>
            <a:off x="533400" y="1600200"/>
            <a:ext cx="8382000" cy="5257800"/>
          </a:xfrm>
        </p:spPr>
        <p:txBody>
          <a:bodyPr>
            <a:normAutofit/>
          </a:bodyPr>
          <a:lstStyle/>
          <a:p>
            <a:pPr marL="0" indent="0">
              <a:buNone/>
              <a:defRPr/>
            </a:pPr>
            <a:r>
              <a:rPr lang="en-US" sz="3200" b="1" dirty="0">
                <a:latin typeface="Candara" panose="020E0502030303020204" pitchFamily="34" charset="0"/>
              </a:rPr>
              <a:t>Our focus in this lesson is, letting our light shine </a:t>
            </a:r>
            <a:r>
              <a:rPr lang="en-US" sz="3200" b="1" i="1" u="sng" dirty="0">
                <a:latin typeface="Candara" panose="020E0502030303020204" pitchFamily="34" charset="0"/>
              </a:rPr>
              <a:t>by caring for others</a:t>
            </a:r>
            <a:r>
              <a:rPr lang="en-US" sz="3200" b="1" dirty="0">
                <a:latin typeface="Candara" panose="020E0502030303020204" pitchFamily="34" charset="0"/>
              </a:rPr>
              <a:t>, because…</a:t>
            </a:r>
          </a:p>
          <a:p>
            <a:pPr>
              <a:spcBef>
                <a:spcPts val="0"/>
              </a:spcBef>
              <a:buFont typeface="Wingdings" panose="05000000000000000000" pitchFamily="2" charset="2"/>
              <a:buChar char="§"/>
              <a:defRPr/>
            </a:pPr>
            <a:r>
              <a:rPr lang="en-US" sz="2800" dirty="0">
                <a:latin typeface="Candara" panose="020E0502030303020204" pitchFamily="34" charset="0"/>
              </a:rPr>
              <a:t>Of the command of our text in Galatians 6:2 </a:t>
            </a:r>
          </a:p>
          <a:p>
            <a:pPr>
              <a:spcBef>
                <a:spcPts val="0"/>
              </a:spcBef>
              <a:buFont typeface="Wingdings" panose="05000000000000000000" pitchFamily="2" charset="2"/>
              <a:buChar char="§"/>
              <a:defRPr/>
            </a:pPr>
            <a:r>
              <a:rPr lang="en-US" sz="2800" dirty="0">
                <a:latin typeface="Candara" panose="020E0502030303020204" pitchFamily="34" charset="0"/>
              </a:rPr>
              <a:t>Jesus cares for us and others - 1 Peter 5:7</a:t>
            </a:r>
          </a:p>
          <a:p>
            <a:pPr>
              <a:spcBef>
                <a:spcPts val="0"/>
              </a:spcBef>
              <a:buFont typeface="Wingdings" panose="05000000000000000000" pitchFamily="2" charset="2"/>
              <a:buChar char="§"/>
              <a:defRPr/>
            </a:pPr>
            <a:r>
              <a:rPr lang="en-US" sz="2800" dirty="0">
                <a:latin typeface="Candara" panose="020E0502030303020204" pitchFamily="34" charset="0"/>
              </a:rPr>
              <a:t>Jesus promised not to leave us - Hebrews 13:5</a:t>
            </a:r>
          </a:p>
          <a:p>
            <a:pPr marL="0" indent="0">
              <a:buNone/>
              <a:defRPr/>
            </a:pPr>
            <a:r>
              <a:rPr lang="en-US" sz="3200" b="1" dirty="0">
                <a:latin typeface="Candara" panose="020E0502030303020204" pitchFamily="34" charset="0"/>
              </a:rPr>
              <a:t>Jesus </a:t>
            </a:r>
            <a:r>
              <a:rPr lang="en-US" sz="3200" b="1" i="1" dirty="0">
                <a:latin typeface="Candara" panose="020E0502030303020204" pitchFamily="34" charset="0"/>
              </a:rPr>
              <a:t>“</a:t>
            </a:r>
            <a:r>
              <a:rPr lang="en-US" sz="3200" b="1" i="1" u="sng" dirty="0">
                <a:latin typeface="Candara" panose="020E0502030303020204" pitchFamily="34" charset="0"/>
              </a:rPr>
              <a:t>went about doing good</a:t>
            </a:r>
            <a:r>
              <a:rPr lang="en-US" sz="3200" b="1" i="1" dirty="0">
                <a:latin typeface="Candara" panose="020E0502030303020204" pitchFamily="34" charset="0"/>
              </a:rPr>
              <a:t>” </a:t>
            </a:r>
            <a:r>
              <a:rPr lang="en-US" sz="3200" dirty="0">
                <a:latin typeface="Candara" panose="020E0502030303020204" pitchFamily="34" charset="0"/>
              </a:rPr>
              <a:t>- Acts 10:38</a:t>
            </a:r>
          </a:p>
          <a:p>
            <a:pPr>
              <a:buFont typeface="Wingdings" panose="05000000000000000000" pitchFamily="2" charset="2"/>
              <a:buChar char="§"/>
            </a:pPr>
            <a:r>
              <a:rPr lang="en-US" sz="2800" dirty="0">
                <a:latin typeface="Candara" panose="020E0502030303020204" pitchFamily="34" charset="0"/>
              </a:rPr>
              <a:t>He was actively concerned about the sick, the dying, the bereaved, the lonely, the downtrodden, the despised, the poor, the aged, and the children</a:t>
            </a:r>
          </a:p>
          <a:p>
            <a:pPr>
              <a:buFont typeface="Wingdings" panose="05000000000000000000" pitchFamily="2" charset="2"/>
              <a:buChar char="§"/>
            </a:pPr>
            <a:r>
              <a:rPr lang="en-US" sz="2800" dirty="0">
                <a:latin typeface="Candara" panose="020E0502030303020204" pitchFamily="34" charset="0"/>
              </a:rPr>
              <a:t>To be Christ-like, we must follow His example</a:t>
            </a:r>
          </a:p>
          <a:p>
            <a:pPr lvl="1">
              <a:spcBef>
                <a:spcPts val="0"/>
              </a:spcBef>
              <a:buFont typeface="Wingdings" panose="05000000000000000000" pitchFamily="2" charset="2"/>
              <a:buChar char="§"/>
            </a:pPr>
            <a:r>
              <a:rPr lang="en-US" sz="2650" dirty="0">
                <a:latin typeface="Candara" panose="020E0502030303020204" pitchFamily="34" charset="0"/>
              </a:rPr>
              <a:t>1 Peter 2:21-25</a:t>
            </a:r>
            <a:endParaRPr lang="en-US" sz="2800" dirty="0">
              <a:latin typeface="Candara" panose="020E0502030303020204" pitchFamily="34" charset="0"/>
            </a:endParaRPr>
          </a:p>
          <a:p>
            <a:pPr marL="0" indent="0">
              <a:buNone/>
              <a:defRPr/>
            </a:pPr>
            <a:endParaRPr lang="en-US" sz="3200" b="1" dirty="0">
              <a:latin typeface="Candara" panose="020E0502030303020204" pitchFamily="34" charset="0"/>
            </a:endParaRPr>
          </a:p>
          <a:p>
            <a:pPr marL="0" indent="0" eaLnBrk="1" hangingPunct="1">
              <a:buNone/>
              <a:defRPr/>
            </a:pPr>
            <a:endParaRPr lang="en-US" sz="3200" dirty="0">
              <a:latin typeface="Candara" panose="020E0502030303020204" pitchFamily="34" charset="0"/>
            </a:endParaRPr>
          </a:p>
          <a:p>
            <a:pPr marL="0" indent="0" eaLnBrk="1" hangingPunct="1">
              <a:buNone/>
              <a:defRPr/>
            </a:pPr>
            <a:endParaRPr lang="en-US" sz="2800" dirty="0">
              <a:latin typeface="Candara" panose="020E0502030303020204" pitchFamily="34" charset="0"/>
            </a:endParaRPr>
          </a:p>
          <a:p>
            <a:pPr eaLnBrk="1" hangingPunct="1">
              <a:buFont typeface="Wingdings" panose="05000000000000000000" pitchFamily="2" charset="2"/>
              <a:buChar char="§"/>
              <a:defRPr/>
            </a:pPr>
            <a:endParaRPr lang="en-US" sz="2800" dirty="0">
              <a:latin typeface="Candara" panose="020E0502030303020204" pitchFamily="34" charset="0"/>
            </a:endParaRPr>
          </a:p>
        </p:txBody>
      </p:sp>
    </p:spTree>
    <p:extLst>
      <p:ext uri="{BB962C8B-B14F-4D97-AF65-F5344CB8AC3E}">
        <p14:creationId xmlns:p14="http://schemas.microsoft.com/office/powerpoint/2010/main" val="378821396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171">
                                            <p:txEl>
                                              <p:pRg st="3" end="3"/>
                                            </p:txEl>
                                          </p:spTgt>
                                        </p:tgtEl>
                                        <p:attrNameLst>
                                          <p:attrName>style.visibility</p:attrName>
                                        </p:attrNameLst>
                                      </p:cBhvr>
                                      <p:to>
                                        <p:strVal val="visible"/>
                                      </p:to>
                                    </p:set>
                                    <p:animEffect transition="in" filter="fade">
                                      <p:cBhvr>
                                        <p:cTn id="28" dur="1000"/>
                                        <p:tgtEl>
                                          <p:spTgt spid="7171">
                                            <p:txEl>
                                              <p:pRg st="3" end="3"/>
                                            </p:txEl>
                                          </p:spTgt>
                                        </p:tgtEl>
                                      </p:cBhvr>
                                    </p:animEffect>
                                    <p:anim calcmode="lin" valueType="num">
                                      <p:cBhvr>
                                        <p:cTn id="29"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7171">
                                            <p:txEl>
                                              <p:pRg st="4" end="4"/>
                                            </p:txEl>
                                          </p:spTgt>
                                        </p:tgtEl>
                                        <p:attrNameLst>
                                          <p:attrName>style.visibility</p:attrName>
                                        </p:attrNameLst>
                                      </p:cBhvr>
                                      <p:to>
                                        <p:strVal val="visible"/>
                                      </p:to>
                                    </p:set>
                                    <p:animEffect transition="in" filter="fade">
                                      <p:cBhvr>
                                        <p:cTn id="35" dur="1000"/>
                                        <p:tgtEl>
                                          <p:spTgt spid="7171">
                                            <p:txEl>
                                              <p:pRg st="4" end="4"/>
                                            </p:txEl>
                                          </p:spTgt>
                                        </p:tgtEl>
                                      </p:cBhvr>
                                    </p:animEffect>
                                    <p:anim calcmode="lin" valueType="num">
                                      <p:cBhvr>
                                        <p:cTn id="36" dur="1000" fill="hold"/>
                                        <p:tgtEl>
                                          <p:spTgt spid="7171">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717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7171">
                                            <p:txEl>
                                              <p:pRg st="5" end="5"/>
                                            </p:txEl>
                                          </p:spTgt>
                                        </p:tgtEl>
                                        <p:attrNameLst>
                                          <p:attrName>style.visibility</p:attrName>
                                        </p:attrNameLst>
                                      </p:cBhvr>
                                      <p:to>
                                        <p:strVal val="visible"/>
                                      </p:to>
                                    </p:set>
                                    <p:animEffect transition="in" filter="fade">
                                      <p:cBhvr>
                                        <p:cTn id="42" dur="1000"/>
                                        <p:tgtEl>
                                          <p:spTgt spid="7171">
                                            <p:txEl>
                                              <p:pRg st="5" end="5"/>
                                            </p:txEl>
                                          </p:spTgt>
                                        </p:tgtEl>
                                      </p:cBhvr>
                                    </p:animEffect>
                                    <p:anim calcmode="lin" valueType="num">
                                      <p:cBhvr>
                                        <p:cTn id="43" dur="1000" fill="hold"/>
                                        <p:tgtEl>
                                          <p:spTgt spid="7171">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717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7171">
                                            <p:txEl>
                                              <p:pRg st="6" end="6"/>
                                            </p:txEl>
                                          </p:spTgt>
                                        </p:tgtEl>
                                        <p:attrNameLst>
                                          <p:attrName>style.visibility</p:attrName>
                                        </p:attrNameLst>
                                      </p:cBhvr>
                                      <p:to>
                                        <p:strVal val="visible"/>
                                      </p:to>
                                    </p:set>
                                    <p:animEffect transition="in" filter="fade">
                                      <p:cBhvr>
                                        <p:cTn id="49" dur="1000"/>
                                        <p:tgtEl>
                                          <p:spTgt spid="7171">
                                            <p:txEl>
                                              <p:pRg st="6" end="6"/>
                                            </p:txEl>
                                          </p:spTgt>
                                        </p:tgtEl>
                                      </p:cBhvr>
                                    </p:animEffect>
                                    <p:anim calcmode="lin" valueType="num">
                                      <p:cBhvr>
                                        <p:cTn id="50" dur="1000" fill="hold"/>
                                        <p:tgtEl>
                                          <p:spTgt spid="7171">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7171">
                                            <p:txEl>
                                              <p:pRg st="6" end="6"/>
                                            </p:txEl>
                                          </p:spTgt>
                                        </p:tgtEl>
                                        <p:attrNameLst>
                                          <p:attrName>ppt_y</p:attrName>
                                        </p:attrNameLst>
                                      </p:cBhvr>
                                      <p:tavLst>
                                        <p:tav tm="0">
                                          <p:val>
                                            <p:strVal val="#ppt_y+.1"/>
                                          </p:val>
                                        </p:tav>
                                        <p:tav tm="100000">
                                          <p:val>
                                            <p:strVal val="#ppt_y"/>
                                          </p:val>
                                        </p:tav>
                                      </p:tavLst>
                                    </p:anim>
                                  </p:childTnLst>
                                </p:cTn>
                              </p:par>
                            </p:childTnLst>
                          </p:cTn>
                        </p:par>
                        <p:par>
                          <p:cTn id="52" fill="hold">
                            <p:stCondLst>
                              <p:cond delay="1000"/>
                            </p:stCondLst>
                            <p:childTnLst>
                              <p:par>
                                <p:cTn id="53" presetID="42" presetClass="entr" presetSubtype="0" fill="hold" grpId="0" nodeType="afterEffect">
                                  <p:stCondLst>
                                    <p:cond delay="0"/>
                                  </p:stCondLst>
                                  <p:childTnLst>
                                    <p:set>
                                      <p:cBhvr>
                                        <p:cTn id="54" dur="1" fill="hold">
                                          <p:stCondLst>
                                            <p:cond delay="0"/>
                                          </p:stCondLst>
                                        </p:cTn>
                                        <p:tgtEl>
                                          <p:spTgt spid="7171">
                                            <p:txEl>
                                              <p:pRg st="7" end="7"/>
                                            </p:txEl>
                                          </p:spTgt>
                                        </p:tgtEl>
                                        <p:attrNameLst>
                                          <p:attrName>style.visibility</p:attrName>
                                        </p:attrNameLst>
                                      </p:cBhvr>
                                      <p:to>
                                        <p:strVal val="visible"/>
                                      </p:to>
                                    </p:set>
                                    <p:animEffect transition="in" filter="fade">
                                      <p:cBhvr>
                                        <p:cTn id="55" dur="1000"/>
                                        <p:tgtEl>
                                          <p:spTgt spid="7171">
                                            <p:txEl>
                                              <p:pRg st="7" end="7"/>
                                            </p:txEl>
                                          </p:spTgt>
                                        </p:tgtEl>
                                      </p:cBhvr>
                                    </p:animEffect>
                                    <p:anim calcmode="lin" valueType="num">
                                      <p:cBhvr>
                                        <p:cTn id="56" dur="1000" fill="hold"/>
                                        <p:tgtEl>
                                          <p:spTgt spid="7171">
                                            <p:txEl>
                                              <p:pRg st="7" end="7"/>
                                            </p:txEl>
                                          </p:spTgt>
                                        </p:tgtEl>
                                        <p:attrNameLst>
                                          <p:attrName>ppt_x</p:attrName>
                                        </p:attrNameLst>
                                      </p:cBhvr>
                                      <p:tavLst>
                                        <p:tav tm="0">
                                          <p:val>
                                            <p:strVal val="#ppt_x"/>
                                          </p:val>
                                        </p:tav>
                                        <p:tav tm="100000">
                                          <p:val>
                                            <p:strVal val="#ppt_x"/>
                                          </p:val>
                                        </p:tav>
                                      </p:tavLst>
                                    </p:anim>
                                    <p:anim calcmode="lin" valueType="num">
                                      <p:cBhvr>
                                        <p:cTn id="57" dur="1000" fill="hold"/>
                                        <p:tgtEl>
                                          <p:spTgt spid="7171">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a:xfrm>
            <a:off x="914400" y="285539"/>
            <a:ext cx="6859587" cy="1143000"/>
          </a:xfrm>
          <a:noFill/>
        </p:spPr>
        <p:txBody>
          <a:bodyPr/>
          <a:lstStyle/>
          <a:p>
            <a:pPr eaLnBrk="1" hangingPunct="1">
              <a:defRPr/>
            </a:pPr>
            <a:r>
              <a:rPr lang="en-US" sz="4400" dirty="0">
                <a:latin typeface="Candara" panose="020E0502030303020204" pitchFamily="34" charset="0"/>
              </a:rPr>
              <a:t>Galatians 6:2</a:t>
            </a:r>
          </a:p>
        </p:txBody>
      </p:sp>
      <p:sp>
        <p:nvSpPr>
          <p:cNvPr id="7171" name="Rectangle 3"/>
          <p:cNvSpPr>
            <a:spLocks noGrp="1" noChangeArrowheads="1"/>
          </p:cNvSpPr>
          <p:nvPr>
            <p:ph idx="1"/>
          </p:nvPr>
        </p:nvSpPr>
        <p:spPr>
          <a:xfrm>
            <a:off x="533400" y="1600200"/>
            <a:ext cx="8305800" cy="5257800"/>
          </a:xfrm>
        </p:spPr>
        <p:txBody>
          <a:bodyPr>
            <a:normAutofit lnSpcReduction="10000"/>
          </a:bodyPr>
          <a:lstStyle/>
          <a:p>
            <a:pPr marL="0" indent="0" eaLnBrk="1" hangingPunct="1">
              <a:buNone/>
              <a:defRPr/>
            </a:pPr>
            <a:r>
              <a:rPr lang="en-US" sz="3200" b="1" i="1" dirty="0">
                <a:latin typeface="Candara" panose="020E0502030303020204" pitchFamily="34" charset="0"/>
              </a:rPr>
              <a:t>“Bear ye one another's burdens, and so fulfil the law of Christ”</a:t>
            </a:r>
          </a:p>
          <a:p>
            <a:pPr algn="l">
              <a:buFont typeface="Wingdings" panose="05000000000000000000" pitchFamily="2" charset="2"/>
              <a:buChar char="§"/>
            </a:pPr>
            <a:r>
              <a:rPr lang="en-US" sz="2800" b="1" i="1" dirty="0">
                <a:latin typeface="Candara" panose="020E0502030303020204" pitchFamily="34" charset="0"/>
              </a:rPr>
              <a:t>“bear”  </a:t>
            </a:r>
            <a:r>
              <a:rPr lang="en-US" sz="2800" dirty="0">
                <a:latin typeface="Candara" panose="020E0502030303020204" pitchFamily="34" charset="0"/>
              </a:rPr>
              <a:t>(</a:t>
            </a:r>
            <a:r>
              <a:rPr lang="en-US" sz="2800" i="1" u="none" strike="noStrike" baseline="0" dirty="0" err="1">
                <a:latin typeface="Candara" panose="020E0502030303020204" pitchFamily="34" charset="0"/>
              </a:rPr>
              <a:t>bastazo</a:t>
            </a:r>
            <a:r>
              <a:rPr lang="en-US" sz="2800" dirty="0">
                <a:latin typeface="Candara" panose="020E0502030303020204" pitchFamily="34" charset="0"/>
              </a:rPr>
              <a:t>)</a:t>
            </a:r>
            <a:r>
              <a:rPr lang="en-US" sz="2800" u="none" strike="noStrike" baseline="0" dirty="0">
                <a:latin typeface="Candara" panose="020E0502030303020204" pitchFamily="34" charset="0"/>
              </a:rPr>
              <a:t> </a:t>
            </a:r>
            <a:r>
              <a:rPr lang="en-US" sz="2800" b="0" u="none" strike="noStrike" baseline="0" dirty="0">
                <a:latin typeface="Candara" panose="020E0502030303020204" pitchFamily="34" charset="0"/>
              </a:rPr>
              <a:t>= “to lift, raise - to bear, carry, support - to hold in one’s hands</a:t>
            </a:r>
            <a:r>
              <a:rPr lang="en-US" sz="2800" dirty="0">
                <a:latin typeface="Candara" panose="020E0502030303020204" pitchFamily="34" charset="0"/>
              </a:rPr>
              <a:t> - </a:t>
            </a:r>
            <a:r>
              <a:rPr lang="en-US" sz="2800" b="0" u="none" strike="noStrike" baseline="0" dirty="0">
                <a:latin typeface="Candara" panose="020E0502030303020204" pitchFamily="34" charset="0"/>
              </a:rPr>
              <a:t>to carry off or take away”</a:t>
            </a:r>
          </a:p>
          <a:p>
            <a:pPr algn="l">
              <a:buFont typeface="Wingdings" panose="05000000000000000000" pitchFamily="2" charset="2"/>
              <a:buChar char="§"/>
            </a:pPr>
            <a:r>
              <a:rPr lang="en-US" sz="2800" b="1" i="1" dirty="0">
                <a:latin typeface="Candara" panose="020E0502030303020204" pitchFamily="34" charset="0"/>
              </a:rPr>
              <a:t>“burdens” </a:t>
            </a:r>
            <a:r>
              <a:rPr lang="en-US" sz="2800" i="1" dirty="0">
                <a:latin typeface="Candara" panose="020E0502030303020204" pitchFamily="34" charset="0"/>
              </a:rPr>
              <a:t>(</a:t>
            </a:r>
            <a:r>
              <a:rPr lang="en-US" sz="2800" i="1" dirty="0" err="1">
                <a:latin typeface="Candara" panose="020E0502030303020204" pitchFamily="34" charset="0"/>
              </a:rPr>
              <a:t>baros</a:t>
            </a:r>
            <a:r>
              <a:rPr lang="en-US" sz="2800" i="1" dirty="0">
                <a:latin typeface="Candara" panose="020E0502030303020204" pitchFamily="34" charset="0"/>
              </a:rPr>
              <a:t>) </a:t>
            </a:r>
            <a:r>
              <a:rPr lang="en-US" sz="2800" dirty="0">
                <a:latin typeface="Candara" panose="020E0502030303020204" pitchFamily="34" charset="0"/>
              </a:rPr>
              <a:t>= weight…a load, weight. Contextually in this passage, the sins committed by those who walk according to the flesh</a:t>
            </a:r>
          </a:p>
          <a:p>
            <a:pPr algn="l">
              <a:buFont typeface="Wingdings" panose="05000000000000000000" pitchFamily="2" charset="2"/>
              <a:buChar char="§"/>
            </a:pPr>
            <a:r>
              <a:rPr lang="en-US" sz="2800" b="1" i="1" dirty="0">
                <a:latin typeface="Candara" panose="020E0502030303020204" pitchFamily="34" charset="0"/>
              </a:rPr>
              <a:t>“the law of Christ” </a:t>
            </a:r>
            <a:r>
              <a:rPr lang="en-US" sz="2800" dirty="0">
                <a:latin typeface="Candara" panose="020E0502030303020204" pitchFamily="34" charset="0"/>
              </a:rPr>
              <a:t>= is in contrast in this epistle and passage to the </a:t>
            </a:r>
            <a:r>
              <a:rPr lang="en-US" sz="2800" b="1" i="1" dirty="0">
                <a:latin typeface="Candara" panose="020E0502030303020204" pitchFamily="34" charset="0"/>
              </a:rPr>
              <a:t>“law of Moses.” </a:t>
            </a:r>
            <a:r>
              <a:rPr lang="en-US" sz="2800" dirty="0">
                <a:latin typeface="Candara" panose="020E0502030303020204" pitchFamily="34" charset="0"/>
              </a:rPr>
              <a:t>We fulfill Christ’s law by dealing with those in sin and error with patience and longsuffering</a:t>
            </a:r>
            <a:endParaRPr lang="en-US" sz="2800" u="none" strike="noStrike" baseline="0" dirty="0">
              <a:latin typeface="Candara" panose="020E0502030303020204" pitchFamily="34" charset="0"/>
            </a:endParaRPr>
          </a:p>
          <a:p>
            <a:pPr algn="l">
              <a:buFont typeface="Wingdings" panose="05000000000000000000" pitchFamily="2" charset="2"/>
              <a:buChar char="§"/>
            </a:pPr>
            <a:endParaRPr lang="en-US" sz="2800" b="0" u="none" strike="noStrike" baseline="0" dirty="0">
              <a:latin typeface="Candara" panose="020E0502030303020204" pitchFamily="34" charset="0"/>
            </a:endParaRPr>
          </a:p>
          <a:p>
            <a:pPr algn="l">
              <a:buFont typeface="Wingdings" panose="05000000000000000000" pitchFamily="2" charset="2"/>
              <a:buChar char="§"/>
            </a:pPr>
            <a:endParaRPr lang="en-US" sz="2800" b="1" dirty="0">
              <a:latin typeface="Candara" panose="020E0502030303020204" pitchFamily="34" charset="0"/>
            </a:endParaRPr>
          </a:p>
        </p:txBody>
      </p:sp>
    </p:spTree>
    <p:extLst>
      <p:ext uri="{BB962C8B-B14F-4D97-AF65-F5344CB8AC3E}">
        <p14:creationId xmlns:p14="http://schemas.microsoft.com/office/powerpoint/2010/main" val="71757898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171">
                                            <p:txEl>
                                              <p:pRg st="3" end="3"/>
                                            </p:txEl>
                                          </p:spTgt>
                                        </p:tgtEl>
                                        <p:attrNameLst>
                                          <p:attrName>style.visibility</p:attrName>
                                        </p:attrNameLst>
                                      </p:cBhvr>
                                      <p:to>
                                        <p:strVal val="visible"/>
                                      </p:to>
                                    </p:set>
                                    <p:animEffect transition="in" filter="fade">
                                      <p:cBhvr>
                                        <p:cTn id="28" dur="1000"/>
                                        <p:tgtEl>
                                          <p:spTgt spid="7171">
                                            <p:txEl>
                                              <p:pRg st="3" end="3"/>
                                            </p:txEl>
                                          </p:spTgt>
                                        </p:tgtEl>
                                      </p:cBhvr>
                                    </p:animEffect>
                                    <p:anim calcmode="lin" valueType="num">
                                      <p:cBhvr>
                                        <p:cTn id="29"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a:xfrm>
            <a:off x="914400" y="285539"/>
            <a:ext cx="8610600" cy="1143000"/>
          </a:xfrm>
          <a:noFill/>
        </p:spPr>
        <p:txBody>
          <a:bodyPr/>
          <a:lstStyle/>
          <a:p>
            <a:pPr eaLnBrk="1" hangingPunct="1">
              <a:defRPr/>
            </a:pPr>
            <a:r>
              <a:rPr lang="en-US" sz="4400" dirty="0">
                <a:latin typeface="Candara" panose="020E0502030303020204" pitchFamily="34" charset="0"/>
              </a:rPr>
              <a:t>Caring Is A Responsibility</a:t>
            </a:r>
          </a:p>
        </p:txBody>
      </p:sp>
      <p:sp>
        <p:nvSpPr>
          <p:cNvPr id="7171" name="Rectangle 3"/>
          <p:cNvSpPr>
            <a:spLocks noGrp="1" noChangeArrowheads="1"/>
          </p:cNvSpPr>
          <p:nvPr>
            <p:ph idx="1"/>
          </p:nvPr>
        </p:nvSpPr>
        <p:spPr>
          <a:xfrm>
            <a:off x="533400" y="1600200"/>
            <a:ext cx="8229600" cy="5257800"/>
          </a:xfrm>
        </p:spPr>
        <p:txBody>
          <a:bodyPr>
            <a:normAutofit/>
          </a:bodyPr>
          <a:lstStyle/>
          <a:p>
            <a:pPr marL="0" indent="0" eaLnBrk="1" hangingPunct="1">
              <a:buNone/>
              <a:defRPr/>
            </a:pPr>
            <a:r>
              <a:rPr lang="en-US" sz="3200" b="1" dirty="0">
                <a:latin typeface="Candara" panose="020E0502030303020204" pitchFamily="34" charset="0"/>
              </a:rPr>
              <a:t>There is a positive and negative side to a </a:t>
            </a:r>
            <a:r>
              <a:rPr lang="en-US" sz="3200" b="1" i="1" dirty="0">
                <a:latin typeface="Candara" panose="020E0502030303020204" pitchFamily="34" charset="0"/>
              </a:rPr>
              <a:t>“</a:t>
            </a:r>
            <a:r>
              <a:rPr lang="en-US" sz="3200" b="1" i="1" u="sng" dirty="0">
                <a:latin typeface="Candara" panose="020E0502030303020204" pitchFamily="34" charset="0"/>
              </a:rPr>
              <a:t>pure and undefiled religion</a:t>
            </a:r>
            <a:r>
              <a:rPr lang="en-US" sz="3200" b="1" i="1" dirty="0">
                <a:latin typeface="Candara" panose="020E0502030303020204" pitchFamily="34" charset="0"/>
              </a:rPr>
              <a:t>” </a:t>
            </a:r>
            <a:r>
              <a:rPr lang="en-US" sz="3200" dirty="0">
                <a:latin typeface="Candara" panose="020E0502030303020204" pitchFamily="34" charset="0"/>
              </a:rPr>
              <a:t>- James 1:27</a:t>
            </a:r>
          </a:p>
          <a:p>
            <a:pPr marL="0" indent="0" eaLnBrk="1" hangingPunct="1">
              <a:spcBef>
                <a:spcPts val="1200"/>
              </a:spcBef>
              <a:buNone/>
              <a:defRPr/>
            </a:pPr>
            <a:r>
              <a:rPr lang="en-US" sz="3200" b="1" dirty="0">
                <a:latin typeface="Candara" panose="020E0502030303020204" pitchFamily="34" charset="0"/>
              </a:rPr>
              <a:t>Benevolence is “good will” and includes </a:t>
            </a:r>
            <a:r>
              <a:rPr lang="en-US" sz="3200" b="1" i="1" u="sng" dirty="0">
                <a:latin typeface="Candara" panose="020E0502030303020204" pitchFamily="34" charset="0"/>
              </a:rPr>
              <a:t>both</a:t>
            </a:r>
            <a:r>
              <a:rPr lang="en-US" sz="3200" b="1" dirty="0">
                <a:latin typeface="Candara" panose="020E0502030303020204" pitchFamily="34" charset="0"/>
              </a:rPr>
              <a:t> </a:t>
            </a:r>
            <a:r>
              <a:rPr lang="en-US" sz="3200" b="1" i="1" dirty="0">
                <a:latin typeface="Candara" panose="020E0502030303020204" pitchFamily="34" charset="0"/>
              </a:rPr>
              <a:t>sentiment</a:t>
            </a:r>
            <a:r>
              <a:rPr lang="en-US" sz="3200" b="1" dirty="0">
                <a:latin typeface="Candara" panose="020E0502030303020204" pitchFamily="34" charset="0"/>
              </a:rPr>
              <a:t> and </a:t>
            </a:r>
            <a:r>
              <a:rPr lang="en-US" sz="3200" b="1" i="1" dirty="0">
                <a:latin typeface="Candara" panose="020E0502030303020204" pitchFamily="34" charset="0"/>
              </a:rPr>
              <a:t>action</a:t>
            </a:r>
            <a:r>
              <a:rPr lang="en-US" sz="3200" b="1" dirty="0">
                <a:latin typeface="Candara" panose="020E0502030303020204" pitchFamily="34" charset="0"/>
              </a:rPr>
              <a:t> </a:t>
            </a:r>
            <a:r>
              <a:rPr lang="en-US" sz="3200" dirty="0">
                <a:latin typeface="Candara" panose="020E0502030303020204" pitchFamily="34" charset="0"/>
              </a:rPr>
              <a:t>- James 2:14-17</a:t>
            </a:r>
          </a:p>
          <a:p>
            <a:pPr marL="0" indent="0" eaLnBrk="1" hangingPunct="1">
              <a:spcBef>
                <a:spcPts val="1200"/>
              </a:spcBef>
              <a:buNone/>
              <a:defRPr/>
            </a:pPr>
            <a:r>
              <a:rPr lang="en-US" sz="3200" b="1" dirty="0">
                <a:latin typeface="Candara" panose="020E0502030303020204" pitchFamily="34" charset="0"/>
              </a:rPr>
              <a:t>The early disciples are our example copy:</a:t>
            </a:r>
          </a:p>
          <a:p>
            <a:pPr>
              <a:spcBef>
                <a:spcPts val="0"/>
              </a:spcBef>
              <a:buFont typeface="Wingdings" panose="05000000000000000000" pitchFamily="2" charset="2"/>
              <a:buChar char="§"/>
              <a:defRPr/>
            </a:pPr>
            <a:r>
              <a:rPr lang="en-US" sz="2600" dirty="0">
                <a:latin typeface="Candara" panose="020E0502030303020204" pitchFamily="34" charset="0"/>
              </a:rPr>
              <a:t>Acts 2:44,45; 4:32-37;  Cf. Ephesians 4:28</a:t>
            </a:r>
          </a:p>
          <a:p>
            <a:pPr marL="0" indent="0">
              <a:spcBef>
                <a:spcPts val="1200"/>
              </a:spcBef>
              <a:buNone/>
              <a:defRPr/>
            </a:pPr>
            <a:r>
              <a:rPr lang="en-US" sz="3200" b="1" dirty="0">
                <a:latin typeface="Candara" panose="020E0502030303020204" pitchFamily="34" charset="0"/>
              </a:rPr>
              <a:t>Giving to others in need is a manifestation of </a:t>
            </a:r>
            <a:r>
              <a:rPr lang="en-US" sz="3200" b="1" i="1" dirty="0">
                <a:latin typeface="Candara" panose="020E0502030303020204" pitchFamily="34" charset="0"/>
              </a:rPr>
              <a:t>those who “</a:t>
            </a:r>
            <a:r>
              <a:rPr lang="en-US" sz="3200" b="1" i="1" u="sng" dirty="0">
                <a:latin typeface="Candara" panose="020E0502030303020204" pitchFamily="34" charset="0"/>
              </a:rPr>
              <a:t>gave their own selves to the Lord</a:t>
            </a:r>
            <a:r>
              <a:rPr lang="en-US" sz="3200" b="1" i="1" dirty="0">
                <a:latin typeface="Candara" panose="020E0502030303020204" pitchFamily="34" charset="0"/>
              </a:rPr>
              <a:t>” </a:t>
            </a:r>
            <a:r>
              <a:rPr lang="en-US" sz="3200" b="1" dirty="0">
                <a:latin typeface="Candara" panose="020E0502030303020204" pitchFamily="34" charset="0"/>
              </a:rPr>
              <a:t>as the Macedonians </a:t>
            </a:r>
            <a:r>
              <a:rPr lang="en-US" sz="3200" dirty="0">
                <a:latin typeface="Candara" panose="020E0502030303020204" pitchFamily="34" charset="0"/>
              </a:rPr>
              <a:t>- 2 Corinthians 8:5</a:t>
            </a:r>
          </a:p>
        </p:txBody>
      </p:sp>
    </p:spTree>
    <p:extLst>
      <p:ext uri="{BB962C8B-B14F-4D97-AF65-F5344CB8AC3E}">
        <p14:creationId xmlns:p14="http://schemas.microsoft.com/office/powerpoint/2010/main" val="389904891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par>
                          <p:cTn id="24" fill="hold">
                            <p:stCondLst>
                              <p:cond delay="1000"/>
                            </p:stCondLst>
                            <p:childTnLst>
                              <p:par>
                                <p:cTn id="25" presetID="42" presetClass="entr" presetSubtype="0" fill="hold" grpId="0" nodeType="afterEffect">
                                  <p:stCondLst>
                                    <p:cond delay="0"/>
                                  </p:stCondLst>
                                  <p:childTnLst>
                                    <p:set>
                                      <p:cBhvr>
                                        <p:cTn id="26" dur="1" fill="hold">
                                          <p:stCondLst>
                                            <p:cond delay="0"/>
                                          </p:stCondLst>
                                        </p:cTn>
                                        <p:tgtEl>
                                          <p:spTgt spid="7171">
                                            <p:txEl>
                                              <p:pRg st="3" end="3"/>
                                            </p:txEl>
                                          </p:spTgt>
                                        </p:tgtEl>
                                        <p:attrNameLst>
                                          <p:attrName>style.visibility</p:attrName>
                                        </p:attrNameLst>
                                      </p:cBhvr>
                                      <p:to>
                                        <p:strVal val="visible"/>
                                      </p:to>
                                    </p:set>
                                    <p:animEffect transition="in" filter="fade">
                                      <p:cBhvr>
                                        <p:cTn id="27" dur="1000"/>
                                        <p:tgtEl>
                                          <p:spTgt spid="7171">
                                            <p:txEl>
                                              <p:pRg st="3" end="3"/>
                                            </p:txEl>
                                          </p:spTgt>
                                        </p:tgtEl>
                                      </p:cBhvr>
                                    </p:animEffect>
                                    <p:anim calcmode="lin" valueType="num">
                                      <p:cBhvr>
                                        <p:cTn id="28"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7171">
                                            <p:txEl>
                                              <p:pRg st="4" end="4"/>
                                            </p:txEl>
                                          </p:spTgt>
                                        </p:tgtEl>
                                        <p:attrNameLst>
                                          <p:attrName>style.visibility</p:attrName>
                                        </p:attrNameLst>
                                      </p:cBhvr>
                                      <p:to>
                                        <p:strVal val="visible"/>
                                      </p:to>
                                    </p:set>
                                    <p:animEffect transition="in" filter="fade">
                                      <p:cBhvr>
                                        <p:cTn id="34" dur="1000"/>
                                        <p:tgtEl>
                                          <p:spTgt spid="7171">
                                            <p:txEl>
                                              <p:pRg st="4" end="4"/>
                                            </p:txEl>
                                          </p:spTgt>
                                        </p:tgtEl>
                                      </p:cBhvr>
                                    </p:animEffect>
                                    <p:anim calcmode="lin" valueType="num">
                                      <p:cBhvr>
                                        <p:cTn id="35" dur="1000" fill="hold"/>
                                        <p:tgtEl>
                                          <p:spTgt spid="7171">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717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a:xfrm>
            <a:off x="914400" y="285539"/>
            <a:ext cx="8610600" cy="1143000"/>
          </a:xfrm>
          <a:noFill/>
        </p:spPr>
        <p:txBody>
          <a:bodyPr/>
          <a:lstStyle/>
          <a:p>
            <a:pPr eaLnBrk="1" hangingPunct="1">
              <a:defRPr/>
            </a:pPr>
            <a:r>
              <a:rPr lang="en-US" sz="4400" dirty="0">
                <a:latin typeface="Candara" panose="020E0502030303020204" pitchFamily="34" charset="0"/>
              </a:rPr>
              <a:t>Caring Is A Responsibility</a:t>
            </a:r>
          </a:p>
        </p:txBody>
      </p:sp>
      <p:sp>
        <p:nvSpPr>
          <p:cNvPr id="7171" name="Rectangle 3"/>
          <p:cNvSpPr>
            <a:spLocks noGrp="1" noChangeArrowheads="1"/>
          </p:cNvSpPr>
          <p:nvPr>
            <p:ph idx="1"/>
          </p:nvPr>
        </p:nvSpPr>
        <p:spPr>
          <a:xfrm>
            <a:off x="533400" y="1600200"/>
            <a:ext cx="8229600" cy="5257800"/>
          </a:xfrm>
        </p:spPr>
        <p:txBody>
          <a:bodyPr>
            <a:normAutofit lnSpcReduction="10000"/>
          </a:bodyPr>
          <a:lstStyle/>
          <a:p>
            <a:pPr marL="0" indent="0" eaLnBrk="1" hangingPunct="1">
              <a:buNone/>
              <a:defRPr/>
            </a:pPr>
            <a:r>
              <a:rPr lang="en-US" sz="3200" b="1" dirty="0">
                <a:latin typeface="Candara" panose="020E0502030303020204" pitchFamily="34" charset="0"/>
              </a:rPr>
              <a:t>Sharing with those in need is a display of our gratefulness for what we have received from the Lord</a:t>
            </a:r>
            <a:r>
              <a:rPr lang="en-US" sz="3200" dirty="0">
                <a:latin typeface="Candara" panose="020E0502030303020204" pitchFamily="34" charset="0"/>
              </a:rPr>
              <a:t> - 1 Corinthians 4:7; James 1:17</a:t>
            </a:r>
          </a:p>
          <a:p>
            <a:pPr marL="0" indent="0" eaLnBrk="1" hangingPunct="1">
              <a:spcBef>
                <a:spcPts val="1200"/>
              </a:spcBef>
              <a:buNone/>
              <a:defRPr/>
            </a:pPr>
            <a:r>
              <a:rPr lang="en-US" sz="3200" b="1" dirty="0">
                <a:latin typeface="Candara" panose="020E0502030303020204" pitchFamily="34" charset="0"/>
              </a:rPr>
              <a:t>Our eternal destiny has much to do with our sharing in this life with those in need</a:t>
            </a:r>
          </a:p>
          <a:p>
            <a:pPr eaLnBrk="1" hangingPunct="1">
              <a:spcBef>
                <a:spcPts val="0"/>
              </a:spcBef>
              <a:buFont typeface="Wingdings" panose="05000000000000000000" pitchFamily="2" charset="2"/>
              <a:buChar char="§"/>
              <a:defRPr/>
            </a:pPr>
            <a:r>
              <a:rPr lang="en-US" sz="2800" dirty="0">
                <a:latin typeface="Candara" panose="020E0502030303020204" pitchFamily="34" charset="0"/>
              </a:rPr>
              <a:t>Matthew 25:31-46; cf. Titus 3:8, 14</a:t>
            </a:r>
          </a:p>
          <a:p>
            <a:pPr marL="0" indent="0" eaLnBrk="1" hangingPunct="1">
              <a:spcBef>
                <a:spcPts val="1200"/>
              </a:spcBef>
              <a:buNone/>
              <a:defRPr/>
            </a:pPr>
            <a:r>
              <a:rPr lang="en-US" sz="3200" b="1" dirty="0">
                <a:latin typeface="Candara" panose="020E0502030303020204" pitchFamily="34" charset="0"/>
              </a:rPr>
              <a:t>We are commanded to work with our hands so we can share with those in need </a:t>
            </a:r>
            <a:r>
              <a:rPr lang="en-US" sz="3200" dirty="0">
                <a:latin typeface="Candara" panose="020E0502030303020204" pitchFamily="34" charset="0"/>
              </a:rPr>
              <a:t>- Eph. 4:28</a:t>
            </a:r>
          </a:p>
          <a:p>
            <a:pPr marL="0" indent="0" eaLnBrk="1" hangingPunct="1">
              <a:spcBef>
                <a:spcPts val="1200"/>
              </a:spcBef>
              <a:buNone/>
              <a:defRPr/>
            </a:pPr>
            <a:r>
              <a:rPr lang="en-US" sz="3200" b="1" dirty="0">
                <a:latin typeface="Candara" panose="020E0502030303020204" pitchFamily="34" charset="0"/>
              </a:rPr>
              <a:t>We must not </a:t>
            </a:r>
            <a:r>
              <a:rPr lang="en-US" sz="3200" b="1" i="1" dirty="0">
                <a:latin typeface="Candara" panose="020E0502030303020204" pitchFamily="34" charset="0"/>
              </a:rPr>
              <a:t>“</a:t>
            </a:r>
            <a:r>
              <a:rPr lang="en-US" sz="3200" b="1" i="1" u="sng" dirty="0">
                <a:latin typeface="Candara" panose="020E0502030303020204" pitchFamily="34" charset="0"/>
              </a:rPr>
              <a:t>be weary in well-doi</a:t>
            </a:r>
            <a:r>
              <a:rPr lang="en-US" sz="3200" b="1" i="1" dirty="0">
                <a:latin typeface="Candara" panose="020E0502030303020204" pitchFamily="34" charset="0"/>
              </a:rPr>
              <a:t>ng”</a:t>
            </a:r>
          </a:p>
          <a:p>
            <a:pPr lvl="1">
              <a:spcBef>
                <a:spcPts val="0"/>
              </a:spcBef>
              <a:buFont typeface="Wingdings" panose="05000000000000000000" pitchFamily="2" charset="2"/>
              <a:buChar char="§"/>
              <a:defRPr/>
            </a:pPr>
            <a:r>
              <a:rPr lang="en-US" sz="2800" dirty="0">
                <a:latin typeface="Candara" panose="020E0502030303020204" pitchFamily="34" charset="0"/>
              </a:rPr>
              <a:t>Galatians 6:9-10; cf. 2 Thessalonians 3:13</a:t>
            </a:r>
          </a:p>
          <a:p>
            <a:pPr marL="0" indent="0" eaLnBrk="1" hangingPunct="1">
              <a:spcBef>
                <a:spcPts val="1200"/>
              </a:spcBef>
              <a:buNone/>
              <a:defRPr/>
            </a:pPr>
            <a:endParaRPr lang="en-US" sz="3200" b="1" i="1" dirty="0">
              <a:latin typeface="Candara" panose="020E0502030303020204" pitchFamily="34" charset="0"/>
            </a:endParaRPr>
          </a:p>
        </p:txBody>
      </p:sp>
    </p:spTree>
    <p:extLst>
      <p:ext uri="{BB962C8B-B14F-4D97-AF65-F5344CB8AC3E}">
        <p14:creationId xmlns:p14="http://schemas.microsoft.com/office/powerpoint/2010/main" val="343257589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7171">
                                            <p:txEl>
                                              <p:pRg st="2" end="2"/>
                                            </p:txEl>
                                          </p:spTgt>
                                        </p:tgtEl>
                                        <p:attrNameLst>
                                          <p:attrName>style.visibility</p:attrName>
                                        </p:attrNameLst>
                                      </p:cBhvr>
                                      <p:to>
                                        <p:strVal val="visible"/>
                                      </p:to>
                                    </p:set>
                                    <p:animEffect transition="in" filter="fade">
                                      <p:cBhvr>
                                        <p:cTn id="20" dur="1000"/>
                                        <p:tgtEl>
                                          <p:spTgt spid="7171">
                                            <p:txEl>
                                              <p:pRg st="2" end="2"/>
                                            </p:txEl>
                                          </p:spTgt>
                                        </p:tgtEl>
                                      </p:cBhvr>
                                    </p:animEffect>
                                    <p:anim calcmode="lin" valueType="num">
                                      <p:cBhvr>
                                        <p:cTn id="21"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7171">
                                            <p:txEl>
                                              <p:pRg st="3" end="3"/>
                                            </p:txEl>
                                          </p:spTgt>
                                        </p:tgtEl>
                                        <p:attrNameLst>
                                          <p:attrName>style.visibility</p:attrName>
                                        </p:attrNameLst>
                                      </p:cBhvr>
                                      <p:to>
                                        <p:strVal val="visible"/>
                                      </p:to>
                                    </p:set>
                                    <p:animEffect transition="in" filter="fade">
                                      <p:cBhvr>
                                        <p:cTn id="27" dur="1000"/>
                                        <p:tgtEl>
                                          <p:spTgt spid="7171">
                                            <p:txEl>
                                              <p:pRg st="3" end="3"/>
                                            </p:txEl>
                                          </p:spTgt>
                                        </p:tgtEl>
                                      </p:cBhvr>
                                    </p:animEffect>
                                    <p:anim calcmode="lin" valueType="num">
                                      <p:cBhvr>
                                        <p:cTn id="28"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7171">
                                            <p:txEl>
                                              <p:pRg st="4" end="4"/>
                                            </p:txEl>
                                          </p:spTgt>
                                        </p:tgtEl>
                                        <p:attrNameLst>
                                          <p:attrName>style.visibility</p:attrName>
                                        </p:attrNameLst>
                                      </p:cBhvr>
                                      <p:to>
                                        <p:strVal val="visible"/>
                                      </p:to>
                                    </p:set>
                                    <p:animEffect transition="in" filter="fade">
                                      <p:cBhvr>
                                        <p:cTn id="34" dur="1000"/>
                                        <p:tgtEl>
                                          <p:spTgt spid="7171">
                                            <p:txEl>
                                              <p:pRg st="4" end="4"/>
                                            </p:txEl>
                                          </p:spTgt>
                                        </p:tgtEl>
                                      </p:cBhvr>
                                    </p:animEffect>
                                    <p:anim calcmode="lin" valueType="num">
                                      <p:cBhvr>
                                        <p:cTn id="35" dur="1000" fill="hold"/>
                                        <p:tgtEl>
                                          <p:spTgt spid="7171">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7171">
                                            <p:txEl>
                                              <p:pRg st="4" end="4"/>
                                            </p:txEl>
                                          </p:spTgt>
                                        </p:tgtEl>
                                        <p:attrNameLst>
                                          <p:attrName>ppt_y</p:attrName>
                                        </p:attrNameLst>
                                      </p:cBhvr>
                                      <p:tavLst>
                                        <p:tav tm="0">
                                          <p:val>
                                            <p:strVal val="#ppt_y+.1"/>
                                          </p:val>
                                        </p:tav>
                                        <p:tav tm="100000">
                                          <p:val>
                                            <p:strVal val="#ppt_y"/>
                                          </p:val>
                                        </p:tav>
                                      </p:tavLst>
                                    </p:anim>
                                  </p:childTnLst>
                                </p:cTn>
                              </p:par>
                            </p:childTnLst>
                          </p:cTn>
                        </p:par>
                        <p:par>
                          <p:cTn id="37" fill="hold">
                            <p:stCondLst>
                              <p:cond delay="1000"/>
                            </p:stCondLst>
                            <p:childTnLst>
                              <p:par>
                                <p:cTn id="38" presetID="42" presetClass="entr" presetSubtype="0" fill="hold" grpId="0" nodeType="afterEffect">
                                  <p:stCondLst>
                                    <p:cond delay="0"/>
                                  </p:stCondLst>
                                  <p:childTnLst>
                                    <p:set>
                                      <p:cBhvr>
                                        <p:cTn id="39" dur="1" fill="hold">
                                          <p:stCondLst>
                                            <p:cond delay="0"/>
                                          </p:stCondLst>
                                        </p:cTn>
                                        <p:tgtEl>
                                          <p:spTgt spid="7171">
                                            <p:txEl>
                                              <p:pRg st="5" end="5"/>
                                            </p:txEl>
                                          </p:spTgt>
                                        </p:tgtEl>
                                        <p:attrNameLst>
                                          <p:attrName>style.visibility</p:attrName>
                                        </p:attrNameLst>
                                      </p:cBhvr>
                                      <p:to>
                                        <p:strVal val="visible"/>
                                      </p:to>
                                    </p:set>
                                    <p:animEffect transition="in" filter="fade">
                                      <p:cBhvr>
                                        <p:cTn id="40" dur="1000"/>
                                        <p:tgtEl>
                                          <p:spTgt spid="7171">
                                            <p:txEl>
                                              <p:pRg st="5" end="5"/>
                                            </p:txEl>
                                          </p:spTgt>
                                        </p:tgtEl>
                                      </p:cBhvr>
                                    </p:animEffect>
                                    <p:anim calcmode="lin" valueType="num">
                                      <p:cBhvr>
                                        <p:cTn id="41" dur="1000" fill="hold"/>
                                        <p:tgtEl>
                                          <p:spTgt spid="7171">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7171">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a:xfrm>
            <a:off x="914400" y="285539"/>
            <a:ext cx="6859587" cy="1143000"/>
          </a:xfrm>
          <a:noFill/>
        </p:spPr>
        <p:txBody>
          <a:bodyPr/>
          <a:lstStyle/>
          <a:p>
            <a:pPr eaLnBrk="1" hangingPunct="1">
              <a:defRPr/>
            </a:pPr>
            <a:r>
              <a:rPr lang="en-US" sz="4400" dirty="0">
                <a:latin typeface="Candara" panose="020E0502030303020204" pitchFamily="34" charset="0"/>
              </a:rPr>
              <a:t>Involvement Is Challenging </a:t>
            </a:r>
          </a:p>
        </p:txBody>
      </p:sp>
      <p:sp>
        <p:nvSpPr>
          <p:cNvPr id="7171" name="Rectangle 3"/>
          <p:cNvSpPr>
            <a:spLocks noGrp="1" noChangeArrowheads="1"/>
          </p:cNvSpPr>
          <p:nvPr>
            <p:ph idx="1"/>
          </p:nvPr>
        </p:nvSpPr>
        <p:spPr>
          <a:xfrm>
            <a:off x="533400" y="1590368"/>
            <a:ext cx="8305800" cy="5257800"/>
          </a:xfrm>
        </p:spPr>
        <p:txBody>
          <a:bodyPr>
            <a:normAutofit/>
          </a:bodyPr>
          <a:lstStyle/>
          <a:p>
            <a:pPr marL="0" indent="0" eaLnBrk="1" hangingPunct="1">
              <a:lnSpc>
                <a:spcPts val="3840"/>
              </a:lnSpc>
              <a:buNone/>
              <a:defRPr/>
            </a:pPr>
            <a:r>
              <a:rPr lang="en-US" sz="3200" b="1" dirty="0">
                <a:latin typeface="Candara" panose="020E0502030303020204" pitchFamily="34" charset="0"/>
              </a:rPr>
              <a:t>Our culture tends to promote selfishness and self-centeredness</a:t>
            </a:r>
          </a:p>
          <a:p>
            <a:pPr eaLnBrk="1" hangingPunct="1">
              <a:spcBef>
                <a:spcPts val="600"/>
              </a:spcBef>
              <a:buFont typeface="Wingdings" panose="05000000000000000000" pitchFamily="2" charset="2"/>
              <a:buChar char="§"/>
              <a:defRPr/>
            </a:pPr>
            <a:r>
              <a:rPr lang="en-US" sz="2800" dirty="0">
                <a:latin typeface="Candara" panose="020E0502030303020204" pitchFamily="34" charset="0"/>
              </a:rPr>
              <a:t>The religion of Christ is not a self-centered religion of isolation - 1 Cor.  11:17-34; 14:23, 26; Acts 20:7</a:t>
            </a:r>
          </a:p>
          <a:p>
            <a:pPr lvl="1">
              <a:buFont typeface="Wingdings" panose="05000000000000000000" pitchFamily="2" charset="2"/>
              <a:buChar char="§"/>
              <a:defRPr/>
            </a:pPr>
            <a:r>
              <a:rPr lang="en-US" sz="2650" dirty="0">
                <a:latin typeface="Candara" panose="020E0502030303020204" pitchFamily="34" charset="0"/>
              </a:rPr>
              <a:t>It is a </a:t>
            </a:r>
            <a:r>
              <a:rPr lang="en-US" sz="2650" b="1" i="1" dirty="0">
                <a:latin typeface="Candara" panose="020E0502030303020204" pitchFamily="34" charset="0"/>
              </a:rPr>
              <a:t>“together” </a:t>
            </a:r>
            <a:r>
              <a:rPr lang="en-US" sz="2650" dirty="0">
                <a:latin typeface="Candara" panose="020E0502030303020204" pitchFamily="34" charset="0"/>
              </a:rPr>
              <a:t>religion - not a </a:t>
            </a:r>
            <a:r>
              <a:rPr lang="en-US" sz="2650" i="1" u="sng" dirty="0">
                <a:latin typeface="Candara" panose="020E0502030303020204" pitchFamily="34" charset="0"/>
              </a:rPr>
              <a:t>virtual</a:t>
            </a:r>
            <a:r>
              <a:rPr lang="en-US" sz="2650" dirty="0">
                <a:latin typeface="Candara" panose="020E0502030303020204" pitchFamily="34" charset="0"/>
              </a:rPr>
              <a:t> religion</a:t>
            </a:r>
          </a:p>
          <a:p>
            <a:pPr lvl="1">
              <a:buFont typeface="Wingdings" panose="05000000000000000000" pitchFamily="2" charset="2"/>
              <a:buChar char="§"/>
              <a:defRPr/>
            </a:pPr>
            <a:r>
              <a:rPr lang="en-US" sz="2650" i="1" u="sng" dirty="0">
                <a:latin typeface="Candara" panose="020E0502030303020204" pitchFamily="34" charset="0"/>
              </a:rPr>
              <a:t>Coming together</a:t>
            </a:r>
            <a:r>
              <a:rPr lang="en-US" sz="2650" dirty="0">
                <a:latin typeface="Candara" panose="020E0502030303020204" pitchFamily="34" charset="0"/>
              </a:rPr>
              <a:t> involves being in the </a:t>
            </a:r>
            <a:r>
              <a:rPr lang="en-US" sz="2650" i="1" u="sng" dirty="0">
                <a:latin typeface="Candara" panose="020E0502030303020204" pitchFamily="34" charset="0"/>
              </a:rPr>
              <a:t>actual</a:t>
            </a:r>
            <a:r>
              <a:rPr lang="en-US" sz="2650" dirty="0">
                <a:latin typeface="Candara" panose="020E0502030303020204" pitchFamily="34" charset="0"/>
              </a:rPr>
              <a:t> physical presence of other members of the congregation</a:t>
            </a:r>
          </a:p>
          <a:p>
            <a:pPr lvl="1">
              <a:buFont typeface="Wingdings" panose="05000000000000000000" pitchFamily="2" charset="2"/>
              <a:buChar char="§"/>
              <a:defRPr/>
            </a:pPr>
            <a:r>
              <a:rPr lang="en-US" sz="2650" dirty="0">
                <a:latin typeface="Candara" panose="020E0502030303020204" pitchFamily="34" charset="0"/>
              </a:rPr>
              <a:t>The text implies that early saints had a spirit of “</a:t>
            </a:r>
            <a:r>
              <a:rPr lang="en-US" sz="2650" u="sng" dirty="0">
                <a:latin typeface="Candara" panose="020E0502030303020204" pitchFamily="34" charset="0"/>
              </a:rPr>
              <a:t>togetherness</a:t>
            </a:r>
            <a:r>
              <a:rPr lang="en-US" sz="2650" dirty="0">
                <a:latin typeface="Candara" panose="020E0502030303020204" pitchFamily="34" charset="0"/>
              </a:rPr>
              <a:t>” as they</a:t>
            </a:r>
            <a:r>
              <a:rPr lang="en-US" sz="2650" b="1" i="1" dirty="0">
                <a:latin typeface="Candara" panose="020E0502030303020204" pitchFamily="34" charset="0"/>
              </a:rPr>
              <a:t> “continued in the apostle’s doctrine, fellowship, and in breaking of bread and in prayers”</a:t>
            </a:r>
            <a:r>
              <a:rPr lang="en-US" sz="2650" dirty="0">
                <a:latin typeface="Candara" panose="020E0502030303020204" pitchFamily="34" charset="0"/>
              </a:rPr>
              <a:t> - Acts 2:41-42</a:t>
            </a:r>
          </a:p>
        </p:txBody>
      </p:sp>
    </p:spTree>
    <p:extLst>
      <p:ext uri="{BB962C8B-B14F-4D97-AF65-F5344CB8AC3E}">
        <p14:creationId xmlns:p14="http://schemas.microsoft.com/office/powerpoint/2010/main" val="407927210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171">
                                            <p:txEl>
                                              <p:pRg st="3" end="3"/>
                                            </p:txEl>
                                          </p:spTgt>
                                        </p:tgtEl>
                                        <p:attrNameLst>
                                          <p:attrName>style.visibility</p:attrName>
                                        </p:attrNameLst>
                                      </p:cBhvr>
                                      <p:to>
                                        <p:strVal val="visible"/>
                                      </p:to>
                                    </p:set>
                                    <p:animEffect transition="in" filter="fade">
                                      <p:cBhvr>
                                        <p:cTn id="28" dur="1000"/>
                                        <p:tgtEl>
                                          <p:spTgt spid="7171">
                                            <p:txEl>
                                              <p:pRg st="3" end="3"/>
                                            </p:txEl>
                                          </p:spTgt>
                                        </p:tgtEl>
                                      </p:cBhvr>
                                    </p:animEffect>
                                    <p:anim calcmode="lin" valueType="num">
                                      <p:cBhvr>
                                        <p:cTn id="29"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7171">
                                            <p:txEl>
                                              <p:pRg st="4" end="4"/>
                                            </p:txEl>
                                          </p:spTgt>
                                        </p:tgtEl>
                                        <p:attrNameLst>
                                          <p:attrName>style.visibility</p:attrName>
                                        </p:attrNameLst>
                                      </p:cBhvr>
                                      <p:to>
                                        <p:strVal val="visible"/>
                                      </p:to>
                                    </p:set>
                                    <p:animEffect transition="in" filter="fade">
                                      <p:cBhvr>
                                        <p:cTn id="35" dur="1000"/>
                                        <p:tgtEl>
                                          <p:spTgt spid="7171">
                                            <p:txEl>
                                              <p:pRg st="4" end="4"/>
                                            </p:txEl>
                                          </p:spTgt>
                                        </p:tgtEl>
                                      </p:cBhvr>
                                    </p:animEffect>
                                    <p:anim calcmode="lin" valueType="num">
                                      <p:cBhvr>
                                        <p:cTn id="36" dur="1000" fill="hold"/>
                                        <p:tgtEl>
                                          <p:spTgt spid="7171">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717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a:xfrm>
            <a:off x="914400" y="285539"/>
            <a:ext cx="6859587" cy="1143000"/>
          </a:xfrm>
          <a:noFill/>
        </p:spPr>
        <p:txBody>
          <a:bodyPr/>
          <a:lstStyle/>
          <a:p>
            <a:pPr eaLnBrk="1" hangingPunct="1">
              <a:defRPr/>
            </a:pPr>
            <a:r>
              <a:rPr lang="en-US" sz="4400" dirty="0">
                <a:latin typeface="Candara" panose="020E0502030303020204" pitchFamily="34" charset="0"/>
              </a:rPr>
              <a:t>Involvement Is Challenging </a:t>
            </a:r>
          </a:p>
        </p:txBody>
      </p:sp>
      <p:sp>
        <p:nvSpPr>
          <p:cNvPr id="7171" name="Rectangle 3"/>
          <p:cNvSpPr>
            <a:spLocks noGrp="1" noChangeArrowheads="1"/>
          </p:cNvSpPr>
          <p:nvPr>
            <p:ph idx="1"/>
          </p:nvPr>
        </p:nvSpPr>
        <p:spPr>
          <a:xfrm>
            <a:off x="481148" y="1590368"/>
            <a:ext cx="8458200" cy="5257800"/>
          </a:xfrm>
        </p:spPr>
        <p:txBody>
          <a:bodyPr>
            <a:normAutofit fontScale="92500" lnSpcReduction="20000"/>
          </a:bodyPr>
          <a:lstStyle/>
          <a:p>
            <a:pPr marL="0" indent="0" eaLnBrk="1" hangingPunct="1">
              <a:lnSpc>
                <a:spcPts val="3840"/>
              </a:lnSpc>
              <a:buNone/>
              <a:defRPr/>
            </a:pPr>
            <a:r>
              <a:rPr lang="en-US" sz="3500" b="1" dirty="0">
                <a:latin typeface="Candara" panose="020E0502030303020204" pitchFamily="34" charset="0"/>
              </a:rPr>
              <a:t>Our culture tends to promote selfishness and self-centeredness</a:t>
            </a:r>
          </a:p>
          <a:p>
            <a:pPr eaLnBrk="1" hangingPunct="1">
              <a:spcBef>
                <a:spcPts val="600"/>
              </a:spcBef>
              <a:buFont typeface="Wingdings" panose="05000000000000000000" pitchFamily="2" charset="2"/>
              <a:buChar char="§"/>
              <a:defRPr/>
            </a:pPr>
            <a:r>
              <a:rPr lang="en-US" sz="3000" dirty="0">
                <a:latin typeface="Candara" panose="020E0502030303020204" pitchFamily="34" charset="0"/>
              </a:rPr>
              <a:t>This problem has been exacerbated during the pandemic - many have isolated themselves and do not respect the </a:t>
            </a:r>
            <a:r>
              <a:rPr lang="en-US" sz="3000" b="1" i="1" dirty="0">
                <a:latin typeface="Candara" panose="020E0502030303020204" pitchFamily="34" charset="0"/>
              </a:rPr>
              <a:t>“one another” </a:t>
            </a:r>
            <a:r>
              <a:rPr lang="en-US" sz="3000" dirty="0">
                <a:latin typeface="Candara" panose="020E0502030303020204" pitchFamily="34" charset="0"/>
              </a:rPr>
              <a:t>responsibilities</a:t>
            </a:r>
          </a:p>
          <a:p>
            <a:pPr>
              <a:buFont typeface="Wingdings" panose="05000000000000000000" pitchFamily="2" charset="2"/>
              <a:buChar char="§"/>
              <a:defRPr/>
            </a:pPr>
            <a:r>
              <a:rPr lang="en-US" sz="3000" b="1" i="1" dirty="0">
                <a:latin typeface="Candara" panose="020E0502030303020204" pitchFamily="34" charset="0"/>
              </a:rPr>
              <a:t>“One another” </a:t>
            </a:r>
            <a:r>
              <a:rPr lang="en-US" sz="3000" dirty="0">
                <a:latin typeface="Candara" panose="020E0502030303020204" pitchFamily="34" charset="0"/>
              </a:rPr>
              <a:t>occurs in 39 verses in the NT (KJV)</a:t>
            </a:r>
          </a:p>
          <a:p>
            <a:pPr lvl="1">
              <a:lnSpc>
                <a:spcPct val="110000"/>
              </a:lnSpc>
              <a:spcBef>
                <a:spcPts val="0"/>
              </a:spcBef>
              <a:buFont typeface="Wingdings" panose="05000000000000000000" pitchFamily="2" charset="2"/>
              <a:buChar char="§"/>
              <a:defRPr/>
            </a:pPr>
            <a:r>
              <a:rPr lang="en-US" sz="2700" dirty="0">
                <a:latin typeface="Candara" panose="020E0502030303020204" pitchFamily="34" charset="0"/>
              </a:rPr>
              <a:t>Matthew 24:10; John 13:14, 34; 15:12, 17; Acts 19:38</a:t>
            </a:r>
          </a:p>
          <a:p>
            <a:pPr lvl="1">
              <a:lnSpc>
                <a:spcPct val="110000"/>
              </a:lnSpc>
              <a:buFont typeface="Wingdings" panose="05000000000000000000" pitchFamily="2" charset="2"/>
              <a:buChar char="§"/>
              <a:defRPr/>
            </a:pPr>
            <a:r>
              <a:rPr lang="en-US" sz="2700" dirty="0">
                <a:latin typeface="Candara" panose="020E0502030303020204" pitchFamily="34" charset="0"/>
              </a:rPr>
              <a:t>Romans 2:15; 12:10; 13:8; 14:13; 15:7, 14; 16:16</a:t>
            </a:r>
          </a:p>
          <a:p>
            <a:pPr lvl="1">
              <a:lnSpc>
                <a:spcPct val="110000"/>
              </a:lnSpc>
              <a:buFont typeface="Wingdings" panose="05000000000000000000" pitchFamily="2" charset="2"/>
              <a:buChar char="§"/>
              <a:defRPr/>
            </a:pPr>
            <a:r>
              <a:rPr lang="en-US" sz="2700" dirty="0">
                <a:latin typeface="Candara" panose="020E0502030303020204" pitchFamily="34" charset="0"/>
              </a:rPr>
              <a:t>1 Corinthians 16:20; 2 Cor. 13:12; Galatians 5:13, 15, 26; 6:2</a:t>
            </a:r>
          </a:p>
          <a:p>
            <a:pPr lvl="1">
              <a:lnSpc>
                <a:spcPct val="110000"/>
              </a:lnSpc>
              <a:buFont typeface="Wingdings" panose="05000000000000000000" pitchFamily="2" charset="2"/>
              <a:buChar char="§"/>
              <a:defRPr/>
            </a:pPr>
            <a:r>
              <a:rPr lang="en-US" sz="2700" dirty="0">
                <a:latin typeface="Candara" panose="020E0502030303020204" pitchFamily="34" charset="0"/>
              </a:rPr>
              <a:t>Ephesians 4:2, 32; Colossians 3:13, 16; 1 Thess. 4:9, 18; 5:11</a:t>
            </a:r>
          </a:p>
          <a:p>
            <a:pPr lvl="1">
              <a:lnSpc>
                <a:spcPct val="110000"/>
              </a:lnSpc>
              <a:buFont typeface="Wingdings" panose="05000000000000000000" pitchFamily="2" charset="2"/>
              <a:buChar char="§"/>
              <a:defRPr/>
            </a:pPr>
            <a:r>
              <a:rPr lang="en-US" sz="2700" dirty="0">
                <a:latin typeface="Candara" panose="020E0502030303020204" pitchFamily="34" charset="0"/>
              </a:rPr>
              <a:t>Titus 3:3; Hebrews 3:13; 10:24, 25; 1 Peter 1:22; 5:14</a:t>
            </a:r>
          </a:p>
          <a:p>
            <a:pPr lvl="1">
              <a:lnSpc>
                <a:spcPct val="110000"/>
              </a:lnSpc>
              <a:buFont typeface="Wingdings" panose="05000000000000000000" pitchFamily="2" charset="2"/>
              <a:buChar char="§"/>
              <a:defRPr/>
            </a:pPr>
            <a:r>
              <a:rPr lang="en-US" sz="2700" b="1" dirty="0">
                <a:latin typeface="Candara" panose="020E0502030303020204" pitchFamily="34" charset="0"/>
              </a:rPr>
              <a:t>1 John 3:11, 23; 4:7, 11, 12; 2 John 1:5</a:t>
            </a:r>
            <a:r>
              <a:rPr lang="en-US" sz="2700" dirty="0">
                <a:latin typeface="Candara" panose="020E0502030303020204" pitchFamily="34" charset="0"/>
              </a:rPr>
              <a:t>;</a:t>
            </a:r>
            <a:r>
              <a:rPr lang="en-US" sz="2700" b="1" dirty="0">
                <a:latin typeface="Candara" panose="020E0502030303020204" pitchFamily="34" charset="0"/>
              </a:rPr>
              <a:t> </a:t>
            </a:r>
            <a:r>
              <a:rPr lang="en-US" sz="2700" dirty="0">
                <a:latin typeface="Candara" panose="020E0502030303020204" pitchFamily="34" charset="0"/>
              </a:rPr>
              <a:t>Revelation 6:4</a:t>
            </a:r>
          </a:p>
        </p:txBody>
      </p:sp>
    </p:spTree>
    <p:extLst>
      <p:ext uri="{BB962C8B-B14F-4D97-AF65-F5344CB8AC3E}">
        <p14:creationId xmlns:p14="http://schemas.microsoft.com/office/powerpoint/2010/main" val="81625895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171">
                                            <p:txEl>
                                              <p:pRg st="1" end="1"/>
                                            </p:txEl>
                                          </p:spTgt>
                                        </p:tgtEl>
                                        <p:attrNameLst>
                                          <p:attrName>style.visibility</p:attrName>
                                        </p:attrNameLst>
                                      </p:cBhvr>
                                      <p:to>
                                        <p:strVal val="visible"/>
                                      </p:to>
                                    </p:set>
                                    <p:animEffect transition="in" filter="fade">
                                      <p:cBhvr>
                                        <p:cTn id="7" dur="1000"/>
                                        <p:tgtEl>
                                          <p:spTgt spid="7171">
                                            <p:txEl>
                                              <p:pRg st="1" end="1"/>
                                            </p:txEl>
                                          </p:spTgt>
                                        </p:tgtEl>
                                      </p:cBhvr>
                                    </p:animEffect>
                                    <p:anim calcmode="lin" valueType="num">
                                      <p:cBhvr>
                                        <p:cTn id="8"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171">
                                            <p:txEl>
                                              <p:pRg st="2" end="2"/>
                                            </p:txEl>
                                          </p:spTgt>
                                        </p:tgtEl>
                                        <p:attrNameLst>
                                          <p:attrName>style.visibility</p:attrName>
                                        </p:attrNameLst>
                                      </p:cBhvr>
                                      <p:to>
                                        <p:strVal val="visible"/>
                                      </p:to>
                                    </p:set>
                                    <p:animEffect transition="in" filter="fade">
                                      <p:cBhvr>
                                        <p:cTn id="14" dur="1000"/>
                                        <p:tgtEl>
                                          <p:spTgt spid="7171">
                                            <p:txEl>
                                              <p:pRg st="2" end="2"/>
                                            </p:txEl>
                                          </p:spTgt>
                                        </p:tgtEl>
                                      </p:cBhvr>
                                    </p:animEffect>
                                    <p:anim calcmode="lin" valueType="num">
                                      <p:cBhvr>
                                        <p:cTn id="15"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171">
                                            <p:txEl>
                                              <p:pRg st="3" end="3"/>
                                            </p:txEl>
                                          </p:spTgt>
                                        </p:tgtEl>
                                        <p:attrNameLst>
                                          <p:attrName>style.visibility</p:attrName>
                                        </p:attrNameLst>
                                      </p:cBhvr>
                                      <p:to>
                                        <p:strVal val="visible"/>
                                      </p:to>
                                    </p:set>
                                    <p:animEffect transition="in" filter="fade">
                                      <p:cBhvr>
                                        <p:cTn id="21" dur="1000"/>
                                        <p:tgtEl>
                                          <p:spTgt spid="7171">
                                            <p:txEl>
                                              <p:pRg st="3" end="3"/>
                                            </p:txEl>
                                          </p:spTgt>
                                        </p:tgtEl>
                                      </p:cBhvr>
                                    </p:animEffect>
                                    <p:anim calcmode="lin" valueType="num">
                                      <p:cBhvr>
                                        <p:cTn id="22"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3" end="3"/>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7171">
                                            <p:txEl>
                                              <p:pRg st="4" end="4"/>
                                            </p:txEl>
                                          </p:spTgt>
                                        </p:tgtEl>
                                        <p:attrNameLst>
                                          <p:attrName>style.visibility</p:attrName>
                                        </p:attrNameLst>
                                      </p:cBhvr>
                                      <p:to>
                                        <p:strVal val="visible"/>
                                      </p:to>
                                    </p:set>
                                    <p:animEffect transition="in" filter="fade">
                                      <p:cBhvr>
                                        <p:cTn id="26" dur="1000"/>
                                        <p:tgtEl>
                                          <p:spTgt spid="7171">
                                            <p:txEl>
                                              <p:pRg st="4" end="4"/>
                                            </p:txEl>
                                          </p:spTgt>
                                        </p:tgtEl>
                                      </p:cBhvr>
                                    </p:animEffect>
                                    <p:anim calcmode="lin" valueType="num">
                                      <p:cBhvr>
                                        <p:cTn id="27" dur="1000" fill="hold"/>
                                        <p:tgtEl>
                                          <p:spTgt spid="7171">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7171">
                                            <p:txEl>
                                              <p:pRg st="4" end="4"/>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7171">
                                            <p:txEl>
                                              <p:pRg st="5" end="5"/>
                                            </p:txEl>
                                          </p:spTgt>
                                        </p:tgtEl>
                                        <p:attrNameLst>
                                          <p:attrName>style.visibility</p:attrName>
                                        </p:attrNameLst>
                                      </p:cBhvr>
                                      <p:to>
                                        <p:strVal val="visible"/>
                                      </p:to>
                                    </p:set>
                                    <p:animEffect transition="in" filter="fade">
                                      <p:cBhvr>
                                        <p:cTn id="31" dur="1000"/>
                                        <p:tgtEl>
                                          <p:spTgt spid="7171">
                                            <p:txEl>
                                              <p:pRg st="5" end="5"/>
                                            </p:txEl>
                                          </p:spTgt>
                                        </p:tgtEl>
                                      </p:cBhvr>
                                    </p:animEffect>
                                    <p:anim calcmode="lin" valueType="num">
                                      <p:cBhvr>
                                        <p:cTn id="32" dur="1000" fill="hold"/>
                                        <p:tgtEl>
                                          <p:spTgt spid="7171">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7171">
                                            <p:txEl>
                                              <p:pRg st="5" end="5"/>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7171">
                                            <p:txEl>
                                              <p:pRg st="6" end="6"/>
                                            </p:txEl>
                                          </p:spTgt>
                                        </p:tgtEl>
                                        <p:attrNameLst>
                                          <p:attrName>style.visibility</p:attrName>
                                        </p:attrNameLst>
                                      </p:cBhvr>
                                      <p:to>
                                        <p:strVal val="visible"/>
                                      </p:to>
                                    </p:set>
                                    <p:animEffect transition="in" filter="fade">
                                      <p:cBhvr>
                                        <p:cTn id="36" dur="1000"/>
                                        <p:tgtEl>
                                          <p:spTgt spid="7171">
                                            <p:txEl>
                                              <p:pRg st="6" end="6"/>
                                            </p:txEl>
                                          </p:spTgt>
                                        </p:tgtEl>
                                      </p:cBhvr>
                                    </p:animEffect>
                                    <p:anim calcmode="lin" valueType="num">
                                      <p:cBhvr>
                                        <p:cTn id="37" dur="1000" fill="hold"/>
                                        <p:tgtEl>
                                          <p:spTgt spid="7171">
                                            <p:txEl>
                                              <p:pRg st="6" end="6"/>
                                            </p:txEl>
                                          </p:spTgt>
                                        </p:tgtEl>
                                        <p:attrNameLst>
                                          <p:attrName>ppt_x</p:attrName>
                                        </p:attrNameLst>
                                      </p:cBhvr>
                                      <p:tavLst>
                                        <p:tav tm="0">
                                          <p:val>
                                            <p:strVal val="#ppt_x"/>
                                          </p:val>
                                        </p:tav>
                                        <p:tav tm="100000">
                                          <p:val>
                                            <p:strVal val="#ppt_x"/>
                                          </p:val>
                                        </p:tav>
                                      </p:tavLst>
                                    </p:anim>
                                    <p:anim calcmode="lin" valueType="num">
                                      <p:cBhvr>
                                        <p:cTn id="38" dur="1000" fill="hold"/>
                                        <p:tgtEl>
                                          <p:spTgt spid="7171">
                                            <p:txEl>
                                              <p:pRg st="6" end="6"/>
                                            </p:tx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7171">
                                            <p:txEl>
                                              <p:pRg st="7" end="7"/>
                                            </p:txEl>
                                          </p:spTgt>
                                        </p:tgtEl>
                                        <p:attrNameLst>
                                          <p:attrName>style.visibility</p:attrName>
                                        </p:attrNameLst>
                                      </p:cBhvr>
                                      <p:to>
                                        <p:strVal val="visible"/>
                                      </p:to>
                                    </p:set>
                                    <p:animEffect transition="in" filter="fade">
                                      <p:cBhvr>
                                        <p:cTn id="41" dur="1000"/>
                                        <p:tgtEl>
                                          <p:spTgt spid="7171">
                                            <p:txEl>
                                              <p:pRg st="7" end="7"/>
                                            </p:txEl>
                                          </p:spTgt>
                                        </p:tgtEl>
                                      </p:cBhvr>
                                    </p:animEffect>
                                    <p:anim calcmode="lin" valueType="num">
                                      <p:cBhvr>
                                        <p:cTn id="42" dur="1000" fill="hold"/>
                                        <p:tgtEl>
                                          <p:spTgt spid="7171">
                                            <p:txEl>
                                              <p:pRg st="7" end="7"/>
                                            </p:txEl>
                                          </p:spTgt>
                                        </p:tgtEl>
                                        <p:attrNameLst>
                                          <p:attrName>ppt_x</p:attrName>
                                        </p:attrNameLst>
                                      </p:cBhvr>
                                      <p:tavLst>
                                        <p:tav tm="0">
                                          <p:val>
                                            <p:strVal val="#ppt_x"/>
                                          </p:val>
                                        </p:tav>
                                        <p:tav tm="100000">
                                          <p:val>
                                            <p:strVal val="#ppt_x"/>
                                          </p:val>
                                        </p:tav>
                                      </p:tavLst>
                                    </p:anim>
                                    <p:anim calcmode="lin" valueType="num">
                                      <p:cBhvr>
                                        <p:cTn id="43" dur="1000" fill="hold"/>
                                        <p:tgtEl>
                                          <p:spTgt spid="7171">
                                            <p:txEl>
                                              <p:pRg st="7" end="7"/>
                                            </p:txEl>
                                          </p:spTgt>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7171">
                                            <p:txEl>
                                              <p:pRg st="8" end="8"/>
                                            </p:txEl>
                                          </p:spTgt>
                                        </p:tgtEl>
                                        <p:attrNameLst>
                                          <p:attrName>style.visibility</p:attrName>
                                        </p:attrNameLst>
                                      </p:cBhvr>
                                      <p:to>
                                        <p:strVal val="visible"/>
                                      </p:to>
                                    </p:set>
                                    <p:animEffect transition="in" filter="fade">
                                      <p:cBhvr>
                                        <p:cTn id="46" dur="1000"/>
                                        <p:tgtEl>
                                          <p:spTgt spid="7171">
                                            <p:txEl>
                                              <p:pRg st="8" end="8"/>
                                            </p:txEl>
                                          </p:spTgt>
                                        </p:tgtEl>
                                      </p:cBhvr>
                                    </p:animEffect>
                                    <p:anim calcmode="lin" valueType="num">
                                      <p:cBhvr>
                                        <p:cTn id="47" dur="1000" fill="hold"/>
                                        <p:tgtEl>
                                          <p:spTgt spid="7171">
                                            <p:txEl>
                                              <p:pRg st="8" end="8"/>
                                            </p:txEl>
                                          </p:spTgt>
                                        </p:tgtEl>
                                        <p:attrNameLst>
                                          <p:attrName>ppt_x</p:attrName>
                                        </p:attrNameLst>
                                      </p:cBhvr>
                                      <p:tavLst>
                                        <p:tav tm="0">
                                          <p:val>
                                            <p:strVal val="#ppt_x"/>
                                          </p:val>
                                        </p:tav>
                                        <p:tav tm="100000">
                                          <p:val>
                                            <p:strVal val="#ppt_x"/>
                                          </p:val>
                                        </p:tav>
                                      </p:tavLst>
                                    </p:anim>
                                    <p:anim calcmode="lin" valueType="num">
                                      <p:cBhvr>
                                        <p:cTn id="48" dur="1000" fill="hold"/>
                                        <p:tgtEl>
                                          <p:spTgt spid="7171">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uiExpand="1" build="p"/>
    </p:bldLst>
  </p:timing>
</p:sld>
</file>

<file path=ppt/theme/theme1.xml><?xml version="1.0" encoding="utf-8"?>
<a:theme xmlns:a="http://schemas.openxmlformats.org/drawingml/2006/main" name="Theme31">
  <a:themeElements>
    <a:clrScheme name="Default Design 1">
      <a:dk1>
        <a:srgbClr val="336699"/>
      </a:dk1>
      <a:lt1>
        <a:srgbClr val="FFFFFF"/>
      </a:lt1>
      <a:dk2>
        <a:srgbClr val="0066FF"/>
      </a:dk2>
      <a:lt2>
        <a:srgbClr val="AFB5D2"/>
      </a:lt2>
      <a:accent1>
        <a:srgbClr val="66CCFF"/>
      </a:accent1>
      <a:accent2>
        <a:srgbClr val="99FFCC"/>
      </a:accent2>
      <a:accent3>
        <a:srgbClr val="FFFFFF"/>
      </a:accent3>
      <a:accent4>
        <a:srgbClr val="2A5682"/>
      </a:accent4>
      <a:accent5>
        <a:srgbClr val="B8E2FF"/>
      </a:accent5>
      <a:accent6>
        <a:srgbClr val="8AE7B9"/>
      </a:accent6>
      <a:hlink>
        <a:srgbClr val="FF99FF"/>
      </a:hlink>
      <a:folHlink>
        <a:srgbClr val="CCCCFF"/>
      </a:folHlink>
    </a:clrScheme>
    <a:fontScheme name="Custom 1">
      <a:majorFont>
        <a:latin typeface="Times New Roman MT Extra Bold"/>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defRPr dirty="0" smtClean="0">
            <a:solidFill>
              <a:srgbClr val="002060"/>
            </a:solidFill>
            <a:latin typeface="Arial Narrow" pitchFamily="34" charset="0"/>
          </a:defRPr>
        </a:defPPr>
      </a:lstStyle>
    </a:txDef>
  </a:objectDefaults>
  <a:extraClrSchemeLst>
    <a:extraClrScheme>
      <a:clrScheme name="Default Design 1">
        <a:dk1>
          <a:srgbClr val="336699"/>
        </a:dk1>
        <a:lt1>
          <a:srgbClr val="FFFFFF"/>
        </a:lt1>
        <a:dk2>
          <a:srgbClr val="0066FF"/>
        </a:dk2>
        <a:lt2>
          <a:srgbClr val="AFB5D2"/>
        </a:lt2>
        <a:accent1>
          <a:srgbClr val="66CCFF"/>
        </a:accent1>
        <a:accent2>
          <a:srgbClr val="99FFCC"/>
        </a:accent2>
        <a:accent3>
          <a:srgbClr val="FFFFFF"/>
        </a:accent3>
        <a:accent4>
          <a:srgbClr val="2A5682"/>
        </a:accent4>
        <a:accent5>
          <a:srgbClr val="B8E2FF"/>
        </a:accent5>
        <a:accent6>
          <a:srgbClr val="8AE7B9"/>
        </a:accent6>
        <a:hlink>
          <a:srgbClr val="FF99FF"/>
        </a:hlink>
        <a:folHlink>
          <a:srgbClr val="CCCCFF"/>
        </a:folHlink>
      </a:clrScheme>
      <a:clrMap bg1="lt1" tx1="dk1" bg2="lt2" tx2="dk2" accent1="accent1" accent2="accent2" accent3="accent3" accent4="accent4" accent5="accent5" accent6="accent6" hlink="hlink" folHlink="folHlink"/>
    </a:extraClrScheme>
    <a:extraClrScheme>
      <a:clrScheme name="Default Design 2">
        <a:dk1>
          <a:srgbClr val="003366"/>
        </a:dk1>
        <a:lt1>
          <a:srgbClr val="CCECFF"/>
        </a:lt1>
        <a:dk2>
          <a:srgbClr val="4B3384"/>
        </a:dk2>
        <a:lt2>
          <a:srgbClr val="849CBB"/>
        </a:lt2>
        <a:accent1>
          <a:srgbClr val="90DBFF"/>
        </a:accent1>
        <a:accent2>
          <a:srgbClr val="99FFCC"/>
        </a:accent2>
        <a:accent3>
          <a:srgbClr val="E2F4FF"/>
        </a:accent3>
        <a:accent4>
          <a:srgbClr val="002A56"/>
        </a:accent4>
        <a:accent5>
          <a:srgbClr val="C6EAFF"/>
        </a:accent5>
        <a:accent6>
          <a:srgbClr val="8AE7B9"/>
        </a:accent6>
        <a:hlink>
          <a:srgbClr val="DFC0FF"/>
        </a:hlink>
        <a:folHlink>
          <a:srgbClr val="6DC5DE"/>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B2B2B2"/>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Theme31</Template>
  <TotalTime>15612</TotalTime>
  <Words>7709</Words>
  <Application>Microsoft Office PowerPoint</Application>
  <PresentationFormat>On-screen Show (4:3)</PresentationFormat>
  <Paragraphs>276</Paragraphs>
  <Slides>17</Slides>
  <Notes>17</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17</vt:i4>
      </vt:variant>
    </vt:vector>
  </HeadingPairs>
  <TitlesOfParts>
    <vt:vector size="27" baseType="lpstr">
      <vt:lpstr>Arial</vt:lpstr>
      <vt:lpstr>Calibri</vt:lpstr>
      <vt:lpstr>Candara</vt:lpstr>
      <vt:lpstr>Garamond</vt:lpstr>
      <vt:lpstr>MinionPro-Regular</vt:lpstr>
      <vt:lpstr>Tahoma</vt:lpstr>
      <vt:lpstr>Times New Roman</vt:lpstr>
      <vt:lpstr>Times New Roman MT Extra Bold</vt:lpstr>
      <vt:lpstr>Wingdings</vt:lpstr>
      <vt:lpstr>Theme31</vt:lpstr>
      <vt:lpstr>Letting Your Light Shine By Caring For Others</vt:lpstr>
      <vt:lpstr>Matthew 5:14-16</vt:lpstr>
      <vt:lpstr>Introduction</vt:lpstr>
      <vt:lpstr>Introduction</vt:lpstr>
      <vt:lpstr>Galatians 6:2</vt:lpstr>
      <vt:lpstr>Caring Is A Responsibility</vt:lpstr>
      <vt:lpstr>Caring Is A Responsibility</vt:lpstr>
      <vt:lpstr>Involvement Is Challenging </vt:lpstr>
      <vt:lpstr>Involvement Is Challenging </vt:lpstr>
      <vt:lpstr>We Must Care For Those Who God Cares For</vt:lpstr>
      <vt:lpstr>Our Ultimate Way To Care Is To Teach The Lost The Gospel </vt:lpstr>
      <vt:lpstr>Our Ultimate Way To Care Is To Teach The Lost The Gospel</vt:lpstr>
      <vt:lpstr>Not Caring Is A Serious Error</vt:lpstr>
      <vt:lpstr>CONCLUSION</vt:lpstr>
      <vt:lpstr>PowerPoint Presentation</vt:lpstr>
      <vt:lpstr>Let Your Light Shine By Caring For Others!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Spiritual Man</dc:title>
  <dc:creator>Micky D. Galloway</dc:creator>
  <cp:lastModifiedBy>Tommy McClure</cp:lastModifiedBy>
  <cp:revision>90</cp:revision>
  <cp:lastPrinted>2022-10-02T14:22:32Z</cp:lastPrinted>
  <dcterms:created xsi:type="dcterms:W3CDTF">2005-05-09T15:52:39Z</dcterms:created>
  <dcterms:modified xsi:type="dcterms:W3CDTF">2022-10-16T23:25:48Z</dcterms:modified>
</cp:coreProperties>
</file>