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6"/>
  </p:notesMasterIdLst>
  <p:handoutMasterIdLst>
    <p:handoutMasterId r:id="rId7"/>
  </p:handoutMasterIdLst>
  <p:sldIdLst>
    <p:sldId id="270" r:id="rId2"/>
    <p:sldId id="283" r:id="rId3"/>
    <p:sldId id="284" r:id="rId4"/>
    <p:sldId id="261" r:id="rId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02A7CE-5D47-49F0-9F5D-A25C74C2FE0C}" v="1044" dt="2022-09-25T23:59:28.927"/>
  </p1510:revLst>
</p1510:revInfo>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7" d="100"/>
          <a:sy n="107" d="100"/>
        </p:scale>
        <p:origin x="1770" y="84"/>
      </p:cViewPr>
      <p:guideLst/>
    </p:cSldViewPr>
  </p:slideViewPr>
  <p:notesTextViewPr>
    <p:cViewPr>
      <p:scale>
        <a:sx n="3" d="2"/>
        <a:sy n="3" d="2"/>
      </p:scale>
      <p:origin x="0" y="0"/>
    </p:cViewPr>
  </p:notesTextViewPr>
  <p:notesViewPr>
    <p:cSldViewPr snapToGrid="0">
      <p:cViewPr varScale="1">
        <p:scale>
          <a:sx n="76" d="100"/>
          <a:sy n="76" d="100"/>
        </p:scale>
        <p:origin x="253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C502A7CE-5D47-49F0-9F5D-A25C74C2FE0C}"/>
    <pc:docChg chg="custSel modSld">
      <pc:chgData name="Tommy McClure" userId="5f57beb918c8a44c" providerId="LiveId" clId="{C502A7CE-5D47-49F0-9F5D-A25C74C2FE0C}" dt="2022-09-25T23:59:28.927" v="1047" actId="20577"/>
      <pc:docMkLst>
        <pc:docMk/>
      </pc:docMkLst>
      <pc:sldChg chg="delSp">
        <pc:chgData name="Tommy McClure" userId="5f57beb918c8a44c" providerId="LiveId" clId="{C502A7CE-5D47-49F0-9F5D-A25C74C2FE0C}" dt="2022-09-24T02:14:53.628" v="1039"/>
        <pc:sldMkLst>
          <pc:docMk/>
          <pc:sldMk cId="3473847554" sldId="261"/>
        </pc:sldMkLst>
        <pc:spChg chg="del">
          <ac:chgData name="Tommy McClure" userId="5f57beb918c8a44c" providerId="LiveId" clId="{C502A7CE-5D47-49F0-9F5D-A25C74C2FE0C}" dt="2022-09-24T02:14:53.628" v="1039"/>
          <ac:spMkLst>
            <pc:docMk/>
            <pc:sldMk cId="3473847554" sldId="261"/>
            <ac:spMk id="3" creationId="{A8657B5C-E56C-4B1F-9DE8-B3EEA363E0E5}"/>
          </ac:spMkLst>
        </pc:spChg>
        <pc:spChg chg="del">
          <ac:chgData name="Tommy McClure" userId="5f57beb918c8a44c" providerId="LiveId" clId="{C502A7CE-5D47-49F0-9F5D-A25C74C2FE0C}" dt="2022-09-24T02:14:53.628" v="1039"/>
          <ac:spMkLst>
            <pc:docMk/>
            <pc:sldMk cId="3473847554" sldId="261"/>
            <ac:spMk id="4" creationId="{5A75E188-6108-1162-3D6A-DFAD9ABD9E1F}"/>
          </ac:spMkLst>
        </pc:spChg>
      </pc:sldChg>
      <pc:sldChg chg="delSp">
        <pc:chgData name="Tommy McClure" userId="5f57beb918c8a44c" providerId="LiveId" clId="{C502A7CE-5D47-49F0-9F5D-A25C74C2FE0C}" dt="2022-09-24T02:14:53.628" v="1039"/>
        <pc:sldMkLst>
          <pc:docMk/>
          <pc:sldMk cId="1096358168" sldId="270"/>
        </pc:sldMkLst>
        <pc:spChg chg="del">
          <ac:chgData name="Tommy McClure" userId="5f57beb918c8a44c" providerId="LiveId" clId="{C502A7CE-5D47-49F0-9F5D-A25C74C2FE0C}" dt="2022-09-24T02:14:53.628" v="1039"/>
          <ac:spMkLst>
            <pc:docMk/>
            <pc:sldMk cId="1096358168" sldId="270"/>
            <ac:spMk id="3" creationId="{A9F842F9-350C-240B-40B2-8BC84C924025}"/>
          </ac:spMkLst>
        </pc:spChg>
        <pc:spChg chg="del">
          <ac:chgData name="Tommy McClure" userId="5f57beb918c8a44c" providerId="LiveId" clId="{C502A7CE-5D47-49F0-9F5D-A25C74C2FE0C}" dt="2022-09-24T02:14:53.628" v="1039"/>
          <ac:spMkLst>
            <pc:docMk/>
            <pc:sldMk cId="1096358168" sldId="270"/>
            <ac:spMk id="4" creationId="{C732D3BC-ECB7-3A4E-6313-E36BBB3091BF}"/>
          </ac:spMkLst>
        </pc:spChg>
      </pc:sldChg>
      <pc:sldChg chg="delSp modSp mod modAnim">
        <pc:chgData name="Tommy McClure" userId="5f57beb918c8a44c" providerId="LiveId" clId="{C502A7CE-5D47-49F0-9F5D-A25C74C2FE0C}" dt="2022-09-25T23:59:28.927" v="1047" actId="20577"/>
        <pc:sldMkLst>
          <pc:docMk/>
          <pc:sldMk cId="817661822" sldId="283"/>
        </pc:sldMkLst>
        <pc:spChg chg="mod">
          <ac:chgData name="Tommy McClure" userId="5f57beb918c8a44c" providerId="LiveId" clId="{C502A7CE-5D47-49F0-9F5D-A25C74C2FE0C}" dt="2022-09-24T01:19:47.307" v="122" actId="14100"/>
          <ac:spMkLst>
            <pc:docMk/>
            <pc:sldMk cId="817661822" sldId="283"/>
            <ac:spMk id="2" creationId="{008FC005-A919-4D31-BE8E-173F5FC27846}"/>
          </ac:spMkLst>
        </pc:spChg>
        <pc:spChg chg="mod">
          <ac:chgData name="Tommy McClure" userId="5f57beb918c8a44c" providerId="LiveId" clId="{C502A7CE-5D47-49F0-9F5D-A25C74C2FE0C}" dt="2022-09-25T23:59:28.927" v="1047" actId="20577"/>
          <ac:spMkLst>
            <pc:docMk/>
            <pc:sldMk cId="817661822" sldId="283"/>
            <ac:spMk id="3" creationId="{EE3E58EC-733E-4D00-9CA9-970380AD5790}"/>
          </ac:spMkLst>
        </pc:spChg>
        <pc:spChg chg="del">
          <ac:chgData name="Tommy McClure" userId="5f57beb918c8a44c" providerId="LiveId" clId="{C502A7CE-5D47-49F0-9F5D-A25C74C2FE0C}" dt="2022-09-24T02:14:53.628" v="1039"/>
          <ac:spMkLst>
            <pc:docMk/>
            <pc:sldMk cId="817661822" sldId="283"/>
            <ac:spMk id="4" creationId="{DF00B893-47B3-0D3B-C82E-0FF5512939D1}"/>
          </ac:spMkLst>
        </pc:spChg>
        <pc:spChg chg="del">
          <ac:chgData name="Tommy McClure" userId="5f57beb918c8a44c" providerId="LiveId" clId="{C502A7CE-5D47-49F0-9F5D-A25C74C2FE0C}" dt="2022-09-24T02:14:53.628" v="1039"/>
          <ac:spMkLst>
            <pc:docMk/>
            <pc:sldMk cId="817661822" sldId="283"/>
            <ac:spMk id="5" creationId="{10BAC77B-B6F4-BBBA-A2D6-3F97465C816B}"/>
          </ac:spMkLst>
        </pc:spChg>
      </pc:sldChg>
      <pc:sldChg chg="addSp delSp modSp mod modAnim">
        <pc:chgData name="Tommy McClure" userId="5f57beb918c8a44c" providerId="LiveId" clId="{C502A7CE-5D47-49F0-9F5D-A25C74C2FE0C}" dt="2022-09-24T02:14:53.628" v="1039"/>
        <pc:sldMkLst>
          <pc:docMk/>
          <pc:sldMk cId="1653586594" sldId="284"/>
        </pc:sldMkLst>
        <pc:spChg chg="mod">
          <ac:chgData name="Tommy McClure" userId="5f57beb918c8a44c" providerId="LiveId" clId="{C502A7CE-5D47-49F0-9F5D-A25C74C2FE0C}" dt="2022-09-24T02:12:36.621" v="1038" actId="20577"/>
          <ac:spMkLst>
            <pc:docMk/>
            <pc:sldMk cId="1653586594" sldId="284"/>
            <ac:spMk id="3" creationId="{EE3E58EC-733E-4D00-9CA9-970380AD5790}"/>
          </ac:spMkLst>
        </pc:spChg>
        <pc:spChg chg="add del mod">
          <ac:chgData name="Tommy McClure" userId="5f57beb918c8a44c" providerId="LiveId" clId="{C502A7CE-5D47-49F0-9F5D-A25C74C2FE0C}" dt="2022-09-24T01:27:23.592" v="296" actId="478"/>
          <ac:spMkLst>
            <pc:docMk/>
            <pc:sldMk cId="1653586594" sldId="284"/>
            <ac:spMk id="4" creationId="{F31ABA19-5209-2070-D9C0-B462829BF054}"/>
          </ac:spMkLst>
        </pc:spChg>
        <pc:spChg chg="add mod">
          <ac:chgData name="Tommy McClure" userId="5f57beb918c8a44c" providerId="LiveId" clId="{C502A7CE-5D47-49F0-9F5D-A25C74C2FE0C}" dt="2022-09-24T01:27:39.591" v="297"/>
          <ac:spMkLst>
            <pc:docMk/>
            <pc:sldMk cId="1653586594" sldId="284"/>
            <ac:spMk id="5" creationId="{A90280B4-2F6B-A4F6-6999-447E7AA821A9}"/>
          </ac:spMkLst>
        </pc:spChg>
        <pc:spChg chg="del">
          <ac:chgData name="Tommy McClure" userId="5f57beb918c8a44c" providerId="LiveId" clId="{C502A7CE-5D47-49F0-9F5D-A25C74C2FE0C}" dt="2022-09-24T02:14:53.628" v="1039"/>
          <ac:spMkLst>
            <pc:docMk/>
            <pc:sldMk cId="1653586594" sldId="284"/>
            <ac:spMk id="6" creationId="{08F34FF7-EEA6-E48D-E84C-663763A687F4}"/>
          </ac:spMkLst>
        </pc:spChg>
        <pc:spChg chg="del mod">
          <ac:chgData name="Tommy McClure" userId="5f57beb918c8a44c" providerId="LiveId" clId="{C502A7CE-5D47-49F0-9F5D-A25C74C2FE0C}" dt="2022-09-24T01:27:19.342" v="295" actId="478"/>
          <ac:spMkLst>
            <pc:docMk/>
            <pc:sldMk cId="1653586594" sldId="284"/>
            <ac:spMk id="7" creationId="{99C6001D-6F16-37D6-1876-001C16E6A390}"/>
          </ac:spMkLst>
        </pc:spChg>
        <pc:spChg chg="del">
          <ac:chgData name="Tommy McClure" userId="5f57beb918c8a44c" providerId="LiveId" clId="{C502A7CE-5D47-49F0-9F5D-A25C74C2FE0C}" dt="2022-09-24T02:14:53.628" v="1039"/>
          <ac:spMkLst>
            <pc:docMk/>
            <pc:sldMk cId="1653586594" sldId="284"/>
            <ac:spMk id="8" creationId="{C3CAC37B-9205-7AF3-6F06-60301BAA8147}"/>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9/25/2022 PM</a:t>
            </a:r>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CB48944F-81ED-4843-A3E6-D41A6908762D}" type="slidenum">
              <a:rPr lang="en-US" smtClean="0"/>
              <a:t>‹#›</a:t>
            </a:fld>
            <a:endParaRPr lang="en-US"/>
          </a:p>
        </p:txBody>
      </p:sp>
    </p:spTree>
    <p:extLst>
      <p:ext uri="{BB962C8B-B14F-4D97-AF65-F5344CB8AC3E}">
        <p14:creationId xmlns:p14="http://schemas.microsoft.com/office/powerpoint/2010/main" val="145071420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9/25/2022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3DF1C5CE-222C-4659-9A99-B99FC42AF6EC}" type="slidenum">
              <a:rPr lang="en-US" smtClean="0"/>
              <a:t>‹#›</a:t>
            </a:fld>
            <a:endParaRPr lang="en-US"/>
          </a:p>
        </p:txBody>
      </p:sp>
    </p:spTree>
    <p:extLst>
      <p:ext uri="{BB962C8B-B14F-4D97-AF65-F5344CB8AC3E}">
        <p14:creationId xmlns:p14="http://schemas.microsoft.com/office/powerpoint/2010/main" val="221252718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1" y="4662251"/>
            <a:ext cx="7801074" cy="5419010"/>
          </a:xfrm>
        </p:spPr>
        <p:txBody>
          <a:bodyPr/>
          <a:lstStyle/>
          <a:p>
            <a:pPr>
              <a:defRPr/>
            </a:pPr>
            <a:r>
              <a:rPr lang="en-US" altLang="en-US" b="1" dirty="0"/>
              <a:t>Acts 2:36-37 - </a:t>
            </a:r>
            <a:r>
              <a:rPr lang="en-US" altLang="en-US" dirty="0"/>
              <a:t>36 Therefore let all the house of Israel know assuredly, that God hath made that same Jesus, whom ye have crucified, both Lord and Christ. 37 Now when they heard this, they were pricked in their heart, and said unto Peter and to the rest of the apostles, Men and brethren, what shall we do?</a:t>
            </a:r>
          </a:p>
          <a:p>
            <a:pPr>
              <a:defRPr/>
            </a:pPr>
            <a:r>
              <a:rPr lang="en-US" altLang="en-US" b="1" dirty="0"/>
              <a:t>Rom. 10:17 </a:t>
            </a:r>
            <a:r>
              <a:rPr lang="en-US" altLang="en-US" dirty="0"/>
              <a:t>- So then faith cometh by hearing, and hearing by the word of God.</a:t>
            </a:r>
          </a:p>
          <a:p>
            <a:pPr>
              <a:defRPr/>
            </a:pPr>
            <a:r>
              <a:rPr lang="en-US" altLang="en-US" b="1" dirty="0"/>
              <a:t>Jn. 8:24 </a:t>
            </a:r>
            <a:r>
              <a:rPr lang="en-US" altLang="en-US" dirty="0"/>
              <a:t>-  I said therefore unto you, that ye shall die in your sins: for if ye believe not that I am he, ye shall die in your sins.</a:t>
            </a:r>
          </a:p>
          <a:p>
            <a:pPr>
              <a:defRPr/>
            </a:pPr>
            <a:r>
              <a:rPr lang="en-US" altLang="en-US" b="1" dirty="0"/>
              <a:t>Acts 17:30-31 </a:t>
            </a:r>
            <a:r>
              <a:rPr lang="en-US" altLang="en-US" dirty="0"/>
              <a:t>- And the times of this ignorance God winked at; but now </a:t>
            </a:r>
            <a:r>
              <a:rPr lang="en-US" altLang="en-US" dirty="0" err="1"/>
              <a:t>commandeth</a:t>
            </a:r>
            <a:r>
              <a:rPr lang="en-US" altLang="en-US" dirty="0"/>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dirty="0"/>
              <a:t>Matt. 10:34 </a:t>
            </a:r>
            <a:r>
              <a:rPr lang="en-US" altLang="en-US" dirty="0"/>
              <a:t>- Whosoever therefore shall confess me before men, him will I confess also before my Father which is in heaven.</a:t>
            </a:r>
          </a:p>
          <a:p>
            <a:pPr>
              <a:defRPr/>
            </a:pPr>
            <a:r>
              <a:rPr lang="en-US" altLang="en-US" b="1" dirty="0"/>
              <a:t>Acts 2:38 </a:t>
            </a:r>
            <a:r>
              <a:rPr lang="en-US" altLang="en-US" dirty="0"/>
              <a:t>- Then Peter said unto them, Repent, and be baptized every one of you in the name of Jesus Christ for the remission of sins, and ye shall receive the gift of the Holy Ghost.</a:t>
            </a:r>
          </a:p>
          <a:p>
            <a:pPr>
              <a:defRPr/>
            </a:pPr>
            <a:r>
              <a:rPr lang="en-US" altLang="en-US" b="1" dirty="0"/>
              <a:t>1 Jn. 1:7-9 </a:t>
            </a:r>
            <a:r>
              <a:rPr lang="en-US" altLang="en-US" dirty="0"/>
              <a:t>- But if we walk in the light, as he is in the light, we have fellowship one with another, and the blood of Jesus Christ his Son </a:t>
            </a:r>
            <a:r>
              <a:rPr lang="en-US" altLang="en-US" dirty="0" err="1"/>
              <a:t>cleanseth</a:t>
            </a:r>
            <a:r>
              <a:rPr lang="en-US" altLang="en-US" dirty="0"/>
              <a:t> us from all sin. 8 If we say that we have no sin, we deceive ourselves, and the truth is not in us. 9 If we confess our sins, he is faithful and just to forgive us our sins, and to cleanse us from all unrighteousness.</a:t>
            </a:r>
          </a:p>
          <a:p>
            <a:pPr>
              <a:defRPr/>
            </a:pPr>
            <a:r>
              <a:rPr lang="en-US" altLang="en-US" b="1" dirty="0"/>
              <a:t>Rev. 2:10 </a:t>
            </a:r>
            <a:r>
              <a:rPr lang="en-US" altLang="en-US" dirty="0"/>
              <a:t>- Fear none of those things which thou shalt suffer: behold, the devil shall cast some of you into prison, that ye may be tried; and ye shall have tribulation ten days: </a:t>
            </a:r>
            <a:r>
              <a:rPr lang="en-US" altLang="en-US" b="1" dirty="0"/>
              <a:t>be thou faithful unto death, and I will give thee a crown of life.</a:t>
            </a:r>
          </a:p>
          <a:p>
            <a:endParaRPr lang="en-US" dirty="0"/>
          </a:p>
        </p:txBody>
      </p:sp>
      <p:sp>
        <p:nvSpPr>
          <p:cNvPr id="4" name="Date Placeholder 3"/>
          <p:cNvSpPr>
            <a:spLocks noGrp="1"/>
          </p:cNvSpPr>
          <p:nvPr>
            <p:ph type="dt" idx="1"/>
          </p:nvPr>
        </p:nvSpPr>
        <p:spPr/>
        <p:txBody>
          <a:bodyPr/>
          <a:lstStyle/>
          <a:p>
            <a:r>
              <a:rPr lang="en-US"/>
              <a:t>9/25/2022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4</a:t>
            </a:fld>
            <a:endParaRPr lang="en-US" dirty="0"/>
          </a:p>
        </p:txBody>
      </p:sp>
    </p:spTree>
    <p:extLst>
      <p:ext uri="{BB962C8B-B14F-4D97-AF65-F5344CB8AC3E}">
        <p14:creationId xmlns:p14="http://schemas.microsoft.com/office/powerpoint/2010/main" val="597359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495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1800">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9" name="Footer Placeholder 8"/>
          <p:cNvSpPr>
            <a:spLocks noGrp="1"/>
          </p:cNvSpPr>
          <p:nvPr>
            <p:ph type="ftr" sz="quarter" idx="12"/>
          </p:nvPr>
        </p:nvSpPr>
        <p:spPr/>
        <p:txBody>
          <a:bodyPr/>
          <a:lstStyle>
            <a:lvl1pPr>
              <a:defRPr>
                <a:solidFill>
                  <a:schemeClr val="tx1"/>
                </a:solidFill>
              </a:defRPr>
            </a:lvl1pPr>
          </a:lstStyle>
          <a:p>
            <a:r>
              <a:rPr lang="en-US" dirty="0"/>
              <a:t>Add a footer</a:t>
            </a:r>
          </a:p>
        </p:txBody>
      </p:sp>
      <p:sp>
        <p:nvSpPr>
          <p:cNvPr id="7" name="Date Placeholder 6"/>
          <p:cNvSpPr>
            <a:spLocks noGrp="1"/>
          </p:cNvSpPr>
          <p:nvPr>
            <p:ph type="dt" sz="half" idx="10"/>
          </p:nvPr>
        </p:nvSpPr>
        <p:spPr/>
        <p:txBody>
          <a:bodyPr/>
          <a:lstStyle>
            <a:lvl1pPr>
              <a:defRPr>
                <a:solidFill>
                  <a:schemeClr val="tx1"/>
                </a:solidFill>
              </a:defRPr>
            </a:lvl1pPr>
          </a:lstStyle>
          <a:p>
            <a:r>
              <a:rPr lang="en-US"/>
              <a:t>5/29/2022 PM</a:t>
            </a:r>
          </a:p>
        </p:txBody>
      </p:sp>
      <p:sp>
        <p:nvSpPr>
          <p:cNvPr id="8" name="Slide Number Placeholder 7"/>
          <p:cNvSpPr>
            <a:spLocks noGrp="1"/>
          </p:cNvSpPr>
          <p:nvPr>
            <p:ph type="sldNum" sz="quarter" idx="11"/>
          </p:nvPr>
        </p:nvSpPr>
        <p:spPr/>
        <p:txBody>
          <a:bodyPr/>
          <a:lstStyle>
            <a:lvl1pPr>
              <a:defRPr>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2794820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5/29/2022 PM</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172995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5/29/2022 PM</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711999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buFont typeface="Arial" pitchFamily="34" charset="0"/>
              <a:buChar char="•"/>
              <a:defRPr>
                <a:solidFill>
                  <a:schemeClr val="tx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5/29/2022 PM</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81064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Oval 8"/>
          <p:cNvSpPr/>
          <p:nvPr/>
        </p:nvSpPr>
        <p:spPr>
          <a:xfrm>
            <a:off x="4296729"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22313" y="1371602"/>
            <a:ext cx="7772400" cy="2505075"/>
          </a:xfrm>
        </p:spPr>
        <p:txBody>
          <a:bodyPr anchor="b"/>
          <a:lstStyle>
            <a:lvl1pPr algn="ctr" defTabSz="685800" rtl="0" eaLnBrk="1" latinLnBrk="0" hangingPunct="1">
              <a:lnSpc>
                <a:spcPct val="100000"/>
              </a:lnSpc>
              <a:spcBef>
                <a:spcPct val="0"/>
              </a:spcBef>
              <a:buNone/>
              <a:defRPr lang="en-US" sz="3600" kern="1200" dirty="0" smtClean="0">
                <a:solidFill>
                  <a:schemeClr val="tx2"/>
                </a:solidFill>
                <a:effectLst/>
                <a:latin typeface="+mj-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5"/>
            <a:ext cx="7772400" cy="1131887"/>
          </a:xfrm>
        </p:spPr>
        <p:txBody>
          <a:bodyPr anchor="t"/>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5/29/2022 PM</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415689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18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r>
              <a:rPr lang="en-US"/>
              <a:t>5/29/2022 PM</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33336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1800" b="0">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1" y="1600200"/>
            <a:ext cx="4041775" cy="609600"/>
          </a:xfrm>
        </p:spPr>
        <p:txBody>
          <a:bodyPr anchor="b">
            <a:noAutofit/>
          </a:bodyPr>
          <a:lstStyle>
            <a:lvl1pPr marL="0" indent="0" algn="ctr">
              <a:buNone/>
              <a:defRPr sz="1800" b="0">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3" name="Content Placeholder 12"/>
          <p:cNvSpPr>
            <a:spLocks noGrp="1"/>
          </p:cNvSpPr>
          <p:nvPr>
            <p:ph sz="quarter" idx="14"/>
          </p:nvPr>
        </p:nvSpPr>
        <p:spPr>
          <a:xfrm>
            <a:off x="4672584" y="2212850"/>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r>
              <a:rPr lang="en-US"/>
              <a:t>5/29/2022 PM</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244593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9625"/>
            <a:ext cx="8229600" cy="1600200"/>
          </a:xfrm>
        </p:spPr>
        <p:txBody>
          <a:bodyPr/>
          <a:lstStyle>
            <a:lvl1pPr>
              <a:defRPr>
                <a:effectLst/>
              </a:defRPr>
            </a:lvl1p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r>
              <a:rPr lang="en-US"/>
              <a:t>5/29/2022 PM</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67989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r>
              <a:rPr lang="en-US"/>
              <a:t>5/29/2022 PM</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546002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8" y="266700"/>
            <a:ext cx="3008313" cy="2095500"/>
          </a:xfrm>
        </p:spPr>
        <p:txBody>
          <a:bodyPr anchor="b"/>
          <a:lstStyle>
            <a:lvl1pPr algn="ctr">
              <a:lnSpc>
                <a:spcPct val="100000"/>
              </a:lnSpc>
              <a:defRPr sz="2100" b="0">
                <a:effectLst/>
              </a:defRPr>
            </a:lvl1pPr>
          </a:lstStyle>
          <a:p>
            <a:r>
              <a:rPr lang="en-US"/>
              <a:t>Click to edit Master title style</a:t>
            </a:r>
            <a:endParaRPr lang="en-US" dirty="0"/>
          </a:p>
        </p:txBody>
      </p:sp>
      <p:sp>
        <p:nvSpPr>
          <p:cNvPr id="3" name="Content Placeholder 2"/>
          <p:cNvSpPr>
            <a:spLocks noGrp="1"/>
          </p:cNvSpPr>
          <p:nvPr>
            <p:ph idx="1"/>
          </p:nvPr>
        </p:nvSpPr>
        <p:spPr>
          <a:xfrm>
            <a:off x="719138" y="273052"/>
            <a:ext cx="4995863"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8" y="2438402"/>
            <a:ext cx="3008313" cy="3687763"/>
          </a:xfrm>
        </p:spPr>
        <p:txBody>
          <a:bodyPr>
            <a:normAutofit/>
          </a:bodyPr>
          <a:lstStyle>
            <a:lvl1pPr marL="0" indent="0" algn="ctr">
              <a:lnSpc>
                <a:spcPct val="125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r>
              <a:rPr lang="en-US"/>
              <a:t>5/29/2022 PM</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785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7" y="228600"/>
            <a:ext cx="5711824" cy="895350"/>
          </a:xfrm>
        </p:spPr>
        <p:txBody>
          <a:bodyPr anchor="b"/>
          <a:lstStyle>
            <a:lvl1pPr algn="ctr">
              <a:lnSpc>
                <a:spcPct val="100000"/>
              </a:lnSpc>
              <a:defRPr sz="2100" b="0">
                <a:effectLst/>
              </a:defRPr>
            </a:lvl1pPr>
          </a:lstStyle>
          <a:p>
            <a:r>
              <a:rPr lang="en-US"/>
              <a:t>Click to edit Master title style</a:t>
            </a:r>
            <a:endParaRPr lang="en-US" dirty="0"/>
          </a:p>
        </p:txBody>
      </p:sp>
      <p:sp>
        <p:nvSpPr>
          <p:cNvPr id="3" name="Picture Placeholder 2" descr="An empty placeholder to add an image. Click on the placeholder and select the image that you wish to add"/>
          <p:cNvSpPr>
            <a:spLocks noGrp="1"/>
          </p:cNvSpPr>
          <p:nvPr>
            <p:ph type="pic" idx="1"/>
          </p:nvPr>
        </p:nvSpPr>
        <p:spPr>
          <a:xfrm>
            <a:off x="1508127"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679577" y="5810250"/>
            <a:ext cx="5711824" cy="533400"/>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r>
              <a:rPr lang="en-US"/>
              <a:t>5/29/2022 PM</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655479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1">
            <a:lumMod val="95000"/>
          </a:schemeClr>
        </a:solidFill>
        <a:effectLst/>
      </p:bgPr>
    </p:bg>
    <p:spTree>
      <p:nvGrpSpPr>
        <p:cNvPr id="1" name=""/>
        <p:cNvGrpSpPr/>
        <p:nvPr/>
      </p:nvGrpSpPr>
      <p:grpSpPr>
        <a:xfrm>
          <a:off x="0" y="0"/>
          <a:ext cx="0" cy="0"/>
          <a:chOff x="0" y="0"/>
          <a:chExt cx="0" cy="0"/>
        </a:xfrm>
      </p:grpSpPr>
      <p:sp>
        <p:nvSpPr>
          <p:cNvPr id="7" name="Oval 6"/>
          <p:cNvSpPr/>
          <p:nvPr/>
        </p:nvSpPr>
        <p:spPr>
          <a:xfrm>
            <a:off x="8457761"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685800" rtl="0" eaLnBrk="1" latinLnBrk="0" hangingPunct="1"/>
            <a:endParaRPr lang="en-US" sz="1350" kern="1200">
              <a:solidFill>
                <a:schemeClr val="tx1">
                  <a:lumMod val="65000"/>
                  <a:lumOff val="35000"/>
                </a:schemeClr>
              </a:solidFill>
              <a:latin typeface="+mn-lt"/>
              <a:ea typeface="+mn-ea"/>
              <a:cs typeface="+mn-cs"/>
            </a:endParaRPr>
          </a:p>
        </p:txBody>
      </p:sp>
      <p:sp>
        <p:nvSpPr>
          <p:cNvPr id="8" name="Oval 7"/>
          <p:cNvSpPr/>
          <p:nvPr/>
        </p:nvSpPr>
        <p:spPr>
          <a:xfrm>
            <a:off x="56912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lumMod val="65000"/>
                  <a:lumOff val="35000"/>
                </a:schemeClr>
              </a:solidFill>
            </a:endParaRPr>
          </a:p>
        </p:txBody>
      </p:sp>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659165" y="6356352"/>
            <a:ext cx="2847975" cy="365125"/>
          </a:xfrm>
          <a:prstGeom prst="rect">
            <a:avLst/>
          </a:prstGeom>
        </p:spPr>
        <p:txBody>
          <a:bodyPr vert="horz" lIns="45720" tIns="45720" rIns="91440" bIns="45720" rtlCol="0" anchor="ctr"/>
          <a:lstStyle>
            <a:lvl1pPr algn="l">
              <a:defRPr sz="900">
                <a:solidFill>
                  <a:schemeClr val="tx1"/>
                </a:solidFill>
                <a:latin typeface="Century Gothic" pitchFamily="34" charset="0"/>
              </a:defRPr>
            </a:lvl1pPr>
          </a:lstStyle>
          <a:p>
            <a:r>
              <a:rPr lang="en-US" dirty="0"/>
              <a:t>Add a footer</a:t>
            </a:r>
          </a:p>
        </p:txBody>
      </p:sp>
      <p:sp>
        <p:nvSpPr>
          <p:cNvPr id="4" name="Date Placeholder 3"/>
          <p:cNvSpPr>
            <a:spLocks noGrp="1"/>
          </p:cNvSpPr>
          <p:nvPr>
            <p:ph type="dt" sz="half" idx="2"/>
          </p:nvPr>
        </p:nvSpPr>
        <p:spPr>
          <a:xfrm>
            <a:off x="6363347" y="6356352"/>
            <a:ext cx="2085975" cy="365125"/>
          </a:xfrm>
          <a:prstGeom prst="rect">
            <a:avLst/>
          </a:prstGeom>
        </p:spPr>
        <p:txBody>
          <a:bodyPr vert="horz" lIns="91440" tIns="45720" rIns="45720" bIns="45720" rtlCol="0" anchor="ctr"/>
          <a:lstStyle>
            <a:lvl1pPr algn="r">
              <a:defRPr sz="900">
                <a:solidFill>
                  <a:schemeClr val="tx1"/>
                </a:solidFill>
                <a:latin typeface="Century Gothic" pitchFamily="34" charset="0"/>
              </a:defRPr>
            </a:lvl1pPr>
          </a:lstStyle>
          <a:p>
            <a:r>
              <a:rPr lang="en-US"/>
              <a:t>5/29/2022 PM</a:t>
            </a:r>
            <a:endParaRPr lang="en-US" dirty="0"/>
          </a:p>
        </p:txBody>
      </p:sp>
      <p:sp>
        <p:nvSpPr>
          <p:cNvPr id="6" name="Slide Number Placeholder 5"/>
          <p:cNvSpPr>
            <a:spLocks noGrp="1"/>
          </p:cNvSpPr>
          <p:nvPr>
            <p:ph type="sldNum" sz="quarter" idx="4"/>
          </p:nvPr>
        </p:nvSpPr>
        <p:spPr>
          <a:xfrm>
            <a:off x="8543279" y="6356352"/>
            <a:ext cx="561975" cy="365125"/>
          </a:xfrm>
          <a:prstGeom prst="rect">
            <a:avLst/>
          </a:prstGeom>
        </p:spPr>
        <p:txBody>
          <a:bodyPr vert="horz" lIns="27432" tIns="45720" rIns="45720" bIns="45720" rtlCol="0" anchor="ctr"/>
          <a:lstStyle>
            <a:lvl1pPr algn="l">
              <a:defRPr sz="900">
                <a:solidFill>
                  <a:schemeClr val="tx1"/>
                </a:solidFill>
                <a:latin typeface="Century Gothic" pitchFamily="34" charset="0"/>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30122519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ctr" defTabSz="685800" rtl="0" eaLnBrk="1" latinLnBrk="0" hangingPunct="1">
        <a:lnSpc>
          <a:spcPts val="3600"/>
        </a:lnSpc>
        <a:spcBef>
          <a:spcPct val="0"/>
        </a:spcBef>
        <a:buNone/>
        <a:defRPr sz="3600" kern="1200">
          <a:solidFill>
            <a:schemeClr val="tx2"/>
          </a:solidFill>
          <a:effectLst/>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1pPr>
      <a:lvl2pPr marL="557213" indent="-214313"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2001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5pPr>
      <a:lvl6pPr marL="18859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7pPr>
      <a:lvl8pPr marL="25717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0588" y="2415989"/>
            <a:ext cx="6902823" cy="2026022"/>
          </a:xfrm>
        </p:spPr>
        <p:txBody>
          <a:bodyPr anchor="ctr"/>
          <a:lstStyle/>
          <a:p>
            <a:r>
              <a:rPr lang="en-US" sz="5400" b="1" i="1" dirty="0">
                <a:latin typeface="Candara" panose="020E0502030303020204" pitchFamily="34" charset="0"/>
              </a:rPr>
              <a:t>Following Jesus</a:t>
            </a:r>
            <a:br>
              <a:rPr lang="en-US" sz="5400" b="1" i="1" dirty="0">
                <a:latin typeface="Candara" panose="020E0502030303020204" pitchFamily="34" charset="0"/>
              </a:rPr>
            </a:br>
            <a:r>
              <a:rPr lang="en-US" sz="1600" dirty="0">
                <a:latin typeface="Candara" panose="020E0502030303020204" pitchFamily="34" charset="0"/>
              </a:rPr>
              <a:t>Sermon In Song</a:t>
            </a:r>
          </a:p>
        </p:txBody>
      </p:sp>
    </p:spTree>
    <p:extLst>
      <p:ext uri="{BB962C8B-B14F-4D97-AF65-F5344CB8AC3E}">
        <p14:creationId xmlns:p14="http://schemas.microsoft.com/office/powerpoint/2010/main" val="1096358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4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FC005-A919-4D31-BE8E-173F5FC27846}"/>
              </a:ext>
            </a:extLst>
          </p:cNvPr>
          <p:cNvSpPr>
            <a:spLocks noGrp="1"/>
          </p:cNvSpPr>
          <p:nvPr>
            <p:ph type="title"/>
          </p:nvPr>
        </p:nvSpPr>
        <p:spPr>
          <a:xfrm>
            <a:off x="542364" y="215153"/>
            <a:ext cx="8059270" cy="770965"/>
          </a:xfrm>
        </p:spPr>
        <p:txBody>
          <a:bodyPr anchor="ctr"/>
          <a:lstStyle/>
          <a:p>
            <a:r>
              <a:rPr lang="en-US" sz="4400" b="1" i="1" dirty="0">
                <a:latin typeface="Candara" panose="020E0502030303020204" pitchFamily="34" charset="0"/>
              </a:rPr>
              <a:t>Following Jesus</a:t>
            </a:r>
          </a:p>
        </p:txBody>
      </p:sp>
      <p:sp>
        <p:nvSpPr>
          <p:cNvPr id="3" name="Content Placeholder 2">
            <a:extLst>
              <a:ext uri="{FF2B5EF4-FFF2-40B4-BE49-F238E27FC236}">
                <a16:creationId xmlns:a16="http://schemas.microsoft.com/office/drawing/2014/main" id="{EE3E58EC-733E-4D00-9CA9-970380AD5790}"/>
              </a:ext>
            </a:extLst>
          </p:cNvPr>
          <p:cNvSpPr>
            <a:spLocks noGrp="1"/>
          </p:cNvSpPr>
          <p:nvPr>
            <p:ph idx="1"/>
          </p:nvPr>
        </p:nvSpPr>
        <p:spPr>
          <a:xfrm>
            <a:off x="627528" y="986117"/>
            <a:ext cx="8516471" cy="5871883"/>
          </a:xfrm>
        </p:spPr>
        <p:txBody>
          <a:bodyPr>
            <a:noAutofit/>
          </a:bodyPr>
          <a:lstStyle/>
          <a:p>
            <a:pPr marL="457200" indent="-557213">
              <a:spcBef>
                <a:spcPts val="1800"/>
              </a:spcBef>
              <a:buFont typeface="+mj-lt"/>
              <a:buAutoNum type="arabicPeriod"/>
            </a:pPr>
            <a:r>
              <a:rPr lang="en-US" sz="3200" b="1">
                <a:latin typeface="Candara" panose="020E0502030303020204" pitchFamily="34" charset="0"/>
              </a:rPr>
              <a:t>John 10:27-28</a:t>
            </a:r>
            <a:endParaRPr lang="en-US" sz="3200" b="1" dirty="0">
              <a:latin typeface="Candara" panose="020E0502030303020204" pitchFamily="34" charset="0"/>
            </a:endParaRPr>
          </a:p>
          <a:p>
            <a:pPr marL="0" indent="0">
              <a:lnSpc>
                <a:spcPct val="90000"/>
              </a:lnSpc>
              <a:spcBef>
                <a:spcPts val="0"/>
              </a:spcBef>
              <a:buNone/>
            </a:pPr>
            <a:r>
              <a:rPr lang="en-US" sz="3200" b="1" dirty="0">
                <a:latin typeface="Candara" panose="020E0502030303020204" pitchFamily="34" charset="0"/>
              </a:rPr>
              <a:t>	</a:t>
            </a:r>
            <a:r>
              <a:rPr lang="en-US" sz="2800" dirty="0">
                <a:latin typeface="Candara" panose="020E0502030303020204" pitchFamily="34" charset="0"/>
              </a:rPr>
              <a:t># 876 – </a:t>
            </a:r>
            <a:r>
              <a:rPr lang="en-US" sz="2800" b="1" i="1" dirty="0">
                <a:latin typeface="Candara" panose="020E0502030303020204" pitchFamily="34" charset="0"/>
              </a:rPr>
              <a:t>Where He Leads Me I Will Follow</a:t>
            </a:r>
          </a:p>
          <a:p>
            <a:pPr marL="457200" indent="-557213">
              <a:spcBef>
                <a:spcPts val="600"/>
              </a:spcBef>
              <a:buFont typeface="+mj-lt"/>
              <a:buAutoNum type="arabicPeriod" startAt="2"/>
            </a:pPr>
            <a:r>
              <a:rPr lang="en-US" sz="3200" b="1" dirty="0">
                <a:latin typeface="Candara" panose="020E0502030303020204" pitchFamily="34" charset="0"/>
              </a:rPr>
              <a:t>1 John 1:5-10 </a:t>
            </a:r>
          </a:p>
          <a:p>
            <a:pPr marL="200025" lvl="1" indent="0">
              <a:lnSpc>
                <a:spcPct val="90000"/>
              </a:lnSpc>
              <a:spcBef>
                <a:spcPts val="0"/>
              </a:spcBef>
              <a:buNone/>
            </a:pPr>
            <a:r>
              <a:rPr lang="en-US" sz="2200" dirty="0">
                <a:latin typeface="Candara" panose="020E0502030303020204" pitchFamily="34" charset="0"/>
              </a:rPr>
              <a:t>	</a:t>
            </a:r>
            <a:r>
              <a:rPr lang="en-US" sz="2800" dirty="0">
                <a:latin typeface="Candara" panose="020E0502030303020204" pitchFamily="34" charset="0"/>
              </a:rPr>
              <a:t># 399 – </a:t>
            </a:r>
            <a:r>
              <a:rPr lang="en-US" sz="2800" b="1" i="1" dirty="0">
                <a:latin typeface="Candara" panose="020E0502030303020204" pitchFamily="34" charset="0"/>
              </a:rPr>
              <a:t>Jesus Calls Us</a:t>
            </a:r>
          </a:p>
          <a:p>
            <a:pPr marL="457200" indent="-557213">
              <a:spcBef>
                <a:spcPts val="600"/>
              </a:spcBef>
              <a:buFont typeface="+mj-lt"/>
              <a:buAutoNum type="arabicPeriod" startAt="2"/>
            </a:pPr>
            <a:r>
              <a:rPr lang="en-US" sz="3200" b="1" dirty="0">
                <a:latin typeface="Candara" panose="020E0502030303020204" pitchFamily="34" charset="0"/>
              </a:rPr>
              <a:t>John 10:11-16</a:t>
            </a:r>
          </a:p>
          <a:p>
            <a:pPr marL="0" indent="0">
              <a:lnSpc>
                <a:spcPct val="90000"/>
              </a:lnSpc>
              <a:spcBef>
                <a:spcPts val="0"/>
              </a:spcBef>
              <a:buNone/>
            </a:pPr>
            <a:r>
              <a:rPr lang="en-US" sz="2800" dirty="0">
                <a:latin typeface="Candara" panose="020E0502030303020204" pitchFamily="34" charset="0"/>
              </a:rPr>
              <a:t>	# 930 – </a:t>
            </a:r>
            <a:r>
              <a:rPr lang="en-US" sz="2800" b="1" i="1" dirty="0">
                <a:latin typeface="Candara" panose="020E0502030303020204" pitchFamily="34" charset="0"/>
              </a:rPr>
              <a:t>Jesus The Loving Shephard</a:t>
            </a:r>
          </a:p>
          <a:p>
            <a:pPr marL="514350" indent="-514350">
              <a:spcBef>
                <a:spcPts val="600"/>
              </a:spcBef>
              <a:buFont typeface="+mj-lt"/>
              <a:buAutoNum type="arabicPeriod" startAt="4"/>
            </a:pPr>
            <a:r>
              <a:rPr lang="en-US" sz="3200" b="1" dirty="0">
                <a:latin typeface="Candara" panose="020E0502030303020204" pitchFamily="34" charset="0"/>
              </a:rPr>
              <a:t>Ephesians 6:11-17</a:t>
            </a:r>
          </a:p>
          <a:p>
            <a:pPr marL="0" indent="0">
              <a:lnSpc>
                <a:spcPct val="90000"/>
              </a:lnSpc>
              <a:spcBef>
                <a:spcPts val="0"/>
              </a:spcBef>
              <a:buNone/>
            </a:pPr>
            <a:r>
              <a:rPr lang="en-US" sz="2800" dirty="0">
                <a:latin typeface="Candara" panose="020E0502030303020204" pitchFamily="34" charset="0"/>
              </a:rPr>
              <a:t>	# 736</a:t>
            </a:r>
            <a:r>
              <a:rPr lang="fr-FR" sz="2800" dirty="0">
                <a:latin typeface="Candara" panose="020E0502030303020204" pitchFamily="34" charset="0"/>
              </a:rPr>
              <a:t> –</a:t>
            </a:r>
            <a:r>
              <a:rPr lang="en-US" sz="2800" dirty="0">
                <a:latin typeface="Candara" panose="020E0502030303020204" pitchFamily="34" charset="0"/>
              </a:rPr>
              <a:t> </a:t>
            </a:r>
            <a:r>
              <a:rPr lang="en-US" sz="2800" b="1" i="1" dirty="0">
                <a:latin typeface="Candara" panose="020E0502030303020204" pitchFamily="34" charset="0"/>
              </a:rPr>
              <a:t>To Christ Be True</a:t>
            </a:r>
          </a:p>
          <a:p>
            <a:pPr marL="514350" indent="-514350">
              <a:spcBef>
                <a:spcPts val="600"/>
              </a:spcBef>
              <a:buFont typeface="+mj-lt"/>
              <a:buAutoNum type="arabicPeriod" startAt="5"/>
            </a:pPr>
            <a:r>
              <a:rPr lang="fr-FR" sz="3200" b="1" dirty="0" err="1">
                <a:latin typeface="Candara" panose="020E0502030303020204" pitchFamily="34" charset="0"/>
              </a:rPr>
              <a:t>Psalms</a:t>
            </a:r>
            <a:r>
              <a:rPr lang="fr-FR" sz="3200" b="1" dirty="0">
                <a:latin typeface="Candara" panose="020E0502030303020204" pitchFamily="34" charset="0"/>
              </a:rPr>
              <a:t> 25:4-5</a:t>
            </a:r>
          </a:p>
          <a:p>
            <a:pPr marL="0" indent="0">
              <a:lnSpc>
                <a:spcPct val="90000"/>
              </a:lnSpc>
              <a:spcBef>
                <a:spcPts val="0"/>
              </a:spcBef>
              <a:buNone/>
            </a:pPr>
            <a:r>
              <a:rPr lang="fr-FR" sz="3200" b="1" dirty="0">
                <a:latin typeface="Candara" panose="020E0502030303020204" pitchFamily="34" charset="0"/>
              </a:rPr>
              <a:t>	</a:t>
            </a:r>
            <a:r>
              <a:rPr lang="fr-FR" sz="2800" dirty="0">
                <a:latin typeface="Candara" panose="020E0502030303020204" pitchFamily="34" charset="0"/>
              </a:rPr>
              <a:t># 698 – </a:t>
            </a:r>
            <a:r>
              <a:rPr lang="fr-FR" sz="2800" b="1" i="1" dirty="0" err="1">
                <a:latin typeface="Candara" panose="020E0502030303020204" pitchFamily="34" charset="0"/>
              </a:rPr>
              <a:t>My</a:t>
            </a:r>
            <a:r>
              <a:rPr lang="fr-FR" sz="2800" b="1" i="1" dirty="0">
                <a:latin typeface="Candara" panose="020E0502030303020204" pitchFamily="34" charset="0"/>
              </a:rPr>
              <a:t> </a:t>
            </a:r>
            <a:r>
              <a:rPr lang="fr-FR" sz="2800" b="1" i="1" dirty="0" err="1">
                <a:latin typeface="Candara" panose="020E0502030303020204" pitchFamily="34" charset="0"/>
              </a:rPr>
              <a:t>Jesus</a:t>
            </a:r>
            <a:r>
              <a:rPr lang="fr-FR" sz="2800" b="1" i="1" dirty="0">
                <a:latin typeface="Candara" panose="020E0502030303020204" pitchFamily="34" charset="0"/>
              </a:rPr>
              <a:t>, As Thou </a:t>
            </a:r>
            <a:r>
              <a:rPr lang="fr-FR" sz="2800" b="1" i="1" dirty="0" err="1">
                <a:latin typeface="Candara" panose="020E0502030303020204" pitchFamily="34" charset="0"/>
              </a:rPr>
              <a:t>Wilt</a:t>
            </a:r>
            <a:r>
              <a:rPr lang="fr-FR" sz="2800" b="1" i="1" dirty="0">
                <a:latin typeface="Candara" panose="020E0502030303020204" pitchFamily="34" charset="0"/>
              </a:rPr>
              <a:t> </a:t>
            </a:r>
            <a:endParaRPr lang="en-US" sz="1400" b="1" i="1" dirty="0">
              <a:latin typeface="Candara" panose="020E0502030303020204" pitchFamily="34" charset="0"/>
            </a:endParaRPr>
          </a:p>
          <a:p>
            <a:pPr marL="0" indent="0">
              <a:spcBef>
                <a:spcPts val="1200"/>
              </a:spcBef>
              <a:buNone/>
            </a:pPr>
            <a:r>
              <a:rPr lang="en-US" sz="1400" dirty="0">
                <a:latin typeface="Candara" panose="020E0502030303020204" pitchFamily="34" charset="0"/>
              </a:rPr>
              <a:t>Song numbers and titles from </a:t>
            </a:r>
            <a:r>
              <a:rPr lang="en-US" sz="1400" b="1" i="1" dirty="0">
                <a:latin typeface="Candara" panose="020E0502030303020204" pitchFamily="34" charset="0"/>
              </a:rPr>
              <a:t>“Songs of Faith and Praise”</a:t>
            </a:r>
          </a:p>
          <a:p>
            <a:pPr marL="0" indent="0">
              <a:spcBef>
                <a:spcPts val="1800"/>
              </a:spcBef>
              <a:buNone/>
            </a:pPr>
            <a:endParaRPr lang="en-US" sz="3200" b="1" i="1" dirty="0">
              <a:latin typeface="Candara" panose="020E0502030303020204" pitchFamily="34" charset="0"/>
            </a:endParaRPr>
          </a:p>
        </p:txBody>
      </p:sp>
    </p:spTree>
    <p:extLst>
      <p:ext uri="{BB962C8B-B14F-4D97-AF65-F5344CB8AC3E}">
        <p14:creationId xmlns:p14="http://schemas.microsoft.com/office/powerpoint/2010/main" val="817661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1000"/>
                                        <p:tgtEl>
                                          <p:spTgt spid="3">
                                            <p:txEl>
                                              <p:pRg st="8" end="8"/>
                                            </p:txEl>
                                          </p:spTgt>
                                        </p:tgtEl>
                                      </p:cBhvr>
                                    </p:animEffect>
                                    <p:anim calcmode="lin" valueType="num">
                                      <p:cBhvr>
                                        <p:cTn id="5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3">
                                            <p:txEl>
                                              <p:pRg st="9" end="9"/>
                                            </p:txEl>
                                          </p:spTgt>
                                        </p:tgtEl>
                                        <p:attrNameLst>
                                          <p:attrName>style.visibility</p:attrName>
                                        </p:attrNameLst>
                                      </p:cBhvr>
                                      <p:to>
                                        <p:strVal val="visible"/>
                                      </p:to>
                                    </p:set>
                                    <p:animEffect transition="in" filter="fade">
                                      <p:cBhvr>
                                        <p:cTn id="60" dur="1000"/>
                                        <p:tgtEl>
                                          <p:spTgt spid="3">
                                            <p:txEl>
                                              <p:pRg st="9" end="9"/>
                                            </p:txEl>
                                          </p:spTgt>
                                        </p:tgtEl>
                                      </p:cBhvr>
                                    </p:animEffect>
                                    <p:anim calcmode="lin" valueType="num">
                                      <p:cBhvr>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3E58EC-733E-4D00-9CA9-970380AD5790}"/>
              </a:ext>
            </a:extLst>
          </p:cNvPr>
          <p:cNvSpPr>
            <a:spLocks noGrp="1"/>
          </p:cNvSpPr>
          <p:nvPr>
            <p:ph idx="1"/>
          </p:nvPr>
        </p:nvSpPr>
        <p:spPr>
          <a:xfrm>
            <a:off x="636494" y="1156448"/>
            <a:ext cx="8507506" cy="5701552"/>
          </a:xfrm>
        </p:spPr>
        <p:txBody>
          <a:bodyPr>
            <a:normAutofit fontScale="85000" lnSpcReduction="20000"/>
          </a:bodyPr>
          <a:lstStyle/>
          <a:p>
            <a:pPr marL="514350" indent="-514350">
              <a:spcBef>
                <a:spcPts val="1800"/>
              </a:spcBef>
              <a:buFont typeface="+mj-lt"/>
              <a:buAutoNum type="arabicPeriod" startAt="6"/>
            </a:pPr>
            <a:r>
              <a:rPr lang="en-US" sz="3500" b="1" dirty="0">
                <a:latin typeface="Candara" panose="020E0502030303020204" pitchFamily="34" charset="0"/>
              </a:rPr>
              <a:t>1 John 2:3-6 </a:t>
            </a:r>
          </a:p>
          <a:p>
            <a:pPr marL="0" indent="0">
              <a:spcBef>
                <a:spcPts val="0"/>
              </a:spcBef>
              <a:buNone/>
            </a:pPr>
            <a:r>
              <a:rPr lang="en-US" sz="2800" dirty="0">
                <a:latin typeface="Candara" panose="020E0502030303020204" pitchFamily="34" charset="0"/>
              </a:rPr>
              <a:t>	</a:t>
            </a:r>
            <a:r>
              <a:rPr lang="en-US" sz="3000" dirty="0">
                <a:latin typeface="Candara" panose="020E0502030303020204" pitchFamily="34" charset="0"/>
              </a:rPr>
              <a:t># 763 – </a:t>
            </a:r>
            <a:r>
              <a:rPr lang="en-US" sz="3000" b="1" i="1" dirty="0">
                <a:latin typeface="Candara" panose="020E0502030303020204" pitchFamily="34" charset="0"/>
              </a:rPr>
              <a:t>O Master, Let Me Walk With The</a:t>
            </a:r>
            <a:r>
              <a:rPr lang="en-US" sz="2800" b="1" i="1" dirty="0">
                <a:latin typeface="Candara" panose="020E0502030303020204" pitchFamily="34" charset="0"/>
              </a:rPr>
              <a:t>e</a:t>
            </a:r>
            <a:endParaRPr lang="en-US" sz="2800" dirty="0">
              <a:latin typeface="Candara" panose="020E0502030303020204" pitchFamily="34" charset="0"/>
            </a:endParaRPr>
          </a:p>
          <a:p>
            <a:pPr marL="514350" indent="-514350">
              <a:spcBef>
                <a:spcPts val="1800"/>
              </a:spcBef>
              <a:buFont typeface="+mj-lt"/>
              <a:buAutoNum type="arabicPeriod" startAt="7"/>
            </a:pPr>
            <a:r>
              <a:rPr lang="en-US" sz="3500" b="1" dirty="0">
                <a:latin typeface="Candara" panose="020E0502030303020204" pitchFamily="34" charset="0"/>
              </a:rPr>
              <a:t>John 14:27 </a:t>
            </a:r>
          </a:p>
          <a:p>
            <a:pPr marL="0" indent="0">
              <a:spcBef>
                <a:spcPts val="0"/>
              </a:spcBef>
              <a:buNone/>
            </a:pPr>
            <a:r>
              <a:rPr lang="en-US" sz="3000" dirty="0">
                <a:latin typeface="Candara" panose="020E0502030303020204" pitchFamily="34" charset="0"/>
              </a:rPr>
              <a:t>	# 761 – </a:t>
            </a:r>
            <a:r>
              <a:rPr lang="en-US" sz="3000" b="1" i="1" dirty="0">
                <a:latin typeface="Candara" panose="020E0502030303020204" pitchFamily="34" charset="0"/>
              </a:rPr>
              <a:t>Prince of Peace!</a:t>
            </a:r>
            <a:endParaRPr lang="en-US" sz="3000" dirty="0">
              <a:latin typeface="Candara" panose="020E0502030303020204" pitchFamily="34" charset="0"/>
            </a:endParaRPr>
          </a:p>
          <a:p>
            <a:pPr marL="514350" indent="-514350">
              <a:spcBef>
                <a:spcPts val="1800"/>
              </a:spcBef>
              <a:buFont typeface="+mj-lt"/>
              <a:buAutoNum type="arabicPeriod" startAt="8"/>
            </a:pPr>
            <a:r>
              <a:rPr lang="en-US" sz="3500" b="1" dirty="0">
                <a:latin typeface="Candara" panose="020E0502030303020204" pitchFamily="34" charset="0"/>
              </a:rPr>
              <a:t>Philippians 3:7-11</a:t>
            </a:r>
          </a:p>
          <a:p>
            <a:pPr marL="0" indent="0">
              <a:spcBef>
                <a:spcPts val="0"/>
              </a:spcBef>
              <a:buNone/>
            </a:pPr>
            <a:r>
              <a:rPr lang="en-US" sz="2800" dirty="0">
                <a:latin typeface="Candara" panose="020E0502030303020204" pitchFamily="34" charset="0"/>
              </a:rPr>
              <a:t>	</a:t>
            </a:r>
            <a:r>
              <a:rPr lang="en-US" sz="3000" dirty="0">
                <a:latin typeface="Candara" panose="020E0502030303020204" pitchFamily="34" charset="0"/>
              </a:rPr>
              <a:t># 768 – </a:t>
            </a:r>
            <a:r>
              <a:rPr lang="en-US" sz="3000" b="1" i="1" dirty="0">
                <a:latin typeface="Candara" panose="020E0502030303020204" pitchFamily="34" charset="0"/>
              </a:rPr>
              <a:t> Jesus, Let Us Come To Know You</a:t>
            </a:r>
            <a:endParaRPr lang="en-US" sz="3000" dirty="0">
              <a:latin typeface="Candara" panose="020E0502030303020204" pitchFamily="34" charset="0"/>
            </a:endParaRPr>
          </a:p>
          <a:p>
            <a:pPr marL="514350" indent="-514350">
              <a:spcBef>
                <a:spcPts val="1800"/>
              </a:spcBef>
              <a:buFont typeface="+mj-lt"/>
              <a:buAutoNum type="arabicPeriod" startAt="9"/>
            </a:pPr>
            <a:r>
              <a:rPr lang="en-US" sz="3500" b="1" dirty="0">
                <a:latin typeface="Candara" panose="020E0502030303020204" pitchFamily="34" charset="0"/>
              </a:rPr>
              <a:t>Hebrews 12:1-3</a:t>
            </a:r>
          </a:p>
          <a:p>
            <a:pPr marL="0" indent="0">
              <a:lnSpc>
                <a:spcPct val="110000"/>
              </a:lnSpc>
              <a:spcBef>
                <a:spcPts val="0"/>
              </a:spcBef>
              <a:buNone/>
            </a:pPr>
            <a:r>
              <a:rPr lang="en-US" sz="2800" dirty="0">
                <a:latin typeface="Candara" panose="020E0502030303020204" pitchFamily="34" charset="0"/>
              </a:rPr>
              <a:t>	</a:t>
            </a:r>
            <a:r>
              <a:rPr lang="en-US" sz="3300" dirty="0">
                <a:latin typeface="Candara" panose="020E0502030303020204" pitchFamily="34" charset="0"/>
              </a:rPr>
              <a:t># 586 </a:t>
            </a:r>
            <a:r>
              <a:rPr lang="en-US" sz="3300" i="1" dirty="0">
                <a:latin typeface="Candara" panose="020E0502030303020204" pitchFamily="34" charset="0"/>
              </a:rPr>
              <a:t>–</a:t>
            </a:r>
            <a:r>
              <a:rPr lang="en-US" sz="3300" b="1" i="1" dirty="0">
                <a:latin typeface="Candara" panose="020E0502030303020204" pitchFamily="34" charset="0"/>
              </a:rPr>
              <a:t> My Faith Looks Up To Thee</a:t>
            </a:r>
          </a:p>
          <a:p>
            <a:pPr marL="514350" indent="-514350">
              <a:spcBef>
                <a:spcPts val="1800"/>
              </a:spcBef>
              <a:buFont typeface="+mj-lt"/>
              <a:buAutoNum type="arabicPeriod" startAt="10"/>
            </a:pPr>
            <a:r>
              <a:rPr lang="en-US" sz="3800" b="1" dirty="0">
                <a:latin typeface="Candara" panose="020E0502030303020204" pitchFamily="34" charset="0"/>
              </a:rPr>
              <a:t>Matthew 10:38-39</a:t>
            </a:r>
          </a:p>
          <a:p>
            <a:pPr marL="0" indent="0">
              <a:lnSpc>
                <a:spcPct val="110000"/>
              </a:lnSpc>
              <a:spcBef>
                <a:spcPts val="0"/>
              </a:spcBef>
              <a:buNone/>
            </a:pPr>
            <a:r>
              <a:rPr lang="en-US" sz="2800" dirty="0">
                <a:latin typeface="Candara" panose="020E0502030303020204" pitchFamily="34" charset="0"/>
              </a:rPr>
              <a:t>	</a:t>
            </a:r>
            <a:r>
              <a:rPr lang="en-US" sz="3300" dirty="0">
                <a:latin typeface="Candara" panose="020E0502030303020204" pitchFamily="34" charset="0"/>
              </a:rPr>
              <a:t># 395 – </a:t>
            </a:r>
            <a:r>
              <a:rPr lang="en-US" sz="3300" b="1" i="1" dirty="0">
                <a:latin typeface="Candara" panose="020E0502030303020204" pitchFamily="34" charset="0"/>
              </a:rPr>
              <a:t>Follow Me</a:t>
            </a:r>
          </a:p>
          <a:p>
            <a:pPr marL="0" indent="0">
              <a:spcBef>
                <a:spcPts val="1800"/>
              </a:spcBef>
              <a:buNone/>
            </a:pPr>
            <a:r>
              <a:rPr lang="en-US" sz="3800" b="1" dirty="0">
                <a:latin typeface="Candara" panose="020E0502030303020204" pitchFamily="34" charset="0"/>
              </a:rPr>
              <a:t>INVITATION</a:t>
            </a:r>
            <a:r>
              <a:rPr lang="en-US" sz="3800" dirty="0">
                <a:latin typeface="Candara" panose="020E0502030303020204" pitchFamily="34" charset="0"/>
              </a:rPr>
              <a:t> </a:t>
            </a:r>
            <a:r>
              <a:rPr lang="fr-FR" sz="3800" dirty="0">
                <a:latin typeface="Candara" panose="020E0502030303020204" pitchFamily="34" charset="0"/>
              </a:rPr>
              <a:t>-</a:t>
            </a:r>
            <a:r>
              <a:rPr lang="en-US" sz="3800" dirty="0">
                <a:latin typeface="Candara" panose="020E0502030303020204" pitchFamily="34" charset="0"/>
              </a:rPr>
              <a:t> John 11:21-29</a:t>
            </a:r>
          </a:p>
          <a:p>
            <a:pPr marL="0" indent="0">
              <a:lnSpc>
                <a:spcPct val="110000"/>
              </a:lnSpc>
              <a:spcBef>
                <a:spcPts val="0"/>
              </a:spcBef>
              <a:buNone/>
            </a:pPr>
            <a:r>
              <a:rPr lang="en-US" sz="2800" dirty="0">
                <a:latin typeface="Candara" panose="020E0502030303020204" pitchFamily="34" charset="0"/>
              </a:rPr>
              <a:t>	# 947 – </a:t>
            </a:r>
            <a:r>
              <a:rPr lang="en-US" sz="3300" b="1" i="1" dirty="0">
                <a:latin typeface="Candara" panose="020E0502030303020204" pitchFamily="34" charset="0"/>
              </a:rPr>
              <a:t>Jesus Is Tenderly Calling</a:t>
            </a:r>
          </a:p>
        </p:txBody>
      </p:sp>
      <p:sp>
        <p:nvSpPr>
          <p:cNvPr id="5" name="Title 1">
            <a:extLst>
              <a:ext uri="{FF2B5EF4-FFF2-40B4-BE49-F238E27FC236}">
                <a16:creationId xmlns:a16="http://schemas.microsoft.com/office/drawing/2014/main" id="{A90280B4-2F6B-A4F6-6999-447E7AA821A9}"/>
              </a:ext>
            </a:extLst>
          </p:cNvPr>
          <p:cNvSpPr>
            <a:spLocks noGrp="1"/>
          </p:cNvSpPr>
          <p:nvPr>
            <p:ph type="title"/>
          </p:nvPr>
        </p:nvSpPr>
        <p:spPr>
          <a:xfrm>
            <a:off x="542364" y="215153"/>
            <a:ext cx="8059270" cy="770965"/>
          </a:xfrm>
        </p:spPr>
        <p:txBody>
          <a:bodyPr anchor="ctr"/>
          <a:lstStyle/>
          <a:p>
            <a:r>
              <a:rPr lang="en-US" sz="4400" b="1" i="1" dirty="0">
                <a:latin typeface="Candara" panose="020E0502030303020204" pitchFamily="34" charset="0"/>
              </a:rPr>
              <a:t>Following Jesus</a:t>
            </a:r>
          </a:p>
        </p:txBody>
      </p:sp>
    </p:spTree>
    <p:extLst>
      <p:ext uri="{BB962C8B-B14F-4D97-AF65-F5344CB8AC3E}">
        <p14:creationId xmlns:p14="http://schemas.microsoft.com/office/powerpoint/2010/main" val="1653586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1000"/>
                                        <p:tgtEl>
                                          <p:spTgt spid="3">
                                            <p:txEl>
                                              <p:pRg st="8" end="8"/>
                                            </p:txEl>
                                          </p:spTgt>
                                        </p:tgtEl>
                                      </p:cBhvr>
                                    </p:animEffect>
                                    <p:anim calcmode="lin" valueType="num">
                                      <p:cBhvr>
                                        <p:cTn id="5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3">
                                            <p:txEl>
                                              <p:pRg st="9" end="9"/>
                                            </p:txEl>
                                          </p:spTgt>
                                        </p:tgtEl>
                                        <p:attrNameLst>
                                          <p:attrName>style.visibility</p:attrName>
                                        </p:attrNameLst>
                                      </p:cBhvr>
                                      <p:to>
                                        <p:strVal val="visible"/>
                                      </p:to>
                                    </p:set>
                                    <p:animEffect transition="in" filter="fade">
                                      <p:cBhvr>
                                        <p:cTn id="60" dur="1000"/>
                                        <p:tgtEl>
                                          <p:spTgt spid="3">
                                            <p:txEl>
                                              <p:pRg st="9" end="9"/>
                                            </p:txEl>
                                          </p:spTgt>
                                        </p:tgtEl>
                                      </p:cBhvr>
                                    </p:animEffect>
                                    <p:anim calcmode="lin" valueType="num">
                                      <p:cBhvr>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Effect transition="in" filter="fade">
                                      <p:cBhvr>
                                        <p:cTn id="67" dur="1000"/>
                                        <p:tgtEl>
                                          <p:spTgt spid="3">
                                            <p:txEl>
                                              <p:pRg st="10" end="10"/>
                                            </p:txEl>
                                          </p:spTgt>
                                        </p:tgtEl>
                                      </p:cBhvr>
                                    </p:animEffect>
                                    <p:anim calcmode="lin" valueType="num">
                                      <p:cBhvr>
                                        <p:cTn id="6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9"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3">
                                            <p:txEl>
                                              <p:pRg st="11" end="11"/>
                                            </p:txEl>
                                          </p:spTgt>
                                        </p:tgtEl>
                                        <p:attrNameLst>
                                          <p:attrName>style.visibility</p:attrName>
                                        </p:attrNameLst>
                                      </p:cBhvr>
                                      <p:to>
                                        <p:strVal val="visible"/>
                                      </p:to>
                                    </p:set>
                                    <p:animEffect transition="in" filter="fade">
                                      <p:cBhvr>
                                        <p:cTn id="72" dur="1000"/>
                                        <p:tgtEl>
                                          <p:spTgt spid="3">
                                            <p:txEl>
                                              <p:pRg st="11" end="11"/>
                                            </p:txEl>
                                          </p:spTgt>
                                        </p:tgtEl>
                                      </p:cBhvr>
                                    </p:animEffect>
                                    <p:anim calcmode="lin" valueType="num">
                                      <p:cBhvr>
                                        <p:cTn id="7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4"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EC8BA-D94D-410A-8456-B7CCA90C9794}"/>
              </a:ext>
            </a:extLst>
          </p:cNvPr>
          <p:cNvSpPr>
            <a:spLocks noGrp="1"/>
          </p:cNvSpPr>
          <p:nvPr>
            <p:ph type="title"/>
          </p:nvPr>
        </p:nvSpPr>
        <p:spPr>
          <a:xfrm>
            <a:off x="841504" y="466165"/>
            <a:ext cx="7460992" cy="735106"/>
          </a:xfrm>
          <a:ln>
            <a:solidFill>
              <a:schemeClr val="tx1"/>
            </a:solidFill>
          </a:ln>
        </p:spPr>
        <p:txBody>
          <a:bodyPr anchor="b">
            <a:normAutofit/>
          </a:bodyPr>
          <a:lstStyle/>
          <a:p>
            <a:r>
              <a:rPr lang="en-US" sz="4400" b="1" i="1" dirty="0">
                <a:solidFill>
                  <a:schemeClr val="tx1"/>
                </a:solidFill>
                <a:latin typeface="Candara" panose="020E0502030303020204" pitchFamily="34" charset="0"/>
              </a:rPr>
              <a:t>“What shall we do?”</a:t>
            </a:r>
            <a:r>
              <a:rPr lang="en-US" sz="2800" b="1" i="1" dirty="0">
                <a:solidFill>
                  <a:schemeClr val="tx1"/>
                </a:solidFill>
                <a:latin typeface="Candara" panose="020E0502030303020204" pitchFamily="34" charset="0"/>
              </a:rPr>
              <a:t> </a:t>
            </a:r>
            <a:r>
              <a:rPr lang="en-US" sz="2800" dirty="0">
                <a:solidFill>
                  <a:schemeClr val="tx1"/>
                </a:solidFill>
                <a:latin typeface="Candara" panose="020E0502030303020204" pitchFamily="34" charset="0"/>
              </a:rPr>
              <a:t> Acts 2:38</a:t>
            </a:r>
          </a:p>
        </p:txBody>
      </p:sp>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849291" y="1513086"/>
            <a:ext cx="7460992" cy="4385690"/>
          </a:xfrm>
          <a:solidFill>
            <a:schemeClr val="tx2">
              <a:lumMod val="20000"/>
              <a:lumOff val="80000"/>
            </a:schemeClr>
          </a:solidFill>
        </p:spPr>
        <p:txBody>
          <a:bodyPr vert="horz" lIns="68580" tIns="34290" rIns="68580" bIns="34290" rtlCol="0" anchor="t">
            <a:normAutofit/>
          </a:bodyPr>
          <a:lstStyle/>
          <a:p>
            <a:pPr>
              <a:spcBef>
                <a:spcPts val="0"/>
              </a:spcBef>
              <a:buFont typeface="Wingdings" panose="05000000000000000000" pitchFamily="2" charset="2"/>
              <a:buChar char="§"/>
              <a:defRPr/>
            </a:pPr>
            <a:r>
              <a:rPr lang="en-US" altLang="en-US" sz="2925" b="1" dirty="0">
                <a:latin typeface="Candara" panose="020E0502030303020204" pitchFamily="34" charset="0"/>
              </a:rPr>
              <a:t>Alien sinners must…</a:t>
            </a:r>
          </a:p>
          <a:p>
            <a:pPr lvl="1">
              <a:spcBef>
                <a:spcPts val="0"/>
              </a:spcBef>
              <a:buSzPct val="122000"/>
              <a:buFont typeface="Wingdings" panose="05000000000000000000" pitchFamily="2" charset="2"/>
              <a:buChar char="§"/>
              <a:defRPr/>
            </a:pPr>
            <a:r>
              <a:rPr lang="en-US" altLang="en-US" sz="1800" dirty="0">
                <a:latin typeface="Candara" panose="020E0502030303020204" pitchFamily="34" charset="0"/>
              </a:rPr>
              <a:t> </a:t>
            </a:r>
            <a:r>
              <a:rPr lang="en-US" altLang="en-US" sz="2475" dirty="0">
                <a:latin typeface="Candara" panose="020E0502030303020204" pitchFamily="34" charset="0"/>
              </a:rPr>
              <a:t>Hear the Gospel – Romans 10:17</a:t>
            </a:r>
          </a:p>
          <a:p>
            <a:pPr lvl="1">
              <a:spcBef>
                <a:spcPts val="0"/>
              </a:spcBef>
              <a:buFont typeface="Wingdings" panose="05000000000000000000" pitchFamily="2" charset="2"/>
              <a:buChar char="§"/>
              <a:defRPr/>
            </a:pPr>
            <a:r>
              <a:rPr lang="en-US" altLang="en-US" sz="2475" dirty="0">
                <a:latin typeface="Candara" panose="020E0502030303020204" pitchFamily="34" charset="0"/>
              </a:rPr>
              <a:t> Believe it – John 8:24</a:t>
            </a:r>
          </a:p>
          <a:p>
            <a:pPr lvl="1">
              <a:spcBef>
                <a:spcPts val="0"/>
              </a:spcBef>
              <a:buFont typeface="Wingdings" panose="05000000000000000000" pitchFamily="2" charset="2"/>
              <a:buChar char="§"/>
              <a:defRPr/>
            </a:pPr>
            <a:r>
              <a:rPr lang="en-US" altLang="en-US" sz="2475" dirty="0">
                <a:latin typeface="Candara" panose="020E0502030303020204" pitchFamily="34" charset="0"/>
              </a:rPr>
              <a:t> Repent of sin – Acts 17:30</a:t>
            </a:r>
          </a:p>
          <a:p>
            <a:pPr lvl="1">
              <a:spcBef>
                <a:spcPts val="0"/>
              </a:spcBef>
              <a:buFont typeface="Wingdings" panose="05000000000000000000" pitchFamily="2" charset="2"/>
              <a:buChar char="§"/>
              <a:defRPr/>
            </a:pPr>
            <a:r>
              <a:rPr lang="en-US" altLang="en-US" sz="2475" dirty="0">
                <a:latin typeface="Candara" panose="020E0502030303020204" pitchFamily="34" charset="0"/>
              </a:rPr>
              <a:t> Confess Christ as Lord – Matthew 10:34</a:t>
            </a:r>
          </a:p>
          <a:p>
            <a:pPr lvl="1">
              <a:spcBef>
                <a:spcPts val="0"/>
              </a:spcBef>
              <a:buFont typeface="Wingdings" panose="05000000000000000000" pitchFamily="2" charset="2"/>
              <a:buChar char="§"/>
              <a:defRPr/>
            </a:pPr>
            <a:r>
              <a:rPr lang="en-US" altLang="en-US" sz="2475" dirty="0">
                <a:latin typeface="Candara" panose="020E0502030303020204" pitchFamily="34" charset="0"/>
              </a:rPr>
              <a:t> Be baptized for the remission of sins – Acts 2:38</a:t>
            </a:r>
          </a:p>
          <a:p>
            <a:pPr>
              <a:spcBef>
                <a:spcPts val="0"/>
              </a:spcBef>
              <a:buFont typeface="Wingdings" panose="05000000000000000000" pitchFamily="2" charset="2"/>
              <a:buChar char="§"/>
              <a:defRPr/>
            </a:pPr>
            <a:r>
              <a:rPr lang="en-US" altLang="en-US" sz="2925" b="1" dirty="0">
                <a:latin typeface="Candara" panose="020E0502030303020204" pitchFamily="34" charset="0"/>
              </a:rPr>
              <a:t>An erring child of God must…</a:t>
            </a:r>
          </a:p>
          <a:p>
            <a:pPr lvl="1" algn="just">
              <a:spcBef>
                <a:spcPts val="338"/>
              </a:spcBef>
              <a:buFont typeface="Wingdings" panose="05000000000000000000" pitchFamily="2" charset="2"/>
              <a:buChar char="§"/>
              <a:defRPr/>
            </a:pPr>
            <a:r>
              <a:rPr lang="en-US" altLang="en-US" sz="2475" dirty="0">
                <a:latin typeface="Candara" panose="020E0502030303020204" pitchFamily="34" charset="0"/>
              </a:rPr>
              <a:t> Repent and Pray for Forgiveness – 1 John 1:7-9</a:t>
            </a:r>
          </a:p>
          <a:p>
            <a:pPr algn="just">
              <a:spcBef>
                <a:spcPts val="338"/>
              </a:spcBef>
              <a:buFont typeface="Wingdings" panose="05000000000000000000" pitchFamily="2" charset="2"/>
              <a:buChar char="§"/>
              <a:defRPr/>
            </a:pPr>
            <a:r>
              <a:rPr lang="en-US" altLang="en-US" sz="2925" b="1" dirty="0">
                <a:latin typeface="Candara" panose="020E0502030303020204" pitchFamily="34" charset="0"/>
              </a:rPr>
              <a:t>Christians must </a:t>
            </a:r>
            <a:r>
              <a:rPr lang="en-US" altLang="en-US" sz="2925" b="1" i="1" dirty="0">
                <a:latin typeface="Candara" panose="020E0502030303020204" pitchFamily="34" charset="0"/>
              </a:rPr>
              <a:t>“be faithful </a:t>
            </a:r>
            <a:r>
              <a:rPr lang="en-US" altLang="en-US" sz="2925" b="1" i="1" u="sng" dirty="0">
                <a:latin typeface="Candara" panose="020E0502030303020204" pitchFamily="34" charset="0"/>
              </a:rPr>
              <a:t>unto</a:t>
            </a:r>
            <a:r>
              <a:rPr lang="en-US" altLang="en-US" sz="2925" b="1" i="1" dirty="0">
                <a:latin typeface="Candara" panose="020E0502030303020204" pitchFamily="34" charset="0"/>
              </a:rPr>
              <a:t> death”</a:t>
            </a:r>
          </a:p>
          <a:p>
            <a:pPr lvl="1">
              <a:buFont typeface="Wingdings" panose="05000000000000000000" pitchFamily="2" charset="2"/>
              <a:buChar char="§"/>
              <a:defRPr/>
            </a:pPr>
            <a:r>
              <a:rPr lang="en-US" altLang="en-US" sz="2100" dirty="0">
                <a:latin typeface="Candara" panose="020E0502030303020204" pitchFamily="34" charset="0"/>
              </a:rPr>
              <a:t> </a:t>
            </a:r>
            <a:r>
              <a:rPr lang="en-US" altLang="en-US" sz="2475" dirty="0">
                <a:latin typeface="Candara" panose="020E0502030303020204" pitchFamily="34" charset="0"/>
              </a:rPr>
              <a:t>Revelation 2:10</a:t>
            </a:r>
          </a:p>
        </p:txBody>
      </p:sp>
      <p:sp>
        <p:nvSpPr>
          <p:cNvPr id="6" name="Rectangle 5">
            <a:extLst>
              <a:ext uri="{FF2B5EF4-FFF2-40B4-BE49-F238E27FC236}">
                <a16:creationId xmlns:a16="http://schemas.microsoft.com/office/drawing/2014/main" id="{743B5056-1064-4B7A-8405-5E8363AD2307}"/>
              </a:ext>
            </a:extLst>
          </p:cNvPr>
          <p:cNvSpPr/>
          <p:nvPr/>
        </p:nvSpPr>
        <p:spPr>
          <a:xfrm rot="16200000">
            <a:off x="-889189" y="3382765"/>
            <a:ext cx="2579617" cy="646331"/>
          </a:xfrm>
          <a:prstGeom prst="rect">
            <a:avLst/>
          </a:prstGeom>
          <a:noFill/>
        </p:spPr>
        <p:txBody>
          <a:bodyPr wrap="none" lIns="68580" tIns="34290" rIns="68580" bIns="34290">
            <a:spAutoFit/>
          </a:bodyPr>
          <a:lstStyle/>
          <a:p>
            <a:pPr algn="ctr"/>
            <a:r>
              <a:rPr lang="en-US" sz="3750" b="1" dirty="0">
                <a:ln w="12700">
                  <a:solidFill>
                    <a:schemeClr val="accent1"/>
                  </a:solidFill>
                  <a:prstDash val="solid"/>
                </a:ln>
                <a:solidFill>
                  <a:schemeClr val="bg1">
                    <a:lumMod val="65000"/>
                  </a:schemeClr>
                </a:solidFill>
                <a:effectLst>
                  <a:outerShdw dist="38100" dir="2640000" algn="bl" rotWithShape="0">
                    <a:schemeClr val="accent1"/>
                  </a:outerShdw>
                </a:effectLst>
                <a:latin typeface="Candara" panose="020E0502030303020204" pitchFamily="34" charset="0"/>
              </a:rPr>
              <a:t>INVITATION</a:t>
            </a:r>
          </a:p>
        </p:txBody>
      </p:sp>
    </p:spTree>
    <p:extLst>
      <p:ext uri="{BB962C8B-B14F-4D97-AF65-F5344CB8AC3E}">
        <p14:creationId xmlns:p14="http://schemas.microsoft.com/office/powerpoint/2010/main" val="34738475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mpany background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spDef>
      <a:spPr>
        <a:solidFill>
          <a:schemeClr val="tx2"/>
        </a:solidFill>
        <a:ln>
          <a:solidFill>
            <a:schemeClr val="tx2"/>
          </a:solid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ompany meeting presentation.potx" id="{77F2D8A2-507B-4878-B2FF-8D528D9C7FD9}" vid="{1CC704D5-A0BA-4179-BDE4-EF17843D99B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Company meeting presentation</Template>
  <TotalTime>479</TotalTime>
  <Words>631</Words>
  <Application>Microsoft Office PowerPoint</Application>
  <PresentationFormat>On-screen Show (4:3)</PresentationFormat>
  <Paragraphs>48</Paragraphs>
  <Slides>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Candara</vt:lpstr>
      <vt:lpstr>Century Gothic</vt:lpstr>
      <vt:lpstr>Courier New</vt:lpstr>
      <vt:lpstr>Palatino Linotype</vt:lpstr>
      <vt:lpstr>Wingdings</vt:lpstr>
      <vt:lpstr>Company background presentation</vt:lpstr>
      <vt:lpstr>Following Jesus Sermon In Song</vt:lpstr>
      <vt:lpstr>Following Jesus</vt:lpstr>
      <vt:lpstr>Following Jesus</vt:lpstr>
      <vt:lpstr>“What shall we do?”  Acts 2:38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Redemption in Christ</dc:title>
  <dc:creator>Tommy McClure</dc:creator>
  <cp:lastModifiedBy>Tommy McClure</cp:lastModifiedBy>
  <cp:revision>26</cp:revision>
  <cp:lastPrinted>2022-07-30T18:21:22Z</cp:lastPrinted>
  <dcterms:created xsi:type="dcterms:W3CDTF">2022-01-30T22:20:48Z</dcterms:created>
  <dcterms:modified xsi:type="dcterms:W3CDTF">2022-09-25T23:59:32Z</dcterms:modified>
</cp:coreProperties>
</file>