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9"/>
  </p:notesMasterIdLst>
  <p:handoutMasterIdLst>
    <p:handoutMasterId r:id="rId20"/>
  </p:handoutMasterIdLst>
  <p:sldIdLst>
    <p:sldId id="278" r:id="rId5"/>
    <p:sldId id="282" r:id="rId6"/>
    <p:sldId id="281" r:id="rId7"/>
    <p:sldId id="280" r:id="rId8"/>
    <p:sldId id="393" r:id="rId9"/>
    <p:sldId id="300" r:id="rId10"/>
    <p:sldId id="284" r:id="rId11"/>
    <p:sldId id="302" r:id="rId12"/>
    <p:sldId id="301" r:id="rId13"/>
    <p:sldId id="303" r:id="rId14"/>
    <p:sldId id="304" r:id="rId15"/>
    <p:sldId id="288" r:id="rId16"/>
    <p:sldId id="299" r:id="rId17"/>
    <p:sldId id="392"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177072-051D-4474-B59C-4E618CF73572}" v="3967" dt="2022-09-17T21:28:25.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68586" autoAdjust="0"/>
  </p:normalViewPr>
  <p:slideViewPr>
    <p:cSldViewPr snapToGrid="0">
      <p:cViewPr varScale="1">
        <p:scale>
          <a:sx n="73" d="100"/>
          <a:sy n="73" d="100"/>
        </p:scale>
        <p:origin x="2538" y="72"/>
      </p:cViewPr>
      <p:guideLst/>
    </p:cSldViewPr>
  </p:slideViewPr>
  <p:notesTextViewPr>
    <p:cViewPr>
      <p:scale>
        <a:sx n="1" d="1"/>
        <a:sy n="1" d="1"/>
      </p:scale>
      <p:origin x="0" y="0"/>
    </p:cViewPr>
  </p:notesTextViewPr>
  <p:notesViewPr>
    <p:cSldViewPr snapToGrid="0">
      <p:cViewPr varScale="1">
        <p:scale>
          <a:sx n="78" d="100"/>
          <a:sy n="78" d="100"/>
        </p:scale>
        <p:origin x="393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74177072-051D-4474-B59C-4E618CF73572}"/>
    <pc:docChg chg="undo custSel addSld delSld modSld sldOrd">
      <pc:chgData name="Tommy McClure" userId="5f57beb918c8a44c" providerId="LiveId" clId="{74177072-051D-4474-B59C-4E618CF73572}" dt="2022-09-17T22:30:11.848" v="5478" actId="1076"/>
      <pc:docMkLst>
        <pc:docMk/>
      </pc:docMkLst>
      <pc:sldChg chg="addSp delSp modSp mod delAnim">
        <pc:chgData name="Tommy McClure" userId="5f57beb918c8a44c" providerId="LiveId" clId="{74177072-051D-4474-B59C-4E618CF73572}" dt="2022-09-17T17:34:21.522" v="409" actId="1076"/>
        <pc:sldMkLst>
          <pc:docMk/>
          <pc:sldMk cId="4167884232" sldId="278"/>
        </pc:sldMkLst>
        <pc:spChg chg="del">
          <ac:chgData name="Tommy McClure" userId="5f57beb918c8a44c" providerId="LiveId" clId="{74177072-051D-4474-B59C-4E618CF73572}" dt="2022-09-17T17:33:56.483" v="404" actId="478"/>
          <ac:spMkLst>
            <pc:docMk/>
            <pc:sldMk cId="4167884232" sldId="278"/>
            <ac:spMk id="3" creationId="{DB93FB3F-A8D4-46D3-A1C6-C79C64563729}"/>
          </ac:spMkLst>
        </pc:spChg>
        <pc:spChg chg="add del mod">
          <ac:chgData name="Tommy McClure" userId="5f57beb918c8a44c" providerId="LiveId" clId="{74177072-051D-4474-B59C-4E618CF73572}" dt="2022-09-17T17:34:17.221" v="408" actId="478"/>
          <ac:spMkLst>
            <pc:docMk/>
            <pc:sldMk cId="4167884232" sldId="278"/>
            <ac:spMk id="6" creationId="{28F1D7C5-C444-2363-0601-6F604A76ED39}"/>
          </ac:spMkLst>
        </pc:spChg>
        <pc:picChg chg="add del mod">
          <ac:chgData name="Tommy McClure" userId="5f57beb918c8a44c" providerId="LiveId" clId="{74177072-051D-4474-B59C-4E618CF73572}" dt="2022-09-17T17:34:21.522" v="409" actId="1076"/>
          <ac:picMkLst>
            <pc:docMk/>
            <pc:sldMk cId="4167884232" sldId="278"/>
            <ac:picMk id="5" creationId="{F8A1C807-B9AD-4C9B-BF9F-60F03428998E}"/>
          </ac:picMkLst>
        </pc:picChg>
      </pc:sldChg>
      <pc:sldChg chg="modSp mod ord modNotesTx">
        <pc:chgData name="Tommy McClure" userId="5f57beb918c8a44c" providerId="LiveId" clId="{74177072-051D-4474-B59C-4E618CF73572}" dt="2022-09-17T20:49:08.110" v="4923" actId="207"/>
        <pc:sldMkLst>
          <pc:docMk/>
          <pc:sldMk cId="374872162" sldId="280"/>
        </pc:sldMkLst>
        <pc:spChg chg="mod">
          <ac:chgData name="Tommy McClure" userId="5f57beb918c8a44c" providerId="LiveId" clId="{74177072-051D-4474-B59C-4E618CF73572}" dt="2022-09-17T20:49:08.110" v="4923" actId="207"/>
          <ac:spMkLst>
            <pc:docMk/>
            <pc:sldMk cId="374872162" sldId="280"/>
            <ac:spMk id="2" creationId="{90F39FC2-D01E-4FB0-A182-735B2D85EB5B}"/>
          </ac:spMkLst>
        </pc:spChg>
        <pc:spChg chg="mod">
          <ac:chgData name="Tommy McClure" userId="5f57beb918c8a44c" providerId="LiveId" clId="{74177072-051D-4474-B59C-4E618CF73572}" dt="2022-09-17T20:43:48.982" v="4830" actId="255"/>
          <ac:spMkLst>
            <pc:docMk/>
            <pc:sldMk cId="374872162" sldId="280"/>
            <ac:spMk id="3" creationId="{5985728B-CD03-4602-A4EB-D13D725919EE}"/>
          </ac:spMkLst>
        </pc:spChg>
      </pc:sldChg>
      <pc:sldChg chg="modSp mod ord">
        <pc:chgData name="Tommy McClure" userId="5f57beb918c8a44c" providerId="LiveId" clId="{74177072-051D-4474-B59C-4E618CF73572}" dt="2022-09-17T20:48:55.607" v="4921" actId="207"/>
        <pc:sldMkLst>
          <pc:docMk/>
          <pc:sldMk cId="3985360333" sldId="281"/>
        </pc:sldMkLst>
        <pc:spChg chg="mod">
          <ac:chgData name="Tommy McClure" userId="5f57beb918c8a44c" providerId="LiveId" clId="{74177072-051D-4474-B59C-4E618CF73572}" dt="2022-09-17T20:48:55.607" v="4921" actId="207"/>
          <ac:spMkLst>
            <pc:docMk/>
            <pc:sldMk cId="3985360333" sldId="281"/>
            <ac:spMk id="2" creationId="{90F39FC2-D01E-4FB0-A182-735B2D85EB5B}"/>
          </ac:spMkLst>
        </pc:spChg>
      </pc:sldChg>
      <pc:sldChg chg="modSp mod ord modAnim modNotes modNotesTx">
        <pc:chgData name="Tommy McClure" userId="5f57beb918c8a44c" providerId="LiveId" clId="{74177072-051D-4474-B59C-4E618CF73572}" dt="2022-09-17T22:29:08.477" v="5475" actId="14100"/>
        <pc:sldMkLst>
          <pc:docMk/>
          <pc:sldMk cId="321990107" sldId="282"/>
        </pc:sldMkLst>
        <pc:spChg chg="mod">
          <ac:chgData name="Tommy McClure" userId="5f57beb918c8a44c" providerId="LiveId" clId="{74177072-051D-4474-B59C-4E618CF73572}" dt="2022-09-17T21:28:50.976" v="5472" actId="14100"/>
          <ac:spMkLst>
            <pc:docMk/>
            <pc:sldMk cId="321990107" sldId="282"/>
            <ac:spMk id="3" creationId="{01CD1164-CC9D-43F3-949E-E631864B9CA9}"/>
          </ac:spMkLst>
        </pc:spChg>
        <pc:spChg chg="mod">
          <ac:chgData name="Tommy McClure" userId="5f57beb918c8a44c" providerId="LiveId" clId="{74177072-051D-4474-B59C-4E618CF73572}" dt="2022-09-17T20:48:47.830" v="4920" actId="207"/>
          <ac:spMkLst>
            <pc:docMk/>
            <pc:sldMk cId="321990107" sldId="282"/>
            <ac:spMk id="4" creationId="{FE7D2F87-68A4-4334-93A7-87832DF4EC8C}"/>
          </ac:spMkLst>
        </pc:spChg>
      </pc:sldChg>
      <pc:sldChg chg="modSp mod modAnim modNotes modNotesTx">
        <pc:chgData name="Tommy McClure" userId="5f57beb918c8a44c" providerId="LiveId" clId="{74177072-051D-4474-B59C-4E618CF73572}" dt="2022-09-17T22:30:11.848" v="5478" actId="1076"/>
        <pc:sldMkLst>
          <pc:docMk/>
          <pc:sldMk cId="1278525595" sldId="284"/>
        </pc:sldMkLst>
        <pc:spChg chg="mod">
          <ac:chgData name="Tommy McClure" userId="5f57beb918c8a44c" providerId="LiveId" clId="{74177072-051D-4474-B59C-4E618CF73572}" dt="2022-09-17T18:31:40.848" v="1314" actId="1076"/>
          <ac:spMkLst>
            <pc:docMk/>
            <pc:sldMk cId="1278525595" sldId="284"/>
            <ac:spMk id="2" creationId="{B895026B-B138-49A9-B9BE-5A5B1B1613FA}"/>
          </ac:spMkLst>
        </pc:spChg>
        <pc:spChg chg="mod">
          <ac:chgData name="Tommy McClure" userId="5f57beb918c8a44c" providerId="LiveId" clId="{74177072-051D-4474-B59C-4E618CF73572}" dt="2022-09-17T20:52:34.113" v="4943" actId="115"/>
          <ac:spMkLst>
            <pc:docMk/>
            <pc:sldMk cId="1278525595" sldId="284"/>
            <ac:spMk id="3" creationId="{01CD1164-CC9D-43F3-949E-E631864B9CA9}"/>
          </ac:spMkLst>
        </pc:spChg>
        <pc:spChg chg="mod">
          <ac:chgData name="Tommy McClure" userId="5f57beb918c8a44c" providerId="LiveId" clId="{74177072-051D-4474-B59C-4E618CF73572}" dt="2022-09-17T20:51:04.959" v="4934" actId="207"/>
          <ac:spMkLst>
            <pc:docMk/>
            <pc:sldMk cId="1278525595" sldId="284"/>
            <ac:spMk id="4" creationId="{FE7D2F87-68A4-4334-93A7-87832DF4EC8C}"/>
          </ac:spMkLst>
        </pc:spChg>
        <pc:spChg chg="mod">
          <ac:chgData name="Tommy McClure" userId="5f57beb918c8a44c" providerId="LiveId" clId="{74177072-051D-4474-B59C-4E618CF73572}" dt="2022-09-17T17:51:22.496" v="545" actId="207"/>
          <ac:spMkLst>
            <pc:docMk/>
            <pc:sldMk cId="1278525595" sldId="284"/>
            <ac:spMk id="5" creationId="{0EA8BE66-47CB-41AE-9502-9F54472E269C}"/>
          </ac:spMkLst>
        </pc:spChg>
      </pc:sldChg>
      <pc:sldChg chg="del">
        <pc:chgData name="Tommy McClure" userId="5f57beb918c8a44c" providerId="LiveId" clId="{74177072-051D-4474-B59C-4E618CF73572}" dt="2022-09-17T20:13:12.523" v="4147" actId="2696"/>
        <pc:sldMkLst>
          <pc:docMk/>
          <pc:sldMk cId="2957306275" sldId="285"/>
        </pc:sldMkLst>
      </pc:sldChg>
      <pc:sldChg chg="del">
        <pc:chgData name="Tommy McClure" userId="5f57beb918c8a44c" providerId="LiveId" clId="{74177072-051D-4474-B59C-4E618CF73572}" dt="2022-09-17T20:13:14.844" v="4148" actId="2696"/>
        <pc:sldMkLst>
          <pc:docMk/>
          <pc:sldMk cId="171371240" sldId="286"/>
        </pc:sldMkLst>
      </pc:sldChg>
      <pc:sldChg chg="del">
        <pc:chgData name="Tommy McClure" userId="5f57beb918c8a44c" providerId="LiveId" clId="{74177072-051D-4474-B59C-4E618CF73572}" dt="2022-09-17T20:13:16.966" v="4149" actId="2696"/>
        <pc:sldMkLst>
          <pc:docMk/>
          <pc:sldMk cId="3993740007" sldId="287"/>
        </pc:sldMkLst>
      </pc:sldChg>
      <pc:sldChg chg="addSp delSp modSp mod modAnim modNotesTx">
        <pc:chgData name="Tommy McClure" userId="5f57beb918c8a44c" providerId="LiveId" clId="{74177072-051D-4474-B59C-4E618CF73572}" dt="2022-09-17T21:20:27.347" v="5380" actId="1076"/>
        <pc:sldMkLst>
          <pc:docMk/>
          <pc:sldMk cId="2388060308" sldId="288"/>
        </pc:sldMkLst>
        <pc:spChg chg="del mod">
          <ac:chgData name="Tommy McClure" userId="5f57beb918c8a44c" providerId="LiveId" clId="{74177072-051D-4474-B59C-4E618CF73572}" dt="2022-09-17T20:29:24.158" v="4699" actId="478"/>
          <ac:spMkLst>
            <pc:docMk/>
            <pc:sldMk cId="2388060308" sldId="288"/>
            <ac:spMk id="2" creationId="{B895026B-B138-49A9-B9BE-5A5B1B1613FA}"/>
          </ac:spMkLst>
        </pc:spChg>
        <pc:spChg chg="mod">
          <ac:chgData name="Tommy McClure" userId="5f57beb918c8a44c" providerId="LiveId" clId="{74177072-051D-4474-B59C-4E618CF73572}" dt="2022-09-17T21:20:16.413" v="5379" actId="1037"/>
          <ac:spMkLst>
            <pc:docMk/>
            <pc:sldMk cId="2388060308" sldId="288"/>
            <ac:spMk id="3" creationId="{01CD1164-CC9D-43F3-949E-E631864B9CA9}"/>
          </ac:spMkLst>
        </pc:spChg>
        <pc:spChg chg="add mod">
          <ac:chgData name="Tommy McClure" userId="5f57beb918c8a44c" providerId="LiveId" clId="{74177072-051D-4474-B59C-4E618CF73572}" dt="2022-09-17T21:20:27.347" v="5380" actId="1076"/>
          <ac:spMkLst>
            <pc:docMk/>
            <pc:sldMk cId="2388060308" sldId="288"/>
            <ac:spMk id="5" creationId="{AC110E49-7EA5-4F94-5399-0E992CD7F900}"/>
          </ac:spMkLst>
        </pc:spChg>
        <pc:spChg chg="mod">
          <ac:chgData name="Tommy McClure" userId="5f57beb918c8a44c" providerId="LiveId" clId="{74177072-051D-4474-B59C-4E618CF73572}" dt="2022-09-17T21:16:51.638" v="5356" actId="1036"/>
          <ac:spMkLst>
            <pc:docMk/>
            <pc:sldMk cId="2388060308" sldId="288"/>
            <ac:spMk id="8" creationId="{F32F5817-9472-4E78-8AE8-C58D45C4BD6B}"/>
          </ac:spMkLst>
        </pc:spChg>
        <pc:spChg chg="mod">
          <ac:chgData name="Tommy McClure" userId="5f57beb918c8a44c" providerId="LiveId" clId="{74177072-051D-4474-B59C-4E618CF73572}" dt="2022-09-17T21:17:03.099" v="5368" actId="1038"/>
          <ac:spMkLst>
            <pc:docMk/>
            <pc:sldMk cId="2388060308" sldId="288"/>
            <ac:spMk id="9" creationId="{07EE2A7C-13C9-4A70-AF28-9D44C261EB6E}"/>
          </ac:spMkLst>
        </pc:spChg>
      </pc:sldChg>
      <pc:sldChg chg="del">
        <pc:chgData name="Tommy McClure" userId="5f57beb918c8a44c" providerId="LiveId" clId="{74177072-051D-4474-B59C-4E618CF73572}" dt="2022-09-17T20:14:34.576" v="4163" actId="2696"/>
        <pc:sldMkLst>
          <pc:docMk/>
          <pc:sldMk cId="3382959049" sldId="289"/>
        </pc:sldMkLst>
      </pc:sldChg>
      <pc:sldChg chg="del">
        <pc:chgData name="Tommy McClure" userId="5f57beb918c8a44c" providerId="LiveId" clId="{74177072-051D-4474-B59C-4E618CF73572}" dt="2022-09-17T20:36:04.128" v="4791" actId="2696"/>
        <pc:sldMkLst>
          <pc:docMk/>
          <pc:sldMk cId="0" sldId="298"/>
        </pc:sldMkLst>
      </pc:sldChg>
      <pc:sldChg chg="addSp modSp mod modAnim">
        <pc:chgData name="Tommy McClure" userId="5f57beb918c8a44c" providerId="LiveId" clId="{74177072-051D-4474-B59C-4E618CF73572}" dt="2022-09-17T21:00:08.271" v="5138" actId="14100"/>
        <pc:sldMkLst>
          <pc:docMk/>
          <pc:sldMk cId="2628894418" sldId="299"/>
        </pc:sldMkLst>
        <pc:spChg chg="mod">
          <ac:chgData name="Tommy McClure" userId="5f57beb918c8a44c" providerId="LiveId" clId="{74177072-051D-4474-B59C-4E618CF73572}" dt="2022-09-17T20:14:59.441" v="4166" actId="207"/>
          <ac:spMkLst>
            <pc:docMk/>
            <pc:sldMk cId="2628894418" sldId="299"/>
            <ac:spMk id="2" creationId="{90F39FC2-D01E-4FB0-A182-735B2D85EB5B}"/>
          </ac:spMkLst>
        </pc:spChg>
        <pc:spChg chg="mod ord">
          <ac:chgData name="Tommy McClure" userId="5f57beb918c8a44c" providerId="LiveId" clId="{74177072-051D-4474-B59C-4E618CF73572}" dt="2022-09-17T21:00:08.271" v="5138" actId="14100"/>
          <ac:spMkLst>
            <pc:docMk/>
            <pc:sldMk cId="2628894418" sldId="299"/>
            <ac:spMk id="3" creationId="{5985728B-CD03-4602-A4EB-D13D725919EE}"/>
          </ac:spMkLst>
        </pc:spChg>
        <pc:spChg chg="mod">
          <ac:chgData name="Tommy McClure" userId="5f57beb918c8a44c" providerId="LiveId" clId="{74177072-051D-4474-B59C-4E618CF73572}" dt="2022-09-17T20:59:17.332" v="5132" actId="14100"/>
          <ac:spMkLst>
            <pc:docMk/>
            <pc:sldMk cId="2628894418" sldId="299"/>
            <ac:spMk id="4" creationId="{E99F039E-D1C2-49F3-8D39-3A6643A0A712}"/>
          </ac:spMkLst>
        </pc:spChg>
        <pc:spChg chg="add mod">
          <ac:chgData name="Tommy McClure" userId="5f57beb918c8a44c" providerId="LiveId" clId="{74177072-051D-4474-B59C-4E618CF73572}" dt="2022-09-17T20:59:59.153" v="5137" actId="1035"/>
          <ac:spMkLst>
            <pc:docMk/>
            <pc:sldMk cId="2628894418" sldId="299"/>
            <ac:spMk id="6" creationId="{2EB74A09-47E1-34B0-1880-AC8A51469A22}"/>
          </ac:spMkLst>
        </pc:spChg>
      </pc:sldChg>
      <pc:sldChg chg="modSp add del">
        <pc:chgData name="Tommy McClure" userId="5f57beb918c8a44c" providerId="LiveId" clId="{74177072-051D-4474-B59C-4E618CF73572}" dt="2022-09-17T18:32:03.625" v="1315" actId="2696"/>
        <pc:sldMkLst>
          <pc:docMk/>
          <pc:sldMk cId="1233313481" sldId="300"/>
        </pc:sldMkLst>
        <pc:spChg chg="mod">
          <ac:chgData name="Tommy McClure" userId="5f57beb918c8a44c" providerId="LiveId" clId="{74177072-051D-4474-B59C-4E618CF73572}" dt="2022-09-17T18:29:25.635" v="1226" actId="20577"/>
          <ac:spMkLst>
            <pc:docMk/>
            <pc:sldMk cId="1233313481" sldId="300"/>
            <ac:spMk id="4" creationId="{FE7D2F87-68A4-4334-93A7-87832DF4EC8C}"/>
          </ac:spMkLst>
        </pc:spChg>
      </pc:sldChg>
      <pc:sldChg chg="modSp add mod ord modAnim modNotes modNotesTx">
        <pc:chgData name="Tommy McClure" userId="5f57beb918c8a44c" providerId="LiveId" clId="{74177072-051D-4474-B59C-4E618CF73572}" dt="2022-09-17T22:29:21.715" v="5476" actId="14100"/>
        <pc:sldMkLst>
          <pc:docMk/>
          <pc:sldMk cId="3046468485" sldId="300"/>
        </pc:sldMkLst>
        <pc:spChg chg="mod">
          <ac:chgData name="Tommy McClure" userId="5f57beb918c8a44c" providerId="LiveId" clId="{74177072-051D-4474-B59C-4E618CF73572}" dt="2022-09-17T18:53:16.737" v="2044" actId="20577"/>
          <ac:spMkLst>
            <pc:docMk/>
            <pc:sldMk cId="3046468485" sldId="300"/>
            <ac:spMk id="3" creationId="{01CD1164-CC9D-43F3-949E-E631864B9CA9}"/>
          </ac:spMkLst>
        </pc:spChg>
      </pc:sldChg>
      <pc:sldChg chg="modSp add mod modAnim modNotesTx">
        <pc:chgData name="Tommy McClure" userId="5f57beb918c8a44c" providerId="LiveId" clId="{74177072-051D-4474-B59C-4E618CF73572}" dt="2022-09-17T20:53:59.718" v="4945" actId="14100"/>
        <pc:sldMkLst>
          <pc:docMk/>
          <pc:sldMk cId="1515780291" sldId="301"/>
        </pc:sldMkLst>
        <pc:spChg chg="mod">
          <ac:chgData name="Tommy McClure" userId="5f57beb918c8a44c" providerId="LiveId" clId="{74177072-051D-4474-B59C-4E618CF73572}" dt="2022-09-17T20:53:59.718" v="4945" actId="14100"/>
          <ac:spMkLst>
            <pc:docMk/>
            <pc:sldMk cId="1515780291" sldId="301"/>
            <ac:spMk id="3" creationId="{01CD1164-CC9D-43F3-949E-E631864B9CA9}"/>
          </ac:spMkLst>
        </pc:spChg>
        <pc:spChg chg="mod">
          <ac:chgData name="Tommy McClure" userId="5f57beb918c8a44c" providerId="LiveId" clId="{74177072-051D-4474-B59C-4E618CF73572}" dt="2022-09-17T19:25:14.409" v="3006" actId="14100"/>
          <ac:spMkLst>
            <pc:docMk/>
            <pc:sldMk cId="1515780291" sldId="301"/>
            <ac:spMk id="4" creationId="{FE7D2F87-68A4-4334-93A7-87832DF4EC8C}"/>
          </ac:spMkLst>
        </pc:spChg>
      </pc:sldChg>
      <pc:sldChg chg="modSp add modAnim modNotesTx">
        <pc:chgData name="Tommy McClure" userId="5f57beb918c8a44c" providerId="LiveId" clId="{74177072-051D-4474-B59C-4E618CF73572}" dt="2022-09-17T19:21:30.253" v="2990" actId="20577"/>
        <pc:sldMkLst>
          <pc:docMk/>
          <pc:sldMk cId="3294188225" sldId="302"/>
        </pc:sldMkLst>
        <pc:spChg chg="mod">
          <ac:chgData name="Tommy McClure" userId="5f57beb918c8a44c" providerId="LiveId" clId="{74177072-051D-4474-B59C-4E618CF73572}" dt="2022-09-17T19:20:07.003" v="2922" actId="20577"/>
          <ac:spMkLst>
            <pc:docMk/>
            <pc:sldMk cId="3294188225" sldId="302"/>
            <ac:spMk id="3" creationId="{01CD1164-CC9D-43F3-949E-E631864B9CA9}"/>
          </ac:spMkLst>
        </pc:spChg>
        <pc:spChg chg="mod">
          <ac:chgData name="Tommy McClure" userId="5f57beb918c8a44c" providerId="LiveId" clId="{74177072-051D-4474-B59C-4E618CF73572}" dt="2022-09-17T19:04:57.206" v="2436" actId="20577"/>
          <ac:spMkLst>
            <pc:docMk/>
            <pc:sldMk cId="3294188225" sldId="302"/>
            <ac:spMk id="4" creationId="{FE7D2F87-68A4-4334-93A7-87832DF4EC8C}"/>
          </ac:spMkLst>
        </pc:spChg>
      </pc:sldChg>
      <pc:sldChg chg="modSp add mod modAnim modNotes modNotesTx">
        <pc:chgData name="Tommy McClure" userId="5f57beb918c8a44c" providerId="LiveId" clId="{74177072-051D-4474-B59C-4E618CF73572}" dt="2022-09-17T22:29:36.811" v="5477" actId="14100"/>
        <pc:sldMkLst>
          <pc:docMk/>
          <pc:sldMk cId="4159787534" sldId="303"/>
        </pc:sldMkLst>
        <pc:spChg chg="mod">
          <ac:chgData name="Tommy McClure" userId="5f57beb918c8a44c" providerId="LiveId" clId="{74177072-051D-4474-B59C-4E618CF73572}" dt="2022-09-17T21:06:04.079" v="5279" actId="20577"/>
          <ac:spMkLst>
            <pc:docMk/>
            <pc:sldMk cId="4159787534" sldId="303"/>
            <ac:spMk id="3" creationId="{01CD1164-CC9D-43F3-949E-E631864B9CA9}"/>
          </ac:spMkLst>
        </pc:spChg>
        <pc:spChg chg="mod">
          <ac:chgData name="Tommy McClure" userId="5f57beb918c8a44c" providerId="LiveId" clId="{74177072-051D-4474-B59C-4E618CF73572}" dt="2022-09-17T19:44:39.908" v="3717" actId="20577"/>
          <ac:spMkLst>
            <pc:docMk/>
            <pc:sldMk cId="4159787534" sldId="303"/>
            <ac:spMk id="4" creationId="{FE7D2F87-68A4-4334-93A7-87832DF4EC8C}"/>
          </ac:spMkLst>
        </pc:spChg>
      </pc:sldChg>
      <pc:sldChg chg="addSp delSp modSp add mod delAnim modAnim modNotesTx">
        <pc:chgData name="Tommy McClure" userId="5f57beb918c8a44c" providerId="LiveId" clId="{74177072-051D-4474-B59C-4E618CF73572}" dt="2022-09-17T20:33:16.786" v="4778" actId="20577"/>
        <pc:sldMkLst>
          <pc:docMk/>
          <pc:sldMk cId="610527477" sldId="304"/>
        </pc:sldMkLst>
        <pc:spChg chg="mod">
          <ac:chgData name="Tommy McClure" userId="5f57beb918c8a44c" providerId="LiveId" clId="{74177072-051D-4474-B59C-4E618CF73572}" dt="2022-09-17T20:26:31.238" v="4638" actId="1076"/>
          <ac:spMkLst>
            <pc:docMk/>
            <pc:sldMk cId="610527477" sldId="304"/>
            <ac:spMk id="2" creationId="{B895026B-B138-49A9-B9BE-5A5B1B1613FA}"/>
          </ac:spMkLst>
        </pc:spChg>
        <pc:spChg chg="del mod">
          <ac:chgData name="Tommy McClure" userId="5f57beb918c8a44c" providerId="LiveId" clId="{74177072-051D-4474-B59C-4E618CF73572}" dt="2022-09-17T20:17:37.143" v="4243" actId="478"/>
          <ac:spMkLst>
            <pc:docMk/>
            <pc:sldMk cId="610527477" sldId="304"/>
            <ac:spMk id="3" creationId="{01CD1164-CC9D-43F3-949E-E631864B9CA9}"/>
          </ac:spMkLst>
        </pc:spChg>
        <pc:spChg chg="del mod">
          <ac:chgData name="Tommy McClure" userId="5f57beb918c8a44c" providerId="LiveId" clId="{74177072-051D-4474-B59C-4E618CF73572}" dt="2022-09-17T20:21:48.748" v="4430" actId="478"/>
          <ac:spMkLst>
            <pc:docMk/>
            <pc:sldMk cId="610527477" sldId="304"/>
            <ac:spMk id="4" creationId="{FE7D2F87-68A4-4334-93A7-87832DF4EC8C}"/>
          </ac:spMkLst>
        </pc:spChg>
        <pc:spChg chg="add del mod">
          <ac:chgData name="Tommy McClure" userId="5f57beb918c8a44c" providerId="LiveId" clId="{74177072-051D-4474-B59C-4E618CF73572}" dt="2022-09-17T20:17:40.778" v="4244" actId="478"/>
          <ac:spMkLst>
            <pc:docMk/>
            <pc:sldMk cId="610527477" sldId="304"/>
            <ac:spMk id="8" creationId="{0544F206-FA05-2D7A-94FF-E29D196A585A}"/>
          </ac:spMkLst>
        </pc:spChg>
        <pc:spChg chg="add del mod">
          <ac:chgData name="Tommy McClure" userId="5f57beb918c8a44c" providerId="LiveId" clId="{74177072-051D-4474-B59C-4E618CF73572}" dt="2022-09-17T20:22:24.542" v="4441"/>
          <ac:spMkLst>
            <pc:docMk/>
            <pc:sldMk cId="610527477" sldId="304"/>
            <ac:spMk id="9" creationId="{C5EBC3AA-2974-1DA4-6FB3-0F405FDB0B2A}"/>
          </ac:spMkLst>
        </pc:spChg>
        <pc:spChg chg="add del mod">
          <ac:chgData name="Tommy McClure" userId="5f57beb918c8a44c" providerId="LiveId" clId="{74177072-051D-4474-B59C-4E618CF73572}" dt="2022-09-17T20:22:24.542" v="4439" actId="478"/>
          <ac:spMkLst>
            <pc:docMk/>
            <pc:sldMk cId="610527477" sldId="304"/>
            <ac:spMk id="10" creationId="{EE106519-FF41-C0A0-61A9-AC95A0DEBE4B}"/>
          </ac:spMkLst>
        </pc:spChg>
        <pc:spChg chg="add del mod">
          <ac:chgData name="Tommy McClure" userId="5f57beb918c8a44c" providerId="LiveId" clId="{74177072-051D-4474-B59C-4E618CF73572}" dt="2022-09-17T20:22:37.329" v="4442" actId="478"/>
          <ac:spMkLst>
            <pc:docMk/>
            <pc:sldMk cId="610527477" sldId="304"/>
            <ac:spMk id="12" creationId="{A7689AC0-56EE-FFB4-EF23-AAD4DF5F1A96}"/>
          </ac:spMkLst>
        </pc:spChg>
        <pc:spChg chg="add del mod">
          <ac:chgData name="Tommy McClure" userId="5f57beb918c8a44c" providerId="LiveId" clId="{74177072-051D-4474-B59C-4E618CF73572}" dt="2022-09-17T20:22:56.879" v="4446"/>
          <ac:spMkLst>
            <pc:docMk/>
            <pc:sldMk cId="610527477" sldId="304"/>
            <ac:spMk id="13" creationId="{722BCEBC-B752-37A6-627A-0BF0CCB47032}"/>
          </ac:spMkLst>
        </pc:spChg>
        <pc:spChg chg="add del">
          <ac:chgData name="Tommy McClure" userId="5f57beb918c8a44c" providerId="LiveId" clId="{74177072-051D-4474-B59C-4E618CF73572}" dt="2022-09-17T20:23:16.426" v="4448" actId="478"/>
          <ac:spMkLst>
            <pc:docMk/>
            <pc:sldMk cId="610527477" sldId="304"/>
            <ac:spMk id="15" creationId="{5AF3D0DD-D178-AE62-80EA-C0FECF7E9F89}"/>
          </ac:spMkLst>
        </pc:spChg>
        <pc:spChg chg="add del mod">
          <ac:chgData name="Tommy McClure" userId="5f57beb918c8a44c" providerId="LiveId" clId="{74177072-051D-4474-B59C-4E618CF73572}" dt="2022-09-17T20:32:26.684" v="4756" actId="1076"/>
          <ac:spMkLst>
            <pc:docMk/>
            <pc:sldMk cId="610527477" sldId="304"/>
            <ac:spMk id="16" creationId="{2F6256CB-AF88-8B6E-12E0-0854C144D545}"/>
          </ac:spMkLst>
        </pc:spChg>
        <pc:spChg chg="add del mod">
          <ac:chgData name="Tommy McClure" userId="5f57beb918c8a44c" providerId="LiveId" clId="{74177072-051D-4474-B59C-4E618CF73572}" dt="2022-09-17T20:31:12.609" v="4747" actId="478"/>
          <ac:spMkLst>
            <pc:docMk/>
            <pc:sldMk cId="610527477" sldId="304"/>
            <ac:spMk id="17" creationId="{2F0660EC-16E9-42BB-F9E9-5F4AE58163E4}"/>
          </ac:spMkLst>
        </pc:spChg>
        <pc:spChg chg="add mod">
          <ac:chgData name="Tommy McClure" userId="5f57beb918c8a44c" providerId="LiveId" clId="{74177072-051D-4474-B59C-4E618CF73572}" dt="2022-09-17T20:33:16.786" v="4778" actId="20577"/>
          <ac:spMkLst>
            <pc:docMk/>
            <pc:sldMk cId="610527477" sldId="304"/>
            <ac:spMk id="18" creationId="{0361B2F1-1480-4E3F-340D-E90C256188AA}"/>
          </ac:spMkLst>
        </pc:spChg>
      </pc:sldChg>
      <pc:sldChg chg="new del">
        <pc:chgData name="Tommy McClure" userId="5f57beb918c8a44c" providerId="LiveId" clId="{74177072-051D-4474-B59C-4E618CF73572}" dt="2022-09-17T20:33:24.016" v="4779" actId="2696"/>
        <pc:sldMkLst>
          <pc:docMk/>
          <pc:sldMk cId="3359188574" sldId="305"/>
        </pc:sldMkLst>
      </pc:sldChg>
      <pc:sldChg chg="modSp mod">
        <pc:chgData name="Tommy McClure" userId="5f57beb918c8a44c" providerId="LiveId" clId="{74177072-051D-4474-B59C-4E618CF73572}" dt="2022-09-17T20:39:29.930" v="4812" actId="1037"/>
        <pc:sldMkLst>
          <pc:docMk/>
          <pc:sldMk cId="2970185068" sldId="392"/>
        </pc:sldMkLst>
        <pc:spChg chg="mod">
          <ac:chgData name="Tommy McClure" userId="5f57beb918c8a44c" providerId="LiveId" clId="{74177072-051D-4474-B59C-4E618CF73572}" dt="2022-09-17T20:39:00.393" v="4800" actId="207"/>
          <ac:spMkLst>
            <pc:docMk/>
            <pc:sldMk cId="2970185068" sldId="392"/>
            <ac:spMk id="4" creationId="{FDB3C018-6904-4094-85A6-7BAF69A201A5}"/>
          </ac:spMkLst>
        </pc:spChg>
        <pc:spChg chg="mod">
          <ac:chgData name="Tommy McClure" userId="5f57beb918c8a44c" providerId="LiveId" clId="{74177072-051D-4474-B59C-4E618CF73572}" dt="2022-09-17T20:39:29.930" v="4812" actId="1037"/>
          <ac:spMkLst>
            <pc:docMk/>
            <pc:sldMk cId="2970185068" sldId="392"/>
            <ac:spMk id="7" creationId="{2A6B56C3-77F0-4E92-B09D-C8D4A68D5E79}"/>
          </ac:spMkLst>
        </pc:spChg>
        <pc:spChg chg="mod">
          <ac:chgData name="Tommy McClure" userId="5f57beb918c8a44c" providerId="LiveId" clId="{74177072-051D-4474-B59C-4E618CF73572}" dt="2022-09-17T20:39:24.894" v="4807" actId="1037"/>
          <ac:spMkLst>
            <pc:docMk/>
            <pc:sldMk cId="2970185068" sldId="392"/>
            <ac:spMk id="10" creationId="{BB8A7FBA-4C4C-4440-9886-90F8BD6246FB}"/>
          </ac:spMkLst>
        </pc:spChg>
      </pc:sldChg>
      <pc:sldChg chg="delSp modSp new mod">
        <pc:chgData name="Tommy McClure" userId="5f57beb918c8a44c" providerId="LiveId" clId="{74177072-051D-4474-B59C-4E618CF73572}" dt="2022-09-17T20:49:13.461" v="4924" actId="207"/>
        <pc:sldMkLst>
          <pc:docMk/>
          <pc:sldMk cId="4174432321" sldId="393"/>
        </pc:sldMkLst>
        <pc:spChg chg="del">
          <ac:chgData name="Tommy McClure" userId="5f57beb918c8a44c" providerId="LiveId" clId="{74177072-051D-4474-B59C-4E618CF73572}" dt="2022-09-17T20:48:11.922" v="4918" actId="478"/>
          <ac:spMkLst>
            <pc:docMk/>
            <pc:sldMk cId="4174432321" sldId="393"/>
            <ac:spMk id="2" creationId="{4BF6E137-E229-7C29-2A23-217265DC8B37}"/>
          </ac:spMkLst>
        </pc:spChg>
        <pc:spChg chg="mod">
          <ac:chgData name="Tommy McClure" userId="5f57beb918c8a44c" providerId="LiveId" clId="{74177072-051D-4474-B59C-4E618CF73572}" dt="2022-09-17T20:49:13.461" v="4924" actId="207"/>
          <ac:spMkLst>
            <pc:docMk/>
            <pc:sldMk cId="4174432321" sldId="393"/>
            <ac:spMk id="3" creationId="{0566534D-D748-630B-3F8C-5B1CC6B529E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AA0A95-8D87-4137-93A9-F455E1870DC6}"/>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8774E8-1676-4522-B33D-0AA08FC297F0}"/>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a:t>09/18/2022 AM</a:t>
            </a:r>
          </a:p>
        </p:txBody>
      </p:sp>
      <p:sp>
        <p:nvSpPr>
          <p:cNvPr id="4" name="Footer Placeholder 3">
            <a:extLst>
              <a:ext uri="{FF2B5EF4-FFF2-40B4-BE49-F238E27FC236}">
                <a16:creationId xmlns:a16="http://schemas.microsoft.com/office/drawing/2014/main" id="{CA308716-2847-4B44-9566-DA55B31BD6E0}"/>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8FC5DD-BE83-4F3A-BD3A-35D775A42CFF}"/>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37A1AC5F-054B-46F9-9122-A69CF2F8FA24}" type="slidenum">
              <a:rPr lang="en-US" smtClean="0"/>
              <a:t>‹#›</a:t>
            </a:fld>
            <a:endParaRPr lang="en-US"/>
          </a:p>
        </p:txBody>
      </p:sp>
    </p:spTree>
    <p:extLst>
      <p:ext uri="{BB962C8B-B14F-4D97-AF65-F5344CB8AC3E}">
        <p14:creationId xmlns:p14="http://schemas.microsoft.com/office/powerpoint/2010/main" val="370641065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09/18/2022 AM</a:t>
            </a:r>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DE88F-1F85-4A27-9D34-D74A50E7B0DA}" type="slidenum">
              <a:rPr lang="en-US" smtClean="0"/>
              <a:t>1</a:t>
            </a:fld>
            <a:endParaRPr lang="en-US" dirty="0"/>
          </a:p>
        </p:txBody>
      </p:sp>
      <p:sp>
        <p:nvSpPr>
          <p:cNvPr id="5" name="Date Placeholder 4">
            <a:extLst>
              <a:ext uri="{FF2B5EF4-FFF2-40B4-BE49-F238E27FC236}">
                <a16:creationId xmlns:a16="http://schemas.microsoft.com/office/drawing/2014/main" id="{D610D4DE-7CAE-43B9-A685-014744723467}"/>
              </a:ext>
            </a:extLst>
          </p:cNvPr>
          <p:cNvSpPr>
            <a:spLocks noGrp="1"/>
          </p:cNvSpPr>
          <p:nvPr>
            <p:ph type="dt" idx="1"/>
          </p:nvPr>
        </p:nvSpPr>
        <p:spPr/>
        <p:txBody>
          <a:bodyPr/>
          <a:lstStyle/>
          <a:p>
            <a:r>
              <a:rPr lang="en-US"/>
              <a:t>09/18/2022 AM</a:t>
            </a:r>
            <a:endParaRPr lang="en-US" dirty="0"/>
          </a:p>
        </p:txBody>
      </p:sp>
    </p:spTree>
    <p:extLst>
      <p:ext uri="{BB962C8B-B14F-4D97-AF65-F5344CB8AC3E}">
        <p14:creationId xmlns:p14="http://schemas.microsoft.com/office/powerpoint/2010/main" val="3364211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1" y="4440555"/>
            <a:ext cx="7313507" cy="5160645"/>
          </a:xfrm>
        </p:spPr>
        <p:txBody>
          <a:bodyPr/>
          <a:lstStyle/>
          <a:p>
            <a:r>
              <a:rPr lang="en-US" b="1" dirty="0">
                <a:latin typeface="Arial" panose="020B0604020202020204" pitchFamily="34" charset="0"/>
                <a:cs typeface="Arial" panose="020B0604020202020204" pitchFamily="34" charset="0"/>
              </a:rPr>
              <a:t>Luke 16:24-31 KJV 24 </a:t>
            </a:r>
            <a:r>
              <a:rPr lang="en-US" b="0" dirty="0">
                <a:latin typeface="Arial" panose="020B0604020202020204" pitchFamily="34" charset="0"/>
                <a:cs typeface="Arial" panose="020B0604020202020204" pitchFamily="34" charset="0"/>
              </a:rPr>
              <a:t>And he cried and said, Father Abraham, have mercy on me, and send Lazarus, that he may dip the tip of his finger in water, and cool my tongue; for I am tormented in this flame. </a:t>
            </a:r>
            <a:r>
              <a:rPr lang="en-US" b="1" dirty="0">
                <a:latin typeface="Arial" panose="020B0604020202020204" pitchFamily="34" charset="0"/>
                <a:cs typeface="Arial" panose="020B0604020202020204" pitchFamily="34" charset="0"/>
              </a:rPr>
              <a:t>25</a:t>
            </a:r>
            <a:r>
              <a:rPr lang="en-US" b="0" dirty="0">
                <a:latin typeface="Arial" panose="020B0604020202020204" pitchFamily="34" charset="0"/>
                <a:cs typeface="Arial" panose="020B0604020202020204" pitchFamily="34" charset="0"/>
              </a:rPr>
              <a:t> But Abraham said, Son, remember that thou in thy lifetime </a:t>
            </a:r>
            <a:r>
              <a:rPr lang="en-US" b="0" dirty="0" err="1">
                <a:latin typeface="Arial" panose="020B0604020202020204" pitchFamily="34" charset="0"/>
                <a:cs typeface="Arial" panose="020B0604020202020204" pitchFamily="34" charset="0"/>
              </a:rPr>
              <a:t>receivedst</a:t>
            </a:r>
            <a:r>
              <a:rPr lang="en-US" b="0" dirty="0">
                <a:latin typeface="Arial" panose="020B0604020202020204" pitchFamily="34" charset="0"/>
                <a:cs typeface="Arial" panose="020B0604020202020204" pitchFamily="34" charset="0"/>
              </a:rPr>
              <a:t> thy good things, and likewise Lazarus evil things: but now he is comforted, and thou art tormented. </a:t>
            </a:r>
            <a:r>
              <a:rPr lang="en-US" b="1" dirty="0">
                <a:latin typeface="Arial" panose="020B0604020202020204" pitchFamily="34" charset="0"/>
                <a:cs typeface="Arial" panose="020B0604020202020204" pitchFamily="34" charset="0"/>
              </a:rPr>
              <a:t>26</a:t>
            </a:r>
            <a:r>
              <a:rPr lang="en-US" b="0" dirty="0">
                <a:latin typeface="Arial" panose="020B0604020202020204" pitchFamily="34" charset="0"/>
                <a:cs typeface="Arial" panose="020B0604020202020204" pitchFamily="34" charset="0"/>
              </a:rPr>
              <a:t> And beside all this, between us and you there is a great gulf fixed: so that they which would pass from hence to you cannot; neither can they pass to us, that would come from thence. 27 Then he said, I pray thee therefore, father, that thou </a:t>
            </a:r>
            <a:r>
              <a:rPr lang="en-US" b="0" dirty="0" err="1">
                <a:latin typeface="Arial" panose="020B0604020202020204" pitchFamily="34" charset="0"/>
                <a:cs typeface="Arial" panose="020B0604020202020204" pitchFamily="34" charset="0"/>
              </a:rPr>
              <a:t>wouldest</a:t>
            </a:r>
            <a:r>
              <a:rPr lang="en-US" b="0" dirty="0">
                <a:latin typeface="Arial" panose="020B0604020202020204" pitchFamily="34" charset="0"/>
                <a:cs typeface="Arial" panose="020B0604020202020204" pitchFamily="34" charset="0"/>
              </a:rPr>
              <a:t> send him to my father's house:</a:t>
            </a:r>
            <a:r>
              <a:rPr lang="en-US" b="1" dirty="0">
                <a:latin typeface="Arial" panose="020B0604020202020204" pitchFamily="34" charset="0"/>
                <a:cs typeface="Arial" panose="020B0604020202020204" pitchFamily="34" charset="0"/>
              </a:rPr>
              <a:t> 28 </a:t>
            </a:r>
            <a:r>
              <a:rPr lang="en-US" b="0" dirty="0">
                <a:latin typeface="Arial" panose="020B0604020202020204" pitchFamily="34" charset="0"/>
                <a:cs typeface="Arial" panose="020B0604020202020204" pitchFamily="34" charset="0"/>
              </a:rPr>
              <a:t>For I have five brethren; that he may testify unto them, lest they also come into this place of torment. </a:t>
            </a:r>
            <a:r>
              <a:rPr lang="en-US" b="1" dirty="0">
                <a:latin typeface="Arial" panose="020B0604020202020204" pitchFamily="34" charset="0"/>
                <a:cs typeface="Arial" panose="020B0604020202020204" pitchFamily="34" charset="0"/>
              </a:rPr>
              <a:t>29</a:t>
            </a:r>
            <a:r>
              <a:rPr lang="en-US" b="0" dirty="0">
                <a:latin typeface="Arial" panose="020B0604020202020204" pitchFamily="34" charset="0"/>
                <a:cs typeface="Arial" panose="020B0604020202020204" pitchFamily="34" charset="0"/>
              </a:rPr>
              <a:t> Abraham saith unto him, </a:t>
            </a:r>
            <a:r>
              <a:rPr lang="en-US" b="1" dirty="0">
                <a:latin typeface="Arial" panose="020B0604020202020204" pitchFamily="34" charset="0"/>
                <a:cs typeface="Arial" panose="020B0604020202020204" pitchFamily="34" charset="0"/>
              </a:rPr>
              <a:t>They have Moses and the prophets; let them hear them. 30 </a:t>
            </a:r>
            <a:r>
              <a:rPr lang="en-US" b="0" dirty="0">
                <a:latin typeface="Arial" panose="020B0604020202020204" pitchFamily="34" charset="0"/>
                <a:cs typeface="Arial" panose="020B0604020202020204" pitchFamily="34" charset="0"/>
              </a:rPr>
              <a:t>And he said, Nay, father Abraham: but if one went unto them from the dead, they will repent.</a:t>
            </a:r>
            <a:r>
              <a:rPr lang="en-US" b="1" dirty="0">
                <a:latin typeface="Arial" panose="020B0604020202020204" pitchFamily="34" charset="0"/>
                <a:cs typeface="Arial" panose="020B0604020202020204" pitchFamily="34" charset="0"/>
              </a:rPr>
              <a:t> 31 </a:t>
            </a:r>
            <a:r>
              <a:rPr lang="en-US" b="0" dirty="0">
                <a:latin typeface="Arial" panose="020B0604020202020204" pitchFamily="34" charset="0"/>
                <a:cs typeface="Arial" panose="020B0604020202020204" pitchFamily="34" charset="0"/>
              </a:rPr>
              <a:t>And he said unto him, </a:t>
            </a:r>
            <a:r>
              <a:rPr lang="en-US" b="1" dirty="0">
                <a:latin typeface="Arial" panose="020B0604020202020204" pitchFamily="34" charset="0"/>
                <a:cs typeface="Arial" panose="020B0604020202020204" pitchFamily="34" charset="0"/>
              </a:rPr>
              <a:t>If they hear not Moses and the prophets, neither will they be persuaded, though one rose from the dead.</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John 16:8 NKJV 8 </a:t>
            </a:r>
            <a:r>
              <a:rPr lang="en-US" b="0" dirty="0">
                <a:latin typeface="Arial" panose="020B0604020202020204" pitchFamily="34" charset="0"/>
                <a:cs typeface="Arial" panose="020B0604020202020204" pitchFamily="34" charset="0"/>
              </a:rPr>
              <a:t>"And when He has come, He will</a:t>
            </a:r>
            <a:r>
              <a:rPr lang="en-US" b="1" dirty="0">
                <a:latin typeface="Arial" panose="020B0604020202020204" pitchFamily="34" charset="0"/>
                <a:cs typeface="Arial" panose="020B0604020202020204" pitchFamily="34" charset="0"/>
              </a:rPr>
              <a:t> convict </a:t>
            </a:r>
            <a:r>
              <a:rPr lang="en-US" b="0" dirty="0">
                <a:latin typeface="Arial" panose="020B0604020202020204" pitchFamily="34" charset="0"/>
                <a:cs typeface="Arial" panose="020B0604020202020204" pitchFamily="34" charset="0"/>
              </a:rPr>
              <a:t>the world of sin, and of righteousness, and of judgment:</a:t>
            </a:r>
          </a:p>
          <a:p>
            <a:r>
              <a:rPr lang="en-US" b="1" dirty="0">
                <a:latin typeface="Arial" panose="020B0604020202020204" pitchFamily="34" charset="0"/>
                <a:cs typeface="Arial" panose="020B0604020202020204" pitchFamily="34" charset="0"/>
              </a:rPr>
              <a:t>2 Timothy 3:15-17 NKJV 15 </a:t>
            </a:r>
            <a:r>
              <a:rPr lang="en-US" b="0" dirty="0">
                <a:latin typeface="Arial" panose="020B0604020202020204" pitchFamily="34" charset="0"/>
                <a:cs typeface="Arial" panose="020B0604020202020204" pitchFamily="34" charset="0"/>
              </a:rPr>
              <a:t>and that from childhood you have known the Holy Scriptures, which are able to make you wise for salvation through faith which is in Christ Jesus. </a:t>
            </a:r>
            <a:r>
              <a:rPr lang="en-US" b="1" dirty="0">
                <a:latin typeface="Arial" panose="020B0604020202020204" pitchFamily="34" charset="0"/>
                <a:cs typeface="Arial" panose="020B0604020202020204" pitchFamily="34" charset="0"/>
              </a:rPr>
              <a:t>16 All Scripture is given by inspiration of God, and is profitable for doctrine, for reproof, for correction, for instruction in righteousness</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17 that the man of God may be complete, thoroughly equipped for every good work.</a:t>
            </a:r>
          </a:p>
          <a:p>
            <a:r>
              <a:rPr lang="en-US" b="1" dirty="0">
                <a:latin typeface="Arial" panose="020B0604020202020204" pitchFamily="34" charset="0"/>
                <a:cs typeface="Arial" panose="020B0604020202020204" pitchFamily="34" charset="0"/>
              </a:rPr>
              <a:t>Colossians 2:6-10 NKJV 6 </a:t>
            </a:r>
            <a:r>
              <a:rPr lang="en-US" b="0" dirty="0">
                <a:latin typeface="Arial" panose="020B0604020202020204" pitchFamily="34" charset="0"/>
                <a:cs typeface="Arial" panose="020B0604020202020204" pitchFamily="34" charset="0"/>
              </a:rPr>
              <a:t>As you have therefore received Christ Jesus the Lord, so walk in Him,</a:t>
            </a:r>
            <a:r>
              <a:rPr lang="en-US" b="1" dirty="0">
                <a:latin typeface="Arial" panose="020B0604020202020204" pitchFamily="34" charset="0"/>
                <a:cs typeface="Arial" panose="020B0604020202020204" pitchFamily="34" charset="0"/>
              </a:rPr>
              <a:t> 7 </a:t>
            </a:r>
            <a:r>
              <a:rPr lang="en-US" b="0" dirty="0">
                <a:latin typeface="Arial" panose="020B0604020202020204" pitchFamily="34" charset="0"/>
                <a:cs typeface="Arial" panose="020B0604020202020204" pitchFamily="34" charset="0"/>
              </a:rPr>
              <a:t>rooted and built up in Him and established in the faith, as you have been taught, abounding in it with thanksgiving. </a:t>
            </a:r>
            <a:r>
              <a:rPr lang="en-US" b="1" dirty="0">
                <a:latin typeface="Arial" panose="020B0604020202020204" pitchFamily="34" charset="0"/>
                <a:cs typeface="Arial" panose="020B0604020202020204" pitchFamily="34" charset="0"/>
              </a:rPr>
              <a:t>8 </a:t>
            </a:r>
            <a:r>
              <a:rPr lang="en-US" b="0" dirty="0">
                <a:latin typeface="Arial" panose="020B0604020202020204" pitchFamily="34" charset="0"/>
                <a:cs typeface="Arial" panose="020B0604020202020204" pitchFamily="34" charset="0"/>
              </a:rPr>
              <a:t>Beware lest anyone cheat you through philosophy and empty deceit, according to the tradition of men, according to the basic principles of the world, and not according to Christ. 9 For in Him dwells all the fullness of the Godhead bodily; </a:t>
            </a:r>
            <a:r>
              <a:rPr lang="en-US" b="1" dirty="0">
                <a:latin typeface="Arial" panose="020B0604020202020204" pitchFamily="34" charset="0"/>
                <a:cs typeface="Arial" panose="020B0604020202020204" pitchFamily="34" charset="0"/>
              </a:rPr>
              <a:t>10 and you are complete in Him, who is the head of all principality and power.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Hebrews 12:22-29 NKJV </a:t>
            </a:r>
          </a:p>
          <a:p>
            <a:r>
              <a:rPr lang="en-US" b="1" dirty="0">
                <a:latin typeface="Arial" panose="020B0604020202020204" pitchFamily="34" charset="0"/>
                <a:cs typeface="Arial" panose="020B0604020202020204" pitchFamily="34" charset="0"/>
              </a:rPr>
              <a:t>22 </a:t>
            </a:r>
            <a:r>
              <a:rPr lang="en-US" b="0" dirty="0">
                <a:latin typeface="Arial" panose="020B0604020202020204" pitchFamily="34" charset="0"/>
                <a:cs typeface="Arial" panose="020B0604020202020204" pitchFamily="34" charset="0"/>
              </a:rPr>
              <a:t>But </a:t>
            </a:r>
            <a:r>
              <a:rPr lang="en-US" b="1" dirty="0">
                <a:latin typeface="Arial" panose="020B0604020202020204" pitchFamily="34" charset="0"/>
                <a:cs typeface="Arial" panose="020B0604020202020204" pitchFamily="34" charset="0"/>
              </a:rPr>
              <a:t>you have come…</a:t>
            </a:r>
          </a:p>
          <a:p>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TO</a:t>
            </a:r>
            <a:r>
              <a:rPr lang="en-US" b="1" dirty="0">
                <a:latin typeface="Arial" panose="020B0604020202020204" pitchFamily="34" charset="0"/>
                <a:cs typeface="Arial" panose="020B0604020202020204" pitchFamily="34" charset="0"/>
              </a:rPr>
              <a:t> Mount Zion </a:t>
            </a:r>
            <a:r>
              <a:rPr lang="en-US" b="0" dirty="0">
                <a:latin typeface="Arial" panose="020B0604020202020204" pitchFamily="34" charset="0"/>
                <a:cs typeface="Arial" panose="020B0604020202020204" pitchFamily="34" charset="0"/>
              </a:rPr>
              <a:t>and</a:t>
            </a:r>
          </a:p>
          <a:p>
            <a:r>
              <a:rPr lang="en-US" b="0"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TO</a:t>
            </a:r>
            <a:r>
              <a:rPr lang="en-US" b="1" dirty="0">
                <a:latin typeface="Arial" panose="020B0604020202020204" pitchFamily="34" charset="0"/>
                <a:cs typeface="Arial" panose="020B0604020202020204" pitchFamily="34" charset="0"/>
              </a:rPr>
              <a:t> the city of the living God, the heavenly Jerusalem</a:t>
            </a:r>
            <a:r>
              <a:rPr lang="en-US" b="0" dirty="0">
                <a:latin typeface="Arial" panose="020B0604020202020204" pitchFamily="34" charset="0"/>
                <a:cs typeface="Arial" panose="020B0604020202020204" pitchFamily="34" charset="0"/>
              </a:rPr>
              <a:t>, </a:t>
            </a:r>
          </a:p>
          <a:p>
            <a:r>
              <a:rPr lang="en-US" b="0" u="sng"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TO</a:t>
            </a:r>
            <a:r>
              <a:rPr lang="en-US" b="1" dirty="0">
                <a:latin typeface="Arial" panose="020B0604020202020204" pitchFamily="34" charset="0"/>
                <a:cs typeface="Arial" panose="020B0604020202020204" pitchFamily="34" charset="0"/>
              </a:rPr>
              <a:t> an innumerable company of angels</a:t>
            </a:r>
            <a:r>
              <a:rPr lang="en-US" b="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23 </a:t>
            </a:r>
            <a:r>
              <a:rPr lang="en-US" b="1" u="sng" dirty="0">
                <a:latin typeface="Arial" panose="020B0604020202020204" pitchFamily="34" charset="0"/>
                <a:cs typeface="Arial" panose="020B0604020202020204" pitchFamily="34" charset="0"/>
              </a:rPr>
              <a:t>TO</a:t>
            </a:r>
            <a:r>
              <a:rPr lang="en-US" b="1" dirty="0">
                <a:latin typeface="Arial" panose="020B0604020202020204" pitchFamily="34" charset="0"/>
                <a:cs typeface="Arial" panose="020B0604020202020204" pitchFamily="34" charset="0"/>
              </a:rPr>
              <a:t> the general assembly and church of the firstborn </a:t>
            </a:r>
            <a:r>
              <a:rPr lang="en-US" b="0" dirty="0">
                <a:latin typeface="Arial" panose="020B0604020202020204" pitchFamily="34" charset="0"/>
                <a:cs typeface="Arial" panose="020B0604020202020204" pitchFamily="34" charset="0"/>
              </a:rPr>
              <a:t>who are registered in heaven, </a:t>
            </a:r>
          </a:p>
          <a:p>
            <a:r>
              <a:rPr lang="en-US" b="0" u="sng"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TO</a:t>
            </a:r>
            <a:r>
              <a:rPr lang="en-US" b="1" dirty="0">
                <a:latin typeface="Arial" panose="020B0604020202020204" pitchFamily="34" charset="0"/>
                <a:cs typeface="Arial" panose="020B0604020202020204" pitchFamily="34" charset="0"/>
              </a:rPr>
              <a:t> God the Judge of all</a:t>
            </a:r>
            <a:r>
              <a:rPr lang="en-US" b="0" dirty="0">
                <a:latin typeface="Arial" panose="020B0604020202020204" pitchFamily="34" charset="0"/>
                <a:cs typeface="Arial" panose="020B0604020202020204" pitchFamily="34" charset="0"/>
              </a:rPr>
              <a:t>, </a:t>
            </a:r>
          </a:p>
          <a:p>
            <a:r>
              <a:rPr lang="en-US" b="0" u="sng"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TO</a:t>
            </a:r>
            <a:r>
              <a:rPr lang="en-US" b="1" dirty="0">
                <a:latin typeface="Arial" panose="020B0604020202020204" pitchFamily="34" charset="0"/>
                <a:cs typeface="Arial" panose="020B0604020202020204" pitchFamily="34" charset="0"/>
              </a:rPr>
              <a:t> the spirits of just men made perfect, </a:t>
            </a:r>
          </a:p>
          <a:p>
            <a:r>
              <a:rPr lang="en-US" b="1" dirty="0">
                <a:latin typeface="Arial" panose="020B0604020202020204" pitchFamily="34" charset="0"/>
                <a:cs typeface="Arial" panose="020B0604020202020204" pitchFamily="34" charset="0"/>
              </a:rPr>
              <a:t>24 </a:t>
            </a:r>
            <a:r>
              <a:rPr lang="en-US" b="1" i="0" u="sng" dirty="0">
                <a:latin typeface="Arial" panose="020B0604020202020204" pitchFamily="34" charset="0"/>
                <a:cs typeface="Arial" panose="020B0604020202020204" pitchFamily="34" charset="0"/>
              </a:rPr>
              <a:t>TO</a:t>
            </a:r>
            <a:r>
              <a:rPr lang="en-US" b="1" dirty="0">
                <a:latin typeface="Arial" panose="020B0604020202020204" pitchFamily="34" charset="0"/>
                <a:cs typeface="Arial" panose="020B0604020202020204" pitchFamily="34" charset="0"/>
              </a:rPr>
              <a:t> Jesus the Mediator of the new covenant</a:t>
            </a:r>
            <a:r>
              <a:rPr lang="en-US" b="0" dirty="0">
                <a:latin typeface="Arial" panose="020B0604020202020204" pitchFamily="34" charset="0"/>
                <a:cs typeface="Arial" panose="020B0604020202020204" pitchFamily="34" charset="0"/>
              </a:rPr>
              <a:t>, and </a:t>
            </a:r>
          </a:p>
          <a:p>
            <a:r>
              <a:rPr lang="en-US" b="1" u="sng" dirty="0">
                <a:latin typeface="Arial" panose="020B0604020202020204" pitchFamily="34" charset="0"/>
                <a:cs typeface="Arial" panose="020B0604020202020204" pitchFamily="34" charset="0"/>
              </a:rPr>
              <a:t> TO</a:t>
            </a:r>
            <a:r>
              <a:rPr lang="en-US" b="1" dirty="0">
                <a:latin typeface="Arial" panose="020B0604020202020204" pitchFamily="34" charset="0"/>
                <a:cs typeface="Arial" panose="020B0604020202020204" pitchFamily="34" charset="0"/>
              </a:rPr>
              <a:t> the blood of sprinkling that speaks better things than that of Abel</a:t>
            </a:r>
            <a:r>
              <a:rPr lang="en-US" b="0" dirty="0">
                <a:latin typeface="Arial" panose="020B0604020202020204" pitchFamily="34" charset="0"/>
                <a:cs typeface="Arial" panose="020B0604020202020204" pitchFamily="34" charset="0"/>
              </a:rPr>
              <a:t>. </a:t>
            </a:r>
          </a:p>
          <a:p>
            <a:r>
              <a:rPr lang="en-US" b="1" u="sng" dirty="0">
                <a:latin typeface="Arial" panose="020B0604020202020204" pitchFamily="34" charset="0"/>
                <a:cs typeface="Arial" panose="020B0604020202020204" pitchFamily="34" charset="0"/>
              </a:rPr>
              <a:t>25 See that you do not refuse Him who speaks. For if they did not escape who refused Him who spoke on earth, much more shall we not escape if we turn away from Him who speaks from heaven</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26</a:t>
            </a:r>
            <a:r>
              <a:rPr lang="en-US" b="0" dirty="0">
                <a:latin typeface="Arial" panose="020B0604020202020204" pitchFamily="34" charset="0"/>
                <a:cs typeface="Arial" panose="020B0604020202020204" pitchFamily="34" charset="0"/>
              </a:rPr>
              <a:t> whose voice then shook the earth; but now He has promised, saying, "Yet once more I shake not only the earth, but also heaven."</a:t>
            </a:r>
            <a:r>
              <a:rPr lang="en-US" b="1" dirty="0">
                <a:latin typeface="Arial" panose="020B0604020202020204" pitchFamily="34" charset="0"/>
                <a:cs typeface="Arial" panose="020B0604020202020204" pitchFamily="34" charset="0"/>
              </a:rPr>
              <a:t> 27 </a:t>
            </a:r>
            <a:r>
              <a:rPr lang="en-US" b="0" dirty="0">
                <a:latin typeface="Arial" panose="020B0604020202020204" pitchFamily="34" charset="0"/>
                <a:cs typeface="Arial" panose="020B0604020202020204" pitchFamily="34" charset="0"/>
              </a:rPr>
              <a:t>Now this, "Yet once more," indicates the removal of those things that are being shaken, as of things that are made, that the things which cannot be shaken may remain.</a:t>
            </a:r>
            <a:r>
              <a:rPr lang="en-US" b="1" dirty="0">
                <a:latin typeface="Arial" panose="020B0604020202020204" pitchFamily="34" charset="0"/>
                <a:cs typeface="Arial" panose="020B0604020202020204" pitchFamily="34" charset="0"/>
              </a:rPr>
              <a:t> 28 </a:t>
            </a:r>
            <a:r>
              <a:rPr lang="en-US" b="0" dirty="0">
                <a:latin typeface="Arial" panose="020B0604020202020204" pitchFamily="34" charset="0"/>
                <a:cs typeface="Arial" panose="020B0604020202020204" pitchFamily="34" charset="0"/>
              </a:rPr>
              <a:t>Therefore, since we are receiving a kingdom which cannot be shaken, let us have grace, by which we may serve God acceptably with reverence and godly fear. </a:t>
            </a:r>
            <a:r>
              <a:rPr lang="en-US" b="1" dirty="0">
                <a:latin typeface="Arial" panose="020B0604020202020204" pitchFamily="34" charset="0"/>
                <a:cs typeface="Arial" panose="020B0604020202020204" pitchFamily="34" charset="0"/>
              </a:rPr>
              <a:t>29 For our God is a consuming fire.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 Thessalonians 1:7-9 KJV 7 </a:t>
            </a:r>
            <a:r>
              <a:rPr lang="en-US" b="0" dirty="0">
                <a:latin typeface="Arial" panose="020B0604020202020204" pitchFamily="34" charset="0"/>
                <a:cs typeface="Arial" panose="020B0604020202020204" pitchFamily="34" charset="0"/>
              </a:rPr>
              <a:t>And to you who are troubled rest with us, when the Lord Jesus shall be revealed from heaven with his mighty angels,</a:t>
            </a:r>
            <a:r>
              <a:rPr lang="en-US" b="1" dirty="0">
                <a:latin typeface="Arial" panose="020B0604020202020204" pitchFamily="34" charset="0"/>
                <a:cs typeface="Arial" panose="020B0604020202020204" pitchFamily="34" charset="0"/>
              </a:rPr>
              <a:t> 8 In flaming fire taking vengeance on them that know not God, and that obey not the gospel of our Lord Jesus Christ: 9 Who shall be punished with everlasting destruction </a:t>
            </a:r>
            <a:r>
              <a:rPr lang="en-US" b="1" u="sng" dirty="0">
                <a:latin typeface="Arial" panose="020B0604020202020204" pitchFamily="34" charset="0"/>
                <a:cs typeface="Arial" panose="020B0604020202020204" pitchFamily="34" charset="0"/>
              </a:rPr>
              <a:t>FROM</a:t>
            </a:r>
            <a:r>
              <a:rPr lang="en-US" b="0" u="sng" dirty="0">
                <a:latin typeface="Arial" panose="020B0604020202020204" pitchFamily="34" charset="0"/>
                <a:cs typeface="Arial" panose="020B0604020202020204" pitchFamily="34" charset="0"/>
              </a:rPr>
              <a:t> the presence of the Lord, and </a:t>
            </a:r>
            <a:r>
              <a:rPr lang="en-US" b="1" u="sng" dirty="0">
                <a:latin typeface="Arial" panose="020B0604020202020204" pitchFamily="34" charset="0"/>
                <a:cs typeface="Arial" panose="020B0604020202020204" pitchFamily="34" charset="0"/>
              </a:rPr>
              <a:t>FROM</a:t>
            </a:r>
            <a:r>
              <a:rPr lang="en-US" b="0" u="sng" dirty="0">
                <a:latin typeface="Arial" panose="020B0604020202020204" pitchFamily="34" charset="0"/>
                <a:cs typeface="Arial" panose="020B0604020202020204" pitchFamily="34" charset="0"/>
              </a:rPr>
              <a:t> the glory of his power</a:t>
            </a:r>
            <a:r>
              <a:rPr lang="en-US" b="0" dirty="0">
                <a:latin typeface="Arial" panose="020B0604020202020204" pitchFamily="34" charset="0"/>
                <a:cs typeface="Arial" panose="020B0604020202020204" pitchFamily="34" charset="0"/>
              </a:rPr>
              <a:t>.</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6DE88F-1F85-4A27-9D34-D74A50E7B0DA}" type="slidenum">
              <a:rPr lang="en-US" smtClean="0"/>
              <a:t>10</a:t>
            </a:fld>
            <a:endParaRPr lang="en-US" dirty="0"/>
          </a:p>
        </p:txBody>
      </p:sp>
      <p:sp>
        <p:nvSpPr>
          <p:cNvPr id="5" name="Date Placeholder 4">
            <a:extLst>
              <a:ext uri="{FF2B5EF4-FFF2-40B4-BE49-F238E27FC236}">
                <a16:creationId xmlns:a16="http://schemas.microsoft.com/office/drawing/2014/main" id="{D689085B-BC80-4E04-B3CF-648A76B4933C}"/>
              </a:ext>
            </a:extLst>
          </p:cNvPr>
          <p:cNvSpPr>
            <a:spLocks noGrp="1"/>
          </p:cNvSpPr>
          <p:nvPr>
            <p:ph type="dt" idx="1"/>
          </p:nvPr>
        </p:nvSpPr>
        <p:spPr/>
        <p:txBody>
          <a:bodyPr/>
          <a:lstStyle/>
          <a:p>
            <a:r>
              <a:rPr lang="en-US"/>
              <a:t>09/18/2022 AM</a:t>
            </a:r>
            <a:endParaRPr lang="en-US" dirty="0"/>
          </a:p>
        </p:txBody>
      </p:sp>
    </p:spTree>
    <p:extLst>
      <p:ext uri="{BB962C8B-B14F-4D97-AF65-F5344CB8AC3E}">
        <p14:creationId xmlns:p14="http://schemas.microsoft.com/office/powerpoint/2010/main" val="3541716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0" y="4440555"/>
            <a:ext cx="7215314" cy="5160645"/>
          </a:xfrm>
        </p:spPr>
        <p:txBody>
          <a:bodyPr/>
          <a:lstStyle/>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6DE88F-1F85-4A27-9D34-D74A50E7B0DA}" type="slidenum">
              <a:rPr lang="en-US" smtClean="0"/>
              <a:t>11</a:t>
            </a:fld>
            <a:endParaRPr lang="en-US" dirty="0"/>
          </a:p>
        </p:txBody>
      </p:sp>
      <p:sp>
        <p:nvSpPr>
          <p:cNvPr id="5" name="Date Placeholder 4">
            <a:extLst>
              <a:ext uri="{FF2B5EF4-FFF2-40B4-BE49-F238E27FC236}">
                <a16:creationId xmlns:a16="http://schemas.microsoft.com/office/drawing/2014/main" id="{D689085B-BC80-4E04-B3CF-648A76B4933C}"/>
              </a:ext>
            </a:extLst>
          </p:cNvPr>
          <p:cNvSpPr>
            <a:spLocks noGrp="1"/>
          </p:cNvSpPr>
          <p:nvPr>
            <p:ph type="dt" idx="1"/>
          </p:nvPr>
        </p:nvSpPr>
        <p:spPr/>
        <p:txBody>
          <a:bodyPr/>
          <a:lstStyle/>
          <a:p>
            <a:r>
              <a:rPr lang="en-US"/>
              <a:t>09/18/2022 AM</a:t>
            </a:r>
            <a:endParaRPr lang="en-US" dirty="0"/>
          </a:p>
        </p:txBody>
      </p:sp>
    </p:spTree>
    <p:extLst>
      <p:ext uri="{BB962C8B-B14F-4D97-AF65-F5344CB8AC3E}">
        <p14:creationId xmlns:p14="http://schemas.microsoft.com/office/powerpoint/2010/main" val="1887312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0" y="4440238"/>
            <a:ext cx="7313507" cy="5160962"/>
          </a:xfrm>
        </p:spPr>
        <p:txBody>
          <a:bodyPr/>
          <a:lstStyle/>
          <a:p>
            <a:r>
              <a:rPr lang="en-US" b="1" dirty="0">
                <a:latin typeface="Arial" panose="020B0604020202020204" pitchFamily="34" charset="0"/>
                <a:cs typeface="Arial" panose="020B0604020202020204" pitchFamily="34" charset="0"/>
              </a:rPr>
              <a:t>James 4:13-15 NKJV 13 </a:t>
            </a:r>
            <a:r>
              <a:rPr lang="en-US" b="0" dirty="0">
                <a:latin typeface="Arial" panose="020B0604020202020204" pitchFamily="34" charset="0"/>
                <a:cs typeface="Arial" panose="020B0604020202020204" pitchFamily="34" charset="0"/>
              </a:rPr>
              <a:t>Come now, you who say, "Today or tomorrow we will go to such and such a city, spend a year there, buy and sell, and make a profit";</a:t>
            </a:r>
            <a:r>
              <a:rPr lang="en-US" b="1" dirty="0">
                <a:latin typeface="Arial" panose="020B0604020202020204" pitchFamily="34" charset="0"/>
                <a:cs typeface="Arial" panose="020B0604020202020204" pitchFamily="34" charset="0"/>
              </a:rPr>
              <a:t> 14 whereas you do not know what will happen tomorrow</a:t>
            </a:r>
            <a:r>
              <a:rPr lang="en-US" b="1" u="sng" dirty="0">
                <a:latin typeface="Arial" panose="020B0604020202020204" pitchFamily="34" charset="0"/>
                <a:cs typeface="Arial" panose="020B0604020202020204" pitchFamily="34" charset="0"/>
              </a:rPr>
              <a:t>. For what is your life? It is even a vapor that appears for a little time and then vanishes away</a:t>
            </a:r>
            <a:r>
              <a:rPr lang="en-US" b="1" u="none" dirty="0">
                <a:latin typeface="Arial" panose="020B0604020202020204" pitchFamily="34" charset="0"/>
                <a:cs typeface="Arial" panose="020B0604020202020204" pitchFamily="34" charset="0"/>
              </a:rPr>
              <a:t>. 15 Instead you ought to say, "If the Lord wills, we shall live and do this or that.“</a:t>
            </a:r>
          </a:p>
          <a:p>
            <a:endParaRPr lang="en-US" b="0" u="none" dirty="0">
              <a:latin typeface="Arial" panose="020B0604020202020204" pitchFamily="34" charset="0"/>
              <a:cs typeface="Arial" panose="020B0604020202020204" pitchFamily="34" charset="0"/>
            </a:endParaRPr>
          </a:p>
          <a:p>
            <a:r>
              <a:rPr lang="en-US" b="1" u="none" dirty="0">
                <a:latin typeface="Arial" panose="020B0604020202020204" pitchFamily="34" charset="0"/>
                <a:cs typeface="Arial" panose="020B0604020202020204" pitchFamily="34" charset="0"/>
              </a:rPr>
              <a:t>1 Peter 1:24-25 KJV 24 </a:t>
            </a:r>
            <a:r>
              <a:rPr lang="en-US" b="0" u="none" dirty="0">
                <a:latin typeface="Arial" panose="020B0604020202020204" pitchFamily="34" charset="0"/>
                <a:cs typeface="Arial" panose="020B0604020202020204" pitchFamily="34" charset="0"/>
              </a:rPr>
              <a:t>For </a:t>
            </a:r>
            <a:r>
              <a:rPr lang="en-US" b="1" u="none" dirty="0">
                <a:latin typeface="Arial" panose="020B0604020202020204" pitchFamily="34" charset="0"/>
                <a:cs typeface="Arial" panose="020B0604020202020204" pitchFamily="34" charset="0"/>
              </a:rPr>
              <a:t>all flesh is as grass, and all the glory of man as the flower of grass. The grass </a:t>
            </a:r>
            <a:r>
              <a:rPr lang="en-US" b="1" u="none" dirty="0" err="1">
                <a:latin typeface="Arial" panose="020B0604020202020204" pitchFamily="34" charset="0"/>
                <a:cs typeface="Arial" panose="020B0604020202020204" pitchFamily="34" charset="0"/>
              </a:rPr>
              <a:t>withereth</a:t>
            </a:r>
            <a:r>
              <a:rPr lang="en-US" b="1" u="none" dirty="0">
                <a:latin typeface="Arial" panose="020B0604020202020204" pitchFamily="34" charset="0"/>
                <a:cs typeface="Arial" panose="020B0604020202020204" pitchFamily="34" charset="0"/>
              </a:rPr>
              <a:t>, and the flower thereof </a:t>
            </a:r>
            <a:r>
              <a:rPr lang="en-US" b="1" u="none" dirty="0" err="1">
                <a:latin typeface="Arial" panose="020B0604020202020204" pitchFamily="34" charset="0"/>
                <a:cs typeface="Arial" panose="020B0604020202020204" pitchFamily="34" charset="0"/>
              </a:rPr>
              <a:t>falleth</a:t>
            </a:r>
            <a:r>
              <a:rPr lang="en-US" b="1" u="none" dirty="0">
                <a:latin typeface="Arial" panose="020B0604020202020204" pitchFamily="34" charset="0"/>
                <a:cs typeface="Arial" panose="020B0604020202020204" pitchFamily="34" charset="0"/>
              </a:rPr>
              <a:t> away</a:t>
            </a:r>
            <a:r>
              <a:rPr lang="en-US" b="0" u="none" dirty="0">
                <a:latin typeface="Arial" panose="020B0604020202020204" pitchFamily="34" charset="0"/>
                <a:cs typeface="Arial" panose="020B0604020202020204" pitchFamily="34" charset="0"/>
              </a:rPr>
              <a:t>: </a:t>
            </a:r>
            <a:r>
              <a:rPr lang="en-US" b="1" u="none" dirty="0">
                <a:latin typeface="Arial" panose="020B0604020202020204" pitchFamily="34" charset="0"/>
                <a:cs typeface="Arial" panose="020B0604020202020204" pitchFamily="34" charset="0"/>
              </a:rPr>
              <a:t>25</a:t>
            </a:r>
            <a:r>
              <a:rPr lang="en-US" b="0" u="none" dirty="0">
                <a:latin typeface="Arial" panose="020B0604020202020204" pitchFamily="34" charset="0"/>
                <a:cs typeface="Arial" panose="020B0604020202020204" pitchFamily="34" charset="0"/>
              </a:rPr>
              <a:t> But the word of the Lord </a:t>
            </a:r>
            <a:r>
              <a:rPr lang="en-US" b="0" u="none" dirty="0" err="1">
                <a:latin typeface="Arial" panose="020B0604020202020204" pitchFamily="34" charset="0"/>
                <a:cs typeface="Arial" panose="020B0604020202020204" pitchFamily="34" charset="0"/>
              </a:rPr>
              <a:t>endureth</a:t>
            </a:r>
            <a:r>
              <a:rPr lang="en-US" b="0" u="none" dirty="0">
                <a:latin typeface="Arial" panose="020B0604020202020204" pitchFamily="34" charset="0"/>
                <a:cs typeface="Arial" panose="020B0604020202020204" pitchFamily="34" charset="0"/>
              </a:rPr>
              <a:t> for ever. And this is the word which by the gospel is preached unto you.</a:t>
            </a:r>
          </a:p>
        </p:txBody>
      </p:sp>
      <p:sp>
        <p:nvSpPr>
          <p:cNvPr id="4" name="Slide Number Placeholder 3"/>
          <p:cNvSpPr>
            <a:spLocks noGrp="1"/>
          </p:cNvSpPr>
          <p:nvPr>
            <p:ph type="sldNum" sz="quarter" idx="5"/>
          </p:nvPr>
        </p:nvSpPr>
        <p:spPr/>
        <p:txBody>
          <a:bodyPr/>
          <a:lstStyle/>
          <a:p>
            <a:fld id="{2E6DE88F-1F85-4A27-9D34-D74A50E7B0DA}" type="slidenum">
              <a:rPr lang="en-US" smtClean="0"/>
              <a:t>12</a:t>
            </a:fld>
            <a:endParaRPr lang="en-US" dirty="0"/>
          </a:p>
        </p:txBody>
      </p:sp>
      <p:sp>
        <p:nvSpPr>
          <p:cNvPr id="5" name="Date Placeholder 4">
            <a:extLst>
              <a:ext uri="{FF2B5EF4-FFF2-40B4-BE49-F238E27FC236}">
                <a16:creationId xmlns:a16="http://schemas.microsoft.com/office/drawing/2014/main" id="{1D13C2F6-832F-4F99-994D-ED9D1B456E2E}"/>
              </a:ext>
            </a:extLst>
          </p:cNvPr>
          <p:cNvSpPr>
            <a:spLocks noGrp="1"/>
          </p:cNvSpPr>
          <p:nvPr>
            <p:ph type="dt" idx="1"/>
          </p:nvPr>
        </p:nvSpPr>
        <p:spPr/>
        <p:txBody>
          <a:bodyPr/>
          <a:lstStyle/>
          <a:p>
            <a:r>
              <a:rPr lang="en-US"/>
              <a:t>09/18/2022 AM</a:t>
            </a:r>
            <a:endParaRPr lang="en-US" dirty="0"/>
          </a:p>
        </p:txBody>
      </p:sp>
    </p:spTree>
    <p:extLst>
      <p:ext uri="{BB962C8B-B14F-4D97-AF65-F5344CB8AC3E}">
        <p14:creationId xmlns:p14="http://schemas.microsoft.com/office/powerpoint/2010/main" val="1198141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06450"/>
            <a:ext cx="4321175" cy="3240088"/>
          </a:xfrm>
        </p:spPr>
      </p:sp>
      <p:sp>
        <p:nvSpPr>
          <p:cNvPr id="3" name="Notes Placeholder 2"/>
          <p:cNvSpPr>
            <a:spLocks noGrp="1"/>
          </p:cNvSpPr>
          <p:nvPr>
            <p:ph type="body" idx="1"/>
          </p:nvPr>
        </p:nvSpPr>
        <p:spPr>
          <a:xfrm>
            <a:off x="0" y="4047173"/>
            <a:ext cx="7313507" cy="5750678"/>
          </a:xfrm>
        </p:spPr>
        <p:txBody>
          <a:bodyPr/>
          <a:lstStyle/>
          <a:p>
            <a:pPr algn="l"/>
            <a:r>
              <a:rPr lang="en-US" b="1" i="0" u="none" strike="noStrike" baseline="0" dirty="0"/>
              <a:t>“(</a:t>
            </a:r>
            <a:r>
              <a:rPr lang="en-US" b="1" i="1" u="none" strike="noStrike" baseline="0" dirty="0"/>
              <a:t>For he saith, at an acceptable time I hearkened unto thee, and in a day of salvation did I succor thee: behold, now is the acceptable time; behold, now is the day of salvation):” </a:t>
            </a:r>
            <a:r>
              <a:rPr lang="en-US" b="1" i="0" u="none" strike="noStrike" baseline="0" dirty="0"/>
              <a:t>(6:2. ASV).</a:t>
            </a:r>
          </a:p>
        </p:txBody>
      </p:sp>
      <p:sp>
        <p:nvSpPr>
          <p:cNvPr id="4" name="Slide Number Placeholder 3"/>
          <p:cNvSpPr>
            <a:spLocks noGrp="1"/>
          </p:cNvSpPr>
          <p:nvPr>
            <p:ph type="sldNum" sz="quarter" idx="5"/>
          </p:nvPr>
        </p:nvSpPr>
        <p:spPr/>
        <p:txBody>
          <a:bodyPr/>
          <a:lstStyle/>
          <a:p>
            <a:fld id="{2E6DE88F-1F85-4A27-9D34-D74A50E7B0DA}" type="slidenum">
              <a:rPr lang="en-US" smtClean="0"/>
              <a:t>13</a:t>
            </a:fld>
            <a:endParaRPr lang="en-US" dirty="0"/>
          </a:p>
        </p:txBody>
      </p:sp>
      <p:sp>
        <p:nvSpPr>
          <p:cNvPr id="5" name="Date Placeholder 4">
            <a:extLst>
              <a:ext uri="{FF2B5EF4-FFF2-40B4-BE49-F238E27FC236}">
                <a16:creationId xmlns:a16="http://schemas.microsoft.com/office/drawing/2014/main" id="{899DB2EB-4A08-4356-B552-19C444C07A3D}"/>
              </a:ext>
            </a:extLst>
          </p:cNvPr>
          <p:cNvSpPr>
            <a:spLocks noGrp="1"/>
          </p:cNvSpPr>
          <p:nvPr>
            <p:ph type="dt" idx="1"/>
          </p:nvPr>
        </p:nvSpPr>
        <p:spPr/>
        <p:txBody>
          <a:bodyPr/>
          <a:lstStyle/>
          <a:p>
            <a:r>
              <a:rPr lang="en-US"/>
              <a:t>09/18/2022 AM</a:t>
            </a:r>
            <a:endParaRPr lang="en-US" dirty="0"/>
          </a:p>
        </p:txBody>
      </p:sp>
    </p:spTree>
    <p:extLst>
      <p:ext uri="{BB962C8B-B14F-4D97-AF65-F5344CB8AC3E}">
        <p14:creationId xmlns:p14="http://schemas.microsoft.com/office/powerpoint/2010/main" val="125302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97" y="4440239"/>
            <a:ext cx="7307810" cy="5160962"/>
          </a:xfrm>
        </p:spPr>
        <p:txBody>
          <a:bodyPr/>
          <a:lstStyle/>
          <a:p>
            <a:pPr>
              <a:defRPr/>
            </a:pPr>
            <a:r>
              <a:rPr lang="en-US" altLang="en-US" b="1" dirty="0">
                <a:latin typeface="Arial" panose="020B0604020202020204" pitchFamily="34" charset="0"/>
                <a:cs typeface="Arial" panose="020B0604020202020204" pitchFamily="34" charset="0"/>
              </a:rPr>
              <a:t>Acts 2:36-37 - </a:t>
            </a:r>
            <a:r>
              <a:rPr lang="en-US" altLang="en-US" dirty="0">
                <a:latin typeface="Arial" panose="020B0604020202020204" pitchFamily="34" charset="0"/>
                <a:cs typeface="Arial" panose="020B0604020202020204" pitchFamily="34" charset="0"/>
              </a:rPr>
              <a:t>36 Therefore let all the house of Israel know assuredly, that God hath made that same Jesus, whom ye have crucified, both Lord and Christ. 37 Now when they heard this, they were pricked in their heart, and said unto Peter and to the rest of the apostles, Men and brethren, what shall we do?</a:t>
            </a:r>
          </a:p>
          <a:p>
            <a:pPr>
              <a:defRPr/>
            </a:pPr>
            <a:r>
              <a:rPr lang="en-US" altLang="en-US" b="1" dirty="0">
                <a:latin typeface="Arial" panose="020B0604020202020204" pitchFamily="34" charset="0"/>
                <a:cs typeface="Arial" panose="020B0604020202020204" pitchFamily="34" charset="0"/>
              </a:rPr>
              <a:t>Rom. 10:17 </a:t>
            </a:r>
            <a:r>
              <a:rPr lang="en-US" altLang="en-US" dirty="0">
                <a:latin typeface="Arial" panose="020B0604020202020204" pitchFamily="34" charset="0"/>
                <a:cs typeface="Arial" panose="020B0604020202020204" pitchFamily="34" charset="0"/>
              </a:rPr>
              <a:t>- So then faith cometh by hearing, and hearing by the word of God.</a:t>
            </a:r>
          </a:p>
          <a:p>
            <a:pPr>
              <a:defRPr/>
            </a:pPr>
            <a:r>
              <a:rPr lang="en-US" altLang="en-US" b="1" dirty="0">
                <a:latin typeface="Arial" panose="020B0604020202020204" pitchFamily="34" charset="0"/>
                <a:cs typeface="Arial" panose="020B0604020202020204" pitchFamily="34" charset="0"/>
              </a:rPr>
              <a:t>Heb 11:6 </a:t>
            </a:r>
            <a:r>
              <a:rPr lang="en-US" altLang="en-US" b="0" dirty="0">
                <a:latin typeface="Arial" panose="020B0604020202020204" pitchFamily="34" charset="0"/>
                <a:cs typeface="Arial" panose="020B0604020202020204" pitchFamily="34" charset="0"/>
              </a:rPr>
              <a:t>But without faith it is impossible to please him: for he that cometh to God must believe that he is, and that he is a rewarder of them that diligently seek him.</a:t>
            </a:r>
          </a:p>
          <a:p>
            <a:pPr>
              <a:defRPr/>
            </a:pPr>
            <a:r>
              <a:rPr lang="en-US" altLang="en-US" b="1" dirty="0">
                <a:latin typeface="Arial" panose="020B0604020202020204" pitchFamily="34" charset="0"/>
                <a:cs typeface="Arial" panose="020B0604020202020204" pitchFamily="34" charset="0"/>
              </a:rPr>
              <a:t>Jn. 8:24 </a:t>
            </a:r>
            <a:r>
              <a:rPr lang="en-US" altLang="en-US" dirty="0">
                <a:latin typeface="Arial" panose="020B0604020202020204" pitchFamily="34" charset="0"/>
                <a:cs typeface="Arial" panose="020B0604020202020204" pitchFamily="34" charset="0"/>
              </a:rPr>
              <a:t>-  I said therefore unto you, that ye shall die in your sins: for if ye believe not that I am he, ye shall die in your sins.</a:t>
            </a:r>
          </a:p>
          <a:p>
            <a:pPr>
              <a:defRPr/>
            </a:pPr>
            <a:r>
              <a:rPr lang="en-US" altLang="en-US" b="1" dirty="0">
                <a:latin typeface="Arial" panose="020B0604020202020204" pitchFamily="34" charset="0"/>
                <a:cs typeface="Arial" panose="020B0604020202020204" pitchFamily="34" charset="0"/>
              </a:rPr>
              <a:t>Acts 17:30-31 </a:t>
            </a:r>
            <a:r>
              <a:rPr lang="en-US" altLang="en-US" dirty="0">
                <a:latin typeface="Arial" panose="020B0604020202020204" pitchFamily="34" charset="0"/>
                <a:cs typeface="Arial" panose="020B0604020202020204" pitchFamily="34" charset="0"/>
              </a:rPr>
              <a:t>- And the times of this ignorance God winked at; but now </a:t>
            </a:r>
            <a:r>
              <a:rPr lang="en-US" altLang="en-US" dirty="0" err="1">
                <a:latin typeface="Arial" panose="020B0604020202020204" pitchFamily="34" charset="0"/>
                <a:cs typeface="Arial" panose="020B0604020202020204" pitchFamily="34" charset="0"/>
              </a:rPr>
              <a:t>commandeth</a:t>
            </a:r>
            <a:r>
              <a:rPr lang="en-US" altLang="en-US" dirty="0">
                <a:latin typeface="Arial" panose="020B0604020202020204" pitchFamily="34" charset="0"/>
                <a:cs typeface="Arial" panose="020B0604020202020204" pitchFamily="34" charset="0"/>
              </a:rPr>
              <a:t> all men every where to repent: 31 Because he hath appointed a day, in the which he will judge the world in righteousness by that man whom he hath ordained; whereof he hath given assurance unto all men, in that he hath raised him from the dead.</a:t>
            </a:r>
          </a:p>
          <a:p>
            <a:pPr>
              <a:defRPr/>
            </a:pPr>
            <a:r>
              <a:rPr lang="en-US" altLang="en-US" b="1" dirty="0">
                <a:latin typeface="Arial" panose="020B0604020202020204" pitchFamily="34" charset="0"/>
                <a:cs typeface="Arial" panose="020B0604020202020204" pitchFamily="34" charset="0"/>
              </a:rPr>
              <a:t>Matt. 10:34 </a:t>
            </a:r>
            <a:r>
              <a:rPr lang="en-US" altLang="en-US" dirty="0">
                <a:latin typeface="Arial" panose="020B0604020202020204" pitchFamily="34" charset="0"/>
                <a:cs typeface="Arial" panose="020B0604020202020204" pitchFamily="34" charset="0"/>
              </a:rPr>
              <a:t>- Whosoever therefore shall confess me before men, him will I confess also before my Father which is in heaven.</a:t>
            </a:r>
          </a:p>
          <a:p>
            <a:pPr>
              <a:defRPr/>
            </a:pPr>
            <a:r>
              <a:rPr lang="en-US" altLang="en-US" b="1" dirty="0">
                <a:latin typeface="Arial" panose="020B0604020202020204" pitchFamily="34" charset="0"/>
                <a:cs typeface="Arial" panose="020B0604020202020204" pitchFamily="34" charset="0"/>
              </a:rPr>
              <a:t>Acts 2:38 </a:t>
            </a:r>
            <a:r>
              <a:rPr lang="en-US" altLang="en-US" dirty="0">
                <a:latin typeface="Arial" panose="020B0604020202020204" pitchFamily="34" charset="0"/>
                <a:cs typeface="Arial" panose="020B0604020202020204" pitchFamily="34" charset="0"/>
              </a:rPr>
              <a:t>- Then Peter said unto them, Repent, and be baptized every one of you in the name of Jesus Christ for the remission of sins, and ye shall receive the gift of the Holy Ghost.</a:t>
            </a:r>
          </a:p>
          <a:p>
            <a:pPr>
              <a:defRPr/>
            </a:pPr>
            <a:r>
              <a:rPr lang="en-US" altLang="en-US" b="1" dirty="0">
                <a:latin typeface="Arial" panose="020B0604020202020204" pitchFamily="34" charset="0"/>
                <a:cs typeface="Arial" panose="020B0604020202020204" pitchFamily="34" charset="0"/>
              </a:rPr>
              <a:t>1 Jn. 1:7-9 </a:t>
            </a:r>
            <a:r>
              <a:rPr lang="en-US" altLang="en-US"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dirty="0" err="1">
                <a:latin typeface="Arial" panose="020B0604020202020204" pitchFamily="34" charset="0"/>
                <a:cs typeface="Arial" panose="020B0604020202020204" pitchFamily="34" charset="0"/>
              </a:rPr>
              <a:t>cleanseth</a:t>
            </a:r>
            <a:r>
              <a:rPr lang="en-US" altLang="en-US" dirty="0">
                <a:latin typeface="Arial" panose="020B0604020202020204" pitchFamily="34" charset="0"/>
                <a:cs typeface="Arial" panose="020B0604020202020204" pitchFamily="34" charset="0"/>
              </a:rPr>
              <a:t> us from all sin. 8 If we say that we have no sin, we deceive ourselves, and the truth is not in us. 9 If we confess our sins, he is faithful and just to forgive us our sins, and to cleanse us from all unrighteousness.</a:t>
            </a:r>
          </a:p>
          <a:p>
            <a:pPr>
              <a:defRPr/>
            </a:pPr>
            <a:r>
              <a:rPr lang="en-US" altLang="en-US" b="1" dirty="0">
                <a:latin typeface="Arial" panose="020B0604020202020204" pitchFamily="34" charset="0"/>
                <a:cs typeface="Arial" panose="020B0604020202020204" pitchFamily="34" charset="0"/>
              </a:rPr>
              <a:t>Rev. 2:10 </a:t>
            </a:r>
            <a:r>
              <a:rPr lang="en-US" altLang="en-US"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b="1" dirty="0">
                <a:latin typeface="Arial" panose="020B0604020202020204" pitchFamily="34" charset="0"/>
                <a:cs typeface="Arial" panose="020B0604020202020204" pitchFamily="34" charset="0"/>
              </a:rPr>
              <a:t>be thou faithful unto death, and I will give thee a crown of life.</a:t>
            </a:r>
          </a:p>
          <a:p>
            <a:endParaRPr lang="en-US" dirty="0"/>
          </a:p>
        </p:txBody>
      </p:sp>
      <p:sp>
        <p:nvSpPr>
          <p:cNvPr id="4" name="Date Placeholder 3"/>
          <p:cNvSpPr>
            <a:spLocks noGrp="1"/>
          </p:cNvSpPr>
          <p:nvPr>
            <p:ph type="dt" idx="1"/>
          </p:nvPr>
        </p:nvSpPr>
        <p:spPr/>
        <p:txBody>
          <a:bodyPr/>
          <a:lstStyle/>
          <a:p>
            <a:r>
              <a:rPr lang="en-US"/>
              <a:t>9/18/2022 PM</a:t>
            </a:r>
            <a:endParaRPr lang="en-US" dirty="0"/>
          </a:p>
        </p:txBody>
      </p:sp>
      <p:sp>
        <p:nvSpPr>
          <p:cNvPr id="5" name="Slide Number Placeholder 4"/>
          <p:cNvSpPr>
            <a:spLocks noGrp="1"/>
          </p:cNvSpPr>
          <p:nvPr>
            <p:ph type="sldNum" sz="quarter" idx="5"/>
          </p:nvPr>
        </p:nvSpPr>
        <p:spPr/>
        <p:txBody>
          <a:bodyPr/>
          <a:lstStyle/>
          <a:p>
            <a:fld id="{DC0D42F3-CDD5-4B19-B3DB-7C5223465AF0}" type="slidenum">
              <a:rPr lang="en-US" smtClean="0"/>
              <a:t>14</a:t>
            </a:fld>
            <a:endParaRPr lang="en-US" dirty="0"/>
          </a:p>
        </p:txBody>
      </p:sp>
    </p:spTree>
    <p:extLst>
      <p:ext uri="{BB962C8B-B14F-4D97-AF65-F5344CB8AC3E}">
        <p14:creationId xmlns:p14="http://schemas.microsoft.com/office/powerpoint/2010/main" val="54738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1" y="4620577"/>
            <a:ext cx="7313507" cy="4980623"/>
          </a:xfrm>
        </p:spPr>
        <p:txBody>
          <a:bodyPr/>
          <a:lstStyle/>
          <a:p>
            <a:pPr marL="0" indent="0">
              <a:buNone/>
            </a:pPr>
            <a:endParaRPr lang="en-US" sz="1200" b="1" i="0" u="none" strike="noStrike" baseline="0" dirty="0"/>
          </a:p>
          <a:p>
            <a:pPr marL="0" indent="0">
              <a:buNone/>
            </a:pPr>
            <a:r>
              <a:rPr lang="en-US" sz="1200" b="1" i="0" u="none" strike="noStrike" baseline="0" dirty="0"/>
              <a:t>1 Corinthians 10:1-12 Read from text</a:t>
            </a:r>
          </a:p>
          <a:p>
            <a:pPr marL="0" indent="0">
              <a:buNone/>
            </a:pPr>
            <a:r>
              <a:rPr lang="en-US" sz="1200" b="1" i="0" u="none" strike="noStrike" baseline="0" dirty="0"/>
              <a:t>Matthew 11:28-30 KJV 28</a:t>
            </a:r>
            <a:r>
              <a:rPr lang="en-US" sz="1200" b="0" i="0" u="none" strike="noStrike" baseline="0" dirty="0"/>
              <a:t> Come unto me, all ye that </a:t>
            </a:r>
            <a:r>
              <a:rPr lang="en-US" sz="1200" b="0" i="0" u="none" strike="noStrike" baseline="0" dirty="0" err="1"/>
              <a:t>labour</a:t>
            </a:r>
            <a:r>
              <a:rPr lang="en-US" sz="1200" b="0" i="0" u="none" strike="noStrike" baseline="0" dirty="0"/>
              <a:t> and are heavy laden, and I will give you rest. </a:t>
            </a:r>
            <a:r>
              <a:rPr lang="en-US" sz="1200" b="1" i="0" u="none" strike="noStrike" baseline="0" dirty="0"/>
              <a:t>29 </a:t>
            </a:r>
            <a:r>
              <a:rPr lang="en-US" sz="1200" b="0" i="0" u="none" strike="noStrike" baseline="0" dirty="0"/>
              <a:t>Take my yoke upon you, </a:t>
            </a:r>
            <a:r>
              <a:rPr lang="en-US" sz="1200" b="1" i="0" u="none" strike="noStrike" baseline="0" dirty="0"/>
              <a:t>and learn of me</a:t>
            </a:r>
            <a:r>
              <a:rPr lang="en-US" sz="1200" b="0" i="0" u="none" strike="noStrike" baseline="0" dirty="0"/>
              <a:t>; for I am meek and lowly in heart: and ye shall find rest unto your souls. 30 For my yoke is easy, and my burden is light.</a:t>
            </a:r>
          </a:p>
          <a:p>
            <a:pPr marL="0" indent="0">
              <a:buNone/>
            </a:pPr>
            <a:endParaRPr lang="en-US" sz="1200" b="1" i="0" u="none" strike="noStrike" baseline="0" dirty="0"/>
          </a:p>
          <a:p>
            <a:pPr marL="0" indent="0">
              <a:buNone/>
            </a:pPr>
            <a:r>
              <a:rPr lang="en-US" sz="1200" b="1" i="0" u="none" strike="noStrike" baseline="0" dirty="0"/>
              <a:t>Psalms 90:10-12 KJV 10 </a:t>
            </a:r>
            <a:r>
              <a:rPr lang="en-US" sz="1200" b="0" i="0" u="none" strike="noStrike" baseline="0" dirty="0"/>
              <a:t>The days of our years are threescore years and ten; and if by reason of strength they be fourscore years, yet is their strength </a:t>
            </a:r>
            <a:r>
              <a:rPr lang="en-US" sz="1200" b="0" i="0" u="none" strike="noStrike" baseline="0" dirty="0" err="1"/>
              <a:t>labour</a:t>
            </a:r>
            <a:r>
              <a:rPr lang="en-US" sz="1200" b="0" i="0" u="none" strike="noStrike" baseline="0" dirty="0"/>
              <a:t> and sorrow; for it is soon cut off, and we fly away.</a:t>
            </a:r>
            <a:r>
              <a:rPr lang="en-US" sz="1200" b="1" i="0" u="none" strike="noStrike" baseline="0" dirty="0"/>
              <a:t> 11 </a:t>
            </a:r>
            <a:r>
              <a:rPr lang="en-US" sz="1200" b="0" i="0" u="none" strike="noStrike" baseline="0" dirty="0"/>
              <a:t>Who </a:t>
            </a:r>
            <a:r>
              <a:rPr lang="en-US" sz="1200" b="0" i="0" u="none" strike="noStrike" baseline="0" dirty="0" err="1"/>
              <a:t>knoweth</a:t>
            </a:r>
            <a:r>
              <a:rPr lang="en-US" sz="1200" b="0" i="0" u="none" strike="noStrike" baseline="0" dirty="0"/>
              <a:t> the power of thine anger? even according to thy fear, so is thy wrath</a:t>
            </a:r>
            <a:r>
              <a:rPr lang="en-US" sz="1200" b="1" i="0" u="none" strike="noStrike" baseline="0" dirty="0"/>
              <a:t>. 12 </a:t>
            </a:r>
            <a:r>
              <a:rPr lang="en-US" sz="1200" b="0" i="0" u="none" strike="noStrike" baseline="0" dirty="0"/>
              <a:t>So teach us to number our days, that we may apply our hearts unto wisdom.</a:t>
            </a:r>
          </a:p>
          <a:p>
            <a:pPr marL="0" indent="0">
              <a:buNone/>
            </a:pPr>
            <a:r>
              <a:rPr lang="en-US" sz="1200" b="1" i="0" u="none" strike="noStrike" baseline="0" dirty="0"/>
              <a:t>Psalms 39:4-6 KJV 4 </a:t>
            </a:r>
            <a:r>
              <a:rPr lang="en-US" sz="1200" b="0" i="0" u="none" strike="noStrike" baseline="0" dirty="0"/>
              <a:t>LORD, make me to know mine end, and the measure of my days, what it is; that I may know how frail  5 Behold, thou hast made my days as an handbreadth; and mine age is as nothing before thee: verily every man at his best state is altogether vanity. 6 Surely every man walketh in a vain shew: surely they are disquieted in vain: he </a:t>
            </a:r>
            <a:r>
              <a:rPr lang="en-US" sz="1200" b="0" i="0" u="none" strike="noStrike" baseline="0" dirty="0" err="1"/>
              <a:t>heapeth</a:t>
            </a:r>
            <a:r>
              <a:rPr lang="en-US" sz="1200" b="0" i="0" u="none" strike="noStrike" baseline="0" dirty="0"/>
              <a:t> up riches, and </a:t>
            </a:r>
            <a:r>
              <a:rPr lang="en-US" sz="1200" b="0" i="0" u="none" strike="noStrike" baseline="0" dirty="0" err="1"/>
              <a:t>knoweth</a:t>
            </a:r>
            <a:r>
              <a:rPr lang="en-US" sz="1200" b="0" i="0" u="none" strike="noStrike" baseline="0" dirty="0"/>
              <a:t> not who shall gather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t>Ecclesiastes 7:2 KJV 2 </a:t>
            </a:r>
            <a:r>
              <a:rPr lang="en-US" sz="1200" b="0" i="0" u="none" strike="noStrike" baseline="0" dirty="0"/>
              <a:t>It is better to go to the house of mourning, than to go to the house of feasting: for that is the end of all men; and the living will lay it to his heart.</a:t>
            </a:r>
          </a:p>
          <a:p>
            <a:endParaRPr lang="en-US" sz="1200" b="1" i="0" u="none" strike="noStrike" baseline="0" dirty="0"/>
          </a:p>
          <a:p>
            <a:endParaRPr lang="en-US" sz="1200" b="0" i="0" u="none" strike="noStrike" baseline="0" dirty="0"/>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a:t>
            </a:fld>
            <a:endParaRPr lang="en-US" dirty="0"/>
          </a:p>
        </p:txBody>
      </p:sp>
      <p:sp>
        <p:nvSpPr>
          <p:cNvPr id="5" name="Date Placeholder 4">
            <a:extLst>
              <a:ext uri="{FF2B5EF4-FFF2-40B4-BE49-F238E27FC236}">
                <a16:creationId xmlns:a16="http://schemas.microsoft.com/office/drawing/2014/main" id="{43744419-397C-4297-A588-95190F230334}"/>
              </a:ext>
            </a:extLst>
          </p:cNvPr>
          <p:cNvSpPr>
            <a:spLocks noGrp="1"/>
          </p:cNvSpPr>
          <p:nvPr>
            <p:ph type="dt" idx="1"/>
          </p:nvPr>
        </p:nvSpPr>
        <p:spPr/>
        <p:txBody>
          <a:bodyPr/>
          <a:lstStyle/>
          <a:p>
            <a:r>
              <a:rPr lang="en-US"/>
              <a:t>09/18/2022 AM</a:t>
            </a:r>
            <a:endParaRPr lang="en-US" dirty="0"/>
          </a:p>
        </p:txBody>
      </p:sp>
    </p:spTree>
    <p:extLst>
      <p:ext uri="{BB962C8B-B14F-4D97-AF65-F5344CB8AC3E}">
        <p14:creationId xmlns:p14="http://schemas.microsoft.com/office/powerpoint/2010/main" val="122556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09/18/2022 AM</a:t>
            </a:r>
            <a:endParaRPr lang="en-US" dirty="0"/>
          </a:p>
        </p:txBody>
      </p:sp>
      <p:sp>
        <p:nvSpPr>
          <p:cNvPr id="5" name="Slide Number Placeholder 4"/>
          <p:cNvSpPr>
            <a:spLocks noGrp="1"/>
          </p:cNvSpPr>
          <p:nvPr>
            <p:ph type="sldNum" sz="quarter" idx="5"/>
          </p:nvPr>
        </p:nvSpPr>
        <p:spPr/>
        <p:txBody>
          <a:bodyPr/>
          <a:lstStyle/>
          <a:p>
            <a:fld id="{2E6DE88F-1F85-4A27-9D34-D74A50E7B0DA}" type="slidenum">
              <a:rPr lang="en-US" smtClean="0"/>
              <a:t>3</a:t>
            </a:fld>
            <a:endParaRPr lang="en-US" dirty="0"/>
          </a:p>
        </p:txBody>
      </p:sp>
    </p:spTree>
    <p:extLst>
      <p:ext uri="{BB962C8B-B14F-4D97-AF65-F5344CB8AC3E}">
        <p14:creationId xmlns:p14="http://schemas.microsoft.com/office/powerpoint/2010/main" val="370144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09/18/2022 AM</a:t>
            </a:r>
            <a:endParaRPr lang="en-US" dirty="0"/>
          </a:p>
        </p:txBody>
      </p:sp>
      <p:sp>
        <p:nvSpPr>
          <p:cNvPr id="5" name="Slide Number Placeholder 4"/>
          <p:cNvSpPr>
            <a:spLocks noGrp="1"/>
          </p:cNvSpPr>
          <p:nvPr>
            <p:ph type="sldNum" sz="quarter" idx="5"/>
          </p:nvPr>
        </p:nvSpPr>
        <p:spPr/>
        <p:txBody>
          <a:bodyPr/>
          <a:lstStyle/>
          <a:p>
            <a:fld id="{2E6DE88F-1F85-4A27-9D34-D74A50E7B0DA}" type="slidenum">
              <a:rPr lang="en-US" smtClean="0"/>
              <a:t>4</a:t>
            </a:fld>
            <a:endParaRPr lang="en-US" dirty="0"/>
          </a:p>
        </p:txBody>
      </p:sp>
    </p:spTree>
    <p:extLst>
      <p:ext uri="{BB962C8B-B14F-4D97-AF65-F5344CB8AC3E}">
        <p14:creationId xmlns:p14="http://schemas.microsoft.com/office/powerpoint/2010/main" val="299671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09/18/2022 AM</a:t>
            </a:r>
            <a:endParaRPr lang="en-US" dirty="0"/>
          </a:p>
        </p:txBody>
      </p:sp>
      <p:sp>
        <p:nvSpPr>
          <p:cNvPr id="5" name="Slide Number Placeholder 4"/>
          <p:cNvSpPr>
            <a:spLocks noGrp="1"/>
          </p:cNvSpPr>
          <p:nvPr>
            <p:ph type="sldNum" sz="quarter" idx="5"/>
          </p:nvPr>
        </p:nvSpPr>
        <p:spPr/>
        <p:txBody>
          <a:bodyPr/>
          <a:lstStyle/>
          <a:p>
            <a:fld id="{2E6DE88F-1F85-4A27-9D34-D74A50E7B0DA}" type="slidenum">
              <a:rPr lang="en-US" smtClean="0"/>
              <a:t>5</a:t>
            </a:fld>
            <a:endParaRPr lang="en-US" dirty="0"/>
          </a:p>
        </p:txBody>
      </p:sp>
    </p:spTree>
    <p:extLst>
      <p:ext uri="{BB962C8B-B14F-4D97-AF65-F5344CB8AC3E}">
        <p14:creationId xmlns:p14="http://schemas.microsoft.com/office/powerpoint/2010/main" val="241904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0" y="4440555"/>
            <a:ext cx="7315200" cy="5160645"/>
          </a:xfrm>
        </p:spPr>
        <p:txBody>
          <a:bodyPr/>
          <a:lstStyle/>
          <a:p>
            <a:r>
              <a:rPr lang="en-US" sz="1200" b="1" i="0" u="none" strike="noStrike" baseline="0" dirty="0">
                <a:latin typeface="Arial" panose="020B0604020202020204" pitchFamily="34" charset="0"/>
                <a:cs typeface="Arial" panose="020B0604020202020204" pitchFamily="34" charset="0"/>
              </a:rPr>
              <a:t>Luke 16:19-22 KJV 19 </a:t>
            </a:r>
            <a:r>
              <a:rPr lang="en-US" sz="1200" b="0" i="0" u="none" strike="noStrike" baseline="0" dirty="0">
                <a:latin typeface="Arial" panose="020B0604020202020204" pitchFamily="34" charset="0"/>
                <a:cs typeface="Arial" panose="020B0604020202020204" pitchFamily="34" charset="0"/>
              </a:rPr>
              <a:t>There was a certain rich man, which was clothed in purple and fine linen, and fared sumptuously every day: </a:t>
            </a:r>
            <a:r>
              <a:rPr lang="en-US" sz="1200" b="1" i="0" u="none" strike="noStrike" baseline="0" dirty="0">
                <a:latin typeface="Arial" panose="020B0604020202020204" pitchFamily="34" charset="0"/>
                <a:cs typeface="Arial" panose="020B0604020202020204" pitchFamily="34" charset="0"/>
              </a:rPr>
              <a:t>20 And there was a certain beggar named Lazarus, which was laid at his gate, full of sores, 21 And desiring to be fed with the crumbs which fell from the rich man's table: moreover the dogs came and licked his sores. 22 And it came to pass, that the beggar died, and was carried by the angels into Abraham's bosom</a:t>
            </a:r>
            <a:r>
              <a:rPr lang="en-US" sz="1200" b="0" i="0" u="none" strike="noStrike" baseline="0" dirty="0">
                <a:latin typeface="Arial" panose="020B0604020202020204" pitchFamily="34" charset="0"/>
                <a:cs typeface="Arial" panose="020B0604020202020204" pitchFamily="34" charset="0"/>
              </a:rPr>
              <a:t>: the rich man also died, and was buried;</a:t>
            </a:r>
          </a:p>
          <a:p>
            <a:r>
              <a:rPr lang="en-US" sz="1200" b="1" i="0" u="none" strike="noStrike" baseline="0" dirty="0">
                <a:latin typeface="Arial" panose="020B0604020202020204" pitchFamily="34" charset="0"/>
                <a:cs typeface="Arial" panose="020B0604020202020204" pitchFamily="34" charset="0"/>
              </a:rPr>
              <a:t>Eccl 5:15 </a:t>
            </a:r>
            <a:r>
              <a:rPr lang="en-US" sz="1200" b="0" i="0" u="none" strike="noStrike" baseline="0" dirty="0">
                <a:latin typeface="Arial" panose="020B0604020202020204" pitchFamily="34" charset="0"/>
                <a:cs typeface="Arial" panose="020B0604020202020204" pitchFamily="34" charset="0"/>
              </a:rPr>
              <a:t>As he came forth of his mother's womb, naked shall he return to go as he came, and shall take nothing of his </a:t>
            </a:r>
            <a:r>
              <a:rPr lang="en-US" sz="1200" b="0" i="0" u="none" strike="noStrike" baseline="0" dirty="0" err="1">
                <a:latin typeface="Arial" panose="020B0604020202020204" pitchFamily="34" charset="0"/>
                <a:cs typeface="Arial" panose="020B0604020202020204" pitchFamily="34" charset="0"/>
              </a:rPr>
              <a:t>labour</a:t>
            </a:r>
            <a:r>
              <a:rPr lang="en-US" sz="1200" b="0" i="0" u="none" strike="noStrike" baseline="0" dirty="0">
                <a:latin typeface="Arial" panose="020B0604020202020204" pitchFamily="34" charset="0"/>
                <a:cs typeface="Arial" panose="020B0604020202020204" pitchFamily="34" charset="0"/>
              </a:rPr>
              <a:t>, which he may carry away in his hand. (KJV)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latin typeface="Arial" panose="020B0604020202020204" pitchFamily="34" charset="0"/>
                <a:cs typeface="Arial" panose="020B0604020202020204" pitchFamily="34" charset="0"/>
              </a:rPr>
              <a:t>Luke 16:19-22 KJV 19  There was a certain rich man, which was clothed in purple and fine linen, and fared sumptuously every day: 20 And there was a certain beggar named Lazarus, which was laid at his gate, full of sores, 21 And desiring to be fed with the crumbs which fell from the rich man's table: moreover the dogs came and licked his sores. 22 And it came to pass, that the beggar died</a:t>
            </a:r>
            <a:r>
              <a:rPr lang="en-US" sz="1200" b="1" i="0" u="sng" strike="noStrike" baseline="0" dirty="0">
                <a:latin typeface="Arial" panose="020B0604020202020204" pitchFamily="34" charset="0"/>
                <a:cs typeface="Arial" panose="020B0604020202020204" pitchFamily="34" charset="0"/>
              </a:rPr>
              <a:t>, and was carried by the angels into Abraham's bosom:</a:t>
            </a:r>
            <a:r>
              <a:rPr lang="en-US" sz="1200" b="1" i="0" u="none" strike="noStrike" baseline="0" dirty="0">
                <a:latin typeface="Arial" panose="020B0604020202020204" pitchFamily="34" charset="0"/>
                <a:cs typeface="Arial" panose="020B0604020202020204" pitchFamily="34" charset="0"/>
              </a:rPr>
              <a:t> the rich man also died, and was buried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latin typeface="Arial" panose="020B0604020202020204" pitchFamily="34" charset="0"/>
                <a:cs typeface="Arial" panose="020B0604020202020204" pitchFamily="34" charset="0"/>
              </a:rPr>
              <a:t>Job 1:21 </a:t>
            </a:r>
            <a:r>
              <a:rPr lang="en-US" sz="1200" b="0" i="0" u="none" strike="noStrike" baseline="0" dirty="0">
                <a:latin typeface="Arial" panose="020B0604020202020204" pitchFamily="34" charset="0"/>
                <a:cs typeface="Arial" panose="020B0604020202020204" pitchFamily="34" charset="0"/>
              </a:rPr>
              <a:t>And said, Naked came I out of my mother's womb, and naked shall I return thither: the LORD gave, and the LORD hath taken away; blessed be the name of the LORD. (KJV)</a:t>
            </a:r>
          </a:p>
          <a:p>
            <a:r>
              <a:rPr lang="en-US" sz="1200" b="1" i="0" u="none" strike="noStrike" baseline="0" dirty="0">
                <a:latin typeface="Arial" panose="020B0604020202020204" pitchFamily="34" charset="0"/>
                <a:cs typeface="Arial" panose="020B0604020202020204" pitchFamily="34" charset="0"/>
              </a:rPr>
              <a:t>Eccl 5:15 </a:t>
            </a:r>
            <a:r>
              <a:rPr lang="en-US" sz="1200" b="0" i="0" u="none" strike="noStrike" baseline="0" dirty="0">
                <a:latin typeface="Arial" panose="020B0604020202020204" pitchFamily="34" charset="0"/>
                <a:cs typeface="Arial" panose="020B0604020202020204" pitchFamily="34" charset="0"/>
              </a:rPr>
              <a:t>As he came forth of his mother's womb, naked shall he return to go as he came, and shall take nothing of his </a:t>
            </a:r>
            <a:r>
              <a:rPr lang="en-US" sz="1200" b="0" i="0" u="none" strike="noStrike" baseline="0" dirty="0" err="1">
                <a:latin typeface="Arial" panose="020B0604020202020204" pitchFamily="34" charset="0"/>
                <a:cs typeface="Arial" panose="020B0604020202020204" pitchFamily="34" charset="0"/>
              </a:rPr>
              <a:t>labour</a:t>
            </a:r>
            <a:r>
              <a:rPr lang="en-US" sz="1200" b="0" i="0" u="none" strike="noStrike" baseline="0" dirty="0">
                <a:latin typeface="Arial" panose="020B0604020202020204" pitchFamily="34" charset="0"/>
                <a:cs typeface="Arial" panose="020B0604020202020204" pitchFamily="34" charset="0"/>
              </a:rPr>
              <a:t>, which he may carry away in his hand. (KJV)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latin typeface="Arial" panose="020B0604020202020204" pitchFamily="34" charset="0"/>
                <a:cs typeface="Arial" panose="020B0604020202020204" pitchFamily="34" charset="0"/>
              </a:rPr>
              <a:t>1 Tim. 6:7 </a:t>
            </a:r>
            <a:r>
              <a:rPr lang="en-US" sz="1200" b="0" i="0" u="none" strike="noStrike" baseline="0" dirty="0">
                <a:latin typeface="Arial" panose="020B0604020202020204" pitchFamily="34" charset="0"/>
                <a:cs typeface="Arial" panose="020B0604020202020204" pitchFamily="34" charset="0"/>
              </a:rPr>
              <a:t>For we brought nothing into this world, and it is certain we can carry nothing out. (KJV)</a:t>
            </a:r>
            <a:endParaRPr lang="en-US" sz="1200" b="1"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latin typeface="Arial" panose="020B0604020202020204" pitchFamily="34" charset="0"/>
                <a:cs typeface="Arial" panose="020B0604020202020204" pitchFamily="34" charset="0"/>
              </a:rPr>
              <a:t>Jas 1:10 </a:t>
            </a:r>
            <a:r>
              <a:rPr lang="en-US" sz="1200" b="0" i="0" u="none" strike="noStrike" baseline="0" dirty="0">
                <a:latin typeface="Arial" panose="020B0604020202020204" pitchFamily="34" charset="0"/>
                <a:cs typeface="Arial" panose="020B0604020202020204" pitchFamily="34" charset="0"/>
              </a:rPr>
              <a:t>But the rich, in that he is made low: because as the flower of the grass he shall pass away. (KJV)</a:t>
            </a:r>
          </a:p>
          <a:p>
            <a:endParaRPr lang="en-US" sz="1200" b="1"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latin typeface="Arial" panose="020B0604020202020204" pitchFamily="34" charset="0"/>
                <a:cs typeface="Arial" panose="020B0604020202020204" pitchFamily="34" charset="0"/>
              </a:rPr>
              <a:t>Mk 4:19</a:t>
            </a:r>
            <a:r>
              <a:rPr lang="en-US" sz="1200" b="0" i="0" u="none" strike="noStrike" baseline="0" dirty="0">
                <a:latin typeface="Arial" panose="020B0604020202020204" pitchFamily="34" charset="0"/>
                <a:cs typeface="Arial" panose="020B0604020202020204" pitchFamily="34" charset="0"/>
              </a:rPr>
              <a:t> And the cares of this world, and the deceitfulness of riches, and the lusts of other things entering in, choke the word, and it becometh unfruitful. {lusts: or, inordinate desires}  (KJV)</a:t>
            </a:r>
          </a:p>
          <a:p>
            <a:endParaRPr lang="en-US" sz="1200" b="0" i="0" u="none" strike="noStrike" baseline="0"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6</a:t>
            </a:fld>
            <a:endParaRPr lang="en-US" dirty="0"/>
          </a:p>
        </p:txBody>
      </p:sp>
      <p:sp>
        <p:nvSpPr>
          <p:cNvPr id="5" name="Date Placeholder 4">
            <a:extLst>
              <a:ext uri="{FF2B5EF4-FFF2-40B4-BE49-F238E27FC236}">
                <a16:creationId xmlns:a16="http://schemas.microsoft.com/office/drawing/2014/main" id="{D689085B-BC80-4E04-B3CF-648A76B4933C}"/>
              </a:ext>
            </a:extLst>
          </p:cNvPr>
          <p:cNvSpPr>
            <a:spLocks noGrp="1"/>
          </p:cNvSpPr>
          <p:nvPr>
            <p:ph type="dt" idx="1"/>
          </p:nvPr>
        </p:nvSpPr>
        <p:spPr/>
        <p:txBody>
          <a:bodyPr/>
          <a:lstStyle/>
          <a:p>
            <a:r>
              <a:rPr lang="en-US"/>
              <a:t>09/18/2022 AM</a:t>
            </a:r>
            <a:endParaRPr lang="en-US" dirty="0"/>
          </a:p>
        </p:txBody>
      </p:sp>
    </p:spTree>
    <p:extLst>
      <p:ext uri="{BB962C8B-B14F-4D97-AF65-F5344CB8AC3E}">
        <p14:creationId xmlns:p14="http://schemas.microsoft.com/office/powerpoint/2010/main" val="173467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0" y="4452912"/>
            <a:ext cx="7215314" cy="5160645"/>
          </a:xfrm>
        </p:spPr>
        <p:txBody>
          <a:bodyPr/>
          <a:lstStyle/>
          <a:p>
            <a:r>
              <a:rPr lang="en-US" b="1" dirty="0">
                <a:latin typeface="Arial" panose="020B0604020202020204" pitchFamily="34" charset="0"/>
                <a:cs typeface="Arial" panose="020B0604020202020204" pitchFamily="34" charset="0"/>
              </a:rPr>
              <a:t>Luke 16:23-25 KJV 23 </a:t>
            </a:r>
            <a:r>
              <a:rPr lang="en-US" dirty="0">
                <a:latin typeface="Arial" panose="020B0604020202020204" pitchFamily="34" charset="0"/>
                <a:cs typeface="Arial" panose="020B0604020202020204" pitchFamily="34" charset="0"/>
              </a:rPr>
              <a:t>And in hell he lift up his eyes, being in torments, and </a:t>
            </a:r>
            <a:r>
              <a:rPr lang="en-US" dirty="0" err="1">
                <a:latin typeface="Arial" panose="020B0604020202020204" pitchFamily="34" charset="0"/>
                <a:cs typeface="Arial" panose="020B0604020202020204" pitchFamily="34" charset="0"/>
              </a:rPr>
              <a:t>seeth</a:t>
            </a:r>
            <a:r>
              <a:rPr lang="en-US" dirty="0">
                <a:latin typeface="Arial" panose="020B0604020202020204" pitchFamily="34" charset="0"/>
                <a:cs typeface="Arial" panose="020B0604020202020204" pitchFamily="34" charset="0"/>
              </a:rPr>
              <a:t> Abraham afar off, and Lazarus in his bosom. </a:t>
            </a:r>
            <a:r>
              <a:rPr lang="en-US" b="0" dirty="0">
                <a:latin typeface="Arial" panose="020B0604020202020204" pitchFamily="34" charset="0"/>
                <a:cs typeface="Arial" panose="020B0604020202020204" pitchFamily="34" charset="0"/>
              </a:rPr>
              <a:t>24 And he cried and said, Father Abraham, have mercy on me, and send Lazarus, that he may dip the tip of his finger in water, and cool my tongue; for I am tormented in this flame.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But Abraham said, Son, remember that thou in thy lifetime </a:t>
            </a:r>
            <a:r>
              <a:rPr lang="en-US" dirty="0" err="1">
                <a:latin typeface="Arial" panose="020B0604020202020204" pitchFamily="34" charset="0"/>
                <a:cs typeface="Arial" panose="020B0604020202020204" pitchFamily="34" charset="0"/>
              </a:rPr>
              <a:t>receivedst</a:t>
            </a:r>
            <a:r>
              <a:rPr lang="en-US" dirty="0">
                <a:latin typeface="Arial" panose="020B0604020202020204" pitchFamily="34" charset="0"/>
                <a:cs typeface="Arial" panose="020B0604020202020204" pitchFamily="34" charset="0"/>
              </a:rPr>
              <a:t> thy good things, and likewise Lazarus evil things: but now he is comforted, and thou art tormented.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Mark 9:43-48 KJV 43 </a:t>
            </a:r>
            <a:r>
              <a:rPr lang="en-US" dirty="0">
                <a:latin typeface="Arial" panose="020B0604020202020204" pitchFamily="34" charset="0"/>
                <a:cs typeface="Arial" panose="020B0604020202020204" pitchFamily="34" charset="0"/>
              </a:rPr>
              <a:t>And if thy hand offend thee, cut it off: it is better for thee to enter into life maimed, than having two hands to go into hell, into the fire that never shall be quenched: </a:t>
            </a:r>
            <a:r>
              <a:rPr lang="en-US" b="1" dirty="0">
                <a:latin typeface="Arial" panose="020B0604020202020204" pitchFamily="34" charset="0"/>
                <a:cs typeface="Arial" panose="020B0604020202020204" pitchFamily="34" charset="0"/>
              </a:rPr>
              <a:t>44</a:t>
            </a:r>
            <a:r>
              <a:rPr lang="en-US" dirty="0">
                <a:latin typeface="Arial" panose="020B0604020202020204" pitchFamily="34" charset="0"/>
                <a:cs typeface="Arial" panose="020B0604020202020204" pitchFamily="34" charset="0"/>
              </a:rPr>
              <a:t> Where their worm </a:t>
            </a:r>
            <a:r>
              <a:rPr lang="en-US" dirty="0" err="1">
                <a:latin typeface="Arial" panose="020B0604020202020204" pitchFamily="34" charset="0"/>
                <a:cs typeface="Arial" panose="020B0604020202020204" pitchFamily="34" charset="0"/>
              </a:rPr>
              <a:t>dieth</a:t>
            </a:r>
            <a:r>
              <a:rPr lang="en-US" dirty="0">
                <a:latin typeface="Arial" panose="020B0604020202020204" pitchFamily="34" charset="0"/>
                <a:cs typeface="Arial" panose="020B0604020202020204" pitchFamily="34" charset="0"/>
              </a:rPr>
              <a:t> not, and the fire is not quenched.</a:t>
            </a:r>
            <a:r>
              <a:rPr lang="en-US" b="1" dirty="0">
                <a:latin typeface="Arial" panose="020B0604020202020204" pitchFamily="34" charset="0"/>
                <a:cs typeface="Arial" panose="020B0604020202020204" pitchFamily="34" charset="0"/>
              </a:rPr>
              <a:t> 45 </a:t>
            </a:r>
            <a:r>
              <a:rPr lang="en-US" dirty="0">
                <a:latin typeface="Arial" panose="020B0604020202020204" pitchFamily="34" charset="0"/>
                <a:cs typeface="Arial" panose="020B0604020202020204" pitchFamily="34" charset="0"/>
              </a:rPr>
              <a:t>And if thy foot offend thee, cut it off: it is better for thee to enter halt into life, than having two feet to be cast into hell, into the fire that never shall be quenched:</a:t>
            </a:r>
            <a:r>
              <a:rPr lang="en-US" b="1" dirty="0">
                <a:latin typeface="Arial" panose="020B0604020202020204" pitchFamily="34" charset="0"/>
                <a:cs typeface="Arial" panose="020B0604020202020204" pitchFamily="34" charset="0"/>
              </a:rPr>
              <a:t> 46 </a:t>
            </a:r>
            <a:r>
              <a:rPr lang="en-US" dirty="0">
                <a:latin typeface="Arial" panose="020B0604020202020204" pitchFamily="34" charset="0"/>
                <a:cs typeface="Arial" panose="020B0604020202020204" pitchFamily="34" charset="0"/>
              </a:rPr>
              <a:t>Where their worm </a:t>
            </a:r>
            <a:r>
              <a:rPr lang="en-US" dirty="0" err="1">
                <a:latin typeface="Arial" panose="020B0604020202020204" pitchFamily="34" charset="0"/>
                <a:cs typeface="Arial" panose="020B0604020202020204" pitchFamily="34" charset="0"/>
              </a:rPr>
              <a:t>dieth</a:t>
            </a:r>
            <a:r>
              <a:rPr lang="en-US" dirty="0">
                <a:latin typeface="Arial" panose="020B0604020202020204" pitchFamily="34" charset="0"/>
                <a:cs typeface="Arial" panose="020B0604020202020204" pitchFamily="34" charset="0"/>
              </a:rPr>
              <a:t> not, and the fire is not quenched. </a:t>
            </a:r>
            <a:r>
              <a:rPr lang="en-US" b="1" dirty="0">
                <a:latin typeface="Arial" panose="020B0604020202020204" pitchFamily="34" charset="0"/>
                <a:cs typeface="Arial" panose="020B0604020202020204" pitchFamily="34" charset="0"/>
              </a:rPr>
              <a:t>47</a:t>
            </a:r>
            <a:r>
              <a:rPr lang="en-US" dirty="0">
                <a:latin typeface="Arial" panose="020B0604020202020204" pitchFamily="34" charset="0"/>
                <a:cs typeface="Arial" panose="020B0604020202020204" pitchFamily="34" charset="0"/>
              </a:rPr>
              <a:t> And if thine eye offend thee, pluck it out: it is better for thee to enter into the kingdom of God with one eye, than having two eyes to be cast into hell fire: </a:t>
            </a:r>
            <a:r>
              <a:rPr lang="en-US" b="1" dirty="0">
                <a:latin typeface="Arial" panose="020B0604020202020204" pitchFamily="34" charset="0"/>
                <a:cs typeface="Arial" panose="020B0604020202020204" pitchFamily="34" charset="0"/>
              </a:rPr>
              <a:t>48</a:t>
            </a:r>
            <a:r>
              <a:rPr lang="en-US" dirty="0">
                <a:latin typeface="Arial" panose="020B0604020202020204" pitchFamily="34" charset="0"/>
                <a:cs typeface="Arial" panose="020B0604020202020204" pitchFamily="34" charset="0"/>
              </a:rPr>
              <a:t> Where their worm </a:t>
            </a:r>
            <a:r>
              <a:rPr lang="en-US" dirty="0" err="1">
                <a:latin typeface="Arial" panose="020B0604020202020204" pitchFamily="34" charset="0"/>
                <a:cs typeface="Arial" panose="020B0604020202020204" pitchFamily="34" charset="0"/>
              </a:rPr>
              <a:t>dieth</a:t>
            </a:r>
            <a:r>
              <a:rPr lang="en-US" dirty="0">
                <a:latin typeface="Arial" panose="020B0604020202020204" pitchFamily="34" charset="0"/>
                <a:cs typeface="Arial" panose="020B0604020202020204" pitchFamily="34" charset="0"/>
              </a:rPr>
              <a:t> not, and the fire is not quenched.</a:t>
            </a:r>
          </a:p>
        </p:txBody>
      </p:sp>
      <p:sp>
        <p:nvSpPr>
          <p:cNvPr id="4" name="Slide Number Placeholder 3"/>
          <p:cNvSpPr>
            <a:spLocks noGrp="1"/>
          </p:cNvSpPr>
          <p:nvPr>
            <p:ph type="sldNum" sz="quarter" idx="5"/>
          </p:nvPr>
        </p:nvSpPr>
        <p:spPr/>
        <p:txBody>
          <a:bodyPr/>
          <a:lstStyle/>
          <a:p>
            <a:fld id="{2E6DE88F-1F85-4A27-9D34-D74A50E7B0DA}" type="slidenum">
              <a:rPr lang="en-US" smtClean="0"/>
              <a:t>7</a:t>
            </a:fld>
            <a:endParaRPr lang="en-US" dirty="0"/>
          </a:p>
        </p:txBody>
      </p:sp>
      <p:sp>
        <p:nvSpPr>
          <p:cNvPr id="5" name="Date Placeholder 4">
            <a:extLst>
              <a:ext uri="{FF2B5EF4-FFF2-40B4-BE49-F238E27FC236}">
                <a16:creationId xmlns:a16="http://schemas.microsoft.com/office/drawing/2014/main" id="{D689085B-BC80-4E04-B3CF-648A76B4933C}"/>
              </a:ext>
            </a:extLst>
          </p:cNvPr>
          <p:cNvSpPr>
            <a:spLocks noGrp="1"/>
          </p:cNvSpPr>
          <p:nvPr>
            <p:ph type="dt" idx="1"/>
          </p:nvPr>
        </p:nvSpPr>
        <p:spPr/>
        <p:txBody>
          <a:bodyPr/>
          <a:lstStyle/>
          <a:p>
            <a:r>
              <a:rPr lang="en-US"/>
              <a:t>09/18/2022 AM</a:t>
            </a:r>
            <a:endParaRPr lang="en-US" dirty="0"/>
          </a:p>
        </p:txBody>
      </p:sp>
    </p:spTree>
    <p:extLst>
      <p:ext uri="{BB962C8B-B14F-4D97-AF65-F5344CB8AC3E}">
        <p14:creationId xmlns:p14="http://schemas.microsoft.com/office/powerpoint/2010/main" val="283479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0" y="4440555"/>
            <a:ext cx="7215314" cy="5160645"/>
          </a:xfrm>
        </p:spPr>
        <p:txBody>
          <a:bodyPr/>
          <a:lstStyle/>
          <a:p>
            <a:r>
              <a:rPr lang="en-US" b="1" dirty="0">
                <a:latin typeface="Arial" panose="020B0604020202020204" pitchFamily="34" charset="0"/>
                <a:cs typeface="Arial" panose="020B0604020202020204" pitchFamily="34" charset="0"/>
              </a:rPr>
              <a:t>Ecclesiastes 9:3-6 KJV 3 </a:t>
            </a:r>
            <a:r>
              <a:rPr lang="en-US" dirty="0">
                <a:latin typeface="Arial" panose="020B0604020202020204" pitchFamily="34" charset="0"/>
                <a:cs typeface="Arial" panose="020B0604020202020204" pitchFamily="34" charset="0"/>
              </a:rPr>
              <a:t>This is an evil among all things that are done under the sun, that there is one event unto all: yea, also the heart of the sons of men is full of evil, and madness is in their heart while they live, and after that they go to the dead</a:t>
            </a:r>
            <a:r>
              <a:rPr lang="en-US" b="1" dirty="0">
                <a:latin typeface="Arial" panose="020B0604020202020204" pitchFamily="34" charset="0"/>
                <a:cs typeface="Arial" panose="020B0604020202020204" pitchFamily="34" charset="0"/>
              </a:rPr>
              <a:t>. 4 </a:t>
            </a:r>
            <a:r>
              <a:rPr lang="en-US" dirty="0">
                <a:latin typeface="Arial" panose="020B0604020202020204" pitchFamily="34" charset="0"/>
                <a:cs typeface="Arial" panose="020B0604020202020204" pitchFamily="34" charset="0"/>
              </a:rPr>
              <a:t>For to him that is joined to all the living there is hope: for a living dog is better than a dead lion. </a:t>
            </a:r>
            <a:r>
              <a:rPr lang="en-US" b="1"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For the living know that they shall die: but the dead know not any thing, neither have they any more a reward; for the memory of them is forgotten. </a:t>
            </a:r>
            <a:r>
              <a:rPr lang="en-US" b="1"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Also their love, and their hatred, and their envy, is now perished; neither have they any more a portion for ever in any thing that is done under the sun.</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Luke 16:27-30 KJV 27 </a:t>
            </a:r>
            <a:r>
              <a:rPr lang="en-US" dirty="0">
                <a:latin typeface="Arial" panose="020B0604020202020204" pitchFamily="34" charset="0"/>
                <a:cs typeface="Arial" panose="020B0604020202020204" pitchFamily="34" charset="0"/>
              </a:rPr>
              <a:t>Then he said, I pray thee therefore, father, that thou </a:t>
            </a:r>
            <a:r>
              <a:rPr lang="en-US" dirty="0" err="1">
                <a:latin typeface="Arial" panose="020B0604020202020204" pitchFamily="34" charset="0"/>
                <a:cs typeface="Arial" panose="020B0604020202020204" pitchFamily="34" charset="0"/>
              </a:rPr>
              <a:t>wouldest</a:t>
            </a:r>
            <a:r>
              <a:rPr lang="en-US" dirty="0">
                <a:latin typeface="Arial" panose="020B0604020202020204" pitchFamily="34" charset="0"/>
                <a:cs typeface="Arial" panose="020B0604020202020204" pitchFamily="34" charset="0"/>
              </a:rPr>
              <a:t> send him to my father's house: 28 For I have five brethren; that he may testify unto them, lest they also come into this place of torment. 29 Abraham saith unto him, They have Moses and the prophets; let them hear them. </a:t>
            </a:r>
            <a:r>
              <a:rPr lang="en-US" b="1" dirty="0">
                <a:latin typeface="Arial" panose="020B0604020202020204" pitchFamily="34" charset="0"/>
                <a:cs typeface="Arial" panose="020B0604020202020204" pitchFamily="34" charset="0"/>
              </a:rPr>
              <a:t>30 And he said, Nay, father Abraham: but if one went unto them from the dead, they will repent. 31 And he said unto him, If they hear not Moses and the prophets, neither will they be persuaded, though one rose from the dead.</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Luke 16:24-26 KJV 24 </a:t>
            </a:r>
            <a:r>
              <a:rPr lang="en-US" b="0" dirty="0">
                <a:latin typeface="Arial" panose="020B0604020202020204" pitchFamily="34" charset="0"/>
                <a:cs typeface="Arial" panose="020B0604020202020204" pitchFamily="34" charset="0"/>
              </a:rPr>
              <a:t>And he cried and said, Father Abraham, have mercy on me, and send Lazarus, that he may dip the tip of his finger in water, and cool my tongue; for I am tormented in this flame. </a:t>
            </a:r>
            <a:r>
              <a:rPr lang="en-US" b="1" dirty="0">
                <a:latin typeface="Arial" panose="020B0604020202020204" pitchFamily="34" charset="0"/>
                <a:cs typeface="Arial" panose="020B0604020202020204" pitchFamily="34" charset="0"/>
              </a:rPr>
              <a:t>25 </a:t>
            </a:r>
            <a:r>
              <a:rPr lang="en-US" b="0" dirty="0">
                <a:latin typeface="Arial" panose="020B0604020202020204" pitchFamily="34" charset="0"/>
                <a:cs typeface="Arial" panose="020B0604020202020204" pitchFamily="34" charset="0"/>
              </a:rPr>
              <a:t>But Abraham said, Son, remember that thou in thy lifetime </a:t>
            </a:r>
            <a:r>
              <a:rPr lang="en-US" b="0" dirty="0" err="1">
                <a:latin typeface="Arial" panose="020B0604020202020204" pitchFamily="34" charset="0"/>
                <a:cs typeface="Arial" panose="020B0604020202020204" pitchFamily="34" charset="0"/>
              </a:rPr>
              <a:t>receivedst</a:t>
            </a:r>
            <a:r>
              <a:rPr lang="en-US" b="0" dirty="0">
                <a:latin typeface="Arial" panose="020B0604020202020204" pitchFamily="34" charset="0"/>
                <a:cs typeface="Arial" panose="020B0604020202020204" pitchFamily="34" charset="0"/>
              </a:rPr>
              <a:t> thy good things, and likewise Lazarus evil things: but now he is comforted, and thou art tormented.</a:t>
            </a:r>
            <a:r>
              <a:rPr lang="en-US" b="1" dirty="0">
                <a:latin typeface="Arial" panose="020B0604020202020204" pitchFamily="34" charset="0"/>
                <a:cs typeface="Arial" panose="020B0604020202020204" pitchFamily="34" charset="0"/>
              </a:rPr>
              <a:t> 26 </a:t>
            </a:r>
            <a:r>
              <a:rPr lang="en-US" b="0" dirty="0">
                <a:latin typeface="Arial" panose="020B0604020202020204" pitchFamily="34" charset="0"/>
                <a:cs typeface="Arial" panose="020B0604020202020204" pitchFamily="34" charset="0"/>
              </a:rPr>
              <a:t>And beside all this, between us and you there is a great gulf fixed: so that they which would pass from hence to you cannot; neither can they pass to us, that would come from thence.</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Revelation 14:13 KJV 13 </a:t>
            </a:r>
            <a:r>
              <a:rPr lang="en-US" b="0" dirty="0">
                <a:latin typeface="Arial" panose="020B0604020202020204" pitchFamily="34" charset="0"/>
                <a:cs typeface="Arial" panose="020B0604020202020204" pitchFamily="34" charset="0"/>
              </a:rPr>
              <a:t>And I heard a voice from heaven saying unto me, Write, Blessed are the dead which die in the Lord from henceforth: Yea, saith the Spirit, that they may rest from their </a:t>
            </a:r>
            <a:r>
              <a:rPr lang="en-US" b="0" dirty="0" err="1">
                <a:latin typeface="Arial" panose="020B0604020202020204" pitchFamily="34" charset="0"/>
                <a:cs typeface="Arial" panose="020B0604020202020204" pitchFamily="34" charset="0"/>
              </a:rPr>
              <a:t>labours</a:t>
            </a:r>
            <a:r>
              <a:rPr lang="en-US" b="0" dirty="0">
                <a:latin typeface="Arial" panose="020B0604020202020204" pitchFamily="34" charset="0"/>
                <a:cs typeface="Arial" panose="020B0604020202020204" pitchFamily="34" charset="0"/>
              </a:rPr>
              <a:t>; and their works do follow them. </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6DE88F-1F85-4A27-9D34-D74A50E7B0DA}" type="slidenum">
              <a:rPr lang="en-US" smtClean="0"/>
              <a:t>8</a:t>
            </a:fld>
            <a:endParaRPr lang="en-US" dirty="0"/>
          </a:p>
        </p:txBody>
      </p:sp>
      <p:sp>
        <p:nvSpPr>
          <p:cNvPr id="5" name="Date Placeholder 4">
            <a:extLst>
              <a:ext uri="{FF2B5EF4-FFF2-40B4-BE49-F238E27FC236}">
                <a16:creationId xmlns:a16="http://schemas.microsoft.com/office/drawing/2014/main" id="{D689085B-BC80-4E04-B3CF-648A76B4933C}"/>
              </a:ext>
            </a:extLst>
          </p:cNvPr>
          <p:cNvSpPr>
            <a:spLocks noGrp="1"/>
          </p:cNvSpPr>
          <p:nvPr>
            <p:ph type="dt" idx="1"/>
          </p:nvPr>
        </p:nvSpPr>
        <p:spPr/>
        <p:txBody>
          <a:bodyPr/>
          <a:lstStyle/>
          <a:p>
            <a:r>
              <a:rPr lang="en-US"/>
              <a:t>09/18/2022 AM</a:t>
            </a:r>
            <a:endParaRPr lang="en-US" dirty="0"/>
          </a:p>
        </p:txBody>
      </p:sp>
    </p:spTree>
    <p:extLst>
      <p:ext uri="{BB962C8B-B14F-4D97-AF65-F5344CB8AC3E}">
        <p14:creationId xmlns:p14="http://schemas.microsoft.com/office/powerpoint/2010/main" val="3084959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0" y="4440555"/>
            <a:ext cx="7215314" cy="5160645"/>
          </a:xfrm>
        </p:spPr>
        <p:txBody>
          <a:bodyPr/>
          <a:lstStyle/>
          <a:p>
            <a:r>
              <a:rPr lang="en-US" b="1" dirty="0">
                <a:latin typeface="Arial" panose="020B0604020202020204" pitchFamily="34" charset="0"/>
                <a:cs typeface="Arial" panose="020B0604020202020204" pitchFamily="34" charset="0"/>
              </a:rPr>
              <a:t>Luke 16:27-28 KJV 27 </a:t>
            </a:r>
            <a:r>
              <a:rPr lang="en-US" dirty="0">
                <a:latin typeface="Arial" panose="020B0604020202020204" pitchFamily="34" charset="0"/>
                <a:cs typeface="Arial" panose="020B0604020202020204" pitchFamily="34" charset="0"/>
              </a:rPr>
              <a:t>Then he said, I pray thee therefore, father, that thou </a:t>
            </a:r>
            <a:r>
              <a:rPr lang="en-US" dirty="0" err="1">
                <a:latin typeface="Arial" panose="020B0604020202020204" pitchFamily="34" charset="0"/>
                <a:cs typeface="Arial" panose="020B0604020202020204" pitchFamily="34" charset="0"/>
              </a:rPr>
              <a:t>wouldest</a:t>
            </a:r>
            <a:r>
              <a:rPr lang="en-US" dirty="0">
                <a:latin typeface="Arial" panose="020B0604020202020204" pitchFamily="34" charset="0"/>
                <a:cs typeface="Arial" panose="020B0604020202020204" pitchFamily="34" charset="0"/>
              </a:rPr>
              <a:t> send him to my father's house: </a:t>
            </a:r>
            <a:r>
              <a:rPr lang="en-US" b="1" dirty="0">
                <a:latin typeface="Arial" panose="020B0604020202020204" pitchFamily="34" charset="0"/>
                <a:cs typeface="Arial" panose="020B0604020202020204" pitchFamily="34" charset="0"/>
              </a:rPr>
              <a:t>28 </a:t>
            </a:r>
            <a:r>
              <a:rPr lang="en-US" dirty="0">
                <a:latin typeface="Arial" panose="020B0604020202020204" pitchFamily="34" charset="0"/>
                <a:cs typeface="Arial" panose="020B0604020202020204" pitchFamily="34" charset="0"/>
              </a:rPr>
              <a:t>For I have five brethren; that he may testify unto them, lest they also come into this place of torment.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Proverbs 1:10-19 KJV 10</a:t>
            </a:r>
            <a:r>
              <a:rPr lang="en-US" b="0" dirty="0">
                <a:latin typeface="Arial" panose="020B0604020202020204" pitchFamily="34" charset="0"/>
                <a:cs typeface="Arial" panose="020B0604020202020204" pitchFamily="34" charset="0"/>
              </a:rPr>
              <a:t> My son, if sinners entice thee, consent thou not. </a:t>
            </a:r>
            <a:r>
              <a:rPr lang="en-US" b="1" dirty="0">
                <a:latin typeface="Arial" panose="020B0604020202020204" pitchFamily="34" charset="0"/>
                <a:cs typeface="Arial" panose="020B0604020202020204" pitchFamily="34" charset="0"/>
              </a:rPr>
              <a:t>11</a:t>
            </a:r>
            <a:r>
              <a:rPr lang="en-US" b="0" dirty="0">
                <a:latin typeface="Arial" panose="020B0604020202020204" pitchFamily="34" charset="0"/>
                <a:cs typeface="Arial" panose="020B0604020202020204" pitchFamily="34" charset="0"/>
              </a:rPr>
              <a:t> If they say, Come with us, let us lay wait for blood, let us lurk privily for the innocent without cause: </a:t>
            </a:r>
            <a:r>
              <a:rPr lang="en-US" b="1" dirty="0">
                <a:latin typeface="Arial" panose="020B0604020202020204" pitchFamily="34" charset="0"/>
                <a:cs typeface="Arial" panose="020B0604020202020204" pitchFamily="34" charset="0"/>
              </a:rPr>
              <a:t>12</a:t>
            </a:r>
            <a:r>
              <a:rPr lang="en-US" b="0" dirty="0">
                <a:latin typeface="Arial" panose="020B0604020202020204" pitchFamily="34" charset="0"/>
                <a:cs typeface="Arial" panose="020B0604020202020204" pitchFamily="34" charset="0"/>
              </a:rPr>
              <a:t> Let us swallow them up alive as the grave; and whole, as those that go down into the pit: </a:t>
            </a:r>
            <a:r>
              <a:rPr lang="en-US" b="1" dirty="0">
                <a:latin typeface="Arial" panose="020B0604020202020204" pitchFamily="34" charset="0"/>
                <a:cs typeface="Arial" panose="020B0604020202020204" pitchFamily="34" charset="0"/>
              </a:rPr>
              <a:t>13</a:t>
            </a:r>
            <a:r>
              <a:rPr lang="en-US" b="0" dirty="0">
                <a:latin typeface="Arial" panose="020B0604020202020204" pitchFamily="34" charset="0"/>
                <a:cs typeface="Arial" panose="020B0604020202020204" pitchFamily="34" charset="0"/>
              </a:rPr>
              <a:t> We shall find all precious substance, we shall fill our houses with spoil</a:t>
            </a:r>
            <a:r>
              <a:rPr lang="en-US" b="1" dirty="0">
                <a:latin typeface="Arial" panose="020B0604020202020204" pitchFamily="34" charset="0"/>
                <a:cs typeface="Arial" panose="020B0604020202020204" pitchFamily="34" charset="0"/>
              </a:rPr>
              <a:t>: 14 </a:t>
            </a:r>
            <a:r>
              <a:rPr lang="en-US" b="0" dirty="0">
                <a:latin typeface="Arial" panose="020B0604020202020204" pitchFamily="34" charset="0"/>
                <a:cs typeface="Arial" panose="020B0604020202020204" pitchFamily="34" charset="0"/>
              </a:rPr>
              <a:t>Cast in thy lot among us; let us all have one purse: </a:t>
            </a:r>
            <a:r>
              <a:rPr lang="en-US" b="1" dirty="0">
                <a:latin typeface="Arial" panose="020B0604020202020204" pitchFamily="34" charset="0"/>
                <a:cs typeface="Arial" panose="020B0604020202020204" pitchFamily="34" charset="0"/>
              </a:rPr>
              <a:t>15</a:t>
            </a:r>
            <a:r>
              <a:rPr lang="en-US" b="0" dirty="0">
                <a:latin typeface="Arial" panose="020B0604020202020204" pitchFamily="34" charset="0"/>
                <a:cs typeface="Arial" panose="020B0604020202020204" pitchFamily="34" charset="0"/>
              </a:rPr>
              <a:t> My son, walk not thou in the way with them; refrain thy foot from their path: </a:t>
            </a:r>
            <a:r>
              <a:rPr lang="en-US" b="1" dirty="0">
                <a:latin typeface="Arial" panose="020B0604020202020204" pitchFamily="34" charset="0"/>
                <a:cs typeface="Arial" panose="020B0604020202020204" pitchFamily="34" charset="0"/>
              </a:rPr>
              <a:t>16 </a:t>
            </a:r>
            <a:r>
              <a:rPr lang="en-US" b="0" dirty="0">
                <a:latin typeface="Arial" panose="020B0604020202020204" pitchFamily="34" charset="0"/>
                <a:cs typeface="Arial" panose="020B0604020202020204" pitchFamily="34" charset="0"/>
              </a:rPr>
              <a:t>For their feet run to evil, and make haste to shed blood.</a:t>
            </a:r>
            <a:r>
              <a:rPr lang="en-US" b="1" dirty="0">
                <a:latin typeface="Arial" panose="020B0604020202020204" pitchFamily="34" charset="0"/>
                <a:cs typeface="Arial" panose="020B0604020202020204" pitchFamily="34" charset="0"/>
              </a:rPr>
              <a:t> 17 </a:t>
            </a:r>
            <a:r>
              <a:rPr lang="en-US" b="0" dirty="0">
                <a:latin typeface="Arial" panose="020B0604020202020204" pitchFamily="34" charset="0"/>
                <a:cs typeface="Arial" panose="020B0604020202020204" pitchFamily="34" charset="0"/>
              </a:rPr>
              <a:t>Surely in vain the net is spread in the sight of any bird.</a:t>
            </a:r>
            <a:r>
              <a:rPr lang="en-US" b="1" dirty="0">
                <a:latin typeface="Arial" panose="020B0604020202020204" pitchFamily="34" charset="0"/>
                <a:cs typeface="Arial" panose="020B0604020202020204" pitchFamily="34" charset="0"/>
              </a:rPr>
              <a:t> 18 </a:t>
            </a:r>
            <a:r>
              <a:rPr lang="en-US" b="0" dirty="0">
                <a:latin typeface="Arial" panose="020B0604020202020204" pitchFamily="34" charset="0"/>
                <a:cs typeface="Arial" panose="020B0604020202020204" pitchFamily="34" charset="0"/>
              </a:rPr>
              <a:t>And they lay wait for their own blood; they lurk privily for their own lives. </a:t>
            </a:r>
            <a:r>
              <a:rPr lang="en-US" b="1" dirty="0">
                <a:latin typeface="Arial" panose="020B0604020202020204" pitchFamily="34" charset="0"/>
                <a:cs typeface="Arial" panose="020B0604020202020204" pitchFamily="34" charset="0"/>
              </a:rPr>
              <a:t>19 </a:t>
            </a:r>
            <a:r>
              <a:rPr lang="en-US" b="0" dirty="0">
                <a:latin typeface="Arial" panose="020B0604020202020204" pitchFamily="34" charset="0"/>
                <a:cs typeface="Arial" panose="020B0604020202020204" pitchFamily="34" charset="0"/>
              </a:rPr>
              <a:t>So are the ways of every one that is greedy of gain; which taketh away the life of the owners thereof.</a:t>
            </a:r>
          </a:p>
          <a:p>
            <a:r>
              <a:rPr lang="en-US" b="1" dirty="0">
                <a:latin typeface="Arial" panose="020B0604020202020204" pitchFamily="34" charset="0"/>
                <a:cs typeface="Arial" panose="020B0604020202020204" pitchFamily="34" charset="0"/>
              </a:rPr>
              <a:t>Proverbs 18:24 KJV 24 </a:t>
            </a:r>
            <a:r>
              <a:rPr lang="en-US" b="0" dirty="0">
                <a:latin typeface="Arial" panose="020B0604020202020204" pitchFamily="34" charset="0"/>
                <a:cs typeface="Arial" panose="020B0604020202020204" pitchFamily="34" charset="0"/>
              </a:rPr>
              <a:t>A man that hath friends must shew himself friendly: and there is a friend that </a:t>
            </a:r>
            <a:r>
              <a:rPr lang="en-US" b="0" dirty="0" err="1">
                <a:latin typeface="Arial" panose="020B0604020202020204" pitchFamily="34" charset="0"/>
                <a:cs typeface="Arial" panose="020B0604020202020204" pitchFamily="34" charset="0"/>
              </a:rPr>
              <a:t>sticketh</a:t>
            </a:r>
            <a:r>
              <a:rPr lang="en-US" b="0" dirty="0">
                <a:latin typeface="Arial" panose="020B0604020202020204" pitchFamily="34" charset="0"/>
                <a:cs typeface="Arial" panose="020B0604020202020204" pitchFamily="34" charset="0"/>
              </a:rPr>
              <a:t> closer than a brother.</a:t>
            </a:r>
          </a:p>
          <a:p>
            <a:r>
              <a:rPr lang="en-US" b="1" dirty="0">
                <a:latin typeface="Arial" panose="020B0604020202020204" pitchFamily="34" charset="0"/>
                <a:cs typeface="Arial" panose="020B0604020202020204" pitchFamily="34" charset="0"/>
              </a:rPr>
              <a:t>Proverbs 27:6 KJV 6 </a:t>
            </a:r>
            <a:r>
              <a:rPr lang="en-US" b="0" dirty="0">
                <a:latin typeface="Arial" panose="020B0604020202020204" pitchFamily="34" charset="0"/>
                <a:cs typeface="Arial" panose="020B0604020202020204" pitchFamily="34" charset="0"/>
              </a:rPr>
              <a:t>Faithful are the wounds of a friend; but the kisses of an enemy are deceitful.</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Luke 16:24-31 KJV 24 </a:t>
            </a:r>
            <a:r>
              <a:rPr lang="en-US" b="0" dirty="0">
                <a:latin typeface="Arial" panose="020B0604020202020204" pitchFamily="34" charset="0"/>
                <a:cs typeface="Arial" panose="020B0604020202020204" pitchFamily="34" charset="0"/>
              </a:rPr>
              <a:t>And he cried and said, Father Abraham, have mercy on me, and send Lazarus, that he may dip the tip of his finger in water, and cool my tongue; for I am tormented in this flame. </a:t>
            </a:r>
            <a:r>
              <a:rPr lang="en-US" b="1" dirty="0">
                <a:latin typeface="Arial" panose="020B0604020202020204" pitchFamily="34" charset="0"/>
                <a:cs typeface="Arial" panose="020B0604020202020204" pitchFamily="34" charset="0"/>
              </a:rPr>
              <a:t>25</a:t>
            </a:r>
            <a:r>
              <a:rPr lang="en-US" b="0" dirty="0">
                <a:latin typeface="Arial" panose="020B0604020202020204" pitchFamily="34" charset="0"/>
                <a:cs typeface="Arial" panose="020B0604020202020204" pitchFamily="34" charset="0"/>
              </a:rPr>
              <a:t> But Abraham said, Son, remember that thou in thy lifetime </a:t>
            </a:r>
            <a:r>
              <a:rPr lang="en-US" b="0" dirty="0" err="1">
                <a:latin typeface="Arial" panose="020B0604020202020204" pitchFamily="34" charset="0"/>
                <a:cs typeface="Arial" panose="020B0604020202020204" pitchFamily="34" charset="0"/>
              </a:rPr>
              <a:t>receivedst</a:t>
            </a:r>
            <a:r>
              <a:rPr lang="en-US" b="0" dirty="0">
                <a:latin typeface="Arial" panose="020B0604020202020204" pitchFamily="34" charset="0"/>
                <a:cs typeface="Arial" panose="020B0604020202020204" pitchFamily="34" charset="0"/>
              </a:rPr>
              <a:t> thy good things, and likewise Lazarus evil things: but now he is comforted, and thou art tormented. </a:t>
            </a:r>
            <a:r>
              <a:rPr lang="en-US" b="1" dirty="0">
                <a:latin typeface="Arial" panose="020B0604020202020204" pitchFamily="34" charset="0"/>
                <a:cs typeface="Arial" panose="020B0604020202020204" pitchFamily="34" charset="0"/>
              </a:rPr>
              <a:t>26</a:t>
            </a:r>
            <a:r>
              <a:rPr lang="en-US" b="0" dirty="0">
                <a:latin typeface="Arial" panose="020B0604020202020204" pitchFamily="34" charset="0"/>
                <a:cs typeface="Arial" panose="020B0604020202020204" pitchFamily="34" charset="0"/>
              </a:rPr>
              <a:t> And beside all this, between us and you there is a great gulf fixed: so that they which would pass from hence to you cannot; neither can they pass to us, that would come from thence. 27 Then he said, I pray thee therefore, father, that thou </a:t>
            </a:r>
            <a:r>
              <a:rPr lang="en-US" b="0" dirty="0" err="1">
                <a:latin typeface="Arial" panose="020B0604020202020204" pitchFamily="34" charset="0"/>
                <a:cs typeface="Arial" panose="020B0604020202020204" pitchFamily="34" charset="0"/>
              </a:rPr>
              <a:t>wouldest</a:t>
            </a:r>
            <a:r>
              <a:rPr lang="en-US" b="0" dirty="0">
                <a:latin typeface="Arial" panose="020B0604020202020204" pitchFamily="34" charset="0"/>
                <a:cs typeface="Arial" panose="020B0604020202020204" pitchFamily="34" charset="0"/>
              </a:rPr>
              <a:t> send him to my father's house:</a:t>
            </a:r>
            <a:r>
              <a:rPr lang="en-US" b="1" dirty="0">
                <a:latin typeface="Arial" panose="020B0604020202020204" pitchFamily="34" charset="0"/>
                <a:cs typeface="Arial" panose="020B0604020202020204" pitchFamily="34" charset="0"/>
              </a:rPr>
              <a:t> 28 </a:t>
            </a:r>
            <a:r>
              <a:rPr lang="en-US" b="0" dirty="0">
                <a:latin typeface="Arial" panose="020B0604020202020204" pitchFamily="34" charset="0"/>
                <a:cs typeface="Arial" panose="020B0604020202020204" pitchFamily="34" charset="0"/>
              </a:rPr>
              <a:t>For I have five brethren; that he may testify unto them, lest they also come into this place of torment. </a:t>
            </a:r>
            <a:r>
              <a:rPr lang="en-US" b="1" dirty="0">
                <a:latin typeface="Arial" panose="020B0604020202020204" pitchFamily="34" charset="0"/>
                <a:cs typeface="Arial" panose="020B0604020202020204" pitchFamily="34" charset="0"/>
              </a:rPr>
              <a:t>29</a:t>
            </a:r>
            <a:r>
              <a:rPr lang="en-US" b="0" dirty="0">
                <a:latin typeface="Arial" panose="020B0604020202020204" pitchFamily="34" charset="0"/>
                <a:cs typeface="Arial" panose="020B0604020202020204" pitchFamily="34" charset="0"/>
              </a:rPr>
              <a:t> Abraham saith unto him, They have Moses and the prophets; let them hear them</a:t>
            </a:r>
            <a:r>
              <a:rPr lang="en-US" b="1" dirty="0">
                <a:latin typeface="Arial" panose="020B0604020202020204" pitchFamily="34" charset="0"/>
                <a:cs typeface="Arial" panose="020B0604020202020204" pitchFamily="34" charset="0"/>
              </a:rPr>
              <a:t>. 30 </a:t>
            </a:r>
            <a:r>
              <a:rPr lang="en-US" b="0" dirty="0">
                <a:latin typeface="Arial" panose="020B0604020202020204" pitchFamily="34" charset="0"/>
                <a:cs typeface="Arial" panose="020B0604020202020204" pitchFamily="34" charset="0"/>
              </a:rPr>
              <a:t>And he said, Nay, father Abraham: but if one went unto them from the dead, they will repent.</a:t>
            </a:r>
            <a:r>
              <a:rPr lang="en-US" b="1" dirty="0">
                <a:latin typeface="Arial" panose="020B0604020202020204" pitchFamily="34" charset="0"/>
                <a:cs typeface="Arial" panose="020B0604020202020204" pitchFamily="34" charset="0"/>
              </a:rPr>
              <a:t> 31 </a:t>
            </a:r>
            <a:r>
              <a:rPr lang="en-US" b="0" dirty="0">
                <a:latin typeface="Arial" panose="020B0604020202020204" pitchFamily="34" charset="0"/>
                <a:cs typeface="Arial" panose="020B0604020202020204" pitchFamily="34" charset="0"/>
              </a:rPr>
              <a:t>And he said unto him, If they hear not Moses and the prophets, neither will they be persuaded, though one rose from the dead.</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6DE88F-1F85-4A27-9D34-D74A50E7B0DA}" type="slidenum">
              <a:rPr lang="en-US" smtClean="0"/>
              <a:t>9</a:t>
            </a:fld>
            <a:endParaRPr lang="en-US" dirty="0"/>
          </a:p>
        </p:txBody>
      </p:sp>
      <p:sp>
        <p:nvSpPr>
          <p:cNvPr id="5" name="Date Placeholder 4">
            <a:extLst>
              <a:ext uri="{FF2B5EF4-FFF2-40B4-BE49-F238E27FC236}">
                <a16:creationId xmlns:a16="http://schemas.microsoft.com/office/drawing/2014/main" id="{D689085B-BC80-4E04-B3CF-648A76B4933C}"/>
              </a:ext>
            </a:extLst>
          </p:cNvPr>
          <p:cNvSpPr>
            <a:spLocks noGrp="1"/>
          </p:cNvSpPr>
          <p:nvPr>
            <p:ph type="dt" idx="1"/>
          </p:nvPr>
        </p:nvSpPr>
        <p:spPr/>
        <p:txBody>
          <a:bodyPr/>
          <a:lstStyle/>
          <a:p>
            <a:r>
              <a:rPr lang="en-US"/>
              <a:t>09/18/2022 AM</a:t>
            </a:r>
            <a:endParaRPr lang="en-US" dirty="0"/>
          </a:p>
        </p:txBody>
      </p:sp>
    </p:spTree>
    <p:extLst>
      <p:ext uri="{BB962C8B-B14F-4D97-AF65-F5344CB8AC3E}">
        <p14:creationId xmlns:p14="http://schemas.microsoft.com/office/powerpoint/2010/main" val="329950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4050"/>
            </a:lvl1pPr>
          </a:lstStyle>
          <a:p>
            <a:r>
              <a:rPr lang="en-US"/>
              <a:t>Click to edit Master title style</a:t>
            </a:r>
            <a:endParaRPr lang="en-US" dirty="0"/>
          </a:p>
        </p:txBody>
      </p:sp>
      <p:sp>
        <p:nvSpPr>
          <p:cNvPr id="3" name="Subtitle 2"/>
          <p:cNvSpPr>
            <a:spLocks noGrp="1"/>
          </p:cNvSpPr>
          <p:nvPr>
            <p:ph type="subTitle" idx="1"/>
          </p:nvPr>
        </p:nvSpPr>
        <p:spPr>
          <a:xfrm>
            <a:off x="1028020" y="3773490"/>
            <a:ext cx="7080026" cy="1049867"/>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105360-054F-45E3-BAEC-7E119CAB989A}" type="datetime1">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547807"/>
            <a:ext cx="7606349" cy="3816806"/>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77012" y="695010"/>
            <a:ext cx="7384010" cy="3525671"/>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247728"/>
            <a:ext cx="7765322" cy="543472"/>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73D6269-D395-4BAD-87B4-5D57BB0C4620}" type="datetime1">
              <a:rPr lang="en-US" smtClean="0"/>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normAutofit/>
          </a:bodyPr>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BCB60C-97E8-4BC0-A484-C2519399EBA2}" type="datetime1">
              <a:rPr lang="en-US" smtClean="0"/>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462998-9E76-4BB8-8948-4D1F4D3417A7}" type="datetime1">
              <a:rPr lang="en-US" smtClean="0"/>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742950" y="88479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7878537" y="292825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39DC4B-7577-4C47-BE51-08E0BDDE01E1}" type="datetime1">
              <a:rPr lang="en-US" smtClean="0"/>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4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764783"/>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7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4929" y="2768111"/>
            <a:ext cx="2475738" cy="30230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215FC487-0B27-478A-822A-1DCD8C252C8F}" type="datetime1">
              <a:rPr lang="en-US" smtClean="0"/>
              <a:t>9/19/2022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2" y="1818215"/>
            <a:ext cx="2504979"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50" y="1818215"/>
            <a:ext cx="2504979"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038" y="1818215"/>
            <a:ext cx="2504979" cy="1847851"/>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6" y="4572443"/>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76"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4929"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90ECD734-C634-4878-A214-50CD6204D7BA}" type="datetime1">
              <a:rPr lang="en-US" smtClean="0"/>
              <a:t>9/19/2022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574D47-CD1C-44F7-9E6B-FBAD43AD2B30}" type="datetime1">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763439"/>
            <a:ext cx="7192913" cy="1333494"/>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7E100-2BB1-4B88-8C6A-5EF6FF5E5ABF}" type="datetime1">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76450"/>
            <a:ext cx="364263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8037" y="2076451"/>
            <a:ext cx="364263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025599-C5C3-43AB-92B5-14A2D6D2C5A2}" type="datetime1">
              <a:rPr lang="en-US" smtClean="0"/>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734507"/>
            <a:ext cx="37719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768" y="1734507"/>
            <a:ext cx="3771900" cy="4099959"/>
          </a:xfrm>
          <a:prstGeom prst="rect">
            <a:avLst/>
          </a:prstGeom>
        </p:spPr>
      </p:pic>
      <p:sp>
        <p:nvSpPr>
          <p:cNvPr id="2" name="Title 1"/>
          <p:cNvSpPr>
            <a:spLocks noGrp="1"/>
          </p:cNvSpPr>
          <p:nvPr>
            <p:ph type="title"/>
          </p:nvPr>
        </p:nvSpPr>
        <p:spPr>
          <a:xfrm>
            <a:off x="685346" y="609600"/>
            <a:ext cx="776532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84510" y="1855153"/>
            <a:ext cx="3573573" cy="692494"/>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84510" y="2702104"/>
            <a:ext cx="3573573"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2374" y="1855153"/>
            <a:ext cx="3584687" cy="692495"/>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72376" y="2702104"/>
            <a:ext cx="3584686"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3E22F4-4BE1-4102-9597-68E1484ABA8F}" type="datetime1">
              <a:rPr lang="en-US" smtClean="0"/>
              <a:t>9/19/2022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FFF860-206E-4CC1-A32F-A1C7DF00397C}" type="datetime1">
              <a:rPr lang="en-US" smtClean="0"/>
              <a:t>9/19/2022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E42EB-8FC5-40C9-A93E-09F035C290CC}" type="datetime1">
              <a:rPr lang="en-US" smtClean="0"/>
              <a:t>9/19/2022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100" b="0"/>
            </a:lvl1pPr>
          </a:lstStyle>
          <a:p>
            <a:r>
              <a:rPr lang="en-US"/>
              <a:t>Click to edit Master title style</a:t>
            </a:r>
            <a:endParaRPr lang="en-US" dirty="0"/>
          </a:p>
        </p:txBody>
      </p:sp>
      <p:sp>
        <p:nvSpPr>
          <p:cNvPr id="3" name="Content Placeholder 2"/>
          <p:cNvSpPr>
            <a:spLocks noGrp="1"/>
          </p:cNvSpPr>
          <p:nvPr>
            <p:ph idx="1"/>
          </p:nvPr>
        </p:nvSpPr>
        <p:spPr>
          <a:xfrm>
            <a:off x="3641725" y="609601"/>
            <a:ext cx="4808943"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673351"/>
            <a:ext cx="2780167" cy="301625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7FAA8D2-3067-45E5-A393-7183C9096C8A}" type="datetime1">
              <a:rPr lang="en-US" smtClean="0"/>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49" y="609600"/>
            <a:ext cx="2688125" cy="5204832"/>
          </a:xfrm>
          <a:prstGeom prst="rect">
            <a:avLst/>
          </a:prstGeom>
        </p:spPr>
      </p:pic>
      <p:sp>
        <p:nvSpPr>
          <p:cNvPr id="2" name="Title 1"/>
          <p:cNvSpPr>
            <a:spLocks noGrp="1"/>
          </p:cNvSpPr>
          <p:nvPr>
            <p:ph type="title"/>
          </p:nvPr>
        </p:nvSpPr>
        <p:spPr>
          <a:xfrm>
            <a:off x="685347" y="763702"/>
            <a:ext cx="4280924" cy="1675559"/>
          </a:xfrm>
        </p:spPr>
        <p:txBody>
          <a:bodyPr anchor="b">
            <a:no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81914" y="763702"/>
            <a:ext cx="2456813" cy="4912822"/>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05273" y="2679700"/>
            <a:ext cx="3441071" cy="3135695"/>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7029679-F988-4614-9DEF-2C95624E361A}" type="datetime1">
              <a:rPr lang="en-US" smtClean="0"/>
              <a:t>9/19/2022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76450"/>
            <a:ext cx="776532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6000750"/>
            <a:ext cx="2057400"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FF0B7830-4CDA-4C1F-9F4C-F8032F899EF7}" type="datetime1">
              <a:rPr lang="en-US" smtClean="0"/>
              <a:t>9/19/2022</a:t>
            </a:fld>
            <a:endParaRPr lang="en-US" dirty="0"/>
          </a:p>
        </p:txBody>
      </p:sp>
      <p:sp>
        <p:nvSpPr>
          <p:cNvPr id="5" name="Footer Placeholder 4"/>
          <p:cNvSpPr>
            <a:spLocks noGrp="1"/>
          </p:cNvSpPr>
          <p:nvPr>
            <p:ph type="ftr" sz="quarter" idx="3"/>
          </p:nvPr>
        </p:nvSpPr>
        <p:spPr>
          <a:xfrm>
            <a:off x="685347" y="6000750"/>
            <a:ext cx="5004649" cy="365125"/>
          </a:xfrm>
          <a:prstGeom prst="rect">
            <a:avLst/>
          </a:prstGeom>
        </p:spPr>
        <p:txBody>
          <a:bodyPr vert="horz" lIns="91440" tIns="45720" rIns="91440" bIns="45720" rtlCol="0" anchor="ctr"/>
          <a:lstStyle>
            <a:lvl1pPr algn="l">
              <a:defRPr sz="825">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6000750"/>
            <a:ext cx="565159"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ctr" defTabSz="342900" rtl="0" eaLnBrk="1" latinLnBrk="0" hangingPunct="1">
        <a:lnSpc>
          <a:spcPct val="90000"/>
        </a:lnSpc>
        <a:spcBef>
          <a:spcPct val="0"/>
        </a:spcBef>
        <a:buNone/>
        <a:defRPr sz="34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lnSpc>
          <a:spcPct val="110000"/>
        </a:lnSpc>
        <a:spcBef>
          <a:spcPct val="20000"/>
        </a:spcBef>
        <a:spcAft>
          <a:spcPts val="450"/>
        </a:spcAft>
        <a:buClr>
          <a:schemeClr val="tx2"/>
        </a:buClr>
        <a:buSzPct val="70000"/>
        <a:buFont typeface="Wingdings 2" charset="2"/>
        <a:buChar char=""/>
        <a:defRPr sz="172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57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1"/>
            <a:ext cx="9144001" cy="6857999"/>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348857" y="1896736"/>
            <a:ext cx="3023561" cy="3075314"/>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white"/>
              </a:solidFill>
              <a:latin typeface="Goudy Old Style"/>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5553734" y="2351351"/>
            <a:ext cx="2613805" cy="2155296"/>
          </a:xfrm>
        </p:spPr>
        <p:txBody>
          <a:bodyPr>
            <a:noAutofit/>
          </a:bodyPr>
          <a:lstStyle/>
          <a:p>
            <a:r>
              <a:rPr lang="en-US" sz="4800" b="1" dirty="0">
                <a:solidFill>
                  <a:schemeClr val="tx1"/>
                </a:solidFill>
                <a:latin typeface="Candara" panose="020E0502030303020204" pitchFamily="34" charset="0"/>
              </a:rPr>
              <a:t>What He Learned Too Lat</a:t>
            </a:r>
            <a:r>
              <a:rPr lang="en-US" b="1" dirty="0">
                <a:solidFill>
                  <a:schemeClr val="tx1"/>
                </a:solidFill>
                <a:latin typeface="Candara" panose="020E0502030303020204" pitchFamily="34" charset="0"/>
              </a:rPr>
              <a:t>e</a:t>
            </a:r>
          </a:p>
        </p:txBody>
      </p:sp>
    </p:spTree>
    <p:extLst>
      <p:ext uri="{BB962C8B-B14F-4D97-AF65-F5344CB8AC3E}">
        <p14:creationId xmlns:p14="http://schemas.microsoft.com/office/powerpoint/2010/main" val="41678842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CD1164-CC9D-43F3-949E-E631864B9CA9}"/>
              </a:ext>
            </a:extLst>
          </p:cNvPr>
          <p:cNvSpPr>
            <a:spLocks noGrp="1"/>
          </p:cNvSpPr>
          <p:nvPr>
            <p:ph idx="1"/>
          </p:nvPr>
        </p:nvSpPr>
        <p:spPr>
          <a:xfrm>
            <a:off x="917740" y="1179585"/>
            <a:ext cx="7951940" cy="5487168"/>
          </a:xfrm>
        </p:spPr>
        <p:txBody>
          <a:bodyPr>
            <a:normAutofit/>
          </a:bodyPr>
          <a:lstStyle/>
          <a:p>
            <a:pPr marL="27675" indent="0">
              <a:spcBef>
                <a:spcPts val="0"/>
              </a:spcBef>
              <a:buNone/>
            </a:pPr>
            <a:r>
              <a:rPr lang="en-US" sz="3600" b="1" dirty="0">
                <a:effectLst/>
                <a:latin typeface="Candara" panose="020E0502030303020204" pitchFamily="34" charset="0"/>
              </a:rPr>
              <a:t>God’s word is enough to convict sinners - </a:t>
            </a:r>
            <a:r>
              <a:rPr lang="en-US" sz="3600" dirty="0">
                <a:effectLst/>
                <a:latin typeface="Candara" panose="020E0502030303020204" pitchFamily="34" charset="0"/>
              </a:rPr>
              <a:t>John 16:8; 2 Timothy 3:16</a:t>
            </a:r>
          </a:p>
          <a:p>
            <a:pPr marL="27675" indent="0">
              <a:spcBef>
                <a:spcPts val="0"/>
              </a:spcBef>
              <a:buNone/>
            </a:pPr>
            <a:r>
              <a:rPr lang="en-US" sz="3600" b="1" dirty="0">
                <a:effectLst/>
                <a:latin typeface="Candara" panose="020E0502030303020204" pitchFamily="34" charset="0"/>
              </a:rPr>
              <a:t>It is enough to complete us in Christ</a:t>
            </a:r>
          </a:p>
          <a:p>
            <a:pPr lvl="1">
              <a:spcBef>
                <a:spcPts val="0"/>
              </a:spcBef>
              <a:buFont typeface="Wingdings" panose="05000000000000000000" pitchFamily="2" charset="2"/>
              <a:buChar char="§"/>
            </a:pPr>
            <a:r>
              <a:rPr lang="en-US" sz="3050" dirty="0">
                <a:effectLst/>
                <a:latin typeface="Candara" panose="020E0502030303020204" pitchFamily="34" charset="0"/>
              </a:rPr>
              <a:t>2 Timothy 3:17; Colossians 2:6-10</a:t>
            </a:r>
          </a:p>
          <a:p>
            <a:pPr>
              <a:spcBef>
                <a:spcPts val="0"/>
              </a:spcBef>
              <a:buFont typeface="Wingdings" panose="05000000000000000000" pitchFamily="2" charset="2"/>
              <a:buChar char="§"/>
            </a:pPr>
            <a:r>
              <a:rPr lang="en-US" sz="3200" dirty="0">
                <a:effectLst/>
                <a:latin typeface="Candara" panose="020E0502030303020204" pitchFamily="34" charset="0"/>
              </a:rPr>
              <a:t>The lesson we must </a:t>
            </a:r>
            <a:r>
              <a:rPr lang="en-US" sz="3200" u="sng" dirty="0">
                <a:effectLst/>
                <a:latin typeface="Candara" panose="020E0502030303020204" pitchFamily="34" charset="0"/>
              </a:rPr>
              <a:t>LEARN</a:t>
            </a:r>
            <a:r>
              <a:rPr lang="en-US" sz="3200" dirty="0">
                <a:effectLst/>
                <a:latin typeface="Candara" panose="020E0502030303020204" pitchFamily="34" charset="0"/>
              </a:rPr>
              <a:t> is, </a:t>
            </a:r>
            <a:r>
              <a:rPr lang="en-US" sz="3200" b="1" i="1" dirty="0">
                <a:effectLst/>
                <a:latin typeface="Candara" panose="020E0502030303020204" pitchFamily="34" charset="0"/>
              </a:rPr>
              <a:t>“…</a:t>
            </a:r>
            <a:r>
              <a:rPr lang="en-US" sz="3200" b="1" i="1" u="sng" dirty="0">
                <a:effectLst/>
                <a:latin typeface="Candara" panose="020E0502030303020204" pitchFamily="34" charset="0"/>
              </a:rPr>
              <a:t>do not refuse Him who speaks</a:t>
            </a:r>
            <a:r>
              <a:rPr lang="en-US" sz="3200" b="1" i="1" dirty="0">
                <a:effectLst/>
                <a:latin typeface="Candara" panose="020E0502030303020204" pitchFamily="34" charset="0"/>
              </a:rPr>
              <a:t>”</a:t>
            </a:r>
            <a:r>
              <a:rPr lang="en-US" sz="3200" b="1" dirty="0">
                <a:effectLst/>
                <a:latin typeface="Candara" panose="020E0502030303020204" pitchFamily="34" charset="0"/>
              </a:rPr>
              <a:t> - </a:t>
            </a:r>
            <a:r>
              <a:rPr lang="en-US" sz="3200" dirty="0">
                <a:effectLst/>
                <a:latin typeface="Candara" panose="020E0502030303020204" pitchFamily="34" charset="0"/>
              </a:rPr>
              <a:t>Hebrews 12:25</a:t>
            </a:r>
          </a:p>
          <a:p>
            <a:pPr marL="27675" indent="0">
              <a:spcBef>
                <a:spcPts val="0"/>
              </a:spcBef>
              <a:buNone/>
            </a:pPr>
            <a:r>
              <a:rPr lang="en-US" sz="3600" b="1" dirty="0">
                <a:effectLst/>
                <a:latin typeface="Candara" panose="020E0502030303020204" pitchFamily="34" charset="0"/>
              </a:rPr>
              <a:t>He refused Moses and the prophets</a:t>
            </a:r>
          </a:p>
          <a:p>
            <a:pPr marL="27675" indent="0">
              <a:spcBef>
                <a:spcPts val="1800"/>
              </a:spcBef>
              <a:buNone/>
            </a:pPr>
            <a:r>
              <a:rPr lang="en-US" sz="4000" b="1" dirty="0">
                <a:solidFill>
                  <a:srgbClr val="FF0000"/>
                </a:solidFill>
                <a:effectLst/>
                <a:latin typeface="Candara" panose="020E0502030303020204" pitchFamily="34" charset="0"/>
              </a:rPr>
              <a:t>But there was nothing he could do!</a:t>
            </a:r>
            <a:endParaRPr lang="en-US" sz="3600" b="1" dirty="0">
              <a:effectLst/>
              <a:latin typeface="Candara" panose="020E0502030303020204" pitchFamily="34" charset="0"/>
            </a:endParaRPr>
          </a:p>
          <a:p>
            <a:pPr marL="27675" indent="0">
              <a:spcBef>
                <a:spcPts val="0"/>
              </a:spcBef>
              <a:buNone/>
            </a:pPr>
            <a:endParaRPr lang="en-US" sz="2800" dirty="0">
              <a:effectLst/>
              <a:latin typeface="Candara" panose="020E0502030303020204" pitchFamily="34" charset="0"/>
            </a:endParaRPr>
          </a:p>
        </p:txBody>
      </p:sp>
      <p:sp>
        <p:nvSpPr>
          <p:cNvPr id="4" name="Title 1">
            <a:extLst>
              <a:ext uri="{FF2B5EF4-FFF2-40B4-BE49-F238E27FC236}">
                <a16:creationId xmlns:a16="http://schemas.microsoft.com/office/drawing/2014/main" id="{FE7D2F87-68A4-4334-93A7-87832DF4EC8C}"/>
              </a:ext>
            </a:extLst>
          </p:cNvPr>
          <p:cNvSpPr>
            <a:spLocks noGrp="1"/>
          </p:cNvSpPr>
          <p:nvPr>
            <p:ph type="title"/>
          </p:nvPr>
        </p:nvSpPr>
        <p:spPr>
          <a:xfrm>
            <a:off x="921080" y="323201"/>
            <a:ext cx="8222920" cy="606104"/>
          </a:xfrm>
        </p:spPr>
        <p:txBody>
          <a:bodyPr>
            <a:noAutofit/>
          </a:bodyPr>
          <a:lstStyle/>
          <a:p>
            <a:pPr algn="l"/>
            <a:r>
              <a:rPr lang="en-US" sz="4000" b="1" dirty="0">
                <a:solidFill>
                  <a:schemeClr val="tx1"/>
                </a:solidFill>
                <a:latin typeface="Candara" panose="020E0502030303020204" pitchFamily="34" charset="0"/>
              </a:rPr>
              <a:t>God’s Word Is Sufficient </a:t>
            </a:r>
            <a:r>
              <a:rPr lang="en-US" sz="2400" dirty="0">
                <a:solidFill>
                  <a:schemeClr val="tx1"/>
                </a:solidFill>
                <a:latin typeface="Candara" panose="020E0502030303020204" pitchFamily="34" charset="0"/>
              </a:rPr>
              <a:t>- </a:t>
            </a:r>
            <a:r>
              <a:rPr lang="en-US" sz="2400" dirty="0" err="1">
                <a:solidFill>
                  <a:schemeClr val="tx1"/>
                </a:solidFill>
                <a:latin typeface="Candara" panose="020E0502030303020204" pitchFamily="34" charset="0"/>
              </a:rPr>
              <a:t>vss</a:t>
            </a:r>
            <a:r>
              <a:rPr lang="en-US" sz="2400" dirty="0">
                <a:solidFill>
                  <a:schemeClr val="tx1"/>
                </a:solidFill>
                <a:latin typeface="Candara" panose="020E0502030303020204" pitchFamily="34" charset="0"/>
              </a:rPr>
              <a:t> 27-31</a:t>
            </a:r>
          </a:p>
        </p:txBody>
      </p:sp>
      <p:sp>
        <p:nvSpPr>
          <p:cNvPr id="2" name="Rectangle 1">
            <a:extLst>
              <a:ext uri="{FF2B5EF4-FFF2-40B4-BE49-F238E27FC236}">
                <a16:creationId xmlns:a16="http://schemas.microsoft.com/office/drawing/2014/main" id="{B895026B-B138-49A9-B9BE-5A5B1B1613FA}"/>
              </a:ext>
            </a:extLst>
          </p:cNvPr>
          <p:cNvSpPr/>
          <p:nvPr/>
        </p:nvSpPr>
        <p:spPr>
          <a:xfrm rot="16200000">
            <a:off x="-2287202" y="3273878"/>
            <a:ext cx="5558287" cy="746358"/>
          </a:xfrm>
          <a:prstGeom prst="rect">
            <a:avLst/>
          </a:prstGeom>
          <a:noFill/>
        </p:spPr>
        <p:txBody>
          <a:bodyPr wrap="square" lIns="68580" tIns="34290" rIns="68580" bIns="34290">
            <a:spAutoFit/>
          </a:bodyPr>
          <a:lstStyle/>
          <a:p>
            <a:pPr algn="ctr"/>
            <a:r>
              <a:rPr lang="en-US" sz="4400" b="1" dirty="0">
                <a:ln w="9525">
                  <a:solidFill>
                    <a:schemeClr val="bg1"/>
                  </a:solidFill>
                  <a:prstDash val="solid"/>
                </a:ln>
                <a:latin typeface="Candara" panose="020E0502030303020204" pitchFamily="34" charset="0"/>
              </a:rPr>
              <a:t>He Learned Too Late</a:t>
            </a:r>
            <a:endParaRPr lang="en-US" sz="4400" b="1" dirty="0">
              <a:ln w="12700">
                <a:solidFill>
                  <a:schemeClr val="accent5"/>
                </a:solidFill>
                <a:prstDash val="solid"/>
              </a:ln>
              <a:latin typeface="Candara" panose="020E0502030303020204" pitchFamily="34" charset="0"/>
            </a:endParaRPr>
          </a:p>
        </p:txBody>
      </p:sp>
      <p:sp>
        <p:nvSpPr>
          <p:cNvPr id="5" name="Arrow: Bent 4">
            <a:extLst>
              <a:ext uri="{FF2B5EF4-FFF2-40B4-BE49-F238E27FC236}">
                <a16:creationId xmlns:a16="http://schemas.microsoft.com/office/drawing/2014/main" id="{0EA8BE66-47CB-41AE-9502-9F54472E269C}"/>
              </a:ext>
            </a:extLst>
          </p:cNvPr>
          <p:cNvSpPr/>
          <p:nvPr/>
        </p:nvSpPr>
        <p:spPr>
          <a:xfrm>
            <a:off x="442018" y="431800"/>
            <a:ext cx="373825" cy="606104"/>
          </a:xfrm>
          <a:prstGeom prst="bentArrow">
            <a:avLst>
              <a:gd name="adj1" fmla="val 25000"/>
              <a:gd name="adj2" fmla="val 40987"/>
              <a:gd name="adj3" fmla="val 25000"/>
              <a:gd name="adj4" fmla="val 5054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ndara" panose="020E0502030303020204" pitchFamily="34" charset="0"/>
            </a:endParaRPr>
          </a:p>
        </p:txBody>
      </p:sp>
      <p:sp>
        <p:nvSpPr>
          <p:cNvPr id="6" name="Slide Number Placeholder 5">
            <a:extLst>
              <a:ext uri="{FF2B5EF4-FFF2-40B4-BE49-F238E27FC236}">
                <a16:creationId xmlns:a16="http://schemas.microsoft.com/office/drawing/2014/main" id="{721239A0-B723-4D9C-9976-A5892552B353}"/>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41597875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25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25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25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95026B-B138-49A9-B9BE-5A5B1B1613FA}"/>
              </a:ext>
            </a:extLst>
          </p:cNvPr>
          <p:cNvSpPr/>
          <p:nvPr/>
        </p:nvSpPr>
        <p:spPr>
          <a:xfrm rot="16200000">
            <a:off x="-2287202" y="3273878"/>
            <a:ext cx="5558287" cy="746358"/>
          </a:xfrm>
          <a:prstGeom prst="rect">
            <a:avLst/>
          </a:prstGeom>
          <a:noFill/>
        </p:spPr>
        <p:txBody>
          <a:bodyPr wrap="square" lIns="68580" tIns="34290" rIns="68580" bIns="34290">
            <a:spAutoFit/>
          </a:bodyPr>
          <a:lstStyle/>
          <a:p>
            <a:pPr algn="ctr"/>
            <a:r>
              <a:rPr lang="en-US" sz="4400" b="1" dirty="0">
                <a:ln w="9525">
                  <a:solidFill>
                    <a:schemeClr val="bg1"/>
                  </a:solidFill>
                  <a:prstDash val="solid"/>
                </a:ln>
                <a:latin typeface="Candara" panose="020E0502030303020204" pitchFamily="34" charset="0"/>
              </a:rPr>
              <a:t>He Learned Too Late</a:t>
            </a:r>
            <a:endParaRPr lang="en-US" sz="4400" b="1" dirty="0">
              <a:ln w="12700">
                <a:solidFill>
                  <a:schemeClr val="accent5"/>
                </a:solidFill>
                <a:prstDash val="solid"/>
              </a:ln>
              <a:latin typeface="Candara" panose="020E0502030303020204" pitchFamily="34" charset="0"/>
            </a:endParaRPr>
          </a:p>
        </p:txBody>
      </p:sp>
      <p:sp>
        <p:nvSpPr>
          <p:cNvPr id="5" name="Arrow: Bent 4">
            <a:extLst>
              <a:ext uri="{FF2B5EF4-FFF2-40B4-BE49-F238E27FC236}">
                <a16:creationId xmlns:a16="http://schemas.microsoft.com/office/drawing/2014/main" id="{0EA8BE66-47CB-41AE-9502-9F54472E269C}"/>
              </a:ext>
            </a:extLst>
          </p:cNvPr>
          <p:cNvSpPr/>
          <p:nvPr/>
        </p:nvSpPr>
        <p:spPr>
          <a:xfrm>
            <a:off x="442018" y="431800"/>
            <a:ext cx="373825" cy="606104"/>
          </a:xfrm>
          <a:prstGeom prst="bentArrow">
            <a:avLst>
              <a:gd name="adj1" fmla="val 25000"/>
              <a:gd name="adj2" fmla="val 40987"/>
              <a:gd name="adj3" fmla="val 25000"/>
              <a:gd name="adj4" fmla="val 5054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ndara" panose="020E0502030303020204" pitchFamily="34" charset="0"/>
            </a:endParaRPr>
          </a:p>
        </p:txBody>
      </p:sp>
      <p:sp>
        <p:nvSpPr>
          <p:cNvPr id="6" name="Slide Number Placeholder 5">
            <a:extLst>
              <a:ext uri="{FF2B5EF4-FFF2-40B4-BE49-F238E27FC236}">
                <a16:creationId xmlns:a16="http://schemas.microsoft.com/office/drawing/2014/main" id="{721239A0-B723-4D9C-9976-A5892552B353}"/>
              </a:ext>
            </a:extLst>
          </p:cNvPr>
          <p:cNvSpPr>
            <a:spLocks noGrp="1"/>
          </p:cNvSpPr>
          <p:nvPr>
            <p:ph type="sldNum" sz="quarter" idx="12"/>
          </p:nvPr>
        </p:nvSpPr>
        <p:spPr/>
        <p:txBody>
          <a:bodyPr/>
          <a:lstStyle/>
          <a:p>
            <a:fld id="{3A98EE3D-8CD1-4C3F-BD1C-C98C9596463C}" type="slidenum">
              <a:rPr lang="en-US" smtClean="0"/>
              <a:t>11</a:t>
            </a:fld>
            <a:endParaRPr lang="en-US" dirty="0"/>
          </a:p>
        </p:txBody>
      </p:sp>
      <p:sp>
        <p:nvSpPr>
          <p:cNvPr id="16" name="TextBox 15">
            <a:extLst>
              <a:ext uri="{FF2B5EF4-FFF2-40B4-BE49-F238E27FC236}">
                <a16:creationId xmlns:a16="http://schemas.microsoft.com/office/drawing/2014/main" id="{2F6256CB-AF88-8B6E-12E0-0854C144D545}"/>
              </a:ext>
            </a:extLst>
          </p:cNvPr>
          <p:cNvSpPr txBox="1"/>
          <p:nvPr/>
        </p:nvSpPr>
        <p:spPr>
          <a:xfrm>
            <a:off x="927460" y="197657"/>
            <a:ext cx="7888770" cy="4093428"/>
          </a:xfrm>
          <a:prstGeom prst="rect">
            <a:avLst/>
          </a:prstGeom>
          <a:noFill/>
        </p:spPr>
        <p:txBody>
          <a:bodyPr wrap="square" rtlCol="0">
            <a:spAutoFit/>
          </a:bodyPr>
          <a:lstStyle/>
          <a:p>
            <a:r>
              <a:rPr lang="en-US" sz="4400" b="1" dirty="0">
                <a:latin typeface="Candara" panose="020E0502030303020204" pitchFamily="34" charset="0"/>
              </a:rPr>
              <a:t>Earthly Wealth Is Nothing</a:t>
            </a:r>
          </a:p>
          <a:p>
            <a:pPr>
              <a:spcBef>
                <a:spcPts val="1200"/>
              </a:spcBef>
            </a:pPr>
            <a:r>
              <a:rPr lang="en-US" sz="4400" b="1" dirty="0">
                <a:latin typeface="Candara" panose="020E0502030303020204" pitchFamily="34" charset="0"/>
              </a:rPr>
              <a:t>Punishment Is Real</a:t>
            </a:r>
          </a:p>
          <a:p>
            <a:pPr>
              <a:spcBef>
                <a:spcPts val="1200"/>
              </a:spcBef>
            </a:pPr>
            <a:r>
              <a:rPr lang="en-US" sz="4400" b="1" dirty="0">
                <a:latin typeface="Candara" panose="020E0502030303020204" pitchFamily="34" charset="0"/>
              </a:rPr>
              <a:t>Death Is Permanent</a:t>
            </a:r>
          </a:p>
          <a:p>
            <a:pPr>
              <a:spcBef>
                <a:spcPts val="1200"/>
              </a:spcBef>
            </a:pPr>
            <a:r>
              <a:rPr lang="en-US" sz="4400" b="1" dirty="0">
                <a:latin typeface="Candara" panose="020E0502030303020204" pitchFamily="34" charset="0"/>
              </a:rPr>
              <a:t>Misery Doesn’t Love Company</a:t>
            </a:r>
          </a:p>
          <a:p>
            <a:pPr>
              <a:spcBef>
                <a:spcPts val="1200"/>
              </a:spcBef>
            </a:pPr>
            <a:r>
              <a:rPr lang="en-US" sz="4400" b="1" dirty="0">
                <a:latin typeface="Candara" panose="020E0502030303020204" pitchFamily="34" charset="0"/>
              </a:rPr>
              <a:t>God’s Word Is Sufficient</a:t>
            </a:r>
          </a:p>
        </p:txBody>
      </p:sp>
      <p:sp>
        <p:nvSpPr>
          <p:cNvPr id="18" name="Title 1">
            <a:extLst>
              <a:ext uri="{FF2B5EF4-FFF2-40B4-BE49-F238E27FC236}">
                <a16:creationId xmlns:a16="http://schemas.microsoft.com/office/drawing/2014/main" id="{0361B2F1-1480-4E3F-340D-E90C256188AA}"/>
              </a:ext>
            </a:extLst>
          </p:cNvPr>
          <p:cNvSpPr>
            <a:spLocks noGrp="1"/>
          </p:cNvSpPr>
          <p:nvPr>
            <p:ph type="title"/>
          </p:nvPr>
        </p:nvSpPr>
        <p:spPr>
          <a:xfrm>
            <a:off x="4871845" y="5175612"/>
            <a:ext cx="3769088" cy="657497"/>
          </a:xfrm>
        </p:spPr>
        <p:txBody>
          <a:bodyPr>
            <a:noAutofit/>
          </a:bodyPr>
          <a:lstStyle/>
          <a:p>
            <a:pPr algn="r"/>
            <a:r>
              <a:rPr lang="en-US" sz="4400" b="1" dirty="0">
                <a:solidFill>
                  <a:schemeClr val="tx1">
                    <a:lumMod val="95000"/>
                  </a:schemeClr>
                </a:solidFill>
                <a:effectLst/>
                <a:latin typeface="Candara" panose="020E0502030303020204" pitchFamily="34" charset="0"/>
              </a:rPr>
              <a:t>REVIEW</a:t>
            </a:r>
          </a:p>
        </p:txBody>
      </p:sp>
    </p:spTree>
    <p:extLst>
      <p:ext uri="{BB962C8B-B14F-4D97-AF65-F5344CB8AC3E}">
        <p14:creationId xmlns:p14="http://schemas.microsoft.com/office/powerpoint/2010/main" val="6105274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anim calcmode="lin" valueType="num">
                                      <p:cBhvr>
                                        <p:cTn id="1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fade">
                                      <p:cBhvr>
                                        <p:cTn id="21" dur="1000"/>
                                        <p:tgtEl>
                                          <p:spTgt spid="16">
                                            <p:txEl>
                                              <p:pRg st="1" end="1"/>
                                            </p:txEl>
                                          </p:spTgt>
                                        </p:tgtEl>
                                      </p:cBhvr>
                                    </p:animEffect>
                                    <p:anim calcmode="lin" valueType="num">
                                      <p:cBhvr>
                                        <p:cTn id="22"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fade">
                                      <p:cBhvr>
                                        <p:cTn id="28" dur="1000"/>
                                        <p:tgtEl>
                                          <p:spTgt spid="16">
                                            <p:txEl>
                                              <p:pRg st="2" end="2"/>
                                            </p:txEl>
                                          </p:spTgt>
                                        </p:tgtEl>
                                      </p:cBhvr>
                                    </p:animEffect>
                                    <p:anim calcmode="lin" valueType="num">
                                      <p:cBhvr>
                                        <p:cTn id="29"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xEl>
                                              <p:pRg st="4" end="4"/>
                                            </p:txEl>
                                          </p:spTgt>
                                        </p:tgtEl>
                                        <p:attrNameLst>
                                          <p:attrName>style.visibility</p:attrName>
                                        </p:attrNameLst>
                                      </p:cBhvr>
                                      <p:to>
                                        <p:strVal val="visible"/>
                                      </p:to>
                                    </p:set>
                                    <p:animEffect transition="in" filter="fade">
                                      <p:cBhvr>
                                        <p:cTn id="42" dur="1000"/>
                                        <p:tgtEl>
                                          <p:spTgt spid="16">
                                            <p:txEl>
                                              <p:pRg st="4" end="4"/>
                                            </p:txEl>
                                          </p:spTgt>
                                        </p:tgtEl>
                                      </p:cBhvr>
                                    </p:animEffect>
                                    <p:anim calcmode="lin" valueType="num">
                                      <p:cBhvr>
                                        <p:cTn id="43"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CD1164-CC9D-43F3-949E-E631864B9CA9}"/>
              </a:ext>
            </a:extLst>
          </p:cNvPr>
          <p:cNvSpPr>
            <a:spLocks noGrp="1"/>
          </p:cNvSpPr>
          <p:nvPr>
            <p:ph idx="1"/>
          </p:nvPr>
        </p:nvSpPr>
        <p:spPr>
          <a:xfrm>
            <a:off x="2495007" y="2240035"/>
            <a:ext cx="6403254" cy="2671599"/>
          </a:xfrm>
          <a:solidFill>
            <a:schemeClr val="tx2"/>
          </a:solidFill>
        </p:spPr>
        <p:txBody>
          <a:bodyPr>
            <a:normAutofit fontScale="92500"/>
          </a:bodyPr>
          <a:lstStyle/>
          <a:p>
            <a:pPr>
              <a:spcBef>
                <a:spcPts val="0"/>
              </a:spcBef>
              <a:buClrTx/>
              <a:buSzPct val="100000"/>
              <a:buFont typeface="Wingdings" panose="05000000000000000000" pitchFamily="2" charset="2"/>
              <a:buChar char="§"/>
            </a:pPr>
            <a:r>
              <a:rPr lang="en-US" sz="3300" b="1" dirty="0">
                <a:solidFill>
                  <a:schemeClr val="bg1"/>
                </a:solidFill>
                <a:latin typeface="Candara" panose="020E0502030303020204" pitchFamily="34" charset="0"/>
              </a:rPr>
              <a:t>The things the rich man learned</a:t>
            </a:r>
          </a:p>
          <a:p>
            <a:pPr>
              <a:spcBef>
                <a:spcPts val="0"/>
              </a:spcBef>
              <a:buClrTx/>
              <a:buSzPct val="100000"/>
              <a:buFont typeface="Wingdings" panose="05000000000000000000" pitchFamily="2" charset="2"/>
              <a:buChar char="§"/>
            </a:pPr>
            <a:r>
              <a:rPr lang="en-US" sz="3300" b="1" dirty="0">
                <a:solidFill>
                  <a:schemeClr val="bg1"/>
                </a:solidFill>
                <a:latin typeface="Candara" panose="020E0502030303020204" pitchFamily="34" charset="0"/>
              </a:rPr>
              <a:t>In </a:t>
            </a:r>
            <a:r>
              <a:rPr lang="en-US" sz="4800" b="1" u="sng" dirty="0">
                <a:solidFill>
                  <a:schemeClr val="bg1"/>
                </a:solidFill>
                <a:latin typeface="Candara" panose="020E0502030303020204" pitchFamily="34" charset="0"/>
              </a:rPr>
              <a:t>THIS LIFE</a:t>
            </a:r>
            <a:r>
              <a:rPr lang="en-US" sz="3300" b="1" dirty="0">
                <a:solidFill>
                  <a:schemeClr val="bg1"/>
                </a:solidFill>
                <a:latin typeface="Candara" panose="020E0502030303020204" pitchFamily="34" charset="0"/>
              </a:rPr>
              <a:t>, not torment</a:t>
            </a:r>
          </a:p>
          <a:p>
            <a:pPr>
              <a:spcBef>
                <a:spcPts val="0"/>
              </a:spcBef>
              <a:buClrTx/>
              <a:buSzPct val="100000"/>
              <a:buFont typeface="Wingdings" panose="05000000000000000000" pitchFamily="2" charset="2"/>
              <a:buChar char="§"/>
            </a:pPr>
            <a:r>
              <a:rPr lang="en-US" sz="3300" b="1" dirty="0">
                <a:solidFill>
                  <a:schemeClr val="bg1"/>
                </a:solidFill>
                <a:latin typeface="Candara" panose="020E0502030303020204" pitchFamily="34" charset="0"/>
              </a:rPr>
              <a:t>There is something we can and must DO - OBEY THE GOSPEL NOW!</a:t>
            </a:r>
          </a:p>
          <a:p>
            <a:pPr>
              <a:spcBef>
                <a:spcPts val="0"/>
              </a:spcBef>
              <a:buClrTx/>
              <a:buSzPct val="100000"/>
              <a:buFont typeface="Wingdings" panose="05000000000000000000" pitchFamily="2" charset="2"/>
              <a:buChar char="§"/>
            </a:pPr>
            <a:endParaRPr lang="en-US" sz="3300" b="1" dirty="0">
              <a:solidFill>
                <a:schemeClr val="bg1"/>
              </a:solidFill>
              <a:latin typeface="Candara" panose="020E0502030303020204" pitchFamily="34" charset="0"/>
            </a:endParaRPr>
          </a:p>
          <a:p>
            <a:pPr marL="27675" indent="0">
              <a:spcBef>
                <a:spcPts val="0"/>
              </a:spcBef>
              <a:buNone/>
            </a:pPr>
            <a:endParaRPr lang="en-US" sz="3300" b="1" dirty="0">
              <a:latin typeface="Candara" panose="020E0502030303020204" pitchFamily="34" charset="0"/>
            </a:endParaRPr>
          </a:p>
        </p:txBody>
      </p:sp>
      <p:sp>
        <p:nvSpPr>
          <p:cNvPr id="8" name="TextBox 7">
            <a:extLst>
              <a:ext uri="{FF2B5EF4-FFF2-40B4-BE49-F238E27FC236}">
                <a16:creationId xmlns:a16="http://schemas.microsoft.com/office/drawing/2014/main" id="{F32F5817-9472-4E78-8AE8-C58D45C4BD6B}"/>
              </a:ext>
            </a:extLst>
          </p:cNvPr>
          <p:cNvSpPr txBox="1"/>
          <p:nvPr/>
        </p:nvSpPr>
        <p:spPr>
          <a:xfrm>
            <a:off x="245740" y="2582990"/>
            <a:ext cx="2074127" cy="1962076"/>
          </a:xfrm>
          <a:prstGeom prst="rect">
            <a:avLst/>
          </a:prstGeom>
          <a:solidFill>
            <a:schemeClr val="tx2"/>
          </a:solidFill>
        </p:spPr>
        <p:txBody>
          <a:bodyPr wrap="square" rtlCol="0">
            <a:spAutoFit/>
          </a:bodyPr>
          <a:lstStyle/>
          <a:p>
            <a:pPr algn="ctr"/>
            <a:r>
              <a:rPr lang="en-US" sz="4050" b="1" dirty="0">
                <a:solidFill>
                  <a:schemeClr val="bg1"/>
                </a:solidFill>
                <a:latin typeface="Candara" panose="020E0502030303020204" pitchFamily="34" charset="0"/>
              </a:rPr>
              <a:t>We Must Learn </a:t>
            </a:r>
          </a:p>
        </p:txBody>
      </p:sp>
      <p:sp>
        <p:nvSpPr>
          <p:cNvPr id="9" name="Arrow: Right 8">
            <a:extLst>
              <a:ext uri="{FF2B5EF4-FFF2-40B4-BE49-F238E27FC236}">
                <a16:creationId xmlns:a16="http://schemas.microsoft.com/office/drawing/2014/main" id="{07EE2A7C-13C9-4A70-AF28-9D44C261EB6E}"/>
              </a:ext>
            </a:extLst>
          </p:cNvPr>
          <p:cNvSpPr/>
          <p:nvPr/>
        </p:nvSpPr>
        <p:spPr>
          <a:xfrm>
            <a:off x="2086805" y="3353423"/>
            <a:ext cx="626535" cy="438539"/>
          </a:xfrm>
          <a:prstGeom prst="rightArrow">
            <a:avLst>
              <a:gd name="adj1" fmla="val 50000"/>
              <a:gd name="adj2" fmla="val 5559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20296172-A8F0-4D82-B049-D7182FE6CCA7}"/>
              </a:ext>
            </a:extLst>
          </p:cNvPr>
          <p:cNvSpPr>
            <a:spLocks noGrp="1"/>
          </p:cNvSpPr>
          <p:nvPr>
            <p:ph type="sldNum" sz="quarter" idx="12"/>
          </p:nvPr>
        </p:nvSpPr>
        <p:spPr/>
        <p:txBody>
          <a:bodyPr/>
          <a:lstStyle/>
          <a:p>
            <a:fld id="{3A98EE3D-8CD1-4C3F-BD1C-C98C9596463C}" type="slidenum">
              <a:rPr lang="en-US" smtClean="0"/>
              <a:t>12</a:t>
            </a:fld>
            <a:endParaRPr lang="en-US" dirty="0"/>
          </a:p>
        </p:txBody>
      </p:sp>
      <p:sp>
        <p:nvSpPr>
          <p:cNvPr id="5" name="Title 1">
            <a:extLst>
              <a:ext uri="{FF2B5EF4-FFF2-40B4-BE49-F238E27FC236}">
                <a16:creationId xmlns:a16="http://schemas.microsoft.com/office/drawing/2014/main" id="{AC110E49-7EA5-4F94-5399-0E992CD7F900}"/>
              </a:ext>
            </a:extLst>
          </p:cNvPr>
          <p:cNvSpPr>
            <a:spLocks noGrp="1"/>
          </p:cNvSpPr>
          <p:nvPr>
            <p:ph type="title"/>
          </p:nvPr>
        </p:nvSpPr>
        <p:spPr>
          <a:xfrm>
            <a:off x="554718" y="654142"/>
            <a:ext cx="3769088" cy="657497"/>
          </a:xfrm>
        </p:spPr>
        <p:txBody>
          <a:bodyPr>
            <a:noAutofit/>
          </a:bodyPr>
          <a:lstStyle/>
          <a:p>
            <a:pPr algn="l"/>
            <a:r>
              <a:rPr lang="en-US" sz="4400" b="1" dirty="0">
                <a:solidFill>
                  <a:schemeClr val="tx1">
                    <a:lumMod val="95000"/>
                  </a:schemeClr>
                </a:solidFill>
                <a:effectLst/>
                <a:latin typeface="Candara" panose="020E0502030303020204" pitchFamily="34" charset="0"/>
              </a:rPr>
              <a:t>CONCLUSION</a:t>
            </a:r>
          </a:p>
        </p:txBody>
      </p:sp>
    </p:spTree>
    <p:extLst>
      <p:ext uri="{BB962C8B-B14F-4D97-AF65-F5344CB8AC3E}">
        <p14:creationId xmlns:p14="http://schemas.microsoft.com/office/powerpoint/2010/main" val="2388060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750"/>
                                        <p:tgtEl>
                                          <p:spTgt spid="9"/>
                                        </p:tgtEl>
                                      </p:cBhvr>
                                    </p:animEffect>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fade">
                                      <p:cBhvr>
                                        <p:cTn id="16" dur="2250"/>
                                        <p:tgtEl>
                                          <p:spTgt spid="3">
                                            <p:bg/>
                                          </p:spTgt>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25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9FC2-D01E-4FB0-A182-735B2D85EB5B}"/>
              </a:ext>
            </a:extLst>
          </p:cNvPr>
          <p:cNvSpPr>
            <a:spLocks noGrp="1"/>
          </p:cNvSpPr>
          <p:nvPr>
            <p:ph type="title"/>
          </p:nvPr>
        </p:nvSpPr>
        <p:spPr>
          <a:xfrm>
            <a:off x="516389" y="412207"/>
            <a:ext cx="7985079" cy="606104"/>
          </a:xfrm>
        </p:spPr>
        <p:txBody>
          <a:bodyPr>
            <a:noAutofit/>
          </a:bodyPr>
          <a:lstStyle/>
          <a:p>
            <a:pPr algn="l"/>
            <a:r>
              <a:rPr lang="en-US" sz="4400" b="1" dirty="0">
                <a:solidFill>
                  <a:schemeClr val="tx1"/>
                </a:solidFill>
                <a:latin typeface="Candara" panose="020E0502030303020204" pitchFamily="34" charset="0"/>
              </a:rPr>
              <a:t>2 Corinthians 6:2</a:t>
            </a:r>
          </a:p>
        </p:txBody>
      </p:sp>
      <p:sp>
        <p:nvSpPr>
          <p:cNvPr id="4" name="Rectangle 3">
            <a:extLst>
              <a:ext uri="{FF2B5EF4-FFF2-40B4-BE49-F238E27FC236}">
                <a16:creationId xmlns:a16="http://schemas.microsoft.com/office/drawing/2014/main" id="{E99F039E-D1C2-49F3-8D39-3A6643A0A712}"/>
              </a:ext>
            </a:extLst>
          </p:cNvPr>
          <p:cNvSpPr/>
          <p:nvPr/>
        </p:nvSpPr>
        <p:spPr>
          <a:xfrm>
            <a:off x="516389" y="3261154"/>
            <a:ext cx="5544777" cy="53086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lide Number Placeholder 4">
            <a:extLst>
              <a:ext uri="{FF2B5EF4-FFF2-40B4-BE49-F238E27FC236}">
                <a16:creationId xmlns:a16="http://schemas.microsoft.com/office/drawing/2014/main" id="{8F817F23-15E2-433C-92D9-6AA08D9581F7}"/>
              </a:ext>
            </a:extLst>
          </p:cNvPr>
          <p:cNvSpPr>
            <a:spLocks noGrp="1"/>
          </p:cNvSpPr>
          <p:nvPr>
            <p:ph type="sldNum" sz="quarter" idx="12"/>
          </p:nvPr>
        </p:nvSpPr>
        <p:spPr/>
        <p:txBody>
          <a:bodyPr/>
          <a:lstStyle/>
          <a:p>
            <a:fld id="{3A98EE3D-8CD1-4C3F-BD1C-C98C9596463C}" type="slidenum">
              <a:rPr lang="en-US" smtClean="0"/>
              <a:t>13</a:t>
            </a:fld>
            <a:endParaRPr lang="en-US" dirty="0"/>
          </a:p>
        </p:txBody>
      </p:sp>
      <p:sp>
        <p:nvSpPr>
          <p:cNvPr id="6" name="Rectangle 5">
            <a:extLst>
              <a:ext uri="{FF2B5EF4-FFF2-40B4-BE49-F238E27FC236}">
                <a16:creationId xmlns:a16="http://schemas.microsoft.com/office/drawing/2014/main" id="{2EB74A09-47E1-34B0-1880-AC8A51469A22}"/>
              </a:ext>
            </a:extLst>
          </p:cNvPr>
          <p:cNvSpPr/>
          <p:nvPr/>
        </p:nvSpPr>
        <p:spPr>
          <a:xfrm>
            <a:off x="503326" y="3853971"/>
            <a:ext cx="6041165" cy="53086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5985728B-CD03-4602-A4EB-D13D725919EE}"/>
              </a:ext>
            </a:extLst>
          </p:cNvPr>
          <p:cNvSpPr>
            <a:spLocks noGrp="1"/>
          </p:cNvSpPr>
          <p:nvPr>
            <p:ph idx="1"/>
          </p:nvPr>
        </p:nvSpPr>
        <p:spPr>
          <a:xfrm>
            <a:off x="503326" y="1292092"/>
            <a:ext cx="8011205" cy="3750847"/>
          </a:xfrm>
        </p:spPr>
        <p:txBody>
          <a:bodyPr>
            <a:noAutofit/>
          </a:bodyPr>
          <a:lstStyle/>
          <a:p>
            <a:pPr marL="27675" indent="0">
              <a:lnSpc>
                <a:spcPct val="100000"/>
              </a:lnSpc>
              <a:buNone/>
            </a:pPr>
            <a:r>
              <a:rPr lang="en-US" sz="4000" b="1" i="1" dirty="0">
                <a:effectLst/>
                <a:latin typeface="Candara" panose="020E0502030303020204" pitchFamily="34" charset="0"/>
              </a:rPr>
              <a:t>“For He says: ‘In an acceptable time I have heard you, And in the day of salvation I have helped you.’ Behold, now is the accepted time; behold, now is the day of salvation”</a:t>
            </a:r>
          </a:p>
        </p:txBody>
      </p:sp>
    </p:spTree>
    <p:extLst>
      <p:ext uri="{BB962C8B-B14F-4D97-AF65-F5344CB8AC3E}">
        <p14:creationId xmlns:p14="http://schemas.microsoft.com/office/powerpoint/2010/main" val="2628894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A6B56C3-77F0-4E92-B09D-C8D4A68D5E79}"/>
              </a:ext>
            </a:extLst>
          </p:cNvPr>
          <p:cNvSpPr>
            <a:spLocks noGrp="1"/>
          </p:cNvSpPr>
          <p:nvPr>
            <p:ph idx="1"/>
          </p:nvPr>
        </p:nvSpPr>
        <p:spPr>
          <a:xfrm>
            <a:off x="583806" y="1665129"/>
            <a:ext cx="7972900" cy="4892425"/>
          </a:xfrm>
          <a:solidFill>
            <a:schemeClr val="tx2"/>
          </a:solidFill>
          <a:ln>
            <a:solidFill>
              <a:schemeClr val="tx1"/>
            </a:solidFill>
          </a:ln>
        </p:spPr>
        <p:txBody>
          <a:bodyPr vert="horz" wrap="square" lIns="68580" tIns="34290" rIns="68580" bIns="34290" numCol="1" rtlCol="0" anchor="t" anchorCtr="0" compatLnSpc="1">
            <a:prstTxWarp prst="textNoShape">
              <a:avLst/>
            </a:prstTxWarp>
            <a:noAutofit/>
          </a:bodyPr>
          <a:lstStyle/>
          <a:p>
            <a:pPr marL="0" indent="0">
              <a:lnSpc>
                <a:spcPct val="100000"/>
              </a:lnSpc>
              <a:spcBef>
                <a:spcPts val="0"/>
              </a:spcBef>
              <a:buClr>
                <a:schemeClr val="bg1"/>
              </a:buClr>
              <a:buNone/>
              <a:defRPr/>
            </a:pPr>
            <a:r>
              <a:rPr lang="en-US" altLang="en-US" sz="3600" b="1" dirty="0">
                <a:solidFill>
                  <a:schemeClr val="bg1"/>
                </a:solidFill>
                <a:effectLst/>
                <a:latin typeface="Candara" panose="020E0502030303020204" pitchFamily="34" charset="0"/>
              </a:rPr>
              <a:t>Alien sinners must…</a:t>
            </a:r>
          </a:p>
          <a:p>
            <a:pPr marL="45720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Hear the Gospel – Romans 10:17; Hebrews 11:6</a:t>
            </a:r>
          </a:p>
          <a:p>
            <a:pPr marL="45720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Believe it – John 8:24</a:t>
            </a:r>
          </a:p>
          <a:p>
            <a:pPr marL="45720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Repent of sin – Acts 17:30</a:t>
            </a:r>
          </a:p>
          <a:p>
            <a:pPr marL="45720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Confess </a:t>
            </a:r>
            <a:r>
              <a:rPr lang="en-US" altLang="en-US" sz="2800" dirty="0">
                <a:solidFill>
                  <a:schemeClr val="bg1"/>
                </a:solidFill>
                <a:latin typeface="Candara" panose="020E0502030303020204" pitchFamily="34" charset="0"/>
              </a:rPr>
              <a:t>that </a:t>
            </a:r>
            <a:r>
              <a:rPr lang="en-US" altLang="en-US" sz="2800" dirty="0">
                <a:solidFill>
                  <a:schemeClr val="bg1"/>
                </a:solidFill>
                <a:effectLst/>
                <a:latin typeface="Candara" panose="020E0502030303020204" pitchFamily="34" charset="0"/>
              </a:rPr>
              <a:t>Christ </a:t>
            </a:r>
            <a:r>
              <a:rPr lang="en-US" altLang="en-US" sz="2800" dirty="0">
                <a:solidFill>
                  <a:schemeClr val="bg1"/>
                </a:solidFill>
                <a:latin typeface="Candara" panose="020E0502030303020204" pitchFamily="34" charset="0"/>
              </a:rPr>
              <a:t>is God’s Son </a:t>
            </a:r>
            <a:r>
              <a:rPr lang="en-US" altLang="en-US" sz="2800" dirty="0">
                <a:solidFill>
                  <a:schemeClr val="bg1"/>
                </a:solidFill>
                <a:effectLst/>
                <a:latin typeface="Candara" panose="020E0502030303020204" pitchFamily="34" charset="0"/>
              </a:rPr>
              <a:t>– Matthew 10:34</a:t>
            </a:r>
          </a:p>
          <a:p>
            <a:pPr marL="45720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Be baptized </a:t>
            </a:r>
            <a:r>
              <a:rPr lang="en-US" altLang="en-US" sz="2800" dirty="0">
                <a:solidFill>
                  <a:schemeClr val="bg1"/>
                </a:solidFill>
                <a:latin typeface="Candara" panose="020E0502030303020204" pitchFamily="34" charset="0"/>
              </a:rPr>
              <a:t>to wash away your</a:t>
            </a:r>
            <a:r>
              <a:rPr lang="en-US" altLang="en-US" sz="2800" dirty="0">
                <a:solidFill>
                  <a:schemeClr val="bg1"/>
                </a:solidFill>
                <a:effectLst/>
                <a:latin typeface="Candara" panose="020E0502030303020204" pitchFamily="34" charset="0"/>
              </a:rPr>
              <a:t> sin – Acts 2:38</a:t>
            </a:r>
          </a:p>
          <a:p>
            <a:pPr marL="0" lvl="1" indent="0">
              <a:spcBef>
                <a:spcPts val="338"/>
              </a:spcBef>
              <a:spcAft>
                <a:spcPts val="0"/>
              </a:spcAft>
              <a:buClr>
                <a:schemeClr val="bg1"/>
              </a:buClr>
              <a:buNone/>
              <a:defRPr/>
            </a:pPr>
            <a:r>
              <a:rPr lang="en-US" altLang="en-US" sz="3600" b="1" dirty="0">
                <a:solidFill>
                  <a:schemeClr val="bg1"/>
                </a:solidFill>
                <a:effectLst/>
                <a:latin typeface="Candara" panose="020E0502030303020204" pitchFamily="34" charset="0"/>
              </a:rPr>
              <a:t>An erring child of God must…</a:t>
            </a:r>
          </a:p>
          <a:p>
            <a:pPr marL="457200" algn="just">
              <a:lnSpc>
                <a:spcPct val="100000"/>
              </a:lnSpc>
              <a:spcBef>
                <a:spcPts val="338"/>
              </a:spcBef>
              <a:spcAft>
                <a:spcPts val="0"/>
              </a:spcAft>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Repent and Pray for Forgiveness – 1 John 1:7-9</a:t>
            </a:r>
          </a:p>
          <a:p>
            <a:pPr marL="0" indent="0" algn="just">
              <a:lnSpc>
                <a:spcPct val="100000"/>
              </a:lnSpc>
              <a:spcBef>
                <a:spcPts val="338"/>
              </a:spcBef>
              <a:spcAft>
                <a:spcPts val="0"/>
              </a:spcAft>
              <a:buClr>
                <a:schemeClr val="bg1"/>
              </a:buClr>
              <a:buSzPct val="99000"/>
              <a:buNone/>
              <a:defRPr/>
            </a:pPr>
            <a:r>
              <a:rPr lang="en-US" altLang="en-US" sz="3600" b="1" dirty="0">
                <a:solidFill>
                  <a:schemeClr val="bg1"/>
                </a:solidFill>
                <a:latin typeface="Candara" panose="020E0502030303020204" pitchFamily="34" charset="0"/>
              </a:rPr>
              <a:t>Endure Trials - </a:t>
            </a:r>
            <a:r>
              <a:rPr lang="en-US" altLang="en-US" sz="3600" b="1" i="1" dirty="0">
                <a:solidFill>
                  <a:schemeClr val="bg1"/>
                </a:solidFill>
                <a:effectLst/>
                <a:latin typeface="Candara" panose="020E0502030303020204" pitchFamily="34" charset="0"/>
              </a:rPr>
              <a:t>“be faithful </a:t>
            </a:r>
            <a:r>
              <a:rPr lang="en-US" altLang="en-US" sz="3600" b="1" i="1" u="sng" dirty="0">
                <a:solidFill>
                  <a:schemeClr val="bg1"/>
                </a:solidFill>
                <a:effectLst/>
                <a:latin typeface="Candara" panose="020E0502030303020204" pitchFamily="34" charset="0"/>
              </a:rPr>
              <a:t>unto</a:t>
            </a:r>
            <a:r>
              <a:rPr lang="en-US" altLang="en-US" sz="3600" b="1" i="1" dirty="0">
                <a:solidFill>
                  <a:schemeClr val="bg1"/>
                </a:solidFill>
                <a:effectLst/>
                <a:latin typeface="Candara" panose="020E0502030303020204" pitchFamily="34" charset="0"/>
              </a:rPr>
              <a:t> death”</a:t>
            </a:r>
          </a:p>
          <a:p>
            <a:pPr marL="457200">
              <a:lnSpc>
                <a:spcPct val="100000"/>
              </a:lnSpc>
              <a:spcBef>
                <a:spcPts val="0"/>
              </a:spcBef>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Revelation 2:10</a:t>
            </a:r>
          </a:p>
        </p:txBody>
      </p:sp>
      <p:sp>
        <p:nvSpPr>
          <p:cNvPr id="9" name="Rectangle 8">
            <a:extLst>
              <a:ext uri="{FF2B5EF4-FFF2-40B4-BE49-F238E27FC236}">
                <a16:creationId xmlns:a16="http://schemas.microsoft.com/office/drawing/2014/main" id="{57BF28A0-721A-441C-A00B-EFD5CA5530F7}"/>
              </a:ext>
            </a:extLst>
          </p:cNvPr>
          <p:cNvSpPr/>
          <p:nvPr/>
        </p:nvSpPr>
        <p:spPr>
          <a:xfrm>
            <a:off x="493324" y="5713246"/>
            <a:ext cx="6965578" cy="707886"/>
          </a:xfrm>
          <a:prstGeom prst="rect">
            <a:avLst/>
          </a:prstGeom>
          <a:noFill/>
        </p:spPr>
        <p:txBody>
          <a:bodyPr wrap="square" lIns="91440" tIns="45720" rIns="91440" bIns="45720">
            <a:spAutoFit/>
          </a:bodyPr>
          <a:lstStyle/>
          <a:p>
            <a:pPr algn="ct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10" name="Rectangle 9">
            <a:extLst>
              <a:ext uri="{FF2B5EF4-FFF2-40B4-BE49-F238E27FC236}">
                <a16:creationId xmlns:a16="http://schemas.microsoft.com/office/drawing/2014/main" id="{BB8A7FBA-4C4C-4440-9886-90F8BD6246FB}"/>
              </a:ext>
            </a:extLst>
          </p:cNvPr>
          <p:cNvSpPr/>
          <p:nvPr/>
        </p:nvSpPr>
        <p:spPr>
          <a:xfrm>
            <a:off x="583806" y="352361"/>
            <a:ext cx="7972899" cy="1107996"/>
          </a:xfrm>
          <a:prstGeom prst="rect">
            <a:avLst/>
          </a:prstGeom>
          <a:solidFill>
            <a:schemeClr val="tx2"/>
          </a:solidFill>
          <a:ln>
            <a:solidFill>
              <a:schemeClr val="bg2">
                <a:lumMod val="20000"/>
                <a:lumOff val="80000"/>
              </a:schemeClr>
            </a:solidFill>
          </a:ln>
        </p:spPr>
        <p:txBody>
          <a:bodyPr wrap="square" lIns="91440" tIns="45720" rIns="91440" bIns="45720">
            <a:spAutoFit/>
          </a:bodyPr>
          <a:lstStyle/>
          <a:p>
            <a:r>
              <a:rPr lang="en-US" sz="66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  </a:t>
            </a:r>
            <a:r>
              <a:rPr lang="en-US" sz="6600" b="1" i="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Candara" panose="020E0502030303020204" pitchFamily="34" charset="0"/>
              </a:rPr>
              <a:t>What Shall We Do?</a:t>
            </a:r>
            <a:endParaRPr lang="en-US" sz="6600" b="1" i="1" cap="none" spc="0" dirty="0">
              <a:ln w="12700">
                <a:solidFill>
                  <a:schemeClr val="tx2">
                    <a:lumMod val="75000"/>
                  </a:schemeClr>
                </a:solidFill>
                <a:prstDash val="solid"/>
              </a:ln>
              <a:solidFill>
                <a:schemeClr val="bg1"/>
              </a:solidFill>
              <a:latin typeface="Candara" panose="020E0502030303020204" pitchFamily="34" charset="0"/>
            </a:endParaRPr>
          </a:p>
        </p:txBody>
      </p:sp>
      <p:sp>
        <p:nvSpPr>
          <p:cNvPr id="4" name="TextBox 3">
            <a:extLst>
              <a:ext uri="{FF2B5EF4-FFF2-40B4-BE49-F238E27FC236}">
                <a16:creationId xmlns:a16="http://schemas.microsoft.com/office/drawing/2014/main" id="{FDB3C018-6904-4094-85A6-7BAF69A201A5}"/>
              </a:ext>
            </a:extLst>
          </p:cNvPr>
          <p:cNvSpPr txBox="1"/>
          <p:nvPr/>
        </p:nvSpPr>
        <p:spPr>
          <a:xfrm>
            <a:off x="7634116" y="712695"/>
            <a:ext cx="721326" cy="646331"/>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Acts 2:38</a:t>
            </a:r>
          </a:p>
        </p:txBody>
      </p:sp>
    </p:spTree>
    <p:extLst>
      <p:ext uri="{BB962C8B-B14F-4D97-AF65-F5344CB8AC3E}">
        <p14:creationId xmlns:p14="http://schemas.microsoft.com/office/powerpoint/2010/main" val="2970185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750"/>
                                        <p:tgtEl>
                                          <p:spTgt spid="7">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75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50"/>
                                        <p:tgtEl>
                                          <p:spTgt spid="7">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750"/>
                                        <p:tgtEl>
                                          <p:spTgt spid="7">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750"/>
                                        <p:tgtEl>
                                          <p:spTgt spid="7">
                                            <p:txEl>
                                              <p:pRg st="5" end="5"/>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750"/>
                                        <p:tgtEl>
                                          <p:spTgt spid="7">
                                            <p:txEl>
                                              <p:pRg st="6" end="6"/>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750"/>
                                        <p:tgtEl>
                                          <p:spTgt spid="7">
                                            <p:txEl>
                                              <p:pRg st="7" end="7"/>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750"/>
                                        <p:tgtEl>
                                          <p:spTgt spid="7">
                                            <p:txEl>
                                              <p:pRg st="8" end="8"/>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7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CD1164-CC9D-43F3-949E-E631864B9CA9}"/>
              </a:ext>
            </a:extLst>
          </p:cNvPr>
          <p:cNvSpPr>
            <a:spLocks noGrp="1"/>
          </p:cNvSpPr>
          <p:nvPr>
            <p:ph idx="1"/>
          </p:nvPr>
        </p:nvSpPr>
        <p:spPr>
          <a:xfrm>
            <a:off x="325888" y="1041400"/>
            <a:ext cx="8635232" cy="5777411"/>
          </a:xfrm>
        </p:spPr>
        <p:txBody>
          <a:bodyPr>
            <a:normAutofit lnSpcReduction="10000"/>
          </a:bodyPr>
          <a:lstStyle/>
          <a:p>
            <a:pPr marL="27675" indent="0">
              <a:spcBef>
                <a:spcPts val="0"/>
              </a:spcBef>
              <a:buNone/>
            </a:pPr>
            <a:r>
              <a:rPr lang="en-US" sz="3200" b="1" dirty="0">
                <a:effectLst/>
                <a:latin typeface="Candara" panose="020E0502030303020204" pitchFamily="34" charset="0"/>
              </a:rPr>
              <a:t>It is important to learn from the mistakes of others </a:t>
            </a:r>
            <a:r>
              <a:rPr lang="en-US" sz="3200" dirty="0">
                <a:latin typeface="Candara" panose="020E0502030303020204" pitchFamily="34" charset="0"/>
              </a:rPr>
              <a:t>- 1 Corinthians 10:1-12</a:t>
            </a:r>
          </a:p>
          <a:p>
            <a:pPr marL="27675" indent="0">
              <a:spcBef>
                <a:spcPts val="0"/>
              </a:spcBef>
              <a:buNone/>
            </a:pPr>
            <a:r>
              <a:rPr lang="en-US" sz="3200" b="1" dirty="0">
                <a:latin typeface="Candara" panose="020E0502030303020204" pitchFamily="34" charset="0"/>
              </a:rPr>
              <a:t>It is important to seek information we need to know from a source which is true, such as Jesus </a:t>
            </a:r>
          </a:p>
          <a:p>
            <a:pPr>
              <a:spcBef>
                <a:spcPts val="0"/>
              </a:spcBef>
              <a:buFont typeface="Wingdings" panose="05000000000000000000" pitchFamily="2" charset="2"/>
              <a:buChar char="§"/>
            </a:pPr>
            <a:r>
              <a:rPr lang="en-US" sz="3200" b="1" dirty="0">
                <a:latin typeface="Candara" panose="020E0502030303020204" pitchFamily="34" charset="0"/>
              </a:rPr>
              <a:t>	</a:t>
            </a:r>
            <a:r>
              <a:rPr lang="en-US" sz="2800" dirty="0">
                <a:latin typeface="Candara" panose="020E0502030303020204" pitchFamily="34" charset="0"/>
              </a:rPr>
              <a:t>Matthew 11:28-30</a:t>
            </a:r>
          </a:p>
          <a:p>
            <a:pPr marL="27675" indent="0">
              <a:spcBef>
                <a:spcPts val="0"/>
              </a:spcBef>
              <a:buNone/>
            </a:pPr>
            <a:r>
              <a:rPr lang="en-US" sz="3200" b="1" dirty="0">
                <a:effectLst/>
                <a:latin typeface="Candara" panose="020E0502030303020204" pitchFamily="34" charset="0"/>
              </a:rPr>
              <a:t>Paul urged learning -</a:t>
            </a:r>
            <a:r>
              <a:rPr lang="en-US" sz="3200" dirty="0">
                <a:effectLst/>
                <a:latin typeface="Candara" panose="020E0502030303020204" pitchFamily="34" charset="0"/>
              </a:rPr>
              <a:t> Ephesians 3:3-5</a:t>
            </a:r>
          </a:p>
          <a:p>
            <a:pPr marL="27675" indent="0">
              <a:spcBef>
                <a:spcPts val="0"/>
              </a:spcBef>
              <a:buNone/>
            </a:pPr>
            <a:r>
              <a:rPr lang="en-US" sz="3200" b="1" dirty="0">
                <a:effectLst/>
                <a:latin typeface="Candara" panose="020E0502030303020204" pitchFamily="34" charset="0"/>
              </a:rPr>
              <a:t>We must learn that God wants us to think about our death </a:t>
            </a:r>
            <a:r>
              <a:rPr lang="en-US" sz="3200" dirty="0">
                <a:effectLst/>
                <a:latin typeface="Candara" panose="020E0502030303020204" pitchFamily="34" charset="0"/>
              </a:rPr>
              <a:t>- Psalms 90:10-12; 39:4-6</a:t>
            </a:r>
          </a:p>
          <a:p>
            <a:pPr marL="27675" indent="0">
              <a:spcBef>
                <a:spcPts val="0"/>
              </a:spcBef>
              <a:buNone/>
            </a:pPr>
            <a:r>
              <a:rPr lang="en-US" sz="3200" b="1" dirty="0">
                <a:effectLst/>
                <a:latin typeface="Candara" panose="020E0502030303020204" pitchFamily="34" charset="0"/>
              </a:rPr>
              <a:t>Our focus in this lesson is the rich man</a:t>
            </a:r>
          </a:p>
          <a:p>
            <a:pPr>
              <a:spcBef>
                <a:spcPts val="0"/>
              </a:spcBef>
              <a:buFont typeface="Wingdings" panose="05000000000000000000" pitchFamily="2" charset="2"/>
              <a:buChar char="§"/>
            </a:pPr>
            <a:r>
              <a:rPr lang="en-US" sz="3200" dirty="0">
                <a:effectLst/>
                <a:latin typeface="Candara" panose="020E0502030303020204" pitchFamily="34" charset="0"/>
              </a:rPr>
              <a:t>	</a:t>
            </a:r>
            <a:r>
              <a:rPr lang="en-US" sz="2800" dirty="0">
                <a:effectLst/>
                <a:latin typeface="Candara" panose="020E0502030303020204" pitchFamily="34" charset="0"/>
              </a:rPr>
              <a:t>Luke 16:19-31</a:t>
            </a:r>
          </a:p>
          <a:p>
            <a:pPr>
              <a:spcBef>
                <a:spcPts val="0"/>
              </a:spcBef>
              <a:buFont typeface="Wingdings" panose="05000000000000000000" pitchFamily="2" charset="2"/>
              <a:buChar char="§"/>
            </a:pPr>
            <a:endParaRPr lang="en-US" sz="3200" dirty="0">
              <a:effectLst/>
              <a:latin typeface="Candara" panose="020E0502030303020204" pitchFamily="34" charset="0"/>
            </a:endParaRPr>
          </a:p>
        </p:txBody>
      </p:sp>
      <p:sp>
        <p:nvSpPr>
          <p:cNvPr id="4" name="Title 1">
            <a:extLst>
              <a:ext uri="{FF2B5EF4-FFF2-40B4-BE49-F238E27FC236}">
                <a16:creationId xmlns:a16="http://schemas.microsoft.com/office/drawing/2014/main" id="{FE7D2F87-68A4-4334-93A7-87832DF4EC8C}"/>
              </a:ext>
            </a:extLst>
          </p:cNvPr>
          <p:cNvSpPr>
            <a:spLocks noGrp="1"/>
          </p:cNvSpPr>
          <p:nvPr>
            <p:ph type="title"/>
          </p:nvPr>
        </p:nvSpPr>
        <p:spPr>
          <a:xfrm>
            <a:off x="427489" y="248117"/>
            <a:ext cx="7985079" cy="606104"/>
          </a:xfrm>
        </p:spPr>
        <p:txBody>
          <a:bodyPr>
            <a:noAutofit/>
          </a:bodyPr>
          <a:lstStyle/>
          <a:p>
            <a:pPr algn="l"/>
            <a:r>
              <a:rPr lang="en-US" sz="4800" b="1" dirty="0">
                <a:solidFill>
                  <a:schemeClr val="tx1"/>
                </a:solidFill>
                <a:latin typeface="Candara" panose="020E0502030303020204" pitchFamily="34" charset="0"/>
              </a:rPr>
              <a:t>Introduction</a:t>
            </a:r>
          </a:p>
        </p:txBody>
      </p:sp>
      <p:sp>
        <p:nvSpPr>
          <p:cNvPr id="2" name="Slide Number Placeholder 1">
            <a:extLst>
              <a:ext uri="{FF2B5EF4-FFF2-40B4-BE49-F238E27FC236}">
                <a16:creationId xmlns:a16="http://schemas.microsoft.com/office/drawing/2014/main" id="{B3FF83BE-AF29-4CA8-9191-C9E83F14C0BD}"/>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3219901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2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25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25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250"/>
                                        <p:tgtEl>
                                          <p:spTgt spid="3">
                                            <p:txEl>
                                              <p:pRg st="5" end="5"/>
                                            </p:txEl>
                                          </p:spTgt>
                                        </p:tgtEl>
                                      </p:cBhvr>
                                    </p:animEffect>
                                  </p:childTnLst>
                                </p:cTn>
                              </p:par>
                            </p:childTnLst>
                          </p:cTn>
                        </p:par>
                        <p:par>
                          <p:cTn id="32" fill="hold">
                            <p:stCondLst>
                              <p:cond delay="125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9FC2-D01E-4FB0-A182-735B2D85EB5B}"/>
              </a:ext>
            </a:extLst>
          </p:cNvPr>
          <p:cNvSpPr>
            <a:spLocks noGrp="1"/>
          </p:cNvSpPr>
          <p:nvPr>
            <p:ph type="title"/>
          </p:nvPr>
        </p:nvSpPr>
        <p:spPr>
          <a:xfrm>
            <a:off x="338589" y="251146"/>
            <a:ext cx="7985079" cy="606104"/>
          </a:xfrm>
        </p:spPr>
        <p:txBody>
          <a:bodyPr>
            <a:noAutofit/>
          </a:bodyPr>
          <a:lstStyle/>
          <a:p>
            <a:pPr algn="l"/>
            <a:r>
              <a:rPr lang="en-US" sz="4400" b="1" dirty="0">
                <a:solidFill>
                  <a:schemeClr val="tx1"/>
                </a:solidFill>
                <a:latin typeface="Candara" panose="020E0502030303020204" pitchFamily="34" charset="0"/>
              </a:rPr>
              <a:t>Luke 16:19-25</a:t>
            </a:r>
          </a:p>
        </p:txBody>
      </p:sp>
      <p:sp>
        <p:nvSpPr>
          <p:cNvPr id="3" name="Content Placeholder 2">
            <a:extLst>
              <a:ext uri="{FF2B5EF4-FFF2-40B4-BE49-F238E27FC236}">
                <a16:creationId xmlns:a16="http://schemas.microsoft.com/office/drawing/2014/main" id="{5985728B-CD03-4602-A4EB-D13D725919EE}"/>
              </a:ext>
            </a:extLst>
          </p:cNvPr>
          <p:cNvSpPr>
            <a:spLocks noGrp="1"/>
          </p:cNvSpPr>
          <p:nvPr>
            <p:ph idx="1"/>
          </p:nvPr>
        </p:nvSpPr>
        <p:spPr>
          <a:xfrm>
            <a:off x="283303" y="990601"/>
            <a:ext cx="8577394" cy="5616253"/>
          </a:xfrm>
        </p:spPr>
        <p:txBody>
          <a:bodyPr>
            <a:normAutofit lnSpcReduction="10000"/>
          </a:bodyPr>
          <a:lstStyle/>
          <a:p>
            <a:pPr marL="0" indent="0">
              <a:spcBef>
                <a:spcPts val="0"/>
              </a:spcBef>
              <a:buNone/>
            </a:pPr>
            <a:r>
              <a:rPr lang="en-US" sz="2400" b="1" i="1" dirty="0">
                <a:latin typeface="Candara" panose="020E0502030303020204" pitchFamily="34" charset="0"/>
              </a:rPr>
              <a:t>“</a:t>
            </a:r>
            <a:r>
              <a:rPr lang="en-US" sz="2400" b="1" i="1" dirty="0">
                <a:solidFill>
                  <a:schemeClr val="tx1"/>
                </a:solidFill>
                <a:latin typeface="Candara" panose="020E0502030303020204" pitchFamily="34" charset="0"/>
              </a:rPr>
              <a:t>19</a:t>
            </a:r>
            <a:r>
              <a:rPr lang="en-US" sz="2400" b="1" i="1" dirty="0">
                <a:latin typeface="Candara" panose="020E0502030303020204" pitchFamily="34" charset="0"/>
              </a:rPr>
              <a:t> There was a certain rich man, which was clothed in purple and fine linen, and fared sumptuously every day: </a:t>
            </a:r>
            <a:r>
              <a:rPr lang="en-US" sz="2400" b="1" i="1" dirty="0">
                <a:solidFill>
                  <a:schemeClr val="tx1"/>
                </a:solidFill>
                <a:latin typeface="Candara" panose="020E0502030303020204" pitchFamily="34" charset="0"/>
              </a:rPr>
              <a:t>20</a:t>
            </a:r>
            <a:r>
              <a:rPr lang="en-US" sz="2400" b="1" i="1" dirty="0">
                <a:latin typeface="Candara" panose="020E0502030303020204" pitchFamily="34" charset="0"/>
              </a:rPr>
              <a:t> And there was a certain beggar named Lazarus, which was laid at his gate, full of sores, </a:t>
            </a:r>
            <a:r>
              <a:rPr lang="en-US" sz="2400" b="1" i="1" dirty="0">
                <a:solidFill>
                  <a:schemeClr val="tx1"/>
                </a:solidFill>
                <a:latin typeface="Candara" panose="020E0502030303020204" pitchFamily="34" charset="0"/>
              </a:rPr>
              <a:t>21 </a:t>
            </a:r>
            <a:r>
              <a:rPr lang="en-US" sz="2400" b="1" i="1" dirty="0">
                <a:latin typeface="Candara" panose="020E0502030303020204" pitchFamily="34" charset="0"/>
              </a:rPr>
              <a:t>And desiring to be fed with the crumbs which fell from the rich man's table: moreover the dogs came and licked his sores.</a:t>
            </a:r>
            <a:r>
              <a:rPr lang="en-US" sz="2400" b="1" i="1" dirty="0">
                <a:solidFill>
                  <a:schemeClr val="tx1"/>
                </a:solidFill>
                <a:latin typeface="Candara" panose="020E0502030303020204" pitchFamily="34" charset="0"/>
              </a:rPr>
              <a:t> 22 </a:t>
            </a:r>
            <a:r>
              <a:rPr lang="en-US" sz="2400" b="1" i="1" dirty="0">
                <a:latin typeface="Candara" panose="020E0502030303020204" pitchFamily="34" charset="0"/>
              </a:rPr>
              <a:t>And it came to pass, that the beggar died, and was carried by the angels into Abraham's bosom: the rich man also died, and was buried; </a:t>
            </a:r>
            <a:r>
              <a:rPr lang="en-US" sz="2400" b="1" i="1" dirty="0">
                <a:solidFill>
                  <a:schemeClr val="tx1"/>
                </a:solidFill>
                <a:latin typeface="Candara" panose="020E0502030303020204" pitchFamily="34" charset="0"/>
              </a:rPr>
              <a:t>23</a:t>
            </a:r>
            <a:r>
              <a:rPr lang="en-US" sz="2400" b="1" i="1" dirty="0">
                <a:latin typeface="Candara" panose="020E0502030303020204" pitchFamily="34" charset="0"/>
              </a:rPr>
              <a:t> And in hell he lift up his eyes, being in torments, and </a:t>
            </a:r>
            <a:r>
              <a:rPr lang="en-US" sz="2400" b="1" i="1" dirty="0" err="1">
                <a:latin typeface="Candara" panose="020E0502030303020204" pitchFamily="34" charset="0"/>
              </a:rPr>
              <a:t>seeth</a:t>
            </a:r>
            <a:r>
              <a:rPr lang="en-US" sz="2400" b="1" i="1" dirty="0">
                <a:latin typeface="Candara" panose="020E0502030303020204" pitchFamily="34" charset="0"/>
              </a:rPr>
              <a:t> Abraham afar off, and Lazarus in his bosom. </a:t>
            </a:r>
            <a:r>
              <a:rPr lang="en-US" sz="2400" b="1" i="1" dirty="0">
                <a:solidFill>
                  <a:schemeClr val="tx1"/>
                </a:solidFill>
                <a:latin typeface="Candara" panose="020E0502030303020204" pitchFamily="34" charset="0"/>
              </a:rPr>
              <a:t>24</a:t>
            </a:r>
            <a:r>
              <a:rPr lang="en-US" sz="2400" b="1" i="1" dirty="0">
                <a:latin typeface="Candara" panose="020E0502030303020204" pitchFamily="34" charset="0"/>
              </a:rPr>
              <a:t> And he cried and said, Father Abraham, have mercy on me, and send Lazarus, that he may dip the tip of his finger in water, and cool my tongue; for I am tormented in this flame. </a:t>
            </a:r>
            <a:r>
              <a:rPr lang="en-US" sz="2400" b="1" i="1" dirty="0">
                <a:solidFill>
                  <a:schemeClr val="tx1"/>
                </a:solidFill>
                <a:latin typeface="Candara" panose="020E0502030303020204" pitchFamily="34" charset="0"/>
              </a:rPr>
              <a:t>25</a:t>
            </a:r>
            <a:r>
              <a:rPr lang="en-US" sz="2400" b="1" i="1" dirty="0">
                <a:latin typeface="Candara" panose="020E0502030303020204" pitchFamily="34" charset="0"/>
              </a:rPr>
              <a:t> But Abraham said, Son, remember that thou in thy lifetime </a:t>
            </a:r>
            <a:r>
              <a:rPr lang="en-US" sz="2400" b="1" i="1" dirty="0" err="1">
                <a:latin typeface="Candara" panose="020E0502030303020204" pitchFamily="34" charset="0"/>
              </a:rPr>
              <a:t>receivedst</a:t>
            </a:r>
            <a:r>
              <a:rPr lang="en-US" sz="2400" b="1" i="1" dirty="0">
                <a:latin typeface="Candara" panose="020E0502030303020204" pitchFamily="34" charset="0"/>
              </a:rPr>
              <a:t> thy good things, and likewise Lazarus evil things: but now he is comforted, and thou art tormented”</a:t>
            </a:r>
          </a:p>
        </p:txBody>
      </p:sp>
      <p:sp>
        <p:nvSpPr>
          <p:cNvPr id="4" name="Slide Number Placeholder 3">
            <a:extLst>
              <a:ext uri="{FF2B5EF4-FFF2-40B4-BE49-F238E27FC236}">
                <a16:creationId xmlns:a16="http://schemas.microsoft.com/office/drawing/2014/main" id="{AE471949-E8DA-40A6-A2AD-4E2246A67F09}"/>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39853603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9FC2-D01E-4FB0-A182-735B2D85EB5B}"/>
              </a:ext>
            </a:extLst>
          </p:cNvPr>
          <p:cNvSpPr>
            <a:spLocks noGrp="1"/>
          </p:cNvSpPr>
          <p:nvPr>
            <p:ph type="title"/>
          </p:nvPr>
        </p:nvSpPr>
        <p:spPr>
          <a:xfrm>
            <a:off x="338589" y="251146"/>
            <a:ext cx="7985079" cy="606104"/>
          </a:xfrm>
        </p:spPr>
        <p:txBody>
          <a:bodyPr>
            <a:noAutofit/>
          </a:bodyPr>
          <a:lstStyle/>
          <a:p>
            <a:pPr algn="l"/>
            <a:r>
              <a:rPr lang="en-US" sz="4400" b="1" dirty="0">
                <a:solidFill>
                  <a:schemeClr val="tx1"/>
                </a:solidFill>
                <a:latin typeface="Candara" panose="020E0502030303020204" pitchFamily="34" charset="0"/>
              </a:rPr>
              <a:t>Luke 16:26-31</a:t>
            </a:r>
          </a:p>
        </p:txBody>
      </p:sp>
      <p:sp>
        <p:nvSpPr>
          <p:cNvPr id="3" name="Content Placeholder 2">
            <a:extLst>
              <a:ext uri="{FF2B5EF4-FFF2-40B4-BE49-F238E27FC236}">
                <a16:creationId xmlns:a16="http://schemas.microsoft.com/office/drawing/2014/main" id="{5985728B-CD03-4602-A4EB-D13D725919EE}"/>
              </a:ext>
            </a:extLst>
          </p:cNvPr>
          <p:cNvSpPr>
            <a:spLocks noGrp="1"/>
          </p:cNvSpPr>
          <p:nvPr>
            <p:ph idx="1"/>
          </p:nvPr>
        </p:nvSpPr>
        <p:spPr>
          <a:xfrm>
            <a:off x="338589" y="996950"/>
            <a:ext cx="8589395" cy="5861050"/>
          </a:xfrm>
        </p:spPr>
        <p:txBody>
          <a:bodyPr>
            <a:normAutofit/>
          </a:bodyPr>
          <a:lstStyle/>
          <a:p>
            <a:pPr marL="0" indent="0">
              <a:lnSpc>
                <a:spcPct val="100000"/>
              </a:lnSpc>
              <a:spcBef>
                <a:spcPts val="0"/>
              </a:spcBef>
              <a:spcAft>
                <a:spcPts val="0"/>
              </a:spcAft>
              <a:buNone/>
            </a:pPr>
            <a:r>
              <a:rPr lang="en-US" sz="2700" b="1" i="1" dirty="0">
                <a:latin typeface="Candara" panose="020E0502030303020204" pitchFamily="34" charset="0"/>
              </a:rPr>
              <a:t> “</a:t>
            </a:r>
            <a:r>
              <a:rPr lang="en-US" sz="2700" b="1" i="1" dirty="0">
                <a:solidFill>
                  <a:schemeClr val="tx1"/>
                </a:solidFill>
                <a:latin typeface="Candara" panose="020E0502030303020204" pitchFamily="34" charset="0"/>
              </a:rPr>
              <a:t>26</a:t>
            </a:r>
            <a:r>
              <a:rPr lang="en-US" sz="2700" b="1" i="1" dirty="0">
                <a:latin typeface="Candara" panose="020E0502030303020204" pitchFamily="34" charset="0"/>
              </a:rPr>
              <a:t> And beside all this, between us and you there is a great gulf fixed: so that they which would pass from hence to you cannot; neither can they pass to us, that would come from thence. </a:t>
            </a:r>
            <a:r>
              <a:rPr lang="en-US" sz="2700" b="1" i="1" dirty="0">
                <a:solidFill>
                  <a:schemeClr val="tx1"/>
                </a:solidFill>
                <a:latin typeface="Candara" panose="020E0502030303020204" pitchFamily="34" charset="0"/>
              </a:rPr>
              <a:t>27</a:t>
            </a:r>
            <a:r>
              <a:rPr lang="en-US" sz="2700" b="1" i="1" dirty="0">
                <a:latin typeface="Candara" panose="020E0502030303020204" pitchFamily="34" charset="0"/>
              </a:rPr>
              <a:t> Then he said, I pray thee therefore, father, that thou </a:t>
            </a:r>
            <a:r>
              <a:rPr lang="en-US" sz="2700" b="1" i="1" dirty="0" err="1">
                <a:latin typeface="Candara" panose="020E0502030303020204" pitchFamily="34" charset="0"/>
              </a:rPr>
              <a:t>wouldest</a:t>
            </a:r>
            <a:r>
              <a:rPr lang="en-US" sz="2700" b="1" i="1" dirty="0">
                <a:latin typeface="Candara" panose="020E0502030303020204" pitchFamily="34" charset="0"/>
              </a:rPr>
              <a:t> send him to my father's house: </a:t>
            </a:r>
            <a:r>
              <a:rPr lang="en-US" sz="2700" b="1" i="1" dirty="0">
                <a:solidFill>
                  <a:schemeClr val="tx1"/>
                </a:solidFill>
                <a:latin typeface="Candara" panose="020E0502030303020204" pitchFamily="34" charset="0"/>
              </a:rPr>
              <a:t>28</a:t>
            </a:r>
            <a:r>
              <a:rPr lang="en-US" sz="2700" b="1" i="1" dirty="0">
                <a:latin typeface="Candara" panose="020E0502030303020204" pitchFamily="34" charset="0"/>
              </a:rPr>
              <a:t> For I have five brethren; that he may testify unto them, lest they also come into this place of torment. </a:t>
            </a:r>
            <a:r>
              <a:rPr lang="en-US" sz="2700" b="1" i="1" dirty="0">
                <a:solidFill>
                  <a:schemeClr val="tx1"/>
                </a:solidFill>
                <a:latin typeface="Candara" panose="020E0502030303020204" pitchFamily="34" charset="0"/>
              </a:rPr>
              <a:t>29</a:t>
            </a:r>
            <a:r>
              <a:rPr lang="en-US" sz="2700" b="1" i="1" dirty="0">
                <a:latin typeface="Candara" panose="020E0502030303020204" pitchFamily="34" charset="0"/>
              </a:rPr>
              <a:t> Abraham saith unto him, They have Moses and the prophets; let them hear them. </a:t>
            </a:r>
            <a:r>
              <a:rPr lang="en-US" sz="2700" b="1" i="1" dirty="0">
                <a:solidFill>
                  <a:schemeClr val="tx1"/>
                </a:solidFill>
                <a:latin typeface="Candara" panose="020E0502030303020204" pitchFamily="34" charset="0"/>
              </a:rPr>
              <a:t>30</a:t>
            </a:r>
            <a:r>
              <a:rPr lang="en-US" sz="2700" b="1" i="1" dirty="0">
                <a:latin typeface="Candara" panose="020E0502030303020204" pitchFamily="34" charset="0"/>
              </a:rPr>
              <a:t> And he said, Nay, father Abraham: but if one went unto them from the dead, they will repent. </a:t>
            </a:r>
            <a:r>
              <a:rPr lang="en-US" sz="2700" b="1" i="1" dirty="0">
                <a:solidFill>
                  <a:schemeClr val="tx1"/>
                </a:solidFill>
                <a:latin typeface="Candara" panose="020E0502030303020204" pitchFamily="34" charset="0"/>
              </a:rPr>
              <a:t>31</a:t>
            </a:r>
            <a:r>
              <a:rPr lang="en-US" sz="2700" b="1" i="1" dirty="0">
                <a:latin typeface="Candara" panose="020E0502030303020204" pitchFamily="34" charset="0"/>
              </a:rPr>
              <a:t> And he said unto him, If they hear not Moses and the prophets, neither will they be persuaded, though one rose from the dead”</a:t>
            </a:r>
          </a:p>
        </p:txBody>
      </p:sp>
      <p:sp>
        <p:nvSpPr>
          <p:cNvPr id="4" name="Slide Number Placeholder 3">
            <a:extLst>
              <a:ext uri="{FF2B5EF4-FFF2-40B4-BE49-F238E27FC236}">
                <a16:creationId xmlns:a16="http://schemas.microsoft.com/office/drawing/2014/main" id="{29DC5959-3E12-4F1C-8825-BB04CAF6854D}"/>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374872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6534D-D748-630B-3F8C-5B1CC6B529EC}"/>
              </a:ext>
            </a:extLst>
          </p:cNvPr>
          <p:cNvSpPr>
            <a:spLocks noGrp="1"/>
          </p:cNvSpPr>
          <p:nvPr>
            <p:ph idx="1"/>
          </p:nvPr>
        </p:nvSpPr>
        <p:spPr>
          <a:xfrm>
            <a:off x="685346" y="2076451"/>
            <a:ext cx="7765322" cy="2795996"/>
          </a:xfrm>
        </p:spPr>
        <p:txBody>
          <a:bodyPr>
            <a:normAutofit/>
          </a:bodyPr>
          <a:lstStyle/>
          <a:p>
            <a:pPr marL="27675" indent="0" algn="ctr">
              <a:buNone/>
            </a:pPr>
            <a:r>
              <a:rPr lang="en-US" sz="6600" b="1" dirty="0">
                <a:solidFill>
                  <a:schemeClr val="tx1"/>
                </a:solidFill>
                <a:latin typeface="Candara" panose="020E0502030303020204" pitchFamily="34" charset="0"/>
                <a:cs typeface="Arial" panose="020B0604020202020204" pitchFamily="34" charset="0"/>
              </a:rPr>
              <a:t>What The Rich Man Learned Too Late</a:t>
            </a:r>
          </a:p>
        </p:txBody>
      </p:sp>
      <p:sp>
        <p:nvSpPr>
          <p:cNvPr id="4" name="Slide Number Placeholder 3">
            <a:extLst>
              <a:ext uri="{FF2B5EF4-FFF2-40B4-BE49-F238E27FC236}">
                <a16:creationId xmlns:a16="http://schemas.microsoft.com/office/drawing/2014/main" id="{1B9005E7-0FEC-354A-56EE-76D533D2C54B}"/>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4174432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CD1164-CC9D-43F3-949E-E631864B9CA9}"/>
              </a:ext>
            </a:extLst>
          </p:cNvPr>
          <p:cNvSpPr>
            <a:spLocks noGrp="1"/>
          </p:cNvSpPr>
          <p:nvPr>
            <p:ph idx="1"/>
          </p:nvPr>
        </p:nvSpPr>
        <p:spPr>
          <a:xfrm>
            <a:off x="917740" y="1179585"/>
            <a:ext cx="8156776" cy="5487168"/>
          </a:xfrm>
        </p:spPr>
        <p:txBody>
          <a:bodyPr>
            <a:normAutofit/>
          </a:bodyPr>
          <a:lstStyle/>
          <a:p>
            <a:pPr marL="27675" indent="0">
              <a:spcBef>
                <a:spcPts val="0"/>
              </a:spcBef>
              <a:buNone/>
            </a:pPr>
            <a:r>
              <a:rPr lang="en-US" sz="3600" b="1" dirty="0">
                <a:effectLst/>
                <a:latin typeface="Candara" panose="020E0502030303020204" pitchFamily="34" charset="0"/>
              </a:rPr>
              <a:t>You cannot take it with you </a:t>
            </a:r>
            <a:r>
              <a:rPr lang="en-US" sz="3600" dirty="0">
                <a:effectLst/>
                <a:latin typeface="Candara" panose="020E0502030303020204" pitchFamily="34" charset="0"/>
              </a:rPr>
              <a:t>- Job 1:21</a:t>
            </a:r>
          </a:p>
          <a:p>
            <a:pPr>
              <a:spcBef>
                <a:spcPts val="0"/>
              </a:spcBef>
              <a:buFont typeface="Wingdings" panose="05000000000000000000" pitchFamily="2" charset="2"/>
              <a:buChar char="§"/>
            </a:pPr>
            <a:r>
              <a:rPr lang="en-US" sz="3200" b="1" dirty="0">
                <a:effectLst/>
                <a:latin typeface="Candara" panose="020E0502030303020204" pitchFamily="34" charset="0"/>
              </a:rPr>
              <a:t>	</a:t>
            </a:r>
            <a:r>
              <a:rPr lang="en-US" sz="3200" dirty="0">
                <a:effectLst/>
                <a:latin typeface="Candara" panose="020E0502030303020204" pitchFamily="34" charset="0"/>
              </a:rPr>
              <a:t>Ecclesiastes 5:15</a:t>
            </a:r>
          </a:p>
          <a:p>
            <a:pPr>
              <a:spcBef>
                <a:spcPts val="0"/>
              </a:spcBef>
              <a:buFont typeface="Wingdings" panose="05000000000000000000" pitchFamily="2" charset="2"/>
              <a:buChar char="§"/>
            </a:pPr>
            <a:r>
              <a:rPr lang="en-US" sz="3200" dirty="0">
                <a:effectLst/>
                <a:latin typeface="Candara" panose="020E0502030303020204" pitchFamily="34" charset="0"/>
              </a:rPr>
              <a:t>1 Timothy 6:7</a:t>
            </a:r>
          </a:p>
          <a:p>
            <a:pPr marL="27675" indent="0">
              <a:spcBef>
                <a:spcPts val="0"/>
              </a:spcBef>
              <a:buNone/>
            </a:pPr>
            <a:r>
              <a:rPr lang="en-US" sz="3600" b="1" dirty="0">
                <a:effectLst/>
                <a:latin typeface="Candara" panose="020E0502030303020204" pitchFamily="34" charset="0"/>
              </a:rPr>
              <a:t>The riches of the righteous</a:t>
            </a:r>
          </a:p>
          <a:p>
            <a:pPr>
              <a:spcBef>
                <a:spcPts val="0"/>
              </a:spcBef>
              <a:buFont typeface="Wingdings" panose="05000000000000000000" pitchFamily="2" charset="2"/>
              <a:buChar char="§"/>
            </a:pPr>
            <a:r>
              <a:rPr lang="en-US" sz="3200" dirty="0" err="1">
                <a:effectLst/>
                <a:latin typeface="Candara" panose="020E0502030303020204" pitchFamily="34" charset="0"/>
              </a:rPr>
              <a:t>Vss</a:t>
            </a:r>
            <a:r>
              <a:rPr lang="en-US" sz="3200" dirty="0">
                <a:effectLst/>
                <a:latin typeface="Candara" panose="020E0502030303020204" pitchFamily="34" charset="0"/>
              </a:rPr>
              <a:t> 20-22; James 1:10</a:t>
            </a:r>
            <a:endParaRPr lang="en-US" sz="3600" b="1" dirty="0">
              <a:effectLst/>
              <a:latin typeface="Candara" panose="020E0502030303020204" pitchFamily="34" charset="0"/>
            </a:endParaRPr>
          </a:p>
          <a:p>
            <a:pPr marL="27675" indent="0">
              <a:spcBef>
                <a:spcPts val="0"/>
              </a:spcBef>
              <a:buNone/>
            </a:pPr>
            <a:r>
              <a:rPr lang="en-US" sz="3600" b="1" dirty="0">
                <a:effectLst/>
                <a:latin typeface="Candara" panose="020E0502030303020204" pitchFamily="34" charset="0"/>
              </a:rPr>
              <a:t>Rich man trusted in earthly riches - </a:t>
            </a:r>
            <a:r>
              <a:rPr lang="en-US" sz="2650" dirty="0">
                <a:effectLst/>
                <a:latin typeface="Candara" panose="020E0502030303020204" pitchFamily="34" charset="0"/>
              </a:rPr>
              <a:t>Vs 24</a:t>
            </a:r>
          </a:p>
          <a:p>
            <a:pPr>
              <a:spcBef>
                <a:spcPts val="0"/>
              </a:spcBef>
              <a:buFont typeface="Wingdings" panose="05000000000000000000" pitchFamily="2" charset="2"/>
              <a:buChar char="§"/>
            </a:pPr>
            <a:r>
              <a:rPr lang="en-US" sz="3200" dirty="0">
                <a:effectLst/>
                <a:latin typeface="Candara" panose="020E0502030303020204" pitchFamily="34" charset="0"/>
              </a:rPr>
              <a:t>Which are </a:t>
            </a:r>
            <a:r>
              <a:rPr lang="en-US" sz="3200" b="1" i="1" dirty="0">
                <a:effectLst/>
                <a:latin typeface="Candara" panose="020E0502030303020204" pitchFamily="34" charset="0"/>
              </a:rPr>
              <a:t>“deceitful” </a:t>
            </a:r>
            <a:r>
              <a:rPr lang="en-US" sz="3200" dirty="0">
                <a:effectLst/>
                <a:latin typeface="Candara" panose="020E0502030303020204" pitchFamily="34" charset="0"/>
              </a:rPr>
              <a:t>- Mark 4:19</a:t>
            </a:r>
          </a:p>
          <a:p>
            <a:pPr marL="27675" indent="0" algn="ctr">
              <a:spcBef>
                <a:spcPts val="1800"/>
              </a:spcBef>
              <a:buNone/>
            </a:pPr>
            <a:r>
              <a:rPr lang="en-US" sz="4000" b="1" dirty="0">
                <a:solidFill>
                  <a:srgbClr val="FF0000"/>
                </a:solidFill>
                <a:effectLst/>
                <a:latin typeface="Candara" panose="020E0502030303020204" pitchFamily="34" charset="0"/>
              </a:rPr>
              <a:t>But there was nothing he could do!</a:t>
            </a:r>
          </a:p>
          <a:p>
            <a:pPr>
              <a:spcBef>
                <a:spcPts val="1800"/>
              </a:spcBef>
              <a:buFont typeface="Wingdings" panose="05000000000000000000" pitchFamily="2" charset="2"/>
              <a:buChar char="§"/>
            </a:pPr>
            <a:endParaRPr lang="en-US" sz="3200" dirty="0">
              <a:effectLst/>
              <a:latin typeface="Candara" panose="020E0502030303020204" pitchFamily="34" charset="0"/>
            </a:endParaRPr>
          </a:p>
          <a:p>
            <a:pPr marL="27675" indent="0">
              <a:spcBef>
                <a:spcPts val="0"/>
              </a:spcBef>
              <a:buNone/>
            </a:pPr>
            <a:endParaRPr lang="en-US" sz="3600" b="1" dirty="0">
              <a:effectLst/>
              <a:latin typeface="Candara" panose="020E0502030303020204" pitchFamily="34" charset="0"/>
            </a:endParaRPr>
          </a:p>
          <a:p>
            <a:pPr marL="27675" indent="0">
              <a:spcBef>
                <a:spcPts val="0"/>
              </a:spcBef>
              <a:buNone/>
            </a:pPr>
            <a:endParaRPr lang="en-US" sz="2800" dirty="0">
              <a:effectLst/>
              <a:latin typeface="Candara" panose="020E0502030303020204" pitchFamily="34" charset="0"/>
            </a:endParaRPr>
          </a:p>
        </p:txBody>
      </p:sp>
      <p:sp>
        <p:nvSpPr>
          <p:cNvPr id="4" name="Title 1">
            <a:extLst>
              <a:ext uri="{FF2B5EF4-FFF2-40B4-BE49-F238E27FC236}">
                <a16:creationId xmlns:a16="http://schemas.microsoft.com/office/drawing/2014/main" id="{FE7D2F87-68A4-4334-93A7-87832DF4EC8C}"/>
              </a:ext>
            </a:extLst>
          </p:cNvPr>
          <p:cNvSpPr>
            <a:spLocks noGrp="1"/>
          </p:cNvSpPr>
          <p:nvPr>
            <p:ph type="title"/>
          </p:nvPr>
        </p:nvSpPr>
        <p:spPr>
          <a:xfrm>
            <a:off x="921080" y="323201"/>
            <a:ext cx="8222920" cy="606104"/>
          </a:xfrm>
        </p:spPr>
        <p:txBody>
          <a:bodyPr>
            <a:noAutofit/>
          </a:bodyPr>
          <a:lstStyle/>
          <a:p>
            <a:pPr algn="l"/>
            <a:r>
              <a:rPr lang="en-US" sz="4400" b="1" dirty="0">
                <a:latin typeface="Candara" panose="020E0502030303020204" pitchFamily="34" charset="0"/>
              </a:rPr>
              <a:t> </a:t>
            </a:r>
            <a:r>
              <a:rPr lang="en-US" sz="4000" b="1" dirty="0">
                <a:solidFill>
                  <a:schemeClr val="tx1"/>
                </a:solidFill>
                <a:latin typeface="Candara" panose="020E0502030303020204" pitchFamily="34" charset="0"/>
              </a:rPr>
              <a:t>Earthly Wealth Is Nothing </a:t>
            </a:r>
            <a:r>
              <a:rPr lang="en-US" sz="3200" dirty="0">
                <a:solidFill>
                  <a:schemeClr val="tx1"/>
                </a:solidFill>
                <a:latin typeface="Candara" panose="020E0502030303020204" pitchFamily="34" charset="0"/>
              </a:rPr>
              <a:t>- </a:t>
            </a:r>
            <a:r>
              <a:rPr lang="en-US" sz="3200" dirty="0" err="1">
                <a:solidFill>
                  <a:schemeClr val="tx1"/>
                </a:solidFill>
                <a:latin typeface="Candara" panose="020E0502030303020204" pitchFamily="34" charset="0"/>
              </a:rPr>
              <a:t>vss</a:t>
            </a:r>
            <a:r>
              <a:rPr lang="en-US" sz="3200" dirty="0">
                <a:solidFill>
                  <a:schemeClr val="tx1"/>
                </a:solidFill>
                <a:latin typeface="Candara" panose="020E0502030303020204" pitchFamily="34" charset="0"/>
              </a:rPr>
              <a:t> 19-22</a:t>
            </a:r>
          </a:p>
        </p:txBody>
      </p:sp>
      <p:sp>
        <p:nvSpPr>
          <p:cNvPr id="2" name="Rectangle 1">
            <a:extLst>
              <a:ext uri="{FF2B5EF4-FFF2-40B4-BE49-F238E27FC236}">
                <a16:creationId xmlns:a16="http://schemas.microsoft.com/office/drawing/2014/main" id="{B895026B-B138-49A9-B9BE-5A5B1B1613FA}"/>
              </a:ext>
            </a:extLst>
          </p:cNvPr>
          <p:cNvSpPr/>
          <p:nvPr/>
        </p:nvSpPr>
        <p:spPr>
          <a:xfrm rot="16200000">
            <a:off x="-2287202" y="3273878"/>
            <a:ext cx="5558287" cy="746358"/>
          </a:xfrm>
          <a:prstGeom prst="rect">
            <a:avLst/>
          </a:prstGeom>
          <a:noFill/>
        </p:spPr>
        <p:txBody>
          <a:bodyPr wrap="square" lIns="68580" tIns="34290" rIns="68580" bIns="34290">
            <a:spAutoFit/>
          </a:bodyPr>
          <a:lstStyle/>
          <a:p>
            <a:pPr algn="ctr"/>
            <a:r>
              <a:rPr lang="en-US" sz="4400" b="1" dirty="0">
                <a:ln w="9525">
                  <a:solidFill>
                    <a:schemeClr val="bg1"/>
                  </a:solidFill>
                  <a:prstDash val="solid"/>
                </a:ln>
                <a:latin typeface="Candara" panose="020E0502030303020204" pitchFamily="34" charset="0"/>
              </a:rPr>
              <a:t>He Learned Too Late</a:t>
            </a:r>
            <a:endParaRPr lang="en-US" sz="4400" b="1" dirty="0">
              <a:ln w="12700">
                <a:solidFill>
                  <a:schemeClr val="accent5"/>
                </a:solidFill>
                <a:prstDash val="solid"/>
              </a:ln>
              <a:latin typeface="Candara" panose="020E0502030303020204" pitchFamily="34" charset="0"/>
            </a:endParaRPr>
          </a:p>
        </p:txBody>
      </p:sp>
      <p:sp>
        <p:nvSpPr>
          <p:cNvPr id="5" name="Arrow: Bent 4">
            <a:extLst>
              <a:ext uri="{FF2B5EF4-FFF2-40B4-BE49-F238E27FC236}">
                <a16:creationId xmlns:a16="http://schemas.microsoft.com/office/drawing/2014/main" id="{0EA8BE66-47CB-41AE-9502-9F54472E269C}"/>
              </a:ext>
            </a:extLst>
          </p:cNvPr>
          <p:cNvSpPr/>
          <p:nvPr/>
        </p:nvSpPr>
        <p:spPr>
          <a:xfrm>
            <a:off x="442018" y="431800"/>
            <a:ext cx="373825" cy="606104"/>
          </a:xfrm>
          <a:prstGeom prst="bentArrow">
            <a:avLst>
              <a:gd name="adj1" fmla="val 25000"/>
              <a:gd name="adj2" fmla="val 40987"/>
              <a:gd name="adj3" fmla="val 25000"/>
              <a:gd name="adj4" fmla="val 5054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ndara" panose="020E0502030303020204" pitchFamily="34" charset="0"/>
            </a:endParaRPr>
          </a:p>
        </p:txBody>
      </p:sp>
      <p:sp>
        <p:nvSpPr>
          <p:cNvPr id="6" name="Slide Number Placeholder 5">
            <a:extLst>
              <a:ext uri="{FF2B5EF4-FFF2-40B4-BE49-F238E27FC236}">
                <a16:creationId xmlns:a16="http://schemas.microsoft.com/office/drawing/2014/main" id="{721239A0-B723-4D9C-9976-A5892552B353}"/>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30464684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2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25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CD1164-CC9D-43F3-949E-E631864B9CA9}"/>
              </a:ext>
            </a:extLst>
          </p:cNvPr>
          <p:cNvSpPr>
            <a:spLocks noGrp="1"/>
          </p:cNvSpPr>
          <p:nvPr>
            <p:ph idx="1"/>
          </p:nvPr>
        </p:nvSpPr>
        <p:spPr>
          <a:xfrm>
            <a:off x="917740" y="1179585"/>
            <a:ext cx="7951940" cy="5487168"/>
          </a:xfrm>
        </p:spPr>
        <p:txBody>
          <a:bodyPr>
            <a:normAutofit/>
          </a:bodyPr>
          <a:lstStyle/>
          <a:p>
            <a:pPr marL="27675" indent="0">
              <a:spcBef>
                <a:spcPts val="0"/>
              </a:spcBef>
              <a:buNone/>
            </a:pPr>
            <a:r>
              <a:rPr lang="en-US" sz="3600" b="1" dirty="0">
                <a:effectLst/>
                <a:latin typeface="Candara" panose="020E0502030303020204" pitchFamily="34" charset="0"/>
              </a:rPr>
              <a:t>It is Painful, Hot and Eternal</a:t>
            </a:r>
            <a:endParaRPr lang="en-US" sz="3600" dirty="0">
              <a:effectLst/>
              <a:latin typeface="Candara" panose="020E0502030303020204" pitchFamily="34" charset="0"/>
            </a:endParaRPr>
          </a:p>
          <a:p>
            <a:pPr>
              <a:spcBef>
                <a:spcPts val="0"/>
              </a:spcBef>
              <a:buFont typeface="Wingdings" panose="05000000000000000000" pitchFamily="2" charset="2"/>
              <a:buChar char="§"/>
            </a:pPr>
            <a:r>
              <a:rPr lang="en-US" sz="3200" b="1" i="1" dirty="0">
                <a:effectLst/>
                <a:latin typeface="Candara" panose="020E0502030303020204" pitchFamily="34" charset="0"/>
              </a:rPr>
              <a:t>	“</a:t>
            </a:r>
            <a:r>
              <a:rPr lang="en-US" sz="3200" b="1" i="1" u="sng" dirty="0">
                <a:effectLst/>
                <a:latin typeface="Candara" panose="020E0502030303020204" pitchFamily="34" charset="0"/>
              </a:rPr>
              <a:t>I am tormented in this flame</a:t>
            </a:r>
            <a:r>
              <a:rPr lang="en-US" sz="3200" b="1" i="1" dirty="0">
                <a:effectLst/>
                <a:latin typeface="Candara" panose="020E0502030303020204" pitchFamily="34" charset="0"/>
              </a:rPr>
              <a:t>” </a:t>
            </a:r>
            <a:r>
              <a:rPr lang="en-US" sz="3200" dirty="0">
                <a:effectLst/>
                <a:latin typeface="Candara" panose="020E0502030303020204" pitchFamily="34" charset="0"/>
              </a:rPr>
              <a:t>- vs 25</a:t>
            </a:r>
          </a:p>
          <a:p>
            <a:pPr marL="27675" indent="0">
              <a:spcBef>
                <a:spcPts val="0"/>
              </a:spcBef>
              <a:buNone/>
            </a:pPr>
            <a:r>
              <a:rPr lang="en-US" sz="3600" b="1" dirty="0">
                <a:effectLst/>
                <a:latin typeface="Candara" panose="020E0502030303020204" pitchFamily="34" charset="0"/>
              </a:rPr>
              <a:t>Hell is hot and it hurts</a:t>
            </a:r>
          </a:p>
          <a:p>
            <a:pPr>
              <a:spcBef>
                <a:spcPts val="0"/>
              </a:spcBef>
              <a:buFont typeface="Wingdings" panose="05000000000000000000" pitchFamily="2" charset="2"/>
              <a:buChar char="§"/>
            </a:pPr>
            <a:r>
              <a:rPr lang="en-US" sz="3200" dirty="0">
                <a:effectLst/>
                <a:latin typeface="Candara" panose="020E0502030303020204" pitchFamily="34" charset="0"/>
              </a:rPr>
              <a:t>Mark 9:43-48</a:t>
            </a:r>
          </a:p>
          <a:p>
            <a:pPr marL="27675" indent="0">
              <a:spcBef>
                <a:spcPts val="0"/>
              </a:spcBef>
              <a:buNone/>
            </a:pPr>
            <a:r>
              <a:rPr lang="en-US" sz="3600" b="1" dirty="0">
                <a:effectLst/>
                <a:latin typeface="Candara" panose="020E0502030303020204" pitchFamily="34" charset="0"/>
              </a:rPr>
              <a:t>This punishment is unending and cannot be eased </a:t>
            </a:r>
            <a:r>
              <a:rPr lang="en-US" sz="3600" dirty="0">
                <a:effectLst/>
                <a:latin typeface="Candara" panose="020E0502030303020204" pitchFamily="34" charset="0"/>
              </a:rPr>
              <a:t>- vs</a:t>
            </a:r>
            <a:r>
              <a:rPr lang="en-US" sz="3200" dirty="0">
                <a:effectLst/>
                <a:latin typeface="Candara" panose="020E0502030303020204" pitchFamily="34" charset="0"/>
              </a:rPr>
              <a:t> 24</a:t>
            </a:r>
          </a:p>
          <a:p>
            <a:pPr marL="27675" indent="0" algn="ctr">
              <a:spcBef>
                <a:spcPts val="1800"/>
              </a:spcBef>
              <a:buNone/>
            </a:pPr>
            <a:r>
              <a:rPr lang="en-US" sz="4000" b="1" dirty="0">
                <a:solidFill>
                  <a:srgbClr val="FF0000"/>
                </a:solidFill>
                <a:effectLst/>
                <a:latin typeface="Candara" panose="020E0502030303020204" pitchFamily="34" charset="0"/>
              </a:rPr>
              <a:t>But there was nothing he could do!</a:t>
            </a:r>
            <a:endParaRPr lang="en-US" sz="3600" b="1" dirty="0">
              <a:effectLst/>
              <a:latin typeface="Candara" panose="020E0502030303020204" pitchFamily="34" charset="0"/>
            </a:endParaRPr>
          </a:p>
          <a:p>
            <a:pPr marL="27675" indent="0">
              <a:spcBef>
                <a:spcPts val="0"/>
              </a:spcBef>
              <a:buNone/>
            </a:pPr>
            <a:endParaRPr lang="en-US" sz="2800" dirty="0">
              <a:effectLst/>
              <a:latin typeface="Candara" panose="020E0502030303020204" pitchFamily="34" charset="0"/>
            </a:endParaRPr>
          </a:p>
        </p:txBody>
      </p:sp>
      <p:sp>
        <p:nvSpPr>
          <p:cNvPr id="4" name="Title 1">
            <a:extLst>
              <a:ext uri="{FF2B5EF4-FFF2-40B4-BE49-F238E27FC236}">
                <a16:creationId xmlns:a16="http://schemas.microsoft.com/office/drawing/2014/main" id="{FE7D2F87-68A4-4334-93A7-87832DF4EC8C}"/>
              </a:ext>
            </a:extLst>
          </p:cNvPr>
          <p:cNvSpPr>
            <a:spLocks noGrp="1"/>
          </p:cNvSpPr>
          <p:nvPr>
            <p:ph type="title"/>
          </p:nvPr>
        </p:nvSpPr>
        <p:spPr>
          <a:xfrm>
            <a:off x="921080" y="323201"/>
            <a:ext cx="8222920" cy="606104"/>
          </a:xfrm>
        </p:spPr>
        <p:txBody>
          <a:bodyPr>
            <a:noAutofit/>
          </a:bodyPr>
          <a:lstStyle/>
          <a:p>
            <a:pPr algn="l"/>
            <a:r>
              <a:rPr lang="en-US" sz="4400" b="1" dirty="0">
                <a:latin typeface="Candara" panose="020E0502030303020204" pitchFamily="34" charset="0"/>
              </a:rPr>
              <a:t> </a:t>
            </a:r>
            <a:r>
              <a:rPr lang="en-US" sz="4000" b="1" dirty="0">
                <a:solidFill>
                  <a:schemeClr val="tx1"/>
                </a:solidFill>
                <a:latin typeface="Candara" panose="020E0502030303020204" pitchFamily="34" charset="0"/>
              </a:rPr>
              <a:t>Hell’s Punishment is Real </a:t>
            </a:r>
            <a:r>
              <a:rPr lang="en-US" sz="3200" dirty="0">
                <a:solidFill>
                  <a:schemeClr val="tx1"/>
                </a:solidFill>
                <a:latin typeface="Candara" panose="020E0502030303020204" pitchFamily="34" charset="0"/>
              </a:rPr>
              <a:t>- </a:t>
            </a:r>
            <a:r>
              <a:rPr lang="en-US" sz="3200" dirty="0" err="1">
                <a:solidFill>
                  <a:schemeClr val="tx1"/>
                </a:solidFill>
                <a:latin typeface="Candara" panose="020E0502030303020204" pitchFamily="34" charset="0"/>
              </a:rPr>
              <a:t>vss</a:t>
            </a:r>
            <a:r>
              <a:rPr lang="en-US" sz="3200" dirty="0">
                <a:solidFill>
                  <a:schemeClr val="tx1"/>
                </a:solidFill>
                <a:latin typeface="Candara" panose="020E0502030303020204" pitchFamily="34" charset="0"/>
              </a:rPr>
              <a:t> 23-25</a:t>
            </a:r>
          </a:p>
        </p:txBody>
      </p:sp>
      <p:sp>
        <p:nvSpPr>
          <p:cNvPr id="2" name="Rectangle 1">
            <a:extLst>
              <a:ext uri="{FF2B5EF4-FFF2-40B4-BE49-F238E27FC236}">
                <a16:creationId xmlns:a16="http://schemas.microsoft.com/office/drawing/2014/main" id="{B895026B-B138-49A9-B9BE-5A5B1B1613FA}"/>
              </a:ext>
            </a:extLst>
          </p:cNvPr>
          <p:cNvSpPr/>
          <p:nvPr/>
        </p:nvSpPr>
        <p:spPr>
          <a:xfrm rot="16200000">
            <a:off x="-2287202" y="3273878"/>
            <a:ext cx="5558287" cy="746358"/>
          </a:xfrm>
          <a:prstGeom prst="rect">
            <a:avLst/>
          </a:prstGeom>
          <a:noFill/>
        </p:spPr>
        <p:txBody>
          <a:bodyPr wrap="square" lIns="68580" tIns="34290" rIns="68580" bIns="34290">
            <a:spAutoFit/>
          </a:bodyPr>
          <a:lstStyle/>
          <a:p>
            <a:pPr algn="ctr"/>
            <a:r>
              <a:rPr lang="en-US" sz="4400" b="1" dirty="0">
                <a:ln w="9525">
                  <a:solidFill>
                    <a:schemeClr val="bg1"/>
                  </a:solidFill>
                  <a:prstDash val="solid"/>
                </a:ln>
                <a:latin typeface="Candara" panose="020E0502030303020204" pitchFamily="34" charset="0"/>
              </a:rPr>
              <a:t>He Learned Too Late</a:t>
            </a:r>
            <a:endParaRPr lang="en-US" sz="4400" b="1" dirty="0">
              <a:ln w="12700">
                <a:solidFill>
                  <a:schemeClr val="accent5"/>
                </a:solidFill>
                <a:prstDash val="solid"/>
              </a:ln>
              <a:latin typeface="Candara" panose="020E0502030303020204" pitchFamily="34" charset="0"/>
            </a:endParaRPr>
          </a:p>
        </p:txBody>
      </p:sp>
      <p:sp>
        <p:nvSpPr>
          <p:cNvPr id="5" name="Arrow: Bent 4">
            <a:extLst>
              <a:ext uri="{FF2B5EF4-FFF2-40B4-BE49-F238E27FC236}">
                <a16:creationId xmlns:a16="http://schemas.microsoft.com/office/drawing/2014/main" id="{0EA8BE66-47CB-41AE-9502-9F54472E269C}"/>
              </a:ext>
            </a:extLst>
          </p:cNvPr>
          <p:cNvSpPr/>
          <p:nvPr/>
        </p:nvSpPr>
        <p:spPr>
          <a:xfrm>
            <a:off x="442018" y="431800"/>
            <a:ext cx="373825" cy="606104"/>
          </a:xfrm>
          <a:prstGeom prst="bentArrow">
            <a:avLst>
              <a:gd name="adj1" fmla="val 25000"/>
              <a:gd name="adj2" fmla="val 40987"/>
              <a:gd name="adj3" fmla="val 25000"/>
              <a:gd name="adj4" fmla="val 5054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ndara" panose="020E0502030303020204" pitchFamily="34" charset="0"/>
            </a:endParaRPr>
          </a:p>
        </p:txBody>
      </p:sp>
      <p:sp>
        <p:nvSpPr>
          <p:cNvPr id="6" name="Slide Number Placeholder 5">
            <a:extLst>
              <a:ext uri="{FF2B5EF4-FFF2-40B4-BE49-F238E27FC236}">
                <a16:creationId xmlns:a16="http://schemas.microsoft.com/office/drawing/2014/main" id="{721239A0-B723-4D9C-9976-A5892552B353}"/>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12785255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CD1164-CC9D-43F3-949E-E631864B9CA9}"/>
              </a:ext>
            </a:extLst>
          </p:cNvPr>
          <p:cNvSpPr>
            <a:spLocks noGrp="1"/>
          </p:cNvSpPr>
          <p:nvPr>
            <p:ph idx="1"/>
          </p:nvPr>
        </p:nvSpPr>
        <p:spPr>
          <a:xfrm>
            <a:off x="917740" y="1179585"/>
            <a:ext cx="8156776" cy="5487168"/>
          </a:xfrm>
        </p:spPr>
        <p:txBody>
          <a:bodyPr>
            <a:normAutofit/>
          </a:bodyPr>
          <a:lstStyle/>
          <a:p>
            <a:pPr marL="27675" indent="0">
              <a:spcBef>
                <a:spcPts val="0"/>
              </a:spcBef>
              <a:buNone/>
            </a:pPr>
            <a:r>
              <a:rPr lang="en-US" sz="3600" b="1" dirty="0">
                <a:effectLst/>
                <a:latin typeface="Candara" panose="020E0502030303020204" pitchFamily="34" charset="0"/>
              </a:rPr>
              <a:t>You will never pass this way again - all connection with the living ends</a:t>
            </a:r>
            <a:endParaRPr lang="en-US" sz="3600" dirty="0">
              <a:effectLst/>
              <a:latin typeface="Candara" panose="020E0502030303020204" pitchFamily="34" charset="0"/>
            </a:endParaRPr>
          </a:p>
          <a:p>
            <a:pPr marL="27675" indent="0">
              <a:spcBef>
                <a:spcPts val="0"/>
              </a:spcBef>
              <a:buNone/>
            </a:pPr>
            <a:r>
              <a:rPr lang="en-US" sz="3600" b="1" dirty="0">
                <a:effectLst/>
                <a:latin typeface="Candara" panose="020E0502030303020204" pitchFamily="34" charset="0"/>
              </a:rPr>
              <a:t>Death permanently ends one’s material existence - </a:t>
            </a:r>
            <a:r>
              <a:rPr lang="en-US" sz="3200" dirty="0" err="1">
                <a:effectLst/>
                <a:latin typeface="Candara" panose="020E0502030303020204" pitchFamily="34" charset="0"/>
              </a:rPr>
              <a:t>vss</a:t>
            </a:r>
            <a:r>
              <a:rPr lang="en-US" sz="3200" dirty="0">
                <a:effectLst/>
                <a:latin typeface="Candara" panose="020E0502030303020204" pitchFamily="34" charset="0"/>
              </a:rPr>
              <a:t> 27, 30-31</a:t>
            </a:r>
          </a:p>
          <a:p>
            <a:pPr marL="27675" indent="0">
              <a:spcBef>
                <a:spcPts val="0"/>
              </a:spcBef>
              <a:buNone/>
            </a:pPr>
            <a:r>
              <a:rPr lang="en-US" sz="3600" b="1" dirty="0">
                <a:effectLst/>
                <a:latin typeface="Candara" panose="020E0502030303020204" pitchFamily="34" charset="0"/>
              </a:rPr>
              <a:t>Death permanently brings rest or punishment </a:t>
            </a:r>
            <a:r>
              <a:rPr lang="en-US" sz="3600" dirty="0">
                <a:effectLst/>
                <a:latin typeface="Candara" panose="020E0502030303020204" pitchFamily="34" charset="0"/>
              </a:rPr>
              <a:t>- vs</a:t>
            </a:r>
            <a:r>
              <a:rPr lang="en-US" sz="3200" dirty="0">
                <a:effectLst/>
                <a:latin typeface="Candara" panose="020E0502030303020204" pitchFamily="34" charset="0"/>
              </a:rPr>
              <a:t> 24-26; Revelation 14:13</a:t>
            </a:r>
          </a:p>
          <a:p>
            <a:pPr marL="27675" indent="0" algn="ctr">
              <a:spcBef>
                <a:spcPts val="1800"/>
              </a:spcBef>
              <a:buNone/>
            </a:pPr>
            <a:r>
              <a:rPr lang="en-US" sz="4000" b="1" dirty="0">
                <a:solidFill>
                  <a:srgbClr val="FF0000"/>
                </a:solidFill>
                <a:effectLst/>
                <a:latin typeface="Candara" panose="020E0502030303020204" pitchFamily="34" charset="0"/>
              </a:rPr>
              <a:t>But there was nothing he could do!</a:t>
            </a:r>
            <a:endParaRPr lang="en-US" sz="3600" b="1" dirty="0">
              <a:effectLst/>
              <a:latin typeface="Candara" panose="020E0502030303020204" pitchFamily="34" charset="0"/>
            </a:endParaRPr>
          </a:p>
          <a:p>
            <a:pPr marL="27675" indent="0">
              <a:spcBef>
                <a:spcPts val="0"/>
              </a:spcBef>
              <a:buNone/>
            </a:pPr>
            <a:endParaRPr lang="en-US" sz="2800" dirty="0">
              <a:effectLst/>
              <a:latin typeface="Candara" panose="020E0502030303020204" pitchFamily="34" charset="0"/>
            </a:endParaRPr>
          </a:p>
        </p:txBody>
      </p:sp>
      <p:sp>
        <p:nvSpPr>
          <p:cNvPr id="4" name="Title 1">
            <a:extLst>
              <a:ext uri="{FF2B5EF4-FFF2-40B4-BE49-F238E27FC236}">
                <a16:creationId xmlns:a16="http://schemas.microsoft.com/office/drawing/2014/main" id="{FE7D2F87-68A4-4334-93A7-87832DF4EC8C}"/>
              </a:ext>
            </a:extLst>
          </p:cNvPr>
          <p:cNvSpPr>
            <a:spLocks noGrp="1"/>
          </p:cNvSpPr>
          <p:nvPr>
            <p:ph type="title"/>
          </p:nvPr>
        </p:nvSpPr>
        <p:spPr>
          <a:xfrm>
            <a:off x="921080" y="323201"/>
            <a:ext cx="8222920" cy="606104"/>
          </a:xfrm>
        </p:spPr>
        <p:txBody>
          <a:bodyPr>
            <a:noAutofit/>
          </a:bodyPr>
          <a:lstStyle/>
          <a:p>
            <a:pPr algn="l"/>
            <a:r>
              <a:rPr lang="en-US" sz="4400" b="1" dirty="0">
                <a:latin typeface="Candara" panose="020E0502030303020204" pitchFamily="34" charset="0"/>
              </a:rPr>
              <a:t> </a:t>
            </a:r>
            <a:r>
              <a:rPr lang="en-US" sz="4000" b="1" dirty="0">
                <a:solidFill>
                  <a:schemeClr val="tx1"/>
                </a:solidFill>
                <a:latin typeface="Candara" panose="020E0502030303020204" pitchFamily="34" charset="0"/>
              </a:rPr>
              <a:t>Death Is Permanent </a:t>
            </a:r>
            <a:r>
              <a:rPr lang="en-US" sz="3200" dirty="0">
                <a:solidFill>
                  <a:schemeClr val="tx1"/>
                </a:solidFill>
                <a:latin typeface="Candara" panose="020E0502030303020204" pitchFamily="34" charset="0"/>
              </a:rPr>
              <a:t>- Ecclesiastes 9:3-6</a:t>
            </a:r>
          </a:p>
        </p:txBody>
      </p:sp>
      <p:sp>
        <p:nvSpPr>
          <p:cNvPr id="2" name="Rectangle 1">
            <a:extLst>
              <a:ext uri="{FF2B5EF4-FFF2-40B4-BE49-F238E27FC236}">
                <a16:creationId xmlns:a16="http://schemas.microsoft.com/office/drawing/2014/main" id="{B895026B-B138-49A9-B9BE-5A5B1B1613FA}"/>
              </a:ext>
            </a:extLst>
          </p:cNvPr>
          <p:cNvSpPr/>
          <p:nvPr/>
        </p:nvSpPr>
        <p:spPr>
          <a:xfrm rot="16200000">
            <a:off x="-2287202" y="3273878"/>
            <a:ext cx="5558287" cy="746358"/>
          </a:xfrm>
          <a:prstGeom prst="rect">
            <a:avLst/>
          </a:prstGeom>
          <a:noFill/>
        </p:spPr>
        <p:txBody>
          <a:bodyPr wrap="square" lIns="68580" tIns="34290" rIns="68580" bIns="34290">
            <a:spAutoFit/>
          </a:bodyPr>
          <a:lstStyle/>
          <a:p>
            <a:pPr algn="ctr"/>
            <a:r>
              <a:rPr lang="en-US" sz="4400" b="1" dirty="0">
                <a:ln w="9525">
                  <a:solidFill>
                    <a:schemeClr val="bg1"/>
                  </a:solidFill>
                  <a:prstDash val="solid"/>
                </a:ln>
                <a:latin typeface="Candara" panose="020E0502030303020204" pitchFamily="34" charset="0"/>
              </a:rPr>
              <a:t>He Learned Too Late</a:t>
            </a:r>
            <a:endParaRPr lang="en-US" sz="4400" b="1" dirty="0">
              <a:ln w="12700">
                <a:solidFill>
                  <a:schemeClr val="accent5"/>
                </a:solidFill>
                <a:prstDash val="solid"/>
              </a:ln>
              <a:latin typeface="Candara" panose="020E0502030303020204" pitchFamily="34" charset="0"/>
            </a:endParaRPr>
          </a:p>
        </p:txBody>
      </p:sp>
      <p:sp>
        <p:nvSpPr>
          <p:cNvPr id="5" name="Arrow: Bent 4">
            <a:extLst>
              <a:ext uri="{FF2B5EF4-FFF2-40B4-BE49-F238E27FC236}">
                <a16:creationId xmlns:a16="http://schemas.microsoft.com/office/drawing/2014/main" id="{0EA8BE66-47CB-41AE-9502-9F54472E269C}"/>
              </a:ext>
            </a:extLst>
          </p:cNvPr>
          <p:cNvSpPr/>
          <p:nvPr/>
        </p:nvSpPr>
        <p:spPr>
          <a:xfrm>
            <a:off x="442018" y="431800"/>
            <a:ext cx="373825" cy="606104"/>
          </a:xfrm>
          <a:prstGeom prst="bentArrow">
            <a:avLst>
              <a:gd name="adj1" fmla="val 25000"/>
              <a:gd name="adj2" fmla="val 40987"/>
              <a:gd name="adj3" fmla="val 25000"/>
              <a:gd name="adj4" fmla="val 5054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ndara" panose="020E0502030303020204" pitchFamily="34" charset="0"/>
            </a:endParaRPr>
          </a:p>
        </p:txBody>
      </p:sp>
      <p:sp>
        <p:nvSpPr>
          <p:cNvPr id="6" name="Slide Number Placeholder 5">
            <a:extLst>
              <a:ext uri="{FF2B5EF4-FFF2-40B4-BE49-F238E27FC236}">
                <a16:creationId xmlns:a16="http://schemas.microsoft.com/office/drawing/2014/main" id="{721239A0-B723-4D9C-9976-A5892552B353}"/>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32941882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CD1164-CC9D-43F3-949E-E631864B9CA9}"/>
              </a:ext>
            </a:extLst>
          </p:cNvPr>
          <p:cNvSpPr>
            <a:spLocks noGrp="1"/>
          </p:cNvSpPr>
          <p:nvPr>
            <p:ph idx="1"/>
          </p:nvPr>
        </p:nvSpPr>
        <p:spPr>
          <a:xfrm>
            <a:off x="917740" y="1179585"/>
            <a:ext cx="7912751" cy="5487168"/>
          </a:xfrm>
        </p:spPr>
        <p:txBody>
          <a:bodyPr>
            <a:normAutofit/>
          </a:bodyPr>
          <a:lstStyle/>
          <a:p>
            <a:pPr marL="27675" indent="0">
              <a:spcBef>
                <a:spcPts val="0"/>
              </a:spcBef>
              <a:buNone/>
            </a:pPr>
            <a:r>
              <a:rPr lang="en-US" sz="3600" b="1" dirty="0">
                <a:effectLst/>
                <a:latin typeface="Candara" panose="020E0502030303020204" pitchFamily="34" charset="0"/>
              </a:rPr>
              <a:t>He is probably asking, “where have all the good times have gone?”</a:t>
            </a:r>
            <a:endParaRPr lang="en-US" sz="3600" dirty="0">
              <a:effectLst/>
              <a:latin typeface="Candara" panose="020E0502030303020204" pitchFamily="34" charset="0"/>
            </a:endParaRPr>
          </a:p>
          <a:p>
            <a:pPr marL="27675" indent="0">
              <a:spcBef>
                <a:spcPts val="0"/>
              </a:spcBef>
              <a:buNone/>
            </a:pPr>
            <a:r>
              <a:rPr lang="en-US" sz="3600" b="1" dirty="0">
                <a:effectLst/>
                <a:latin typeface="Candara" panose="020E0502030303020204" pitchFamily="34" charset="0"/>
              </a:rPr>
              <a:t>Sinners entice the weak and naïve to join them in sin - </a:t>
            </a:r>
            <a:r>
              <a:rPr lang="en-US" sz="3200" dirty="0">
                <a:effectLst/>
                <a:latin typeface="Candara" panose="020E0502030303020204" pitchFamily="34" charset="0"/>
              </a:rPr>
              <a:t>Prov. 1:10-19; 18:24; 27:6</a:t>
            </a:r>
          </a:p>
          <a:p>
            <a:pPr>
              <a:spcBef>
                <a:spcPts val="0"/>
              </a:spcBef>
              <a:buFont typeface="Wingdings" panose="05000000000000000000" pitchFamily="2" charset="2"/>
              <a:buChar char="§"/>
            </a:pPr>
            <a:r>
              <a:rPr lang="en-US" sz="3200" dirty="0">
                <a:effectLst/>
                <a:latin typeface="Candara" panose="020E0502030303020204" pitchFamily="34" charset="0"/>
              </a:rPr>
              <a:t>But not this man - he begs Abraham to send Lazarus to warn his brethren</a:t>
            </a:r>
            <a:endParaRPr lang="en-US" sz="3050" dirty="0">
              <a:effectLst/>
              <a:latin typeface="Candara" panose="020E0502030303020204" pitchFamily="34" charset="0"/>
            </a:endParaRPr>
          </a:p>
          <a:p>
            <a:pPr marL="27675" indent="0" algn="ctr">
              <a:spcBef>
                <a:spcPts val="1800"/>
              </a:spcBef>
              <a:buNone/>
            </a:pPr>
            <a:r>
              <a:rPr lang="en-US" sz="4000" b="1" dirty="0">
                <a:solidFill>
                  <a:srgbClr val="FF0000"/>
                </a:solidFill>
                <a:effectLst/>
                <a:latin typeface="Candara" panose="020E0502030303020204" pitchFamily="34" charset="0"/>
              </a:rPr>
              <a:t>But there was nothing he could do!</a:t>
            </a:r>
            <a:endParaRPr lang="en-US" sz="3600" b="1" dirty="0">
              <a:effectLst/>
              <a:latin typeface="Candara" panose="020E0502030303020204" pitchFamily="34" charset="0"/>
            </a:endParaRPr>
          </a:p>
          <a:p>
            <a:pPr marL="27675" indent="0">
              <a:spcBef>
                <a:spcPts val="0"/>
              </a:spcBef>
              <a:buNone/>
            </a:pPr>
            <a:endParaRPr lang="en-US" sz="2800" dirty="0">
              <a:effectLst/>
              <a:latin typeface="Candara" panose="020E0502030303020204" pitchFamily="34" charset="0"/>
            </a:endParaRPr>
          </a:p>
        </p:txBody>
      </p:sp>
      <p:sp>
        <p:nvSpPr>
          <p:cNvPr id="4" name="Title 1">
            <a:extLst>
              <a:ext uri="{FF2B5EF4-FFF2-40B4-BE49-F238E27FC236}">
                <a16:creationId xmlns:a16="http://schemas.microsoft.com/office/drawing/2014/main" id="{FE7D2F87-68A4-4334-93A7-87832DF4EC8C}"/>
              </a:ext>
            </a:extLst>
          </p:cNvPr>
          <p:cNvSpPr>
            <a:spLocks noGrp="1"/>
          </p:cNvSpPr>
          <p:nvPr>
            <p:ph type="title"/>
          </p:nvPr>
        </p:nvSpPr>
        <p:spPr>
          <a:xfrm>
            <a:off x="921080" y="323201"/>
            <a:ext cx="8222920" cy="606104"/>
          </a:xfrm>
        </p:spPr>
        <p:txBody>
          <a:bodyPr>
            <a:noAutofit/>
          </a:bodyPr>
          <a:lstStyle/>
          <a:p>
            <a:pPr algn="l"/>
            <a:r>
              <a:rPr lang="en-US" sz="4000" b="1" dirty="0">
                <a:solidFill>
                  <a:schemeClr val="tx1"/>
                </a:solidFill>
                <a:latin typeface="Candara" panose="020E0502030303020204" pitchFamily="34" charset="0"/>
              </a:rPr>
              <a:t>Misery </a:t>
            </a:r>
            <a:r>
              <a:rPr lang="en-US" sz="4000" b="1" u="sng" dirty="0">
                <a:solidFill>
                  <a:schemeClr val="tx1"/>
                </a:solidFill>
                <a:latin typeface="Candara" panose="020E0502030303020204" pitchFamily="34" charset="0"/>
              </a:rPr>
              <a:t>Doesn't</a:t>
            </a:r>
            <a:r>
              <a:rPr lang="en-US" sz="4000" b="1" dirty="0">
                <a:solidFill>
                  <a:schemeClr val="tx1"/>
                </a:solidFill>
                <a:latin typeface="Candara" panose="020E0502030303020204" pitchFamily="34" charset="0"/>
              </a:rPr>
              <a:t> Love Company </a:t>
            </a:r>
            <a:r>
              <a:rPr lang="en-US" sz="2400" dirty="0">
                <a:solidFill>
                  <a:schemeClr val="tx1"/>
                </a:solidFill>
                <a:latin typeface="Candara" panose="020E0502030303020204" pitchFamily="34" charset="0"/>
              </a:rPr>
              <a:t>- </a:t>
            </a:r>
            <a:r>
              <a:rPr lang="en-US" sz="2400" dirty="0" err="1">
                <a:solidFill>
                  <a:schemeClr val="tx1"/>
                </a:solidFill>
                <a:latin typeface="Candara" panose="020E0502030303020204" pitchFamily="34" charset="0"/>
              </a:rPr>
              <a:t>vss</a:t>
            </a:r>
            <a:r>
              <a:rPr lang="en-US" sz="2400" dirty="0">
                <a:solidFill>
                  <a:schemeClr val="tx1"/>
                </a:solidFill>
                <a:latin typeface="Candara" panose="020E0502030303020204" pitchFamily="34" charset="0"/>
              </a:rPr>
              <a:t> 27-28</a:t>
            </a:r>
          </a:p>
        </p:txBody>
      </p:sp>
      <p:sp>
        <p:nvSpPr>
          <p:cNvPr id="2" name="Rectangle 1">
            <a:extLst>
              <a:ext uri="{FF2B5EF4-FFF2-40B4-BE49-F238E27FC236}">
                <a16:creationId xmlns:a16="http://schemas.microsoft.com/office/drawing/2014/main" id="{B895026B-B138-49A9-B9BE-5A5B1B1613FA}"/>
              </a:ext>
            </a:extLst>
          </p:cNvPr>
          <p:cNvSpPr/>
          <p:nvPr/>
        </p:nvSpPr>
        <p:spPr>
          <a:xfrm rot="16200000">
            <a:off x="-2287202" y="3273878"/>
            <a:ext cx="5558287" cy="746358"/>
          </a:xfrm>
          <a:prstGeom prst="rect">
            <a:avLst/>
          </a:prstGeom>
          <a:noFill/>
        </p:spPr>
        <p:txBody>
          <a:bodyPr wrap="square" lIns="68580" tIns="34290" rIns="68580" bIns="34290">
            <a:spAutoFit/>
          </a:bodyPr>
          <a:lstStyle/>
          <a:p>
            <a:pPr algn="ctr"/>
            <a:r>
              <a:rPr lang="en-US" sz="4400" b="1" dirty="0">
                <a:ln w="9525">
                  <a:solidFill>
                    <a:schemeClr val="bg1"/>
                  </a:solidFill>
                  <a:prstDash val="solid"/>
                </a:ln>
                <a:latin typeface="Candara" panose="020E0502030303020204" pitchFamily="34" charset="0"/>
              </a:rPr>
              <a:t>He Learned Too Late</a:t>
            </a:r>
            <a:endParaRPr lang="en-US" sz="4400" b="1" dirty="0">
              <a:ln w="12700">
                <a:solidFill>
                  <a:schemeClr val="accent5"/>
                </a:solidFill>
                <a:prstDash val="solid"/>
              </a:ln>
              <a:latin typeface="Candara" panose="020E0502030303020204" pitchFamily="34" charset="0"/>
            </a:endParaRPr>
          </a:p>
        </p:txBody>
      </p:sp>
      <p:sp>
        <p:nvSpPr>
          <p:cNvPr id="5" name="Arrow: Bent 4">
            <a:extLst>
              <a:ext uri="{FF2B5EF4-FFF2-40B4-BE49-F238E27FC236}">
                <a16:creationId xmlns:a16="http://schemas.microsoft.com/office/drawing/2014/main" id="{0EA8BE66-47CB-41AE-9502-9F54472E269C}"/>
              </a:ext>
            </a:extLst>
          </p:cNvPr>
          <p:cNvSpPr/>
          <p:nvPr/>
        </p:nvSpPr>
        <p:spPr>
          <a:xfrm>
            <a:off x="442018" y="431800"/>
            <a:ext cx="373825" cy="606104"/>
          </a:xfrm>
          <a:prstGeom prst="bentArrow">
            <a:avLst>
              <a:gd name="adj1" fmla="val 25000"/>
              <a:gd name="adj2" fmla="val 40987"/>
              <a:gd name="adj3" fmla="val 25000"/>
              <a:gd name="adj4" fmla="val 5054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ndara" panose="020E0502030303020204" pitchFamily="34" charset="0"/>
            </a:endParaRPr>
          </a:p>
        </p:txBody>
      </p:sp>
      <p:sp>
        <p:nvSpPr>
          <p:cNvPr id="6" name="Slide Number Placeholder 5">
            <a:extLst>
              <a:ext uri="{FF2B5EF4-FFF2-40B4-BE49-F238E27FC236}">
                <a16:creationId xmlns:a16="http://schemas.microsoft.com/office/drawing/2014/main" id="{721239A0-B723-4D9C-9976-A5892552B353}"/>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1515780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2C4C00F4-06E9-43E3-AD97-88A857CEFA82}">
  <ds:schemaRefs>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16c05727-aa75-4e4a-9b5f-8a80a1165891"/>
    <ds:schemaRef ds:uri="http://purl.org/dc/elements/1.1/"/>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{9B71C1AA-32E9-4BD4-BEF7-D76B28835CE5}tf55705232_win32</Template>
  <TotalTime>861</TotalTime>
  <Words>4392</Words>
  <Application>Microsoft Office PowerPoint</Application>
  <PresentationFormat>On-screen Show (4:3)</PresentationFormat>
  <Paragraphs>190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Candara</vt:lpstr>
      <vt:lpstr>Goudy Old Style</vt:lpstr>
      <vt:lpstr>Wingdings</vt:lpstr>
      <vt:lpstr>Wingdings 2</vt:lpstr>
      <vt:lpstr>SlateVTI</vt:lpstr>
      <vt:lpstr>What He Learned Too Late</vt:lpstr>
      <vt:lpstr>Introduction</vt:lpstr>
      <vt:lpstr>Luke 16:19-25</vt:lpstr>
      <vt:lpstr>Luke 16:26-31</vt:lpstr>
      <vt:lpstr>PowerPoint Presentation</vt:lpstr>
      <vt:lpstr> Earthly Wealth Is Nothing - vss 19-22</vt:lpstr>
      <vt:lpstr> Hell’s Punishment is Real - vss 23-25</vt:lpstr>
      <vt:lpstr> Death Is Permanent - Ecclesiastes 9:3-6</vt:lpstr>
      <vt:lpstr>Misery Doesn't Love Company - vss 27-28</vt:lpstr>
      <vt:lpstr>God’s Word Is Sufficient - vss 27-31</vt:lpstr>
      <vt:lpstr>REVIEW</vt:lpstr>
      <vt:lpstr>CONCLUSION</vt:lpstr>
      <vt:lpstr>2 Corinthians 6:2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Like The Rich Man In Torment</dc:title>
  <dc:creator>Tommy McClure</dc:creator>
  <cp:lastModifiedBy>Tommy McClure</cp:lastModifiedBy>
  <cp:revision>94</cp:revision>
  <cp:lastPrinted>2022-09-18T14:28:35Z</cp:lastPrinted>
  <dcterms:created xsi:type="dcterms:W3CDTF">2021-04-09T21:32:22Z</dcterms:created>
  <dcterms:modified xsi:type="dcterms:W3CDTF">2022-09-19T19:08:05Z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