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7" r:id="rId2"/>
    <p:sldId id="389" r:id="rId3"/>
    <p:sldId id="391" r:id="rId4"/>
    <p:sldId id="258" r:id="rId5"/>
    <p:sldId id="393" r:id="rId6"/>
    <p:sldId id="394" r:id="rId7"/>
    <p:sldId id="395" r:id="rId8"/>
    <p:sldId id="396" r:id="rId9"/>
    <p:sldId id="397" r:id="rId10"/>
    <p:sldId id="398" r:id="rId11"/>
    <p:sldId id="399" r:id="rId12"/>
    <p:sldId id="400" r:id="rId13"/>
    <p:sldId id="401" r:id="rId14"/>
    <p:sldId id="402" r:id="rId15"/>
    <p:sldId id="392"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7E941B-6899-4338-BDF9-4BCBCD1A7D2E}" v="5141" dt="2022-09-03T23:42:43.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79850" autoAdjust="0"/>
  </p:normalViewPr>
  <p:slideViewPr>
    <p:cSldViewPr snapToGrid="0">
      <p:cViewPr varScale="1">
        <p:scale>
          <a:sx n="85" d="100"/>
          <a:sy n="85" d="100"/>
        </p:scale>
        <p:origin x="1962" y="90"/>
      </p:cViewPr>
      <p:guideLst/>
    </p:cSldViewPr>
  </p:slideViewPr>
  <p:notesTextViewPr>
    <p:cViewPr>
      <p:scale>
        <a:sx n="1" d="1"/>
        <a:sy n="1" d="1"/>
      </p:scale>
      <p:origin x="0" y="0"/>
    </p:cViewPr>
  </p:notesText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47E941B-6899-4338-BDF9-4BCBCD1A7D2E}"/>
    <pc:docChg chg="undo custSel addSld delSld modSld sldOrd delMainMaster modNotesMaster">
      <pc:chgData name="Tommy McClure" userId="5f57beb918c8a44c" providerId="LiveId" clId="{E47E941B-6899-4338-BDF9-4BCBCD1A7D2E}" dt="2022-09-04T02:21:25.382" v="9629" actId="14100"/>
      <pc:docMkLst>
        <pc:docMk/>
      </pc:docMkLst>
      <pc:sldChg chg="del">
        <pc:chgData name="Tommy McClure" userId="5f57beb918c8a44c" providerId="LiveId" clId="{E47E941B-6899-4338-BDF9-4BCBCD1A7D2E}" dt="2022-09-02T17:55:17.174" v="147" actId="2696"/>
        <pc:sldMkLst>
          <pc:docMk/>
          <pc:sldMk cId="3801488633" sldId="256"/>
        </pc:sldMkLst>
      </pc:sldChg>
      <pc:sldChg chg="modSp mod modAnim modNotes modNotesTx">
        <pc:chgData name="Tommy McClure" userId="5f57beb918c8a44c" providerId="LiveId" clId="{E47E941B-6899-4338-BDF9-4BCBCD1A7D2E}" dt="2022-09-04T02:17:26.660" v="9575" actId="14100"/>
        <pc:sldMkLst>
          <pc:docMk/>
          <pc:sldMk cId="2325058726" sldId="258"/>
        </pc:sldMkLst>
        <pc:spChg chg="mod">
          <ac:chgData name="Tommy McClure" userId="5f57beb918c8a44c" providerId="LiveId" clId="{E47E941B-6899-4338-BDF9-4BCBCD1A7D2E}" dt="2022-09-02T18:56:06.690" v="735" actId="20577"/>
          <ac:spMkLst>
            <pc:docMk/>
            <pc:sldMk cId="2325058726" sldId="258"/>
            <ac:spMk id="2" creationId="{2323A064-94A1-6341-9F86-0F36A940D2E3}"/>
          </ac:spMkLst>
        </pc:spChg>
        <pc:spChg chg="mod">
          <ac:chgData name="Tommy McClure" userId="5f57beb918c8a44c" providerId="LiveId" clId="{E47E941B-6899-4338-BDF9-4BCBCD1A7D2E}" dt="2022-09-02T18:58:49.758" v="757" actId="20577"/>
          <ac:spMkLst>
            <pc:docMk/>
            <pc:sldMk cId="2325058726" sldId="258"/>
            <ac:spMk id="5" creationId="{24EFFC65-2A36-1823-223F-00F0708436E9}"/>
          </ac:spMkLst>
        </pc:spChg>
      </pc:sldChg>
      <pc:sldChg chg="modSp mod ord">
        <pc:chgData name="Tommy McClure" userId="5f57beb918c8a44c" providerId="LiveId" clId="{E47E941B-6899-4338-BDF9-4BCBCD1A7D2E}" dt="2022-09-02T01:56:20.889" v="146" actId="20577"/>
        <pc:sldMkLst>
          <pc:docMk/>
          <pc:sldMk cId="3136538787" sldId="389"/>
        </pc:sldMkLst>
        <pc:spChg chg="mod">
          <ac:chgData name="Tommy McClure" userId="5f57beb918c8a44c" providerId="LiveId" clId="{E47E941B-6899-4338-BDF9-4BCBCD1A7D2E}" dt="2022-09-02T01:56:11.074" v="140" actId="313"/>
          <ac:spMkLst>
            <pc:docMk/>
            <pc:sldMk cId="3136538787" sldId="389"/>
            <ac:spMk id="2" creationId="{6FD4EAF7-4569-2C04-E9BD-A239620C7EA2}"/>
          </ac:spMkLst>
        </pc:spChg>
        <pc:spChg chg="mod">
          <ac:chgData name="Tommy McClure" userId="5f57beb918c8a44c" providerId="LiveId" clId="{E47E941B-6899-4338-BDF9-4BCBCD1A7D2E}" dt="2022-09-02T01:56:20.889" v="146" actId="20577"/>
          <ac:spMkLst>
            <pc:docMk/>
            <pc:sldMk cId="3136538787" sldId="389"/>
            <ac:spMk id="5" creationId="{BF24C9F7-9030-543D-DE69-F9B6ADC235A2}"/>
          </ac:spMkLst>
        </pc:spChg>
      </pc:sldChg>
      <pc:sldChg chg="add del">
        <pc:chgData name="Tommy McClure" userId="5f57beb918c8a44c" providerId="LiveId" clId="{E47E941B-6899-4338-BDF9-4BCBCD1A7D2E}" dt="2022-09-03T00:45:00.628" v="9191" actId="2696"/>
        <pc:sldMkLst>
          <pc:docMk/>
          <pc:sldMk cId="216682125" sldId="390"/>
        </pc:sldMkLst>
      </pc:sldChg>
      <pc:sldChg chg="addSp delSp modSp mod delAnim modAnim modNotes modNotesTx">
        <pc:chgData name="Tommy McClure" userId="5f57beb918c8a44c" providerId="LiveId" clId="{E47E941B-6899-4338-BDF9-4BCBCD1A7D2E}" dt="2022-09-04T02:17:11.295" v="9573" actId="14100"/>
        <pc:sldMkLst>
          <pc:docMk/>
          <pc:sldMk cId="3464713113" sldId="391"/>
        </pc:sldMkLst>
        <pc:spChg chg="mod">
          <ac:chgData name="Tommy McClure" userId="5f57beb918c8a44c" providerId="LiveId" clId="{E47E941B-6899-4338-BDF9-4BCBCD1A7D2E}" dt="2022-09-02T19:09:57.769" v="942" actId="20577"/>
          <ac:spMkLst>
            <pc:docMk/>
            <pc:sldMk cId="3464713113" sldId="391"/>
            <ac:spMk id="2" creationId="{5ED4B4E7-0B28-6E8C-5628-4F4E59D32C00}"/>
          </ac:spMkLst>
        </pc:spChg>
        <pc:spChg chg="add mod">
          <ac:chgData name="Tommy McClure" userId="5f57beb918c8a44c" providerId="LiveId" clId="{E47E941B-6899-4338-BDF9-4BCBCD1A7D2E}" dt="2022-09-02T19:14:38.731" v="994" actId="20577"/>
          <ac:spMkLst>
            <pc:docMk/>
            <pc:sldMk cId="3464713113" sldId="391"/>
            <ac:spMk id="3" creationId="{51232965-8A8E-D7EF-2C2A-A4B4652CF302}"/>
          </ac:spMkLst>
        </pc:spChg>
        <pc:spChg chg="mod">
          <ac:chgData name="Tommy McClure" userId="5f57beb918c8a44c" providerId="LiveId" clId="{E47E941B-6899-4338-BDF9-4BCBCD1A7D2E}" dt="2022-09-02T19:09:02.926" v="870" actId="114"/>
          <ac:spMkLst>
            <pc:docMk/>
            <pc:sldMk cId="3464713113" sldId="391"/>
            <ac:spMk id="6" creationId="{70BADDE3-BC30-90CF-8334-039E2C6BBF3B}"/>
          </ac:spMkLst>
        </pc:spChg>
        <pc:spChg chg="del">
          <ac:chgData name="Tommy McClure" userId="5f57beb918c8a44c" providerId="LiveId" clId="{E47E941B-6899-4338-BDF9-4BCBCD1A7D2E}" dt="2022-09-02T19:04:43.701" v="763" actId="478"/>
          <ac:spMkLst>
            <pc:docMk/>
            <pc:sldMk cId="3464713113" sldId="391"/>
            <ac:spMk id="7" creationId="{8E2C32F3-B03D-504B-E715-70908BCA5803}"/>
          </ac:spMkLst>
        </pc:spChg>
      </pc:sldChg>
      <pc:sldChg chg="modNotes">
        <pc:chgData name="Tommy McClure" userId="5f57beb918c8a44c" providerId="LiveId" clId="{E47E941B-6899-4338-BDF9-4BCBCD1A7D2E}" dt="2022-09-04T02:21:25.382" v="9629" actId="14100"/>
        <pc:sldMkLst>
          <pc:docMk/>
          <pc:sldMk cId="2970185068" sldId="392"/>
        </pc:sldMkLst>
      </pc:sldChg>
      <pc:sldChg chg="modSp add modAnim modNotes modNotesTx">
        <pc:chgData name="Tommy McClure" userId="5f57beb918c8a44c" providerId="LiveId" clId="{E47E941B-6899-4338-BDF9-4BCBCD1A7D2E}" dt="2022-09-04T02:18:24.106" v="9583" actId="14100"/>
        <pc:sldMkLst>
          <pc:docMk/>
          <pc:sldMk cId="3579188751" sldId="393"/>
        </pc:sldMkLst>
        <pc:spChg chg="mod">
          <ac:chgData name="Tommy McClure" userId="5f57beb918c8a44c" providerId="LiveId" clId="{E47E941B-6899-4338-BDF9-4BCBCD1A7D2E}" dt="2022-09-03T00:51:14.617" v="9242" actId="20577"/>
          <ac:spMkLst>
            <pc:docMk/>
            <pc:sldMk cId="3579188751" sldId="393"/>
            <ac:spMk id="5" creationId="{24EFFC65-2A36-1823-223F-00F0708436E9}"/>
          </ac:spMkLst>
        </pc:spChg>
      </pc:sldChg>
      <pc:sldChg chg="modSp add mod modAnim modNotes modNotesTx">
        <pc:chgData name="Tommy McClure" userId="5f57beb918c8a44c" providerId="LiveId" clId="{E47E941B-6899-4338-BDF9-4BCBCD1A7D2E}" dt="2022-09-04T02:18:29.069" v="9584" actId="14100"/>
        <pc:sldMkLst>
          <pc:docMk/>
          <pc:sldMk cId="1082890495" sldId="394"/>
        </pc:sldMkLst>
        <pc:spChg chg="mod">
          <ac:chgData name="Tommy McClure" userId="5f57beb918c8a44c" providerId="LiveId" clId="{E47E941B-6899-4338-BDF9-4BCBCD1A7D2E}" dt="2022-09-02T19:32:37.408" v="1738" actId="20577"/>
          <ac:spMkLst>
            <pc:docMk/>
            <pc:sldMk cId="1082890495" sldId="394"/>
            <ac:spMk id="2" creationId="{2323A064-94A1-6341-9F86-0F36A940D2E3}"/>
          </ac:spMkLst>
        </pc:spChg>
        <pc:spChg chg="mod">
          <ac:chgData name="Tommy McClure" userId="5f57beb918c8a44c" providerId="LiveId" clId="{E47E941B-6899-4338-BDF9-4BCBCD1A7D2E}" dt="2022-09-02T19:57:59.042" v="2679" actId="255"/>
          <ac:spMkLst>
            <pc:docMk/>
            <pc:sldMk cId="1082890495" sldId="394"/>
            <ac:spMk id="5" creationId="{24EFFC65-2A36-1823-223F-00F0708436E9}"/>
          </ac:spMkLst>
        </pc:spChg>
      </pc:sldChg>
      <pc:sldChg chg="modSp add mod modAnim modNotes">
        <pc:chgData name="Tommy McClure" userId="5f57beb918c8a44c" providerId="LiveId" clId="{E47E941B-6899-4338-BDF9-4BCBCD1A7D2E}" dt="2022-09-04T02:18:45.322" v="9587" actId="14100"/>
        <pc:sldMkLst>
          <pc:docMk/>
          <pc:sldMk cId="4233933522" sldId="395"/>
        </pc:sldMkLst>
        <pc:spChg chg="mod">
          <ac:chgData name="Tommy McClure" userId="5f57beb918c8a44c" providerId="LiveId" clId="{E47E941B-6899-4338-BDF9-4BCBCD1A7D2E}" dt="2022-09-02T20:02:02.907" v="2818" actId="20577"/>
          <ac:spMkLst>
            <pc:docMk/>
            <pc:sldMk cId="4233933522" sldId="395"/>
            <ac:spMk id="2" creationId="{2323A064-94A1-6341-9F86-0F36A940D2E3}"/>
          </ac:spMkLst>
        </pc:spChg>
        <pc:spChg chg="mod">
          <ac:chgData name="Tommy McClure" userId="5f57beb918c8a44c" providerId="LiveId" clId="{E47E941B-6899-4338-BDF9-4BCBCD1A7D2E}" dt="2022-09-03T17:50:01.692" v="9535" actId="5793"/>
          <ac:spMkLst>
            <pc:docMk/>
            <pc:sldMk cId="4233933522" sldId="395"/>
            <ac:spMk id="5" creationId="{24EFFC65-2A36-1823-223F-00F0708436E9}"/>
          </ac:spMkLst>
        </pc:spChg>
      </pc:sldChg>
      <pc:sldChg chg="modSp add modAnim modNotes modNotesTx">
        <pc:chgData name="Tommy McClure" userId="5f57beb918c8a44c" providerId="LiveId" clId="{E47E941B-6899-4338-BDF9-4BCBCD1A7D2E}" dt="2022-09-04T02:19:00.117" v="9603" actId="1035"/>
        <pc:sldMkLst>
          <pc:docMk/>
          <pc:sldMk cId="168911218" sldId="396"/>
        </pc:sldMkLst>
        <pc:spChg chg="mod">
          <ac:chgData name="Tommy McClure" userId="5f57beb918c8a44c" providerId="LiveId" clId="{E47E941B-6899-4338-BDF9-4BCBCD1A7D2E}" dt="2022-09-02T21:17:07.610" v="4221" actId="15"/>
          <ac:spMkLst>
            <pc:docMk/>
            <pc:sldMk cId="168911218" sldId="396"/>
            <ac:spMk id="5" creationId="{24EFFC65-2A36-1823-223F-00F0708436E9}"/>
          </ac:spMkLst>
        </pc:spChg>
      </pc:sldChg>
      <pc:sldChg chg="modSp add mod modAnim modNotes modNotesTx">
        <pc:chgData name="Tommy McClure" userId="5f57beb918c8a44c" providerId="LiveId" clId="{E47E941B-6899-4338-BDF9-4BCBCD1A7D2E}" dt="2022-09-04T02:19:28.425" v="9609" actId="14100"/>
        <pc:sldMkLst>
          <pc:docMk/>
          <pc:sldMk cId="2714853710" sldId="397"/>
        </pc:sldMkLst>
        <pc:spChg chg="mod">
          <ac:chgData name="Tommy McClure" userId="5f57beb918c8a44c" providerId="LiveId" clId="{E47E941B-6899-4338-BDF9-4BCBCD1A7D2E}" dt="2022-09-02T22:01:20.269" v="5654" actId="20577"/>
          <ac:spMkLst>
            <pc:docMk/>
            <pc:sldMk cId="2714853710" sldId="397"/>
            <ac:spMk id="2" creationId="{2323A064-94A1-6341-9F86-0F36A940D2E3}"/>
          </ac:spMkLst>
        </pc:spChg>
        <pc:spChg chg="mod">
          <ac:chgData name="Tommy McClure" userId="5f57beb918c8a44c" providerId="LiveId" clId="{E47E941B-6899-4338-BDF9-4BCBCD1A7D2E}" dt="2022-09-03T17:46:57.890" v="9442" actId="20577"/>
          <ac:spMkLst>
            <pc:docMk/>
            <pc:sldMk cId="2714853710" sldId="397"/>
            <ac:spMk id="5" creationId="{24EFFC65-2A36-1823-223F-00F0708436E9}"/>
          </ac:spMkLst>
        </pc:spChg>
      </pc:sldChg>
      <pc:sldChg chg="modSp add mod modAnim modNotes modNotesTx">
        <pc:chgData name="Tommy McClure" userId="5f57beb918c8a44c" providerId="LiveId" clId="{E47E941B-6899-4338-BDF9-4BCBCD1A7D2E}" dt="2022-09-04T02:19:44.476" v="9612" actId="14100"/>
        <pc:sldMkLst>
          <pc:docMk/>
          <pc:sldMk cId="3381718522" sldId="398"/>
        </pc:sldMkLst>
        <pc:spChg chg="mod">
          <ac:chgData name="Tommy McClure" userId="5f57beb918c8a44c" providerId="LiveId" clId="{E47E941B-6899-4338-BDF9-4BCBCD1A7D2E}" dt="2022-09-03T17:53:32.349" v="9568" actId="20577"/>
          <ac:spMkLst>
            <pc:docMk/>
            <pc:sldMk cId="3381718522" sldId="398"/>
            <ac:spMk id="5" creationId="{24EFFC65-2A36-1823-223F-00F0708436E9}"/>
          </ac:spMkLst>
        </pc:spChg>
      </pc:sldChg>
      <pc:sldChg chg="modSp add mod modAnim modNotes modNotesTx">
        <pc:chgData name="Tommy McClure" userId="5f57beb918c8a44c" providerId="LiveId" clId="{E47E941B-6899-4338-BDF9-4BCBCD1A7D2E}" dt="2022-09-04T02:19:55.316" v="9615" actId="14100"/>
        <pc:sldMkLst>
          <pc:docMk/>
          <pc:sldMk cId="3038023228" sldId="399"/>
        </pc:sldMkLst>
        <pc:spChg chg="mod">
          <ac:chgData name="Tommy McClure" userId="5f57beb918c8a44c" providerId="LiveId" clId="{E47E941B-6899-4338-BDF9-4BCBCD1A7D2E}" dt="2022-09-02T23:19:14.192" v="7319" actId="5793"/>
          <ac:spMkLst>
            <pc:docMk/>
            <pc:sldMk cId="3038023228" sldId="399"/>
            <ac:spMk id="5" creationId="{24EFFC65-2A36-1823-223F-00F0708436E9}"/>
          </ac:spMkLst>
        </pc:spChg>
      </pc:sldChg>
      <pc:sldChg chg="modSp add mod modAnim modNotes modNotesTx">
        <pc:chgData name="Tommy McClure" userId="5f57beb918c8a44c" providerId="LiveId" clId="{E47E941B-6899-4338-BDF9-4BCBCD1A7D2E}" dt="2022-09-04T02:20:09.436" v="9618" actId="14100"/>
        <pc:sldMkLst>
          <pc:docMk/>
          <pc:sldMk cId="1797511923" sldId="400"/>
        </pc:sldMkLst>
        <pc:spChg chg="mod">
          <ac:chgData name="Tommy McClure" userId="5f57beb918c8a44c" providerId="LiveId" clId="{E47E941B-6899-4338-BDF9-4BCBCD1A7D2E}" dt="2022-09-03T17:41:47.875" v="9265" actId="20577"/>
          <ac:spMkLst>
            <pc:docMk/>
            <pc:sldMk cId="1797511923" sldId="400"/>
            <ac:spMk id="5" creationId="{24EFFC65-2A36-1823-223F-00F0708436E9}"/>
          </ac:spMkLst>
        </pc:spChg>
      </pc:sldChg>
      <pc:sldChg chg="modSp add mod modAnim modNotes">
        <pc:chgData name="Tommy McClure" userId="5f57beb918c8a44c" providerId="LiveId" clId="{E47E941B-6899-4338-BDF9-4BCBCD1A7D2E}" dt="2022-09-04T02:20:26.616" v="9621" actId="14100"/>
        <pc:sldMkLst>
          <pc:docMk/>
          <pc:sldMk cId="1556827839" sldId="401"/>
        </pc:sldMkLst>
        <pc:spChg chg="mod">
          <ac:chgData name="Tommy McClure" userId="5f57beb918c8a44c" providerId="LiveId" clId="{E47E941B-6899-4338-BDF9-4BCBCD1A7D2E}" dt="2022-09-03T17:40:42.363" v="9256" actId="20577"/>
          <ac:spMkLst>
            <pc:docMk/>
            <pc:sldMk cId="1556827839" sldId="401"/>
            <ac:spMk id="5" creationId="{24EFFC65-2A36-1823-223F-00F0708436E9}"/>
          </ac:spMkLst>
        </pc:spChg>
      </pc:sldChg>
      <pc:sldChg chg="modSp mod modAnim modNotes">
        <pc:chgData name="Tommy McClure" userId="5f57beb918c8a44c" providerId="LiveId" clId="{E47E941B-6899-4338-BDF9-4BCBCD1A7D2E}" dt="2022-09-04T02:21:06.162" v="9626" actId="14100"/>
        <pc:sldMkLst>
          <pc:docMk/>
          <pc:sldMk cId="1456082807" sldId="402"/>
        </pc:sldMkLst>
        <pc:spChg chg="mod">
          <ac:chgData name="Tommy McClure" userId="5f57beb918c8a44c" providerId="LiveId" clId="{E47E941B-6899-4338-BDF9-4BCBCD1A7D2E}" dt="2022-09-03T17:39:31.965" v="9252" actId="20577"/>
          <ac:spMkLst>
            <pc:docMk/>
            <pc:sldMk cId="1456082807" sldId="402"/>
            <ac:spMk id="5" creationId="{BF24C9F7-9030-543D-DE69-F9B6ADC235A2}"/>
          </ac:spMkLst>
        </pc:spChg>
      </pc:sldChg>
      <pc:sldMasterChg chg="del delSldLayout">
        <pc:chgData name="Tommy McClure" userId="5f57beb918c8a44c" providerId="LiveId" clId="{E47E941B-6899-4338-BDF9-4BCBCD1A7D2E}" dt="2022-09-02T17:55:17.174" v="147" actId="2696"/>
        <pc:sldMasterMkLst>
          <pc:docMk/>
          <pc:sldMasterMk cId="2921518862" sldId="2147483660"/>
        </pc:sldMasterMkLst>
        <pc:sldLayoutChg chg="del">
          <pc:chgData name="Tommy McClure" userId="5f57beb918c8a44c" providerId="LiveId" clId="{E47E941B-6899-4338-BDF9-4BCBCD1A7D2E}" dt="2022-09-02T17:55:17.174" v="147" actId="2696"/>
          <pc:sldLayoutMkLst>
            <pc:docMk/>
            <pc:sldMasterMk cId="2921518862" sldId="2147483660"/>
            <pc:sldLayoutMk cId="1481255878" sldId="2147483661"/>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1204303930" sldId="2147483662"/>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1463353748" sldId="2147483663"/>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3369316558" sldId="2147483664"/>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2577224453" sldId="2147483665"/>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3226961380" sldId="2147483666"/>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400681910" sldId="2147483667"/>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1679574014" sldId="2147483668"/>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2516123164" sldId="2147483669"/>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2984086705" sldId="2147483670"/>
          </pc:sldLayoutMkLst>
        </pc:sldLayoutChg>
        <pc:sldLayoutChg chg="del">
          <pc:chgData name="Tommy McClure" userId="5f57beb918c8a44c" providerId="LiveId" clId="{E47E941B-6899-4338-BDF9-4BCBCD1A7D2E}" dt="2022-09-02T17:55:17.174" v="147" actId="2696"/>
          <pc:sldLayoutMkLst>
            <pc:docMk/>
            <pc:sldMasterMk cId="2921518862" sldId="2147483660"/>
            <pc:sldLayoutMk cId="887877138"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7CB5E3-FB03-1E22-3304-A1C7AEEE04D3}"/>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7E8A759-5B8B-B7C2-940E-4BDF3229112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9/4/2022 PM</a:t>
            </a:r>
          </a:p>
        </p:txBody>
      </p:sp>
      <p:sp>
        <p:nvSpPr>
          <p:cNvPr id="4" name="Footer Placeholder 3">
            <a:extLst>
              <a:ext uri="{FF2B5EF4-FFF2-40B4-BE49-F238E27FC236}">
                <a16:creationId xmlns:a16="http://schemas.microsoft.com/office/drawing/2014/main" id="{9FAF30E6-590C-9A15-597E-8D18C84ACB7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07CBE8A-CFC8-3F4D-EFB6-0E52E82B465A}"/>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5E2E1506-FC9C-4055-9376-0D4BEC74AB0F}" type="slidenum">
              <a:rPr lang="en-US" smtClean="0"/>
              <a:t>‹#›</a:t>
            </a:fld>
            <a:endParaRPr lang="en-US"/>
          </a:p>
        </p:txBody>
      </p:sp>
    </p:spTree>
    <p:extLst>
      <p:ext uri="{BB962C8B-B14F-4D97-AF65-F5344CB8AC3E}">
        <p14:creationId xmlns:p14="http://schemas.microsoft.com/office/powerpoint/2010/main" val="192415521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4A961B3-B775-407D-82DF-2911CAEA525D}" type="slidenum">
              <a:rPr lang="en-US" smtClean="0"/>
              <a:t>‹#›</a:t>
            </a:fld>
            <a:endParaRPr lang="en-US"/>
          </a:p>
        </p:txBody>
      </p:sp>
    </p:spTree>
    <p:extLst>
      <p:ext uri="{BB962C8B-B14F-4D97-AF65-F5344CB8AC3E}">
        <p14:creationId xmlns:p14="http://schemas.microsoft.com/office/powerpoint/2010/main" val="360904007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defTabSz="1021806">
              <a:defRPr/>
            </a:pPr>
            <a:r>
              <a:rPr lang="en-US" sz="1500">
                <a:solidFill>
                  <a:prstClr val="black"/>
                </a:solidFill>
                <a:latin typeface="Calibri"/>
              </a:rPr>
              <a:t>9/4/2022 PM</a:t>
            </a:r>
          </a:p>
        </p:txBody>
      </p:sp>
      <p:sp>
        <p:nvSpPr>
          <p:cNvPr id="5" name="Slide Number Placeholder 4"/>
          <p:cNvSpPr>
            <a:spLocks noGrp="1"/>
          </p:cNvSpPr>
          <p:nvPr>
            <p:ph type="sldNum" sz="quarter" idx="5"/>
          </p:nvPr>
        </p:nvSpPr>
        <p:spPr/>
        <p:txBody>
          <a:bodyPr/>
          <a:lstStyle/>
          <a:p>
            <a:pPr defTabSz="1021806">
              <a:defRPr/>
            </a:pPr>
            <a:fld id="{60AE2B69-56D6-4506-A77C-DC7B1781391E}" type="slidenum">
              <a:rPr lang="en-US" sz="1500">
                <a:solidFill>
                  <a:prstClr val="black"/>
                </a:solidFill>
                <a:latin typeface="Calibri"/>
              </a:rPr>
              <a:pPr defTabSz="1021806">
                <a:defRPr/>
              </a:pPr>
              <a:t>1</a:t>
            </a:fld>
            <a:endParaRPr lang="en-US" sz="1500">
              <a:solidFill>
                <a:prstClr val="black"/>
              </a:solidFill>
              <a:latin typeface="Calibri"/>
            </a:endParaRPr>
          </a:p>
        </p:txBody>
      </p:sp>
    </p:spTree>
    <p:extLst>
      <p:ext uri="{BB962C8B-B14F-4D97-AF65-F5344CB8AC3E}">
        <p14:creationId xmlns:p14="http://schemas.microsoft.com/office/powerpoint/2010/main" val="3853170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203989" cy="5160962"/>
          </a:xfrm>
        </p:spPr>
        <p:txBody>
          <a:bodyPr/>
          <a:lstStyle/>
          <a:p>
            <a:pPr defTabSz="966612">
              <a:defRPr/>
            </a:pPr>
            <a:r>
              <a:rPr lang="en-US" sz="1300" b="1" dirty="0">
                <a:latin typeface="Arial" panose="020B0604020202020204" pitchFamily="34" charset="0"/>
                <a:cs typeface="Arial" panose="020B0604020202020204" pitchFamily="34" charset="0"/>
              </a:rPr>
              <a:t>Galatians 5:16-26 NKJV 16 </a:t>
            </a:r>
            <a:r>
              <a:rPr lang="en-US" sz="1300" dirty="0">
                <a:latin typeface="Arial" panose="020B0604020202020204" pitchFamily="34" charset="0"/>
                <a:cs typeface="Arial" panose="020B0604020202020204" pitchFamily="34" charset="0"/>
              </a:rPr>
              <a:t>I say then: </a:t>
            </a:r>
            <a:r>
              <a:rPr lang="en-US" sz="1300" b="1" dirty="0">
                <a:latin typeface="Arial" panose="020B0604020202020204" pitchFamily="34" charset="0"/>
                <a:cs typeface="Arial" panose="020B0604020202020204" pitchFamily="34" charset="0"/>
              </a:rPr>
              <a:t>Walk in the Spirit</a:t>
            </a:r>
            <a:r>
              <a:rPr lang="en-US" sz="1300" dirty="0">
                <a:latin typeface="Arial" panose="020B0604020202020204" pitchFamily="34" charset="0"/>
                <a:cs typeface="Arial" panose="020B0604020202020204" pitchFamily="34" charset="0"/>
              </a:rPr>
              <a:t>, and you shall not fulfill the lust of the flesh.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r>
              <a:rPr lang="en-US" sz="1300" b="1" dirty="0">
                <a:latin typeface="Arial" panose="020B0604020202020204" pitchFamily="34" charset="0"/>
                <a:cs typeface="Arial" panose="020B0604020202020204" pitchFamily="34" charset="0"/>
              </a:rPr>
              <a:t>. 18 </a:t>
            </a:r>
            <a:r>
              <a:rPr lang="en-US" sz="1300" dirty="0">
                <a:latin typeface="Arial" panose="020B0604020202020204" pitchFamily="34" charset="0"/>
                <a:cs typeface="Arial" panose="020B0604020202020204" pitchFamily="34" charset="0"/>
              </a:rPr>
              <a:t>But if you are led by the Spirit, you are not under the law.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Now the works of the flesh are evident, which are: adultery, fornication, uncleanness, lewdness,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idolatry, sorcery, hatred, contentions, jealousies, outbursts of wrath, selfish ambitions, dissensions, heresies,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envy, murders, drunkenness, revelries, and the like; of which I tell you beforehand, just as I also told you in time past, that those who practice such things will not inherit the kingdom of God.</a:t>
            </a:r>
            <a:r>
              <a:rPr lang="en-US" sz="1300" b="1" dirty="0">
                <a:latin typeface="Arial" panose="020B0604020202020204" pitchFamily="34" charset="0"/>
                <a:cs typeface="Arial" panose="020B0604020202020204" pitchFamily="34" charset="0"/>
              </a:rPr>
              <a:t> 22 </a:t>
            </a:r>
            <a:r>
              <a:rPr lang="en-US" sz="1300" dirty="0">
                <a:latin typeface="Arial" panose="020B0604020202020204" pitchFamily="34" charset="0"/>
                <a:cs typeface="Arial" panose="020B0604020202020204" pitchFamily="34" charset="0"/>
              </a:rPr>
              <a:t>But the fruit of the Spirit is love, joy, peace, longsuffering, kindness, goodness, faithfulness,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gentleness, self-control. Against such there is no law.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And those who are Christ's have crucified the flesh with its passions and desires. </a:t>
            </a:r>
            <a:r>
              <a:rPr lang="en-US" sz="1300" b="1" u="sng" dirty="0">
                <a:latin typeface="Arial" panose="020B0604020202020204" pitchFamily="34" charset="0"/>
                <a:cs typeface="Arial" panose="020B0604020202020204" pitchFamily="34" charset="0"/>
              </a:rPr>
              <a:t>25 If we live in the Spirit, let us also walk in the Spirit</a:t>
            </a:r>
            <a:r>
              <a:rPr lang="en-US" sz="1300" dirty="0">
                <a:latin typeface="Arial" panose="020B0604020202020204" pitchFamily="34" charset="0"/>
                <a:cs typeface="Arial" panose="020B0604020202020204" pitchFamily="34" charset="0"/>
              </a:rPr>
              <a:t>. 26 Let us not become conceited, provoking one another, envying one another.</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Proverbs 14:12 KJV 12 </a:t>
            </a:r>
            <a:r>
              <a:rPr lang="en-US" sz="1300" dirty="0">
                <a:latin typeface="Arial" panose="020B0604020202020204" pitchFamily="34" charset="0"/>
                <a:cs typeface="Arial" panose="020B0604020202020204" pitchFamily="34" charset="0"/>
              </a:rPr>
              <a:t>There is a way which </a:t>
            </a:r>
            <a:r>
              <a:rPr lang="en-US" sz="1300" dirty="0" err="1">
                <a:latin typeface="Arial" panose="020B0604020202020204" pitchFamily="34" charset="0"/>
                <a:cs typeface="Arial" panose="020B0604020202020204" pitchFamily="34" charset="0"/>
              </a:rPr>
              <a:t>seemeth</a:t>
            </a:r>
            <a:r>
              <a:rPr lang="en-US" sz="1300" dirty="0">
                <a:latin typeface="Arial" panose="020B0604020202020204" pitchFamily="34" charset="0"/>
                <a:cs typeface="Arial" panose="020B0604020202020204" pitchFamily="34" charset="0"/>
              </a:rPr>
              <a:t> right unto a man, but the end thereof are the ways of death.</a:t>
            </a:r>
          </a:p>
          <a:p>
            <a:pPr defTabSz="966612">
              <a:defRPr/>
            </a:pPr>
            <a:r>
              <a:rPr lang="en-US" sz="1300" b="1" dirty="0">
                <a:latin typeface="Arial" panose="020B0604020202020204" pitchFamily="34" charset="0"/>
                <a:cs typeface="Arial" panose="020B0604020202020204" pitchFamily="34" charset="0"/>
              </a:rPr>
              <a:t>Jeremiah 10:23 KJV 23 </a:t>
            </a:r>
            <a:r>
              <a:rPr lang="en-US" sz="1300" dirty="0">
                <a:latin typeface="Arial" panose="020B0604020202020204" pitchFamily="34" charset="0"/>
                <a:cs typeface="Arial" panose="020B0604020202020204" pitchFamily="34" charset="0"/>
              </a:rPr>
              <a:t>O LORD, I know that the way of man is not in himself: it is not in man that walketh to direct his steps.</a:t>
            </a:r>
          </a:p>
          <a:p>
            <a:pPr defTabSz="966612">
              <a:defRPr/>
            </a:pPr>
            <a:r>
              <a:rPr lang="en-US" sz="1300" b="1" dirty="0">
                <a:latin typeface="Arial" panose="020B0604020202020204" pitchFamily="34" charset="0"/>
                <a:cs typeface="Arial" panose="020B0604020202020204" pitchFamily="34" charset="0"/>
              </a:rPr>
              <a:t>Psalms 119:133 KJV 133 </a:t>
            </a:r>
            <a:r>
              <a:rPr lang="en-US" sz="1300" dirty="0">
                <a:latin typeface="Arial" panose="020B0604020202020204" pitchFamily="34" charset="0"/>
                <a:cs typeface="Arial" panose="020B0604020202020204" pitchFamily="34" charset="0"/>
              </a:rPr>
              <a:t>Order my steps in thy word: and let not any iniquity have dominion over me.</a:t>
            </a:r>
          </a:p>
          <a:p>
            <a:pPr defTabSz="966612">
              <a:defRPr/>
            </a:pPr>
            <a:endParaRPr lang="en-US" sz="1300" dirty="0">
              <a:latin typeface="Arial" panose="020B0604020202020204" pitchFamily="34" charset="0"/>
              <a:cs typeface="Arial" panose="020B0604020202020204" pitchFamily="34" charset="0"/>
            </a:endParaRPr>
          </a:p>
          <a:p>
            <a:pPr defTabSz="966612">
              <a:defRP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4C24015-DCDF-4D9E-AA1B-B7768055AE25}" type="slidenum">
              <a:rPr lang="en-US" smtClean="0"/>
              <a:t>10</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3180674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3"/>
          </a:xfrm>
        </p:spPr>
        <p:txBody>
          <a:bodyPr/>
          <a:lstStyle/>
          <a:p>
            <a:pPr defTabSz="966612">
              <a:defRPr/>
            </a:pPr>
            <a:r>
              <a:rPr lang="en-US" sz="1300" b="1" dirty="0">
                <a:latin typeface="Arial" panose="020B0604020202020204" pitchFamily="34" charset="0"/>
                <a:cs typeface="Arial" panose="020B0604020202020204" pitchFamily="34" charset="0"/>
              </a:rPr>
              <a:t>Galatians 5:16-26 NKJV 16 </a:t>
            </a:r>
            <a:r>
              <a:rPr lang="en-US" sz="1300" dirty="0">
                <a:latin typeface="Arial" panose="020B0604020202020204" pitchFamily="34" charset="0"/>
                <a:cs typeface="Arial" panose="020B0604020202020204" pitchFamily="34" charset="0"/>
              </a:rPr>
              <a:t>I say then: </a:t>
            </a:r>
            <a:r>
              <a:rPr lang="en-US" sz="1300" b="1" dirty="0">
                <a:latin typeface="Arial" panose="020B0604020202020204" pitchFamily="34" charset="0"/>
                <a:cs typeface="Arial" panose="020B0604020202020204" pitchFamily="34" charset="0"/>
              </a:rPr>
              <a:t>Walk in the Spirit</a:t>
            </a:r>
            <a:r>
              <a:rPr lang="en-US" sz="1300" dirty="0">
                <a:latin typeface="Arial" panose="020B0604020202020204" pitchFamily="34" charset="0"/>
                <a:cs typeface="Arial" panose="020B0604020202020204" pitchFamily="34" charset="0"/>
              </a:rPr>
              <a:t>, and you shall not fulfill the lust of the flesh.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r>
              <a:rPr lang="en-US" sz="1300" b="1" dirty="0">
                <a:latin typeface="Arial" panose="020B0604020202020204" pitchFamily="34" charset="0"/>
                <a:cs typeface="Arial" panose="020B0604020202020204" pitchFamily="34" charset="0"/>
              </a:rPr>
              <a:t>. 18 </a:t>
            </a:r>
            <a:r>
              <a:rPr lang="en-US" sz="1300" dirty="0">
                <a:latin typeface="Arial" panose="020B0604020202020204" pitchFamily="34" charset="0"/>
                <a:cs typeface="Arial" panose="020B0604020202020204" pitchFamily="34" charset="0"/>
              </a:rPr>
              <a:t>But if you are led by the Spirit, you are not under the law.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Now the works of the flesh are evident, which are: adultery, fornication, uncleanness, lewdness,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idolatry, sorcery, hatred, contentions, jealousies, outbursts of wrath, selfish ambitions, dissensions, heresies,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envy, murders, drunkenness, revelries, and the like; of which I tell you beforehand, just as I also told you in time past, that those who practice such things will not inherit the kingdom of God.</a:t>
            </a:r>
            <a:r>
              <a:rPr lang="en-US" sz="1300" b="1" dirty="0">
                <a:latin typeface="Arial" panose="020B0604020202020204" pitchFamily="34" charset="0"/>
                <a:cs typeface="Arial" panose="020B0604020202020204" pitchFamily="34" charset="0"/>
              </a:rPr>
              <a:t> 22 </a:t>
            </a:r>
            <a:r>
              <a:rPr lang="en-US" sz="1300" dirty="0">
                <a:latin typeface="Arial" panose="020B0604020202020204" pitchFamily="34" charset="0"/>
                <a:cs typeface="Arial" panose="020B0604020202020204" pitchFamily="34" charset="0"/>
              </a:rPr>
              <a:t>But the fruit of the Spirit is love, joy, peace, longsuffering, kindness, goodness, faithfulness,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gentleness, self-control. Against such there is no law.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And those who are Christ's have crucified the flesh with its passions and desires. </a:t>
            </a:r>
            <a:r>
              <a:rPr lang="en-US" sz="1300" b="1" u="sng" dirty="0">
                <a:latin typeface="Arial" panose="020B0604020202020204" pitchFamily="34" charset="0"/>
                <a:cs typeface="Arial" panose="020B0604020202020204" pitchFamily="34" charset="0"/>
              </a:rPr>
              <a:t>25 If we live in the Spirit, let us also walk in the Spirit</a:t>
            </a:r>
            <a:r>
              <a:rPr lang="en-US" sz="1300" dirty="0">
                <a:latin typeface="Arial" panose="020B0604020202020204" pitchFamily="34" charset="0"/>
                <a:cs typeface="Arial" panose="020B0604020202020204" pitchFamily="34" charset="0"/>
              </a:rPr>
              <a:t>. 26 Let us not become conceited, provoking one another, envying one another.</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Romans 8:4-5 KJV 4 </a:t>
            </a:r>
            <a:r>
              <a:rPr lang="en-US" sz="1300" dirty="0">
                <a:latin typeface="Arial" panose="020B0604020202020204" pitchFamily="34" charset="0"/>
                <a:cs typeface="Arial" panose="020B0604020202020204" pitchFamily="34" charset="0"/>
              </a:rPr>
              <a:t>That the righteousness of the law might be fulfilled in us, who walk not after the flesh, but after the Spirit.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For they that are after the flesh do mind the things of the flesh; but they that are after the Spirit the things of the Spirit.</a:t>
            </a:r>
          </a:p>
          <a:p>
            <a:pPr defTabSz="966612">
              <a:defRPr/>
            </a:pPr>
            <a:r>
              <a:rPr lang="en-US" sz="1300" b="1" dirty="0">
                <a:latin typeface="Arial" panose="020B0604020202020204" pitchFamily="34" charset="0"/>
                <a:cs typeface="Arial" panose="020B0604020202020204" pitchFamily="34" charset="0"/>
              </a:rPr>
              <a:t>John 14:25-26 KJV 25 </a:t>
            </a:r>
            <a:r>
              <a:rPr lang="en-US" sz="1300" dirty="0">
                <a:latin typeface="Arial" panose="020B0604020202020204" pitchFamily="34" charset="0"/>
                <a:cs typeface="Arial" panose="020B0604020202020204" pitchFamily="34" charset="0"/>
              </a:rPr>
              <a:t>These things have I spoken unto you, being yet present with you.</a:t>
            </a:r>
            <a:r>
              <a:rPr lang="en-US" sz="1300" b="1" dirty="0">
                <a:latin typeface="Arial" panose="020B0604020202020204" pitchFamily="34" charset="0"/>
                <a:cs typeface="Arial" panose="020B0604020202020204" pitchFamily="34" charset="0"/>
              </a:rPr>
              <a:t> 26 </a:t>
            </a:r>
            <a:r>
              <a:rPr lang="en-US" sz="1300" dirty="0">
                <a:latin typeface="Arial" panose="020B0604020202020204" pitchFamily="34" charset="0"/>
                <a:cs typeface="Arial" panose="020B0604020202020204" pitchFamily="34" charset="0"/>
              </a:rPr>
              <a:t>But the Comforter, which is the Holy Ghost, whom the Father will send in my name, he shall teach you all things, and bring all things to your remembrance, whatsoever I have said unto you.</a:t>
            </a:r>
          </a:p>
          <a:p>
            <a:pPr defTabSz="966612">
              <a:defRPr/>
            </a:pPr>
            <a:r>
              <a:rPr lang="en-US" sz="1300" b="1" dirty="0">
                <a:latin typeface="Arial" panose="020B0604020202020204" pitchFamily="34" charset="0"/>
                <a:cs typeface="Arial" panose="020B0604020202020204" pitchFamily="34" charset="0"/>
              </a:rPr>
              <a:t>John 16:12-13 KJV 12 </a:t>
            </a:r>
            <a:r>
              <a:rPr lang="en-US" sz="1300" dirty="0">
                <a:latin typeface="Arial" panose="020B0604020202020204" pitchFamily="34" charset="0"/>
                <a:cs typeface="Arial" panose="020B0604020202020204" pitchFamily="34" charset="0"/>
              </a:rPr>
              <a:t>I have yet many things to say unto you, but ye cannot bear them now.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Howbeit when he, the Spirit of truth, is come, he will guide you into all truth: for he shall not speak of himself; but whatsoever he shall hear, that shall he speak: and he will shew you things to come.</a:t>
            </a:r>
          </a:p>
          <a:p>
            <a:pPr defTabSz="966612">
              <a:defRP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4C24015-DCDF-4D9E-AA1B-B7768055AE25}" type="slidenum">
              <a:rPr lang="en-US" smtClean="0"/>
              <a:t>11</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3212986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216346" cy="5160962"/>
          </a:xfrm>
        </p:spPr>
        <p:txBody>
          <a:bodyPr/>
          <a:lstStyle/>
          <a:p>
            <a:pPr defTabSz="966612">
              <a:defRPr/>
            </a:pPr>
            <a:r>
              <a:rPr lang="en-US" sz="1300" b="1" dirty="0">
                <a:latin typeface="Arial" panose="020B0604020202020204" pitchFamily="34" charset="0"/>
                <a:cs typeface="Arial" panose="020B0604020202020204" pitchFamily="34" charset="0"/>
              </a:rPr>
              <a:t>Galatians 5:16-26 NKJV 16 </a:t>
            </a:r>
            <a:r>
              <a:rPr lang="en-US" sz="1300" dirty="0">
                <a:latin typeface="Arial" panose="020B0604020202020204" pitchFamily="34" charset="0"/>
                <a:cs typeface="Arial" panose="020B0604020202020204" pitchFamily="34" charset="0"/>
              </a:rPr>
              <a:t>I say then: </a:t>
            </a:r>
            <a:r>
              <a:rPr lang="en-US" sz="1300" b="1" dirty="0">
                <a:latin typeface="Arial" panose="020B0604020202020204" pitchFamily="34" charset="0"/>
                <a:cs typeface="Arial" panose="020B0604020202020204" pitchFamily="34" charset="0"/>
              </a:rPr>
              <a:t>Walk in the Spirit</a:t>
            </a:r>
            <a:r>
              <a:rPr lang="en-US" sz="1300" dirty="0">
                <a:latin typeface="Arial" panose="020B0604020202020204" pitchFamily="34" charset="0"/>
                <a:cs typeface="Arial" panose="020B0604020202020204" pitchFamily="34" charset="0"/>
              </a:rPr>
              <a:t>, and you shall not fulfill the lust of the flesh.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r>
              <a:rPr lang="en-US" sz="1300" b="1" dirty="0">
                <a:latin typeface="Arial" panose="020B0604020202020204" pitchFamily="34" charset="0"/>
                <a:cs typeface="Arial" panose="020B0604020202020204" pitchFamily="34" charset="0"/>
              </a:rPr>
              <a:t>. 18 </a:t>
            </a:r>
            <a:r>
              <a:rPr lang="en-US" sz="1300" dirty="0">
                <a:latin typeface="Arial" panose="020B0604020202020204" pitchFamily="34" charset="0"/>
                <a:cs typeface="Arial" panose="020B0604020202020204" pitchFamily="34" charset="0"/>
              </a:rPr>
              <a:t>But if you are led by the Spirit, you are not under the law.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Now the works of the flesh are evident, which are: adultery, fornication, uncleanness, lewdness,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idolatry, sorcery, hatred, contentions, jealousies, outbursts of wrath, selfish ambitions, dissensions, heresies,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envy, murders, drunkenness, revelries, and the like; of which I tell you beforehand, just as I also told you in time past, that those who practice such things will not inherit the kingdom of God.</a:t>
            </a:r>
            <a:r>
              <a:rPr lang="en-US" sz="1300" b="1" dirty="0">
                <a:latin typeface="Arial" panose="020B0604020202020204" pitchFamily="34" charset="0"/>
                <a:cs typeface="Arial" panose="020B0604020202020204" pitchFamily="34" charset="0"/>
              </a:rPr>
              <a:t> 22 </a:t>
            </a:r>
            <a:r>
              <a:rPr lang="en-US" sz="1300" dirty="0">
                <a:latin typeface="Arial" panose="020B0604020202020204" pitchFamily="34" charset="0"/>
                <a:cs typeface="Arial" panose="020B0604020202020204" pitchFamily="34" charset="0"/>
              </a:rPr>
              <a:t>But the fruit of the Spirit is love, joy, peace, longsuffering, kindness, goodness, faithfulness,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gentleness, self-control. Against such there is no law.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And those who are Christ's have crucified the flesh with its passions and desires. </a:t>
            </a:r>
            <a:r>
              <a:rPr lang="en-US" sz="1300" b="1" u="sng" dirty="0">
                <a:latin typeface="Arial" panose="020B0604020202020204" pitchFamily="34" charset="0"/>
                <a:cs typeface="Arial" panose="020B0604020202020204" pitchFamily="34" charset="0"/>
              </a:rPr>
              <a:t>25 If we live in the Spirit, let us also walk in the Spirit</a:t>
            </a:r>
            <a:r>
              <a:rPr lang="en-US" sz="1300" dirty="0">
                <a:latin typeface="Arial" panose="020B0604020202020204" pitchFamily="34" charset="0"/>
                <a:cs typeface="Arial" panose="020B0604020202020204" pitchFamily="34" charset="0"/>
              </a:rPr>
              <a:t>. 26 Let us not become conceited, provoking one another, envying one another.</a:t>
            </a:r>
          </a:p>
          <a:p>
            <a:pPr defTabSz="966612">
              <a:defRPr/>
            </a:pPr>
            <a:endParaRPr lang="en-US" sz="1300" dirty="0">
              <a:latin typeface="Arial" panose="020B0604020202020204" pitchFamily="34" charset="0"/>
              <a:cs typeface="Arial" panose="020B0604020202020204" pitchFamily="34" charset="0"/>
            </a:endParaRPr>
          </a:p>
          <a:p>
            <a:pPr algn="l"/>
            <a:r>
              <a:rPr lang="en-US" sz="1300" dirty="0">
                <a:latin typeface="Arial" panose="020B0604020202020204" pitchFamily="34" charset="0"/>
                <a:cs typeface="Arial" panose="020B0604020202020204" pitchFamily="34" charset="0"/>
              </a:rPr>
              <a:t>As Paul explained to the Philippians, when we seek to “work out our salvation”, God is also at work in us - </a:t>
            </a:r>
            <a:r>
              <a:rPr lang="en-US" sz="1300" b="1" dirty="0">
                <a:latin typeface="Arial" panose="020B0604020202020204" pitchFamily="34" charset="0"/>
                <a:cs typeface="Arial" panose="020B0604020202020204" pitchFamily="34" charset="0"/>
              </a:rPr>
              <a:t>Philippians 2:12-13 NKJV 12 </a:t>
            </a:r>
            <a:r>
              <a:rPr lang="en-US" sz="1300" dirty="0">
                <a:latin typeface="Arial" panose="020B0604020202020204" pitchFamily="34" charset="0"/>
                <a:cs typeface="Arial" panose="020B0604020202020204" pitchFamily="34" charset="0"/>
              </a:rPr>
              <a:t>Therefore, my beloved, as you have always obeyed, not as in my presence only, but now much more in my absence, work out your own salvation with fear and trembling;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for </a:t>
            </a:r>
            <a:r>
              <a:rPr lang="en-US" sz="1300" b="1" dirty="0">
                <a:latin typeface="Arial" panose="020B0604020202020204" pitchFamily="34" charset="0"/>
                <a:cs typeface="Arial" panose="020B0604020202020204" pitchFamily="34" charset="0"/>
              </a:rPr>
              <a:t>it is God who works in you both to will and to do for His good pleasure</a:t>
            </a:r>
            <a:r>
              <a:rPr lang="en-US" sz="1300" dirty="0">
                <a:latin typeface="Arial" panose="020B0604020202020204" pitchFamily="34" charset="0"/>
                <a:cs typeface="Arial" panose="020B0604020202020204" pitchFamily="34" charset="0"/>
              </a:rPr>
              <a:t>.</a:t>
            </a:r>
          </a:p>
          <a:p>
            <a:pPr algn="l"/>
            <a:r>
              <a:rPr lang="en-US" sz="1300" b="1" dirty="0">
                <a:latin typeface="Arial" panose="020B0604020202020204" pitchFamily="34" charset="0"/>
                <a:cs typeface="Arial" panose="020B0604020202020204" pitchFamily="34" charset="0"/>
              </a:rPr>
              <a:t>Ephesians 3:16 NKJV 16 </a:t>
            </a:r>
            <a:r>
              <a:rPr lang="en-US" sz="1300" dirty="0">
                <a:latin typeface="Arial" panose="020B0604020202020204" pitchFamily="34" charset="0"/>
                <a:cs typeface="Arial" panose="020B0604020202020204" pitchFamily="34" charset="0"/>
              </a:rPr>
              <a:t>that He would grant you, according to the riches of His glory, to be strengthened with might through His Spirit in the inner man,</a:t>
            </a:r>
          </a:p>
        </p:txBody>
      </p:sp>
      <p:sp>
        <p:nvSpPr>
          <p:cNvPr id="4" name="Slide Number Placeholder 3"/>
          <p:cNvSpPr>
            <a:spLocks noGrp="1"/>
          </p:cNvSpPr>
          <p:nvPr>
            <p:ph type="sldNum" sz="quarter" idx="5"/>
          </p:nvPr>
        </p:nvSpPr>
        <p:spPr/>
        <p:txBody>
          <a:bodyPr/>
          <a:lstStyle/>
          <a:p>
            <a:fld id="{04C24015-DCDF-4D9E-AA1B-B7768055AE25}" type="slidenum">
              <a:rPr lang="en-US" smtClean="0"/>
              <a:t>12</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1156047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3507" cy="5160962"/>
          </a:xfrm>
        </p:spPr>
        <p:txBody>
          <a:bodyPr/>
          <a:lstStyle/>
          <a:p>
            <a:pPr defTabSz="966612">
              <a:defRPr/>
            </a:pPr>
            <a:r>
              <a:rPr lang="en-US" sz="1300" b="1" dirty="0">
                <a:latin typeface="Arial" panose="020B0604020202020204" pitchFamily="34" charset="0"/>
                <a:cs typeface="Arial" panose="020B0604020202020204" pitchFamily="34" charset="0"/>
              </a:rPr>
              <a:t>Galatians 5:16-26 NKJV 16 </a:t>
            </a:r>
            <a:r>
              <a:rPr lang="en-US" sz="1300" dirty="0">
                <a:latin typeface="Arial" panose="020B0604020202020204" pitchFamily="34" charset="0"/>
                <a:cs typeface="Arial" panose="020B0604020202020204" pitchFamily="34" charset="0"/>
              </a:rPr>
              <a:t>I say then: </a:t>
            </a:r>
            <a:r>
              <a:rPr lang="en-US" sz="1300" b="1" dirty="0">
                <a:latin typeface="Arial" panose="020B0604020202020204" pitchFamily="34" charset="0"/>
                <a:cs typeface="Arial" panose="020B0604020202020204" pitchFamily="34" charset="0"/>
              </a:rPr>
              <a:t>Walk in the Spirit</a:t>
            </a:r>
            <a:r>
              <a:rPr lang="en-US" sz="1300" dirty="0">
                <a:latin typeface="Arial" panose="020B0604020202020204" pitchFamily="34" charset="0"/>
                <a:cs typeface="Arial" panose="020B0604020202020204" pitchFamily="34" charset="0"/>
              </a:rPr>
              <a:t>, and you shall not fulfill the lust of the flesh.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r>
              <a:rPr lang="en-US" sz="1300" b="1" dirty="0">
                <a:latin typeface="Arial" panose="020B0604020202020204" pitchFamily="34" charset="0"/>
                <a:cs typeface="Arial" panose="020B0604020202020204" pitchFamily="34" charset="0"/>
              </a:rPr>
              <a:t>. 18 </a:t>
            </a:r>
            <a:r>
              <a:rPr lang="en-US" sz="1300" dirty="0">
                <a:latin typeface="Arial" panose="020B0604020202020204" pitchFamily="34" charset="0"/>
                <a:cs typeface="Arial" panose="020B0604020202020204" pitchFamily="34" charset="0"/>
              </a:rPr>
              <a:t>But if you are led by the Spirit, you are not under the law.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Now the works of the flesh are evident, which are: adultery, fornication, uncleanness, lewdness,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idolatry, sorcery, hatred, contentions, jealousies, outbursts of wrath, selfish ambitions, dissensions, heresies,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envy, murders, drunkenness, revelries, and the like; of which I tell you beforehand, just as I also told you in time past, that those who practice such things will not inherit the kingdom of God.</a:t>
            </a:r>
            <a:r>
              <a:rPr lang="en-US" sz="1300" b="1" dirty="0">
                <a:latin typeface="Arial" panose="020B0604020202020204" pitchFamily="34" charset="0"/>
                <a:cs typeface="Arial" panose="020B0604020202020204" pitchFamily="34" charset="0"/>
              </a:rPr>
              <a:t> 22 </a:t>
            </a:r>
            <a:r>
              <a:rPr lang="en-US" sz="1300" dirty="0">
                <a:latin typeface="Arial" panose="020B0604020202020204" pitchFamily="34" charset="0"/>
                <a:cs typeface="Arial" panose="020B0604020202020204" pitchFamily="34" charset="0"/>
              </a:rPr>
              <a:t>But the fruit of the Spirit is love, joy, peace, longsuffering, kindness, goodness, faithfulness,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gentleness, self-control. Against such there is no law.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And those who are Christ's have crucified the flesh with its passions and desires. </a:t>
            </a:r>
            <a:r>
              <a:rPr lang="en-US" sz="1300" b="1" u="sng" dirty="0">
                <a:latin typeface="Arial" panose="020B0604020202020204" pitchFamily="34" charset="0"/>
                <a:cs typeface="Arial" panose="020B0604020202020204" pitchFamily="34" charset="0"/>
              </a:rPr>
              <a:t>25 If we live in the Spirit, let us also walk in the Spirit</a:t>
            </a:r>
            <a:r>
              <a:rPr lang="en-US" sz="1300" dirty="0">
                <a:latin typeface="Arial" panose="020B0604020202020204" pitchFamily="34" charset="0"/>
                <a:cs typeface="Arial" panose="020B0604020202020204" pitchFamily="34" charset="0"/>
              </a:rPr>
              <a:t>. 26 Let us not become conceited, provoking one another, envying one another.</a:t>
            </a:r>
          </a:p>
          <a:p>
            <a:pPr defTabSz="966612">
              <a:defRPr/>
            </a:pPr>
            <a:endParaRPr lang="en-US" sz="1300" dirty="0">
              <a:latin typeface="Arial" panose="020B0604020202020204" pitchFamily="34" charset="0"/>
              <a:cs typeface="Arial" panose="020B0604020202020204" pitchFamily="34" charset="0"/>
            </a:endParaRPr>
          </a:p>
          <a:p>
            <a:pPr algn="l"/>
            <a:r>
              <a:rPr lang="en-US" sz="1300" dirty="0">
                <a:latin typeface="Arial" panose="020B0604020202020204" pitchFamily="34" charset="0"/>
                <a:cs typeface="Arial" panose="020B0604020202020204" pitchFamily="34" charset="0"/>
              </a:rPr>
              <a:t>As Paul explained to the Philippians, when we seek to “work out our salvation”, God is also at work in us - </a:t>
            </a:r>
            <a:r>
              <a:rPr lang="en-US" sz="1300" b="1" dirty="0">
                <a:latin typeface="Arial" panose="020B0604020202020204" pitchFamily="34" charset="0"/>
                <a:cs typeface="Arial" panose="020B0604020202020204" pitchFamily="34" charset="0"/>
              </a:rPr>
              <a:t>Philippians 2:12-13 NKJV 12 </a:t>
            </a:r>
            <a:r>
              <a:rPr lang="en-US" sz="1300" dirty="0">
                <a:latin typeface="Arial" panose="020B0604020202020204" pitchFamily="34" charset="0"/>
                <a:cs typeface="Arial" panose="020B0604020202020204" pitchFamily="34" charset="0"/>
              </a:rPr>
              <a:t>Therefore, my beloved, as you have always obeyed, not as in my presence only, but now much more in my absence, work out your own salvation with fear and trembling;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for </a:t>
            </a:r>
            <a:r>
              <a:rPr lang="en-US" sz="1300" b="1" dirty="0">
                <a:latin typeface="Arial" panose="020B0604020202020204" pitchFamily="34" charset="0"/>
                <a:cs typeface="Arial" panose="020B0604020202020204" pitchFamily="34" charset="0"/>
              </a:rPr>
              <a:t>it is God who works in you both to will and to do for His good pleasure</a:t>
            </a:r>
            <a:r>
              <a:rPr lang="en-US" sz="1300" dirty="0">
                <a:latin typeface="Arial" panose="020B0604020202020204" pitchFamily="34" charset="0"/>
                <a:cs typeface="Arial" panose="020B0604020202020204" pitchFamily="34" charset="0"/>
              </a:rPr>
              <a:t>.</a:t>
            </a:r>
          </a:p>
          <a:p>
            <a:pPr algn="l"/>
            <a:r>
              <a:rPr lang="en-US" sz="1300" b="1" dirty="0">
                <a:latin typeface="Arial" panose="020B0604020202020204" pitchFamily="34" charset="0"/>
                <a:cs typeface="Arial" panose="020B0604020202020204" pitchFamily="34" charset="0"/>
              </a:rPr>
              <a:t>Ephesians 3:16 NKJV 16 </a:t>
            </a:r>
            <a:r>
              <a:rPr lang="en-US" sz="1300" dirty="0">
                <a:latin typeface="Arial" panose="020B0604020202020204" pitchFamily="34" charset="0"/>
                <a:cs typeface="Arial" panose="020B0604020202020204" pitchFamily="34" charset="0"/>
              </a:rPr>
              <a:t>that He would grant you, according to the riches of His glory, to be strengthened with might through His Spirit in the inner man,</a:t>
            </a:r>
          </a:p>
        </p:txBody>
      </p:sp>
      <p:sp>
        <p:nvSpPr>
          <p:cNvPr id="4" name="Slide Number Placeholder 3"/>
          <p:cNvSpPr>
            <a:spLocks noGrp="1"/>
          </p:cNvSpPr>
          <p:nvPr>
            <p:ph type="sldNum" sz="quarter" idx="5"/>
          </p:nvPr>
        </p:nvSpPr>
        <p:spPr/>
        <p:txBody>
          <a:bodyPr/>
          <a:lstStyle/>
          <a:p>
            <a:fld id="{04C24015-DCDF-4D9E-AA1B-B7768055AE25}" type="slidenum">
              <a:rPr lang="en-US" smtClean="0"/>
              <a:t>13</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3683287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r>
              <a:rPr lang="en-US" dirty="0">
                <a:latin typeface="Arial" panose="020B0604020202020204" pitchFamily="34" charset="0"/>
                <a:cs typeface="Arial" panose="020B0604020202020204" pitchFamily="34" charset="0"/>
              </a:rPr>
              <a:t>1. Fellow Christian, do you earnestly desire to overcome the conflict that goes on between the flesh and the Spirit...?</a:t>
            </a:r>
          </a:p>
          <a:p>
            <a:pPr algn="l"/>
            <a:r>
              <a:rPr lang="en-US" dirty="0">
                <a:latin typeface="Arial" panose="020B0604020202020204" pitchFamily="34" charset="0"/>
                <a:cs typeface="Arial" panose="020B0604020202020204" pitchFamily="34" charset="0"/>
              </a:rPr>
              <a:t>	a. Where the lusts of the flesh pull you in one direction?</a:t>
            </a:r>
          </a:p>
          <a:p>
            <a:pPr algn="l"/>
            <a:r>
              <a:rPr lang="en-US" dirty="0">
                <a:latin typeface="Arial" panose="020B0604020202020204" pitchFamily="34" charset="0"/>
                <a:cs typeface="Arial" panose="020B0604020202020204" pitchFamily="34" charset="0"/>
              </a:rPr>
              <a:t>	b. And the Spirit of God would have you go in an opposite direction?</a:t>
            </a:r>
          </a:p>
          <a:p>
            <a:pPr algn="l"/>
            <a:r>
              <a:rPr lang="en-US" dirty="0">
                <a:latin typeface="Arial" panose="020B0604020202020204" pitchFamily="34" charset="0"/>
                <a:cs typeface="Arial" panose="020B0604020202020204" pitchFamily="34" charset="0"/>
              </a:rPr>
              <a:t>2. In our text (</a:t>
            </a:r>
            <a:r>
              <a:rPr lang="en-US" b="1" dirty="0">
                <a:latin typeface="Arial" panose="020B0604020202020204" pitchFamily="34" charset="0"/>
                <a:cs typeface="Arial" panose="020B0604020202020204" pitchFamily="34" charset="0"/>
              </a:rPr>
              <a:t>Gal 5:16-26</a:t>
            </a:r>
            <a:r>
              <a:rPr lang="en-US" dirty="0">
                <a:latin typeface="Arial" panose="020B0604020202020204" pitchFamily="34" charset="0"/>
                <a:cs typeface="Arial" panose="020B0604020202020204" pitchFamily="34" charset="0"/>
              </a:rPr>
              <a:t>)...</a:t>
            </a:r>
          </a:p>
          <a:p>
            <a:pPr algn="l"/>
            <a:r>
              <a:rPr lang="en-US" dirty="0">
                <a:latin typeface="Arial" panose="020B0604020202020204" pitchFamily="34" charset="0"/>
                <a:cs typeface="Arial" panose="020B0604020202020204" pitchFamily="34" charset="0"/>
              </a:rPr>
              <a:t>	a. We find not only the motivation (cf. our last lesson)</a:t>
            </a:r>
          </a:p>
          <a:p>
            <a:pPr algn="l"/>
            <a:r>
              <a:rPr lang="en-US" dirty="0">
                <a:latin typeface="Arial" panose="020B0604020202020204" pitchFamily="34" charset="0"/>
                <a:cs typeface="Arial" panose="020B0604020202020204" pitchFamily="34" charset="0"/>
              </a:rPr>
              <a:t>	b. But also the solution to </a:t>
            </a:r>
            <a:r>
              <a:rPr lang="en-US" b="1" dirty="0">
                <a:latin typeface="Arial" panose="020B0604020202020204" pitchFamily="34" charset="0"/>
                <a:cs typeface="Arial" panose="020B0604020202020204" pitchFamily="34" charset="0"/>
              </a:rPr>
              <a:t>“Winning The Battle” </a:t>
            </a:r>
            <a:r>
              <a:rPr lang="en-US" dirty="0">
                <a:latin typeface="Arial" panose="020B0604020202020204" pitchFamily="34" charset="0"/>
                <a:cs typeface="Arial" panose="020B0604020202020204" pitchFamily="34" charset="0"/>
              </a:rPr>
              <a:t>(cf. this lesson)</a:t>
            </a:r>
          </a:p>
          <a:p>
            <a:pPr algn="l"/>
            <a:r>
              <a:rPr lang="en-US" dirty="0">
                <a:latin typeface="Arial" panose="020B0604020202020204" pitchFamily="34" charset="0"/>
                <a:cs typeface="Arial" panose="020B0604020202020204" pitchFamily="34" charset="0"/>
              </a:rPr>
              <a:t>3. In our next study, we shall begin taking a closer look at those things listed as </a:t>
            </a:r>
            <a:r>
              <a:rPr lang="en-US" b="1" dirty="0">
                <a:latin typeface="Arial" panose="020B0604020202020204" pitchFamily="34" charset="0"/>
                <a:cs typeface="Arial" panose="020B0604020202020204" pitchFamily="34" charset="0"/>
              </a:rPr>
              <a:t>“the works of the</a:t>
            </a:r>
          </a:p>
          <a:p>
            <a:pPr algn="l"/>
            <a:r>
              <a:rPr lang="en-US" b="1" dirty="0">
                <a:latin typeface="Arial" panose="020B0604020202020204" pitchFamily="34" charset="0"/>
                <a:cs typeface="Arial" panose="020B0604020202020204" pitchFamily="34" charset="0"/>
              </a:rPr>
              <a:t>flesh” </a:t>
            </a:r>
            <a:r>
              <a:rPr lang="en-US" dirty="0">
                <a:latin typeface="Arial" panose="020B0604020202020204" pitchFamily="34" charset="0"/>
                <a:cs typeface="Arial" panose="020B0604020202020204" pitchFamily="34" charset="0"/>
              </a:rPr>
              <a:t>(remembering the importance of awareness of the enemy)</a:t>
            </a:r>
          </a:p>
          <a:p>
            <a:pPr algn="l"/>
            <a:r>
              <a:rPr lang="en-US" dirty="0">
                <a:latin typeface="Arial" panose="020B0604020202020204" pitchFamily="34" charset="0"/>
                <a:cs typeface="Arial" panose="020B0604020202020204" pitchFamily="34" charset="0"/>
              </a:rPr>
              <a:t>4. For the time being, I encourage you to accept the challenge to </a:t>
            </a:r>
            <a:r>
              <a:rPr lang="en-US" b="1" dirty="0">
                <a:latin typeface="Arial" panose="020B0604020202020204" pitchFamily="34" charset="0"/>
                <a:cs typeface="Arial" panose="020B0604020202020204" pitchFamily="34" charset="0"/>
              </a:rPr>
              <a:t>“walk in the Spirit”</a:t>
            </a:r>
            <a:r>
              <a:rPr lang="en-US" dirty="0">
                <a:latin typeface="Arial" panose="020B0604020202020204" pitchFamily="34" charset="0"/>
                <a:cs typeface="Arial" panose="020B0604020202020204" pitchFamily="34" charset="0"/>
              </a:rPr>
              <a:t>...</a:t>
            </a:r>
          </a:p>
          <a:p>
            <a:pPr algn="l"/>
            <a:r>
              <a:rPr lang="en-US" dirty="0">
                <a:latin typeface="Arial" panose="020B0604020202020204" pitchFamily="34" charset="0"/>
                <a:cs typeface="Arial" panose="020B0604020202020204" pitchFamily="34" charset="0"/>
              </a:rPr>
              <a:t>	a. It begins when you “crucify the flesh with its passion and desires”, and begin to “live in the Spirit” - </a:t>
            </a:r>
            <a:r>
              <a:rPr lang="en-US" b="1" dirty="0">
                <a:latin typeface="Arial" panose="020B0604020202020204" pitchFamily="34" charset="0"/>
                <a:cs typeface="Arial" panose="020B0604020202020204" pitchFamily="34" charset="0"/>
              </a:rPr>
              <a:t>Ga 5:24-25</a:t>
            </a:r>
            <a:r>
              <a:rPr lang="en-US" dirty="0">
                <a:latin typeface="Arial" panose="020B0604020202020204" pitchFamily="34" charset="0"/>
                <a:cs typeface="Arial" panose="020B0604020202020204" pitchFamily="34" charset="0"/>
              </a:rPr>
              <a:t>; cf. </a:t>
            </a:r>
            <a:r>
              <a:rPr lang="en-US" b="1" dirty="0">
                <a:latin typeface="Arial" panose="020B0604020202020204" pitchFamily="34" charset="0"/>
                <a:cs typeface="Arial" panose="020B0604020202020204" pitchFamily="34" charset="0"/>
              </a:rPr>
              <a:t>Ro 6:3-11; 8:11-13</a:t>
            </a:r>
          </a:p>
          <a:p>
            <a:pPr algn="l"/>
            <a:r>
              <a:rPr lang="en-US" dirty="0">
                <a:latin typeface="Arial" panose="020B0604020202020204" pitchFamily="34" charset="0"/>
                <a:cs typeface="Arial" panose="020B0604020202020204" pitchFamily="34" charset="0"/>
              </a:rPr>
              <a:t>	b. And it continues as you are “led by the Spirit” through the means of the Word of God and prayer - cf. </a:t>
            </a:r>
            <a:r>
              <a:rPr lang="en-US" b="1" dirty="0">
                <a:latin typeface="Arial" panose="020B0604020202020204" pitchFamily="34" charset="0"/>
                <a:cs typeface="Arial" panose="020B0604020202020204" pitchFamily="34" charset="0"/>
              </a:rPr>
              <a:t>Ro 8:14</a:t>
            </a:r>
          </a:p>
          <a:p>
            <a:pPr algn="l"/>
            <a:r>
              <a:rPr lang="en-US" dirty="0">
                <a:latin typeface="Arial" panose="020B0604020202020204" pitchFamily="34" charset="0"/>
                <a:cs typeface="Arial" panose="020B0604020202020204" pitchFamily="34" charset="0"/>
              </a:rPr>
              <a:t>Have you responded to the command to be baptized into Christ, where you can enjoy the blessing of the “washing of regeneration and renewing of the Holy Spirit”? - cf. </a:t>
            </a:r>
            <a:r>
              <a:rPr lang="en-US" b="1" dirty="0" err="1">
                <a:latin typeface="Arial" panose="020B0604020202020204" pitchFamily="34" charset="0"/>
                <a:cs typeface="Arial" panose="020B0604020202020204" pitchFamily="34" charset="0"/>
              </a:rPr>
              <a:t>Ti</a:t>
            </a:r>
            <a:r>
              <a:rPr lang="en-US" b="1" dirty="0">
                <a:latin typeface="Arial" panose="020B0604020202020204" pitchFamily="34" charset="0"/>
                <a:cs typeface="Arial" panose="020B0604020202020204" pitchFamily="34" charset="0"/>
              </a:rPr>
              <a:t> 3:5-7</a:t>
            </a:r>
          </a:p>
        </p:txBody>
      </p:sp>
      <p:sp>
        <p:nvSpPr>
          <p:cNvPr id="4" name="Slide Number Placeholder 3"/>
          <p:cNvSpPr>
            <a:spLocks noGrp="1"/>
          </p:cNvSpPr>
          <p:nvPr>
            <p:ph type="sldNum" sz="quarter" idx="5"/>
          </p:nvPr>
        </p:nvSpPr>
        <p:spPr/>
        <p:txBody>
          <a:bodyPr/>
          <a:lstStyle/>
          <a:p>
            <a:fld id="{04C24015-DCDF-4D9E-AA1B-B7768055AE25}" type="slidenum">
              <a:rPr lang="en-US" smtClean="0"/>
              <a:t>14</a:t>
            </a:fld>
            <a:endParaRPr lang="en-US"/>
          </a:p>
        </p:txBody>
      </p:sp>
      <p:sp>
        <p:nvSpPr>
          <p:cNvPr id="5" name="Date Placeholder 4">
            <a:extLst>
              <a:ext uri="{FF2B5EF4-FFF2-40B4-BE49-F238E27FC236}">
                <a16:creationId xmlns:a16="http://schemas.microsoft.com/office/drawing/2014/main" id="{B5B0554D-778B-7553-3A8F-113F28655313}"/>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1533158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40" y="4440239"/>
            <a:ext cx="7308167" cy="5160962"/>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9/4/2022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9/4/2022 PM</a:t>
            </a:r>
          </a:p>
        </p:txBody>
      </p:sp>
      <p:sp>
        <p:nvSpPr>
          <p:cNvPr id="5" name="Slide Number Placeholder 4"/>
          <p:cNvSpPr>
            <a:spLocks noGrp="1"/>
          </p:cNvSpPr>
          <p:nvPr>
            <p:ph type="sldNum" sz="quarter" idx="5"/>
          </p:nvPr>
        </p:nvSpPr>
        <p:spPr/>
        <p:txBody>
          <a:bodyPr/>
          <a:lstStyle/>
          <a:p>
            <a:fld id="{04C24015-DCDF-4D9E-AA1B-B7768055AE25}" type="slidenum">
              <a:rPr lang="en-US" smtClean="0"/>
              <a:t>2</a:t>
            </a:fld>
            <a:endParaRPr lang="en-US"/>
          </a:p>
        </p:txBody>
      </p:sp>
    </p:spTree>
    <p:extLst>
      <p:ext uri="{BB962C8B-B14F-4D97-AF65-F5344CB8AC3E}">
        <p14:creationId xmlns:p14="http://schemas.microsoft.com/office/powerpoint/2010/main" val="3048132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62250"/>
            <a:ext cx="7313507" cy="4938950"/>
          </a:xfrm>
        </p:spPr>
        <p:txBody>
          <a:bodyPr/>
          <a:lstStyle/>
          <a:p>
            <a:r>
              <a:rPr lang="en-US" b="1" dirty="0">
                <a:latin typeface="Arial" panose="020B0604020202020204" pitchFamily="34" charset="0"/>
                <a:cs typeface="Arial" panose="020B0604020202020204" pitchFamily="34" charset="0"/>
              </a:rPr>
              <a:t>We reap what we sow!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Gal 6:7-8</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But it is one thing to know we should </a:t>
            </a:r>
            <a:r>
              <a:rPr lang="en-US" b="1" i="1" dirty="0">
                <a:latin typeface="Arial" panose="020B0604020202020204" pitchFamily="34" charset="0"/>
                <a:cs typeface="Arial" panose="020B0604020202020204" pitchFamily="34" charset="0"/>
              </a:rPr>
              <a:t>“walk in the Spirit”, </a:t>
            </a:r>
            <a:r>
              <a:rPr lang="en-US" dirty="0">
                <a:latin typeface="Arial" panose="020B0604020202020204" pitchFamily="34" charset="0"/>
                <a:cs typeface="Arial" panose="020B0604020202020204" pitchFamily="34" charset="0"/>
              </a:rPr>
              <a:t>and another thing to actually do so...</a:t>
            </a:r>
          </a:p>
          <a:p>
            <a:r>
              <a:rPr lang="en-US" dirty="0">
                <a:latin typeface="Arial" panose="020B0604020202020204" pitchFamily="34" charset="0"/>
                <a:cs typeface="Arial" panose="020B0604020202020204" pitchFamily="34" charset="0"/>
              </a:rPr>
              <a:t>1. Therefore I hope to illustrate how the Christian can be victorious in this spiritual “battle” between the Spirit and the flesh</a:t>
            </a:r>
          </a:p>
          <a:p>
            <a:r>
              <a:rPr lang="en-US" dirty="0">
                <a:latin typeface="Arial" panose="020B0604020202020204" pitchFamily="34" charset="0"/>
                <a:cs typeface="Arial" panose="020B0604020202020204" pitchFamily="34" charset="0"/>
              </a:rPr>
              <a:t>2. The basis for our study will once again be </a:t>
            </a:r>
            <a:r>
              <a:rPr lang="en-US" b="1" dirty="0">
                <a:latin typeface="Arial" panose="020B0604020202020204" pitchFamily="34" charset="0"/>
                <a:cs typeface="Arial" panose="020B0604020202020204" pitchFamily="34" charset="0"/>
              </a:rPr>
              <a:t>Gal/ 5:16-26</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5:16-26 NKJV 16 </a:t>
            </a:r>
            <a:r>
              <a:rPr lang="en-US" dirty="0">
                <a:latin typeface="Arial" panose="020B0604020202020204" pitchFamily="34" charset="0"/>
                <a:cs typeface="Arial" panose="020B0604020202020204" pitchFamily="34" charset="0"/>
              </a:rPr>
              <a:t>I say then: Walk in the Spirit, and you shall not fulfill the lust of the flesh.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r>
              <a:rPr lang="en-US" b="1" dirty="0">
                <a:latin typeface="Arial" panose="020B0604020202020204" pitchFamily="34" charset="0"/>
                <a:cs typeface="Arial" panose="020B0604020202020204" pitchFamily="34" charset="0"/>
              </a:rPr>
              <a:t>. 18 </a:t>
            </a:r>
            <a:r>
              <a:rPr lang="en-US" dirty="0">
                <a:latin typeface="Arial" panose="020B0604020202020204" pitchFamily="34" charset="0"/>
                <a:cs typeface="Arial" panose="020B0604020202020204" pitchFamily="34" charset="0"/>
              </a:rPr>
              <a:t>But if you are led by the Spirit, you are not under the law.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Now the works of the flesh are evident, which are: adultery, fornication, uncleanness, lewdness,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idolatry, sorcery, hatred, contentions, jealousies, outbursts of wrath, selfish ambitions, dissensions, heresies,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envy, murders, drunkenness, revelries, and the like; of which I tell you beforehand, just as I also told you in time past, that those who practice such things will not inherit the kingdom of God.</a:t>
            </a:r>
            <a:r>
              <a:rPr lang="en-US" b="1" dirty="0">
                <a:latin typeface="Arial" panose="020B0604020202020204" pitchFamily="34" charset="0"/>
                <a:cs typeface="Arial" panose="020B0604020202020204" pitchFamily="34" charset="0"/>
              </a:rPr>
              <a:t> 22 </a:t>
            </a:r>
            <a:r>
              <a:rPr lang="en-US" dirty="0">
                <a:latin typeface="Arial" panose="020B0604020202020204" pitchFamily="34" charset="0"/>
                <a:cs typeface="Arial" panose="020B0604020202020204" pitchFamily="34" charset="0"/>
              </a:rPr>
              <a:t>But the fruit of the Spirit is love, joy, peace, longsuffering, kindness, goodness, faithfulness,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gentleness, self-control. Against such there is no law.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And those who are Christ's have crucified the flesh with its passions and desires.</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If we live in the Spirit, let us also walk in the Spirit. 26 Let us not become conceited, provoking one another, envying one another.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[From these verses we can glean four points related to </a:t>
            </a:r>
            <a:r>
              <a:rPr lang="en-US" b="1" dirty="0">
                <a:latin typeface="Arial" panose="020B0604020202020204" pitchFamily="34" charset="0"/>
                <a:cs typeface="Arial" panose="020B0604020202020204" pitchFamily="34" charset="0"/>
              </a:rPr>
              <a:t>“Winning The Battle”</a:t>
            </a:r>
            <a:r>
              <a:rPr lang="en-US" dirty="0">
                <a:latin typeface="Arial" panose="020B0604020202020204" pitchFamily="34" charset="0"/>
                <a:cs typeface="Arial" panose="020B0604020202020204" pitchFamily="34" charset="0"/>
              </a:rPr>
              <a:t>. I will save what I believe to be the most important point for last, and therefore start with the idea...]	</a:t>
            </a:r>
          </a:p>
          <a:p>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4C24015-DCDF-4D9E-AA1B-B7768055AE25}" type="slidenum">
              <a:rPr lang="en-US" smtClean="0"/>
              <a:t>3</a:t>
            </a:fld>
            <a:endParaRPr lang="en-US"/>
          </a:p>
        </p:txBody>
      </p:sp>
      <p:sp>
        <p:nvSpPr>
          <p:cNvPr id="5" name="Date Placeholder 4">
            <a:extLst>
              <a:ext uri="{FF2B5EF4-FFF2-40B4-BE49-F238E27FC236}">
                <a16:creationId xmlns:a16="http://schemas.microsoft.com/office/drawing/2014/main" id="{8B3E55D9-DE8E-412D-8B02-D4B111CFBBB7}"/>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230784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62251"/>
            <a:ext cx="7315200" cy="4938950"/>
          </a:xfrm>
        </p:spPr>
        <p:txBody>
          <a:bodyPr/>
          <a:lstStyle/>
          <a:p>
            <a:r>
              <a:rPr lang="en-US" sz="1300" b="1" dirty="0">
                <a:latin typeface="Arial" panose="020B0604020202020204" pitchFamily="34" charset="0"/>
                <a:cs typeface="Arial" panose="020B0604020202020204" pitchFamily="34" charset="0"/>
              </a:rPr>
              <a:t>Luke 14:31 KJV 31 </a:t>
            </a:r>
            <a:r>
              <a:rPr lang="en-US" sz="1300" dirty="0">
                <a:latin typeface="Arial" panose="020B0604020202020204" pitchFamily="34" charset="0"/>
                <a:cs typeface="Arial" panose="020B0604020202020204" pitchFamily="34" charset="0"/>
              </a:rPr>
              <a:t>Or what king, going to make war against another king, </a:t>
            </a:r>
            <a:r>
              <a:rPr lang="en-US" sz="1300" dirty="0" err="1">
                <a:latin typeface="Arial" panose="020B0604020202020204" pitchFamily="34" charset="0"/>
                <a:cs typeface="Arial" panose="020B0604020202020204" pitchFamily="34" charset="0"/>
              </a:rPr>
              <a:t>sitteth</a:t>
            </a:r>
            <a:r>
              <a:rPr lang="en-US" sz="1300" dirty="0">
                <a:latin typeface="Arial" panose="020B0604020202020204" pitchFamily="34" charset="0"/>
                <a:cs typeface="Arial" panose="020B0604020202020204" pitchFamily="34" charset="0"/>
              </a:rPr>
              <a:t> not down first, </a:t>
            </a:r>
            <a:r>
              <a:rPr lang="en-US" sz="1300" b="1" dirty="0">
                <a:latin typeface="Arial" panose="020B0604020202020204" pitchFamily="34" charset="0"/>
                <a:cs typeface="Arial" panose="020B0604020202020204" pitchFamily="34" charset="0"/>
              </a:rPr>
              <a:t>and </a:t>
            </a:r>
            <a:r>
              <a:rPr lang="en-US" sz="1300" b="1" dirty="0" err="1">
                <a:latin typeface="Arial" panose="020B0604020202020204" pitchFamily="34" charset="0"/>
                <a:cs typeface="Arial" panose="020B0604020202020204" pitchFamily="34" charset="0"/>
              </a:rPr>
              <a:t>consulteth</a:t>
            </a:r>
            <a:r>
              <a:rPr lang="en-US" sz="1300" b="1" dirty="0">
                <a:latin typeface="Arial" panose="020B0604020202020204" pitchFamily="34" charset="0"/>
                <a:cs typeface="Arial" panose="020B0604020202020204" pitchFamily="34" charset="0"/>
              </a:rPr>
              <a:t> whether he be able with ten thousand to meet him that cometh against him with twenty thousand?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Galatians 5:17 KJV 17</a:t>
            </a:r>
            <a:r>
              <a:rPr lang="en-US" sz="1300" dirty="0">
                <a:latin typeface="Arial" panose="020B0604020202020204" pitchFamily="34" charset="0"/>
                <a:cs typeface="Arial" panose="020B0604020202020204" pitchFamily="34" charset="0"/>
              </a:rPr>
              <a:t> For the flesh </a:t>
            </a:r>
            <a:r>
              <a:rPr lang="en-US" sz="1300" dirty="0" err="1">
                <a:latin typeface="Arial" panose="020B0604020202020204" pitchFamily="34" charset="0"/>
                <a:cs typeface="Arial" panose="020B0604020202020204" pitchFamily="34" charset="0"/>
              </a:rPr>
              <a:t>lusteth</a:t>
            </a:r>
            <a:r>
              <a:rPr lang="en-US" sz="1300" dirty="0">
                <a:latin typeface="Arial" panose="020B0604020202020204" pitchFamily="34" charset="0"/>
                <a:cs typeface="Arial" panose="020B0604020202020204" pitchFamily="34" charset="0"/>
              </a:rPr>
              <a:t> against the Spirit, and the Spirit against the flesh: and </a:t>
            </a:r>
            <a:r>
              <a:rPr lang="en-US" sz="1300" b="1" dirty="0">
                <a:latin typeface="Arial" panose="020B0604020202020204" pitchFamily="34" charset="0"/>
                <a:cs typeface="Arial" panose="020B0604020202020204" pitchFamily="34" charset="0"/>
              </a:rPr>
              <a:t>these are contrary the one to the other</a:t>
            </a:r>
            <a:r>
              <a:rPr lang="en-US" sz="1300" dirty="0">
                <a:latin typeface="Arial" panose="020B0604020202020204" pitchFamily="34" charset="0"/>
                <a:cs typeface="Arial" panose="020B0604020202020204" pitchFamily="34" charset="0"/>
              </a:rPr>
              <a:t>: so that ye cannot do the things that ye would.</a:t>
            </a:r>
          </a:p>
        </p:txBody>
      </p:sp>
      <p:sp>
        <p:nvSpPr>
          <p:cNvPr id="4" name="Slide Number Placeholder 3"/>
          <p:cNvSpPr>
            <a:spLocks noGrp="1"/>
          </p:cNvSpPr>
          <p:nvPr>
            <p:ph type="sldNum" sz="quarter" idx="5"/>
          </p:nvPr>
        </p:nvSpPr>
        <p:spPr/>
        <p:txBody>
          <a:bodyPr/>
          <a:lstStyle/>
          <a:p>
            <a:fld id="{04C24015-DCDF-4D9E-AA1B-B7768055AE25}" type="slidenum">
              <a:rPr lang="en-US" smtClean="0"/>
              <a:t>4</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2406314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641021"/>
          </a:xfrm>
        </p:spPr>
        <p:txBody>
          <a:bodyPr/>
          <a:lstStyle/>
          <a:p>
            <a:r>
              <a:rPr lang="en-US" b="1" dirty="0">
                <a:latin typeface="Arial" panose="020B0604020202020204" pitchFamily="34" charset="0"/>
                <a:cs typeface="Arial" panose="020B0604020202020204" pitchFamily="34" charset="0"/>
              </a:rPr>
              <a:t>Romans 6:11-18 NKJV 11 </a:t>
            </a:r>
            <a:r>
              <a:rPr lang="en-US" dirty="0">
                <a:latin typeface="Arial" panose="020B0604020202020204" pitchFamily="34" charset="0"/>
                <a:cs typeface="Arial" panose="020B0604020202020204" pitchFamily="34" charset="0"/>
              </a:rPr>
              <a:t>Likewise you also, reckon yourselves to be dead indeed to sin, but alive to God in Christ Jesus our Lord.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Therefore do not let sin reign in your mortal body, that you should obey it in its lusts.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And do not present your members as instruments of unrighteousness to sin, but present yourselves to God as being alive from the dead, and your members as instruments of righteousness to God.</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For sin shall not have dominion over you, for you are not under law but under grace.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What then? Shall we sin because we are not under law but under grace? Certainly not!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Do you not know that to whom you present yourselves slaves to obey, you are that one's slaves whom you obey, whether of sin leading to death, or of obedience leading to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But God be thanked that though you were slaves of sin, yet you obeyed from the heart that form of doctrine to which you were delivered. 18 And having been set free from sin, you became slaves of righteousness.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[With awareness of the battle that exists, we are on the road to victory. Sadly, many people lose the battle because they assume that whatever the flesh wants must be right. For those who desire to win, though, it is also helpful to know that...]</a:t>
            </a: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4C24015-DCDF-4D9E-AA1B-B7768055AE25}" type="slidenum">
              <a:rPr lang="en-US" smtClean="0"/>
              <a:t>5</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3944183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3"/>
          </a:xfrm>
        </p:spPr>
        <p:txBody>
          <a:bodyPr/>
          <a:lstStyle/>
          <a:p>
            <a:pPr defTabSz="966612">
              <a:defRPr/>
            </a:pPr>
            <a:r>
              <a:rPr lang="en-US" b="1" dirty="0">
                <a:latin typeface="Arial" panose="020B0604020202020204" pitchFamily="34" charset="0"/>
                <a:cs typeface="Arial" panose="020B0604020202020204" pitchFamily="34" charset="0"/>
              </a:rPr>
              <a:t>Galatians 5:19-21 NKJV 19 </a:t>
            </a:r>
            <a:r>
              <a:rPr lang="en-US" dirty="0">
                <a:latin typeface="Arial" panose="020B0604020202020204" pitchFamily="34" charset="0"/>
                <a:cs typeface="Arial" panose="020B0604020202020204" pitchFamily="34" charset="0"/>
              </a:rPr>
              <a:t>Now the works of the flesh are evident, which are: adultery, fornication, uncleanness, lewdness,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idolatry, sorcery, hatred, contentions, jealousies, outbursts of wrath, selfish ambitions, dissensions, heresies</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envy, murders, drunkenness, revelries, and the like; of which I tell you beforehand, just as I also told you in time past, that those who practice such things will not inherit the kingdom of God.</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Galatians 6:7-8 NKJV 7 </a:t>
            </a:r>
            <a:r>
              <a:rPr lang="en-US" dirty="0">
                <a:latin typeface="Arial" panose="020B0604020202020204" pitchFamily="34" charset="0"/>
                <a:cs typeface="Arial" panose="020B0604020202020204" pitchFamily="34" charset="0"/>
              </a:rPr>
              <a:t>Do not be deceived, God is not mocked; for whatever a man sows, that he will also reap.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For he who sows to his flesh will of the flesh reap corruption, but he who sows to the Spirit will of the Spirit reap everlasting life.</a:t>
            </a:r>
          </a:p>
          <a:p>
            <a:pPr defTabSz="966612">
              <a:defRPr/>
            </a:pPr>
            <a:endParaRPr lang="en-US" dirty="0">
              <a:latin typeface="Arial" panose="020B0604020202020204" pitchFamily="34" charset="0"/>
              <a:cs typeface="Arial" panose="020B0604020202020204" pitchFamily="34" charset="0"/>
            </a:endParaRPr>
          </a:p>
          <a:p>
            <a:pPr defTabSz="966612">
              <a:defRPr/>
            </a:pPr>
            <a:endParaRPr lang="en-US" dirty="0">
              <a:latin typeface="Arial" panose="020B0604020202020204" pitchFamily="34" charset="0"/>
              <a:cs typeface="Arial" panose="020B0604020202020204" pitchFamily="34" charset="0"/>
            </a:endParaRPr>
          </a:p>
          <a:p>
            <a:pPr defTabSz="966612">
              <a:defRPr/>
            </a:pPr>
            <a:r>
              <a:rPr lang="en-US" dirty="0">
                <a:latin typeface="Arial" panose="020B0604020202020204" pitchFamily="34" charset="0"/>
                <a:cs typeface="Arial" panose="020B0604020202020204" pitchFamily="34" charset="0"/>
              </a:rPr>
              <a:t>[Awareness of the enemy and the consequences of defeat help us to focus our attack and to provide the motivation to attack forcefully. Otherwise, our attempts will be aimless and halfhearted. Next...]</a:t>
            </a: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4C24015-DCDF-4D9E-AA1B-B7768055AE25}" type="slidenum">
              <a:rPr lang="en-US" smtClean="0"/>
              <a:t>6</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889602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62251"/>
            <a:ext cx="7313507" cy="4938950"/>
          </a:xfrm>
        </p:spPr>
        <p:txBody>
          <a:bodyPr/>
          <a:lstStyle/>
          <a:p>
            <a:pPr defTabSz="966612">
              <a:defRPr/>
            </a:pPr>
            <a:r>
              <a:rPr lang="en-US" b="1" dirty="0">
                <a:latin typeface="Arial" panose="020B0604020202020204" pitchFamily="34" charset="0"/>
                <a:cs typeface="Arial" panose="020B0604020202020204" pitchFamily="34" charset="0"/>
              </a:rPr>
              <a:t>Galatians 5:19-21 NKJV 19 </a:t>
            </a:r>
            <a:r>
              <a:rPr lang="en-US" dirty="0">
                <a:latin typeface="Arial" panose="020B0604020202020204" pitchFamily="34" charset="0"/>
                <a:cs typeface="Arial" panose="020B0604020202020204" pitchFamily="34" charset="0"/>
              </a:rPr>
              <a:t>Now the works of the flesh are evident, which are: adultery, fornication, uncleanness, lewdness,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idolatry, sorcery, hatred, contentions, jealousies, outbursts of wrath, selfish ambitions, dissensions, heresies</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envy, murders, drunkenness, revelries, and the like; of which I tell you beforehand, just as I also told you in time past, that those who practice such things will not inherit the kingdom of God.</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Galatians 6:7-8 NKJV 7 </a:t>
            </a:r>
            <a:r>
              <a:rPr lang="en-US" dirty="0">
                <a:latin typeface="Arial" panose="020B0604020202020204" pitchFamily="34" charset="0"/>
                <a:cs typeface="Arial" panose="020B0604020202020204" pitchFamily="34" charset="0"/>
              </a:rPr>
              <a:t>Do not be deceived, God is not mocked; for whatever a man sows, that he will also reap.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For he who sows to his flesh will of the flesh reap corruption, but he who sows to the Spirit will of the Spirit reap everlasting life.</a:t>
            </a:r>
          </a:p>
          <a:p>
            <a:pPr defTabSz="966612">
              <a:defRPr/>
            </a:pPr>
            <a:endParaRPr lang="en-US" dirty="0">
              <a:latin typeface="Arial" panose="020B0604020202020204" pitchFamily="34" charset="0"/>
              <a:cs typeface="Arial" panose="020B0604020202020204" pitchFamily="34" charset="0"/>
            </a:endParaRPr>
          </a:p>
          <a:p>
            <a:pPr defTabSz="966612">
              <a:defRPr/>
            </a:pPr>
            <a:endParaRPr lang="en-US" dirty="0">
              <a:latin typeface="Arial" panose="020B0604020202020204" pitchFamily="34" charset="0"/>
              <a:cs typeface="Arial" panose="020B0604020202020204" pitchFamily="34" charset="0"/>
            </a:endParaRPr>
          </a:p>
          <a:p>
            <a:pPr defTabSz="966612">
              <a:defRPr/>
            </a:pPr>
            <a:r>
              <a:rPr lang="en-US" dirty="0">
                <a:latin typeface="Arial" panose="020B0604020202020204" pitchFamily="34" charset="0"/>
                <a:cs typeface="Arial" panose="020B0604020202020204" pitchFamily="34" charset="0"/>
              </a:rPr>
              <a:t>[Awareness of the enemy and the consequences of defeat help us to focus our attack and to provide the motivation to attack forcefully. Otherwise, our attempts will be aimless and halfhearted. Next...]</a:t>
            </a: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4C24015-DCDF-4D9E-AA1B-B7768055AE25}" type="slidenum">
              <a:rPr lang="en-US" smtClean="0"/>
              <a:t>7</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3077248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76895"/>
            <a:ext cx="7313507" cy="5419009"/>
          </a:xfrm>
        </p:spPr>
        <p:txBody>
          <a:bodyPr/>
          <a:lstStyle/>
          <a:p>
            <a:pPr defTabSz="966612">
              <a:defRPr/>
            </a:pPr>
            <a:r>
              <a:rPr lang="en-US" sz="1300" b="1" dirty="0">
                <a:latin typeface="Arial" panose="020B0604020202020204" pitchFamily="34" charset="0"/>
                <a:cs typeface="Arial" panose="020B0604020202020204" pitchFamily="34" charset="0"/>
              </a:rPr>
              <a:t>Galatians 5:16-26 NKJV 16 </a:t>
            </a:r>
            <a:r>
              <a:rPr lang="en-US" sz="1300" dirty="0">
                <a:latin typeface="Arial" panose="020B0604020202020204" pitchFamily="34" charset="0"/>
                <a:cs typeface="Arial" panose="020B0604020202020204" pitchFamily="34" charset="0"/>
              </a:rPr>
              <a:t>I say then: Walk in the Spirit, and you shall not fulfill the lust of the flesh.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r>
              <a:rPr lang="en-US" sz="1300" b="1" dirty="0">
                <a:latin typeface="Arial" panose="020B0604020202020204" pitchFamily="34" charset="0"/>
                <a:cs typeface="Arial" panose="020B0604020202020204" pitchFamily="34" charset="0"/>
              </a:rPr>
              <a:t>. 18 </a:t>
            </a:r>
            <a:r>
              <a:rPr lang="en-US" sz="1300" dirty="0">
                <a:latin typeface="Arial" panose="020B0604020202020204" pitchFamily="34" charset="0"/>
                <a:cs typeface="Arial" panose="020B0604020202020204" pitchFamily="34" charset="0"/>
              </a:rPr>
              <a:t>But if you are led by the Spirit, you are not under the law.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Now the works of the flesh are evident, which are: adultery, fornication, uncleanness, lewdness,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idolatry, sorcery, hatred, contentions, jealousies, outbursts of wrath, selfish ambitions, dissensions, heresies,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envy, murders, drunkenness, revelries, and the like; of which I tell you beforehand, just as I also told you in time past, that those who practice such things will not inherit the kingdom of God.</a:t>
            </a:r>
            <a:r>
              <a:rPr lang="en-US" sz="1300" b="1" dirty="0">
                <a:latin typeface="Arial" panose="020B0604020202020204" pitchFamily="34" charset="0"/>
                <a:cs typeface="Arial" panose="020B0604020202020204" pitchFamily="34" charset="0"/>
              </a:rPr>
              <a:t> 22 </a:t>
            </a:r>
            <a:r>
              <a:rPr lang="en-US" sz="1300" dirty="0">
                <a:latin typeface="Arial" panose="020B0604020202020204" pitchFamily="34" charset="0"/>
                <a:cs typeface="Arial" panose="020B0604020202020204" pitchFamily="34" charset="0"/>
              </a:rPr>
              <a:t>But the fruit of the Spirit is love, joy, peace, longsuffering, kindness, goodness, faithfulness,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gentleness, self-control. Against such there is no law. </a:t>
            </a:r>
            <a:r>
              <a:rPr lang="en-US" sz="1300" b="1" u="sng" dirty="0">
                <a:latin typeface="Arial" panose="020B0604020202020204" pitchFamily="34" charset="0"/>
                <a:cs typeface="Arial" panose="020B0604020202020204" pitchFamily="34" charset="0"/>
              </a:rPr>
              <a:t>24 And those who are Christ's have crucified the flesh with its passions and desires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25</a:t>
            </a:r>
            <a:r>
              <a:rPr lang="en-US" sz="1300" dirty="0">
                <a:latin typeface="Arial" panose="020B0604020202020204" pitchFamily="34" charset="0"/>
                <a:cs typeface="Arial" panose="020B0604020202020204" pitchFamily="34" charset="0"/>
              </a:rPr>
              <a:t> If we live in the Spirit, let us also walk in the Spirit. 26 Let us not become conceited, provoking one another, envying one another.</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Romans 6:3-8 NKJV 3 </a:t>
            </a:r>
            <a:r>
              <a:rPr lang="en-US" sz="1300" dirty="0">
                <a:latin typeface="Arial" panose="020B0604020202020204" pitchFamily="34" charset="0"/>
                <a:cs typeface="Arial" panose="020B0604020202020204" pitchFamily="34" charset="0"/>
              </a:rPr>
              <a:t>Or do you not know that as many of us as were baptized into Christ Jesus were baptized into His death? </a:t>
            </a:r>
            <a:r>
              <a:rPr lang="en-US" sz="1300" b="1" dirty="0">
                <a:latin typeface="Arial" panose="020B0604020202020204" pitchFamily="34" charset="0"/>
                <a:cs typeface="Arial" panose="020B0604020202020204" pitchFamily="34" charset="0"/>
              </a:rPr>
              <a:t>4 </a:t>
            </a:r>
            <a:r>
              <a:rPr lang="en-US" sz="1300" dirty="0">
                <a:latin typeface="Arial" panose="020B0604020202020204" pitchFamily="34" charset="0"/>
                <a:cs typeface="Arial" panose="020B0604020202020204" pitchFamily="34" charset="0"/>
              </a:rPr>
              <a:t>Therefore we were buried with Him through baptism into death, that just as Christ was raised from the dead by the glory of the Father, even so we also should walk in newness of life.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For if we have been united together in the likeness of His death, certainly we also shall be in the likeness of His resurrection, </a:t>
            </a:r>
            <a:r>
              <a:rPr lang="en-US" sz="1300" b="1" dirty="0">
                <a:latin typeface="Arial" panose="020B0604020202020204" pitchFamily="34" charset="0"/>
                <a:cs typeface="Arial" panose="020B0604020202020204" pitchFamily="34" charset="0"/>
              </a:rPr>
              <a:t>6 </a:t>
            </a:r>
            <a:r>
              <a:rPr lang="en-US" sz="1300" dirty="0">
                <a:latin typeface="Arial" panose="020B0604020202020204" pitchFamily="34" charset="0"/>
                <a:cs typeface="Arial" panose="020B0604020202020204" pitchFamily="34" charset="0"/>
              </a:rPr>
              <a:t>knowing this, that our old man was crucified with Him, that the body of sin might be done away with, that we should no longer be slaves of sin.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For he who has died has been freed from sin.</a:t>
            </a:r>
            <a:r>
              <a:rPr lang="en-US" sz="1300" b="1" dirty="0">
                <a:latin typeface="Arial" panose="020B0604020202020204" pitchFamily="34" charset="0"/>
                <a:cs typeface="Arial" panose="020B0604020202020204" pitchFamily="34" charset="0"/>
              </a:rPr>
              <a:t> 8 </a:t>
            </a:r>
            <a:r>
              <a:rPr lang="en-US" sz="1300" dirty="0">
                <a:latin typeface="Arial" panose="020B0604020202020204" pitchFamily="34" charset="0"/>
                <a:cs typeface="Arial" panose="020B0604020202020204" pitchFamily="34" charset="0"/>
              </a:rPr>
              <a:t>Now if we died with Christ, we believe that we shall also live with Him,</a:t>
            </a:r>
          </a:p>
          <a:p>
            <a:pPr defTabSz="966612">
              <a:defRPr/>
            </a:pPr>
            <a:r>
              <a:rPr lang="en-US" sz="1300" b="1" dirty="0">
                <a:latin typeface="Arial" panose="020B0604020202020204" pitchFamily="34" charset="0"/>
                <a:cs typeface="Arial" panose="020B0604020202020204" pitchFamily="34" charset="0"/>
              </a:rPr>
              <a:t>Romans 8:12 NKJV 12 </a:t>
            </a:r>
            <a:r>
              <a:rPr lang="en-US" sz="1300" dirty="0">
                <a:latin typeface="Arial" panose="020B0604020202020204" pitchFamily="34" charset="0"/>
                <a:cs typeface="Arial" panose="020B0604020202020204" pitchFamily="34" charset="0"/>
              </a:rPr>
              <a:t>Therefore, brethren, </a:t>
            </a:r>
            <a:r>
              <a:rPr lang="en-US" sz="1300" b="1" dirty="0">
                <a:latin typeface="Arial" panose="020B0604020202020204" pitchFamily="34" charset="0"/>
                <a:cs typeface="Arial" panose="020B0604020202020204" pitchFamily="34" charset="0"/>
              </a:rPr>
              <a:t>we are debtors--not to the flesh, to live according to the flesh</a:t>
            </a:r>
            <a:r>
              <a:rPr lang="en-US" sz="1300" dirty="0">
                <a:latin typeface="Arial" panose="020B0604020202020204" pitchFamily="34" charset="0"/>
                <a:cs typeface="Arial" panose="020B0604020202020204" pitchFamily="34" charset="0"/>
              </a:rPr>
              <a:t>.</a:t>
            </a:r>
          </a:p>
          <a:p>
            <a:pPr defTabSz="966612">
              <a:defRPr/>
            </a:pPr>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4C24015-DCDF-4D9E-AA1B-B7768055AE25}" type="slidenum">
              <a:rPr lang="en-US" smtClean="0"/>
              <a:t>8</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2681952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166919" cy="5160962"/>
          </a:xfrm>
        </p:spPr>
        <p:txBody>
          <a:bodyPr/>
          <a:lstStyle/>
          <a:p>
            <a:pPr defTabSz="966612">
              <a:defRPr/>
            </a:pPr>
            <a:r>
              <a:rPr lang="en-US" b="1" dirty="0">
                <a:latin typeface="Arial" panose="020B0604020202020204" pitchFamily="34" charset="0"/>
                <a:cs typeface="Arial" panose="020B0604020202020204" pitchFamily="34" charset="0"/>
              </a:rPr>
              <a:t>Galatians 5:16-26 NKJV 16 </a:t>
            </a:r>
            <a:r>
              <a:rPr lang="en-US" dirty="0">
                <a:latin typeface="Arial" panose="020B0604020202020204" pitchFamily="34" charset="0"/>
                <a:cs typeface="Arial" panose="020B0604020202020204" pitchFamily="34" charset="0"/>
              </a:rPr>
              <a:t>I say then: </a:t>
            </a:r>
            <a:r>
              <a:rPr lang="en-US" b="1" dirty="0">
                <a:latin typeface="Arial" panose="020B0604020202020204" pitchFamily="34" charset="0"/>
                <a:cs typeface="Arial" panose="020B0604020202020204" pitchFamily="34" charset="0"/>
              </a:rPr>
              <a:t>Walk in the Spirit</a:t>
            </a:r>
            <a:r>
              <a:rPr lang="en-US" dirty="0">
                <a:latin typeface="Arial" panose="020B0604020202020204" pitchFamily="34" charset="0"/>
                <a:cs typeface="Arial" panose="020B0604020202020204" pitchFamily="34" charset="0"/>
              </a:rPr>
              <a:t>, and you shall not fulfill the lust of the flesh.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r>
              <a:rPr lang="en-US" b="1" dirty="0">
                <a:latin typeface="Arial" panose="020B0604020202020204" pitchFamily="34" charset="0"/>
                <a:cs typeface="Arial" panose="020B0604020202020204" pitchFamily="34" charset="0"/>
              </a:rPr>
              <a:t>. 18 </a:t>
            </a:r>
            <a:r>
              <a:rPr lang="en-US" dirty="0">
                <a:latin typeface="Arial" panose="020B0604020202020204" pitchFamily="34" charset="0"/>
                <a:cs typeface="Arial" panose="020B0604020202020204" pitchFamily="34" charset="0"/>
              </a:rPr>
              <a:t>But if you are led by the Spirit, you are not under the law.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Now the works of the flesh are evident, which are: adultery, fornication, uncleanness, lewdness,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idolatry, sorcery, hatred, contentions, jealousies, outbursts of wrath, selfish ambitions, dissensions, heresies,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envy, murders, drunkenness, revelries, and the like; of which I tell you beforehand, just as I also told you in time past, that those who practice such things will not inherit the kingdom of God.</a:t>
            </a:r>
            <a:r>
              <a:rPr lang="en-US" b="1" dirty="0">
                <a:latin typeface="Arial" panose="020B0604020202020204" pitchFamily="34" charset="0"/>
                <a:cs typeface="Arial" panose="020B0604020202020204" pitchFamily="34" charset="0"/>
              </a:rPr>
              <a:t> 22 </a:t>
            </a:r>
            <a:r>
              <a:rPr lang="en-US" dirty="0">
                <a:latin typeface="Arial" panose="020B0604020202020204" pitchFamily="34" charset="0"/>
                <a:cs typeface="Arial" panose="020B0604020202020204" pitchFamily="34" charset="0"/>
              </a:rPr>
              <a:t>But the fruit of the Spirit is love, joy, peace, longsuffering, kindness, goodness, faithfulness,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gentleness, self-control. Against such there is no law.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And those who are Christ's have crucified the flesh with its passions and desires. </a:t>
            </a:r>
            <a:r>
              <a:rPr lang="en-US" b="1" u="sng" dirty="0">
                <a:latin typeface="Arial" panose="020B0604020202020204" pitchFamily="34" charset="0"/>
                <a:cs typeface="Arial" panose="020B0604020202020204" pitchFamily="34" charset="0"/>
              </a:rPr>
              <a:t>25 If we live in the Spirit, let us also walk in the Spirit</a:t>
            </a:r>
            <a:r>
              <a:rPr lang="en-US" dirty="0">
                <a:latin typeface="Arial" panose="020B0604020202020204" pitchFamily="34" charset="0"/>
                <a:cs typeface="Arial" panose="020B0604020202020204" pitchFamily="34" charset="0"/>
              </a:rPr>
              <a:t>. 26 Let us not become conceited, provoking one another, envying one another.</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Romans 8:1 NKJV 1</a:t>
            </a:r>
            <a:r>
              <a:rPr lang="en-US" dirty="0">
                <a:latin typeface="Arial" panose="020B0604020202020204" pitchFamily="34" charset="0"/>
                <a:cs typeface="Arial" panose="020B0604020202020204" pitchFamily="34" charset="0"/>
              </a:rPr>
              <a:t> There is therefore now no condemnation to those who are in Christ Jesus, who do not walk according to the flesh, but </a:t>
            </a:r>
            <a:r>
              <a:rPr lang="en-US" b="1" i="1" dirty="0">
                <a:latin typeface="Arial" panose="020B0604020202020204" pitchFamily="34" charset="0"/>
                <a:cs typeface="Arial" panose="020B0604020202020204" pitchFamily="34" charset="0"/>
              </a:rPr>
              <a:t>according to the Spirit.</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Romans 8:11-13 NKJV 11 </a:t>
            </a:r>
            <a:r>
              <a:rPr lang="en-US" dirty="0">
                <a:latin typeface="Arial" panose="020B0604020202020204" pitchFamily="34" charset="0"/>
                <a:cs typeface="Arial" panose="020B0604020202020204" pitchFamily="34" charset="0"/>
              </a:rPr>
              <a:t>But if the Spirit of Him who raised Jesus from the dead dwells in you, He who raised Christ from the dead will also give life to your mortal bodies through His Spirit who dwells in you.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Therefore, brethren, we are debtors--not to the flesh, to live according to the flesh.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For if you live according to the flesh you will die; but if by the Spirit you put to death the deeds of the body, you will live.</a:t>
            </a:r>
          </a:p>
          <a:p>
            <a:pPr defTabSz="966612">
              <a:defRPr/>
            </a:pPr>
            <a:r>
              <a:rPr lang="en-US" b="1" dirty="0">
                <a:latin typeface="Arial" panose="020B0604020202020204" pitchFamily="34" charset="0"/>
                <a:cs typeface="Arial" panose="020B0604020202020204" pitchFamily="34" charset="0"/>
              </a:rPr>
              <a:t>Romans 8:14 NKJV 14 </a:t>
            </a:r>
            <a:r>
              <a:rPr lang="en-US" dirty="0">
                <a:latin typeface="Arial" panose="020B0604020202020204" pitchFamily="34" charset="0"/>
                <a:cs typeface="Arial" panose="020B0604020202020204" pitchFamily="34" charset="0"/>
              </a:rPr>
              <a:t>For as many as are led by the Spirit of God, these are sons of God.</a:t>
            </a:r>
          </a:p>
          <a:p>
            <a:pPr defTabSz="966612">
              <a:defRPr/>
            </a:pPr>
            <a:endParaRPr lang="en-US" dirty="0">
              <a:latin typeface="Arial" panose="020B0604020202020204" pitchFamily="34" charset="0"/>
              <a:cs typeface="Arial" panose="020B0604020202020204" pitchFamily="34" charset="0"/>
            </a:endParaRPr>
          </a:p>
          <a:p>
            <a:r>
              <a:rPr lang="en-US" b="1" dirty="0"/>
              <a:t>“The entire life of the believer is to be lived ‘by the Spirit’, under His guidance and direction, by His aid and help and power. If a man so lives, he will not yield to the sinful desires of the flesh.” </a:t>
            </a:r>
            <a:r>
              <a:rPr lang="en-US" dirty="0"/>
              <a:t>(Charles R. Erdman)</a:t>
            </a:r>
          </a:p>
          <a:p>
            <a:endParaRPr lang="en-US" dirty="0">
              <a:latin typeface="Arial" panose="020B0604020202020204" pitchFamily="34" charset="0"/>
              <a:cs typeface="Arial" panose="020B0604020202020204" pitchFamily="34" charset="0"/>
            </a:endParaRPr>
          </a:p>
          <a:p>
            <a:pPr defTabSz="966612">
              <a:defRPr/>
            </a:pPr>
            <a:r>
              <a:rPr lang="en-US" dirty="0">
                <a:latin typeface="Arial" panose="020B0604020202020204" pitchFamily="34" charset="0"/>
                <a:cs typeface="Arial" panose="020B0604020202020204" pitchFamily="34" charset="0"/>
              </a:rPr>
              <a:t>.</a:t>
            </a:r>
          </a:p>
          <a:p>
            <a:pPr defTabSz="966612">
              <a:defRP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4C24015-DCDF-4D9E-AA1B-B7768055AE25}" type="slidenum">
              <a:rPr lang="en-US" smtClean="0"/>
              <a:t>9</a:t>
            </a:fld>
            <a:endParaRPr lang="en-US"/>
          </a:p>
        </p:txBody>
      </p:sp>
      <p:sp>
        <p:nvSpPr>
          <p:cNvPr id="5" name="Date Placeholder 4">
            <a:extLst>
              <a:ext uri="{FF2B5EF4-FFF2-40B4-BE49-F238E27FC236}">
                <a16:creationId xmlns:a16="http://schemas.microsoft.com/office/drawing/2014/main" id="{20AA214D-FF96-457E-0283-DDC7A89808CA}"/>
              </a:ext>
            </a:extLst>
          </p:cNvPr>
          <p:cNvSpPr>
            <a:spLocks noGrp="1"/>
          </p:cNvSpPr>
          <p:nvPr>
            <p:ph type="dt" idx="1"/>
          </p:nvPr>
        </p:nvSpPr>
        <p:spPr/>
        <p:txBody>
          <a:bodyPr/>
          <a:lstStyle/>
          <a:p>
            <a:r>
              <a:rPr lang="en-US"/>
              <a:t>9/4/2022 PM</a:t>
            </a:r>
          </a:p>
        </p:txBody>
      </p:sp>
    </p:spTree>
    <p:extLst>
      <p:ext uri="{BB962C8B-B14F-4D97-AF65-F5344CB8AC3E}">
        <p14:creationId xmlns:p14="http://schemas.microsoft.com/office/powerpoint/2010/main" val="326336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DEA8D2B-58FB-4B3A-940C-39FA4DA37A57}" type="datetime1">
              <a:rPr lang="en-US" smtClean="0"/>
              <a:t>9/4/2022</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a:t>"The Fruit of the Spirit"</a:t>
            </a:r>
          </a:p>
        </p:txBody>
      </p:sp>
      <p:sp>
        <p:nvSpPr>
          <p:cNvPr id="29" name="Slide Number Placeholder 28"/>
          <p:cNvSpPr>
            <a:spLocks noGrp="1"/>
          </p:cNvSpPr>
          <p:nvPr>
            <p:ph type="sldNum" sz="quarter" idx="12"/>
          </p:nvPr>
        </p:nvSpPr>
        <p:spPr>
          <a:xfrm>
            <a:off x="1216152" y="6355080"/>
            <a:ext cx="1219200" cy="365760"/>
          </a:xfrm>
        </p:spPr>
        <p:txBody>
          <a:bodyPr/>
          <a:lstStyle/>
          <a:p>
            <a:fld id="{DF083FFC-45F4-4D77-A7A4-33C50BCE64BA}"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186651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5FE84-09DD-48CD-912E-93E8E1312308}" type="datetime1">
              <a:rPr lang="en-US" smtClean="0"/>
              <a:t>9/4/2022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Tree>
    <p:extLst>
      <p:ext uri="{BB962C8B-B14F-4D97-AF65-F5344CB8AC3E}">
        <p14:creationId xmlns:p14="http://schemas.microsoft.com/office/powerpoint/2010/main" val="1057822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D2872F-033D-4935-A2F1-FAEC55CDECE2}" type="datetime1">
              <a:rPr lang="en-US" smtClean="0"/>
              <a:t>9/4/2022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val="2463913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F8D76FE-5090-4C65-A0EF-ED37D05A8F26}" type="datetime1">
              <a:rPr lang="en-US" smtClean="0"/>
              <a:t>9/4/2022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99650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B8BAEFB-5B55-4892-94EC-6024DEF49818}" type="datetime1">
              <a:rPr lang="en-US" smtClean="0"/>
              <a:t>9/4/2022</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a:t>"The Fruit of the Spirit"</a:t>
            </a:r>
          </a:p>
        </p:txBody>
      </p:sp>
      <p:sp>
        <p:nvSpPr>
          <p:cNvPr id="6" name="Slide Number Placeholder 5"/>
          <p:cNvSpPr>
            <a:spLocks noGrp="1"/>
          </p:cNvSpPr>
          <p:nvPr>
            <p:ph type="sldNum" sz="quarter" idx="12"/>
          </p:nvPr>
        </p:nvSpPr>
        <p:spPr>
          <a:xfrm>
            <a:off x="1069848" y="6355080"/>
            <a:ext cx="1520952" cy="365760"/>
          </a:xfrm>
        </p:spPr>
        <p:txBody>
          <a:bodyPr/>
          <a:lstStyle/>
          <a:p>
            <a:fld id="{DF083FFC-45F4-4D77-A7A4-33C50BCE64BA}"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2733837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21872F5-E419-46CF-8723-BB3071012962}" type="datetime1">
              <a:rPr lang="en-US" smtClean="0"/>
              <a:t>9/4/2022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056626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746066C-5901-425F-B50E-0E9E04A578DA}" type="datetime1">
              <a:rPr lang="en-US" smtClean="0"/>
              <a:t>9/4/2022</a:t>
            </a:fld>
            <a:endParaRPr lang="en-US"/>
          </a:p>
        </p:txBody>
      </p:sp>
      <p:sp>
        <p:nvSpPr>
          <p:cNvPr id="8" name="Footer Placeholder 7"/>
          <p:cNvSpPr>
            <a:spLocks noGrp="1"/>
          </p:cNvSpPr>
          <p:nvPr>
            <p:ph type="ftr" sz="quarter" idx="11"/>
          </p:nvPr>
        </p:nvSpPr>
        <p:spPr/>
        <p:txBody>
          <a:bodyPr/>
          <a:lstStyle/>
          <a:p>
            <a:r>
              <a:rPr lang="en-US"/>
              <a:t>"The Fruit of the Spirit"</a:t>
            </a:r>
          </a:p>
        </p:txBody>
      </p:sp>
      <p:sp>
        <p:nvSpPr>
          <p:cNvPr id="9" name="Slide Number Placeholder 8"/>
          <p:cNvSpPr>
            <a:spLocks noGrp="1"/>
          </p:cNvSpPr>
          <p:nvPr>
            <p:ph type="sldNum" sz="quarter" idx="12"/>
          </p:nvPr>
        </p:nvSpPr>
        <p:spPr/>
        <p:txBody>
          <a:bodyPr/>
          <a:lstStyle/>
          <a:p>
            <a:fld id="{DF083FFC-45F4-4D77-A7A4-33C50BCE64BA}"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052527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57036D4-53AA-4B52-A7A7-011F06CE8C71}" type="datetime1">
              <a:rPr lang="en-US" smtClean="0"/>
              <a:t>9/4/2022</a:t>
            </a:fld>
            <a:endParaRPr lang="en-US"/>
          </a:p>
        </p:txBody>
      </p:sp>
      <p:sp>
        <p:nvSpPr>
          <p:cNvPr id="4" name="Footer Placeholder 3"/>
          <p:cNvSpPr>
            <a:spLocks noGrp="1"/>
          </p:cNvSpPr>
          <p:nvPr>
            <p:ph type="ftr" sz="quarter" idx="11"/>
          </p:nvPr>
        </p:nvSpPr>
        <p:spPr/>
        <p:txBody>
          <a:bodyPr/>
          <a:lstStyle/>
          <a:p>
            <a:r>
              <a:rPr lang="en-US"/>
              <a:t>"The Fruit of the Spirit"</a:t>
            </a:r>
          </a:p>
        </p:txBody>
      </p:sp>
      <p:sp>
        <p:nvSpPr>
          <p:cNvPr id="5" name="Slide Number Placeholder 4"/>
          <p:cNvSpPr>
            <a:spLocks noGrp="1"/>
          </p:cNvSpPr>
          <p:nvPr>
            <p:ph type="sldNum" sz="quarter" idx="12"/>
          </p:nvPr>
        </p:nvSpPr>
        <p:spPr/>
        <p:txBody>
          <a:bodyPr/>
          <a:lstStyle/>
          <a:p>
            <a:fld id="{DF083FFC-45F4-4D77-A7A4-33C50BCE64BA}"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2938196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D9AFB-23DE-4F61-A077-7011D917DB6B}" type="datetime1">
              <a:rPr lang="en-US" smtClean="0"/>
              <a:t>9/4/2022</a:t>
            </a:fld>
            <a:endParaRPr lang="en-US"/>
          </a:p>
        </p:txBody>
      </p:sp>
      <p:sp>
        <p:nvSpPr>
          <p:cNvPr id="3" name="Footer Placeholder 2"/>
          <p:cNvSpPr>
            <a:spLocks noGrp="1"/>
          </p:cNvSpPr>
          <p:nvPr>
            <p:ph type="ftr" sz="quarter" idx="11"/>
          </p:nvPr>
        </p:nvSpPr>
        <p:spPr/>
        <p:txBody>
          <a:bodyPr/>
          <a:lstStyle/>
          <a:p>
            <a:r>
              <a:rPr lang="en-US"/>
              <a:t>"The Fruit of the Spirit"</a:t>
            </a:r>
          </a:p>
        </p:txBody>
      </p:sp>
      <p:sp>
        <p:nvSpPr>
          <p:cNvPr id="4" name="Slide Number Placeholder 3"/>
          <p:cNvSpPr>
            <a:spLocks noGrp="1"/>
          </p:cNvSpPr>
          <p:nvPr>
            <p:ph type="sldNum" sz="quarter" idx="12"/>
          </p:nvPr>
        </p:nvSpPr>
        <p:spPr/>
        <p:txBody>
          <a:bodyPr/>
          <a:lstStyle/>
          <a:p>
            <a:fld id="{DF083FFC-45F4-4D77-A7A4-33C50BCE64BA}"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7095769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BD53676-FA72-47FD-BD62-FF072AB85224}" type="datetime1">
              <a:rPr lang="en-US" smtClean="0"/>
              <a:t>9/4/2022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905213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7E9FB4-6C2B-430D-AC9A-C4BA81A0B1DB}" type="datetime1">
              <a:rPr lang="en-US" smtClean="0"/>
              <a:t>9/4/2022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00771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CEC56A-F6E7-4F97-A24C-C2B3C75FCCC9}" type="datetime1">
              <a:rPr lang="en-US" smtClean="0"/>
              <a:t>9/4/2022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"The Fruit of the Spirit"</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F083FFC-45F4-4D77-A7A4-33C50BCE64BA}"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9637089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dirty="0">
                <a:latin typeface="Candara" panose="020E0502030303020204" pitchFamily="34" charset="0"/>
              </a:rPr>
              <a:t>“The Flesh and The Spirit”</a:t>
            </a:r>
          </a:p>
        </p:txBody>
      </p:sp>
      <p:sp>
        <p:nvSpPr>
          <p:cNvPr id="3" name="Subtitle 2"/>
          <p:cNvSpPr>
            <a:spLocks noGrp="1"/>
          </p:cNvSpPr>
          <p:nvPr>
            <p:ph type="subTitle" idx="1"/>
          </p:nvPr>
        </p:nvSpPr>
        <p:spPr>
          <a:xfrm>
            <a:off x="1219200" y="5089725"/>
            <a:ext cx="6858000" cy="533400"/>
          </a:xfrm>
        </p:spPr>
        <p:txBody>
          <a:bodyPr>
            <a:noAutofit/>
          </a:bodyPr>
          <a:lstStyle/>
          <a:p>
            <a:r>
              <a:rPr lang="en-US" sz="3200" dirty="0">
                <a:latin typeface="Candara" panose="020E0502030303020204" pitchFamily="34" charset="0"/>
              </a:rPr>
              <a:t>Winning the Battle</a:t>
            </a:r>
          </a:p>
        </p:txBody>
      </p:sp>
      <p:sp>
        <p:nvSpPr>
          <p:cNvPr id="5" name="Arrow: Down 4">
            <a:extLst>
              <a:ext uri="{FF2B5EF4-FFF2-40B4-BE49-F238E27FC236}">
                <a16:creationId xmlns:a16="http://schemas.microsoft.com/office/drawing/2014/main" id="{F4FBF4EE-BFB6-9CDD-FC69-3627D58CCB5F}"/>
              </a:ext>
            </a:extLst>
          </p:cNvPr>
          <p:cNvSpPr>
            <a:spLocks noGrp="1" noRot="1" noMove="1" noResize="1" noEditPoints="1" noAdjustHandles="1" noChangeArrowheads="1" noChangeShapeType="1"/>
          </p:cNvSpPr>
          <p:nvPr/>
        </p:nvSpPr>
        <p:spPr>
          <a:xfrm rot="5400000">
            <a:off x="4807184" y="844386"/>
            <a:ext cx="1917536" cy="233729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Arrow: Down 5">
            <a:extLst>
              <a:ext uri="{FF2B5EF4-FFF2-40B4-BE49-F238E27FC236}">
                <a16:creationId xmlns:a16="http://schemas.microsoft.com/office/drawing/2014/main" id="{AB44C5A2-54C3-2493-DF87-05F31AE1DCF1}"/>
              </a:ext>
            </a:extLst>
          </p:cNvPr>
          <p:cNvSpPr>
            <a:spLocks noGrp="1" noRot="1" noMove="1" noResize="1" noEditPoints="1" noAdjustHandles="1" noChangeArrowheads="1" noChangeShapeType="1"/>
          </p:cNvSpPr>
          <p:nvPr/>
        </p:nvSpPr>
        <p:spPr>
          <a:xfrm rot="16200000">
            <a:off x="2396130" y="844386"/>
            <a:ext cx="1917536" cy="233729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TextBox 6">
            <a:extLst>
              <a:ext uri="{FF2B5EF4-FFF2-40B4-BE49-F238E27FC236}">
                <a16:creationId xmlns:a16="http://schemas.microsoft.com/office/drawing/2014/main" id="{46EB45BD-E34E-BC75-A1A1-20DC97807ABE}"/>
              </a:ext>
            </a:extLst>
          </p:cNvPr>
          <p:cNvSpPr txBox="1">
            <a:spLocks noGrp="1" noRot="1" noMove="1" noResize="1" noEditPoints="1" noAdjustHandles="1" noChangeArrowheads="1" noChangeShapeType="1"/>
          </p:cNvSpPr>
          <p:nvPr/>
        </p:nvSpPr>
        <p:spPr>
          <a:xfrm>
            <a:off x="1985996" y="1558860"/>
            <a:ext cx="2337293" cy="830997"/>
          </a:xfrm>
          <a:prstGeom prst="rect">
            <a:avLst/>
          </a:prstGeom>
          <a:noFill/>
        </p:spPr>
        <p:txBody>
          <a:bodyPr vert="horz"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00"/>
                </a:solidFill>
                <a:effectLst/>
                <a:uLnTx/>
                <a:uFillTx/>
                <a:latin typeface="Candara" panose="020E0502030303020204" pitchFamily="34" charset="0"/>
                <a:ea typeface="+mn-ea"/>
                <a:cs typeface="Arial" panose="020B0604020202020204" pitchFamily="34" charset="0"/>
              </a:rPr>
              <a:t>FLESH</a:t>
            </a:r>
          </a:p>
        </p:txBody>
      </p:sp>
      <p:sp>
        <p:nvSpPr>
          <p:cNvPr id="8" name="TextBox 7">
            <a:extLst>
              <a:ext uri="{FF2B5EF4-FFF2-40B4-BE49-F238E27FC236}">
                <a16:creationId xmlns:a16="http://schemas.microsoft.com/office/drawing/2014/main" id="{CB6AC536-9CD9-A910-C60A-5BB783DB572D}"/>
              </a:ext>
            </a:extLst>
          </p:cNvPr>
          <p:cNvSpPr txBox="1">
            <a:spLocks noGrp="1" noRot="1" noMove="1" noResize="1" noEditPoints="1" noAdjustHandles="1" noChangeArrowheads="1" noChangeShapeType="1"/>
          </p:cNvSpPr>
          <p:nvPr/>
        </p:nvSpPr>
        <p:spPr>
          <a:xfrm>
            <a:off x="4712514" y="1578514"/>
            <a:ext cx="2434318" cy="830997"/>
          </a:xfrm>
          <a:prstGeom prst="rect">
            <a:avLst/>
          </a:prstGeom>
          <a:noFill/>
        </p:spPr>
        <p:txBody>
          <a:bodyPr vert="horz"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ndara" panose="020E0502030303020204" pitchFamily="34" charset="0"/>
                <a:ea typeface="+mn-ea"/>
                <a:cs typeface="Arial" panose="020B0604020202020204" pitchFamily="34" charset="0"/>
              </a:rPr>
              <a:t>SPIRIT</a:t>
            </a:r>
          </a:p>
        </p:txBody>
      </p:sp>
    </p:spTree>
    <p:extLst>
      <p:ext uri="{BB962C8B-B14F-4D97-AF65-F5344CB8AC3E}">
        <p14:creationId xmlns:p14="http://schemas.microsoft.com/office/powerpoint/2010/main" val="10275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3000"/>
                                        <p:tgtEl>
                                          <p:spTgt spid="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3000"/>
                                        <p:tgtEl>
                                          <p:spTgt spid="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3000"/>
                                        <p:tgtEl>
                                          <p:spTgt spid="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randombar(horizontal)">
                                      <p:cBhvr>
                                        <p:cTn id="28"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Through </a:t>
            </a:r>
            <a:r>
              <a:rPr lang="en-US" sz="3800" b="1" i="1" dirty="0">
                <a:latin typeface="Candara" panose="020E0502030303020204" pitchFamily="34" charset="0"/>
              </a:rPr>
              <a:t>“</a:t>
            </a:r>
            <a:r>
              <a:rPr lang="en-US" sz="3800" b="1" i="1" u="sng" dirty="0">
                <a:latin typeface="Candara" panose="020E0502030303020204" pitchFamily="34" charset="0"/>
              </a:rPr>
              <a:t>Walking in the Spirit</a:t>
            </a:r>
            <a:r>
              <a:rPr lang="en-US" sz="3800" b="1" i="1" dirty="0">
                <a:latin typeface="Candara" panose="020E0502030303020204" pitchFamily="34" charset="0"/>
              </a:rPr>
              <a:t>” </a:t>
            </a:r>
            <a:r>
              <a:rPr lang="en-US" sz="3800" dirty="0">
                <a:latin typeface="Candara" panose="020E0502030303020204" pitchFamily="34" charset="0"/>
              </a:rPr>
              <a:t>- Galatians 5:16-17</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10</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47479"/>
            <a:ext cx="8517468" cy="5342961"/>
          </a:xfrm>
        </p:spPr>
        <p:txBody>
          <a:bodyPr>
            <a:normAutofit/>
          </a:bodyPr>
          <a:lstStyle/>
          <a:p>
            <a:pPr marL="0" indent="0">
              <a:buNone/>
            </a:pPr>
            <a:r>
              <a:rPr lang="en-US" sz="3200" b="1" dirty="0">
                <a:latin typeface="Candara" panose="020E0502030303020204" pitchFamily="34" charset="0"/>
              </a:rPr>
              <a:t>How does one </a:t>
            </a:r>
            <a:r>
              <a:rPr lang="en-US" sz="3200" b="1" i="1" dirty="0">
                <a:latin typeface="Candara" panose="020E0502030303020204" pitchFamily="34" charset="0"/>
              </a:rPr>
              <a:t>“</a:t>
            </a:r>
            <a:r>
              <a:rPr lang="en-US" sz="3200" b="1" i="1" u="sng" dirty="0">
                <a:latin typeface="Candara" panose="020E0502030303020204" pitchFamily="34" charset="0"/>
              </a:rPr>
              <a:t>walk in the Spirit</a:t>
            </a:r>
            <a:r>
              <a:rPr lang="en-US" sz="3200" b="1" i="1" dirty="0">
                <a:latin typeface="Candara" panose="020E0502030303020204" pitchFamily="34" charset="0"/>
              </a:rPr>
              <a:t>”?</a:t>
            </a:r>
          </a:p>
          <a:p>
            <a:pPr>
              <a:buFont typeface="Wingdings" panose="05000000000000000000" pitchFamily="2" charset="2"/>
              <a:buChar char="§"/>
            </a:pPr>
            <a:r>
              <a:rPr lang="en-US" sz="2800" dirty="0">
                <a:latin typeface="Candara" panose="020E0502030303020204" pitchFamily="34" charset="0"/>
              </a:rPr>
              <a:t>Is it by listening to some “still small voice”?</a:t>
            </a:r>
          </a:p>
          <a:p>
            <a:pPr>
              <a:buFont typeface="Wingdings" panose="05000000000000000000" pitchFamily="2" charset="2"/>
              <a:buChar char="§"/>
            </a:pPr>
            <a:r>
              <a:rPr lang="en-US" sz="2800" dirty="0">
                <a:latin typeface="Candara" panose="020E0502030303020204" pitchFamily="34" charset="0"/>
              </a:rPr>
              <a:t>By heeding some influence or intuition?</a:t>
            </a:r>
          </a:p>
          <a:p>
            <a:pPr>
              <a:buFont typeface="Wingdings" panose="05000000000000000000" pitchFamily="2" charset="2"/>
              <a:buChar char="§"/>
            </a:pPr>
            <a:r>
              <a:rPr lang="en-US" sz="2800" dirty="0">
                <a:latin typeface="Candara" panose="020E0502030303020204" pitchFamily="34" charset="0"/>
              </a:rPr>
              <a:t>By following some overwhelming compulsion?</a:t>
            </a:r>
          </a:p>
          <a:p>
            <a:pPr marL="0" indent="0">
              <a:buNone/>
            </a:pPr>
            <a:r>
              <a:rPr lang="en-US" sz="3200" b="1" dirty="0">
                <a:latin typeface="Candara" panose="020E0502030303020204" pitchFamily="34" charset="0"/>
              </a:rPr>
              <a:t>The answer to all of these questions is </a:t>
            </a:r>
            <a:r>
              <a:rPr lang="en-US" sz="3200" b="1" u="sng" dirty="0">
                <a:latin typeface="Candara" panose="020E0502030303020204" pitchFamily="34" charset="0"/>
              </a:rPr>
              <a:t>NO</a:t>
            </a:r>
            <a:r>
              <a:rPr lang="en-US" sz="3200" b="1" dirty="0">
                <a:latin typeface="Candara" panose="020E0502030303020204" pitchFamily="34" charset="0"/>
              </a:rPr>
              <a:t>!</a:t>
            </a:r>
          </a:p>
          <a:p>
            <a:pPr>
              <a:buFont typeface="Wingdings" panose="05000000000000000000" pitchFamily="2" charset="2"/>
              <a:buChar char="§"/>
            </a:pPr>
            <a:r>
              <a:rPr lang="en-US" sz="2800" dirty="0">
                <a:latin typeface="Candara" panose="020E0502030303020204" pitchFamily="34" charset="0"/>
              </a:rPr>
              <a:t>The Bible warns about depending on the human mind or spirit for direction</a:t>
            </a:r>
          </a:p>
          <a:p>
            <a:pPr lvl="1">
              <a:buFont typeface="Wingdings" panose="05000000000000000000" pitchFamily="2" charset="2"/>
              <a:buChar char="§"/>
            </a:pPr>
            <a:r>
              <a:rPr lang="en-US" sz="2500" dirty="0">
                <a:latin typeface="Candara" panose="020E0502030303020204" pitchFamily="34" charset="0"/>
              </a:rPr>
              <a:t>Proverbs 14:12; Jeremiah 10:23; Psalms 119:133</a:t>
            </a:r>
          </a:p>
          <a:p>
            <a:pPr>
              <a:buFont typeface="Wingdings" panose="05000000000000000000" pitchFamily="2" charset="2"/>
              <a:buChar char="§"/>
            </a:pPr>
            <a:r>
              <a:rPr lang="en-US" sz="2800" dirty="0">
                <a:latin typeface="Candara" panose="020E0502030303020204" pitchFamily="34" charset="0"/>
              </a:rPr>
              <a:t>Only the direction given </a:t>
            </a:r>
            <a:r>
              <a:rPr lang="en-US" sz="2800">
                <a:latin typeface="Candara" panose="020E0502030303020204" pitchFamily="34" charset="0"/>
              </a:rPr>
              <a:t>by obedience to </a:t>
            </a:r>
            <a:r>
              <a:rPr lang="en-US" sz="2800" dirty="0">
                <a:latin typeface="Candara" panose="020E0502030303020204" pitchFamily="34" charset="0"/>
              </a:rPr>
              <a:t>the </a:t>
            </a:r>
            <a:r>
              <a:rPr lang="en-US" sz="2800" b="1" dirty="0">
                <a:latin typeface="Candara" panose="020E0502030303020204" pitchFamily="34" charset="0"/>
              </a:rPr>
              <a:t>Word of God </a:t>
            </a:r>
            <a:r>
              <a:rPr lang="en-US" sz="2800" dirty="0">
                <a:latin typeface="Candara" panose="020E0502030303020204" pitchFamily="34" charset="0"/>
              </a:rPr>
              <a:t>will render us pleasing to God</a:t>
            </a:r>
          </a:p>
        </p:txBody>
      </p:sp>
    </p:spTree>
    <p:extLst>
      <p:ext uri="{BB962C8B-B14F-4D97-AF65-F5344CB8AC3E}">
        <p14:creationId xmlns:p14="http://schemas.microsoft.com/office/powerpoint/2010/main" val="3381718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Through </a:t>
            </a:r>
            <a:r>
              <a:rPr lang="en-US" sz="3800" b="1" i="1" dirty="0">
                <a:latin typeface="Candara" panose="020E0502030303020204" pitchFamily="34" charset="0"/>
              </a:rPr>
              <a:t>“</a:t>
            </a:r>
            <a:r>
              <a:rPr lang="en-US" sz="3800" b="1" i="1" u="sng" dirty="0">
                <a:latin typeface="Candara" panose="020E0502030303020204" pitchFamily="34" charset="0"/>
              </a:rPr>
              <a:t>Walking in the Spirit</a:t>
            </a:r>
            <a:r>
              <a:rPr lang="en-US" sz="3800" b="1" i="1" dirty="0">
                <a:latin typeface="Candara" panose="020E0502030303020204" pitchFamily="34" charset="0"/>
              </a:rPr>
              <a:t>” </a:t>
            </a:r>
            <a:r>
              <a:rPr lang="en-US" sz="3800" dirty="0">
                <a:latin typeface="Candara" panose="020E0502030303020204" pitchFamily="34" charset="0"/>
              </a:rPr>
              <a:t>- Galatians 5:16-17</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11</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47479"/>
            <a:ext cx="8517468" cy="5342961"/>
          </a:xfrm>
        </p:spPr>
        <p:txBody>
          <a:bodyPr>
            <a:normAutofit/>
          </a:bodyPr>
          <a:lstStyle/>
          <a:p>
            <a:pPr marL="0" indent="0">
              <a:buNone/>
            </a:pPr>
            <a:r>
              <a:rPr lang="en-US" sz="3200" b="1" dirty="0">
                <a:latin typeface="Candara" panose="020E0502030303020204" pitchFamily="34" charset="0"/>
              </a:rPr>
              <a:t>We </a:t>
            </a:r>
            <a:r>
              <a:rPr lang="en-US" sz="3200" b="1" i="1" dirty="0">
                <a:latin typeface="Candara" panose="020E0502030303020204" pitchFamily="34" charset="0"/>
              </a:rPr>
              <a:t>“</a:t>
            </a:r>
            <a:r>
              <a:rPr lang="en-US" sz="3200" b="1" i="1" u="sng" dirty="0">
                <a:latin typeface="Candara" panose="020E0502030303020204" pitchFamily="34" charset="0"/>
              </a:rPr>
              <a:t>walk in the Spirit</a:t>
            </a:r>
            <a:r>
              <a:rPr lang="en-US" sz="3200" b="1" i="1" dirty="0">
                <a:latin typeface="Candara" panose="020E0502030303020204" pitchFamily="34" charset="0"/>
              </a:rPr>
              <a:t>” </a:t>
            </a:r>
            <a:r>
              <a:rPr lang="en-US" sz="3200" b="1" dirty="0">
                <a:latin typeface="Candara" panose="020E0502030303020204" pitchFamily="34" charset="0"/>
              </a:rPr>
              <a:t>or are </a:t>
            </a:r>
            <a:r>
              <a:rPr lang="en-US" sz="3200" b="1" i="1" dirty="0">
                <a:latin typeface="Candara" panose="020E0502030303020204" pitchFamily="34" charset="0"/>
              </a:rPr>
              <a:t>“led by the Spirit” </a:t>
            </a:r>
            <a:r>
              <a:rPr lang="en-US" sz="3200" b="1" dirty="0">
                <a:latin typeface="Candara" panose="020E0502030303020204" pitchFamily="34" charset="0"/>
              </a:rPr>
              <a:t>when…</a:t>
            </a:r>
          </a:p>
          <a:p>
            <a:pPr>
              <a:buFont typeface="Wingdings" panose="05000000000000000000" pitchFamily="2" charset="2"/>
              <a:buChar char="§"/>
            </a:pPr>
            <a:r>
              <a:rPr lang="en-US" sz="2800" dirty="0">
                <a:latin typeface="Candara" panose="020E0502030303020204" pitchFamily="34" charset="0"/>
              </a:rPr>
              <a:t>When we </a:t>
            </a:r>
            <a:r>
              <a:rPr lang="en-US" sz="2800" b="1" i="1" dirty="0">
                <a:latin typeface="Candara" panose="020E0502030303020204" pitchFamily="34" charset="0"/>
              </a:rPr>
              <a:t>“set our minds on the things of the Spirit”</a:t>
            </a:r>
          </a:p>
          <a:p>
            <a:pPr lvl="1">
              <a:buFont typeface="Wingdings" panose="05000000000000000000" pitchFamily="2" charset="2"/>
              <a:buChar char="§"/>
            </a:pPr>
            <a:r>
              <a:rPr lang="en-US" sz="2500" dirty="0">
                <a:latin typeface="Candara" panose="020E0502030303020204" pitchFamily="34" charset="0"/>
              </a:rPr>
              <a:t>Just like those who </a:t>
            </a:r>
            <a:r>
              <a:rPr lang="en-US" sz="2500" b="1" i="1" dirty="0">
                <a:latin typeface="Candara" panose="020E0502030303020204" pitchFamily="34" charset="0"/>
              </a:rPr>
              <a:t>“set their minds on the flesh,” </a:t>
            </a:r>
            <a:r>
              <a:rPr lang="en-US" sz="2500" dirty="0">
                <a:latin typeface="Candara" panose="020E0502030303020204" pitchFamily="34" charset="0"/>
              </a:rPr>
              <a:t>these walk according to the flesh </a:t>
            </a:r>
            <a:r>
              <a:rPr lang="en-US" sz="2400" dirty="0">
                <a:latin typeface="Candara" panose="020E0502030303020204" pitchFamily="34" charset="0"/>
              </a:rPr>
              <a:t>- Romans 8:4-5</a:t>
            </a:r>
            <a:endParaRPr lang="en-US" sz="2500" dirty="0">
              <a:latin typeface="Candara" panose="020E0502030303020204" pitchFamily="34" charset="0"/>
            </a:endParaRPr>
          </a:p>
          <a:p>
            <a:pPr lvl="1">
              <a:buFont typeface="Wingdings" panose="05000000000000000000" pitchFamily="2" charset="2"/>
              <a:buChar char="§"/>
            </a:pPr>
            <a:r>
              <a:rPr lang="en-US" sz="2500" dirty="0">
                <a:latin typeface="Candara" panose="020E0502030303020204" pitchFamily="34" charset="0"/>
              </a:rPr>
              <a:t>What are </a:t>
            </a:r>
            <a:r>
              <a:rPr lang="en-US" sz="2500" b="1" i="1" dirty="0">
                <a:latin typeface="Candara" panose="020E0502030303020204" pitchFamily="34" charset="0"/>
              </a:rPr>
              <a:t>“the things of the Spirit”?</a:t>
            </a:r>
          </a:p>
          <a:p>
            <a:pPr lvl="2">
              <a:buFont typeface="Wingdings" panose="05000000000000000000" pitchFamily="2" charset="2"/>
              <a:buChar char="§"/>
            </a:pPr>
            <a:r>
              <a:rPr lang="en-US" sz="2200" dirty="0">
                <a:latin typeface="Candara" panose="020E0502030303020204" pitchFamily="34" charset="0"/>
              </a:rPr>
              <a:t>The things revealed by the Holy Spirit - John 14:25-26</a:t>
            </a:r>
          </a:p>
          <a:p>
            <a:pPr lvl="2">
              <a:buFont typeface="Wingdings" panose="05000000000000000000" pitchFamily="2" charset="2"/>
              <a:buChar char="§"/>
            </a:pPr>
            <a:r>
              <a:rPr lang="en-US" sz="2200" dirty="0">
                <a:latin typeface="Candara" panose="020E0502030303020204" pitchFamily="34" charset="0"/>
              </a:rPr>
              <a:t>The revealed Word of truth - John 16:12-13</a:t>
            </a:r>
          </a:p>
          <a:p>
            <a:pPr lvl="1">
              <a:buFont typeface="Wingdings" panose="05000000000000000000" pitchFamily="2" charset="2"/>
              <a:buChar char="§"/>
            </a:pPr>
            <a:r>
              <a:rPr lang="en-US" sz="2500" dirty="0">
                <a:latin typeface="Candara" panose="020E0502030303020204" pitchFamily="34" charset="0"/>
              </a:rPr>
              <a:t>When one is setting their mind on the </a:t>
            </a:r>
            <a:r>
              <a:rPr lang="en-US" sz="2500" b="1" dirty="0">
                <a:latin typeface="Candara" panose="020E0502030303020204" pitchFamily="34" charset="0"/>
              </a:rPr>
              <a:t>Word of God </a:t>
            </a:r>
            <a:r>
              <a:rPr lang="en-US" sz="2500" b="1" i="1" dirty="0">
                <a:latin typeface="Candara" panose="020E0502030303020204" pitchFamily="34" charset="0"/>
              </a:rPr>
              <a:t>(“the things of the Spirit”</a:t>
            </a:r>
            <a:r>
              <a:rPr lang="en-US" sz="2500" dirty="0">
                <a:latin typeface="Candara" panose="020E0502030303020204" pitchFamily="34" charset="0"/>
              </a:rPr>
              <a:t>) and striving to so walk…</a:t>
            </a:r>
          </a:p>
          <a:p>
            <a:pPr lvl="2">
              <a:buFont typeface="Wingdings" panose="05000000000000000000" pitchFamily="2" charset="2"/>
              <a:buChar char="§"/>
            </a:pPr>
            <a:r>
              <a:rPr lang="en-US" sz="2200" dirty="0">
                <a:latin typeface="Candara" panose="020E0502030303020204" pitchFamily="34" charset="0"/>
              </a:rPr>
              <a:t>They are </a:t>
            </a:r>
            <a:r>
              <a:rPr lang="en-US" sz="2200" b="1" i="1" dirty="0">
                <a:latin typeface="Candara" panose="020E0502030303020204" pitchFamily="34" charset="0"/>
              </a:rPr>
              <a:t>“walking in the Spirit”</a:t>
            </a:r>
          </a:p>
          <a:p>
            <a:pPr lvl="2">
              <a:buFont typeface="Wingdings" panose="05000000000000000000" pitchFamily="2" charset="2"/>
              <a:buChar char="§"/>
            </a:pPr>
            <a:r>
              <a:rPr lang="en-US" sz="2200" dirty="0">
                <a:latin typeface="Candara" panose="020E0502030303020204" pitchFamily="34" charset="0"/>
              </a:rPr>
              <a:t>They are being </a:t>
            </a:r>
            <a:r>
              <a:rPr lang="en-US" sz="2200" b="1" i="1" dirty="0">
                <a:latin typeface="Candara" panose="020E0502030303020204" pitchFamily="34" charset="0"/>
              </a:rPr>
              <a:t>“led by the Spirit”</a:t>
            </a:r>
          </a:p>
        </p:txBody>
      </p:sp>
    </p:spTree>
    <p:extLst>
      <p:ext uri="{BB962C8B-B14F-4D97-AF65-F5344CB8AC3E}">
        <p14:creationId xmlns:p14="http://schemas.microsoft.com/office/powerpoint/2010/main" val="3038023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Through </a:t>
            </a:r>
            <a:r>
              <a:rPr lang="en-US" sz="3800" b="1" i="1" dirty="0">
                <a:latin typeface="Candara" panose="020E0502030303020204" pitchFamily="34" charset="0"/>
              </a:rPr>
              <a:t>“</a:t>
            </a:r>
            <a:r>
              <a:rPr lang="en-US" sz="3800" b="1" i="1" u="sng" dirty="0">
                <a:latin typeface="Candara" panose="020E0502030303020204" pitchFamily="34" charset="0"/>
              </a:rPr>
              <a:t>Walking in the Spirit</a:t>
            </a:r>
            <a:r>
              <a:rPr lang="en-US" sz="3800" b="1" i="1" dirty="0">
                <a:latin typeface="Candara" panose="020E0502030303020204" pitchFamily="34" charset="0"/>
              </a:rPr>
              <a:t>” </a:t>
            </a:r>
            <a:r>
              <a:rPr lang="en-US" sz="3800" dirty="0">
                <a:latin typeface="Candara" panose="020E0502030303020204" pitchFamily="34" charset="0"/>
              </a:rPr>
              <a:t>- Galatians 5:16-17</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12</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47479"/>
            <a:ext cx="8607778" cy="5342961"/>
          </a:xfrm>
        </p:spPr>
        <p:txBody>
          <a:bodyPr>
            <a:normAutofit/>
          </a:bodyPr>
          <a:lstStyle/>
          <a:p>
            <a:pPr marL="0" indent="0">
              <a:buNone/>
            </a:pPr>
            <a:r>
              <a:rPr lang="en-US" sz="3200" b="1" dirty="0">
                <a:latin typeface="Candara" panose="020E0502030303020204" pitchFamily="34" charset="0"/>
              </a:rPr>
              <a:t>We </a:t>
            </a:r>
            <a:r>
              <a:rPr lang="en-US" sz="3200" b="1" i="1" dirty="0">
                <a:latin typeface="Candara" panose="020E0502030303020204" pitchFamily="34" charset="0"/>
              </a:rPr>
              <a:t>“</a:t>
            </a:r>
            <a:r>
              <a:rPr lang="en-US" sz="3200" b="1" i="1" u="sng" dirty="0">
                <a:latin typeface="Candara" panose="020E0502030303020204" pitchFamily="34" charset="0"/>
              </a:rPr>
              <a:t>walk in the Spirit</a:t>
            </a:r>
            <a:r>
              <a:rPr lang="en-US" sz="3200" b="1" i="1" dirty="0">
                <a:latin typeface="Candara" panose="020E0502030303020204" pitchFamily="34" charset="0"/>
              </a:rPr>
              <a:t>” </a:t>
            </a:r>
            <a:r>
              <a:rPr lang="en-US" sz="3200" b="1" dirty="0">
                <a:latin typeface="Candara" panose="020E0502030303020204" pitchFamily="34" charset="0"/>
              </a:rPr>
              <a:t>or are </a:t>
            </a:r>
            <a:r>
              <a:rPr lang="en-US" sz="3200" b="1" i="1" dirty="0">
                <a:latin typeface="Candara" panose="020E0502030303020204" pitchFamily="34" charset="0"/>
              </a:rPr>
              <a:t>“led by the Spirit” </a:t>
            </a:r>
            <a:r>
              <a:rPr lang="en-US" sz="3200" b="1" dirty="0">
                <a:latin typeface="Candara" panose="020E0502030303020204" pitchFamily="34" charset="0"/>
              </a:rPr>
              <a:t>when…</a:t>
            </a:r>
          </a:p>
          <a:p>
            <a:pPr>
              <a:buFont typeface="Wingdings" panose="05000000000000000000" pitchFamily="2" charset="2"/>
              <a:buChar char="§"/>
            </a:pPr>
            <a:r>
              <a:rPr lang="en-US" sz="2800" dirty="0">
                <a:latin typeface="Candara" panose="020E0502030303020204" pitchFamily="34" charset="0"/>
              </a:rPr>
              <a:t>When we are</a:t>
            </a:r>
            <a:r>
              <a:rPr lang="en-US" sz="2800" i="1" dirty="0">
                <a:latin typeface="Candara" panose="020E0502030303020204" pitchFamily="34" charset="0"/>
              </a:rPr>
              <a:t> </a:t>
            </a:r>
            <a:r>
              <a:rPr lang="en-US" sz="2800" b="1" i="1" dirty="0">
                <a:latin typeface="Candara" panose="020E0502030303020204" pitchFamily="34" charset="0"/>
              </a:rPr>
              <a:t>“strengthened by the Spirit”</a:t>
            </a:r>
          </a:p>
          <a:p>
            <a:pPr lvl="1">
              <a:buFont typeface="Wingdings" panose="05000000000000000000" pitchFamily="2" charset="2"/>
              <a:buChar char="§"/>
            </a:pPr>
            <a:r>
              <a:rPr lang="en-US" sz="2600" dirty="0">
                <a:latin typeface="Candara" panose="020E0502030303020204" pitchFamily="34" charset="0"/>
              </a:rPr>
              <a:t>We walk according to </a:t>
            </a:r>
            <a:r>
              <a:rPr lang="en-US" sz="2600" b="1" i="1" dirty="0">
                <a:latin typeface="Candara" panose="020E0502030303020204" pitchFamily="34" charset="0"/>
              </a:rPr>
              <a:t>“the things of the Spirit,” </a:t>
            </a:r>
            <a:r>
              <a:rPr lang="en-US" sz="2600" dirty="0">
                <a:latin typeface="Candara" panose="020E0502030303020204" pitchFamily="34" charset="0"/>
              </a:rPr>
              <a:t>and thus we are aided by the Spirit of God</a:t>
            </a:r>
          </a:p>
          <a:p>
            <a:pPr lvl="2">
              <a:buFont typeface="Wingdings" panose="05000000000000000000" pitchFamily="2" charset="2"/>
              <a:buChar char="§"/>
            </a:pPr>
            <a:r>
              <a:rPr lang="en-US" sz="2200" b="1" i="1" dirty="0">
                <a:latin typeface="Candara" panose="020E0502030303020204" pitchFamily="34" charset="0"/>
              </a:rPr>
              <a:t>“…it is God who works in you…”</a:t>
            </a:r>
            <a:r>
              <a:rPr lang="en-US" sz="2200" dirty="0">
                <a:latin typeface="Candara" panose="020E0502030303020204" pitchFamily="34" charset="0"/>
              </a:rPr>
              <a:t> - Philippians 2:12-13</a:t>
            </a:r>
          </a:p>
          <a:p>
            <a:pPr lvl="2">
              <a:buFont typeface="Wingdings" panose="05000000000000000000" pitchFamily="2" charset="2"/>
              <a:buChar char="§"/>
            </a:pPr>
            <a:r>
              <a:rPr lang="en-US" sz="2200" dirty="0">
                <a:latin typeface="Candara" panose="020E0502030303020204" pitchFamily="34" charset="0"/>
              </a:rPr>
              <a:t>The Holy Spirit is the agency by which God strengthens us when we obey His Word, revealed by the Holy Spirit - Ephesians 3:16</a:t>
            </a:r>
          </a:p>
          <a:p>
            <a:pPr lvl="1">
              <a:buFont typeface="Wingdings" panose="05000000000000000000" pitchFamily="2" charset="2"/>
              <a:buChar char="§"/>
            </a:pPr>
            <a:r>
              <a:rPr lang="en-US" sz="2600" dirty="0">
                <a:latin typeface="Candara" panose="020E0502030303020204" pitchFamily="34" charset="0"/>
              </a:rPr>
              <a:t>Prayer is an important element in being strengthened</a:t>
            </a:r>
          </a:p>
          <a:p>
            <a:pPr lvl="2">
              <a:buFont typeface="Wingdings" panose="05000000000000000000" pitchFamily="2" charset="2"/>
              <a:buChar char="§"/>
            </a:pPr>
            <a:r>
              <a:rPr lang="en-US" sz="2300" dirty="0">
                <a:latin typeface="Candara" panose="020E0502030303020204" pitchFamily="34" charset="0"/>
              </a:rPr>
              <a:t>Paul prayed that the Ephesians be strengthened - Eph. 3:16</a:t>
            </a:r>
          </a:p>
          <a:p>
            <a:pPr lvl="2">
              <a:buFont typeface="Wingdings" panose="05000000000000000000" pitchFamily="2" charset="2"/>
              <a:buChar char="§"/>
            </a:pPr>
            <a:r>
              <a:rPr lang="en-US" sz="2300" dirty="0">
                <a:latin typeface="Candara" panose="020E0502030303020204" pitchFamily="34" charset="0"/>
              </a:rPr>
              <a:t>We are taught to go the God’s throne of grace </a:t>
            </a:r>
            <a:r>
              <a:rPr lang="en-US" sz="2300" b="1" i="1" dirty="0">
                <a:latin typeface="Candara" panose="020E0502030303020204" pitchFamily="34" charset="0"/>
              </a:rPr>
              <a:t>“to help in time of need”</a:t>
            </a:r>
            <a:r>
              <a:rPr lang="en-US" sz="2300" dirty="0">
                <a:latin typeface="Candara" panose="020E0502030303020204" pitchFamily="34" charset="0"/>
              </a:rPr>
              <a:t> - Hebrews 4:16</a:t>
            </a:r>
          </a:p>
        </p:txBody>
      </p:sp>
    </p:spTree>
    <p:extLst>
      <p:ext uri="{BB962C8B-B14F-4D97-AF65-F5344CB8AC3E}">
        <p14:creationId xmlns:p14="http://schemas.microsoft.com/office/powerpoint/2010/main" val="1797511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Through </a:t>
            </a:r>
            <a:r>
              <a:rPr lang="en-US" sz="3800" b="1" i="1" dirty="0">
                <a:latin typeface="Candara" panose="020E0502030303020204" pitchFamily="34" charset="0"/>
              </a:rPr>
              <a:t>“</a:t>
            </a:r>
            <a:r>
              <a:rPr lang="en-US" sz="3800" b="1" i="1" u="sng" dirty="0">
                <a:latin typeface="Candara" panose="020E0502030303020204" pitchFamily="34" charset="0"/>
              </a:rPr>
              <a:t>Walking in the Spirit</a:t>
            </a:r>
            <a:r>
              <a:rPr lang="en-US" sz="3800" b="1" i="1" dirty="0">
                <a:latin typeface="Candara" panose="020E0502030303020204" pitchFamily="34" charset="0"/>
              </a:rPr>
              <a:t>” </a:t>
            </a:r>
            <a:r>
              <a:rPr lang="en-US" sz="3800" dirty="0">
                <a:latin typeface="Candara" panose="020E0502030303020204" pitchFamily="34" charset="0"/>
              </a:rPr>
              <a:t>- Galatians 5:16-17</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13</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47479"/>
            <a:ext cx="8415867" cy="5342961"/>
          </a:xfrm>
        </p:spPr>
        <p:txBody>
          <a:bodyPr>
            <a:normAutofit fontScale="92500"/>
          </a:bodyPr>
          <a:lstStyle/>
          <a:p>
            <a:pPr marL="0" indent="0">
              <a:buNone/>
            </a:pPr>
            <a:r>
              <a:rPr lang="en-US" sz="3200" b="1" dirty="0">
                <a:latin typeface="Candara" panose="020E0502030303020204" pitchFamily="34" charset="0"/>
              </a:rPr>
              <a:t>To</a:t>
            </a:r>
            <a:r>
              <a:rPr lang="en-US" sz="3200" b="1" i="1" dirty="0">
                <a:latin typeface="Candara" panose="020E0502030303020204" pitchFamily="34" charset="0"/>
              </a:rPr>
              <a:t> “</a:t>
            </a:r>
            <a:r>
              <a:rPr lang="en-US" sz="3200" b="1" i="1" u="sng" dirty="0">
                <a:latin typeface="Candara" panose="020E0502030303020204" pitchFamily="34" charset="0"/>
              </a:rPr>
              <a:t>walk in the Spirit</a:t>
            </a:r>
            <a:r>
              <a:rPr lang="en-US" sz="3200" b="1" i="1" dirty="0">
                <a:latin typeface="Candara" panose="020E0502030303020204" pitchFamily="34" charset="0"/>
              </a:rPr>
              <a:t>” </a:t>
            </a:r>
            <a:r>
              <a:rPr lang="en-US" sz="3200" b="1" dirty="0">
                <a:latin typeface="Candara" panose="020E0502030303020204" pitchFamily="34" charset="0"/>
              </a:rPr>
              <a:t>or being </a:t>
            </a:r>
            <a:r>
              <a:rPr lang="en-US" sz="3200" b="1" i="1" dirty="0">
                <a:latin typeface="Candara" panose="020E0502030303020204" pitchFamily="34" charset="0"/>
              </a:rPr>
              <a:t>“led by the Spirit” </a:t>
            </a:r>
            <a:r>
              <a:rPr lang="en-US" sz="3200" b="1" dirty="0">
                <a:latin typeface="Candara" panose="020E0502030303020204" pitchFamily="34" charset="0"/>
              </a:rPr>
              <a:t>involves…</a:t>
            </a:r>
          </a:p>
          <a:p>
            <a:pPr>
              <a:buFont typeface="Wingdings" panose="05000000000000000000" pitchFamily="2" charset="2"/>
              <a:buChar char="§"/>
            </a:pPr>
            <a:r>
              <a:rPr lang="en-US" sz="2800" dirty="0">
                <a:latin typeface="Candara" panose="020E0502030303020204" pitchFamily="34" charset="0"/>
              </a:rPr>
              <a:t>Living a life where one is under the Spirits direction and aided by His power</a:t>
            </a:r>
          </a:p>
          <a:p>
            <a:pPr>
              <a:buFont typeface="Wingdings" panose="05000000000000000000" pitchFamily="2" charset="2"/>
              <a:buChar char="§"/>
            </a:pPr>
            <a:r>
              <a:rPr lang="en-US" sz="2900" dirty="0">
                <a:latin typeface="Candara" panose="020E0502030303020204" pitchFamily="34" charset="0"/>
              </a:rPr>
              <a:t>We can ensure we are </a:t>
            </a:r>
            <a:r>
              <a:rPr lang="en-US" sz="2900" b="1" i="1" dirty="0">
                <a:latin typeface="Candara" panose="020E0502030303020204" pitchFamily="34" charset="0"/>
              </a:rPr>
              <a:t>“walking in the Spirit” </a:t>
            </a:r>
          </a:p>
          <a:p>
            <a:pPr lvl="1">
              <a:buFont typeface="Wingdings" panose="05000000000000000000" pitchFamily="2" charset="2"/>
              <a:buChar char="§"/>
            </a:pPr>
            <a:r>
              <a:rPr lang="en-US" sz="2600" dirty="0">
                <a:latin typeface="Candara" panose="020E0502030303020204" pitchFamily="34" charset="0"/>
              </a:rPr>
              <a:t>By diligently setting our minds on</a:t>
            </a:r>
            <a:r>
              <a:rPr lang="en-US" sz="2600" b="1" i="1" dirty="0">
                <a:latin typeface="Candara" panose="020E0502030303020204" pitchFamily="34" charset="0"/>
              </a:rPr>
              <a:t> “the things of the Spirit” </a:t>
            </a:r>
            <a:r>
              <a:rPr lang="en-US" sz="2600" dirty="0">
                <a:latin typeface="Candara" panose="020E0502030303020204" pitchFamily="34" charset="0"/>
              </a:rPr>
              <a:t>(the Word of God)</a:t>
            </a:r>
          </a:p>
          <a:p>
            <a:pPr lvl="1">
              <a:buFont typeface="Wingdings" panose="05000000000000000000" pitchFamily="2" charset="2"/>
              <a:buChar char="§"/>
            </a:pPr>
            <a:r>
              <a:rPr lang="en-US" sz="2600" dirty="0">
                <a:latin typeface="Candara" panose="020E0502030303020204" pitchFamily="34" charset="0"/>
              </a:rPr>
              <a:t>By fervently praying for the strength that only God can provide to sustain us through the Spirit as we live in harmony with His revealed Word</a:t>
            </a:r>
          </a:p>
          <a:p>
            <a:pPr>
              <a:buFont typeface="Wingdings" panose="05000000000000000000" pitchFamily="2" charset="2"/>
              <a:buChar char="§"/>
            </a:pPr>
            <a:r>
              <a:rPr lang="en-US" sz="2900" dirty="0">
                <a:latin typeface="Candara" panose="020E0502030303020204" pitchFamily="34" charset="0"/>
              </a:rPr>
              <a:t>The Word of God and prayer are crucial on </a:t>
            </a:r>
            <a:r>
              <a:rPr lang="en-US" sz="2900" b="1" dirty="0">
                <a:latin typeface="Candara" panose="020E0502030303020204" pitchFamily="34" charset="0"/>
              </a:rPr>
              <a:t>“Winning the Battle”</a:t>
            </a:r>
            <a:r>
              <a:rPr lang="en-US" sz="2900" dirty="0">
                <a:latin typeface="Candara" panose="020E0502030303020204" pitchFamily="34" charset="0"/>
              </a:rPr>
              <a:t> between the flesh and the Spirit</a:t>
            </a:r>
          </a:p>
        </p:txBody>
      </p:sp>
    </p:spTree>
    <p:extLst>
      <p:ext uri="{BB962C8B-B14F-4D97-AF65-F5344CB8AC3E}">
        <p14:creationId xmlns:p14="http://schemas.microsoft.com/office/powerpoint/2010/main" val="1556827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EAF7-4569-2C04-E9BD-A239620C7EA2}"/>
              </a:ext>
            </a:extLst>
          </p:cNvPr>
          <p:cNvSpPr>
            <a:spLocks noGrp="1"/>
          </p:cNvSpPr>
          <p:nvPr>
            <p:ph type="title"/>
          </p:nvPr>
        </p:nvSpPr>
        <p:spPr/>
        <p:txBody>
          <a:bodyPr>
            <a:normAutofit/>
          </a:bodyPr>
          <a:lstStyle/>
          <a:p>
            <a:r>
              <a:rPr lang="en-US" sz="4800" b="1" dirty="0">
                <a:latin typeface="Candara" panose="020E0502030303020204" pitchFamily="34" charset="0"/>
              </a:rPr>
              <a:t>Conclusion</a:t>
            </a:r>
          </a:p>
        </p:txBody>
      </p:sp>
      <p:sp>
        <p:nvSpPr>
          <p:cNvPr id="4" name="Slide Number Placeholder 3">
            <a:extLst>
              <a:ext uri="{FF2B5EF4-FFF2-40B4-BE49-F238E27FC236}">
                <a16:creationId xmlns:a16="http://schemas.microsoft.com/office/drawing/2014/main" id="{22886C9B-5072-C545-6DDC-5C6023BB0016}"/>
              </a:ext>
            </a:extLst>
          </p:cNvPr>
          <p:cNvSpPr>
            <a:spLocks noGrp="1"/>
          </p:cNvSpPr>
          <p:nvPr>
            <p:ph type="sldNum" sz="quarter" idx="12"/>
          </p:nvPr>
        </p:nvSpPr>
        <p:spPr/>
        <p:txBody>
          <a:bodyPr/>
          <a:lstStyle/>
          <a:p>
            <a:fld id="{DF083FFC-45F4-4D77-A7A4-33C50BCE64BA}" type="slidenum">
              <a:rPr lang="en-US" smtClean="0"/>
              <a:t>14</a:t>
            </a:fld>
            <a:endParaRPr lang="en-US"/>
          </a:p>
        </p:txBody>
      </p:sp>
      <p:sp>
        <p:nvSpPr>
          <p:cNvPr id="5" name="Content Placeholder 4">
            <a:extLst>
              <a:ext uri="{FF2B5EF4-FFF2-40B4-BE49-F238E27FC236}">
                <a16:creationId xmlns:a16="http://schemas.microsoft.com/office/drawing/2014/main" id="{BF24C9F7-9030-543D-DE69-F9B6ADC235A2}"/>
              </a:ext>
            </a:extLst>
          </p:cNvPr>
          <p:cNvSpPr>
            <a:spLocks noGrp="1"/>
          </p:cNvSpPr>
          <p:nvPr>
            <p:ph sz="quarter" idx="1"/>
          </p:nvPr>
        </p:nvSpPr>
        <p:spPr>
          <a:xfrm>
            <a:off x="480350" y="1143001"/>
            <a:ext cx="8471739" cy="5213349"/>
          </a:xfrm>
        </p:spPr>
        <p:txBody>
          <a:bodyPr>
            <a:normAutofit fontScale="92500" lnSpcReduction="10000"/>
          </a:bodyPr>
          <a:lstStyle/>
          <a:p>
            <a:pPr>
              <a:buFont typeface="Wingdings" panose="05000000000000000000" pitchFamily="2" charset="2"/>
              <a:buChar char="§"/>
            </a:pPr>
            <a:r>
              <a:rPr lang="en-US" sz="3200" dirty="0">
                <a:latin typeface="Candara" panose="020E0502030303020204" pitchFamily="34" charset="0"/>
              </a:rPr>
              <a:t>Do you desire to </a:t>
            </a:r>
            <a:r>
              <a:rPr lang="en-US" sz="3200" b="1" dirty="0">
                <a:latin typeface="Candara" panose="020E0502030303020204" pitchFamily="34" charset="0"/>
              </a:rPr>
              <a:t>“Win the Battle</a:t>
            </a:r>
            <a:r>
              <a:rPr lang="en-US" sz="3200" dirty="0">
                <a:latin typeface="Candara" panose="020E0502030303020204" pitchFamily="34" charset="0"/>
              </a:rPr>
              <a:t>” and be victorious in Christ?</a:t>
            </a:r>
          </a:p>
          <a:p>
            <a:pPr>
              <a:buFont typeface="Wingdings" panose="05000000000000000000" pitchFamily="2" charset="2"/>
              <a:buChar char="§"/>
            </a:pPr>
            <a:r>
              <a:rPr lang="en-US" sz="3200" dirty="0">
                <a:latin typeface="Candara" panose="020E0502030303020204" pitchFamily="34" charset="0"/>
              </a:rPr>
              <a:t>Our text, Galatians 5:16-26, reveals the motivation and solution to win!</a:t>
            </a:r>
          </a:p>
          <a:p>
            <a:pPr>
              <a:buFont typeface="Wingdings" panose="05000000000000000000" pitchFamily="2" charset="2"/>
              <a:buChar char="§"/>
            </a:pPr>
            <a:r>
              <a:rPr lang="en-US" sz="3200" dirty="0">
                <a:latin typeface="Candara" panose="020E0502030303020204" pitchFamily="34" charset="0"/>
              </a:rPr>
              <a:t>In future lessons we will consider </a:t>
            </a:r>
            <a:r>
              <a:rPr lang="en-US" sz="3200" i="1" dirty="0">
                <a:latin typeface="Candara" panose="020E0502030303020204" pitchFamily="34" charset="0"/>
              </a:rPr>
              <a:t>the </a:t>
            </a:r>
            <a:r>
              <a:rPr lang="en-US" sz="3200" b="1" i="1" dirty="0">
                <a:latin typeface="Candara" panose="020E0502030303020204" pitchFamily="34" charset="0"/>
              </a:rPr>
              <a:t>“works of the flesh”</a:t>
            </a:r>
            <a:r>
              <a:rPr lang="en-US" sz="3200" b="1" dirty="0">
                <a:latin typeface="Candara" panose="020E0502030303020204" pitchFamily="34" charset="0"/>
              </a:rPr>
              <a:t> </a:t>
            </a:r>
            <a:r>
              <a:rPr lang="en-US" sz="3200" dirty="0">
                <a:latin typeface="Candara" panose="020E0502030303020204" pitchFamily="34" charset="0"/>
              </a:rPr>
              <a:t>remembering the importance of being aware of the enemy</a:t>
            </a:r>
          </a:p>
          <a:p>
            <a:pPr>
              <a:buFont typeface="Wingdings" panose="05000000000000000000" pitchFamily="2" charset="2"/>
              <a:buChar char="§"/>
            </a:pPr>
            <a:r>
              <a:rPr lang="en-US" sz="3200" dirty="0">
                <a:latin typeface="Candara" panose="020E0502030303020204" pitchFamily="34" charset="0"/>
              </a:rPr>
              <a:t>Accept the admonition to </a:t>
            </a:r>
            <a:r>
              <a:rPr lang="en-US" sz="3200" b="1" i="1" dirty="0">
                <a:latin typeface="Candara" panose="020E0502030303020204" pitchFamily="34" charset="0"/>
              </a:rPr>
              <a:t>“walk in the Sprit” </a:t>
            </a:r>
            <a:r>
              <a:rPr lang="en-US" sz="3200" i="1" dirty="0">
                <a:latin typeface="Candara" panose="020E0502030303020204" pitchFamily="34" charset="0"/>
              </a:rPr>
              <a:t>and be </a:t>
            </a:r>
            <a:r>
              <a:rPr lang="en-US" sz="3200" b="1" i="1" dirty="0">
                <a:latin typeface="Candara" panose="020E0502030303020204" pitchFamily="34" charset="0"/>
              </a:rPr>
              <a:t>“led by the Spirit” </a:t>
            </a:r>
          </a:p>
          <a:p>
            <a:pPr>
              <a:buFont typeface="Wingdings" panose="05000000000000000000" pitchFamily="2" charset="2"/>
              <a:buChar char="§"/>
            </a:pPr>
            <a:r>
              <a:rPr lang="en-US" sz="3200" dirty="0">
                <a:latin typeface="Candara" panose="020E0502030303020204" pitchFamily="34" charset="0"/>
              </a:rPr>
              <a:t>Begin by obeying the Gospel now if you have not done so!</a:t>
            </a:r>
          </a:p>
        </p:txBody>
      </p:sp>
    </p:spTree>
    <p:extLst>
      <p:ext uri="{BB962C8B-B14F-4D97-AF65-F5344CB8AC3E}">
        <p14:creationId xmlns:p14="http://schemas.microsoft.com/office/powerpoint/2010/main" val="14560828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730444"/>
            <a:ext cx="7972900" cy="4874555"/>
          </a:xfrm>
          <a:solidFill>
            <a:schemeClr val="accent1">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accent1">
              <a:lumMod val="40000"/>
              <a:lumOff val="6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EAF7-4569-2C04-E9BD-A239620C7EA2}"/>
              </a:ext>
            </a:extLst>
          </p:cNvPr>
          <p:cNvSpPr>
            <a:spLocks noGrp="1"/>
          </p:cNvSpPr>
          <p:nvPr>
            <p:ph type="title"/>
          </p:nvPr>
        </p:nvSpPr>
        <p:spPr/>
        <p:txBody>
          <a:bodyPr>
            <a:normAutofit/>
          </a:bodyPr>
          <a:lstStyle/>
          <a:p>
            <a:r>
              <a:rPr lang="en-US" sz="4400" b="1"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22886C9B-5072-C545-6DDC-5C6023BB0016}"/>
              </a:ext>
            </a:extLst>
          </p:cNvPr>
          <p:cNvSpPr>
            <a:spLocks noGrp="1"/>
          </p:cNvSpPr>
          <p:nvPr>
            <p:ph type="sldNum" sz="quarter" idx="12"/>
          </p:nvPr>
        </p:nvSpPr>
        <p:spPr/>
        <p:txBody>
          <a:bodyPr/>
          <a:lstStyle/>
          <a:p>
            <a:fld id="{DF083FFC-45F4-4D77-A7A4-33C50BCE64BA}" type="slidenum">
              <a:rPr lang="en-US" smtClean="0"/>
              <a:t>2</a:t>
            </a:fld>
            <a:endParaRPr lang="en-US"/>
          </a:p>
        </p:txBody>
      </p:sp>
      <p:sp>
        <p:nvSpPr>
          <p:cNvPr id="5" name="Content Placeholder 4">
            <a:extLst>
              <a:ext uri="{FF2B5EF4-FFF2-40B4-BE49-F238E27FC236}">
                <a16:creationId xmlns:a16="http://schemas.microsoft.com/office/drawing/2014/main" id="{BF24C9F7-9030-543D-DE69-F9B6ADC235A2}"/>
              </a:ext>
            </a:extLst>
          </p:cNvPr>
          <p:cNvSpPr>
            <a:spLocks noGrp="1"/>
          </p:cNvSpPr>
          <p:nvPr>
            <p:ph sz="quarter" idx="1"/>
          </p:nvPr>
        </p:nvSpPr>
        <p:spPr>
          <a:xfrm>
            <a:off x="457200" y="1156445"/>
            <a:ext cx="8420582" cy="5502910"/>
          </a:xfrm>
        </p:spPr>
        <p:txBody>
          <a:bodyPr>
            <a:normAutofit fontScale="92500"/>
          </a:bodyPr>
          <a:lstStyle/>
          <a:p>
            <a:pPr marL="0" indent="0">
              <a:buNone/>
            </a:pPr>
            <a:r>
              <a:rPr lang="en-US" sz="3500" b="1" dirty="0">
                <a:latin typeface="Candara" panose="020E0502030303020204" pitchFamily="34" charset="0"/>
              </a:rPr>
              <a:t>In the last lesson we considered five reasons why we should </a:t>
            </a:r>
            <a:r>
              <a:rPr lang="en-US" sz="3500" b="1" i="1" dirty="0">
                <a:latin typeface="Candara" panose="020E0502030303020204" pitchFamily="34" charset="0"/>
              </a:rPr>
              <a:t>“walk in the Spirit” </a:t>
            </a:r>
            <a:r>
              <a:rPr lang="en-US" sz="3500" b="1" dirty="0">
                <a:latin typeface="Candara" panose="020E0502030303020204" pitchFamily="34" charset="0"/>
              </a:rPr>
              <a:t>and not fulfill the </a:t>
            </a:r>
            <a:r>
              <a:rPr lang="en-US" sz="3500" b="1" i="1" dirty="0">
                <a:latin typeface="Candara" panose="020E0502030303020204" pitchFamily="34" charset="0"/>
              </a:rPr>
              <a:t>“lusts of the flesh”</a:t>
            </a:r>
          </a:p>
          <a:p>
            <a:pPr marL="457200" lvl="1">
              <a:buFont typeface="+mj-lt"/>
              <a:buAutoNum type="arabicPeriod"/>
            </a:pPr>
            <a:r>
              <a:rPr lang="en-US" sz="3000" b="0" i="0" u="none" strike="noStrike" baseline="0" dirty="0">
                <a:latin typeface="Candara" panose="020E0502030303020204" pitchFamily="34" charset="0"/>
              </a:rPr>
              <a:t>The Spirit and the flesh are contrary to one another</a:t>
            </a:r>
          </a:p>
          <a:p>
            <a:pPr marL="457200" lvl="1">
              <a:buFont typeface="+mj-lt"/>
              <a:buAutoNum type="arabicPeriod"/>
            </a:pPr>
            <a:r>
              <a:rPr lang="en-US" sz="3000" b="0" i="0" u="none" strike="noStrike" baseline="0" dirty="0">
                <a:latin typeface="Candara" panose="020E0502030303020204" pitchFamily="34" charset="0"/>
              </a:rPr>
              <a:t>If you are led by the Spirit, you are not under the law</a:t>
            </a:r>
          </a:p>
          <a:p>
            <a:pPr marL="457200" lvl="1">
              <a:buFont typeface="+mj-lt"/>
              <a:buAutoNum type="arabicPeriod"/>
            </a:pPr>
            <a:r>
              <a:rPr lang="en-US" sz="3000" b="0" i="0" u="none" strike="noStrike" baseline="0" dirty="0">
                <a:latin typeface="Candara" panose="020E0502030303020204" pitchFamily="34" charset="0"/>
              </a:rPr>
              <a:t>Fulfill the lusts of the flesh, and you will not inherit the kingdom of God</a:t>
            </a:r>
          </a:p>
          <a:p>
            <a:pPr marL="457200" lvl="1">
              <a:buFont typeface="+mj-lt"/>
              <a:buAutoNum type="arabicPeriod"/>
            </a:pPr>
            <a:r>
              <a:rPr lang="en-US" sz="3000" b="0" i="0" u="none" strike="noStrike" baseline="0" dirty="0">
                <a:latin typeface="Candara" panose="020E0502030303020204" pitchFamily="34" charset="0"/>
              </a:rPr>
              <a:t>Those who are Christ’s have crucified the flesh</a:t>
            </a:r>
          </a:p>
          <a:p>
            <a:pPr marL="457200" lvl="1">
              <a:buFont typeface="+mj-lt"/>
              <a:buAutoNum type="arabicPeriod"/>
            </a:pPr>
            <a:r>
              <a:rPr lang="en-US" sz="3000" b="0" i="0" u="none" strike="noStrike" baseline="0" dirty="0">
                <a:latin typeface="Candara" panose="020E0502030303020204" pitchFamily="34" charset="0"/>
              </a:rPr>
              <a:t>Since we live in the Spirit, we should also walk in the Spirit</a:t>
            </a:r>
          </a:p>
          <a:p>
            <a:pPr>
              <a:buFont typeface="Wingdings" panose="05000000000000000000" pitchFamily="2" charset="2"/>
              <a:buChar char="§"/>
            </a:pPr>
            <a:endParaRPr lang="en-US" sz="3200" b="1" dirty="0">
              <a:latin typeface="Candara" panose="020E0502030303020204" pitchFamily="34" charset="0"/>
            </a:endParaRPr>
          </a:p>
        </p:txBody>
      </p:sp>
    </p:spTree>
    <p:extLst>
      <p:ext uri="{BB962C8B-B14F-4D97-AF65-F5344CB8AC3E}">
        <p14:creationId xmlns:p14="http://schemas.microsoft.com/office/powerpoint/2010/main" val="3136538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4B4E7-0B28-6E8C-5628-4F4E59D32C00}"/>
              </a:ext>
            </a:extLst>
          </p:cNvPr>
          <p:cNvSpPr>
            <a:spLocks noGrp="1"/>
          </p:cNvSpPr>
          <p:nvPr>
            <p:ph type="title"/>
          </p:nvPr>
        </p:nvSpPr>
        <p:spPr/>
        <p:txBody>
          <a:bodyPr>
            <a:normAutofit/>
          </a:bodyPr>
          <a:lstStyle/>
          <a:p>
            <a:r>
              <a:rPr lang="en-US" sz="4400" b="1" dirty="0">
                <a:latin typeface="Candara" panose="020E0502030303020204" pitchFamily="34" charset="0"/>
              </a:rPr>
              <a:t>A sixth reason was stated by Paul</a:t>
            </a:r>
          </a:p>
        </p:txBody>
      </p:sp>
      <p:sp>
        <p:nvSpPr>
          <p:cNvPr id="4" name="Slide Number Placeholder 3">
            <a:extLst>
              <a:ext uri="{FF2B5EF4-FFF2-40B4-BE49-F238E27FC236}">
                <a16:creationId xmlns:a16="http://schemas.microsoft.com/office/drawing/2014/main" id="{9971F709-7FFB-842E-829F-DF930952DE36}"/>
              </a:ext>
            </a:extLst>
          </p:cNvPr>
          <p:cNvSpPr>
            <a:spLocks noGrp="1"/>
          </p:cNvSpPr>
          <p:nvPr>
            <p:ph type="sldNum" sz="quarter" idx="12"/>
          </p:nvPr>
        </p:nvSpPr>
        <p:spPr/>
        <p:txBody>
          <a:bodyPr/>
          <a:lstStyle/>
          <a:p>
            <a:fld id="{DF083FFC-45F4-4D77-A7A4-33C50BCE64BA}" type="slidenum">
              <a:rPr lang="en-US" smtClean="0"/>
              <a:t>3</a:t>
            </a:fld>
            <a:endParaRPr lang="en-US"/>
          </a:p>
        </p:txBody>
      </p:sp>
      <p:sp>
        <p:nvSpPr>
          <p:cNvPr id="6" name="Content Placeholder 5">
            <a:extLst>
              <a:ext uri="{FF2B5EF4-FFF2-40B4-BE49-F238E27FC236}">
                <a16:creationId xmlns:a16="http://schemas.microsoft.com/office/drawing/2014/main" id="{70BADDE3-BC30-90CF-8334-039E2C6BBF3B}"/>
              </a:ext>
            </a:extLst>
          </p:cNvPr>
          <p:cNvSpPr txBox="1">
            <a:spLocks noGrp="1"/>
          </p:cNvSpPr>
          <p:nvPr>
            <p:ph sz="quarter" idx="1"/>
          </p:nvPr>
        </p:nvSpPr>
        <p:spPr>
          <a:xfrm>
            <a:off x="344347" y="1265498"/>
            <a:ext cx="8455306" cy="3416320"/>
          </a:xfrm>
          <a:prstGeom prst="rect">
            <a:avLst/>
          </a:prstGeom>
          <a:noFill/>
        </p:spPr>
        <p:txBody>
          <a:bodyPr wrap="square" rtlCol="0">
            <a:spAutoFit/>
          </a:bodyPr>
          <a:lstStyle/>
          <a:p>
            <a:pPr marL="0" indent="0">
              <a:buNone/>
            </a:pPr>
            <a:r>
              <a:rPr lang="en-US" sz="3500" b="1" i="1" dirty="0">
                <a:latin typeface="Candara" panose="020E0502030303020204" pitchFamily="34" charset="0"/>
              </a:rPr>
              <a:t>“</a:t>
            </a:r>
            <a:r>
              <a:rPr lang="en-US" sz="3500" b="1" i="1" dirty="0">
                <a:solidFill>
                  <a:schemeClr val="accent1"/>
                </a:solidFill>
                <a:latin typeface="Candara" panose="020E0502030303020204" pitchFamily="34" charset="0"/>
              </a:rPr>
              <a:t>7</a:t>
            </a:r>
            <a:r>
              <a:rPr lang="en-US" sz="3500" b="1" i="1" dirty="0">
                <a:latin typeface="Candara" panose="020E0502030303020204" pitchFamily="34" charset="0"/>
              </a:rPr>
              <a:t> Be not deceived; God is not mocked: for whatsoever a man soweth, that shall he also reap. </a:t>
            </a:r>
            <a:r>
              <a:rPr lang="en-US" sz="3500" b="1" i="1" dirty="0">
                <a:solidFill>
                  <a:schemeClr val="accent1"/>
                </a:solidFill>
                <a:latin typeface="Candara" panose="020E0502030303020204" pitchFamily="34" charset="0"/>
              </a:rPr>
              <a:t>8</a:t>
            </a:r>
            <a:r>
              <a:rPr lang="en-US" sz="3500" b="1" i="1" dirty="0">
                <a:latin typeface="Candara" panose="020E0502030303020204" pitchFamily="34" charset="0"/>
              </a:rPr>
              <a:t> For he that soweth to his flesh shall of the flesh reap corruption; but he that soweth to the Spirit shall of the Spirit reap life everlasting” - </a:t>
            </a:r>
            <a:r>
              <a:rPr lang="en-US" sz="3500" dirty="0">
                <a:latin typeface="Candara" panose="020E0502030303020204" pitchFamily="34" charset="0"/>
              </a:rPr>
              <a:t>Galatians 6:7-9</a:t>
            </a:r>
          </a:p>
        </p:txBody>
      </p:sp>
      <p:sp>
        <p:nvSpPr>
          <p:cNvPr id="3" name="TextBox 2">
            <a:extLst>
              <a:ext uri="{FF2B5EF4-FFF2-40B4-BE49-F238E27FC236}">
                <a16:creationId xmlns:a16="http://schemas.microsoft.com/office/drawing/2014/main" id="{51232965-8A8E-D7EF-2C2A-A4B4652CF302}"/>
              </a:ext>
            </a:extLst>
          </p:cNvPr>
          <p:cNvSpPr txBox="1"/>
          <p:nvPr/>
        </p:nvSpPr>
        <p:spPr>
          <a:xfrm>
            <a:off x="1422400" y="4989689"/>
            <a:ext cx="6299200" cy="769441"/>
          </a:xfrm>
          <a:prstGeom prst="rect">
            <a:avLst/>
          </a:prstGeom>
          <a:noFill/>
        </p:spPr>
        <p:txBody>
          <a:bodyPr wrap="square" rtlCol="0" anchor="ctr">
            <a:spAutoFit/>
          </a:bodyPr>
          <a:lstStyle/>
          <a:p>
            <a:pPr algn="ctr"/>
            <a:r>
              <a:rPr lang="en-US" sz="4400" b="1" dirty="0">
                <a:solidFill>
                  <a:srgbClr val="FF0000"/>
                </a:solidFill>
                <a:latin typeface="Candara" panose="020E0502030303020204" pitchFamily="34" charset="0"/>
              </a:rPr>
              <a:t>We Reap What We Sow!</a:t>
            </a:r>
          </a:p>
        </p:txBody>
      </p:sp>
    </p:spTree>
    <p:extLst>
      <p:ext uri="{BB962C8B-B14F-4D97-AF65-F5344CB8AC3E}">
        <p14:creationId xmlns:p14="http://schemas.microsoft.com/office/powerpoint/2010/main" val="3464713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By Being Aware of This Battle</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4</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199" y="1147480"/>
            <a:ext cx="8471647" cy="5208870"/>
          </a:xfrm>
        </p:spPr>
        <p:txBody>
          <a:bodyPr>
            <a:normAutofit/>
          </a:bodyPr>
          <a:lstStyle/>
          <a:p>
            <a:pPr marL="0" indent="0">
              <a:buNone/>
            </a:pPr>
            <a:r>
              <a:rPr lang="en-US" sz="3200" b="1" dirty="0">
                <a:latin typeface="Candara" panose="020E0502030303020204" pitchFamily="34" charset="0"/>
              </a:rPr>
              <a:t>We must know the strength of the enemy to win any war</a:t>
            </a:r>
          </a:p>
          <a:p>
            <a:pPr>
              <a:buFont typeface="Wingdings" panose="05000000000000000000" pitchFamily="2" charset="2"/>
              <a:buChar char="§"/>
            </a:pPr>
            <a:r>
              <a:rPr lang="en-US" sz="2800" dirty="0">
                <a:latin typeface="Candara" panose="020E0502030303020204" pitchFamily="34" charset="0"/>
              </a:rPr>
              <a:t>Jesus recognized this principle - Luke 14:31</a:t>
            </a:r>
          </a:p>
          <a:p>
            <a:pPr>
              <a:buFont typeface="Wingdings" panose="05000000000000000000" pitchFamily="2" charset="2"/>
              <a:buChar char="§"/>
            </a:pPr>
            <a:r>
              <a:rPr lang="en-US" sz="2800" dirty="0">
                <a:latin typeface="Candara" panose="020E0502030303020204" pitchFamily="34" charset="0"/>
              </a:rPr>
              <a:t>Paul wants us to be aware of the strength of the enemy - Galatians 5:17</a:t>
            </a:r>
          </a:p>
          <a:p>
            <a:pPr lvl="1">
              <a:buFont typeface="Wingdings" panose="05000000000000000000" pitchFamily="2" charset="2"/>
              <a:buChar char="§"/>
            </a:pPr>
            <a:r>
              <a:rPr lang="en-US" sz="2500" dirty="0">
                <a:latin typeface="Candara" panose="020E0502030303020204" pitchFamily="34" charset="0"/>
              </a:rPr>
              <a:t>The flesh is opposed to the Spirit</a:t>
            </a:r>
          </a:p>
          <a:p>
            <a:pPr lvl="1">
              <a:buFont typeface="Wingdings" panose="05000000000000000000" pitchFamily="2" charset="2"/>
              <a:buChar char="§"/>
            </a:pPr>
            <a:r>
              <a:rPr lang="en-US" sz="2500" dirty="0">
                <a:latin typeface="Candara" panose="020E0502030303020204" pitchFamily="34" charset="0"/>
              </a:rPr>
              <a:t>Neither side is content to a truce</a:t>
            </a:r>
          </a:p>
          <a:p>
            <a:pPr lvl="1">
              <a:buFont typeface="Wingdings" panose="05000000000000000000" pitchFamily="2" charset="2"/>
              <a:buChar char="§"/>
            </a:pPr>
            <a:r>
              <a:rPr lang="en-US" sz="2500" dirty="0">
                <a:latin typeface="Candara" panose="020E0502030303020204" pitchFamily="34" charset="0"/>
              </a:rPr>
              <a:t>One or the other will be in control</a:t>
            </a:r>
          </a:p>
          <a:p>
            <a:pPr lvl="1">
              <a:buFont typeface="Wingdings" panose="05000000000000000000" pitchFamily="2" charset="2"/>
              <a:buChar char="§"/>
            </a:pPr>
            <a:endParaRPr lang="en-US" sz="2500" dirty="0">
              <a:latin typeface="Candara" panose="020E0502030303020204" pitchFamily="34" charset="0"/>
            </a:endParaRPr>
          </a:p>
          <a:p>
            <a:pPr marL="0" indent="0">
              <a:buNone/>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3300" dirty="0">
              <a:latin typeface="Candara" panose="020E0502030303020204" pitchFamily="34" charset="0"/>
            </a:endParaRPr>
          </a:p>
        </p:txBody>
      </p:sp>
    </p:spTree>
    <p:extLst>
      <p:ext uri="{BB962C8B-B14F-4D97-AF65-F5344CB8AC3E}">
        <p14:creationId xmlns:p14="http://schemas.microsoft.com/office/powerpoint/2010/main" val="23250587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By Being Aware of This Battle</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5</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199" y="1147480"/>
            <a:ext cx="8471647" cy="5208870"/>
          </a:xfrm>
        </p:spPr>
        <p:txBody>
          <a:bodyPr>
            <a:normAutofit/>
          </a:bodyPr>
          <a:lstStyle/>
          <a:p>
            <a:pPr marL="0" indent="0">
              <a:buNone/>
            </a:pPr>
            <a:r>
              <a:rPr lang="en-US" sz="3200" b="1" dirty="0">
                <a:latin typeface="Candara" panose="020E0502030303020204" pitchFamily="34" charset="0"/>
              </a:rPr>
              <a:t>We must recognize and understand that this battle is ongoing</a:t>
            </a:r>
          </a:p>
          <a:p>
            <a:pPr>
              <a:buFont typeface="Wingdings" panose="05000000000000000000" pitchFamily="2" charset="2"/>
              <a:buChar char="§"/>
            </a:pPr>
            <a:r>
              <a:rPr lang="en-US" sz="2800" dirty="0">
                <a:latin typeface="Candara" panose="020E0502030303020204" pitchFamily="34" charset="0"/>
              </a:rPr>
              <a:t>The flesh sets its desire against the Spirit</a:t>
            </a:r>
          </a:p>
          <a:p>
            <a:pPr>
              <a:buFont typeface="Wingdings" panose="05000000000000000000" pitchFamily="2" charset="2"/>
              <a:buChar char="§"/>
            </a:pPr>
            <a:r>
              <a:rPr lang="en-US" sz="2800" dirty="0">
                <a:latin typeface="Candara" panose="020E0502030303020204" pitchFamily="34" charset="0"/>
              </a:rPr>
              <a:t>As long as we are in the flesh there will be conflict unless we yield to the flesh</a:t>
            </a:r>
          </a:p>
          <a:p>
            <a:pPr marL="0" indent="0">
              <a:buNone/>
            </a:pPr>
            <a:r>
              <a:rPr lang="en-US" sz="3200" b="1" dirty="0">
                <a:latin typeface="Candara" panose="020E0502030303020204" pitchFamily="34" charset="0"/>
              </a:rPr>
              <a:t>Christians are to yield to the Spirit</a:t>
            </a:r>
          </a:p>
          <a:p>
            <a:pPr>
              <a:buFont typeface="Wingdings" panose="05000000000000000000" pitchFamily="2" charset="2"/>
              <a:buChar char="§"/>
            </a:pPr>
            <a:r>
              <a:rPr lang="en-US" sz="2800" dirty="0">
                <a:latin typeface="Candara" panose="020E0502030303020204" pitchFamily="34" charset="0"/>
              </a:rPr>
              <a:t>Paul made this clear the Romans - Romans 6:11-18</a:t>
            </a:r>
          </a:p>
          <a:p>
            <a:pPr>
              <a:buFont typeface="Wingdings" panose="05000000000000000000" pitchFamily="2" charset="2"/>
              <a:buChar char="§"/>
            </a:pPr>
            <a:r>
              <a:rPr lang="en-US" sz="2500" dirty="0">
                <a:latin typeface="Candara" panose="020E0502030303020204" pitchFamily="34" charset="0"/>
              </a:rPr>
              <a:t>We will be on the road to victory if we understand and follow Paul’s instructions</a:t>
            </a:r>
          </a:p>
          <a:p>
            <a:pPr>
              <a:buFont typeface="Wingdings" panose="05000000000000000000" pitchFamily="2" charset="2"/>
              <a:buChar char="§"/>
            </a:pPr>
            <a:endParaRPr lang="en-US" sz="2500" dirty="0">
              <a:latin typeface="Candara" panose="020E0502030303020204" pitchFamily="34" charset="0"/>
            </a:endParaRPr>
          </a:p>
          <a:p>
            <a:pPr marL="0" indent="0">
              <a:buNone/>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3300" dirty="0">
              <a:latin typeface="Candara" panose="020E0502030303020204" pitchFamily="34" charset="0"/>
            </a:endParaRPr>
          </a:p>
        </p:txBody>
      </p:sp>
    </p:spTree>
    <p:extLst>
      <p:ext uri="{BB962C8B-B14F-4D97-AF65-F5344CB8AC3E}">
        <p14:creationId xmlns:p14="http://schemas.microsoft.com/office/powerpoint/2010/main" val="3579188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1000"/>
                                        <p:tgtEl>
                                          <p:spTgt spid="5">
                                            <p:txEl>
                                              <p:pRg st="5" end="5"/>
                                            </p:txEl>
                                          </p:spTgt>
                                        </p:tgtEl>
                                      </p:cBhvr>
                                    </p:animEffect>
                                    <p:anim calcmode="lin" valueType="num">
                                      <p:cBhvr>
                                        <p:cTn id="4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By Being Aware of The Consequences of Defeat </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6</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199" y="1147479"/>
            <a:ext cx="8686801" cy="5710521"/>
          </a:xfrm>
        </p:spPr>
        <p:txBody>
          <a:bodyPr>
            <a:normAutofit/>
          </a:bodyPr>
          <a:lstStyle/>
          <a:p>
            <a:pPr marL="0" indent="0">
              <a:buNone/>
            </a:pPr>
            <a:r>
              <a:rPr lang="en-US" sz="3200" b="1" dirty="0">
                <a:latin typeface="Candara" panose="020E0502030303020204" pitchFamily="34" charset="0"/>
              </a:rPr>
              <a:t>The enemy is the </a:t>
            </a:r>
            <a:r>
              <a:rPr lang="en-US" sz="3200" b="1" i="1" dirty="0">
                <a:latin typeface="Candara" panose="020E0502030303020204" pitchFamily="34" charset="0"/>
              </a:rPr>
              <a:t>“works of the flesh” </a:t>
            </a:r>
            <a:r>
              <a:rPr lang="en-US" sz="3200" b="1" dirty="0">
                <a:latin typeface="Candara" panose="020E0502030303020204" pitchFamily="34" charset="0"/>
              </a:rPr>
              <a:t>as Paul warns us </a:t>
            </a:r>
            <a:r>
              <a:rPr lang="en-US" sz="3200" dirty="0">
                <a:latin typeface="Candara" panose="020E0502030303020204" pitchFamily="34" charset="0"/>
              </a:rPr>
              <a:t>- Galatians 5:19-21</a:t>
            </a:r>
          </a:p>
          <a:p>
            <a:pPr>
              <a:buFont typeface="Wingdings" panose="05000000000000000000" pitchFamily="2" charset="2"/>
              <a:buChar char="§"/>
            </a:pPr>
            <a:r>
              <a:rPr lang="en-US" sz="2800" dirty="0">
                <a:latin typeface="Candara" panose="020E0502030303020204" pitchFamily="34" charset="0"/>
              </a:rPr>
              <a:t>The </a:t>
            </a:r>
            <a:r>
              <a:rPr lang="en-US" sz="2800" b="1" i="1" dirty="0">
                <a:latin typeface="Candara" panose="020E0502030303020204" pitchFamily="34" charset="0"/>
              </a:rPr>
              <a:t>“works of the flesh” </a:t>
            </a:r>
            <a:r>
              <a:rPr lang="en-US" sz="2800" dirty="0">
                <a:latin typeface="Candara" panose="020E0502030303020204" pitchFamily="34" charset="0"/>
              </a:rPr>
              <a:t>can be categorized as…</a:t>
            </a:r>
          </a:p>
          <a:p>
            <a:pPr lvl="1">
              <a:buFont typeface="Wingdings" panose="05000000000000000000" pitchFamily="2" charset="2"/>
              <a:buChar char="§"/>
            </a:pPr>
            <a:r>
              <a:rPr lang="en-US" sz="2600" dirty="0">
                <a:latin typeface="Candara" panose="020E0502030303020204" pitchFamily="34" charset="0"/>
              </a:rPr>
              <a:t>Sins of immorality</a:t>
            </a:r>
          </a:p>
          <a:p>
            <a:pPr lvl="1">
              <a:buFont typeface="Wingdings" panose="05000000000000000000" pitchFamily="2" charset="2"/>
              <a:buChar char="§"/>
            </a:pPr>
            <a:r>
              <a:rPr lang="en-US" sz="2600" dirty="0">
                <a:latin typeface="Candara" panose="020E0502030303020204" pitchFamily="34" charset="0"/>
              </a:rPr>
              <a:t>Sins of idolatry</a:t>
            </a:r>
          </a:p>
          <a:p>
            <a:pPr lvl="1">
              <a:buFont typeface="Wingdings" panose="05000000000000000000" pitchFamily="2" charset="2"/>
              <a:buChar char="§"/>
            </a:pPr>
            <a:r>
              <a:rPr lang="en-US" sz="2600" dirty="0">
                <a:latin typeface="Candara" panose="020E0502030303020204" pitchFamily="34" charset="0"/>
              </a:rPr>
              <a:t>Violations of the law of love</a:t>
            </a:r>
          </a:p>
          <a:p>
            <a:pPr lvl="1">
              <a:buFont typeface="Wingdings" panose="05000000000000000000" pitchFamily="2" charset="2"/>
              <a:buChar char="§"/>
            </a:pPr>
            <a:r>
              <a:rPr lang="en-US" sz="2600" dirty="0">
                <a:latin typeface="Candara" panose="020E0502030303020204" pitchFamily="34" charset="0"/>
              </a:rPr>
              <a:t>Sins of excess or intemperance</a:t>
            </a:r>
          </a:p>
          <a:p>
            <a:pPr marL="0" indent="0">
              <a:buNone/>
            </a:pPr>
            <a:r>
              <a:rPr lang="en-US" sz="3200" b="1" dirty="0">
                <a:latin typeface="Candara" panose="020E0502030303020204" pitchFamily="34" charset="0"/>
              </a:rPr>
              <a:t>The consequences of these sins are deadly</a:t>
            </a:r>
          </a:p>
          <a:p>
            <a:pPr>
              <a:spcBef>
                <a:spcPts val="0"/>
              </a:spcBef>
              <a:buFont typeface="Wingdings" panose="05000000000000000000" pitchFamily="2" charset="2"/>
              <a:buChar char="§"/>
            </a:pPr>
            <a:r>
              <a:rPr lang="en-US" sz="2800" dirty="0">
                <a:latin typeface="Candara" panose="020E0502030303020204" pitchFamily="34" charset="0"/>
              </a:rPr>
              <a:t>Any sin will cause forfeiture of the kingdom of God</a:t>
            </a:r>
          </a:p>
          <a:p>
            <a:pPr>
              <a:spcBef>
                <a:spcPts val="0"/>
              </a:spcBef>
              <a:buFont typeface="Wingdings" panose="05000000000000000000" pitchFamily="2" charset="2"/>
              <a:buChar char="§"/>
            </a:pPr>
            <a:r>
              <a:rPr lang="en-US" sz="2800" dirty="0">
                <a:latin typeface="Candara" panose="020E0502030303020204" pitchFamily="34" charset="0"/>
              </a:rPr>
              <a:t>Paul taught that they produce spiritual and physical corruption - Galatians 6:7-8</a:t>
            </a:r>
          </a:p>
          <a:p>
            <a:pPr lvl="1">
              <a:buFont typeface="Wingdings" panose="05000000000000000000" pitchFamily="2" charset="2"/>
              <a:buChar char="§"/>
            </a:pPr>
            <a:endParaRPr lang="en-US" sz="26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2500" dirty="0">
              <a:latin typeface="Candara" panose="020E0502030303020204" pitchFamily="34" charset="0"/>
            </a:endParaRPr>
          </a:p>
          <a:p>
            <a:pPr marL="0" indent="0">
              <a:buNone/>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3300" dirty="0">
              <a:latin typeface="Candara" panose="020E0502030303020204" pitchFamily="34" charset="0"/>
            </a:endParaRPr>
          </a:p>
        </p:txBody>
      </p:sp>
    </p:spTree>
    <p:extLst>
      <p:ext uri="{BB962C8B-B14F-4D97-AF65-F5344CB8AC3E}">
        <p14:creationId xmlns:p14="http://schemas.microsoft.com/office/powerpoint/2010/main" val="10828904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By Having The Right Attitude </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7</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47479"/>
            <a:ext cx="8517468" cy="5710521"/>
          </a:xfrm>
        </p:spPr>
        <p:txBody>
          <a:bodyPr>
            <a:normAutofit/>
          </a:bodyPr>
          <a:lstStyle/>
          <a:p>
            <a:pPr marL="0" indent="0">
              <a:buNone/>
            </a:pPr>
            <a:r>
              <a:rPr lang="en-US" sz="3200" b="1" dirty="0">
                <a:latin typeface="Candara" panose="020E0502030303020204" pitchFamily="34" charset="0"/>
              </a:rPr>
              <a:t>We will never win if we have a “</a:t>
            </a:r>
            <a:r>
              <a:rPr lang="en-US" sz="3200" b="1" u="sng" dirty="0">
                <a:latin typeface="Candara" panose="020E0502030303020204" pitchFamily="34" charset="0"/>
              </a:rPr>
              <a:t>defeatists</a:t>
            </a:r>
            <a:r>
              <a:rPr lang="en-US" sz="3200" b="1" dirty="0">
                <a:latin typeface="Candara" panose="020E0502030303020204" pitchFamily="34" charset="0"/>
              </a:rPr>
              <a:t>” attitude</a:t>
            </a:r>
          </a:p>
          <a:p>
            <a:pPr>
              <a:buFont typeface="Wingdings" panose="05000000000000000000" pitchFamily="2" charset="2"/>
              <a:buChar char="§"/>
            </a:pPr>
            <a:r>
              <a:rPr lang="en-US" sz="2800" dirty="0">
                <a:latin typeface="Candara" panose="020E0502030303020204" pitchFamily="34" charset="0"/>
              </a:rPr>
              <a:t>If we go into this battle by thinking…</a:t>
            </a:r>
          </a:p>
          <a:p>
            <a:pPr lvl="1">
              <a:buFont typeface="Wingdings" panose="05000000000000000000" pitchFamily="2" charset="2"/>
              <a:buChar char="§"/>
            </a:pPr>
            <a:r>
              <a:rPr lang="en-US" sz="2500" i="1" dirty="0">
                <a:latin typeface="Candara" panose="020E0502030303020204" pitchFamily="34" charset="0"/>
              </a:rPr>
              <a:t>“I will never win…”</a:t>
            </a:r>
          </a:p>
          <a:p>
            <a:pPr lvl="1">
              <a:buFont typeface="Wingdings" panose="05000000000000000000" pitchFamily="2" charset="2"/>
              <a:buChar char="§"/>
            </a:pPr>
            <a:r>
              <a:rPr lang="en-US" sz="2500" i="1" dirty="0">
                <a:latin typeface="Candara" panose="020E0502030303020204" pitchFamily="34" charset="0"/>
              </a:rPr>
              <a:t>“I am too weak…”</a:t>
            </a:r>
          </a:p>
          <a:p>
            <a:pPr lvl="1">
              <a:buFont typeface="Wingdings" panose="05000000000000000000" pitchFamily="2" charset="2"/>
              <a:buChar char="§"/>
            </a:pPr>
            <a:r>
              <a:rPr lang="en-US" sz="2500" i="1" dirty="0">
                <a:latin typeface="Candara" panose="020E0502030303020204" pitchFamily="34" charset="0"/>
              </a:rPr>
              <a:t>“There is no hope…”</a:t>
            </a:r>
          </a:p>
          <a:p>
            <a:pPr lvl="1">
              <a:buFont typeface="Wingdings" panose="05000000000000000000" pitchFamily="2" charset="2"/>
              <a:buChar char="§"/>
            </a:pPr>
            <a:r>
              <a:rPr lang="en-US" sz="2500" i="1" dirty="0">
                <a:latin typeface="Candara" panose="020E0502030303020204" pitchFamily="34" charset="0"/>
              </a:rPr>
              <a:t>“I don’t have the strength to win…”</a:t>
            </a:r>
          </a:p>
          <a:p>
            <a:pPr lvl="1">
              <a:buFont typeface="Wingdings" panose="05000000000000000000" pitchFamily="2" charset="2"/>
              <a:buChar char="§"/>
            </a:pPr>
            <a:r>
              <a:rPr lang="en-US" sz="2500" i="1" dirty="0">
                <a:latin typeface="Candara" panose="020E0502030303020204" pitchFamily="34" charset="0"/>
              </a:rPr>
              <a:t>“It is just too difficult, and I can’t win…” </a:t>
            </a:r>
            <a:endParaRPr lang="en-US" sz="2500" dirty="0">
              <a:latin typeface="Candara" panose="020E0502030303020204" pitchFamily="34" charset="0"/>
            </a:endParaRPr>
          </a:p>
          <a:p>
            <a:pPr marL="0" indent="0">
              <a:buNone/>
            </a:pPr>
            <a:r>
              <a:rPr lang="en-US" sz="3600" b="1" dirty="0">
                <a:solidFill>
                  <a:srgbClr val="FF0000"/>
                </a:solidFill>
                <a:latin typeface="Candara" panose="020E0502030303020204" pitchFamily="34" charset="0"/>
              </a:rPr>
              <a:t>Then, the battle is over before it starts!</a:t>
            </a:r>
          </a:p>
          <a:p>
            <a:pPr lvl="1">
              <a:buFont typeface="Wingdings" panose="05000000000000000000" pitchFamily="2" charset="2"/>
              <a:buChar char="§"/>
            </a:pPr>
            <a:endParaRPr lang="en-US" sz="26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2500" dirty="0">
              <a:latin typeface="Candara" panose="020E0502030303020204" pitchFamily="34" charset="0"/>
            </a:endParaRPr>
          </a:p>
          <a:p>
            <a:pPr marL="0" indent="0">
              <a:buNone/>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3300" dirty="0">
              <a:latin typeface="Candara" panose="020E0502030303020204" pitchFamily="34" charset="0"/>
            </a:endParaRPr>
          </a:p>
        </p:txBody>
      </p:sp>
    </p:spTree>
    <p:extLst>
      <p:ext uri="{BB962C8B-B14F-4D97-AF65-F5344CB8AC3E}">
        <p14:creationId xmlns:p14="http://schemas.microsoft.com/office/powerpoint/2010/main" val="4233933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By Having The Right Attitude </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8</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47479"/>
            <a:ext cx="8517468" cy="5710521"/>
          </a:xfrm>
        </p:spPr>
        <p:txBody>
          <a:bodyPr>
            <a:normAutofit/>
          </a:bodyPr>
          <a:lstStyle/>
          <a:p>
            <a:pPr marL="0" indent="0">
              <a:buNone/>
            </a:pPr>
            <a:r>
              <a:rPr lang="en-US" sz="3200" b="1" dirty="0">
                <a:latin typeface="Candara" panose="020E0502030303020204" pitchFamily="34" charset="0"/>
              </a:rPr>
              <a:t>Christians must approach this conflict with an “</a:t>
            </a:r>
            <a:r>
              <a:rPr lang="en-US" sz="3200" b="1" u="sng" dirty="0">
                <a:latin typeface="Candara" panose="020E0502030303020204" pitchFamily="34" charset="0"/>
              </a:rPr>
              <a:t>optimistic</a:t>
            </a:r>
            <a:r>
              <a:rPr lang="en-US" sz="3200" b="1" dirty="0">
                <a:latin typeface="Candara" panose="020E0502030303020204" pitchFamily="34" charset="0"/>
              </a:rPr>
              <a:t>” attitude - BECAUSE…</a:t>
            </a:r>
          </a:p>
          <a:p>
            <a:pPr>
              <a:buFont typeface="Wingdings" panose="05000000000000000000" pitchFamily="2" charset="2"/>
              <a:buChar char="§"/>
            </a:pPr>
            <a:r>
              <a:rPr lang="en-US" sz="2800" dirty="0">
                <a:latin typeface="Candara" panose="020E0502030303020204" pitchFamily="34" charset="0"/>
              </a:rPr>
              <a:t>They have </a:t>
            </a:r>
            <a:r>
              <a:rPr lang="en-US" sz="2800" b="1" i="1" dirty="0">
                <a:latin typeface="Candara" panose="020E0502030303020204" pitchFamily="34" charset="0"/>
              </a:rPr>
              <a:t>“crucified the flesh with its lusts and desires”</a:t>
            </a:r>
            <a:r>
              <a:rPr lang="en-US" sz="2800" dirty="0">
                <a:latin typeface="Candara" panose="020E0502030303020204" pitchFamily="34" charset="0"/>
              </a:rPr>
              <a:t> - Galatians 5:24</a:t>
            </a:r>
          </a:p>
          <a:p>
            <a:pPr lvl="1">
              <a:buFont typeface="Wingdings" panose="05000000000000000000" pitchFamily="2" charset="2"/>
              <a:buChar char="§"/>
            </a:pPr>
            <a:r>
              <a:rPr lang="en-US" sz="2500" dirty="0">
                <a:latin typeface="Candara" panose="020E0502030303020204" pitchFamily="34" charset="0"/>
              </a:rPr>
              <a:t>This occurred in baptism - Romans 6:3-8</a:t>
            </a:r>
          </a:p>
          <a:p>
            <a:pPr lvl="1">
              <a:buFont typeface="Wingdings" panose="05000000000000000000" pitchFamily="2" charset="2"/>
              <a:buChar char="§"/>
            </a:pPr>
            <a:r>
              <a:rPr lang="en-US" sz="2500" dirty="0">
                <a:latin typeface="Candara" panose="020E0502030303020204" pitchFamily="34" charset="0"/>
              </a:rPr>
              <a:t>They are not “indebted to the flesh” - Romans 8:12</a:t>
            </a:r>
          </a:p>
          <a:p>
            <a:pPr lvl="1">
              <a:buFont typeface="Wingdings" panose="05000000000000000000" pitchFamily="2" charset="2"/>
              <a:buChar char="§"/>
            </a:pPr>
            <a:r>
              <a:rPr lang="en-US" sz="2500" dirty="0">
                <a:latin typeface="Candara" panose="020E0502030303020204" pitchFamily="34" charset="0"/>
              </a:rPr>
              <a:t>This is not to say that the battle ceases to exist after baptism</a:t>
            </a:r>
          </a:p>
          <a:p>
            <a:pPr lvl="1">
              <a:buFont typeface="Wingdings" panose="05000000000000000000" pitchFamily="2" charset="2"/>
              <a:buChar char="§"/>
            </a:pPr>
            <a:r>
              <a:rPr lang="en-US" sz="2500" dirty="0">
                <a:latin typeface="Candara" panose="020E0502030303020204" pitchFamily="34" charset="0"/>
              </a:rPr>
              <a:t>But being </a:t>
            </a:r>
            <a:r>
              <a:rPr lang="en-US" sz="2500" b="1" i="1" dirty="0">
                <a:latin typeface="Candara" panose="020E0502030303020204" pitchFamily="34" charset="0"/>
              </a:rPr>
              <a:t>“in Christ” </a:t>
            </a:r>
            <a:r>
              <a:rPr lang="en-US" sz="2500" dirty="0">
                <a:latin typeface="Candara" panose="020E0502030303020204" pitchFamily="34" charset="0"/>
              </a:rPr>
              <a:t>we have the power and spiritual armor to overcome this battle </a:t>
            </a:r>
          </a:p>
          <a:p>
            <a:pPr marL="0" indent="0">
              <a:buNone/>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3300" dirty="0">
              <a:latin typeface="Candara" panose="020E0502030303020204" pitchFamily="34" charset="0"/>
            </a:endParaRPr>
          </a:p>
        </p:txBody>
      </p:sp>
    </p:spTree>
    <p:extLst>
      <p:ext uri="{BB962C8B-B14F-4D97-AF65-F5344CB8AC3E}">
        <p14:creationId xmlns:p14="http://schemas.microsoft.com/office/powerpoint/2010/main" val="168911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A064-94A1-6341-9F86-0F36A940D2E3}"/>
              </a:ext>
            </a:extLst>
          </p:cNvPr>
          <p:cNvSpPr>
            <a:spLocks noGrp="1"/>
          </p:cNvSpPr>
          <p:nvPr>
            <p:ph type="title"/>
          </p:nvPr>
        </p:nvSpPr>
        <p:spPr>
          <a:xfrm>
            <a:off x="457200" y="367560"/>
            <a:ext cx="8229600" cy="869570"/>
          </a:xfrm>
        </p:spPr>
        <p:txBody>
          <a:bodyPr>
            <a:noAutofit/>
          </a:bodyPr>
          <a:lstStyle/>
          <a:p>
            <a:r>
              <a:rPr lang="en-US" sz="3800" b="1" dirty="0">
                <a:latin typeface="Candara" panose="020E0502030303020204" pitchFamily="34" charset="0"/>
              </a:rPr>
              <a:t>Victory Comes Through </a:t>
            </a:r>
            <a:r>
              <a:rPr lang="en-US" sz="3800" b="1" i="1" dirty="0">
                <a:latin typeface="Candara" panose="020E0502030303020204" pitchFamily="34" charset="0"/>
              </a:rPr>
              <a:t>“</a:t>
            </a:r>
            <a:r>
              <a:rPr lang="en-US" sz="3800" b="1" i="1" u="sng" dirty="0">
                <a:latin typeface="Candara" panose="020E0502030303020204" pitchFamily="34" charset="0"/>
              </a:rPr>
              <a:t>Walking in the Spirit</a:t>
            </a:r>
            <a:r>
              <a:rPr lang="en-US" sz="3800" b="1" i="1" dirty="0">
                <a:latin typeface="Candara" panose="020E0502030303020204" pitchFamily="34" charset="0"/>
              </a:rPr>
              <a:t>” </a:t>
            </a:r>
            <a:r>
              <a:rPr lang="en-US" sz="3800" dirty="0">
                <a:latin typeface="Candara" panose="020E0502030303020204" pitchFamily="34" charset="0"/>
              </a:rPr>
              <a:t>- Galatians 5:16-17</a:t>
            </a:r>
          </a:p>
        </p:txBody>
      </p:sp>
      <p:sp>
        <p:nvSpPr>
          <p:cNvPr id="4" name="Slide Number Placeholder 3">
            <a:extLst>
              <a:ext uri="{FF2B5EF4-FFF2-40B4-BE49-F238E27FC236}">
                <a16:creationId xmlns:a16="http://schemas.microsoft.com/office/drawing/2014/main" id="{757B5F0F-D53F-3F17-9D7B-4BCDFD4E4255}"/>
              </a:ext>
            </a:extLst>
          </p:cNvPr>
          <p:cNvSpPr>
            <a:spLocks noGrp="1"/>
          </p:cNvSpPr>
          <p:nvPr>
            <p:ph type="sldNum" sz="quarter" idx="12"/>
          </p:nvPr>
        </p:nvSpPr>
        <p:spPr/>
        <p:txBody>
          <a:bodyPr/>
          <a:lstStyle/>
          <a:p>
            <a:fld id="{DF083FFC-45F4-4D77-A7A4-33C50BCE64BA}" type="slidenum">
              <a:rPr lang="en-US" smtClean="0"/>
              <a:t>9</a:t>
            </a:fld>
            <a:endParaRPr lang="en-US"/>
          </a:p>
        </p:txBody>
      </p:sp>
      <p:sp>
        <p:nvSpPr>
          <p:cNvPr id="5" name="Content Placeholder 4">
            <a:extLst>
              <a:ext uri="{FF2B5EF4-FFF2-40B4-BE49-F238E27FC236}">
                <a16:creationId xmlns:a16="http://schemas.microsoft.com/office/drawing/2014/main" id="{24EFFC65-2A36-1823-223F-00F0708436E9}"/>
              </a:ext>
            </a:extLst>
          </p:cNvPr>
          <p:cNvSpPr>
            <a:spLocks noGrp="1"/>
          </p:cNvSpPr>
          <p:nvPr>
            <p:ph sz="quarter" idx="1"/>
          </p:nvPr>
        </p:nvSpPr>
        <p:spPr>
          <a:xfrm>
            <a:off x="457200" y="1147479"/>
            <a:ext cx="8517468" cy="5342961"/>
          </a:xfrm>
        </p:spPr>
        <p:txBody>
          <a:bodyPr>
            <a:normAutofit/>
          </a:bodyPr>
          <a:lstStyle/>
          <a:p>
            <a:pPr marL="0" indent="0">
              <a:buNone/>
            </a:pPr>
            <a:r>
              <a:rPr lang="en-US" sz="3200" b="1" dirty="0">
                <a:latin typeface="Candara" panose="020E0502030303020204" pitchFamily="34" charset="0"/>
              </a:rPr>
              <a:t>What does it mean to </a:t>
            </a:r>
            <a:r>
              <a:rPr lang="en-US" sz="3200" b="1" i="1" dirty="0">
                <a:latin typeface="Candara" panose="020E0502030303020204" pitchFamily="34" charset="0"/>
              </a:rPr>
              <a:t>“</a:t>
            </a:r>
            <a:r>
              <a:rPr lang="en-US" sz="3200" b="1" i="1" u="sng" dirty="0">
                <a:latin typeface="Candara" panose="020E0502030303020204" pitchFamily="34" charset="0"/>
              </a:rPr>
              <a:t>walk in the Spirit</a:t>
            </a:r>
            <a:r>
              <a:rPr lang="en-US" sz="3200" b="1" i="1" dirty="0">
                <a:latin typeface="Candara" panose="020E0502030303020204" pitchFamily="34" charset="0"/>
              </a:rPr>
              <a:t>”?</a:t>
            </a:r>
          </a:p>
          <a:p>
            <a:pPr>
              <a:buFont typeface="Wingdings" panose="05000000000000000000" pitchFamily="2" charset="2"/>
              <a:buChar char="§"/>
            </a:pPr>
            <a:r>
              <a:rPr lang="en-US" sz="2800" dirty="0">
                <a:latin typeface="Candara" panose="020E0502030303020204" pitchFamily="34" charset="0"/>
              </a:rPr>
              <a:t>To </a:t>
            </a:r>
            <a:r>
              <a:rPr lang="en-US" sz="2800" b="1" i="1" dirty="0">
                <a:latin typeface="Candara" panose="020E0502030303020204" pitchFamily="34" charset="0"/>
              </a:rPr>
              <a:t>“walk” </a:t>
            </a:r>
            <a:r>
              <a:rPr lang="en-US" sz="2800" dirty="0">
                <a:latin typeface="Candara" panose="020E0502030303020204" pitchFamily="34" charset="0"/>
              </a:rPr>
              <a:t>refers to one’s conduct or manner of life</a:t>
            </a:r>
          </a:p>
          <a:p>
            <a:pPr>
              <a:buFont typeface="Wingdings" panose="05000000000000000000" pitchFamily="2" charset="2"/>
              <a:buChar char="§"/>
            </a:pPr>
            <a:r>
              <a:rPr lang="en-US" sz="2800" dirty="0">
                <a:latin typeface="Candara" panose="020E0502030303020204" pitchFamily="34" charset="0"/>
              </a:rPr>
              <a:t>The expression </a:t>
            </a:r>
            <a:r>
              <a:rPr lang="en-US" sz="2800" b="1" i="1" dirty="0">
                <a:latin typeface="Candara" panose="020E0502030303020204" pitchFamily="34" charset="0"/>
              </a:rPr>
              <a:t>“in the Spirit” </a:t>
            </a:r>
            <a:r>
              <a:rPr lang="en-US" sz="2800" dirty="0">
                <a:latin typeface="Candara" panose="020E0502030303020204" pitchFamily="34" charset="0"/>
              </a:rPr>
              <a:t>or </a:t>
            </a:r>
            <a:r>
              <a:rPr lang="en-US" sz="2800" b="1" i="1" dirty="0">
                <a:latin typeface="Candara" panose="020E0502030303020204" pitchFamily="34" charset="0"/>
              </a:rPr>
              <a:t>“by the Spirit” </a:t>
            </a:r>
            <a:r>
              <a:rPr lang="en-US" sz="2800" dirty="0">
                <a:latin typeface="Candara" panose="020E0502030303020204" pitchFamily="34" charset="0"/>
              </a:rPr>
              <a:t>(ASV) indicates two important possibilities…</a:t>
            </a:r>
          </a:p>
          <a:p>
            <a:pPr lvl="1">
              <a:buFont typeface="Wingdings" panose="05000000000000000000" pitchFamily="2" charset="2"/>
              <a:buChar char="§"/>
            </a:pPr>
            <a:r>
              <a:rPr lang="en-US" sz="2400" dirty="0">
                <a:latin typeface="Candara" panose="020E0502030303020204" pitchFamily="34" charset="0"/>
              </a:rPr>
              <a:t>That one’s conduct be </a:t>
            </a:r>
            <a:r>
              <a:rPr lang="en-US" sz="2400" i="1" u="sng" dirty="0">
                <a:latin typeface="Candara" panose="020E0502030303020204" pitchFamily="34" charset="0"/>
              </a:rPr>
              <a:t>in accordance</a:t>
            </a:r>
            <a:r>
              <a:rPr lang="en-US" sz="2400" i="1" dirty="0">
                <a:latin typeface="Candara" panose="020E0502030303020204" pitchFamily="34" charset="0"/>
              </a:rPr>
              <a:t> </a:t>
            </a:r>
            <a:r>
              <a:rPr lang="en-US" sz="2400" dirty="0">
                <a:latin typeface="Candara" panose="020E0502030303020204" pitchFamily="34" charset="0"/>
              </a:rPr>
              <a:t>to the Spirit - Rom. 8:1</a:t>
            </a:r>
          </a:p>
          <a:p>
            <a:pPr lvl="1">
              <a:buFont typeface="Wingdings" panose="05000000000000000000" pitchFamily="2" charset="2"/>
              <a:buChar char="§"/>
            </a:pPr>
            <a:r>
              <a:rPr lang="en-US" sz="2400" dirty="0">
                <a:latin typeface="Candara" panose="020E0502030303020204" pitchFamily="34" charset="0"/>
              </a:rPr>
              <a:t>That one’s conduct be </a:t>
            </a:r>
            <a:r>
              <a:rPr lang="en-US" sz="2400" i="1" u="sng" dirty="0">
                <a:latin typeface="Candara" panose="020E0502030303020204" pitchFamily="34" charset="0"/>
              </a:rPr>
              <a:t>aided by</a:t>
            </a:r>
            <a:r>
              <a:rPr lang="en-US" sz="2400" i="1" dirty="0">
                <a:latin typeface="Candara" panose="020E0502030303020204" pitchFamily="34" charset="0"/>
              </a:rPr>
              <a:t> </a:t>
            </a:r>
            <a:r>
              <a:rPr lang="en-US" sz="2400" dirty="0">
                <a:latin typeface="Candara" panose="020E0502030303020204" pitchFamily="34" charset="0"/>
              </a:rPr>
              <a:t>the Spirit  - Rom. 8:11-13</a:t>
            </a:r>
          </a:p>
          <a:p>
            <a:pPr>
              <a:buFont typeface="Wingdings" panose="05000000000000000000" pitchFamily="2" charset="2"/>
              <a:buChar char="§"/>
            </a:pPr>
            <a:r>
              <a:rPr lang="en-US" sz="2800" dirty="0">
                <a:latin typeface="Candara" panose="020E0502030303020204" pitchFamily="34" charset="0"/>
              </a:rPr>
              <a:t>Paul supported both or these possibilities in his writing, thus </a:t>
            </a:r>
            <a:r>
              <a:rPr lang="en-US" sz="2800" b="1" i="1" dirty="0">
                <a:latin typeface="Candara" panose="020E0502030303020204" pitchFamily="34" charset="0"/>
              </a:rPr>
              <a:t>“walking in the spirit” </a:t>
            </a:r>
            <a:r>
              <a:rPr lang="en-US" sz="2800" dirty="0">
                <a:latin typeface="Candara" panose="020E0502030303020204" pitchFamily="34" charset="0"/>
              </a:rPr>
              <a:t>must involve both</a:t>
            </a:r>
          </a:p>
          <a:p>
            <a:pPr>
              <a:buFont typeface="Wingdings" panose="05000000000000000000" pitchFamily="2" charset="2"/>
              <a:buChar char="§"/>
            </a:pPr>
            <a:r>
              <a:rPr lang="en-US" sz="2800" dirty="0">
                <a:latin typeface="Candara" panose="020E0502030303020204" pitchFamily="34" charset="0"/>
              </a:rPr>
              <a:t>To </a:t>
            </a:r>
            <a:r>
              <a:rPr lang="en-US" sz="2800" b="1" i="1" dirty="0">
                <a:latin typeface="Candara" panose="020E0502030303020204" pitchFamily="34" charset="0"/>
              </a:rPr>
              <a:t>“walk in the Spirit” </a:t>
            </a:r>
            <a:r>
              <a:rPr lang="en-US" sz="2800" dirty="0">
                <a:latin typeface="Candara" panose="020E0502030303020204" pitchFamily="34" charset="0"/>
              </a:rPr>
              <a:t>is the same as or the fruit of being </a:t>
            </a:r>
            <a:r>
              <a:rPr lang="en-US" sz="2800" b="1" i="1" dirty="0">
                <a:latin typeface="Candara" panose="020E0502030303020204" pitchFamily="34" charset="0"/>
              </a:rPr>
              <a:t>“led by the spirit” </a:t>
            </a:r>
            <a:r>
              <a:rPr lang="en-US" sz="2800" dirty="0">
                <a:latin typeface="Candara" panose="020E0502030303020204" pitchFamily="34" charset="0"/>
              </a:rPr>
              <a:t>according to Paul</a:t>
            </a:r>
          </a:p>
          <a:p>
            <a:pPr lvl="1">
              <a:buFont typeface="Wingdings" panose="05000000000000000000" pitchFamily="2" charset="2"/>
              <a:buChar char="§"/>
            </a:pPr>
            <a:r>
              <a:rPr lang="en-US" sz="2500" dirty="0">
                <a:latin typeface="Candara" panose="020E0502030303020204" pitchFamily="34" charset="0"/>
              </a:rPr>
              <a:t>Romans 8:14; Galatians 5:16-18, 25</a:t>
            </a:r>
            <a:endParaRPr lang="en-US" sz="2900" dirty="0">
              <a:latin typeface="Candara" panose="020E0502030303020204" pitchFamily="34" charset="0"/>
            </a:endParaRPr>
          </a:p>
        </p:txBody>
      </p:sp>
    </p:spTree>
    <p:extLst>
      <p:ext uri="{BB962C8B-B14F-4D97-AF65-F5344CB8AC3E}">
        <p14:creationId xmlns:p14="http://schemas.microsoft.com/office/powerpoint/2010/main" val="27148537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TotalTime>
  <Words>5497</Words>
  <Application>Microsoft Office PowerPoint</Application>
  <PresentationFormat>On-screen Show (4:3)</PresentationFormat>
  <Paragraphs>252</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Bookman Old Style</vt:lpstr>
      <vt:lpstr>Calibri</vt:lpstr>
      <vt:lpstr>Candara</vt:lpstr>
      <vt:lpstr>Gill Sans MT</vt:lpstr>
      <vt:lpstr>Wingdings</vt:lpstr>
      <vt:lpstr>Wingdings 3</vt:lpstr>
      <vt:lpstr>Origin</vt:lpstr>
      <vt:lpstr>“The Flesh and The Spirit”</vt:lpstr>
      <vt:lpstr>Introduction</vt:lpstr>
      <vt:lpstr>A sixth reason was stated by Paul</vt:lpstr>
      <vt:lpstr>Victory Comes By Being Aware of This Battle</vt:lpstr>
      <vt:lpstr>Victory Comes By Being Aware of This Battle</vt:lpstr>
      <vt:lpstr>Victory Comes By Being Aware of The Consequences of Defeat </vt:lpstr>
      <vt:lpstr>Victory Comes By Having The Right Attitude </vt:lpstr>
      <vt:lpstr>Victory Comes By Having The Right Attitude </vt:lpstr>
      <vt:lpstr>Victory Comes Through “Walking in the Spirit” - Galatians 5:16-17</vt:lpstr>
      <vt:lpstr>Victory Comes Through “Walking in the Spirit” - Galatians 5:16-17</vt:lpstr>
      <vt:lpstr>Victory Comes Through “Walking in the Spirit” - Galatians 5:16-17</vt:lpstr>
      <vt:lpstr>Victory Comes Through “Walking in the Spirit” - Galatians 5:16-17</vt:lpstr>
      <vt:lpstr>Victory Comes Through “Walking in the Spirit” - Galatians 5:16-17</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McClure</dc:creator>
  <cp:lastModifiedBy>Tommy McClure</cp:lastModifiedBy>
  <cp:revision>3</cp:revision>
  <dcterms:created xsi:type="dcterms:W3CDTF">2022-09-02T00:56:26Z</dcterms:created>
  <dcterms:modified xsi:type="dcterms:W3CDTF">2022-09-04T22:51:26Z</dcterms:modified>
</cp:coreProperties>
</file>