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6"/>
  </p:notesMasterIdLst>
  <p:handoutMasterIdLst>
    <p:handoutMasterId r:id="rId17"/>
  </p:handoutMasterIdLst>
  <p:sldIdLst>
    <p:sldId id="256" r:id="rId5"/>
    <p:sldId id="257" r:id="rId6"/>
    <p:sldId id="258" r:id="rId7"/>
    <p:sldId id="263" r:id="rId8"/>
    <p:sldId id="264" r:id="rId9"/>
    <p:sldId id="267" r:id="rId10"/>
    <p:sldId id="268" r:id="rId11"/>
    <p:sldId id="265" r:id="rId12"/>
    <p:sldId id="266" r:id="rId13"/>
    <p:sldId id="261" r:id="rId14"/>
    <p:sldId id="340"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0FAEC2-8A43-40DA-A357-21640F679C93}" v="187" dt="2022-08-21T15:18:01.4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8448" autoAdjust="0"/>
  </p:normalViewPr>
  <p:slideViewPr>
    <p:cSldViewPr snapToGrid="0">
      <p:cViewPr varScale="1">
        <p:scale>
          <a:sx n="62" d="100"/>
          <a:sy n="62" d="100"/>
        </p:scale>
        <p:origin x="3060" y="72"/>
      </p:cViewPr>
      <p:guideLst/>
    </p:cSldViewPr>
  </p:slideViewPr>
  <p:notesTextViewPr>
    <p:cViewPr>
      <p:scale>
        <a:sx n="1" d="1"/>
        <a:sy n="1" d="1"/>
      </p:scale>
      <p:origin x="0" y="0"/>
    </p:cViewPr>
  </p:notesTextViewPr>
  <p:notesViewPr>
    <p:cSldViewPr snapToGrid="0">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F0FAEC2-8A43-40DA-A357-21640F679C93}"/>
    <pc:docChg chg="undo custSel modSld modMainMaster">
      <pc:chgData name="Tommy McClure" userId="5f57beb918c8a44c" providerId="LiveId" clId="{3F0FAEC2-8A43-40DA-A357-21640F679C93}" dt="2022-08-21T15:18:09.051" v="890" actId="167"/>
      <pc:docMkLst>
        <pc:docMk/>
      </pc:docMkLst>
      <pc:sldChg chg="modSp mod modTransition modAnim modNotesTx">
        <pc:chgData name="Tommy McClure" userId="5f57beb918c8a44c" providerId="LiveId" clId="{3F0FAEC2-8A43-40DA-A357-21640F679C93}" dt="2022-08-21T15:14:55.860" v="885"/>
        <pc:sldMkLst>
          <pc:docMk/>
          <pc:sldMk cId="3754664940" sldId="256"/>
        </pc:sldMkLst>
        <pc:spChg chg="mod">
          <ac:chgData name="Tommy McClure" userId="5f57beb918c8a44c" providerId="LiveId" clId="{3F0FAEC2-8A43-40DA-A357-21640F679C93}" dt="2022-08-21T15:12:51.224" v="870" actId="255"/>
          <ac:spMkLst>
            <pc:docMk/>
            <pc:sldMk cId="3754664940" sldId="256"/>
            <ac:spMk id="3" creationId="{E309A740-48C5-4AE5-879B-F567D3D7ACDC}"/>
          </ac:spMkLst>
        </pc:spChg>
      </pc:sldChg>
      <pc:sldChg chg="modTransition">
        <pc:chgData name="Tommy McClure" userId="5f57beb918c8a44c" providerId="LiveId" clId="{3F0FAEC2-8A43-40DA-A357-21640F679C93}" dt="2022-08-21T14:40:03.648" v="235"/>
        <pc:sldMkLst>
          <pc:docMk/>
          <pc:sldMk cId="2194233190" sldId="257"/>
        </pc:sldMkLst>
      </pc:sldChg>
      <pc:sldChg chg="modSp mod modTransition modNotes">
        <pc:chgData name="Tommy McClure" userId="5f57beb918c8a44c" providerId="LiveId" clId="{3F0FAEC2-8A43-40DA-A357-21640F679C93}" dt="2022-08-21T15:01:23.582" v="643" actId="20577"/>
        <pc:sldMkLst>
          <pc:docMk/>
          <pc:sldMk cId="2003894890" sldId="258"/>
        </pc:sldMkLst>
        <pc:spChg chg="mod">
          <ac:chgData name="Tommy McClure" userId="5f57beb918c8a44c" providerId="LiveId" clId="{3F0FAEC2-8A43-40DA-A357-21640F679C93}" dt="2022-08-21T15:01:23.582" v="643" actId="20577"/>
          <ac:spMkLst>
            <pc:docMk/>
            <pc:sldMk cId="2003894890" sldId="258"/>
            <ac:spMk id="2" creationId="{6BF4CC07-F424-C30E-E9AC-C07A17F57F68}"/>
          </ac:spMkLst>
        </pc:spChg>
      </pc:sldChg>
      <pc:sldChg chg="modTransition modAnim modNotes">
        <pc:chgData name="Tommy McClure" userId="5f57beb918c8a44c" providerId="LiveId" clId="{3F0FAEC2-8A43-40DA-A357-21640F679C93}" dt="2022-08-21T15:04:48.408" v="673"/>
        <pc:sldMkLst>
          <pc:docMk/>
          <pc:sldMk cId="1606379302" sldId="261"/>
        </pc:sldMkLst>
      </pc:sldChg>
      <pc:sldChg chg="modSp mod modTransition modNotes">
        <pc:chgData name="Tommy McClure" userId="5f57beb918c8a44c" providerId="LiveId" clId="{3F0FAEC2-8A43-40DA-A357-21640F679C93}" dt="2022-08-21T14:55:55.498" v="405" actId="20577"/>
        <pc:sldMkLst>
          <pc:docMk/>
          <pc:sldMk cId="1225442261" sldId="263"/>
        </pc:sldMkLst>
        <pc:spChg chg="mod">
          <ac:chgData name="Tommy McClure" userId="5f57beb918c8a44c" providerId="LiveId" clId="{3F0FAEC2-8A43-40DA-A357-21640F679C93}" dt="2022-08-21T14:55:55.498" v="405" actId="20577"/>
          <ac:spMkLst>
            <pc:docMk/>
            <pc:sldMk cId="1225442261" sldId="263"/>
            <ac:spMk id="6" creationId="{BCBD5293-3B54-399A-DED8-EBE5D724830F}"/>
          </ac:spMkLst>
        </pc:spChg>
      </pc:sldChg>
      <pc:sldChg chg="modSp mod modTransition modAnim modNotes">
        <pc:chgData name="Tommy McClure" userId="5f57beb918c8a44c" providerId="LiveId" clId="{3F0FAEC2-8A43-40DA-A357-21640F679C93}" dt="2022-08-21T15:02:40.472" v="647"/>
        <pc:sldMkLst>
          <pc:docMk/>
          <pc:sldMk cId="1032624028" sldId="264"/>
        </pc:sldMkLst>
        <pc:spChg chg="mod">
          <ac:chgData name="Tommy McClure" userId="5f57beb918c8a44c" providerId="LiveId" clId="{3F0FAEC2-8A43-40DA-A357-21640F679C93}" dt="2022-08-21T14:56:11.544" v="417" actId="1037"/>
          <ac:spMkLst>
            <pc:docMk/>
            <pc:sldMk cId="1032624028" sldId="264"/>
            <ac:spMk id="6" creationId="{87CE68E4-C9B3-E3FC-D329-81DA3B522F25}"/>
          </ac:spMkLst>
        </pc:spChg>
      </pc:sldChg>
      <pc:sldChg chg="modSp mod modTransition modAnim modNotes modNotesTx">
        <pc:chgData name="Tommy McClure" userId="5f57beb918c8a44c" providerId="LiveId" clId="{3F0FAEC2-8A43-40DA-A357-21640F679C93}" dt="2022-08-21T15:04:04.611" v="667"/>
        <pc:sldMkLst>
          <pc:docMk/>
          <pc:sldMk cId="1483954590" sldId="265"/>
        </pc:sldMkLst>
        <pc:spChg chg="mod">
          <ac:chgData name="Tommy McClure" userId="5f57beb918c8a44c" providerId="LiveId" clId="{3F0FAEC2-8A43-40DA-A357-21640F679C93}" dt="2022-08-21T15:00:17.241" v="616" actId="1038"/>
          <ac:spMkLst>
            <pc:docMk/>
            <pc:sldMk cId="1483954590" sldId="265"/>
            <ac:spMk id="6" creationId="{BCBD5293-3B54-399A-DED8-EBE5D724830F}"/>
          </ac:spMkLst>
        </pc:spChg>
      </pc:sldChg>
      <pc:sldChg chg="modSp mod modTransition modAnim modNotes modNotesTx">
        <pc:chgData name="Tommy McClure" userId="5f57beb918c8a44c" providerId="LiveId" clId="{3F0FAEC2-8A43-40DA-A357-21640F679C93}" dt="2022-08-21T15:04:23.188" v="672"/>
        <pc:sldMkLst>
          <pc:docMk/>
          <pc:sldMk cId="2848834756" sldId="266"/>
        </pc:sldMkLst>
        <pc:spChg chg="mod">
          <ac:chgData name="Tommy McClure" userId="5f57beb918c8a44c" providerId="LiveId" clId="{3F0FAEC2-8A43-40DA-A357-21640F679C93}" dt="2022-08-21T15:00:50.802" v="642" actId="1038"/>
          <ac:spMkLst>
            <pc:docMk/>
            <pc:sldMk cId="2848834756" sldId="266"/>
            <ac:spMk id="6" creationId="{BCBD5293-3B54-399A-DED8-EBE5D724830F}"/>
          </ac:spMkLst>
        </pc:spChg>
      </pc:sldChg>
      <pc:sldChg chg="modSp mod modTransition modAnim modNotes">
        <pc:chgData name="Tommy McClure" userId="5f57beb918c8a44c" providerId="LiveId" clId="{3F0FAEC2-8A43-40DA-A357-21640F679C93}" dt="2022-08-21T15:03:12.159" v="655"/>
        <pc:sldMkLst>
          <pc:docMk/>
          <pc:sldMk cId="2466069242" sldId="267"/>
        </pc:sldMkLst>
        <pc:spChg chg="mod">
          <ac:chgData name="Tommy McClure" userId="5f57beb918c8a44c" providerId="LiveId" clId="{3F0FAEC2-8A43-40DA-A357-21640F679C93}" dt="2022-08-21T14:57:28.901" v="458" actId="1037"/>
          <ac:spMkLst>
            <pc:docMk/>
            <pc:sldMk cId="2466069242" sldId="267"/>
            <ac:spMk id="6" creationId="{87CE68E4-C9B3-E3FC-D329-81DA3B522F25}"/>
          </ac:spMkLst>
        </pc:spChg>
      </pc:sldChg>
      <pc:sldChg chg="modSp mod modTransition modAnim modNotes modNotesTx">
        <pc:chgData name="Tommy McClure" userId="5f57beb918c8a44c" providerId="LiveId" clId="{3F0FAEC2-8A43-40DA-A357-21640F679C93}" dt="2022-08-21T15:03:36.736" v="661"/>
        <pc:sldMkLst>
          <pc:docMk/>
          <pc:sldMk cId="88273366" sldId="268"/>
        </pc:sldMkLst>
        <pc:spChg chg="mod">
          <ac:chgData name="Tommy McClure" userId="5f57beb918c8a44c" providerId="LiveId" clId="{3F0FAEC2-8A43-40DA-A357-21640F679C93}" dt="2022-08-21T14:58:43.306" v="532" actId="1038"/>
          <ac:spMkLst>
            <pc:docMk/>
            <pc:sldMk cId="88273366" sldId="268"/>
            <ac:spMk id="6" creationId="{87CE68E4-C9B3-E3FC-D329-81DA3B522F25}"/>
          </ac:spMkLst>
        </pc:spChg>
      </pc:sldChg>
      <pc:sldChg chg="addSp delSp modSp mod modTransition modAnim modNotes">
        <pc:chgData name="Tommy McClure" userId="5f57beb918c8a44c" providerId="LiveId" clId="{3F0FAEC2-8A43-40DA-A357-21640F679C93}" dt="2022-08-21T15:18:09.051" v="890" actId="167"/>
        <pc:sldMkLst>
          <pc:docMk/>
          <pc:sldMk cId="0" sldId="340"/>
        </pc:sldMkLst>
        <pc:spChg chg="add mod">
          <ac:chgData name="Tommy McClure" userId="5f57beb918c8a44c" providerId="LiveId" clId="{3F0FAEC2-8A43-40DA-A357-21640F679C93}" dt="2022-08-21T15:17:29.708" v="888"/>
          <ac:spMkLst>
            <pc:docMk/>
            <pc:sldMk cId="0" sldId="340"/>
            <ac:spMk id="2" creationId="{53E87F7D-E0E6-492F-A64D-1191B5F5E429}"/>
          </ac:spMkLst>
        </pc:spChg>
        <pc:picChg chg="add mod ord">
          <ac:chgData name="Tommy McClure" userId="5f57beb918c8a44c" providerId="LiveId" clId="{3F0FAEC2-8A43-40DA-A357-21640F679C93}" dt="2022-08-21T15:18:09.051" v="890" actId="167"/>
          <ac:picMkLst>
            <pc:docMk/>
            <pc:sldMk cId="0" sldId="340"/>
            <ac:picMk id="4" creationId="{33A9C973-CCEF-6E9F-90B6-4619F83BB971}"/>
          </ac:picMkLst>
        </pc:picChg>
        <pc:picChg chg="add del mod">
          <ac:chgData name="Tommy McClure" userId="5f57beb918c8a44c" providerId="LiveId" clId="{3F0FAEC2-8A43-40DA-A357-21640F679C93}" dt="2022-08-21T15:15:43.609" v="886" actId="478"/>
          <ac:picMkLst>
            <pc:docMk/>
            <pc:sldMk cId="0" sldId="340"/>
            <ac:picMk id="5" creationId="{8BDFF23A-85B4-49D4-B3D5-3B0D0346A94D}"/>
          </ac:picMkLst>
        </pc:picChg>
      </pc:sldChg>
      <pc:sldMasterChg chg="modTransition modSldLayout">
        <pc:chgData name="Tommy McClure" userId="5f57beb918c8a44c" providerId="LiveId" clId="{3F0FAEC2-8A43-40DA-A357-21640F679C93}" dt="2022-08-21T14:40:03.648" v="235"/>
        <pc:sldMasterMkLst>
          <pc:docMk/>
          <pc:sldMasterMk cId="3602085363" sldId="2147483669"/>
        </pc:sldMasterMkLst>
        <pc:sldLayoutChg chg="modTransition">
          <pc:chgData name="Tommy McClure" userId="5f57beb918c8a44c" providerId="LiveId" clId="{3F0FAEC2-8A43-40DA-A357-21640F679C93}" dt="2022-08-21T14:40:03.648" v="235"/>
          <pc:sldLayoutMkLst>
            <pc:docMk/>
            <pc:sldMasterMk cId="3602085363" sldId="2147483669"/>
            <pc:sldLayoutMk cId="4234711233" sldId="2147483670"/>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2199630684" sldId="2147483671"/>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2682280980" sldId="2147483672"/>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3741409234" sldId="2147483673"/>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3847133305" sldId="2147483674"/>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1548692717" sldId="2147483675"/>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3051780592" sldId="2147483676"/>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4245804923" sldId="2147483677"/>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75261262" sldId="2147483678"/>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3320566634" sldId="2147483679"/>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352156210" sldId="2147483680"/>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4165028677" sldId="2147483681"/>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597374626" sldId="2147483682"/>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78050437" sldId="2147483683"/>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3263435634" sldId="2147483684"/>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356654999" sldId="2147483685"/>
          </pc:sldLayoutMkLst>
        </pc:sldLayoutChg>
        <pc:sldLayoutChg chg="modTransition">
          <pc:chgData name="Tommy McClure" userId="5f57beb918c8a44c" providerId="LiveId" clId="{3F0FAEC2-8A43-40DA-A357-21640F679C93}" dt="2022-08-21T14:40:03.648" v="235"/>
          <pc:sldLayoutMkLst>
            <pc:docMk/>
            <pc:sldMasterMk cId="3602085363" sldId="2147483669"/>
            <pc:sldLayoutMk cId="2661285461" sldId="2147483686"/>
          </pc:sldLayoutMkLst>
        </pc:sldLayoutChg>
      </pc:sldMasterChg>
    </pc:docChg>
  </pc:docChgLst>
  <pc:docChgLst>
    <pc:chgData name="Tommy McClure" userId="5f57beb918c8a44c" providerId="LiveId" clId="{60833190-2D42-4E89-83C9-799B36496DDC}"/>
    <pc:docChg chg="undo custSel addSld delSld modSld sldOrd modNotesMaster">
      <pc:chgData name="Tommy McClure" userId="5f57beb918c8a44c" providerId="LiveId" clId="{60833190-2D42-4E89-83C9-799B36496DDC}" dt="2022-08-20T05:25:12.648" v="6970" actId="478"/>
      <pc:docMkLst>
        <pc:docMk/>
      </pc:docMkLst>
      <pc:sldChg chg="modSp mod modAnim modNotes">
        <pc:chgData name="Tommy McClure" userId="5f57beb918c8a44c" providerId="LiveId" clId="{60833190-2D42-4E89-83C9-799B36496DDC}" dt="2022-08-20T05:25:10.148" v="6969"/>
        <pc:sldMkLst>
          <pc:docMk/>
          <pc:sldMk cId="2194233190" sldId="257"/>
        </pc:sldMkLst>
        <pc:spChg chg="mod">
          <ac:chgData name="Tommy McClure" userId="5f57beb918c8a44c" providerId="LiveId" clId="{60833190-2D42-4E89-83C9-799B36496DDC}" dt="2022-08-19T17:00:59.532" v="2918" actId="14100"/>
          <ac:spMkLst>
            <pc:docMk/>
            <pc:sldMk cId="2194233190" sldId="257"/>
            <ac:spMk id="3" creationId="{9F541FAF-730D-47FE-9638-C05616C31320}"/>
          </ac:spMkLst>
        </pc:spChg>
      </pc:sldChg>
      <pc:sldChg chg="addSp delSp modSp mod setBg modAnim setClrOvrMap modNotes modNotesTx">
        <pc:chgData name="Tommy McClure" userId="5f57beb918c8a44c" providerId="LiveId" clId="{60833190-2D42-4E89-83C9-799B36496DDC}" dt="2022-08-20T05:25:10.148" v="6969"/>
        <pc:sldMkLst>
          <pc:docMk/>
          <pc:sldMk cId="2003894890" sldId="258"/>
        </pc:sldMkLst>
        <pc:spChg chg="mod">
          <ac:chgData name="Tommy McClure" userId="5f57beb918c8a44c" providerId="LiveId" clId="{60833190-2D42-4E89-83C9-799B36496DDC}" dt="2022-08-19T20:57:04.048" v="4007" actId="20577"/>
          <ac:spMkLst>
            <pc:docMk/>
            <pc:sldMk cId="2003894890" sldId="258"/>
            <ac:spMk id="2" creationId="{6BF4CC07-F424-C30E-E9AC-C07A17F57F68}"/>
          </ac:spMkLst>
        </pc:spChg>
        <pc:spChg chg="del mod">
          <ac:chgData name="Tommy McClure" userId="5f57beb918c8a44c" providerId="LiveId" clId="{60833190-2D42-4E89-83C9-799B36496DDC}" dt="2022-08-19T15:28:14.156" v="599" actId="478"/>
          <ac:spMkLst>
            <pc:docMk/>
            <pc:sldMk cId="2003894890" sldId="258"/>
            <ac:spMk id="3" creationId="{13344E3F-8911-94DF-174A-60A16E658F01}"/>
          </ac:spMkLst>
        </pc:spChg>
        <pc:spChg chg="add del mod">
          <ac:chgData name="Tommy McClure" userId="5f57beb918c8a44c" providerId="LiveId" clId="{60833190-2D42-4E89-83C9-799B36496DDC}" dt="2022-08-19T05:09:58.479" v="178" actId="26606"/>
          <ac:spMkLst>
            <pc:docMk/>
            <pc:sldMk cId="2003894890" sldId="258"/>
            <ac:spMk id="4" creationId="{652B418E-8A29-779A-6C50-749DF6DBDD2E}"/>
          </ac:spMkLst>
        </pc:spChg>
        <pc:spChg chg="add mod">
          <ac:chgData name="Tommy McClure" userId="5f57beb918c8a44c" providerId="LiveId" clId="{60833190-2D42-4E89-83C9-799B36496DDC}" dt="2022-08-20T00:38:25.077" v="5737" actId="20577"/>
          <ac:spMkLst>
            <pc:docMk/>
            <pc:sldMk cId="2003894890" sldId="258"/>
            <ac:spMk id="5" creationId="{B2FACC66-C864-018C-9B0F-C37F3C6D9155}"/>
          </ac:spMkLst>
        </pc:spChg>
        <pc:spChg chg="add del mod">
          <ac:chgData name="Tommy McClure" userId="5f57beb918c8a44c" providerId="LiveId" clId="{60833190-2D42-4E89-83C9-799B36496DDC}" dt="2022-08-19T05:09:36.807" v="177" actId="21"/>
          <ac:spMkLst>
            <pc:docMk/>
            <pc:sldMk cId="2003894890" sldId="258"/>
            <ac:spMk id="5" creationId="{F38219EE-F402-F0DD-34DD-A0FF1AD5FBF0}"/>
          </ac:spMkLst>
        </pc:spChg>
        <pc:spChg chg="add">
          <ac:chgData name="Tommy McClure" userId="5f57beb918c8a44c" providerId="LiveId" clId="{60833190-2D42-4E89-83C9-799B36496DDC}" dt="2022-08-19T05:09:58.479" v="178" actId="26606"/>
          <ac:spMkLst>
            <pc:docMk/>
            <pc:sldMk cId="2003894890" sldId="258"/>
            <ac:spMk id="9" creationId="{934B872D-6FE9-472A-9E92-342E41DA7C2B}"/>
          </ac:spMkLst>
        </pc:spChg>
        <pc:spChg chg="add del">
          <ac:chgData name="Tommy McClure" userId="5f57beb918c8a44c" providerId="LiveId" clId="{60833190-2D42-4E89-83C9-799B36496DDC}" dt="2022-08-19T05:07:01.329" v="175" actId="26606"/>
          <ac:spMkLst>
            <pc:docMk/>
            <pc:sldMk cId="2003894890" sldId="258"/>
            <ac:spMk id="10" creationId="{934B872D-6FE9-472A-9E92-342E41DA7C2B}"/>
          </ac:spMkLst>
        </pc:spChg>
        <pc:spChg chg="add">
          <ac:chgData name="Tommy McClure" userId="5f57beb918c8a44c" providerId="LiveId" clId="{60833190-2D42-4E89-83C9-799B36496DDC}" dt="2022-08-19T05:09:58.479" v="178" actId="26606"/>
          <ac:spMkLst>
            <pc:docMk/>
            <pc:sldMk cId="2003894890" sldId="258"/>
            <ac:spMk id="11" creationId="{488DEBA6-2ED2-4FED-8AAB-2F855348DDCC}"/>
          </ac:spMkLst>
        </pc:spChg>
        <pc:spChg chg="add del">
          <ac:chgData name="Tommy McClure" userId="5f57beb918c8a44c" providerId="LiveId" clId="{60833190-2D42-4E89-83C9-799B36496DDC}" dt="2022-08-19T05:07:01.329" v="175" actId="26606"/>
          <ac:spMkLst>
            <pc:docMk/>
            <pc:sldMk cId="2003894890" sldId="258"/>
            <ac:spMk id="12" creationId="{488DEBA6-2ED2-4FED-8AAB-2F855348DDCC}"/>
          </ac:spMkLst>
        </pc:spChg>
        <pc:picChg chg="add">
          <ac:chgData name="Tommy McClure" userId="5f57beb918c8a44c" providerId="LiveId" clId="{60833190-2D42-4E89-83C9-799B36496DDC}" dt="2022-08-19T05:09:58.479" v="178" actId="26606"/>
          <ac:picMkLst>
            <pc:docMk/>
            <pc:sldMk cId="2003894890" sldId="258"/>
            <ac:picMk id="13" creationId="{32162F0F-A9B7-409A-AD12-ADD441861C0B}"/>
          </ac:picMkLst>
        </pc:picChg>
        <pc:picChg chg="add del">
          <ac:chgData name="Tommy McClure" userId="5f57beb918c8a44c" providerId="LiveId" clId="{60833190-2D42-4E89-83C9-799B36496DDC}" dt="2022-08-19T05:07:01.329" v="175" actId="26606"/>
          <ac:picMkLst>
            <pc:docMk/>
            <pc:sldMk cId="2003894890" sldId="258"/>
            <ac:picMk id="14" creationId="{32162F0F-A9B7-409A-AD12-ADD441861C0B}"/>
          </ac:picMkLst>
        </pc:picChg>
      </pc:sldChg>
      <pc:sldChg chg="modSp add del mod">
        <pc:chgData name="Tommy McClure" userId="5f57beb918c8a44c" providerId="LiveId" clId="{60833190-2D42-4E89-83C9-799B36496DDC}" dt="2022-08-20T04:58:16.848" v="6627" actId="2696"/>
        <pc:sldMkLst>
          <pc:docMk/>
          <pc:sldMk cId="2542604213" sldId="259"/>
        </pc:sldMkLst>
        <pc:spChg chg="mod">
          <ac:chgData name="Tommy McClure" userId="5f57beb918c8a44c" providerId="LiveId" clId="{60833190-2D42-4E89-83C9-799B36496DDC}" dt="2022-08-19T05:02:43.376" v="124" actId="20577"/>
          <ac:spMkLst>
            <pc:docMk/>
            <pc:sldMk cId="2542604213" sldId="259"/>
            <ac:spMk id="2" creationId="{6BF4CC07-F424-C30E-E9AC-C07A17F57F68}"/>
          </ac:spMkLst>
        </pc:spChg>
      </pc:sldChg>
      <pc:sldChg chg="modSp add del mod">
        <pc:chgData name="Tommy McClure" userId="5f57beb918c8a44c" providerId="LiveId" clId="{60833190-2D42-4E89-83C9-799B36496DDC}" dt="2022-08-20T04:58:13.194" v="6626" actId="2696"/>
        <pc:sldMkLst>
          <pc:docMk/>
          <pc:sldMk cId="310222072" sldId="260"/>
        </pc:sldMkLst>
        <pc:spChg chg="mod">
          <ac:chgData name="Tommy McClure" userId="5f57beb918c8a44c" providerId="LiveId" clId="{60833190-2D42-4E89-83C9-799B36496DDC}" dt="2022-08-19T05:02:56.392" v="139" actId="20577"/>
          <ac:spMkLst>
            <pc:docMk/>
            <pc:sldMk cId="310222072" sldId="260"/>
            <ac:spMk id="2" creationId="{6BF4CC07-F424-C30E-E9AC-C07A17F57F68}"/>
          </ac:spMkLst>
        </pc:spChg>
      </pc:sldChg>
      <pc:sldChg chg="addSp delSp modSp add mod modAnim modNotes modNotesTx">
        <pc:chgData name="Tommy McClure" userId="5f57beb918c8a44c" providerId="LiveId" clId="{60833190-2D42-4E89-83C9-799B36496DDC}" dt="2022-08-20T05:25:10.148" v="6969"/>
        <pc:sldMkLst>
          <pc:docMk/>
          <pc:sldMk cId="1606379302" sldId="261"/>
        </pc:sldMkLst>
        <pc:spChg chg="del mod">
          <ac:chgData name="Tommy McClure" userId="5f57beb918c8a44c" providerId="LiveId" clId="{60833190-2D42-4E89-83C9-799B36496DDC}" dt="2022-08-20T04:58:33.539" v="6647" actId="478"/>
          <ac:spMkLst>
            <pc:docMk/>
            <pc:sldMk cId="1606379302" sldId="261"/>
            <ac:spMk id="2" creationId="{6BF4CC07-F424-C30E-E9AC-C07A17F57F68}"/>
          </ac:spMkLst>
        </pc:spChg>
        <pc:spChg chg="mod">
          <ac:chgData name="Tommy McClure" userId="5f57beb918c8a44c" providerId="LiveId" clId="{60833190-2D42-4E89-83C9-799B36496DDC}" dt="2022-08-20T05:04:57.107" v="6764" actId="1076"/>
          <ac:spMkLst>
            <pc:docMk/>
            <pc:sldMk cId="1606379302" sldId="261"/>
            <ac:spMk id="3" creationId="{13344E3F-8911-94DF-174A-60A16E658F01}"/>
          </ac:spMkLst>
        </pc:spChg>
        <pc:spChg chg="add del mod">
          <ac:chgData name="Tommy McClure" userId="5f57beb918c8a44c" providerId="LiveId" clId="{60833190-2D42-4E89-83C9-799B36496DDC}" dt="2022-08-20T05:04:38.052" v="6761" actId="478"/>
          <ac:spMkLst>
            <pc:docMk/>
            <pc:sldMk cId="1606379302" sldId="261"/>
            <ac:spMk id="6" creationId="{E52FBEA3-8231-C2CF-5827-D308F8A602F4}"/>
          </ac:spMkLst>
        </pc:spChg>
        <pc:spChg chg="add mod">
          <ac:chgData name="Tommy McClure" userId="5f57beb918c8a44c" providerId="LiveId" clId="{60833190-2D42-4E89-83C9-799B36496DDC}" dt="2022-08-20T05:05:17.056" v="6766" actId="1076"/>
          <ac:spMkLst>
            <pc:docMk/>
            <pc:sldMk cId="1606379302" sldId="261"/>
            <ac:spMk id="7" creationId="{BA6CFD9C-C311-E014-4A43-9FDAC45CDF3D}"/>
          </ac:spMkLst>
        </pc:spChg>
      </pc:sldChg>
      <pc:sldChg chg="modSp add del mod">
        <pc:chgData name="Tommy McClure" userId="5f57beb918c8a44c" providerId="LiveId" clId="{60833190-2D42-4E89-83C9-799B36496DDC}" dt="2022-08-20T04:58:09.677" v="6625" actId="2696"/>
        <pc:sldMkLst>
          <pc:docMk/>
          <pc:sldMk cId="1481844712" sldId="262"/>
        </pc:sldMkLst>
        <pc:spChg chg="mod">
          <ac:chgData name="Tommy McClure" userId="5f57beb918c8a44c" providerId="LiveId" clId="{60833190-2D42-4E89-83C9-799B36496DDC}" dt="2022-08-19T05:03:41.185" v="167" actId="20577"/>
          <ac:spMkLst>
            <pc:docMk/>
            <pc:sldMk cId="1481844712" sldId="262"/>
            <ac:spMk id="2" creationId="{6BF4CC07-F424-C30E-E9AC-C07A17F57F68}"/>
          </ac:spMkLst>
        </pc:spChg>
      </pc:sldChg>
      <pc:sldChg chg="addSp delSp modSp add mod modAnim modNotes modNotesTx">
        <pc:chgData name="Tommy McClure" userId="5f57beb918c8a44c" providerId="LiveId" clId="{60833190-2D42-4E89-83C9-799B36496DDC}" dt="2022-08-20T05:25:10.148" v="6969"/>
        <pc:sldMkLst>
          <pc:docMk/>
          <pc:sldMk cId="1225442261" sldId="263"/>
        </pc:sldMkLst>
        <pc:spChg chg="del mod">
          <ac:chgData name="Tommy McClure" userId="5f57beb918c8a44c" providerId="LiveId" clId="{60833190-2D42-4E89-83C9-799B36496DDC}" dt="2022-08-19T05:23:07.201" v="318" actId="478"/>
          <ac:spMkLst>
            <pc:docMk/>
            <pc:sldMk cId="1225442261" sldId="263"/>
            <ac:spMk id="2" creationId="{6BF4CC07-F424-C30E-E9AC-C07A17F57F68}"/>
          </ac:spMkLst>
        </pc:spChg>
        <pc:spChg chg="add mod">
          <ac:chgData name="Tommy McClure" userId="5f57beb918c8a44c" providerId="LiveId" clId="{60833190-2D42-4E89-83C9-799B36496DDC}" dt="2022-08-19T16:46:30.945" v="2290" actId="20577"/>
          <ac:spMkLst>
            <pc:docMk/>
            <pc:sldMk cId="1225442261" sldId="263"/>
            <ac:spMk id="2" creationId="{E00C7210-E93B-521C-B793-2EF4179D4D6D}"/>
          </ac:spMkLst>
        </pc:spChg>
        <pc:spChg chg="del">
          <ac:chgData name="Tommy McClure" userId="5f57beb918c8a44c" providerId="LiveId" clId="{60833190-2D42-4E89-83C9-799B36496DDC}" dt="2022-08-19T15:46:46.861" v="1157" actId="478"/>
          <ac:spMkLst>
            <pc:docMk/>
            <pc:sldMk cId="1225442261" sldId="263"/>
            <ac:spMk id="3" creationId="{13344E3F-8911-94DF-174A-60A16E658F01}"/>
          </ac:spMkLst>
        </pc:spChg>
        <pc:spChg chg="add del mod">
          <ac:chgData name="Tommy McClure" userId="5f57beb918c8a44c" providerId="LiveId" clId="{60833190-2D42-4E89-83C9-799B36496DDC}" dt="2022-08-19T16:20:54.210" v="1563" actId="478"/>
          <ac:spMkLst>
            <pc:docMk/>
            <pc:sldMk cId="1225442261" sldId="263"/>
            <ac:spMk id="5" creationId="{EF3F598E-9F80-DDE7-0D96-28796D224186}"/>
          </ac:spMkLst>
        </pc:spChg>
        <pc:spChg chg="add mod">
          <ac:chgData name="Tommy McClure" userId="5f57beb918c8a44c" providerId="LiveId" clId="{60833190-2D42-4E89-83C9-799B36496DDC}" dt="2022-08-19T20:57:21.105" v="4018" actId="6549"/>
          <ac:spMkLst>
            <pc:docMk/>
            <pc:sldMk cId="1225442261" sldId="263"/>
            <ac:spMk id="6" creationId="{BCBD5293-3B54-399A-DED8-EBE5D724830F}"/>
          </ac:spMkLst>
        </pc:spChg>
      </pc:sldChg>
      <pc:sldChg chg="addSp delSp modSp add mod modAnim modNotes modNotesTx">
        <pc:chgData name="Tommy McClure" userId="5f57beb918c8a44c" providerId="LiveId" clId="{60833190-2D42-4E89-83C9-799B36496DDC}" dt="2022-08-20T05:25:10.148" v="6969"/>
        <pc:sldMkLst>
          <pc:docMk/>
          <pc:sldMk cId="1032624028" sldId="264"/>
        </pc:sldMkLst>
        <pc:spChg chg="del mod">
          <ac:chgData name="Tommy McClure" userId="5f57beb918c8a44c" providerId="LiveId" clId="{60833190-2D42-4E89-83C9-799B36496DDC}" dt="2022-08-19T05:23:36.030" v="334" actId="478"/>
          <ac:spMkLst>
            <pc:docMk/>
            <pc:sldMk cId="1032624028" sldId="264"/>
            <ac:spMk id="2" creationId="{6BF4CC07-F424-C30E-E9AC-C07A17F57F68}"/>
          </ac:spMkLst>
        </pc:spChg>
        <pc:spChg chg="del mod">
          <ac:chgData name="Tommy McClure" userId="5f57beb918c8a44c" providerId="LiveId" clId="{60833190-2D42-4E89-83C9-799B36496DDC}" dt="2022-08-19T16:48:24.847" v="2314" actId="478"/>
          <ac:spMkLst>
            <pc:docMk/>
            <pc:sldMk cId="1032624028" sldId="264"/>
            <ac:spMk id="3" creationId="{13344E3F-8911-94DF-174A-60A16E658F01}"/>
          </ac:spMkLst>
        </pc:spChg>
        <pc:spChg chg="add mod">
          <ac:chgData name="Tommy McClure" userId="5f57beb918c8a44c" providerId="LiveId" clId="{60833190-2D42-4E89-83C9-799B36496DDC}" dt="2022-08-19T17:03:14.331" v="2972" actId="1036"/>
          <ac:spMkLst>
            <pc:docMk/>
            <pc:sldMk cId="1032624028" sldId="264"/>
            <ac:spMk id="4" creationId="{63CE6F6B-6990-8D34-B0F2-1F7186A31B6A}"/>
          </ac:spMkLst>
        </pc:spChg>
        <pc:spChg chg="add del mod">
          <ac:chgData name="Tommy McClure" userId="5f57beb918c8a44c" providerId="LiveId" clId="{60833190-2D42-4E89-83C9-799B36496DDC}" dt="2022-08-19T16:48:14.098" v="2311" actId="478"/>
          <ac:spMkLst>
            <pc:docMk/>
            <pc:sldMk cId="1032624028" sldId="264"/>
            <ac:spMk id="5" creationId="{4D413F6D-50A0-238F-6DE6-F930EC4559A4}"/>
          </ac:spMkLst>
        </pc:spChg>
        <pc:spChg chg="add mod">
          <ac:chgData name="Tommy McClure" userId="5f57beb918c8a44c" providerId="LiveId" clId="{60833190-2D42-4E89-83C9-799B36496DDC}" dt="2022-08-19T20:57:33.709" v="4029" actId="20577"/>
          <ac:spMkLst>
            <pc:docMk/>
            <pc:sldMk cId="1032624028" sldId="264"/>
            <ac:spMk id="6" creationId="{87CE68E4-C9B3-E3FC-D329-81DA3B522F25}"/>
          </ac:spMkLst>
        </pc:spChg>
      </pc:sldChg>
      <pc:sldChg chg="addSp delSp modSp add mod ord modAnim modNotes modNotesTx">
        <pc:chgData name="Tommy McClure" userId="5f57beb918c8a44c" providerId="LiveId" clId="{60833190-2D42-4E89-83C9-799B36496DDC}" dt="2022-08-20T05:25:10.148" v="6969"/>
        <pc:sldMkLst>
          <pc:docMk/>
          <pc:sldMk cId="1483954590" sldId="265"/>
        </pc:sldMkLst>
        <pc:spChg chg="add mod">
          <ac:chgData name="Tommy McClure" userId="5f57beb918c8a44c" providerId="LiveId" clId="{60833190-2D42-4E89-83C9-799B36496DDC}" dt="2022-08-20T04:50:38.604" v="6499" actId="20577"/>
          <ac:spMkLst>
            <pc:docMk/>
            <pc:sldMk cId="1483954590" sldId="265"/>
            <ac:spMk id="2" creationId="{22CB40AB-236E-7E58-5CA6-DFA6ACCC56FF}"/>
          </ac:spMkLst>
        </pc:spChg>
        <pc:spChg chg="del">
          <ac:chgData name="Tommy McClure" userId="5f57beb918c8a44c" providerId="LiveId" clId="{60833190-2D42-4E89-83C9-799B36496DDC}" dt="2022-08-19T20:56:27.010" v="3994" actId="478"/>
          <ac:spMkLst>
            <pc:docMk/>
            <pc:sldMk cId="1483954590" sldId="265"/>
            <ac:spMk id="3" creationId="{13344E3F-8911-94DF-174A-60A16E658F01}"/>
          </ac:spMkLst>
        </pc:spChg>
        <pc:spChg chg="add mod">
          <ac:chgData name="Tommy McClure" userId="5f57beb918c8a44c" providerId="LiveId" clId="{60833190-2D42-4E89-83C9-799B36496DDC}" dt="2022-08-19T21:45:47.164" v="4846" actId="571"/>
          <ac:spMkLst>
            <pc:docMk/>
            <pc:sldMk cId="1483954590" sldId="265"/>
            <ac:spMk id="4" creationId="{AC77D801-8BCA-60BB-DD91-05EB705F0895}"/>
          </ac:spMkLst>
        </pc:spChg>
        <pc:spChg chg="del">
          <ac:chgData name="Tommy McClure" userId="5f57beb918c8a44c" providerId="LiveId" clId="{60833190-2D42-4E89-83C9-799B36496DDC}" dt="2022-08-19T20:56:30.259" v="3995" actId="478"/>
          <ac:spMkLst>
            <pc:docMk/>
            <pc:sldMk cId="1483954590" sldId="265"/>
            <ac:spMk id="5" creationId="{EF3F598E-9F80-DDE7-0D96-28796D224186}"/>
          </ac:spMkLst>
        </pc:spChg>
        <pc:spChg chg="mod">
          <ac:chgData name="Tommy McClure" userId="5f57beb918c8a44c" providerId="LiveId" clId="{60833190-2D42-4E89-83C9-799B36496DDC}" dt="2022-08-19T20:58:08.826" v="4056" actId="20577"/>
          <ac:spMkLst>
            <pc:docMk/>
            <pc:sldMk cId="1483954590" sldId="265"/>
            <ac:spMk id="6" creationId="{BCBD5293-3B54-399A-DED8-EBE5D724830F}"/>
          </ac:spMkLst>
        </pc:spChg>
      </pc:sldChg>
      <pc:sldChg chg="addSp delSp modSp add mod modAnim modNotes modNotesTx">
        <pc:chgData name="Tommy McClure" userId="5f57beb918c8a44c" providerId="LiveId" clId="{60833190-2D42-4E89-83C9-799B36496DDC}" dt="2022-08-20T05:25:10.148" v="6969"/>
        <pc:sldMkLst>
          <pc:docMk/>
          <pc:sldMk cId="2848834756" sldId="266"/>
        </pc:sldMkLst>
        <pc:spChg chg="del">
          <ac:chgData name="Tommy McClure" userId="5f57beb918c8a44c" providerId="LiveId" clId="{60833190-2D42-4E89-83C9-799B36496DDC}" dt="2022-08-19T21:45:18.596" v="4839" actId="478"/>
          <ac:spMkLst>
            <pc:docMk/>
            <pc:sldMk cId="2848834756" sldId="266"/>
            <ac:spMk id="3" creationId="{13344E3F-8911-94DF-174A-60A16E658F01}"/>
          </ac:spMkLst>
        </pc:spChg>
        <pc:spChg chg="add del">
          <ac:chgData name="Tommy McClure" userId="5f57beb918c8a44c" providerId="LiveId" clId="{60833190-2D42-4E89-83C9-799B36496DDC}" dt="2022-08-19T21:45:35.400" v="4843" actId="22"/>
          <ac:spMkLst>
            <pc:docMk/>
            <pc:sldMk cId="2848834756" sldId="266"/>
            <ac:spMk id="4" creationId="{EB9923E3-22FA-ECC5-ECF9-6E629EE3825C}"/>
          </ac:spMkLst>
        </pc:spChg>
        <pc:spChg chg="add del">
          <ac:chgData name="Tommy McClure" userId="5f57beb918c8a44c" providerId="LiveId" clId="{60833190-2D42-4E89-83C9-799B36496DDC}" dt="2022-08-19T21:46:06.525" v="4848" actId="478"/>
          <ac:spMkLst>
            <pc:docMk/>
            <pc:sldMk cId="2848834756" sldId="266"/>
            <ac:spMk id="5" creationId="{EF3F598E-9F80-DDE7-0D96-28796D224186}"/>
          </ac:spMkLst>
        </pc:spChg>
        <pc:spChg chg="mod">
          <ac:chgData name="Tommy McClure" userId="5f57beb918c8a44c" providerId="LiveId" clId="{60833190-2D42-4E89-83C9-799B36496DDC}" dt="2022-08-19T20:58:18.571" v="4065" actId="20577"/>
          <ac:spMkLst>
            <pc:docMk/>
            <pc:sldMk cId="2848834756" sldId="266"/>
            <ac:spMk id="6" creationId="{BCBD5293-3B54-399A-DED8-EBE5D724830F}"/>
          </ac:spMkLst>
        </pc:spChg>
        <pc:spChg chg="add del">
          <ac:chgData name="Tommy McClure" userId="5f57beb918c8a44c" providerId="LiveId" clId="{60833190-2D42-4E89-83C9-799B36496DDC}" dt="2022-08-19T21:45:42.198" v="4845" actId="22"/>
          <ac:spMkLst>
            <pc:docMk/>
            <pc:sldMk cId="2848834756" sldId="266"/>
            <ac:spMk id="8" creationId="{3D9034C9-BC17-CA0E-442B-75873191F33E}"/>
          </ac:spMkLst>
        </pc:spChg>
        <pc:spChg chg="add mod">
          <ac:chgData name="Tommy McClure" userId="5f57beb918c8a44c" providerId="LiveId" clId="{60833190-2D42-4E89-83C9-799B36496DDC}" dt="2022-08-20T04:54:01.289" v="6518" actId="114"/>
          <ac:spMkLst>
            <pc:docMk/>
            <pc:sldMk cId="2848834756" sldId="266"/>
            <ac:spMk id="10" creationId="{3B7DFAB3-FAC2-9E7F-FF92-CFB454F9C865}"/>
          </ac:spMkLst>
        </pc:spChg>
        <pc:spChg chg="add mod">
          <ac:chgData name="Tommy McClure" userId="5f57beb918c8a44c" providerId="LiveId" clId="{60833190-2D42-4E89-83C9-799B36496DDC}" dt="2022-08-19T21:49:50.412" v="4947" actId="14100"/>
          <ac:spMkLst>
            <pc:docMk/>
            <pc:sldMk cId="2848834756" sldId="266"/>
            <ac:spMk id="12" creationId="{0F8949ED-01A3-B232-591F-511E25354EB6}"/>
          </ac:spMkLst>
        </pc:spChg>
      </pc:sldChg>
      <pc:sldChg chg="addSp modSp add mod modAnim modNotes modNotesTx">
        <pc:chgData name="Tommy McClure" userId="5f57beb918c8a44c" providerId="LiveId" clId="{60833190-2D42-4E89-83C9-799B36496DDC}" dt="2022-08-20T05:25:10.148" v="6969"/>
        <pc:sldMkLst>
          <pc:docMk/>
          <pc:sldMk cId="2466069242" sldId="267"/>
        </pc:sldMkLst>
        <pc:spChg chg="add mod">
          <ac:chgData name="Tommy McClure" userId="5f57beb918c8a44c" providerId="LiveId" clId="{60833190-2D42-4E89-83C9-799B36496DDC}" dt="2022-08-19T17:43:33.016" v="3021" actId="207"/>
          <ac:spMkLst>
            <pc:docMk/>
            <pc:sldMk cId="2466069242" sldId="267"/>
            <ac:spMk id="2" creationId="{2C8E000E-3E0A-E715-0610-2C51A990AEAE}"/>
          </ac:spMkLst>
        </pc:spChg>
        <pc:spChg chg="mod">
          <ac:chgData name="Tommy McClure" userId="5f57beb918c8a44c" providerId="LiveId" clId="{60833190-2D42-4E89-83C9-799B36496DDC}" dt="2022-08-20T00:59:54.916" v="6074" actId="20577"/>
          <ac:spMkLst>
            <pc:docMk/>
            <pc:sldMk cId="2466069242" sldId="267"/>
            <ac:spMk id="4" creationId="{63CE6F6B-6990-8D34-B0F2-1F7186A31B6A}"/>
          </ac:spMkLst>
        </pc:spChg>
        <pc:spChg chg="mod">
          <ac:chgData name="Tommy McClure" userId="5f57beb918c8a44c" providerId="LiveId" clId="{60833190-2D42-4E89-83C9-799B36496DDC}" dt="2022-08-19T20:57:42.856" v="4038" actId="20577"/>
          <ac:spMkLst>
            <pc:docMk/>
            <pc:sldMk cId="2466069242" sldId="267"/>
            <ac:spMk id="6" creationId="{87CE68E4-C9B3-E3FC-D329-81DA3B522F25}"/>
          </ac:spMkLst>
        </pc:spChg>
      </pc:sldChg>
      <pc:sldChg chg="modSp add mod modAnim modNotes modNotesTx">
        <pc:chgData name="Tommy McClure" userId="5f57beb918c8a44c" providerId="LiveId" clId="{60833190-2D42-4E89-83C9-799B36496DDC}" dt="2022-08-20T05:25:10.148" v="6969"/>
        <pc:sldMkLst>
          <pc:docMk/>
          <pc:sldMk cId="88273366" sldId="268"/>
        </pc:sldMkLst>
        <pc:spChg chg="mod">
          <ac:chgData name="Tommy McClure" userId="5f57beb918c8a44c" providerId="LiveId" clId="{60833190-2D42-4E89-83C9-799B36496DDC}" dt="2022-08-20T03:58:35.887" v="6283" actId="20577"/>
          <ac:spMkLst>
            <pc:docMk/>
            <pc:sldMk cId="88273366" sldId="268"/>
            <ac:spMk id="4" creationId="{63CE6F6B-6990-8D34-B0F2-1F7186A31B6A}"/>
          </ac:spMkLst>
        </pc:spChg>
        <pc:spChg chg="mod">
          <ac:chgData name="Tommy McClure" userId="5f57beb918c8a44c" providerId="LiveId" clId="{60833190-2D42-4E89-83C9-799B36496DDC}" dt="2022-08-19T21:47:54.092" v="4856" actId="1038"/>
          <ac:spMkLst>
            <pc:docMk/>
            <pc:sldMk cId="88273366" sldId="268"/>
            <ac:spMk id="6" creationId="{87CE68E4-C9B3-E3FC-D329-81DA3B522F25}"/>
          </ac:spMkLst>
        </pc:spChg>
      </pc:sldChg>
      <pc:sldChg chg="modSp del mod modAnim">
        <pc:chgData name="Tommy McClure" userId="5f57beb918c8a44c" providerId="LiveId" clId="{60833190-2D42-4E89-83C9-799B36496DDC}" dt="2022-08-20T05:13:19.944" v="6802" actId="2696"/>
        <pc:sldMkLst>
          <pc:docMk/>
          <pc:sldMk cId="1716634558" sldId="273"/>
        </pc:sldMkLst>
        <pc:spChg chg="mod">
          <ac:chgData name="Tommy McClure" userId="5f57beb918c8a44c" providerId="LiveId" clId="{60833190-2D42-4E89-83C9-799B36496DDC}" dt="2022-08-20T05:12:35.683" v="6800" actId="14"/>
          <ac:spMkLst>
            <pc:docMk/>
            <pc:sldMk cId="1716634558" sldId="273"/>
            <ac:spMk id="2" creationId="{00000000-0000-0000-0000-000000000000}"/>
          </ac:spMkLst>
        </pc:spChg>
        <pc:spChg chg="mod">
          <ac:chgData name="Tommy McClure" userId="5f57beb918c8a44c" providerId="LiveId" clId="{60833190-2D42-4E89-83C9-799B36496DDC}" dt="2022-08-20T05:12:57.733" v="6801" actId="27636"/>
          <ac:spMkLst>
            <pc:docMk/>
            <pc:sldMk cId="1716634558" sldId="273"/>
            <ac:spMk id="3" creationId="{00000000-0000-0000-0000-000000000000}"/>
          </ac:spMkLst>
        </pc:spChg>
        <pc:spChg chg="mod">
          <ac:chgData name="Tommy McClure" userId="5f57beb918c8a44c" providerId="LiveId" clId="{60833190-2D42-4E89-83C9-799B36496DDC}" dt="2022-08-20T05:10:11.403" v="6781" actId="207"/>
          <ac:spMkLst>
            <pc:docMk/>
            <pc:sldMk cId="1716634558" sldId="273"/>
            <ac:spMk id="4" creationId="{00000000-0000-0000-0000-000000000000}"/>
          </ac:spMkLst>
        </pc:spChg>
        <pc:spChg chg="mod">
          <ac:chgData name="Tommy McClure" userId="5f57beb918c8a44c" providerId="LiveId" clId="{60833190-2D42-4E89-83C9-799B36496DDC}" dt="2022-08-20T05:11:52.438" v="6793" actId="1076"/>
          <ac:spMkLst>
            <pc:docMk/>
            <pc:sldMk cId="1716634558" sldId="273"/>
            <ac:spMk id="5" creationId="{00000000-0000-0000-0000-000000000000}"/>
          </ac:spMkLst>
        </pc:spChg>
      </pc:sldChg>
      <pc:sldChg chg="addSp delSp modSp mod modAnim modNotes">
        <pc:chgData name="Tommy McClure" userId="5f57beb918c8a44c" providerId="LiveId" clId="{60833190-2D42-4E89-83C9-799B36496DDC}" dt="2022-08-20T05:25:12.648" v="6970" actId="478"/>
        <pc:sldMkLst>
          <pc:docMk/>
          <pc:sldMk cId="0" sldId="340"/>
        </pc:sldMkLst>
        <pc:spChg chg="mod">
          <ac:chgData name="Tommy McClure" userId="5f57beb918c8a44c" providerId="LiveId" clId="{60833190-2D42-4E89-83C9-799B36496DDC}" dt="2022-08-20T05:22:11.250" v="6964" actId="20577"/>
          <ac:spMkLst>
            <pc:docMk/>
            <pc:sldMk cId="0" sldId="340"/>
            <ac:spMk id="3" creationId="{53E87F7D-E0E6-492F-A64D-1191B5F5E429}"/>
          </ac:spMkLst>
        </pc:spChg>
        <pc:spChg chg="mod">
          <ac:chgData name="Tommy McClure" userId="5f57beb918c8a44c" providerId="LiveId" clId="{60833190-2D42-4E89-83C9-799B36496DDC}" dt="2022-08-20T05:17:53.959" v="6885" actId="114"/>
          <ac:spMkLst>
            <pc:docMk/>
            <pc:sldMk cId="0" sldId="340"/>
            <ac:spMk id="22531" creationId="{826FEFE5-C25E-4C6C-9859-920F1A197CFE}"/>
          </ac:spMkLst>
        </pc:spChg>
        <pc:spChg chg="del mod">
          <ac:chgData name="Tommy McClure" userId="5f57beb918c8a44c" providerId="LiveId" clId="{60833190-2D42-4E89-83C9-799B36496DDC}" dt="2022-08-20T05:23:17.037" v="6966" actId="478"/>
          <ac:spMkLst>
            <pc:docMk/>
            <pc:sldMk cId="0" sldId="340"/>
            <ac:spMk id="92164" creationId="{7634CE82-4C82-4487-8A6C-B0D26FE52F83}"/>
          </ac:spMkLst>
        </pc:spChg>
        <pc:picChg chg="add del mod">
          <ac:chgData name="Tommy McClure" userId="5f57beb918c8a44c" providerId="LiveId" clId="{60833190-2D42-4E89-83C9-799B36496DDC}" dt="2022-08-20T05:25:12.648" v="6970" actId="478"/>
          <ac:picMkLst>
            <pc:docMk/>
            <pc:sldMk cId="0" sldId="340"/>
            <ac:picMk id="5" creationId="{8BDFF23A-85B4-49D4-B3D5-3B0D0346A94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39DD667-6333-7DB4-6B06-93862B826BBF}"/>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D4DDEE2-CBC1-1B3A-DAC1-43313CB932B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A6D4BA88-A54D-475F-87D7-E6FF20FFE5BC}" type="datetimeFigureOut">
              <a:rPr lang="en-US" smtClean="0"/>
              <a:t>8/21/2022</a:t>
            </a:fld>
            <a:endParaRPr lang="en-US"/>
          </a:p>
        </p:txBody>
      </p:sp>
      <p:sp>
        <p:nvSpPr>
          <p:cNvPr id="4" name="Footer Placeholder 3">
            <a:extLst>
              <a:ext uri="{FF2B5EF4-FFF2-40B4-BE49-F238E27FC236}">
                <a16:creationId xmlns:a16="http://schemas.microsoft.com/office/drawing/2014/main" id="{BC1DDA68-89C2-DA54-75F1-AF50709F608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39BCA4-E878-85B4-5E2D-D3019E604BE3}"/>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C40DF5F3-3BD8-4BF2-B5FD-DF921D3EA17C}" type="slidenum">
              <a:rPr lang="en-US" smtClean="0"/>
              <a:t>‹#›</a:t>
            </a:fld>
            <a:endParaRPr lang="en-US"/>
          </a:p>
        </p:txBody>
      </p:sp>
    </p:spTree>
    <p:extLst>
      <p:ext uri="{BB962C8B-B14F-4D97-AF65-F5344CB8AC3E}">
        <p14:creationId xmlns:p14="http://schemas.microsoft.com/office/powerpoint/2010/main" val="255191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DE0A0D5-8F98-4CC1-A28E-021F0B6B475C}" type="datetimeFigureOut">
              <a:rPr lang="en-US" smtClean="0"/>
              <a:t>8/21/2022</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603C52C-5E29-41AF-BAA3-8217E886DA08}" type="slidenum">
              <a:rPr lang="en-US" smtClean="0"/>
              <a:t>‹#›</a:t>
            </a:fld>
            <a:endParaRPr lang="en-US" dirty="0"/>
          </a:p>
        </p:txBody>
      </p:sp>
    </p:spTree>
    <p:extLst>
      <p:ext uri="{BB962C8B-B14F-4D97-AF65-F5344CB8AC3E}">
        <p14:creationId xmlns:p14="http://schemas.microsoft.com/office/powerpoint/2010/main" val="196196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1 Cor 15:1 </a:t>
            </a:r>
            <a:r>
              <a:rPr lang="en-US" dirty="0">
                <a:latin typeface="Arial" panose="020B0604020202020204" pitchFamily="34" charset="0"/>
                <a:cs typeface="Arial" panose="020B0604020202020204" pitchFamily="34" charset="0"/>
              </a:rPr>
              <a:t>Moreover, brethren, I declare unto you the gospel which I preached unto you, which also ye have received, and wherein ye stand;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By which also ye are saved, if ye keep in memory what I preached unto you, unless ye have believed in vain.</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I delivered unto you first of all that which I also received, how that Christ died for our sins according to the scriptures;</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that he was buried, and that he rose again the third day according to the scriptures:</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And that he was seen of Cephas, then of the twelve: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After that, he was seen of above five hundred brethren at once; of whom the greater part remain unto this present, but some are fallen asleep.</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After that, he was seen of James; then of all the apostles.</a:t>
            </a:r>
          </a:p>
          <a:p>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And last of all he was seen of me also, as of one born out of due time. </a:t>
            </a:r>
          </a:p>
          <a:p>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For I am the least of the apostles, that am not meet to be called an apostle, because I persecuted the church of God.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But by the grace of God I am what I am: and his grace which was bestowed upon me was not in vain; but I </a:t>
            </a:r>
            <a:r>
              <a:rPr lang="en-US" dirty="0" err="1">
                <a:latin typeface="Arial" panose="020B0604020202020204" pitchFamily="34" charset="0"/>
                <a:cs typeface="Arial" panose="020B0604020202020204" pitchFamily="34" charset="0"/>
              </a:rPr>
              <a:t>laboured</a:t>
            </a:r>
            <a:r>
              <a:rPr lang="en-US" dirty="0">
                <a:latin typeface="Arial" panose="020B0604020202020204" pitchFamily="34" charset="0"/>
                <a:cs typeface="Arial" panose="020B0604020202020204" pitchFamily="34" charset="0"/>
              </a:rPr>
              <a:t> more abundantly than they all: yet not I, but the grace of God which was with me.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Therefore whether it were I or they, so we preach, and so ye believed.</a:t>
            </a:r>
          </a:p>
          <a:p>
            <a:r>
              <a:rPr lang="en-US"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5603C52C-5E29-41AF-BAA3-8217E886DA08}" type="slidenum">
              <a:rPr lang="en-US" smtClean="0"/>
              <a:t>1</a:t>
            </a:fld>
            <a:endParaRPr lang="en-US" dirty="0"/>
          </a:p>
        </p:txBody>
      </p:sp>
    </p:spTree>
    <p:extLst>
      <p:ext uri="{BB962C8B-B14F-4D97-AF65-F5344CB8AC3E}">
        <p14:creationId xmlns:p14="http://schemas.microsoft.com/office/powerpoint/2010/main" val="3179031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10</a:t>
            </a:fld>
            <a:endParaRPr lang="en-US" dirty="0"/>
          </a:p>
        </p:txBody>
      </p:sp>
    </p:spTree>
    <p:extLst>
      <p:ext uri="{BB962C8B-B14F-4D97-AF65-F5344CB8AC3E}">
        <p14:creationId xmlns:p14="http://schemas.microsoft.com/office/powerpoint/2010/main" val="2460564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9F7F576-2C0A-4790-B7CC-B09F096701C4}"/>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0BF10392-CC60-4DFF-9AC1-4751E6FB2231}"/>
              </a:ext>
            </a:extLst>
          </p:cNvPr>
          <p:cNvSpPr>
            <a:spLocks noGrp="1"/>
          </p:cNvSpPr>
          <p:nvPr>
            <p:ph type="body" idx="1"/>
          </p:nvPr>
        </p:nvSpPr>
        <p:spPr>
          <a:xfrm>
            <a:off x="0" y="4440238"/>
            <a:ext cx="7315200" cy="51609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cs typeface="Arial" panose="020B0604020202020204" pitchFamily="34" charset="0"/>
              </a:rPr>
              <a:t>Acts 2:36 - Therefore let all the house of Israel know assuredly, that God hath made that same Jesus, whom ye have crucified, both Lord and Christ.</a:t>
            </a:r>
          </a:p>
          <a:p>
            <a:pPr eaLnBrk="1" hangingPunct="1"/>
            <a:r>
              <a:rPr lang="en-US" altLang="en-US" b="1" dirty="0">
                <a:latin typeface="Arial" panose="020B0604020202020204" pitchFamily="34" charset="0"/>
                <a:cs typeface="Arial" panose="020B0604020202020204" pitchFamily="34" charset="0"/>
              </a:rPr>
              <a:t>Acts 2:37 </a:t>
            </a:r>
            <a:r>
              <a:rPr lang="en-US" altLang="en-US" dirty="0">
                <a:latin typeface="Arial" panose="020B0604020202020204" pitchFamily="34" charset="0"/>
                <a:cs typeface="Arial" panose="020B0604020202020204" pitchFamily="34" charset="0"/>
              </a:rPr>
              <a:t>- Now when they heard this, they were pricked in their heart (cut to the heart), and said unto Peter and to the rest of the apostles, </a:t>
            </a:r>
            <a:r>
              <a:rPr lang="en-US" altLang="en-US" b="1" dirty="0">
                <a:latin typeface="Arial" panose="020B0604020202020204" pitchFamily="34" charset="0"/>
                <a:cs typeface="Arial" panose="020B0604020202020204" pitchFamily="34" charset="0"/>
              </a:rPr>
              <a:t>Men and brethren, what shall we do? </a:t>
            </a:r>
          </a:p>
          <a:p>
            <a:pPr eaLnBrk="1" hangingPunct="1"/>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eaLnBrk="1" hangingPunct="1"/>
            <a:r>
              <a:rPr lang="en-US" altLang="en-US" b="1" dirty="0">
                <a:latin typeface="Arial" panose="020B0604020202020204" pitchFamily="34" charset="0"/>
                <a:cs typeface="Arial" panose="020B0604020202020204" pitchFamily="34" charset="0"/>
              </a:rPr>
              <a:t>Rom. 10:10 - </a:t>
            </a:r>
            <a:r>
              <a:rPr lang="en-US" altLang="en-US" dirty="0">
                <a:latin typeface="Arial" panose="020B0604020202020204" pitchFamily="34" charset="0"/>
                <a:cs typeface="Arial" panose="020B0604020202020204" pitchFamily="34" charset="0"/>
              </a:rPr>
              <a:t>For with the heart man believeth unto righteousness; and with the mouth confession is made unto salvation.</a:t>
            </a:r>
          </a:p>
          <a:p>
            <a:pPr eaLnBrk="1" hangingPunct="1"/>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pPr eaLnBrk="1" hangingPunct="1"/>
            <a:r>
              <a:rPr lang="en-US" altLang="en-US" b="1" dirty="0">
                <a:latin typeface="Arial" panose="020B0604020202020204" pitchFamily="34" charset="0"/>
                <a:cs typeface="Arial" panose="020B0604020202020204" pitchFamily="34" charset="0"/>
              </a:rPr>
              <a:t>Matt. 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eaLnBrk="1" hangingPunct="1"/>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eaLnBrk="1" hangingPunct="1"/>
            <a:r>
              <a:rPr lang="en-US" altLang="en-US" b="1" dirty="0">
                <a:latin typeface="Arial" panose="020B0604020202020204" pitchFamily="34" charset="0"/>
                <a:cs typeface="Arial" panose="020B0604020202020204" pitchFamily="34" charset="0"/>
              </a:rPr>
              <a:t>Acts 8:22 </a:t>
            </a:r>
            <a:r>
              <a:rPr lang="en-US" altLang="en-US" dirty="0">
                <a:latin typeface="Arial" panose="020B0604020202020204" pitchFamily="34" charset="0"/>
                <a:cs typeface="Arial" panose="020B0604020202020204" pitchFamily="34" charset="0"/>
              </a:rPr>
              <a:t>- Repent therefore of this thy wickedness, and pray God, if perhaps the thought of thine heart may be forgiven thee. </a:t>
            </a:r>
          </a:p>
          <a:p>
            <a:pPr eaLnBrk="1" hangingPunct="1"/>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p:txBody>
      </p:sp>
      <p:sp>
        <p:nvSpPr>
          <p:cNvPr id="46084" name="Slide Number Placeholder 3">
            <a:extLst>
              <a:ext uri="{FF2B5EF4-FFF2-40B4-BE49-F238E27FC236}">
                <a16:creationId xmlns:a16="http://schemas.microsoft.com/office/drawing/2014/main" id="{EF4C43B8-FA9A-47E6-8ACE-22974A51734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ahoma" panose="020B0604030504040204" pitchFamily="34" charset="0"/>
              </a:defRPr>
            </a:lvl1pPr>
            <a:lvl2pPr marL="1092474" indent="-417859">
              <a:defRPr b="1">
                <a:solidFill>
                  <a:schemeClr val="tx1"/>
                </a:solidFill>
                <a:latin typeface="Tahoma" panose="020B0604030504040204" pitchFamily="34" charset="0"/>
              </a:defRPr>
            </a:lvl2pPr>
            <a:lvl3pPr marL="1683181" indent="-333952">
              <a:defRPr b="1">
                <a:solidFill>
                  <a:schemeClr val="tx1"/>
                </a:solidFill>
                <a:latin typeface="Tahoma" panose="020B0604030504040204" pitchFamily="34" charset="0"/>
              </a:defRPr>
            </a:lvl3pPr>
            <a:lvl4pPr marL="2356117" indent="-333952">
              <a:defRPr b="1">
                <a:solidFill>
                  <a:schemeClr val="tx1"/>
                </a:solidFill>
                <a:latin typeface="Tahoma" panose="020B0604030504040204" pitchFamily="34" charset="0"/>
              </a:defRPr>
            </a:lvl4pPr>
            <a:lvl5pPr marL="3030732" indent="-333952">
              <a:defRPr b="1">
                <a:solidFill>
                  <a:schemeClr val="tx1"/>
                </a:solidFill>
                <a:latin typeface="Tahoma" panose="020B0604030504040204" pitchFamily="34" charset="0"/>
              </a:defRPr>
            </a:lvl5pPr>
            <a:lvl6pPr marL="3514038" indent="-333952" eaLnBrk="0" fontAlgn="base" hangingPunct="0">
              <a:spcBef>
                <a:spcPct val="0"/>
              </a:spcBef>
              <a:spcAft>
                <a:spcPct val="0"/>
              </a:spcAft>
              <a:defRPr b="1">
                <a:solidFill>
                  <a:schemeClr val="tx1"/>
                </a:solidFill>
                <a:latin typeface="Tahoma" panose="020B0604030504040204" pitchFamily="34" charset="0"/>
              </a:defRPr>
            </a:lvl6pPr>
            <a:lvl7pPr marL="3997344" indent="-333952" eaLnBrk="0" fontAlgn="base" hangingPunct="0">
              <a:spcBef>
                <a:spcPct val="0"/>
              </a:spcBef>
              <a:spcAft>
                <a:spcPct val="0"/>
              </a:spcAft>
              <a:defRPr b="1">
                <a:solidFill>
                  <a:schemeClr val="tx1"/>
                </a:solidFill>
                <a:latin typeface="Tahoma" panose="020B0604030504040204" pitchFamily="34" charset="0"/>
              </a:defRPr>
            </a:lvl7pPr>
            <a:lvl8pPr marL="4480650" indent="-333952" eaLnBrk="0" fontAlgn="base" hangingPunct="0">
              <a:spcBef>
                <a:spcPct val="0"/>
              </a:spcBef>
              <a:spcAft>
                <a:spcPct val="0"/>
              </a:spcAft>
              <a:defRPr b="1">
                <a:solidFill>
                  <a:schemeClr val="tx1"/>
                </a:solidFill>
                <a:latin typeface="Tahoma" panose="020B0604030504040204" pitchFamily="34" charset="0"/>
              </a:defRPr>
            </a:lvl8pPr>
            <a:lvl9pPr marL="4963957" indent="-333952" eaLnBrk="0" fontAlgn="base" hangingPunct="0">
              <a:spcBef>
                <a:spcPct val="0"/>
              </a:spcBef>
              <a:spcAft>
                <a:spcPct val="0"/>
              </a:spcAft>
              <a:defRPr b="1">
                <a:solidFill>
                  <a:schemeClr val="tx1"/>
                </a:solidFill>
                <a:latin typeface="Tahoma" panose="020B0604030504040204" pitchFamily="34" charset="0"/>
              </a:defRPr>
            </a:lvl9pPr>
          </a:lstStyle>
          <a:p>
            <a:fld id="{0F27AE53-9634-4609-93AE-228ACFA79A97}" type="slidenum">
              <a:rPr lang="en-US" altLang="en-US" b="0" smtClean="0">
                <a:latin typeface="Calibri" panose="020F0502020204030204" pitchFamily="34" charset="0"/>
                <a:cs typeface="Arial" panose="020B0604020202020204" pitchFamily="34" charset="0"/>
              </a:rPr>
              <a:pPr/>
              <a:t>11</a:t>
            </a:fld>
            <a:endParaRPr lang="en-US" altLang="en-US" b="0" dirty="0">
              <a:latin typeface="Calibri" panose="020F050202020403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2</a:t>
            </a:fld>
            <a:endParaRPr lang="en-US" dirty="0"/>
          </a:p>
        </p:txBody>
      </p:sp>
    </p:spTree>
    <p:extLst>
      <p:ext uri="{BB962C8B-B14F-4D97-AF65-F5344CB8AC3E}">
        <p14:creationId xmlns:p14="http://schemas.microsoft.com/office/powerpoint/2010/main" val="282842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2"/>
          </a:xfrm>
        </p:spPr>
        <p:txBody>
          <a:bodyPr/>
          <a:lstStyle/>
          <a:p>
            <a:r>
              <a:rPr lang="en-US" b="1" dirty="0">
                <a:latin typeface="Arial" panose="020B0604020202020204" pitchFamily="34" charset="0"/>
                <a:cs typeface="Arial" panose="020B0604020202020204" pitchFamily="34" charset="0"/>
              </a:rPr>
              <a:t>“Paradox” - AHD</a:t>
            </a:r>
          </a:p>
          <a:p>
            <a:r>
              <a:rPr lang="en-US" b="1" dirty="0">
                <a:latin typeface="Arial" panose="020B0604020202020204" pitchFamily="34" charset="0"/>
                <a:cs typeface="Arial" panose="020B0604020202020204" pitchFamily="34" charset="0"/>
              </a:rPr>
              <a:t>1. </a:t>
            </a:r>
            <a:r>
              <a:rPr lang="en-US" dirty="0">
                <a:latin typeface="Arial" panose="020B0604020202020204" pitchFamily="34" charset="0"/>
                <a:cs typeface="Arial" panose="020B0604020202020204" pitchFamily="34" charset="0"/>
              </a:rPr>
              <a:t>A statement that seems to contradict itself but may nonetheless be true: </a:t>
            </a:r>
          </a:p>
          <a:p>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A person, thing, or situation that exhibits inexplicable or contradictory aspects: </a:t>
            </a:r>
          </a:p>
          <a:p>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A statement that is self-contradictory or logically untenable, though based on a valid deduction from acceptable premises.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6:13-14 KJV 13 </a:t>
            </a:r>
            <a:r>
              <a:rPr lang="en-US" dirty="0">
                <a:latin typeface="Arial" panose="020B0604020202020204" pitchFamily="34" charset="0"/>
                <a:cs typeface="Arial" panose="020B0604020202020204" pitchFamily="34" charset="0"/>
              </a:rPr>
              <a:t>For neither they themselves who are circumcised keep the law; but desire to have you circumcised, that they may </a:t>
            </a:r>
            <a:r>
              <a:rPr lang="en-US" b="1" dirty="0">
                <a:latin typeface="Arial" panose="020B0604020202020204" pitchFamily="34" charset="0"/>
                <a:cs typeface="Arial" panose="020B0604020202020204" pitchFamily="34" charset="0"/>
              </a:rPr>
              <a:t>glory in your flesh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But God forbid that I should glory, </a:t>
            </a:r>
            <a:r>
              <a:rPr lang="en-US" b="1" dirty="0">
                <a:latin typeface="Arial" panose="020B0604020202020204" pitchFamily="34" charset="0"/>
                <a:cs typeface="Arial" panose="020B0604020202020204" pitchFamily="34" charset="0"/>
              </a:rPr>
              <a:t>save in the cross of our Lord Jesus Christ</a:t>
            </a:r>
            <a:r>
              <a:rPr lang="en-US" dirty="0">
                <a:latin typeface="Arial" panose="020B0604020202020204" pitchFamily="34" charset="0"/>
                <a:cs typeface="Arial" panose="020B0604020202020204" pitchFamily="34" charset="0"/>
              </a:rPr>
              <a:t>, by whom the world is crucified unto me, and I unto the world.</a:t>
            </a:r>
          </a:p>
          <a:p>
            <a:endParaRPr lang="en-US" b="1"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3</a:t>
            </a:fld>
            <a:endParaRPr lang="en-US" dirty="0"/>
          </a:p>
        </p:txBody>
      </p:sp>
    </p:spTree>
    <p:extLst>
      <p:ext uri="{BB962C8B-B14F-4D97-AF65-F5344CB8AC3E}">
        <p14:creationId xmlns:p14="http://schemas.microsoft.com/office/powerpoint/2010/main" val="4014139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Hebrews 6:13-20 NKJV 13 </a:t>
            </a:r>
            <a:r>
              <a:rPr lang="en-US" dirty="0">
                <a:latin typeface="Arial" panose="020B0604020202020204" pitchFamily="34" charset="0"/>
                <a:cs typeface="Arial" panose="020B0604020202020204" pitchFamily="34" charset="0"/>
              </a:rPr>
              <a:t>For when God made a promise to Abraham, because He could swear by no one greater, He swore by Himself,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saying, "Surely blessing I will bless you, and multiplying I will multiply you." 15 And so, after he had patiently endured, he obtained the promise.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men indeed swear by the greater, and an oath for confirmation is for them an end of all dispute.</a:t>
            </a:r>
            <a:r>
              <a:rPr lang="en-US" b="1" dirty="0">
                <a:latin typeface="Arial" panose="020B0604020202020204" pitchFamily="34" charset="0"/>
                <a:cs typeface="Arial" panose="020B0604020202020204" pitchFamily="34" charset="0"/>
              </a:rPr>
              <a:t> 17 </a:t>
            </a:r>
            <a:r>
              <a:rPr lang="en-US" dirty="0">
                <a:latin typeface="Arial" panose="020B0604020202020204" pitchFamily="34" charset="0"/>
                <a:cs typeface="Arial" panose="020B0604020202020204" pitchFamily="34" charset="0"/>
              </a:rPr>
              <a:t>Thus God, determining to show more abundantly to the heirs of promise the immutability of His counsel, confirmed it by an oath,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that by two immutable things, in which it is impossible for God to lie, we might have strong consolation, who have fled for refuge to lay hold of the hope set before us.</a:t>
            </a:r>
            <a:r>
              <a:rPr lang="en-US" b="1" dirty="0">
                <a:latin typeface="Arial" panose="020B0604020202020204" pitchFamily="34" charset="0"/>
                <a:cs typeface="Arial" panose="020B0604020202020204" pitchFamily="34" charset="0"/>
              </a:rPr>
              <a:t> 19 </a:t>
            </a:r>
            <a:r>
              <a:rPr lang="en-US" dirty="0">
                <a:latin typeface="Arial" panose="020B0604020202020204" pitchFamily="34" charset="0"/>
                <a:cs typeface="Arial" panose="020B0604020202020204" pitchFamily="34" charset="0"/>
              </a:rPr>
              <a:t>This hope we have as an anchor of the soul, both sure and steadfast, and which enters the Presence behind the veil, </a:t>
            </a:r>
            <a:r>
              <a:rPr lang="en-US" b="1" dirty="0">
                <a:latin typeface="Arial" panose="020B0604020202020204" pitchFamily="34" charset="0"/>
                <a:cs typeface="Arial" panose="020B0604020202020204" pitchFamily="34" charset="0"/>
              </a:rPr>
              <a:t>20 where the forerunner has entered for us, even Jesus, having become High Priest forever according to the order of Melchizedek.</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5603C52C-5E29-41AF-BAA3-8217E886DA08}" type="slidenum">
              <a:rPr lang="en-US" smtClean="0"/>
              <a:t>4</a:t>
            </a:fld>
            <a:endParaRPr lang="en-US" dirty="0"/>
          </a:p>
        </p:txBody>
      </p:sp>
    </p:spTree>
    <p:extLst>
      <p:ext uri="{BB962C8B-B14F-4D97-AF65-F5344CB8AC3E}">
        <p14:creationId xmlns:p14="http://schemas.microsoft.com/office/powerpoint/2010/main" val="3188803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1 Corinthians 1:17 KJV 17 </a:t>
            </a:r>
            <a:r>
              <a:rPr lang="en-US" dirty="0">
                <a:latin typeface="Arial" panose="020B0604020202020204" pitchFamily="34" charset="0"/>
                <a:cs typeface="Arial" panose="020B0604020202020204" pitchFamily="34" charset="0"/>
              </a:rPr>
              <a:t>For Christ sent me not to baptize, but to preach the gospel: not with wisdom of words, lest the cross of Christ should be made of none effect.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1:18 KJV 18 </a:t>
            </a:r>
            <a:r>
              <a:rPr lang="en-US" dirty="0">
                <a:latin typeface="Arial" panose="020B0604020202020204" pitchFamily="34" charset="0"/>
                <a:cs typeface="Arial" panose="020B0604020202020204" pitchFamily="34" charset="0"/>
              </a:rPr>
              <a:t>For the preaching of the cross is to them that perish foolishness; but unto us which are saved it is the power of God.</a:t>
            </a:r>
          </a:p>
          <a:p>
            <a:r>
              <a:rPr lang="en-US" b="1" dirty="0">
                <a:latin typeface="Arial" panose="020B0604020202020204" pitchFamily="34" charset="0"/>
                <a:cs typeface="Arial" panose="020B0604020202020204" pitchFamily="34" charset="0"/>
              </a:rPr>
              <a:t>1 Corinthians 1:19-23 KJV 19 </a:t>
            </a:r>
            <a:r>
              <a:rPr lang="en-US" dirty="0">
                <a:latin typeface="Arial" panose="020B0604020202020204" pitchFamily="34" charset="0"/>
                <a:cs typeface="Arial" panose="020B0604020202020204" pitchFamily="34" charset="0"/>
              </a:rPr>
              <a:t>For it is written, I will destroy the wisdom of the wise, and will bring to nothing the understanding of the prudent.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Where is the wise? where is the scribe? where is the disputer of this world? hath not God made foolish the wisdom of this world?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after that in the wisdom of God the world by wisdom knew not God, it pleased God by the foolishness of preaching to save them that believe.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For the Jews require a sign, and the Greeks seek after wisdom: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we preach Christ crucified</a:t>
            </a:r>
            <a:r>
              <a:rPr lang="en-US" dirty="0">
                <a:latin typeface="Arial" panose="020B0604020202020204" pitchFamily="34" charset="0"/>
                <a:cs typeface="Arial" panose="020B0604020202020204" pitchFamily="34" charset="0"/>
              </a:rPr>
              <a:t>, unto the Jews a </a:t>
            </a:r>
            <a:r>
              <a:rPr lang="en-US" dirty="0" err="1">
                <a:latin typeface="Arial" panose="020B0604020202020204" pitchFamily="34" charset="0"/>
                <a:cs typeface="Arial" panose="020B0604020202020204" pitchFamily="34" charset="0"/>
              </a:rPr>
              <a:t>stumblingblock</a:t>
            </a:r>
            <a:r>
              <a:rPr lang="en-US" dirty="0">
                <a:latin typeface="Arial" panose="020B0604020202020204" pitchFamily="34" charset="0"/>
                <a:cs typeface="Arial" panose="020B0604020202020204" pitchFamily="34" charset="0"/>
              </a:rPr>
              <a:t>, and unto the Greeks foolishness;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2:1-2 KJV 1 </a:t>
            </a:r>
            <a:r>
              <a:rPr lang="en-US" dirty="0">
                <a:latin typeface="Arial" panose="020B0604020202020204" pitchFamily="34" charset="0"/>
                <a:cs typeface="Arial" panose="020B0604020202020204" pitchFamily="34" charset="0"/>
              </a:rPr>
              <a:t>And I, brethren, when I came to you, came not with excellency of speech or of wisdom, declaring unto you the testimony of God.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I determined not to know any thing among you, </a:t>
            </a:r>
            <a:r>
              <a:rPr lang="en-US" b="1" dirty="0">
                <a:latin typeface="Arial" panose="020B0604020202020204" pitchFamily="34" charset="0"/>
                <a:cs typeface="Arial" panose="020B0604020202020204" pitchFamily="34" charset="0"/>
              </a:rPr>
              <a:t>save Jesus Christ, and him crucified.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3:18-21 KJV 18 </a:t>
            </a:r>
            <a:r>
              <a:rPr lang="en-US" dirty="0">
                <a:latin typeface="Arial" panose="020B0604020202020204" pitchFamily="34" charset="0"/>
                <a:cs typeface="Arial" panose="020B0604020202020204" pitchFamily="34" charset="0"/>
              </a:rPr>
              <a:t>(For many walk, of whom I have told you often, and now tell you even weeping, that they are the enemies of the cross of Christ: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Whose end is destruction, whose God is their belly, and whose glory is in their shame, who mind earthly things.)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For our conversation is in heaven; from whence also we look for the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the Lord Jesus Christ:</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Who shall change our vile body, that it may be fashioned like unto his glorious body, according to the working whereby he is able even to subdue all things unto himself.</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5</a:t>
            </a:fld>
            <a:endParaRPr lang="en-US" dirty="0"/>
          </a:p>
        </p:txBody>
      </p:sp>
    </p:spTree>
    <p:extLst>
      <p:ext uri="{BB962C8B-B14F-4D97-AF65-F5344CB8AC3E}">
        <p14:creationId xmlns:p14="http://schemas.microsoft.com/office/powerpoint/2010/main" val="3669610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John 3:16 KJV 16 </a:t>
            </a:r>
            <a:r>
              <a:rPr lang="en-US" dirty="0">
                <a:latin typeface="Arial" panose="020B0604020202020204" pitchFamily="34" charset="0"/>
                <a:cs typeface="Arial" panose="020B0604020202020204" pitchFamily="34" charset="0"/>
              </a:rPr>
              <a:t>For God so loved the world, that he gave his only begotten Son, that whosoever believeth in him should not perish, but have everlasting life</a:t>
            </a:r>
            <a:r>
              <a:rPr lang="en-US" b="1"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Romans 5:6-8 KJV 6 </a:t>
            </a:r>
            <a:r>
              <a:rPr lang="en-US" dirty="0">
                <a:latin typeface="Arial" panose="020B0604020202020204" pitchFamily="34" charset="0"/>
                <a:cs typeface="Arial" panose="020B0604020202020204" pitchFamily="34" charset="0"/>
              </a:rPr>
              <a:t>For when we were yet without strength, in due time Christ died for the ungodly. {in due time: or, according to the time}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For scarcely for a righteous man will one die: yet peradventure for a good man some would even dare to die.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But God </a:t>
            </a:r>
            <a:r>
              <a:rPr lang="en-US" dirty="0" err="1">
                <a:latin typeface="Arial" panose="020B0604020202020204" pitchFamily="34" charset="0"/>
                <a:cs typeface="Arial" panose="020B0604020202020204" pitchFamily="34" charset="0"/>
              </a:rPr>
              <a:t>commendeth</a:t>
            </a:r>
            <a:r>
              <a:rPr lang="en-US" dirty="0">
                <a:latin typeface="Arial" panose="020B0604020202020204" pitchFamily="34" charset="0"/>
                <a:cs typeface="Arial" panose="020B0604020202020204" pitchFamily="34" charset="0"/>
              </a:rPr>
              <a:t> his love toward us, in that, while we were yet sinners, Christ died for us.</a:t>
            </a:r>
          </a:p>
          <a:p>
            <a:r>
              <a:rPr lang="en-US" b="1" dirty="0">
                <a:latin typeface="Arial" panose="020B0604020202020204" pitchFamily="34" charset="0"/>
                <a:cs typeface="Arial" panose="020B0604020202020204" pitchFamily="34" charset="0"/>
              </a:rPr>
              <a:t>1 John 3:16 KJV 16 </a:t>
            </a:r>
            <a:r>
              <a:rPr lang="en-US" dirty="0">
                <a:latin typeface="Arial" panose="020B0604020202020204" pitchFamily="34" charset="0"/>
                <a:cs typeface="Arial" panose="020B0604020202020204" pitchFamily="34" charset="0"/>
              </a:rPr>
              <a:t>Hereby </a:t>
            </a:r>
            <a:r>
              <a:rPr lang="en-US" b="1" dirty="0">
                <a:latin typeface="Arial" panose="020B0604020202020204" pitchFamily="34" charset="0"/>
                <a:cs typeface="Arial" panose="020B0604020202020204" pitchFamily="34" charset="0"/>
              </a:rPr>
              <a:t>perceive we the love of God</a:t>
            </a:r>
            <a:r>
              <a:rPr lang="en-US" dirty="0">
                <a:latin typeface="Arial" panose="020B0604020202020204" pitchFamily="34" charset="0"/>
                <a:cs typeface="Arial" panose="020B0604020202020204" pitchFamily="34" charset="0"/>
              </a:rPr>
              <a:t>, because he laid down his life for us: and we ought to lay down our lives for the brethren.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20:28 KJV 28 </a:t>
            </a:r>
            <a:r>
              <a:rPr lang="en-US"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which he hath purchased with his own blood.</a:t>
            </a:r>
          </a:p>
          <a:p>
            <a:r>
              <a:rPr lang="en-US" b="1" dirty="0">
                <a:latin typeface="Arial" panose="020B0604020202020204" pitchFamily="34" charset="0"/>
                <a:cs typeface="Arial" panose="020B0604020202020204" pitchFamily="34" charset="0"/>
              </a:rPr>
              <a:t>Ephesians 5:25 KJV 25 </a:t>
            </a:r>
            <a:r>
              <a:rPr lang="en-US" dirty="0">
                <a:latin typeface="Arial" panose="020B0604020202020204" pitchFamily="34" charset="0"/>
                <a:cs typeface="Arial" panose="020B0604020202020204" pitchFamily="34" charset="0"/>
              </a:rPr>
              <a:t>Husbands, love your wives, even as Christ also loved the church, and gave himself for it;</a:t>
            </a:r>
          </a:p>
          <a:p>
            <a:r>
              <a:rPr lang="en-US" b="1" dirty="0">
                <a:latin typeface="Arial" panose="020B0604020202020204" pitchFamily="34" charset="0"/>
                <a:cs typeface="Arial" panose="020B0604020202020204" pitchFamily="34" charset="0"/>
              </a:rPr>
              <a:t>1 Peter 1:18-19 KJV 18 </a:t>
            </a:r>
            <a:r>
              <a:rPr lang="en-US"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a:t>
            </a:r>
            <a:r>
              <a:rPr lang="en-US" b="1" dirty="0">
                <a:latin typeface="Arial" panose="020B0604020202020204" pitchFamily="34" charset="0"/>
                <a:cs typeface="Arial" panose="020B0604020202020204" pitchFamily="34" charset="0"/>
              </a:rPr>
              <a:t>; 19 </a:t>
            </a:r>
            <a:r>
              <a:rPr lang="en-US" dirty="0">
                <a:latin typeface="Arial" panose="020B0604020202020204" pitchFamily="34" charset="0"/>
                <a:cs typeface="Arial" panose="020B0604020202020204" pitchFamily="34" charset="0"/>
              </a:rPr>
              <a:t>But with the precious blood of Christ, as of a lamb without blemish and without spot:</a:t>
            </a:r>
          </a:p>
          <a:p>
            <a:r>
              <a:rPr lang="en-US" b="1" dirty="0">
                <a:latin typeface="Arial" panose="020B0604020202020204" pitchFamily="34" charset="0"/>
                <a:cs typeface="Arial" panose="020B0604020202020204" pitchFamily="34" charset="0"/>
              </a:rPr>
              <a:t>1 Peter 2:24-25 KJV 24 </a:t>
            </a:r>
            <a:r>
              <a:rPr lang="en-US" dirty="0">
                <a:latin typeface="Arial" panose="020B0604020202020204" pitchFamily="34" charset="0"/>
                <a:cs typeface="Arial" panose="020B0604020202020204" pitchFamily="34" charset="0"/>
              </a:rPr>
              <a:t>Who his own self bare our sins in his own body on the tree, that we, being dead to sins, should live unto righteousness: by whose stripes ye were healed.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ye were as sheep going astray; but are now returned unto the Shepherd and Bishop of your souls.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5:17 KJV 17 </a:t>
            </a:r>
            <a:r>
              <a:rPr lang="en-US" dirty="0">
                <a:latin typeface="Arial" panose="020B0604020202020204" pitchFamily="34" charset="0"/>
                <a:cs typeface="Arial" panose="020B0604020202020204" pitchFamily="34" charset="0"/>
              </a:rPr>
              <a:t>Think not that I am come to destroy the law, or the prophets: I am not come to destroy, but to fulfil.</a:t>
            </a:r>
          </a:p>
          <a:p>
            <a:r>
              <a:rPr lang="en-US" b="1" dirty="0">
                <a:latin typeface="Arial" panose="020B0604020202020204" pitchFamily="34" charset="0"/>
                <a:cs typeface="Arial" panose="020B0604020202020204" pitchFamily="34" charset="0"/>
              </a:rPr>
              <a:t>John 19:30 KJV 30 </a:t>
            </a:r>
            <a:r>
              <a:rPr lang="en-US" dirty="0">
                <a:latin typeface="Arial" panose="020B0604020202020204" pitchFamily="34" charset="0"/>
                <a:cs typeface="Arial" panose="020B0604020202020204" pitchFamily="34" charset="0"/>
              </a:rPr>
              <a:t>When Jesus therefore had received the vinegar, he said, </a:t>
            </a:r>
            <a:r>
              <a:rPr lang="en-US" b="1" dirty="0">
                <a:latin typeface="Arial" panose="020B0604020202020204" pitchFamily="34" charset="0"/>
                <a:cs typeface="Arial" panose="020B0604020202020204" pitchFamily="34" charset="0"/>
              </a:rPr>
              <a:t>It is finished</a:t>
            </a:r>
            <a:r>
              <a:rPr lang="en-US" dirty="0">
                <a:latin typeface="Arial" panose="020B0604020202020204" pitchFamily="34" charset="0"/>
                <a:cs typeface="Arial" panose="020B0604020202020204" pitchFamily="34" charset="0"/>
              </a:rPr>
              <a:t>: and he bowed his head, and gave up the ghost.</a:t>
            </a:r>
          </a:p>
          <a:p>
            <a:r>
              <a:rPr lang="en-US" b="1" dirty="0">
                <a:latin typeface="Arial" panose="020B0604020202020204" pitchFamily="34" charset="0"/>
                <a:cs typeface="Arial" panose="020B0604020202020204" pitchFamily="34" charset="0"/>
              </a:rPr>
              <a:t>Colossians 2:14 KJV 14 </a:t>
            </a:r>
            <a:r>
              <a:rPr lang="en-US" dirty="0">
                <a:latin typeface="Arial" panose="020B0604020202020204" pitchFamily="34" charset="0"/>
                <a:cs typeface="Arial" panose="020B0604020202020204" pitchFamily="34" charset="0"/>
              </a:rPr>
              <a:t>Blotting out the handwriting of ordinances that was against us, which was contrary to us, and took it out of the way, nailing it to his cross;</a:t>
            </a:r>
          </a:p>
          <a:p>
            <a:r>
              <a:rPr lang="en-US" b="1" dirty="0">
                <a:latin typeface="Arial" panose="020B0604020202020204" pitchFamily="34" charset="0"/>
                <a:cs typeface="Arial" panose="020B0604020202020204" pitchFamily="34" charset="0"/>
              </a:rPr>
              <a:t>Romans 7:4 KJV 4 </a:t>
            </a:r>
            <a:r>
              <a:rPr lang="en-US" dirty="0">
                <a:latin typeface="Arial" panose="020B0604020202020204" pitchFamily="34" charset="0"/>
                <a:cs typeface="Arial" panose="020B0604020202020204" pitchFamily="34" charset="0"/>
              </a:rPr>
              <a:t>Wherefore, my brethren, ye also are become </a:t>
            </a:r>
            <a:r>
              <a:rPr lang="en-US" b="1" dirty="0">
                <a:latin typeface="Arial" panose="020B0604020202020204" pitchFamily="34" charset="0"/>
                <a:cs typeface="Arial" panose="020B0604020202020204" pitchFamily="34" charset="0"/>
              </a:rPr>
              <a:t>dead to the law by the body of Christ</a:t>
            </a:r>
            <a:r>
              <a:rPr lang="en-US" dirty="0">
                <a:latin typeface="Arial" panose="020B0604020202020204" pitchFamily="34" charset="0"/>
                <a:cs typeface="Arial" panose="020B0604020202020204" pitchFamily="34" charset="0"/>
              </a:rPr>
              <a:t>; that ye should be married to another, even to him who is raised from the dead, that we should bring forth fruit unto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26:28 KJV 28 </a:t>
            </a:r>
            <a:r>
              <a:rPr lang="en-US" dirty="0">
                <a:latin typeface="Arial" panose="020B0604020202020204" pitchFamily="34" charset="0"/>
                <a:cs typeface="Arial" panose="020B0604020202020204" pitchFamily="34" charset="0"/>
              </a:rPr>
              <a:t>For this is my blood of the new testament, which is shed for many for the remission of sins.</a:t>
            </a:r>
          </a:p>
          <a:p>
            <a:r>
              <a:rPr lang="en-US" b="1" dirty="0">
                <a:latin typeface="Arial" panose="020B0604020202020204" pitchFamily="34" charset="0"/>
                <a:cs typeface="Arial" panose="020B0604020202020204" pitchFamily="34" charset="0"/>
              </a:rPr>
              <a:t>Hebrews 8:8-13 KJV  6 </a:t>
            </a:r>
            <a:r>
              <a:rPr lang="en-US" dirty="0">
                <a:latin typeface="Arial" panose="020B0604020202020204" pitchFamily="34" charset="0"/>
                <a:cs typeface="Arial" panose="020B0604020202020204" pitchFamily="34" charset="0"/>
              </a:rPr>
              <a:t>But now hath he obtained a more excellent ministry, by how much also he is the mediator of a </a:t>
            </a:r>
            <a:r>
              <a:rPr lang="en-US" b="1" dirty="0">
                <a:latin typeface="Arial" panose="020B0604020202020204" pitchFamily="34" charset="0"/>
                <a:cs typeface="Arial" panose="020B0604020202020204" pitchFamily="34" charset="0"/>
              </a:rPr>
              <a:t>better covenant</a:t>
            </a:r>
            <a:r>
              <a:rPr lang="en-US" dirty="0">
                <a:latin typeface="Arial" panose="020B0604020202020204" pitchFamily="34" charset="0"/>
                <a:cs typeface="Arial" panose="020B0604020202020204" pitchFamily="34" charset="0"/>
              </a:rPr>
              <a:t>, which was established upon </a:t>
            </a:r>
            <a:r>
              <a:rPr lang="en-US" b="1" dirty="0">
                <a:latin typeface="Arial" panose="020B0604020202020204" pitchFamily="34" charset="0"/>
                <a:cs typeface="Arial" panose="020B0604020202020204" pitchFamily="34" charset="0"/>
              </a:rPr>
              <a:t>better promises. 7 </a:t>
            </a:r>
            <a:r>
              <a:rPr lang="en-US" dirty="0">
                <a:latin typeface="Arial" panose="020B0604020202020204" pitchFamily="34" charset="0"/>
                <a:cs typeface="Arial" panose="020B0604020202020204" pitchFamily="34" charset="0"/>
              </a:rPr>
              <a:t>For if that first covenant had been faultless, then should no place have been sought for the second.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For finding fault with them, he saith, Behold, the days come, saith the Lord, when I will make </a:t>
            </a:r>
            <a:r>
              <a:rPr lang="en-US" b="1" dirty="0">
                <a:latin typeface="Arial" panose="020B0604020202020204" pitchFamily="34" charset="0"/>
                <a:cs typeface="Arial" panose="020B0604020202020204" pitchFamily="34" charset="0"/>
              </a:rPr>
              <a:t>a new covenant </a:t>
            </a:r>
            <a:r>
              <a:rPr lang="en-US" dirty="0">
                <a:latin typeface="Arial" panose="020B0604020202020204" pitchFamily="34" charset="0"/>
                <a:cs typeface="Arial" panose="020B0604020202020204" pitchFamily="34" charset="0"/>
              </a:rPr>
              <a:t>with the house of Israel and with the house of Judah: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Not according to the covenant that I made with their fathers in the day when I took them by the hand to lead them out of the land of Egypt; because they continued not in my covenant, and I regarded them not, saith the Lord.</a:t>
            </a:r>
            <a:r>
              <a:rPr lang="en-US" b="1" dirty="0">
                <a:latin typeface="Arial" panose="020B0604020202020204" pitchFamily="34" charset="0"/>
                <a:cs typeface="Arial" panose="020B0604020202020204" pitchFamily="34" charset="0"/>
              </a:rPr>
              <a:t> 10 </a:t>
            </a:r>
            <a:r>
              <a:rPr lang="en-US" dirty="0">
                <a:latin typeface="Arial" panose="020B0604020202020204" pitchFamily="34" charset="0"/>
                <a:cs typeface="Arial" panose="020B0604020202020204" pitchFamily="34" charset="0"/>
              </a:rPr>
              <a:t>For this is the covenant that I will make with the house of Israel after those days, saith the Lord; I will put my laws into their mind, and write them in their hearts: and I will be to them a God, and they shall be to me a people: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they shall not teach every man his </a:t>
            </a:r>
            <a:r>
              <a:rPr lang="en-US" dirty="0" err="1">
                <a:latin typeface="Arial" panose="020B0604020202020204" pitchFamily="34" charset="0"/>
                <a:cs typeface="Arial" panose="020B0604020202020204" pitchFamily="34" charset="0"/>
              </a:rPr>
              <a:t>neighbour</a:t>
            </a:r>
            <a:r>
              <a:rPr lang="en-US" dirty="0">
                <a:latin typeface="Arial" panose="020B0604020202020204" pitchFamily="34" charset="0"/>
                <a:cs typeface="Arial" panose="020B0604020202020204" pitchFamily="34" charset="0"/>
              </a:rPr>
              <a:t>, and every man his brother, saying, Know the Lord: for all shall know me, from the least to the greatest.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For I will be merciful to their unrighteousness, and their sins and their iniquities will I remember no more.</a:t>
            </a:r>
            <a:r>
              <a:rPr lang="en-US" b="1" dirty="0">
                <a:latin typeface="Arial" panose="020B0604020202020204" pitchFamily="34" charset="0"/>
                <a:cs typeface="Arial" panose="020B0604020202020204" pitchFamily="34" charset="0"/>
              </a:rPr>
              <a:t> 13 </a:t>
            </a:r>
            <a:r>
              <a:rPr lang="en-US" dirty="0">
                <a:latin typeface="Arial" panose="020B0604020202020204" pitchFamily="34" charset="0"/>
                <a:cs typeface="Arial" panose="020B0604020202020204" pitchFamily="34" charset="0"/>
              </a:rPr>
              <a:t>In that he saith, A new covenant, he hath made the first old. Now that which </a:t>
            </a:r>
            <a:r>
              <a:rPr lang="en-US" dirty="0" err="1">
                <a:latin typeface="Arial" panose="020B0604020202020204" pitchFamily="34" charset="0"/>
                <a:cs typeface="Arial" panose="020B0604020202020204" pitchFamily="34" charset="0"/>
              </a:rPr>
              <a:t>decayeth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waxeth</a:t>
            </a:r>
            <a:r>
              <a:rPr lang="en-US" dirty="0">
                <a:latin typeface="Arial" panose="020B0604020202020204" pitchFamily="34" charset="0"/>
                <a:cs typeface="Arial" panose="020B0604020202020204" pitchFamily="34" charset="0"/>
              </a:rPr>
              <a:t> old is ready to vanish away.</a:t>
            </a:r>
          </a:p>
          <a:p>
            <a:endParaRPr lang="en-US" b="1" dirty="0">
              <a:latin typeface="Arial" panose="020B0604020202020204" pitchFamily="34" charset="0"/>
              <a:cs typeface="Arial" panose="020B0604020202020204" pitchFamily="34" charset="0"/>
            </a:endParaRPr>
          </a:p>
          <a:p>
            <a:r>
              <a:rPr lang="en-US" b="1" i="1" dirty="0">
                <a:latin typeface="Arial" panose="020B0604020202020204" pitchFamily="34" charset="0"/>
                <a:cs typeface="Arial" panose="020B0604020202020204" pitchFamily="34" charset="0"/>
              </a:rPr>
              <a:t>“Better” </a:t>
            </a:r>
            <a:r>
              <a:rPr lang="en-US" b="1" dirty="0">
                <a:latin typeface="Arial" panose="020B0604020202020204" pitchFamily="34" charset="0"/>
                <a:cs typeface="Arial" panose="020B0604020202020204" pitchFamily="34" charset="0"/>
              </a:rPr>
              <a:t>(appears 13 times in the KJV) </a:t>
            </a:r>
            <a:r>
              <a:rPr lang="en-US" dirty="0">
                <a:latin typeface="Arial" panose="020B0604020202020204" pitchFamily="34" charset="0"/>
                <a:cs typeface="Arial" panose="020B0604020202020204" pitchFamily="34" charset="0"/>
              </a:rPr>
              <a:t>- Hebrews 1:4; 6:9, 7:7, 19, 22; 8:6; 9:23; 10:34; 11:16, 35, 40; 12:24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10:9 KJV 9 </a:t>
            </a:r>
            <a:r>
              <a:rPr lang="en-US" dirty="0">
                <a:latin typeface="Arial" panose="020B0604020202020204" pitchFamily="34" charset="0"/>
                <a:cs typeface="Arial" panose="020B0604020202020204" pitchFamily="34" charset="0"/>
              </a:rPr>
              <a:t>Then said he, Lo, I come to do thy will, O God. </a:t>
            </a:r>
            <a:r>
              <a:rPr lang="en-US" b="1" dirty="0">
                <a:latin typeface="Arial" panose="020B0604020202020204" pitchFamily="34" charset="0"/>
                <a:cs typeface="Arial" panose="020B0604020202020204" pitchFamily="34" charset="0"/>
              </a:rPr>
              <a:t>He taketh away the first, that he may establish the second.</a:t>
            </a:r>
          </a:p>
        </p:txBody>
      </p:sp>
      <p:sp>
        <p:nvSpPr>
          <p:cNvPr id="4" name="Slide Number Placeholder 3"/>
          <p:cNvSpPr>
            <a:spLocks noGrp="1"/>
          </p:cNvSpPr>
          <p:nvPr>
            <p:ph type="sldNum" sz="quarter" idx="5"/>
          </p:nvPr>
        </p:nvSpPr>
        <p:spPr/>
        <p:txBody>
          <a:bodyPr/>
          <a:lstStyle/>
          <a:p>
            <a:fld id="{5603C52C-5E29-41AF-BAA3-8217E886DA08}" type="slidenum">
              <a:rPr lang="en-US" smtClean="0"/>
              <a:t>6</a:t>
            </a:fld>
            <a:endParaRPr lang="en-US" dirty="0"/>
          </a:p>
        </p:txBody>
      </p:sp>
    </p:spTree>
    <p:extLst>
      <p:ext uri="{BB962C8B-B14F-4D97-AF65-F5344CB8AC3E}">
        <p14:creationId xmlns:p14="http://schemas.microsoft.com/office/powerpoint/2010/main" val="4002700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71450"/>
            <a:ext cx="4321175" cy="3240088"/>
          </a:xfrm>
        </p:spPr>
      </p:sp>
      <p:sp>
        <p:nvSpPr>
          <p:cNvPr id="3" name="Notes Placeholder 2"/>
          <p:cNvSpPr>
            <a:spLocks noGrp="1"/>
          </p:cNvSpPr>
          <p:nvPr>
            <p:ph type="body" idx="1"/>
          </p:nvPr>
        </p:nvSpPr>
        <p:spPr>
          <a:xfrm>
            <a:off x="1" y="3411538"/>
            <a:ext cx="7313506" cy="6189661"/>
          </a:xfrm>
        </p:spPr>
        <p:txBody>
          <a:bodyPr/>
          <a:lstStyle/>
          <a:p>
            <a:r>
              <a:rPr lang="en-US" b="1" dirty="0">
                <a:latin typeface="Arial" panose="020B0604020202020204" pitchFamily="34" charset="0"/>
                <a:cs typeface="Arial" panose="020B0604020202020204" pitchFamily="34" charset="0"/>
              </a:rPr>
              <a:t>Hebrews 9:22 KJV 22 </a:t>
            </a:r>
            <a:r>
              <a:rPr lang="en-US" dirty="0">
                <a:latin typeface="Arial" panose="020B0604020202020204" pitchFamily="34" charset="0"/>
                <a:cs typeface="Arial" panose="020B0604020202020204" pitchFamily="34" charset="0"/>
              </a:rPr>
              <a:t>And almost all things are by the law purged with blood; and without shedding of blood is no remission.</a:t>
            </a:r>
          </a:p>
          <a:p>
            <a:r>
              <a:rPr lang="en-US" b="1" dirty="0">
                <a:latin typeface="Arial" panose="020B0604020202020204" pitchFamily="34" charset="0"/>
                <a:cs typeface="Arial" panose="020B0604020202020204" pitchFamily="34" charset="0"/>
              </a:rPr>
              <a:t>Romans 4:25 KJV 25 </a:t>
            </a:r>
            <a:r>
              <a:rPr lang="en-US" dirty="0">
                <a:latin typeface="Arial" panose="020B0604020202020204" pitchFamily="34" charset="0"/>
                <a:cs typeface="Arial" panose="020B0604020202020204" pitchFamily="34" charset="0"/>
              </a:rPr>
              <a:t>Who was delivered for our offences, and was raised again for our justification.</a:t>
            </a:r>
          </a:p>
          <a:p>
            <a:r>
              <a:rPr lang="en-US" b="1" dirty="0">
                <a:latin typeface="Arial" panose="020B0604020202020204" pitchFamily="34" charset="0"/>
                <a:cs typeface="Arial" panose="020B0604020202020204" pitchFamily="34" charset="0"/>
              </a:rPr>
              <a:t>1 Peter 1:18-19 KJV 18 </a:t>
            </a:r>
            <a:r>
              <a:rPr lang="en-US"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 19 But with the precious blood of Christ, as of a lamb without blemish and without spot: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20:28 KJV 28 </a:t>
            </a:r>
            <a:r>
              <a:rPr lang="en-US"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which he hath </a:t>
            </a:r>
            <a:r>
              <a:rPr lang="en-US" b="1" dirty="0">
                <a:latin typeface="Arial" panose="020B0604020202020204" pitchFamily="34" charset="0"/>
                <a:cs typeface="Arial" panose="020B0604020202020204" pitchFamily="34" charset="0"/>
              </a:rPr>
              <a:t>purchased with his own blood.</a:t>
            </a:r>
          </a:p>
          <a:p>
            <a:r>
              <a:rPr lang="en-US" b="1" dirty="0">
                <a:latin typeface="Arial" panose="020B0604020202020204" pitchFamily="34" charset="0"/>
                <a:cs typeface="Arial" panose="020B0604020202020204" pitchFamily="34" charset="0"/>
              </a:rPr>
              <a:t>Ephesians 5:25 KJV 25 </a:t>
            </a:r>
            <a:r>
              <a:rPr lang="en-US" dirty="0">
                <a:latin typeface="Arial" panose="020B0604020202020204" pitchFamily="34" charset="0"/>
                <a:cs typeface="Arial" panose="020B0604020202020204" pitchFamily="34" charset="0"/>
              </a:rPr>
              <a:t>Husbands, love your wives, even as Christ also loved the church, </a:t>
            </a:r>
            <a:r>
              <a:rPr lang="en-US" b="1" dirty="0">
                <a:latin typeface="Arial" panose="020B0604020202020204" pitchFamily="34" charset="0"/>
                <a:cs typeface="Arial" panose="020B0604020202020204" pitchFamily="34" charset="0"/>
              </a:rPr>
              <a:t>and gave himself for it;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6:16 KJV 16 </a:t>
            </a:r>
            <a:r>
              <a:rPr lang="en-US" b="0" dirty="0">
                <a:latin typeface="Arial" panose="020B0604020202020204" pitchFamily="34" charset="0"/>
                <a:cs typeface="Arial" panose="020B0604020202020204" pitchFamily="34" charset="0"/>
              </a:rPr>
              <a:t>And as many as walk according to this rule, peace be on them, and mercy, and upon the </a:t>
            </a:r>
            <a:r>
              <a:rPr lang="en-US" b="1" dirty="0">
                <a:latin typeface="Arial" panose="020B0604020202020204" pitchFamily="34" charset="0"/>
                <a:cs typeface="Arial" panose="020B0604020202020204" pitchFamily="34" charset="0"/>
              </a:rPr>
              <a:t>Israel of God.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5:22-30 KJV 22 </a:t>
            </a:r>
            <a:r>
              <a:rPr lang="en-US" b="0" dirty="0">
                <a:latin typeface="Arial" panose="020B0604020202020204" pitchFamily="34" charset="0"/>
                <a:cs typeface="Arial" panose="020B0604020202020204" pitchFamily="34" charset="0"/>
              </a:rPr>
              <a:t>Wives, submit yourselves unto your own husbands, as unto the Lord.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For the husband is the head of the wife, even as Christ is the head of the church: and he is the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of the body.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Therefore as the church is subject unto Christ, so let the wives be to their own husbands in every thing.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Husbands, love your wives, even as Christ also loved the church, and gave himself for it;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That he might sanctify and cleanse it with the washing of water by the word,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That he might present it to himself a glorious church, not having spot, or wrinkle, or any such thing; but that it should be holy and without blemish.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So ought men to love their wives as their own bodies. He that loveth his wife loveth himself. 29 For no man ever yet hated his own flesh; but </a:t>
            </a:r>
            <a:r>
              <a:rPr lang="en-US" b="0" dirty="0" err="1">
                <a:latin typeface="Arial" panose="020B0604020202020204" pitchFamily="34" charset="0"/>
                <a:cs typeface="Arial" panose="020B0604020202020204" pitchFamily="34" charset="0"/>
              </a:rPr>
              <a:t>nourisheth</a:t>
            </a:r>
            <a:r>
              <a:rPr lang="en-US" b="0" dirty="0">
                <a:latin typeface="Arial" panose="020B0604020202020204" pitchFamily="34" charset="0"/>
                <a:cs typeface="Arial" panose="020B0604020202020204" pitchFamily="34" charset="0"/>
              </a:rPr>
              <a:t> and </a:t>
            </a:r>
            <a:r>
              <a:rPr lang="en-US" b="0" dirty="0" err="1">
                <a:latin typeface="Arial" panose="020B0604020202020204" pitchFamily="34" charset="0"/>
                <a:cs typeface="Arial" panose="020B0604020202020204" pitchFamily="34" charset="0"/>
              </a:rPr>
              <a:t>cherisheth</a:t>
            </a:r>
            <a:r>
              <a:rPr lang="en-US" b="0" dirty="0">
                <a:latin typeface="Arial" panose="020B0604020202020204" pitchFamily="34" charset="0"/>
                <a:cs typeface="Arial" panose="020B0604020202020204" pitchFamily="34" charset="0"/>
              </a:rPr>
              <a:t> it, even as the Lord the church: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we are members of his body, of his flesh, and of his bones.’</a:t>
            </a:r>
          </a:p>
          <a:p>
            <a:r>
              <a:rPr lang="en-US" b="1" dirty="0">
                <a:latin typeface="Arial" panose="020B0604020202020204" pitchFamily="34" charset="0"/>
                <a:cs typeface="Arial" panose="020B0604020202020204" pitchFamily="34" charset="0"/>
              </a:rPr>
              <a:t>Revelation 21:2 KJV 2 </a:t>
            </a:r>
            <a:r>
              <a:rPr lang="en-US" b="0" dirty="0">
                <a:latin typeface="Arial" panose="020B0604020202020204" pitchFamily="34" charset="0"/>
                <a:cs typeface="Arial" panose="020B0604020202020204" pitchFamily="34" charset="0"/>
              </a:rPr>
              <a:t>And I John saw the holy city, new Jerusalem, coming down from God out of heaven, </a:t>
            </a:r>
            <a:r>
              <a:rPr lang="en-US" b="1" dirty="0">
                <a:latin typeface="Arial" panose="020B0604020202020204" pitchFamily="34" charset="0"/>
                <a:cs typeface="Arial" panose="020B0604020202020204" pitchFamily="34" charset="0"/>
              </a:rPr>
              <a:t>prepared as a bride adorned for her husband</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Revelation 21:9 KJV 9 </a:t>
            </a:r>
            <a:r>
              <a:rPr lang="en-US" b="0" dirty="0">
                <a:latin typeface="Arial" panose="020B0604020202020204" pitchFamily="34" charset="0"/>
                <a:cs typeface="Arial" panose="020B0604020202020204" pitchFamily="34" charset="0"/>
              </a:rPr>
              <a:t>And there came unto me one of the seven angels which had the seven vials full of the seven last plagues, and talked with me, saying, Come hither, </a:t>
            </a:r>
            <a:r>
              <a:rPr lang="en-US" b="1" dirty="0">
                <a:latin typeface="Arial" panose="020B0604020202020204" pitchFamily="34" charset="0"/>
                <a:cs typeface="Arial" panose="020B0604020202020204" pitchFamily="34" charset="0"/>
              </a:rPr>
              <a:t>I will shew thee the bride, the Lamb's wife.</a:t>
            </a:r>
          </a:p>
          <a:p>
            <a:r>
              <a:rPr lang="en-US" b="1" dirty="0">
                <a:latin typeface="Arial" panose="020B0604020202020204" pitchFamily="34" charset="0"/>
                <a:cs typeface="Arial" panose="020B0604020202020204" pitchFamily="34" charset="0"/>
              </a:rPr>
              <a:t>Revelation 22:17 KJV</a:t>
            </a:r>
            <a:r>
              <a:rPr lang="en-US" b="0" dirty="0">
                <a:latin typeface="Arial" panose="020B0604020202020204" pitchFamily="34" charset="0"/>
                <a:cs typeface="Arial" panose="020B0604020202020204" pitchFamily="34" charset="0"/>
              </a:rPr>
              <a:t> 17 And the </a:t>
            </a:r>
            <a:r>
              <a:rPr lang="en-US" b="1" dirty="0">
                <a:latin typeface="Arial" panose="020B0604020202020204" pitchFamily="34" charset="0"/>
                <a:cs typeface="Arial" panose="020B0604020202020204" pitchFamily="34" charset="0"/>
              </a:rPr>
              <a:t>Spirit and the bride say, Come</a:t>
            </a:r>
            <a:r>
              <a:rPr lang="en-US" b="0" dirty="0">
                <a:latin typeface="Arial" panose="020B0604020202020204" pitchFamily="34" charset="0"/>
                <a:cs typeface="Arial" panose="020B0604020202020204" pitchFamily="34" charset="0"/>
              </a:rPr>
              <a:t>. And let him that heareth say, Come. And let him that is athirst come. And whosoever will, let him take the water of life freely.</a:t>
            </a:r>
          </a:p>
          <a:p>
            <a:endParaRPr lang="en-US"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7</a:t>
            </a:fld>
            <a:endParaRPr lang="en-US" dirty="0"/>
          </a:p>
        </p:txBody>
      </p:sp>
    </p:spTree>
    <p:extLst>
      <p:ext uri="{BB962C8B-B14F-4D97-AF65-F5344CB8AC3E}">
        <p14:creationId xmlns:p14="http://schemas.microsoft.com/office/powerpoint/2010/main" val="134336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5575" y="184150"/>
            <a:ext cx="4464050" cy="3349625"/>
          </a:xfrm>
        </p:spPr>
      </p:sp>
      <p:sp>
        <p:nvSpPr>
          <p:cNvPr id="3" name="Notes Placeholder 2"/>
          <p:cNvSpPr>
            <a:spLocks noGrp="1"/>
          </p:cNvSpPr>
          <p:nvPr>
            <p:ph type="body" idx="1"/>
          </p:nvPr>
        </p:nvSpPr>
        <p:spPr>
          <a:xfrm>
            <a:off x="0" y="3533776"/>
            <a:ext cx="7315200" cy="6067424"/>
          </a:xfrm>
        </p:spPr>
        <p:txBody>
          <a:bodyPr/>
          <a:lstStyle/>
          <a:p>
            <a:r>
              <a:rPr lang="en-US" b="1" dirty="0">
                <a:latin typeface="Arial" panose="020B0604020202020204" pitchFamily="34" charset="0"/>
                <a:cs typeface="Arial" panose="020B0604020202020204" pitchFamily="34" charset="0"/>
              </a:rPr>
              <a:t>Philippians 2:6-9 KJV 6 </a:t>
            </a:r>
            <a:r>
              <a:rPr lang="en-US" dirty="0">
                <a:latin typeface="Arial" panose="020B0604020202020204" pitchFamily="34" charset="0"/>
                <a:cs typeface="Arial" panose="020B0604020202020204" pitchFamily="34" charset="0"/>
              </a:rPr>
              <a:t>Who, being in the form of God, thought it not robbery to be equal with God: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But made himself of no reputation, and took upon him the form of a servant, and was made in the likeness of men:</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And being found in fashion as a man, he humbled himself, and became obedient unto death, even the death of the cross.</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Wherefore God also hath highly exalted him, and given him a name which is above every name: </a:t>
            </a:r>
            <a:r>
              <a:rPr lang="en-US" b="1" dirty="0">
                <a:latin typeface="Arial" panose="020B0604020202020204" pitchFamily="34" charset="0"/>
                <a:cs typeface="Arial" panose="020B0604020202020204" pitchFamily="34" charset="0"/>
              </a:rPr>
              <a:t>10 That at the name of Jesus every knee should bow, of things in heaven, and things in earth, and things under the earth; 11 And that every tongue should confess that Jesus Christ is Lord, to the glory of God the Fathe</a:t>
            </a:r>
            <a:r>
              <a:rPr lang="en-US" dirty="0">
                <a:latin typeface="Arial" panose="020B0604020202020204" pitchFamily="34" charset="0"/>
                <a:cs typeface="Arial" panose="020B0604020202020204" pitchFamily="34" charset="0"/>
              </a:rPr>
              <a:t>r.</a:t>
            </a:r>
          </a:p>
          <a:p>
            <a:r>
              <a:rPr lang="en-US" b="1" dirty="0">
                <a:latin typeface="Arial" panose="020B0604020202020204" pitchFamily="34" charset="0"/>
                <a:cs typeface="Arial" panose="020B0604020202020204" pitchFamily="34" charset="0"/>
              </a:rPr>
              <a:t>John 1:29 KJV 29</a:t>
            </a:r>
            <a:r>
              <a:rPr lang="en-US" dirty="0">
                <a:latin typeface="Arial" panose="020B0604020202020204" pitchFamily="34" charset="0"/>
                <a:cs typeface="Arial" panose="020B0604020202020204" pitchFamily="34" charset="0"/>
              </a:rPr>
              <a:t> The next day John </a:t>
            </a:r>
            <a:r>
              <a:rPr lang="en-US" dirty="0" err="1">
                <a:latin typeface="Arial" panose="020B0604020202020204" pitchFamily="34" charset="0"/>
                <a:cs typeface="Arial" panose="020B0604020202020204" pitchFamily="34" charset="0"/>
              </a:rPr>
              <a:t>seeth</a:t>
            </a:r>
            <a:r>
              <a:rPr lang="en-US" dirty="0">
                <a:latin typeface="Arial" panose="020B0604020202020204" pitchFamily="34" charset="0"/>
                <a:cs typeface="Arial" panose="020B0604020202020204" pitchFamily="34" charset="0"/>
              </a:rPr>
              <a:t> Jesus coming unto him, and saith, Behold the Lamb of God, which taketh away the sin of the world. </a:t>
            </a:r>
            <a:r>
              <a:rPr lang="en-US" b="1" dirty="0">
                <a:latin typeface="Arial" panose="020B0604020202020204" pitchFamily="34" charset="0"/>
                <a:cs typeface="Arial" panose="020B0604020202020204" pitchFamily="34" charset="0"/>
              </a:rPr>
              <a:t>36</a:t>
            </a:r>
            <a:r>
              <a:rPr lang="en-US" dirty="0">
                <a:latin typeface="Arial" panose="020B0604020202020204" pitchFamily="34" charset="0"/>
                <a:cs typeface="Arial" panose="020B0604020202020204" pitchFamily="34" charset="0"/>
              </a:rPr>
              <a:t> And looking upon Jesus as he walked, he saith, </a:t>
            </a:r>
            <a:r>
              <a:rPr lang="en-US" b="1" dirty="0">
                <a:latin typeface="Arial" panose="020B0604020202020204" pitchFamily="34" charset="0"/>
                <a:cs typeface="Arial" panose="020B0604020202020204" pitchFamily="34" charset="0"/>
              </a:rPr>
              <a:t>Behold the Lamb of God!</a:t>
            </a:r>
          </a:p>
          <a:p>
            <a:r>
              <a:rPr lang="en-US" b="1" dirty="0">
                <a:latin typeface="Arial" panose="020B0604020202020204" pitchFamily="34" charset="0"/>
                <a:cs typeface="Arial" panose="020B0604020202020204" pitchFamily="34" charset="0"/>
              </a:rPr>
              <a:t>1 Peter 1:18-19 KJV 18 </a:t>
            </a:r>
            <a:r>
              <a:rPr lang="en-US"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with the precious blood of Christ, as of a lamb without blemish and without spot:</a:t>
            </a:r>
          </a:p>
          <a:p>
            <a:r>
              <a:rPr lang="en-US" b="1" dirty="0">
                <a:latin typeface="Arial" panose="020B0604020202020204" pitchFamily="34" charset="0"/>
                <a:cs typeface="Arial" panose="020B0604020202020204" pitchFamily="34" charset="0"/>
              </a:rPr>
              <a:t>John 1:1-2 KJV 1 </a:t>
            </a:r>
            <a:r>
              <a:rPr lang="en-US" dirty="0">
                <a:latin typeface="Arial" panose="020B0604020202020204" pitchFamily="34" charset="0"/>
                <a:cs typeface="Arial" panose="020B0604020202020204" pitchFamily="34" charset="0"/>
              </a:rPr>
              <a:t>In the beginning was the Word, and the Word was with God, and the Word was God</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The same was in the beginning with God.</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And the Word was made flesh, and dwelt among us, (and we beheld his glory, the glory as of the only begotten of the Father,) full of grace and truth.</a:t>
            </a:r>
          </a:p>
          <a:p>
            <a:r>
              <a:rPr lang="en-US" b="1" dirty="0">
                <a:latin typeface="Arial" panose="020B0604020202020204" pitchFamily="34" charset="0"/>
                <a:cs typeface="Arial" panose="020B0604020202020204" pitchFamily="34" charset="0"/>
              </a:rPr>
              <a:t>John 1:3-9 KJV 3 </a:t>
            </a:r>
            <a:r>
              <a:rPr lang="en-US" dirty="0">
                <a:latin typeface="Arial" panose="020B0604020202020204" pitchFamily="34" charset="0"/>
                <a:cs typeface="Arial" panose="020B0604020202020204" pitchFamily="34" charset="0"/>
              </a:rPr>
              <a:t>All things were made by him; and without him was not any thing made that was made.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In him was life; and the life was the </a:t>
            </a:r>
            <a:r>
              <a:rPr lang="en-US" b="1" dirty="0">
                <a:latin typeface="Arial" panose="020B0604020202020204" pitchFamily="34" charset="0"/>
                <a:cs typeface="Arial" panose="020B0604020202020204" pitchFamily="34" charset="0"/>
              </a:rPr>
              <a:t>light of men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the light shineth in darkness; and the darkness comprehended it not. {</a:t>
            </a:r>
            <a:r>
              <a:rPr lang="en-US" dirty="0" err="1">
                <a:latin typeface="Arial" panose="020B0604020202020204" pitchFamily="34" charset="0"/>
                <a:cs typeface="Arial" panose="020B0604020202020204" pitchFamily="34" charset="0"/>
              </a:rPr>
              <a:t>compre</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There was a man sent from God, whose name was John.</a:t>
            </a:r>
            <a:r>
              <a:rPr lang="en-US" b="1" dirty="0">
                <a:latin typeface="Arial" panose="020B0604020202020204" pitchFamily="34" charset="0"/>
                <a:cs typeface="Arial" panose="020B0604020202020204" pitchFamily="34" charset="0"/>
              </a:rPr>
              <a:t> 7 The same came for a witness, to bear witness of the Light,</a:t>
            </a:r>
            <a:r>
              <a:rPr lang="en-US" dirty="0">
                <a:latin typeface="Arial" panose="020B0604020202020204" pitchFamily="34" charset="0"/>
                <a:cs typeface="Arial" panose="020B0604020202020204" pitchFamily="34" charset="0"/>
              </a:rPr>
              <a:t> that all men through him might believe.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He was not that Light, but was sent to bear witness </a:t>
            </a:r>
            <a:r>
              <a:rPr lang="en-US" b="1" dirty="0">
                <a:latin typeface="Arial" panose="020B0604020202020204" pitchFamily="34" charset="0"/>
                <a:cs typeface="Arial" panose="020B0604020202020204" pitchFamily="34" charset="0"/>
              </a:rPr>
              <a:t>of that Li</a:t>
            </a:r>
            <a:r>
              <a:rPr lang="en-US" dirty="0">
                <a:latin typeface="Arial" panose="020B0604020202020204" pitchFamily="34" charset="0"/>
                <a:cs typeface="Arial" panose="020B0604020202020204" pitchFamily="34" charset="0"/>
              </a:rPr>
              <a:t>ght.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was the true Light, which </a:t>
            </a:r>
            <a:r>
              <a:rPr lang="en-US" b="1" dirty="0" err="1">
                <a:latin typeface="Arial" panose="020B0604020202020204" pitchFamily="34" charset="0"/>
                <a:cs typeface="Arial" panose="020B0604020202020204" pitchFamily="34" charset="0"/>
              </a:rPr>
              <a:t>lighteth</a:t>
            </a:r>
            <a:r>
              <a:rPr lang="en-US" b="1" dirty="0">
                <a:latin typeface="Arial" panose="020B0604020202020204" pitchFamily="34" charset="0"/>
                <a:cs typeface="Arial" panose="020B0604020202020204" pitchFamily="34" charset="0"/>
              </a:rPr>
              <a:t> every man that cometh into the world</a:t>
            </a:r>
            <a:r>
              <a:rPr lang="en-US"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John 1:17 KJV 17 </a:t>
            </a:r>
            <a:r>
              <a:rPr lang="en-US" dirty="0">
                <a:latin typeface="Arial" panose="020B0604020202020204" pitchFamily="34" charset="0"/>
                <a:cs typeface="Arial" panose="020B0604020202020204" pitchFamily="34" charset="0"/>
              </a:rPr>
              <a:t>For the law was given by Moses, </a:t>
            </a:r>
            <a:r>
              <a:rPr lang="en-US" b="1" dirty="0">
                <a:latin typeface="Arial" panose="020B0604020202020204" pitchFamily="34" charset="0"/>
                <a:cs typeface="Arial" panose="020B0604020202020204" pitchFamily="34" charset="0"/>
              </a:rPr>
              <a:t>but grace and truth came by Jesus Christ.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8</a:t>
            </a:fld>
            <a:endParaRPr lang="en-US" dirty="0"/>
          </a:p>
        </p:txBody>
      </p:sp>
    </p:spTree>
    <p:extLst>
      <p:ext uri="{BB962C8B-B14F-4D97-AF65-F5344CB8AC3E}">
        <p14:creationId xmlns:p14="http://schemas.microsoft.com/office/powerpoint/2010/main" val="3418850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Acts 2:22-23 KJV 22 </a:t>
            </a:r>
            <a:r>
              <a:rPr lang="en-US" dirty="0">
                <a:latin typeface="Arial" panose="020B0604020202020204" pitchFamily="34" charset="0"/>
                <a:cs typeface="Arial" panose="020B0604020202020204" pitchFamily="34" charset="0"/>
              </a:rPr>
              <a:t>Ye men of Israel, hear these words; Jesus of Nazareth, a man approved of God among you by miracles and wonders and signs, which God did by him in the midst of you, as ye yourselves also know: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Him, being delivered by the determinate counsel and foreknowledge of God, ye have taken, and by wicked hands have crucified and slain:</a:t>
            </a:r>
          </a:p>
          <a:p>
            <a:r>
              <a:rPr lang="en-US" b="1" dirty="0">
                <a:latin typeface="Arial" panose="020B0604020202020204" pitchFamily="34" charset="0"/>
                <a:cs typeface="Arial" panose="020B0604020202020204" pitchFamily="34" charset="0"/>
              </a:rPr>
              <a:t>1 John 4:9-10 KJV 9 </a:t>
            </a:r>
            <a:r>
              <a:rPr lang="en-US" dirty="0">
                <a:latin typeface="Arial" panose="020B0604020202020204" pitchFamily="34" charset="0"/>
                <a:cs typeface="Arial" panose="020B0604020202020204" pitchFamily="34" charset="0"/>
              </a:rPr>
              <a:t>In this was manifested the love of God toward us, because that God sent his only begotten Son into the world, that we might live through him.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Herein is love, not that we loved God, but that he loved us, and sent his Son to be the propitiation for our sins.</a:t>
            </a:r>
          </a:p>
          <a:p>
            <a:r>
              <a:rPr lang="en-US" b="1" dirty="0">
                <a:latin typeface="Arial" panose="020B0604020202020204" pitchFamily="34" charset="0"/>
                <a:cs typeface="Arial" panose="020B0604020202020204" pitchFamily="34" charset="0"/>
              </a:rPr>
              <a:t>John 3:16 KJV 16 </a:t>
            </a:r>
            <a:r>
              <a:rPr lang="en-US" dirty="0">
                <a:latin typeface="Arial" panose="020B0604020202020204" pitchFamily="34" charset="0"/>
                <a:cs typeface="Arial" panose="020B0604020202020204" pitchFamily="34" charset="0"/>
              </a:rPr>
              <a:t>For God so loved the world, that he gave his only begotten Son, that whosoever believeth in him should not perish, but have everlasting life.</a:t>
            </a:r>
          </a:p>
          <a:p>
            <a:r>
              <a:rPr lang="en-US" b="1" dirty="0">
                <a:latin typeface="Arial" panose="020B0604020202020204" pitchFamily="34" charset="0"/>
                <a:cs typeface="Arial" panose="020B0604020202020204" pitchFamily="34" charset="0"/>
              </a:rPr>
              <a:t>Ephesians 5:25-27 KJV 25 </a:t>
            </a:r>
            <a:r>
              <a:rPr lang="en-US" dirty="0">
                <a:latin typeface="Arial" panose="020B0604020202020204" pitchFamily="34" charset="0"/>
                <a:cs typeface="Arial" panose="020B0604020202020204" pitchFamily="34" charset="0"/>
              </a:rPr>
              <a:t>Husbands, love your wives, even as Christ also loved the church, and gave himself for it; 26 That he might sanctify and cleanse it with the washing of water by the word,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That he might present it to himself a glorious church, not having spot, or wrinkle, or any such thing; but that it should be holy and without blemish.</a:t>
            </a:r>
          </a:p>
          <a:p>
            <a:r>
              <a:rPr lang="en-US" b="1" dirty="0">
                <a:latin typeface="Arial" panose="020B0604020202020204" pitchFamily="34" charset="0"/>
                <a:cs typeface="Arial" panose="020B0604020202020204" pitchFamily="34" charset="0"/>
              </a:rPr>
              <a:t>Romans 1:16 KJV 16</a:t>
            </a:r>
            <a:r>
              <a:rPr lang="en-US" dirty="0">
                <a:latin typeface="Arial" panose="020B0604020202020204" pitchFamily="34" charset="0"/>
                <a:cs typeface="Arial" panose="020B0604020202020204" pitchFamily="34" charset="0"/>
              </a:rPr>
              <a:t> For I am not ashamed of the gospel of Christ: for it is the power of God unto salvation to every one that believeth; to the Jew first, and also to the Greek.</a:t>
            </a:r>
          </a:p>
          <a:p>
            <a:r>
              <a:rPr lang="en-US" b="1" dirty="0">
                <a:latin typeface="Arial" panose="020B0604020202020204" pitchFamily="34" charset="0"/>
                <a:cs typeface="Arial" panose="020B0604020202020204" pitchFamily="34" charset="0"/>
              </a:rPr>
              <a:t>Colossians 1:12-13 KJV 12 </a:t>
            </a:r>
            <a:r>
              <a:rPr lang="en-US" b="0" dirty="0">
                <a:latin typeface="Arial" panose="020B0604020202020204" pitchFamily="34" charset="0"/>
                <a:cs typeface="Arial" panose="020B0604020202020204" pitchFamily="34" charset="0"/>
              </a:rPr>
              <a:t>Giving thanks unto the Father, which hath made us meet to be partakers of the inheritance of the saints in light: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Who hath delivered us from the power of darkness, and hath translated us into the kingdom of his dear Son</a:t>
            </a:r>
          </a:p>
          <a:p>
            <a:r>
              <a:rPr lang="en-US" b="1" dirty="0">
                <a:latin typeface="Arial" panose="020B0604020202020204" pitchFamily="34" charset="0"/>
                <a:cs typeface="Arial" panose="020B0604020202020204" pitchFamily="34" charset="0"/>
              </a:rPr>
              <a:t>Hebrews 2:14-18 KJV 14 </a:t>
            </a:r>
            <a:r>
              <a:rPr lang="en-US" dirty="0">
                <a:latin typeface="Arial" panose="020B0604020202020204" pitchFamily="34" charset="0"/>
                <a:cs typeface="Arial" panose="020B0604020202020204" pitchFamily="34" charset="0"/>
              </a:rPr>
              <a:t>Forasmuch then as the children are partakers of flesh and blood, he also himself likewise took part of the same; </a:t>
            </a:r>
            <a:r>
              <a:rPr lang="en-US" b="1" dirty="0">
                <a:latin typeface="Arial" panose="020B0604020202020204" pitchFamily="34" charset="0"/>
                <a:cs typeface="Arial" panose="020B0604020202020204" pitchFamily="34" charset="0"/>
              </a:rPr>
              <a:t>that through death he might destroy him that had the power of death, that is, the devil; 15 </a:t>
            </a:r>
            <a:r>
              <a:rPr lang="en-US" dirty="0">
                <a:latin typeface="Arial" panose="020B0604020202020204" pitchFamily="34" charset="0"/>
                <a:cs typeface="Arial" panose="020B0604020202020204" pitchFamily="34" charset="0"/>
              </a:rPr>
              <a:t>And deliver them who through </a:t>
            </a:r>
            <a:r>
              <a:rPr lang="en-US" b="1" dirty="0">
                <a:latin typeface="Arial" panose="020B0604020202020204" pitchFamily="34" charset="0"/>
                <a:cs typeface="Arial" panose="020B0604020202020204" pitchFamily="34" charset="0"/>
              </a:rPr>
              <a:t>fear of death </a:t>
            </a:r>
            <a:r>
              <a:rPr lang="en-US" dirty="0">
                <a:latin typeface="Arial" panose="020B0604020202020204" pitchFamily="34" charset="0"/>
                <a:cs typeface="Arial" panose="020B0604020202020204" pitchFamily="34" charset="0"/>
              </a:rPr>
              <a:t>were all their lifetime subject to bondage.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verily he took not on him the nature of angels; but he took on him the seed of Abraham.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Wherefore in all things it </a:t>
            </a:r>
            <a:r>
              <a:rPr lang="en-US" dirty="0" err="1">
                <a:latin typeface="Arial" panose="020B0604020202020204" pitchFamily="34" charset="0"/>
                <a:cs typeface="Arial" panose="020B0604020202020204" pitchFamily="34" charset="0"/>
              </a:rPr>
              <a:t>behoved</a:t>
            </a:r>
            <a:r>
              <a:rPr lang="en-US" dirty="0">
                <a:latin typeface="Arial" panose="020B0604020202020204" pitchFamily="34" charset="0"/>
                <a:cs typeface="Arial" panose="020B0604020202020204" pitchFamily="34" charset="0"/>
              </a:rPr>
              <a:t> him to be made like unto his brethren, that he might be a merciful and faithful high priest in things pertaining to God, to make reconciliation for the sins of the people.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in that he himself hath suffered being tempted, he is able to </a:t>
            </a:r>
            <a:r>
              <a:rPr lang="en-US" dirty="0" err="1">
                <a:latin typeface="Arial" panose="020B0604020202020204" pitchFamily="34" charset="0"/>
                <a:cs typeface="Arial" panose="020B0604020202020204" pitchFamily="34" charset="0"/>
              </a:rPr>
              <a:t>succour</a:t>
            </a:r>
            <a:r>
              <a:rPr lang="en-US" dirty="0">
                <a:latin typeface="Arial" panose="020B0604020202020204" pitchFamily="34" charset="0"/>
                <a:cs typeface="Arial" panose="020B0604020202020204" pitchFamily="34" charset="0"/>
              </a:rPr>
              <a:t> (aid) them that are tempted.</a:t>
            </a:r>
          </a:p>
          <a:p>
            <a:r>
              <a:rPr lang="en-US" b="1" dirty="0">
                <a:latin typeface="Arial" panose="020B0604020202020204" pitchFamily="34" charset="0"/>
                <a:cs typeface="Arial" panose="020B0604020202020204" pitchFamily="34" charset="0"/>
              </a:rPr>
              <a:t>1 Corinthians 15:51-58 KJV 51 </a:t>
            </a:r>
            <a:r>
              <a:rPr lang="en-US" dirty="0">
                <a:latin typeface="Arial" panose="020B0604020202020204" pitchFamily="34" charset="0"/>
                <a:cs typeface="Arial" panose="020B0604020202020204" pitchFamily="34" charset="0"/>
              </a:rPr>
              <a:t>Behold, I shew you a mystery; We shall not all sleep, but we shall all be changed,</a:t>
            </a:r>
            <a:r>
              <a:rPr lang="en-US" b="1" dirty="0">
                <a:latin typeface="Arial" panose="020B0604020202020204" pitchFamily="34" charset="0"/>
                <a:cs typeface="Arial" panose="020B0604020202020204" pitchFamily="34" charset="0"/>
              </a:rPr>
              <a:t> 52 </a:t>
            </a:r>
            <a:r>
              <a:rPr lang="en-US" dirty="0">
                <a:latin typeface="Arial" panose="020B0604020202020204" pitchFamily="34" charset="0"/>
                <a:cs typeface="Arial" panose="020B0604020202020204" pitchFamily="34" charset="0"/>
              </a:rPr>
              <a:t>In a moment, in the twinkling of an eye, at the last trump: for the trumpet shall sound, and the dead shall be raised incorruptible, and we shall be changed. </a:t>
            </a:r>
            <a:r>
              <a:rPr lang="en-US" b="1" dirty="0">
                <a:latin typeface="Arial" panose="020B0604020202020204" pitchFamily="34" charset="0"/>
                <a:cs typeface="Arial" panose="020B0604020202020204" pitchFamily="34" charset="0"/>
              </a:rPr>
              <a:t>53</a:t>
            </a:r>
            <a:r>
              <a:rPr lang="en-US" dirty="0">
                <a:latin typeface="Arial" panose="020B0604020202020204" pitchFamily="34" charset="0"/>
                <a:cs typeface="Arial" panose="020B0604020202020204" pitchFamily="34" charset="0"/>
              </a:rPr>
              <a:t> For this corruptible must put on incorruption, and this mortal must put on immortality. </a:t>
            </a:r>
            <a:r>
              <a:rPr lang="en-US" b="1" dirty="0">
                <a:latin typeface="Arial" panose="020B0604020202020204" pitchFamily="34" charset="0"/>
                <a:cs typeface="Arial" panose="020B0604020202020204" pitchFamily="34" charset="0"/>
              </a:rPr>
              <a:t>54</a:t>
            </a:r>
            <a:r>
              <a:rPr lang="en-US" dirty="0">
                <a:latin typeface="Arial" panose="020B0604020202020204" pitchFamily="34" charset="0"/>
                <a:cs typeface="Arial" panose="020B0604020202020204" pitchFamily="34" charset="0"/>
              </a:rPr>
              <a:t> So when this corruptible shall have put on incorruption, and this mortal shall have put on immortality, then shall be brought to pass the saying that is written, Death is swallowed up in victory. </a:t>
            </a:r>
            <a:r>
              <a:rPr lang="en-US" b="1" dirty="0">
                <a:latin typeface="Arial" panose="020B0604020202020204" pitchFamily="34" charset="0"/>
                <a:cs typeface="Arial" panose="020B0604020202020204" pitchFamily="34" charset="0"/>
              </a:rPr>
              <a:t>55</a:t>
            </a:r>
            <a:r>
              <a:rPr lang="en-US" dirty="0">
                <a:latin typeface="Arial" panose="020B0604020202020204" pitchFamily="34" charset="0"/>
                <a:cs typeface="Arial" panose="020B0604020202020204" pitchFamily="34" charset="0"/>
              </a:rPr>
              <a:t> O death, where is thy sting? O grave, where is thy victory?</a:t>
            </a:r>
            <a:r>
              <a:rPr lang="en-US" b="1" dirty="0">
                <a:latin typeface="Arial" panose="020B0604020202020204" pitchFamily="34" charset="0"/>
                <a:cs typeface="Arial" panose="020B0604020202020204" pitchFamily="34" charset="0"/>
              </a:rPr>
              <a:t> 56  </a:t>
            </a:r>
            <a:r>
              <a:rPr lang="en-US" dirty="0">
                <a:latin typeface="Arial" panose="020B0604020202020204" pitchFamily="34" charset="0"/>
                <a:cs typeface="Arial" panose="020B0604020202020204" pitchFamily="34" charset="0"/>
              </a:rPr>
              <a:t>The sting of death is sin; and the strength of sin is the law. </a:t>
            </a:r>
            <a:r>
              <a:rPr lang="en-US" b="1" dirty="0">
                <a:latin typeface="Arial" panose="020B0604020202020204" pitchFamily="34" charset="0"/>
                <a:cs typeface="Arial" panose="020B0604020202020204" pitchFamily="34" charset="0"/>
              </a:rPr>
              <a:t>57</a:t>
            </a:r>
            <a:r>
              <a:rPr lang="en-US" dirty="0">
                <a:latin typeface="Arial" panose="020B0604020202020204" pitchFamily="34" charset="0"/>
                <a:cs typeface="Arial" panose="020B0604020202020204" pitchFamily="34" charset="0"/>
              </a:rPr>
              <a:t> But thanks be to God, which giveth us the victory through our Lord Jesus Christ.</a:t>
            </a:r>
            <a:r>
              <a:rPr lang="en-US" b="1" dirty="0">
                <a:latin typeface="Arial" panose="020B0604020202020204" pitchFamily="34" charset="0"/>
                <a:cs typeface="Arial" panose="020B0604020202020204" pitchFamily="34" charset="0"/>
              </a:rPr>
              <a:t> 58 </a:t>
            </a:r>
            <a:r>
              <a:rPr lang="en-US" dirty="0">
                <a:latin typeface="Arial" panose="020B0604020202020204" pitchFamily="34" charset="0"/>
                <a:cs typeface="Arial" panose="020B0604020202020204" pitchFamily="34" charset="0"/>
              </a:rPr>
              <a:t>Therefore, my beloved brethren, be ye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unmoveable</a:t>
            </a:r>
            <a:r>
              <a:rPr lang="en-US" dirty="0">
                <a:latin typeface="Arial" panose="020B0604020202020204" pitchFamily="34" charset="0"/>
                <a:cs typeface="Arial" panose="020B0604020202020204" pitchFamily="34" charset="0"/>
              </a:rPr>
              <a:t>, always abounding in the work of the Lord, forasmuch as ye know that your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is not in vain in the Lord.</a:t>
            </a:r>
          </a:p>
        </p:txBody>
      </p:sp>
      <p:sp>
        <p:nvSpPr>
          <p:cNvPr id="4" name="Slide Number Placeholder 3"/>
          <p:cNvSpPr>
            <a:spLocks noGrp="1"/>
          </p:cNvSpPr>
          <p:nvPr>
            <p:ph type="sldNum" sz="quarter" idx="5"/>
          </p:nvPr>
        </p:nvSpPr>
        <p:spPr/>
        <p:txBody>
          <a:bodyPr/>
          <a:lstStyle/>
          <a:p>
            <a:fld id="{5603C52C-5E29-41AF-BAA3-8217E886DA08}" type="slidenum">
              <a:rPr lang="en-US" smtClean="0"/>
              <a:t>9</a:t>
            </a:fld>
            <a:endParaRPr lang="en-US" dirty="0"/>
          </a:p>
        </p:txBody>
      </p:sp>
    </p:spTree>
    <p:extLst>
      <p:ext uri="{BB962C8B-B14F-4D97-AF65-F5344CB8AC3E}">
        <p14:creationId xmlns:p14="http://schemas.microsoft.com/office/powerpoint/2010/main" val="3092744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3A750590-9F9A-443B-9295-A3931D8194B1}" type="datetime1">
              <a:rPr lang="en-US" smtClean="0"/>
              <a:t>8/21/2022</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4711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35805F-452B-497C-9BD6-2CDB6902F369}" type="datetime1">
              <a:rPr lang="en-US" smtClean="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0566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D3F7C6B-C82D-4D42-9929-D6E7E11D9A64}" type="datetime1">
              <a:rPr lang="en-US" smtClean="0"/>
              <a:t>8/21/2022</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156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0CF4779-62E8-4B21-A5D7-0AFB9DBD4358}" type="datetime1">
              <a:rPr lang="en-US" smtClean="0"/>
              <a:t>8/21/2022</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650286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5F9D3375-5CD0-4576-BF96-ADFF24726FF8}" type="datetime1">
              <a:rPr lang="en-US" smtClean="0"/>
              <a:t>8/21/2022</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7374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FACD1F8-971E-4F8C-8737-750C12E93E08}" type="datetime1">
              <a:rPr lang="en-US" smtClean="0"/>
              <a:t>8/21/2022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050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7D1621-FA30-4D98-85E5-1409E6BEECDC}" type="datetime1">
              <a:rPr lang="en-US" smtClean="0"/>
              <a:t>8/21/2022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3435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96F347-1B2F-4097-AEB5-4A26FB45D67A}" type="datetime1">
              <a:rPr lang="en-US" smtClean="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6549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CC1DEE0-34E5-4E0F-BEC1-4B8835F82CD1}" type="datetime1">
              <a:rPr lang="en-US" smtClean="0"/>
              <a:t>8/21/2022</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12854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5B4BE-627A-4EC1-99E1-6F1AA97AB802}" type="datetime1">
              <a:rPr lang="en-US" smtClean="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96306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8BFACF8-E63D-4673-A128-83547867BB7A}" type="datetime1">
              <a:rPr lang="en-US" smtClean="0"/>
              <a:t>8/21/2022</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22809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BED6AC-4FBA-40BD-BE75-20DB64DA4BAD}" type="datetime1">
              <a:rPr lang="en-US" smtClean="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14092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933C87-D201-458A-93C0-8EDD9AC92D93}" type="datetime1">
              <a:rPr lang="en-US" smtClean="0"/>
              <a:t>8/21/2022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7133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CE6829-5A25-485A-91B1-5D6D58BB9F23}" type="datetime1">
              <a:rPr lang="en-US" smtClean="0"/>
              <a:t>8/21/2022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8692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2F5CD-23D0-4DD1-85B1-71F1825FB3EC}" type="datetime1">
              <a:rPr lang="en-US" smtClean="0"/>
              <a:t>8/21/2022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1780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BA5035-C284-496A-B076-BA73A8FA5D8B}" type="datetime1">
              <a:rPr lang="en-US" smtClean="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5804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0EB420-1875-490A-8C4B-7AAB939FBE08}" type="datetime1">
              <a:rPr lang="en-US" smtClean="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261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9359126-4846-4E88-BDD9-5585CC877E47}" type="datetime1">
              <a:rPr lang="en-US" smtClean="0"/>
              <a:t>8/21/2022</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2085363"/>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3000"/>
                <a:shade val="98000"/>
                <a:satMod val="150000"/>
                <a:lumMod val="102000"/>
              </a:schemeClr>
            </a:gs>
            <a:gs pos="50000">
              <a:schemeClr val="bg2">
                <a:tint val="98000"/>
                <a:shade val="90000"/>
                <a:satMod val="13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0496C6C-A85F-426B-9ED1-3444166CE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E5CD8D-E704-46A1-BC3E-9A644A9FFD4E}"/>
              </a:ext>
            </a:extLst>
          </p:cNvPr>
          <p:cNvSpPr>
            <a:spLocks noGrp="1"/>
          </p:cNvSpPr>
          <p:nvPr>
            <p:ph type="ctrTitle"/>
          </p:nvPr>
        </p:nvSpPr>
        <p:spPr>
          <a:xfrm>
            <a:off x="594362" y="821265"/>
            <a:ext cx="4865142" cy="5222117"/>
          </a:xfrm>
        </p:spPr>
        <p:txBody>
          <a:bodyPr anchor="ctr">
            <a:normAutofit/>
          </a:bodyPr>
          <a:lstStyle/>
          <a:p>
            <a:pPr algn="r"/>
            <a:r>
              <a:rPr lang="en-US" b="1" dirty="0">
                <a:latin typeface="Candara" panose="020E0502030303020204" pitchFamily="34" charset="0"/>
              </a:rPr>
              <a:t>Considering the cross of Christ</a:t>
            </a:r>
          </a:p>
        </p:txBody>
      </p:sp>
      <p:cxnSp>
        <p:nvCxnSpPr>
          <p:cNvPr id="19" name="Straight Connector 18">
            <a:extLst>
              <a:ext uri="{FF2B5EF4-FFF2-40B4-BE49-F238E27FC236}">
                <a16:creationId xmlns:a16="http://schemas.microsoft.com/office/drawing/2014/main" id="{AD0EF22F-5D3C-4240-8C32-1B20803E5A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47831" y="1923563"/>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D912EF34-0253-41FD-9940-D8FBB7DE74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531" r="43746" b="531"/>
          <a:stretch/>
        </p:blipFill>
        <p:spPr>
          <a:xfrm rot="5400000" flipH="1" flipV="1">
            <a:off x="4801556" y="2497934"/>
            <a:ext cx="6857999" cy="1862138"/>
          </a:xfrm>
          <a:prstGeom prst="rect">
            <a:avLst/>
          </a:prstGeom>
        </p:spPr>
      </p:pic>
      <p:sp>
        <p:nvSpPr>
          <p:cNvPr id="3" name="Subtitle 2">
            <a:extLst>
              <a:ext uri="{FF2B5EF4-FFF2-40B4-BE49-F238E27FC236}">
                <a16:creationId xmlns:a16="http://schemas.microsoft.com/office/drawing/2014/main" id="{E309A740-48C5-4AE5-879B-F567D3D7ACDC}"/>
              </a:ext>
            </a:extLst>
          </p:cNvPr>
          <p:cNvSpPr>
            <a:spLocks noGrp="1"/>
          </p:cNvSpPr>
          <p:nvPr>
            <p:ph type="subTitle" idx="1"/>
          </p:nvPr>
        </p:nvSpPr>
        <p:spPr>
          <a:xfrm>
            <a:off x="5547831" y="2755302"/>
            <a:ext cx="3379192" cy="1347396"/>
          </a:xfrm>
        </p:spPr>
        <p:txBody>
          <a:bodyPr anchor="ctr">
            <a:normAutofit/>
          </a:bodyPr>
          <a:lstStyle/>
          <a:p>
            <a:r>
              <a:rPr lang="en-US" sz="2800" dirty="0">
                <a:latin typeface="Candara" panose="020E0502030303020204" pitchFamily="34" charset="0"/>
              </a:rPr>
              <a:t>1 Corinthians 15:1-11</a:t>
            </a:r>
          </a:p>
        </p:txBody>
      </p:sp>
    </p:spTree>
    <p:extLst>
      <p:ext uri="{BB962C8B-B14F-4D97-AF65-F5344CB8AC3E}">
        <p14:creationId xmlns:p14="http://schemas.microsoft.com/office/powerpoint/2010/main" val="37546649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1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344E3F-8911-94DF-174A-60A16E658F01}"/>
              </a:ext>
            </a:extLst>
          </p:cNvPr>
          <p:cNvSpPr>
            <a:spLocks noGrp="1"/>
          </p:cNvSpPr>
          <p:nvPr>
            <p:ph idx="1"/>
          </p:nvPr>
        </p:nvSpPr>
        <p:spPr>
          <a:xfrm>
            <a:off x="850303" y="866432"/>
            <a:ext cx="3648635" cy="5340276"/>
          </a:xfrm>
        </p:spPr>
        <p:txBody>
          <a:bodyPr/>
          <a:lstStyle/>
          <a:p>
            <a:pPr indent="-457200">
              <a:buFont typeface="Wingdings" panose="05000000000000000000" pitchFamily="2" charset="2"/>
              <a:buChar char="§"/>
            </a:pPr>
            <a:r>
              <a:rPr lang="en-US" sz="4400" b="1" dirty="0">
                <a:latin typeface="Candara" panose="020E0502030303020204" pitchFamily="34" charset="0"/>
                <a:cs typeface="Arial" panose="020B0604020202020204" pitchFamily="34" charset="0"/>
              </a:rPr>
              <a:t>PRACTICE</a:t>
            </a:r>
          </a:p>
          <a:p>
            <a:pPr indent="-457200">
              <a:buFont typeface="Wingdings" panose="05000000000000000000" pitchFamily="2" charset="2"/>
              <a:buChar char="§"/>
            </a:pPr>
            <a:r>
              <a:rPr lang="en-US" sz="4400" b="1" dirty="0">
                <a:latin typeface="Candara" panose="020E0502030303020204" pitchFamily="34" charset="0"/>
                <a:cs typeface="Arial" panose="020B0604020202020204" pitchFamily="34" charset="0"/>
              </a:rPr>
              <a:t>PASSION</a:t>
            </a:r>
          </a:p>
          <a:p>
            <a:pPr indent="-457200">
              <a:buFont typeface="Wingdings" panose="05000000000000000000" pitchFamily="2" charset="2"/>
              <a:buChar char="§"/>
            </a:pPr>
            <a:r>
              <a:rPr lang="en-US" sz="4400" b="1" dirty="0">
                <a:latin typeface="Candara" panose="020E0502030303020204" pitchFamily="34" charset="0"/>
                <a:cs typeface="Arial" panose="020B0604020202020204" pitchFamily="34" charset="0"/>
              </a:rPr>
              <a:t>PREACHING</a:t>
            </a:r>
          </a:p>
          <a:p>
            <a:pPr indent="-457200">
              <a:buFont typeface="Wingdings" panose="05000000000000000000" pitchFamily="2" charset="2"/>
              <a:buChar char="§"/>
            </a:pPr>
            <a:r>
              <a:rPr lang="en-US" sz="4400" b="1" dirty="0">
                <a:latin typeface="Candara" panose="020E0502030303020204" pitchFamily="34" charset="0"/>
                <a:cs typeface="Arial" panose="020B0604020202020204" pitchFamily="34" charset="0"/>
              </a:rPr>
              <a:t>PERSON</a:t>
            </a:r>
          </a:p>
          <a:p>
            <a:pPr indent="-457200">
              <a:buFont typeface="Wingdings" panose="05000000000000000000" pitchFamily="2" charset="2"/>
              <a:buChar char="§"/>
            </a:pPr>
            <a:r>
              <a:rPr lang="en-US" sz="4400" b="1" dirty="0">
                <a:latin typeface="Candara" panose="020E0502030303020204" pitchFamily="34" charset="0"/>
                <a:cs typeface="Arial" panose="020B0604020202020204" pitchFamily="34" charset="0"/>
              </a:rPr>
              <a:t>POWER</a:t>
            </a:r>
          </a:p>
          <a:p>
            <a:endParaRPr lang="en-US" dirty="0"/>
          </a:p>
          <a:p>
            <a:endParaRPr lang="en-US" dirty="0"/>
          </a:p>
          <a:p>
            <a:endParaRPr lang="en-US" dirty="0"/>
          </a:p>
        </p:txBody>
      </p:sp>
      <p:sp>
        <p:nvSpPr>
          <p:cNvPr id="4" name="Rectangle 3">
            <a:extLst>
              <a:ext uri="{FF2B5EF4-FFF2-40B4-BE49-F238E27FC236}">
                <a16:creationId xmlns:a16="http://schemas.microsoft.com/office/drawing/2014/main" id="{652B418E-8A29-779A-6C50-749DF6DBDD2E}"/>
              </a:ext>
            </a:extLst>
          </p:cNvPr>
          <p:cNvSpPr/>
          <p:nvPr/>
        </p:nvSpPr>
        <p:spPr>
          <a:xfrm rot="16200000">
            <a:off x="-1675647" y="3121072"/>
            <a:ext cx="4131259" cy="830997"/>
          </a:xfrm>
          <a:prstGeom prst="rect">
            <a:avLst/>
          </a:prstGeom>
          <a:noFill/>
        </p:spPr>
        <p:txBody>
          <a:bodyPr wrap="none" lIns="91440" tIns="45720" rIns="91440" bIns="45720">
            <a:spAutoFit/>
          </a:bodyPr>
          <a:lstStyle/>
          <a:p>
            <a:pPr algn="ctr"/>
            <a:r>
              <a:rPr lang="en-US" sz="4800" b="1" i="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rPr>
              <a:t>CONSIDER THE</a:t>
            </a:r>
          </a:p>
        </p:txBody>
      </p:sp>
      <p:sp>
        <p:nvSpPr>
          <p:cNvPr id="5" name="Arrow: Bent 4">
            <a:extLst>
              <a:ext uri="{FF2B5EF4-FFF2-40B4-BE49-F238E27FC236}">
                <a16:creationId xmlns:a16="http://schemas.microsoft.com/office/drawing/2014/main" id="{F38219EE-F402-F0DD-34DD-A0FF1AD5FBF0}"/>
              </a:ext>
            </a:extLst>
          </p:cNvPr>
          <p:cNvSpPr/>
          <p:nvPr/>
        </p:nvSpPr>
        <p:spPr>
          <a:xfrm>
            <a:off x="330352" y="986118"/>
            <a:ext cx="519951" cy="564776"/>
          </a:xfrm>
          <a:prstGeom prst="bentArrow">
            <a:avLst>
              <a:gd name="adj1" fmla="val 25000"/>
              <a:gd name="adj2" fmla="val 35345"/>
              <a:gd name="adj3" fmla="val 25000"/>
              <a:gd name="adj4" fmla="val 43750"/>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BA6CFD9C-C311-E014-4A43-9FDAC45CDF3D}"/>
              </a:ext>
            </a:extLst>
          </p:cNvPr>
          <p:cNvSpPr txBox="1"/>
          <p:nvPr/>
        </p:nvSpPr>
        <p:spPr>
          <a:xfrm>
            <a:off x="5486403" y="1020071"/>
            <a:ext cx="2346776" cy="3416320"/>
          </a:xfrm>
          <a:prstGeom prst="rect">
            <a:avLst/>
          </a:prstGeom>
          <a:noFill/>
        </p:spPr>
        <p:txBody>
          <a:bodyPr wrap="square" rtlCol="0">
            <a:spAutoFit/>
          </a:bodyPr>
          <a:lstStyle/>
          <a:p>
            <a:pPr algn="ctr"/>
            <a:r>
              <a:rPr lang="en-US" sz="5400" b="1" i="1" dirty="0">
                <a:solidFill>
                  <a:srgbClr val="FFFF00"/>
                </a:solidFill>
                <a:latin typeface="Candara" panose="020E0502030303020204" pitchFamily="34" charset="0"/>
              </a:rPr>
              <a:t>OF THE CROSS OF CHRIST</a:t>
            </a:r>
          </a:p>
        </p:txBody>
      </p:sp>
    </p:spTree>
    <p:extLst>
      <p:ext uri="{BB962C8B-B14F-4D97-AF65-F5344CB8AC3E}">
        <p14:creationId xmlns:p14="http://schemas.microsoft.com/office/powerpoint/2010/main" val="16063793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louds in the sky&#10;&#10;Description generated with very high confidence">
            <a:extLst>
              <a:ext uri="{FF2B5EF4-FFF2-40B4-BE49-F238E27FC236}">
                <a16:creationId xmlns:a16="http://schemas.microsoft.com/office/drawing/2014/main" id="{33A9C973-CCEF-6E9F-90B6-4619F83BB971}"/>
              </a:ext>
            </a:extLst>
          </p:cNvPr>
          <p:cNvPicPr>
            <a:picLocks noChangeAspect="1"/>
          </p:cNvPicPr>
          <p:nvPr/>
        </p:nvPicPr>
        <p:blipFill>
          <a:blip r:embed="rId3">
            <a:alphaModFix amt="67000"/>
            <a:extLst>
              <a:ext uri="{28A0092B-C50C-407E-A947-70E740481C1C}">
                <a14:useLocalDpi xmlns:a14="http://schemas.microsoft.com/office/drawing/2010/main" val="0"/>
              </a:ext>
            </a:extLst>
          </a:blip>
          <a:stretch>
            <a:fillRect/>
          </a:stretch>
        </p:blipFill>
        <p:spPr>
          <a:xfrm>
            <a:off x="-1" y="1287054"/>
            <a:ext cx="9144001" cy="5315223"/>
          </a:xfrm>
          <a:prstGeom prst="rect">
            <a:avLst/>
          </a:prstGeom>
          <a:ln>
            <a:noFill/>
          </a:ln>
          <a:effectLst>
            <a:softEdge rad="112500"/>
          </a:effectLst>
        </p:spPr>
      </p:pic>
      <p:sp>
        <p:nvSpPr>
          <p:cNvPr id="3" name="Content Placeholder 2">
            <a:extLst>
              <a:ext uri="{FF2B5EF4-FFF2-40B4-BE49-F238E27FC236}">
                <a16:creationId xmlns:a16="http://schemas.microsoft.com/office/drawing/2014/main" id="{53E87F7D-E0E6-492F-A64D-1191B5F5E429}"/>
              </a:ext>
            </a:extLst>
          </p:cNvPr>
          <p:cNvSpPr>
            <a:spLocks noGrp="1"/>
          </p:cNvSpPr>
          <p:nvPr>
            <p:ph idx="1"/>
          </p:nvPr>
        </p:nvSpPr>
        <p:spPr>
          <a:xfrm>
            <a:off x="619931" y="1797663"/>
            <a:ext cx="8144419" cy="4485306"/>
          </a:xfrm>
        </p:spPr>
        <p:txBody>
          <a:bodyPr>
            <a:normAutofit/>
          </a:bodyPr>
          <a:lstStyle/>
          <a:p>
            <a:pPr marL="0" indent="0">
              <a:spcBef>
                <a:spcPts val="191"/>
              </a:spcBef>
              <a:buNone/>
              <a:defRPr/>
            </a:pPr>
            <a:r>
              <a:rPr lang="en-US" altLang="en-US" sz="3200" b="1" dirty="0">
                <a:latin typeface="Candara" panose="020E0502030303020204" pitchFamily="34" charset="0"/>
                <a:cs typeface="Arial" panose="020B0604020202020204" pitchFamily="34" charset="0"/>
              </a:rPr>
              <a:t>Alien Sinners Must…</a:t>
            </a:r>
          </a:p>
          <a:p>
            <a:pPr marL="365760">
              <a:spcBef>
                <a:spcPts val="191"/>
              </a:spcBef>
              <a:buFont typeface="Wingdings" panose="05000000000000000000" pitchFamily="2" charset="2"/>
              <a:buChar char="§"/>
              <a:defRPr/>
            </a:pPr>
            <a:r>
              <a:rPr lang="en-US" altLang="en-US" sz="2700" dirty="0">
                <a:latin typeface="Candara" panose="020E0502030303020204" pitchFamily="34" charset="0"/>
                <a:cs typeface="Arial" panose="020B0604020202020204" pitchFamily="34" charset="0"/>
              </a:rPr>
              <a:t>Hear the gospel – Romans 10:17</a:t>
            </a:r>
          </a:p>
          <a:p>
            <a:pPr marL="365760">
              <a:spcBef>
                <a:spcPts val="191"/>
              </a:spcBef>
              <a:buFont typeface="Wingdings" panose="05000000000000000000" pitchFamily="2" charset="2"/>
              <a:buChar char="§"/>
              <a:defRPr/>
            </a:pPr>
            <a:r>
              <a:rPr lang="en-US" altLang="en-US" sz="2700" dirty="0">
                <a:latin typeface="Candara" panose="020E0502030303020204" pitchFamily="34" charset="0"/>
                <a:cs typeface="Arial" panose="020B0604020202020204" pitchFamily="34" charset="0"/>
              </a:rPr>
              <a:t>Believe the gospel – Romans 10:10</a:t>
            </a:r>
          </a:p>
          <a:p>
            <a:pPr marL="365760">
              <a:spcBef>
                <a:spcPts val="191"/>
              </a:spcBef>
              <a:buFont typeface="Wingdings" panose="05000000000000000000" pitchFamily="2" charset="2"/>
              <a:buChar char="§"/>
              <a:defRPr/>
            </a:pPr>
            <a:r>
              <a:rPr lang="en-US" altLang="en-US" sz="2700" dirty="0">
                <a:latin typeface="Candara" panose="020E0502030303020204" pitchFamily="34" charset="0"/>
                <a:cs typeface="Arial" panose="020B0604020202020204" pitchFamily="34" charset="0"/>
              </a:rPr>
              <a:t>Repent of their sins – Acts 17:30</a:t>
            </a:r>
          </a:p>
          <a:p>
            <a:pPr marL="365760">
              <a:spcBef>
                <a:spcPts val="191"/>
              </a:spcBef>
              <a:buFont typeface="Wingdings" panose="05000000000000000000" pitchFamily="2" charset="2"/>
              <a:buChar char="§"/>
              <a:defRPr/>
            </a:pPr>
            <a:r>
              <a:rPr lang="en-US" altLang="en-US" sz="2700" dirty="0">
                <a:latin typeface="Candara" panose="020E0502030303020204" pitchFamily="34" charset="0"/>
                <a:cs typeface="Arial" panose="020B0604020202020204" pitchFamily="34" charset="0"/>
              </a:rPr>
              <a:t>Confess Christ before men – Matthew 10:32</a:t>
            </a:r>
          </a:p>
          <a:p>
            <a:pPr marL="365760">
              <a:spcBef>
                <a:spcPts val="191"/>
              </a:spcBef>
              <a:buFont typeface="Wingdings" panose="05000000000000000000" pitchFamily="2" charset="2"/>
              <a:buChar char="§"/>
              <a:defRPr/>
            </a:pPr>
            <a:r>
              <a:rPr lang="en-US" altLang="en-US" sz="2700" dirty="0">
                <a:latin typeface="Candara" panose="020E0502030303020204" pitchFamily="34" charset="0"/>
                <a:cs typeface="Arial" panose="020B0604020202020204" pitchFamily="34" charset="0"/>
              </a:rPr>
              <a:t>Be baptized for the remission of sins –  Acts 2:38</a:t>
            </a:r>
          </a:p>
          <a:p>
            <a:pPr marL="0" indent="0">
              <a:spcBef>
                <a:spcPts val="191"/>
              </a:spcBef>
              <a:buNone/>
              <a:defRPr/>
            </a:pPr>
            <a:r>
              <a:rPr lang="en-US" altLang="en-US" sz="3200" b="1" dirty="0">
                <a:latin typeface="Candara" panose="020E0502030303020204" pitchFamily="34" charset="0"/>
                <a:cs typeface="Arial" panose="020B0604020202020204" pitchFamily="34" charset="0"/>
              </a:rPr>
              <a:t>An Erring Child of God Must…</a:t>
            </a:r>
          </a:p>
          <a:p>
            <a:pPr marL="365760">
              <a:spcBef>
                <a:spcPts val="191"/>
              </a:spcBef>
              <a:buFont typeface="Wingdings" panose="05000000000000000000" pitchFamily="2" charset="2"/>
              <a:buChar char="§"/>
              <a:defRPr/>
            </a:pPr>
            <a:r>
              <a:rPr lang="en-US" altLang="en-US" sz="2700" dirty="0">
                <a:latin typeface="Candara" panose="020E0502030303020204" pitchFamily="34" charset="0"/>
                <a:cs typeface="Arial" panose="020B0604020202020204" pitchFamily="34" charset="0"/>
              </a:rPr>
              <a:t>Repent and pray –  Acts 8:22</a:t>
            </a:r>
          </a:p>
          <a:p>
            <a:pPr marL="0" indent="0">
              <a:spcBef>
                <a:spcPts val="191"/>
              </a:spcBef>
              <a:buNone/>
              <a:defRPr/>
            </a:pPr>
            <a:r>
              <a:rPr lang="en-US" altLang="en-US" sz="3200" b="1" dirty="0">
                <a:latin typeface="Candara" panose="020E0502030303020204" pitchFamily="34" charset="0"/>
                <a:cs typeface="Arial" panose="020B0604020202020204" pitchFamily="34" charset="0"/>
              </a:rPr>
              <a:t>Children of God Must… </a:t>
            </a:r>
          </a:p>
          <a:p>
            <a:pPr marL="365760">
              <a:spcBef>
                <a:spcPts val="191"/>
              </a:spcBef>
              <a:buFont typeface="Wingdings" panose="05000000000000000000" pitchFamily="2" charset="2"/>
              <a:buChar char="§"/>
              <a:defRPr/>
            </a:pPr>
            <a:r>
              <a:rPr lang="en-US" altLang="en-US" sz="2700" dirty="0">
                <a:latin typeface="Candara" panose="020E0502030303020204" pitchFamily="34" charset="0"/>
                <a:cs typeface="Arial" panose="020B0604020202020204" pitchFamily="34" charset="0"/>
              </a:rPr>
              <a:t>Live</a:t>
            </a:r>
            <a:r>
              <a:rPr lang="en-US" altLang="en-US" sz="2700" b="1" dirty="0">
                <a:latin typeface="Candara" panose="020E0502030303020204" pitchFamily="34" charset="0"/>
                <a:cs typeface="Arial" panose="020B0604020202020204" pitchFamily="34" charset="0"/>
              </a:rPr>
              <a:t> </a:t>
            </a:r>
            <a:r>
              <a:rPr lang="en-US" altLang="en-US" sz="2700" b="1" i="1" dirty="0">
                <a:latin typeface="Candara" panose="020E0502030303020204" pitchFamily="34" charset="0"/>
                <a:cs typeface="Arial" panose="020B0604020202020204" pitchFamily="34" charset="0"/>
              </a:rPr>
              <a:t>“faithful </a:t>
            </a:r>
            <a:r>
              <a:rPr lang="en-US" altLang="en-US" sz="2700" b="1" i="1" u="sng" dirty="0">
                <a:solidFill>
                  <a:srgbClr val="FFFF00"/>
                </a:solidFill>
                <a:latin typeface="Candara" panose="020E0502030303020204" pitchFamily="34" charset="0"/>
                <a:cs typeface="Arial" panose="020B0604020202020204" pitchFamily="34" charset="0"/>
              </a:rPr>
              <a:t>unto</a:t>
            </a:r>
            <a:r>
              <a:rPr lang="en-US" altLang="en-US" sz="2700" b="1" i="1" dirty="0">
                <a:solidFill>
                  <a:srgbClr val="FFFF00"/>
                </a:solidFill>
                <a:latin typeface="Candara" panose="020E0502030303020204" pitchFamily="34" charset="0"/>
                <a:cs typeface="Arial" panose="020B0604020202020204" pitchFamily="34" charset="0"/>
              </a:rPr>
              <a:t> </a:t>
            </a:r>
            <a:r>
              <a:rPr lang="en-US" altLang="en-US" sz="2700" b="1" i="1" dirty="0">
                <a:latin typeface="Candara" panose="020E0502030303020204" pitchFamily="34" charset="0"/>
                <a:cs typeface="Arial" panose="020B0604020202020204" pitchFamily="34" charset="0"/>
              </a:rPr>
              <a:t>death” </a:t>
            </a:r>
            <a:r>
              <a:rPr lang="en-US" altLang="en-US" sz="2700" dirty="0">
                <a:latin typeface="Candara" panose="020E0502030303020204" pitchFamily="34" charset="0"/>
                <a:cs typeface="Arial" panose="020B0604020202020204" pitchFamily="34" charset="0"/>
              </a:rPr>
              <a:t>-</a:t>
            </a:r>
            <a:r>
              <a:rPr lang="en-US" altLang="en-US" sz="2700" b="1" i="1" dirty="0">
                <a:latin typeface="Candara" panose="020E0502030303020204" pitchFamily="34" charset="0"/>
                <a:cs typeface="Arial" panose="020B0604020202020204" pitchFamily="34" charset="0"/>
              </a:rPr>
              <a:t> </a:t>
            </a:r>
            <a:r>
              <a:rPr lang="en-US" altLang="en-US" sz="2700" dirty="0">
                <a:latin typeface="Candara" panose="020E0502030303020204" pitchFamily="34" charset="0"/>
                <a:cs typeface="Arial" panose="020B0604020202020204" pitchFamily="34" charset="0"/>
              </a:rPr>
              <a:t>Revelation 2:10</a:t>
            </a:r>
          </a:p>
        </p:txBody>
      </p:sp>
      <p:sp>
        <p:nvSpPr>
          <p:cNvPr id="22531" name="Title 1">
            <a:extLst>
              <a:ext uri="{FF2B5EF4-FFF2-40B4-BE49-F238E27FC236}">
                <a16:creationId xmlns:a16="http://schemas.microsoft.com/office/drawing/2014/main" id="{826FEFE5-C25E-4C6C-9859-920F1A197CFE}"/>
              </a:ext>
            </a:extLst>
          </p:cNvPr>
          <p:cNvSpPr>
            <a:spLocks noGrp="1" noChangeArrowheads="1"/>
          </p:cNvSpPr>
          <p:nvPr>
            <p:ph type="title"/>
          </p:nvPr>
        </p:nvSpPr>
        <p:spPr>
          <a:xfrm>
            <a:off x="405222" y="901039"/>
            <a:ext cx="8144418" cy="772032"/>
          </a:xfrm>
        </p:spPr>
        <p:txBody>
          <a:bodyPr>
            <a:normAutofit fontScale="90000"/>
          </a:bodyPr>
          <a:lstStyle/>
          <a:p>
            <a:pPr algn="ctr" eaLnBrk="1" hangingPunct="1">
              <a:defRPr/>
            </a:pPr>
            <a:r>
              <a:rPr lang="en-US" altLang="en-US" sz="4900" b="1" dirty="0">
                <a:latin typeface="Candara" panose="020E0502030303020204" pitchFamily="34" charset="0"/>
                <a:cs typeface="Arial" panose="020B0604020202020204" pitchFamily="34" charset="0"/>
              </a:rPr>
              <a:t>The </a:t>
            </a:r>
            <a:r>
              <a:rPr lang="en-US" altLang="en-US" sz="4900" b="1" i="1" dirty="0">
                <a:latin typeface="Candara" panose="020E0502030303020204" pitchFamily="34" charset="0"/>
                <a:cs typeface="Arial" panose="020B0604020202020204" pitchFamily="34" charset="0"/>
              </a:rPr>
              <a:t>Bible</a:t>
            </a:r>
            <a:r>
              <a:rPr lang="en-US" altLang="en-US" sz="4900" b="1" dirty="0">
                <a:latin typeface="Candara" panose="020E0502030303020204" pitchFamily="34" charset="0"/>
                <a:cs typeface="Arial" panose="020B0604020202020204" pitchFamily="34" charset="0"/>
              </a:rPr>
              <a:t> Plan Of Salvation</a:t>
            </a:r>
            <a:br>
              <a:rPr lang="en-US" altLang="en-US" sz="3770" b="1" dirty="0">
                <a:latin typeface="Candara" panose="020E0502030303020204" pitchFamily="34" charset="0"/>
              </a:rPr>
            </a:br>
            <a:endParaRPr lang="en-US" altLang="en-US" sz="1519" b="1" dirty="0">
              <a:latin typeface="Candara" panose="020E0502030303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par>
                          <p:cTn id="28" fill="hold" nodeType="withGroup">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750"/>
                                        <p:tgtEl>
                                          <p:spTgt spid="3">
                                            <p:txEl>
                                              <p:pRg st="7" end="7"/>
                                            </p:txEl>
                                          </p:spTgt>
                                        </p:tgtEl>
                                      </p:cBhvr>
                                    </p:animEffect>
                                  </p:childTnLst>
                                </p:cTn>
                              </p:par>
                            </p:childTnLst>
                          </p:cTn>
                        </p:par>
                        <p:par>
                          <p:cTn id="36" fill="hold" nodeType="withGroup">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750"/>
                                        <p:tgtEl>
                                          <p:spTgt spid="3">
                                            <p:txEl>
                                              <p:pRg st="8" end="8"/>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6697" r="55278"/>
          <a:stretch/>
        </p:blipFill>
        <p:spPr>
          <a:xfrm>
            <a:off x="0" y="4375150"/>
            <a:ext cx="3477006" cy="2482850"/>
          </a:xfrm>
          <a:prstGeom prst="rect">
            <a:avLst/>
          </a:prstGeom>
        </p:spPr>
      </p:pic>
      <p:sp>
        <p:nvSpPr>
          <p:cNvPr id="2" name="Title 1">
            <a:extLst>
              <a:ext uri="{FF2B5EF4-FFF2-40B4-BE49-F238E27FC236}">
                <a16:creationId xmlns:a16="http://schemas.microsoft.com/office/drawing/2014/main" id="{A389EA88-8D83-4F3F-A4C1-4B16E2377F9E}"/>
              </a:ext>
            </a:extLst>
          </p:cNvPr>
          <p:cNvSpPr>
            <a:spLocks noGrp="1"/>
          </p:cNvSpPr>
          <p:nvPr>
            <p:ph type="title"/>
          </p:nvPr>
        </p:nvSpPr>
        <p:spPr>
          <a:xfrm>
            <a:off x="71718" y="804334"/>
            <a:ext cx="3339972" cy="5249333"/>
          </a:xfrm>
        </p:spPr>
        <p:txBody>
          <a:bodyPr>
            <a:normAutofit/>
          </a:bodyPr>
          <a:lstStyle/>
          <a:p>
            <a:pPr algn="ctr"/>
            <a:r>
              <a:rPr lang="en-US" sz="3600" b="1" dirty="0">
                <a:solidFill>
                  <a:srgbClr val="FFFFFF"/>
                </a:solidFill>
                <a:latin typeface="Candara" panose="020E0502030303020204" pitchFamily="34" charset="0"/>
              </a:rPr>
              <a:t>Introduction</a:t>
            </a:r>
            <a:br>
              <a:rPr lang="en-US" sz="3600" b="1" dirty="0">
                <a:solidFill>
                  <a:srgbClr val="FFFFFF"/>
                </a:solidFill>
                <a:latin typeface="Candara" panose="020E0502030303020204" pitchFamily="34" charset="0"/>
              </a:rPr>
            </a:br>
            <a:br>
              <a:rPr lang="en-US" sz="3600" b="1" dirty="0">
                <a:solidFill>
                  <a:srgbClr val="FFFFFF"/>
                </a:solidFill>
                <a:latin typeface="Candara" panose="020E0502030303020204" pitchFamily="34" charset="0"/>
              </a:rPr>
            </a:br>
            <a:br>
              <a:rPr lang="en-US" sz="3600" b="1" dirty="0">
                <a:solidFill>
                  <a:srgbClr val="FFFFFF"/>
                </a:solidFill>
                <a:latin typeface="Candara" panose="020E0502030303020204" pitchFamily="34" charset="0"/>
              </a:rPr>
            </a:br>
            <a:br>
              <a:rPr lang="en-US" sz="3600" b="1" dirty="0">
                <a:solidFill>
                  <a:srgbClr val="FFFFFF"/>
                </a:solidFill>
                <a:latin typeface="Candara" panose="020E0502030303020204" pitchFamily="34" charset="0"/>
              </a:rPr>
            </a:br>
            <a:r>
              <a:rPr lang="en-US" sz="3600" dirty="0">
                <a:solidFill>
                  <a:srgbClr val="FFFFFF"/>
                </a:solidFill>
                <a:latin typeface="Candara" panose="020E0502030303020204" pitchFamily="34" charset="0"/>
              </a:rPr>
              <a:t>considering the cross of Christ</a:t>
            </a:r>
            <a:br>
              <a:rPr lang="en-US" sz="3600" b="1" dirty="0">
                <a:solidFill>
                  <a:srgbClr val="FFFFFF"/>
                </a:solidFill>
                <a:latin typeface="Candara" panose="020E0502030303020204" pitchFamily="34" charset="0"/>
              </a:rPr>
            </a:br>
            <a:br>
              <a:rPr lang="en-US" sz="3600" b="1" dirty="0">
                <a:solidFill>
                  <a:srgbClr val="FFFFFF"/>
                </a:solidFill>
                <a:latin typeface="Candara" panose="020E0502030303020204" pitchFamily="34" charset="0"/>
              </a:rPr>
            </a:br>
            <a:br>
              <a:rPr lang="en-US" sz="3600" b="1" dirty="0">
                <a:solidFill>
                  <a:srgbClr val="FFFFFF"/>
                </a:solidFill>
                <a:latin typeface="Candara" panose="020E0502030303020204" pitchFamily="34" charset="0"/>
              </a:rPr>
            </a:br>
            <a:endParaRPr lang="en-US" sz="3600" b="1" dirty="0">
              <a:solidFill>
                <a:srgbClr val="FFFFFF"/>
              </a:solidFill>
              <a:latin typeface="Candara" panose="020E0502030303020204" pitchFamily="34" charset="0"/>
            </a:endParaRPr>
          </a:p>
        </p:txBody>
      </p:sp>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3688596" y="1"/>
            <a:ext cx="5367055" cy="6858000"/>
          </a:xfrm>
        </p:spPr>
        <p:txBody>
          <a:bodyPr anchor="ctr">
            <a:normAutofit fontScale="92500" lnSpcReduction="10000"/>
          </a:bodyPr>
          <a:lstStyle/>
          <a:p>
            <a:pPr>
              <a:buFont typeface="Wingdings" panose="05000000000000000000" pitchFamily="2" charset="2"/>
              <a:buChar char="§"/>
            </a:pPr>
            <a:r>
              <a:rPr lang="en-US" sz="3600" dirty="0">
                <a:solidFill>
                  <a:schemeClr val="tx2"/>
                </a:solidFill>
                <a:latin typeface="Candara" panose="020E0502030303020204" pitchFamily="34" charset="0"/>
              </a:rPr>
              <a:t>The Cross of Christ will forever be the crowning  </a:t>
            </a:r>
            <a:r>
              <a:rPr lang="en-US" sz="3600" i="1" dirty="0">
                <a:solidFill>
                  <a:schemeClr val="tx2"/>
                </a:solidFill>
                <a:latin typeface="Candara" panose="020E0502030303020204" pitchFamily="34" charset="0"/>
              </a:rPr>
              <a:t>sacrifice</a:t>
            </a:r>
            <a:r>
              <a:rPr lang="en-US" sz="3600" dirty="0">
                <a:solidFill>
                  <a:schemeClr val="tx2"/>
                </a:solidFill>
                <a:latin typeface="Candara" panose="020E0502030303020204" pitchFamily="34" charset="0"/>
              </a:rPr>
              <a:t> of all ages</a:t>
            </a:r>
          </a:p>
          <a:p>
            <a:pPr>
              <a:buFont typeface="Wingdings" panose="05000000000000000000" pitchFamily="2" charset="2"/>
              <a:buChar char="§"/>
            </a:pPr>
            <a:r>
              <a:rPr lang="en-US" sz="3600" dirty="0">
                <a:solidFill>
                  <a:schemeClr val="tx2"/>
                </a:solidFill>
                <a:latin typeface="Candara" panose="020E0502030303020204" pitchFamily="34" charset="0"/>
              </a:rPr>
              <a:t>This event made </a:t>
            </a:r>
            <a:r>
              <a:rPr lang="en-US" sz="3600" i="1" dirty="0">
                <a:solidFill>
                  <a:schemeClr val="tx2"/>
                </a:solidFill>
                <a:latin typeface="Candara" panose="020E0502030303020204" pitchFamily="34" charset="0"/>
              </a:rPr>
              <a:t>redemption</a:t>
            </a:r>
            <a:r>
              <a:rPr lang="en-US" sz="3600" dirty="0">
                <a:solidFill>
                  <a:schemeClr val="tx2"/>
                </a:solidFill>
                <a:latin typeface="Candara" panose="020E0502030303020204" pitchFamily="34" charset="0"/>
              </a:rPr>
              <a:t> a reality</a:t>
            </a:r>
          </a:p>
          <a:p>
            <a:pPr>
              <a:buFont typeface="Wingdings" panose="05000000000000000000" pitchFamily="2" charset="2"/>
              <a:buChar char="§"/>
            </a:pPr>
            <a:r>
              <a:rPr lang="en-US" sz="3600" dirty="0">
                <a:solidFill>
                  <a:schemeClr val="tx2"/>
                </a:solidFill>
                <a:latin typeface="Candara" panose="020E0502030303020204" pitchFamily="34" charset="0"/>
              </a:rPr>
              <a:t>It sealed the </a:t>
            </a:r>
            <a:r>
              <a:rPr lang="en-US" sz="3600" i="1" dirty="0">
                <a:solidFill>
                  <a:schemeClr val="tx2"/>
                </a:solidFill>
                <a:latin typeface="Candara" panose="020E0502030303020204" pitchFamily="34" charset="0"/>
              </a:rPr>
              <a:t>hope</a:t>
            </a:r>
            <a:r>
              <a:rPr lang="en-US" sz="3600" dirty="0">
                <a:solidFill>
                  <a:schemeClr val="tx2"/>
                </a:solidFill>
                <a:latin typeface="Candara" panose="020E0502030303020204" pitchFamily="34" charset="0"/>
              </a:rPr>
              <a:t> of eternal life for sinful man</a:t>
            </a:r>
          </a:p>
          <a:p>
            <a:pPr>
              <a:buFont typeface="Wingdings" panose="05000000000000000000" pitchFamily="2" charset="2"/>
              <a:buChar char="§"/>
            </a:pPr>
            <a:r>
              <a:rPr lang="en-US" sz="3600" dirty="0">
                <a:solidFill>
                  <a:schemeClr val="tx2"/>
                </a:solidFill>
                <a:latin typeface="Candara" panose="020E0502030303020204" pitchFamily="34" charset="0"/>
              </a:rPr>
              <a:t>So, let us CONSIDER the… </a:t>
            </a:r>
          </a:p>
          <a:p>
            <a:pPr lvl="1">
              <a:buFont typeface="Wingdings" panose="05000000000000000000" pitchFamily="2" charset="2"/>
              <a:buChar char="§"/>
            </a:pPr>
            <a:r>
              <a:rPr lang="en-US" sz="3400" i="1" dirty="0">
                <a:solidFill>
                  <a:schemeClr val="tx2"/>
                </a:solidFill>
                <a:latin typeface="Candara" panose="020E0502030303020204" pitchFamily="34" charset="0"/>
              </a:rPr>
              <a:t>PRACTICE</a:t>
            </a:r>
          </a:p>
          <a:p>
            <a:pPr lvl="1">
              <a:buFont typeface="Wingdings" panose="05000000000000000000" pitchFamily="2" charset="2"/>
              <a:buChar char="§"/>
            </a:pPr>
            <a:r>
              <a:rPr lang="en-US" sz="3400" i="1" dirty="0">
                <a:solidFill>
                  <a:schemeClr val="tx2"/>
                </a:solidFill>
                <a:latin typeface="Candara" panose="020E0502030303020204" pitchFamily="34" charset="0"/>
              </a:rPr>
              <a:t>PASSION</a:t>
            </a:r>
          </a:p>
          <a:p>
            <a:pPr lvl="1">
              <a:buFont typeface="Wingdings" panose="05000000000000000000" pitchFamily="2" charset="2"/>
              <a:buChar char="§"/>
            </a:pPr>
            <a:r>
              <a:rPr lang="en-US" sz="3400" i="1" dirty="0">
                <a:solidFill>
                  <a:schemeClr val="tx2"/>
                </a:solidFill>
                <a:latin typeface="Candara" panose="020E0502030303020204" pitchFamily="34" charset="0"/>
              </a:rPr>
              <a:t>PREACHING</a:t>
            </a:r>
          </a:p>
          <a:p>
            <a:pPr lvl="1">
              <a:buFont typeface="Wingdings" panose="05000000000000000000" pitchFamily="2" charset="2"/>
              <a:buChar char="§"/>
            </a:pPr>
            <a:r>
              <a:rPr lang="en-US" sz="3400" i="1" dirty="0">
                <a:solidFill>
                  <a:schemeClr val="tx2"/>
                </a:solidFill>
                <a:latin typeface="Candara" panose="020E0502030303020204" pitchFamily="34" charset="0"/>
              </a:rPr>
              <a:t>PERSON</a:t>
            </a:r>
          </a:p>
          <a:p>
            <a:pPr lvl="1">
              <a:buFont typeface="Wingdings" panose="05000000000000000000" pitchFamily="2" charset="2"/>
              <a:buChar char="§"/>
            </a:pPr>
            <a:r>
              <a:rPr lang="en-US" sz="3400" i="1" dirty="0">
                <a:solidFill>
                  <a:schemeClr val="tx2"/>
                </a:solidFill>
                <a:latin typeface="Candara" panose="020E0502030303020204" pitchFamily="34" charset="0"/>
              </a:rPr>
              <a:t>POWER</a:t>
            </a:r>
            <a:r>
              <a:rPr lang="en-US" sz="3400" dirty="0">
                <a:solidFill>
                  <a:schemeClr val="tx2"/>
                </a:solidFill>
                <a:latin typeface="Candara" panose="020E0502030303020204" pitchFamily="34" charset="0"/>
              </a:rPr>
              <a:t> of the Cross of Christ</a:t>
            </a:r>
          </a:p>
        </p:txBody>
      </p:sp>
    </p:spTree>
    <p:extLst>
      <p:ext uri="{BB962C8B-B14F-4D97-AF65-F5344CB8AC3E}">
        <p14:creationId xmlns:p14="http://schemas.microsoft.com/office/powerpoint/2010/main" val="21942331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3" name="Picture 12">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6697" r="55278"/>
          <a:stretch/>
        </p:blipFill>
        <p:spPr>
          <a:xfrm>
            <a:off x="0" y="4375150"/>
            <a:ext cx="3477006" cy="2482850"/>
          </a:xfrm>
          <a:prstGeom prst="rect">
            <a:avLst/>
          </a:prstGeom>
        </p:spPr>
      </p:pic>
      <p:sp>
        <p:nvSpPr>
          <p:cNvPr id="2" name="Title 1">
            <a:extLst>
              <a:ext uri="{FF2B5EF4-FFF2-40B4-BE49-F238E27FC236}">
                <a16:creationId xmlns:a16="http://schemas.microsoft.com/office/drawing/2014/main" id="{6BF4CC07-F424-C30E-E9AC-C07A17F57F68}"/>
              </a:ext>
            </a:extLst>
          </p:cNvPr>
          <p:cNvSpPr>
            <a:spLocks noGrp="1"/>
          </p:cNvSpPr>
          <p:nvPr>
            <p:ph type="title"/>
          </p:nvPr>
        </p:nvSpPr>
        <p:spPr>
          <a:xfrm>
            <a:off x="92989" y="1002809"/>
            <a:ext cx="3477006" cy="2898089"/>
          </a:xfrm>
        </p:spPr>
        <p:txBody>
          <a:bodyPr anchor="t">
            <a:noAutofit/>
          </a:bodyPr>
          <a:lstStyle/>
          <a:p>
            <a:pPr algn="ctr"/>
            <a:r>
              <a:rPr lang="en-US" sz="4400" b="1" dirty="0">
                <a:solidFill>
                  <a:schemeClr val="bg1">
                    <a:lumMod val="75000"/>
                  </a:schemeClr>
                </a:solidFill>
                <a:latin typeface="Candara" panose="020E0502030303020204" pitchFamily="34" charset="0"/>
              </a:rPr>
              <a:t>Consider</a:t>
            </a:r>
            <a:br>
              <a:rPr lang="en-US" sz="4400" b="1" dirty="0">
                <a:solidFill>
                  <a:schemeClr val="bg1">
                    <a:lumMod val="75000"/>
                  </a:schemeClr>
                </a:solidFill>
                <a:latin typeface="Candara" panose="020E0502030303020204" pitchFamily="34" charset="0"/>
              </a:rPr>
            </a:br>
            <a:r>
              <a:rPr lang="en-US" sz="4400" b="1" dirty="0">
                <a:solidFill>
                  <a:schemeClr val="bg1">
                    <a:lumMod val="75000"/>
                  </a:schemeClr>
                </a:solidFill>
                <a:latin typeface="Candara" panose="020E0502030303020204" pitchFamily="34" charset="0"/>
              </a:rPr>
              <a:t>The</a:t>
            </a:r>
            <a:br>
              <a:rPr lang="en-US" sz="4400" b="1" i="1" u="sng" dirty="0">
                <a:solidFill>
                  <a:schemeClr val="bg1">
                    <a:lumMod val="75000"/>
                  </a:schemeClr>
                </a:solidFill>
                <a:latin typeface="Candara" panose="020E0502030303020204" pitchFamily="34" charset="0"/>
              </a:rPr>
            </a:br>
            <a:r>
              <a:rPr lang="en-US" sz="4800" b="1" i="1" u="sng" dirty="0">
                <a:solidFill>
                  <a:schemeClr val="bg1"/>
                </a:solidFill>
                <a:latin typeface="Candara" panose="020E0502030303020204" pitchFamily="34" charset="0"/>
              </a:rPr>
              <a:t>Practice</a:t>
            </a:r>
            <a:r>
              <a:rPr lang="en-US" sz="4400" b="1" dirty="0">
                <a:solidFill>
                  <a:schemeClr val="bg1">
                    <a:lumMod val="75000"/>
                  </a:schemeClr>
                </a:solidFill>
                <a:latin typeface="Candara" panose="020E0502030303020204" pitchFamily="34" charset="0"/>
              </a:rPr>
              <a:t> </a:t>
            </a:r>
            <a:br>
              <a:rPr lang="en-US" sz="4400" b="1" dirty="0">
                <a:solidFill>
                  <a:schemeClr val="bg1">
                    <a:lumMod val="75000"/>
                  </a:schemeClr>
                </a:solidFill>
                <a:latin typeface="Candara" panose="020E0502030303020204" pitchFamily="34" charset="0"/>
              </a:rPr>
            </a:br>
            <a:r>
              <a:rPr lang="en-US" sz="4400" b="1" dirty="0">
                <a:solidFill>
                  <a:schemeClr val="bg1">
                    <a:lumMod val="75000"/>
                  </a:schemeClr>
                </a:solidFill>
                <a:latin typeface="Candara" panose="020E0502030303020204" pitchFamily="34" charset="0"/>
              </a:rPr>
              <a:t>of the cross</a:t>
            </a:r>
          </a:p>
        </p:txBody>
      </p:sp>
      <p:sp>
        <p:nvSpPr>
          <p:cNvPr id="5" name="Content Placeholder 4">
            <a:extLst>
              <a:ext uri="{FF2B5EF4-FFF2-40B4-BE49-F238E27FC236}">
                <a16:creationId xmlns:a16="http://schemas.microsoft.com/office/drawing/2014/main" id="{B2FACC66-C864-018C-9B0F-C37F3C6D9155}"/>
              </a:ext>
            </a:extLst>
          </p:cNvPr>
          <p:cNvSpPr>
            <a:spLocks noGrp="1"/>
          </p:cNvSpPr>
          <p:nvPr>
            <p:ph idx="1"/>
          </p:nvPr>
        </p:nvSpPr>
        <p:spPr>
          <a:xfrm>
            <a:off x="3744579" y="244078"/>
            <a:ext cx="5399421" cy="6551930"/>
          </a:xfrm>
        </p:spPr>
        <p:txBody>
          <a:bodyPr>
            <a:normAutofit/>
          </a:bodyPr>
          <a:lstStyle/>
          <a:p>
            <a:pPr>
              <a:buFont typeface="Wingdings" panose="05000000000000000000" pitchFamily="2" charset="2"/>
              <a:buChar char="§"/>
            </a:pPr>
            <a:r>
              <a:rPr lang="en-US" sz="3200" dirty="0">
                <a:latin typeface="Candara" panose="020E0502030303020204" pitchFamily="34" charset="0"/>
              </a:rPr>
              <a:t>Crucifixion was a cruel and painful method of Roman capital punishment </a:t>
            </a:r>
          </a:p>
          <a:p>
            <a:pPr>
              <a:buFont typeface="Wingdings" panose="05000000000000000000" pitchFamily="2" charset="2"/>
              <a:buChar char="§"/>
            </a:pPr>
            <a:r>
              <a:rPr lang="en-US" sz="3200" dirty="0">
                <a:latin typeface="Candara" panose="020E0502030303020204" pitchFamily="34" charset="0"/>
              </a:rPr>
              <a:t>The Cross represents a paradoxical symbol of </a:t>
            </a:r>
            <a:r>
              <a:rPr lang="en-US" sz="3200" b="1" dirty="0">
                <a:latin typeface="Candara" panose="020E0502030303020204" pitchFamily="34" charset="0"/>
              </a:rPr>
              <a:t>glory</a:t>
            </a:r>
            <a:r>
              <a:rPr lang="en-US" sz="3200" dirty="0">
                <a:latin typeface="Candara" panose="020E0502030303020204" pitchFamily="34" charset="0"/>
              </a:rPr>
              <a:t> and </a:t>
            </a:r>
            <a:r>
              <a:rPr lang="en-US" sz="3200" b="1" dirty="0">
                <a:latin typeface="Candara" panose="020E0502030303020204" pitchFamily="34" charset="0"/>
              </a:rPr>
              <a:t>shame</a:t>
            </a:r>
          </a:p>
          <a:p>
            <a:pPr lvl="1">
              <a:buFont typeface="Wingdings" panose="05000000000000000000" pitchFamily="2" charset="2"/>
              <a:buChar char="§"/>
            </a:pPr>
            <a:r>
              <a:rPr lang="en-US" sz="3000" b="1" dirty="0">
                <a:latin typeface="Candara" panose="020E0502030303020204" pitchFamily="34" charset="0"/>
              </a:rPr>
              <a:t>Shame </a:t>
            </a:r>
            <a:r>
              <a:rPr lang="en-US" sz="3000" dirty="0">
                <a:latin typeface="Candara" panose="020E0502030303020204" pitchFamily="34" charset="0"/>
              </a:rPr>
              <a:t>to the Romans</a:t>
            </a:r>
          </a:p>
          <a:p>
            <a:pPr lvl="1">
              <a:buFont typeface="Wingdings" panose="05000000000000000000" pitchFamily="2" charset="2"/>
              <a:buChar char="§"/>
            </a:pPr>
            <a:r>
              <a:rPr lang="en-US" sz="3000" b="1" dirty="0">
                <a:latin typeface="Candara" panose="020E0502030303020204" pitchFamily="34" charset="0"/>
              </a:rPr>
              <a:t>Glory</a:t>
            </a:r>
            <a:r>
              <a:rPr lang="en-US" sz="3000" dirty="0">
                <a:latin typeface="Candara" panose="020E0502030303020204" pitchFamily="34" charset="0"/>
              </a:rPr>
              <a:t> to Christians</a:t>
            </a:r>
          </a:p>
          <a:p>
            <a:pPr>
              <a:buFont typeface="Wingdings" panose="05000000000000000000" pitchFamily="2" charset="2"/>
              <a:buChar char="§"/>
            </a:pPr>
            <a:r>
              <a:rPr lang="en-US" sz="3200" dirty="0">
                <a:latin typeface="Candara" panose="020E0502030303020204" pitchFamily="34" charset="0"/>
              </a:rPr>
              <a:t>Paul </a:t>
            </a:r>
            <a:r>
              <a:rPr lang="en-US" sz="3200" i="1" dirty="0">
                <a:latin typeface="Candara" panose="020E0502030303020204" pitchFamily="34" charset="0"/>
              </a:rPr>
              <a:t>gloried</a:t>
            </a:r>
            <a:r>
              <a:rPr lang="en-US" sz="3200" dirty="0">
                <a:latin typeface="Candara" panose="020E0502030303020204" pitchFamily="34" charset="0"/>
              </a:rPr>
              <a:t> in the </a:t>
            </a:r>
            <a:r>
              <a:rPr lang="en-US" sz="3200" i="1" dirty="0">
                <a:latin typeface="Candara" panose="020E0502030303020204" pitchFamily="34" charset="0"/>
              </a:rPr>
              <a:t>shame</a:t>
            </a:r>
            <a:r>
              <a:rPr lang="en-US" sz="3200" dirty="0">
                <a:latin typeface="Candara" panose="020E0502030303020204" pitchFamily="34" charset="0"/>
              </a:rPr>
              <a:t> of the Cross of Christ - Gal. 6:14</a:t>
            </a:r>
          </a:p>
          <a:p>
            <a:pPr lvl="1">
              <a:buFont typeface="Wingdings" panose="05000000000000000000" pitchFamily="2" charset="2"/>
              <a:buChar char="§"/>
            </a:pPr>
            <a:r>
              <a:rPr lang="en-US" sz="2800" dirty="0">
                <a:latin typeface="Candara" panose="020E0502030303020204" pitchFamily="34" charset="0"/>
              </a:rPr>
              <a:t>Christians must also glory in the shame of the Cross in order to glorify Christ!</a:t>
            </a:r>
          </a:p>
          <a:p>
            <a:pPr lvl="1"/>
            <a:endParaRPr lang="en-US" sz="3000" dirty="0"/>
          </a:p>
        </p:txBody>
      </p:sp>
    </p:spTree>
    <p:extLst>
      <p:ext uri="{BB962C8B-B14F-4D97-AF65-F5344CB8AC3E}">
        <p14:creationId xmlns:p14="http://schemas.microsoft.com/office/powerpoint/2010/main" val="20038948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3" name="Picture 12">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6697" r="55278"/>
          <a:stretch/>
        </p:blipFill>
        <p:spPr>
          <a:xfrm>
            <a:off x="0" y="4375150"/>
            <a:ext cx="3477006" cy="2482850"/>
          </a:xfrm>
          <a:prstGeom prst="rect">
            <a:avLst/>
          </a:prstGeom>
        </p:spPr>
      </p:pic>
      <p:sp>
        <p:nvSpPr>
          <p:cNvPr id="6" name="Title 1">
            <a:extLst>
              <a:ext uri="{FF2B5EF4-FFF2-40B4-BE49-F238E27FC236}">
                <a16:creationId xmlns:a16="http://schemas.microsoft.com/office/drawing/2014/main" id="{BCBD5293-3B54-399A-DED8-EBE5D724830F}"/>
              </a:ext>
            </a:extLst>
          </p:cNvPr>
          <p:cNvSpPr txBox="1">
            <a:spLocks/>
          </p:cNvSpPr>
          <p:nvPr/>
        </p:nvSpPr>
        <p:spPr>
          <a:xfrm>
            <a:off x="92988" y="1002809"/>
            <a:ext cx="3477005" cy="2898089"/>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4400" b="1" dirty="0">
                <a:solidFill>
                  <a:schemeClr val="bg1">
                    <a:lumMod val="75000"/>
                  </a:schemeClr>
                </a:solidFill>
                <a:latin typeface="Candara" panose="020E0502030303020204" pitchFamily="34" charset="0"/>
              </a:rPr>
              <a:t>Consider</a:t>
            </a:r>
          </a:p>
          <a:p>
            <a:pPr algn="ctr"/>
            <a:r>
              <a:rPr lang="en-US" sz="4400" b="1" dirty="0">
                <a:solidFill>
                  <a:schemeClr val="bg1">
                    <a:lumMod val="75000"/>
                  </a:schemeClr>
                </a:solidFill>
                <a:latin typeface="Candara" panose="020E0502030303020204" pitchFamily="34" charset="0"/>
              </a:rPr>
              <a:t>The</a:t>
            </a:r>
            <a:br>
              <a:rPr lang="en-US" sz="4400" b="1" i="1" u="sng" dirty="0">
                <a:solidFill>
                  <a:schemeClr val="bg1">
                    <a:lumMod val="75000"/>
                  </a:schemeClr>
                </a:solidFill>
                <a:latin typeface="Candara" panose="020E0502030303020204" pitchFamily="34" charset="0"/>
              </a:rPr>
            </a:br>
            <a:r>
              <a:rPr lang="en-US" sz="4800" b="1" i="1" u="sng" dirty="0">
                <a:solidFill>
                  <a:schemeClr val="bg1"/>
                </a:solidFill>
                <a:latin typeface="Candara" panose="020E0502030303020204" pitchFamily="34" charset="0"/>
              </a:rPr>
              <a:t>Passion</a:t>
            </a:r>
            <a:r>
              <a:rPr lang="en-US" sz="4400" b="1" dirty="0">
                <a:solidFill>
                  <a:schemeClr val="bg1">
                    <a:lumMod val="75000"/>
                  </a:schemeClr>
                </a:solidFill>
                <a:latin typeface="Candara" panose="020E0502030303020204" pitchFamily="34" charset="0"/>
              </a:rPr>
              <a:t> </a:t>
            </a:r>
          </a:p>
          <a:p>
            <a:pPr algn="ctr"/>
            <a:r>
              <a:rPr lang="en-US" sz="4400" b="1" dirty="0">
                <a:solidFill>
                  <a:schemeClr val="bg1">
                    <a:lumMod val="75000"/>
                  </a:schemeClr>
                </a:solidFill>
                <a:latin typeface="Candara" panose="020E0502030303020204" pitchFamily="34" charset="0"/>
              </a:rPr>
              <a:t>of the cross</a:t>
            </a:r>
          </a:p>
        </p:txBody>
      </p:sp>
      <p:sp>
        <p:nvSpPr>
          <p:cNvPr id="2" name="Content Placeholder 4">
            <a:extLst>
              <a:ext uri="{FF2B5EF4-FFF2-40B4-BE49-F238E27FC236}">
                <a16:creationId xmlns:a16="http://schemas.microsoft.com/office/drawing/2014/main" id="{E00C7210-E93B-521C-B793-2EF4179D4D6D}"/>
              </a:ext>
            </a:extLst>
          </p:cNvPr>
          <p:cNvSpPr>
            <a:spLocks noGrp="1"/>
          </p:cNvSpPr>
          <p:nvPr>
            <p:ph idx="1"/>
          </p:nvPr>
        </p:nvSpPr>
        <p:spPr>
          <a:xfrm>
            <a:off x="3744579" y="244078"/>
            <a:ext cx="5399421" cy="6551930"/>
          </a:xfrm>
        </p:spPr>
        <p:txBody>
          <a:bodyPr>
            <a:normAutofit lnSpcReduction="10000"/>
          </a:bodyPr>
          <a:lstStyle/>
          <a:p>
            <a:pPr>
              <a:buFont typeface="Wingdings" panose="05000000000000000000" pitchFamily="2" charset="2"/>
              <a:buChar char="§"/>
            </a:pPr>
            <a:r>
              <a:rPr lang="en-US" sz="3200" dirty="0">
                <a:latin typeface="Candara" panose="020E0502030303020204" pitchFamily="34" charset="0"/>
              </a:rPr>
              <a:t>A cross usually draws attention to the means of Jesus</a:t>
            </a:r>
            <a:r>
              <a:rPr lang="en-US" sz="3000" dirty="0">
                <a:latin typeface="Candara" panose="020E0502030303020204" pitchFamily="34" charset="0"/>
              </a:rPr>
              <a:t>’ death and Christians </a:t>
            </a:r>
          </a:p>
          <a:p>
            <a:pPr>
              <a:buFont typeface="Wingdings" panose="05000000000000000000" pitchFamily="2" charset="2"/>
              <a:buChar char="§"/>
            </a:pPr>
            <a:r>
              <a:rPr lang="en-US" sz="3000" dirty="0">
                <a:latin typeface="Candara" panose="020E0502030303020204" pitchFamily="34" charset="0"/>
              </a:rPr>
              <a:t>Christ made this instrument of cruelly famous</a:t>
            </a:r>
          </a:p>
          <a:p>
            <a:pPr>
              <a:buFont typeface="Wingdings" panose="05000000000000000000" pitchFamily="2" charset="2"/>
              <a:buChar char="§"/>
            </a:pPr>
            <a:r>
              <a:rPr lang="en-US" sz="3000" dirty="0">
                <a:latin typeface="Candara" panose="020E0502030303020204" pitchFamily="34" charset="0"/>
              </a:rPr>
              <a:t>We see crosses in many places such as in cemeteries and the hope of a resurrection is declared on the writing of headstones and tombs</a:t>
            </a:r>
          </a:p>
          <a:p>
            <a:pPr>
              <a:buFont typeface="Wingdings" panose="05000000000000000000" pitchFamily="2" charset="2"/>
              <a:buChar char="§"/>
            </a:pPr>
            <a:r>
              <a:rPr lang="en-US" sz="3000" dirty="0">
                <a:latin typeface="Candara" panose="020E0502030303020204" pitchFamily="34" charset="0"/>
              </a:rPr>
              <a:t>The hope of a resurrection was made possible by Jesus’ death on the Cross</a:t>
            </a:r>
          </a:p>
          <a:p>
            <a:pPr>
              <a:buFont typeface="Wingdings" panose="05000000000000000000" pitchFamily="2" charset="2"/>
              <a:buChar char="§"/>
            </a:pPr>
            <a:r>
              <a:rPr lang="en-US" sz="3000" dirty="0">
                <a:latin typeface="Candara" panose="020E0502030303020204" pitchFamily="34" charset="0"/>
              </a:rPr>
              <a:t>The Cross is a symbol of </a:t>
            </a:r>
            <a:r>
              <a:rPr lang="en-US" sz="3000" i="1" dirty="0">
                <a:latin typeface="Candara" panose="020E0502030303020204" pitchFamily="34" charset="0"/>
              </a:rPr>
              <a:t>hope</a:t>
            </a:r>
            <a:r>
              <a:rPr lang="en-US" sz="3000" dirty="0">
                <a:latin typeface="Candara" panose="020E0502030303020204" pitchFamily="34" charset="0"/>
              </a:rPr>
              <a:t> to Christians - Hebrews 6:18-19</a:t>
            </a:r>
          </a:p>
        </p:txBody>
      </p:sp>
    </p:spTree>
    <p:extLst>
      <p:ext uri="{BB962C8B-B14F-4D97-AF65-F5344CB8AC3E}">
        <p14:creationId xmlns:p14="http://schemas.microsoft.com/office/powerpoint/2010/main" val="12254422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3" name="Picture 12">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6697" r="55278"/>
          <a:stretch/>
        </p:blipFill>
        <p:spPr>
          <a:xfrm>
            <a:off x="0" y="4375150"/>
            <a:ext cx="3477006" cy="2482850"/>
          </a:xfrm>
          <a:prstGeom prst="rect">
            <a:avLst/>
          </a:prstGeom>
        </p:spPr>
      </p:pic>
      <p:sp>
        <p:nvSpPr>
          <p:cNvPr id="6" name="Title 1">
            <a:extLst>
              <a:ext uri="{FF2B5EF4-FFF2-40B4-BE49-F238E27FC236}">
                <a16:creationId xmlns:a16="http://schemas.microsoft.com/office/drawing/2014/main" id="{87CE68E4-C9B3-E3FC-D329-81DA3B522F25}"/>
              </a:ext>
            </a:extLst>
          </p:cNvPr>
          <p:cNvSpPr txBox="1">
            <a:spLocks/>
          </p:cNvSpPr>
          <p:nvPr/>
        </p:nvSpPr>
        <p:spPr>
          <a:xfrm>
            <a:off x="92989" y="1002811"/>
            <a:ext cx="3477006" cy="2898089"/>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4400" b="1" dirty="0">
                <a:solidFill>
                  <a:schemeClr val="bg1">
                    <a:lumMod val="75000"/>
                  </a:schemeClr>
                </a:solidFill>
                <a:latin typeface="Candara" panose="020E0502030303020204" pitchFamily="34" charset="0"/>
              </a:rPr>
              <a:t>consider</a:t>
            </a:r>
          </a:p>
          <a:p>
            <a:pPr algn="ctr"/>
            <a:r>
              <a:rPr lang="en-US" sz="4400" b="1" dirty="0">
                <a:solidFill>
                  <a:schemeClr val="bg1">
                    <a:lumMod val="75000"/>
                  </a:schemeClr>
                </a:solidFill>
                <a:latin typeface="Candara" panose="020E0502030303020204" pitchFamily="34" charset="0"/>
              </a:rPr>
              <a:t>The</a:t>
            </a:r>
            <a:br>
              <a:rPr lang="en-US" sz="4400" b="1" i="1" u="sng" dirty="0">
                <a:solidFill>
                  <a:schemeClr val="bg1">
                    <a:lumMod val="75000"/>
                  </a:schemeClr>
                </a:solidFill>
                <a:latin typeface="Candara" panose="020E0502030303020204" pitchFamily="34" charset="0"/>
              </a:rPr>
            </a:br>
            <a:r>
              <a:rPr lang="en-US" sz="4800" b="1" i="1" u="sng" dirty="0">
                <a:solidFill>
                  <a:schemeClr val="bg1"/>
                </a:solidFill>
                <a:latin typeface="Candara" panose="020E0502030303020204" pitchFamily="34" charset="0"/>
              </a:rPr>
              <a:t>Preaching</a:t>
            </a:r>
            <a:r>
              <a:rPr lang="en-US" sz="4400" b="1" dirty="0">
                <a:solidFill>
                  <a:schemeClr val="bg1">
                    <a:lumMod val="75000"/>
                  </a:schemeClr>
                </a:solidFill>
                <a:latin typeface="Candara" panose="020E0502030303020204" pitchFamily="34" charset="0"/>
              </a:rPr>
              <a:t> of the cross</a:t>
            </a:r>
          </a:p>
        </p:txBody>
      </p:sp>
      <p:sp>
        <p:nvSpPr>
          <p:cNvPr id="4" name="Content Placeholder 3">
            <a:extLst>
              <a:ext uri="{FF2B5EF4-FFF2-40B4-BE49-F238E27FC236}">
                <a16:creationId xmlns:a16="http://schemas.microsoft.com/office/drawing/2014/main" id="{63CE6F6B-6990-8D34-B0F2-1F7186A31B6A}"/>
              </a:ext>
            </a:extLst>
          </p:cNvPr>
          <p:cNvSpPr>
            <a:spLocks noGrp="1"/>
          </p:cNvSpPr>
          <p:nvPr>
            <p:ph idx="1"/>
          </p:nvPr>
        </p:nvSpPr>
        <p:spPr>
          <a:xfrm>
            <a:off x="3797085" y="247970"/>
            <a:ext cx="5300420" cy="6687519"/>
          </a:xfrm>
        </p:spPr>
        <p:txBody>
          <a:bodyPr>
            <a:normAutofit lnSpcReduction="10000"/>
          </a:bodyPr>
          <a:lstStyle/>
          <a:p>
            <a:pPr>
              <a:buFont typeface="Wingdings" panose="05000000000000000000" pitchFamily="2" charset="2"/>
              <a:buChar char="§"/>
            </a:pPr>
            <a:r>
              <a:rPr lang="en-US" sz="3200" dirty="0">
                <a:latin typeface="Candara" panose="020E0502030303020204" pitchFamily="34" charset="0"/>
              </a:rPr>
              <a:t>Paul’s preaching focused on the Cross - 1 Corinthians 1:17</a:t>
            </a:r>
          </a:p>
          <a:p>
            <a:pPr>
              <a:buFont typeface="Wingdings" panose="05000000000000000000" pitchFamily="2" charset="2"/>
              <a:buChar char="§"/>
            </a:pPr>
            <a:r>
              <a:rPr lang="en-US" sz="3200" dirty="0">
                <a:latin typeface="Candara" panose="020E0502030303020204" pitchFamily="34" charset="0"/>
              </a:rPr>
              <a:t>The word of the Cross is the gospel that saves </a:t>
            </a:r>
          </a:p>
          <a:p>
            <a:pPr lvl="1">
              <a:buFont typeface="Wingdings" panose="05000000000000000000" pitchFamily="2" charset="2"/>
              <a:buChar char="§"/>
            </a:pPr>
            <a:r>
              <a:rPr lang="en-US" sz="3000" dirty="0">
                <a:latin typeface="Candara" panose="020E0502030303020204" pitchFamily="34" charset="0"/>
              </a:rPr>
              <a:t>1 Corinthians 1:18, 23-24</a:t>
            </a:r>
          </a:p>
          <a:p>
            <a:pPr>
              <a:buFont typeface="Wingdings" panose="05000000000000000000" pitchFamily="2" charset="2"/>
              <a:buChar char="§"/>
            </a:pPr>
            <a:r>
              <a:rPr lang="en-US" sz="3200" dirty="0">
                <a:latin typeface="Candara" panose="020E0502030303020204" pitchFamily="34" charset="0"/>
              </a:rPr>
              <a:t>Paul determined not to know anything but the crucified Christ and the Cross</a:t>
            </a:r>
          </a:p>
          <a:p>
            <a:pPr lvl="1">
              <a:buFont typeface="Wingdings" panose="05000000000000000000" pitchFamily="2" charset="2"/>
              <a:buChar char="§"/>
            </a:pPr>
            <a:r>
              <a:rPr lang="en-US" sz="3000" dirty="0">
                <a:latin typeface="Candara" panose="020E0502030303020204" pitchFamily="34" charset="0"/>
              </a:rPr>
              <a:t>1 Corinthians 2:2</a:t>
            </a:r>
          </a:p>
          <a:p>
            <a:pPr>
              <a:buFont typeface="Wingdings" panose="05000000000000000000" pitchFamily="2" charset="2"/>
              <a:buChar char="§"/>
            </a:pPr>
            <a:r>
              <a:rPr lang="en-US" sz="3200" dirty="0">
                <a:latin typeface="Candara" panose="020E0502030303020204" pitchFamily="34" charset="0"/>
              </a:rPr>
              <a:t>Paul even acknowledged that there were enemies of the Cross as there are today</a:t>
            </a:r>
          </a:p>
          <a:p>
            <a:pPr lvl="1">
              <a:buFont typeface="Wingdings" panose="05000000000000000000" pitchFamily="2" charset="2"/>
              <a:buChar char="§"/>
            </a:pPr>
            <a:r>
              <a:rPr lang="en-US" sz="3000" dirty="0">
                <a:latin typeface="Candara" panose="020E0502030303020204" pitchFamily="34" charset="0"/>
              </a:rPr>
              <a:t>Philippians 3:18-19</a:t>
            </a:r>
            <a:endParaRPr lang="en-US" sz="3200" dirty="0">
              <a:latin typeface="Candara" panose="020E0502030303020204" pitchFamily="34" charset="0"/>
            </a:endParaRPr>
          </a:p>
          <a:p>
            <a:endParaRPr lang="en-US" sz="3200" dirty="0">
              <a:latin typeface="Candara" panose="020E0502030303020204" pitchFamily="34" charset="0"/>
            </a:endParaRPr>
          </a:p>
        </p:txBody>
      </p:sp>
    </p:spTree>
    <p:extLst>
      <p:ext uri="{BB962C8B-B14F-4D97-AF65-F5344CB8AC3E}">
        <p14:creationId xmlns:p14="http://schemas.microsoft.com/office/powerpoint/2010/main" val="10326240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750"/>
                                        <p:tgtEl>
                                          <p:spTgt spid="4">
                                            <p:txEl>
                                              <p:pRg st="2" end="2"/>
                                            </p:txEl>
                                          </p:spTgt>
                                        </p:tgtEl>
                                      </p:cBhvr>
                                    </p:animEffect>
                                    <p:anim calcmode="lin" valueType="num">
                                      <p:cBhvr>
                                        <p:cTn id="21" dur="75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750"/>
                                        <p:tgtEl>
                                          <p:spTgt spid="4">
                                            <p:txEl>
                                              <p:pRg st="4" end="4"/>
                                            </p:txEl>
                                          </p:spTgt>
                                        </p:tgtEl>
                                      </p:cBhvr>
                                    </p:animEffect>
                                    <p:anim calcmode="lin" valueType="num">
                                      <p:cBhvr>
                                        <p:cTn id="34" dur="75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75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42" presetClass="entr" presetSubtype="0" fill="hold" grpId="0" nodeType="afterEffect">
                                  <p:stCondLst>
                                    <p:cond delay="0"/>
                                  </p:stCondLst>
                                  <p:childTnLst>
                                    <p:set>
                                      <p:cBhvr>
                                        <p:cTn id="45" dur="1" fill="hold">
                                          <p:stCondLst>
                                            <p:cond delay="0"/>
                                          </p:stCondLst>
                                        </p:cTn>
                                        <p:tgtEl>
                                          <p:spTgt spid="4">
                                            <p:txEl>
                                              <p:pRg st="6" end="6"/>
                                            </p:txEl>
                                          </p:spTgt>
                                        </p:tgtEl>
                                        <p:attrNameLst>
                                          <p:attrName>style.visibility</p:attrName>
                                        </p:attrNameLst>
                                      </p:cBhvr>
                                      <p:to>
                                        <p:strVal val="visible"/>
                                      </p:to>
                                    </p:set>
                                    <p:animEffect transition="in" filter="fade">
                                      <p:cBhvr>
                                        <p:cTn id="46" dur="750"/>
                                        <p:tgtEl>
                                          <p:spTgt spid="4">
                                            <p:txEl>
                                              <p:pRg st="6" end="6"/>
                                            </p:txEl>
                                          </p:spTgt>
                                        </p:tgtEl>
                                      </p:cBhvr>
                                    </p:animEffect>
                                    <p:anim calcmode="lin" valueType="num">
                                      <p:cBhvr>
                                        <p:cTn id="47" dur="75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8" dur="75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3" name="Picture 12">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6697" r="55278"/>
          <a:stretch/>
        </p:blipFill>
        <p:spPr>
          <a:xfrm>
            <a:off x="0" y="4375150"/>
            <a:ext cx="3477006" cy="2482850"/>
          </a:xfrm>
          <a:prstGeom prst="rect">
            <a:avLst/>
          </a:prstGeom>
        </p:spPr>
      </p:pic>
      <p:sp>
        <p:nvSpPr>
          <p:cNvPr id="6" name="Title 1">
            <a:extLst>
              <a:ext uri="{FF2B5EF4-FFF2-40B4-BE49-F238E27FC236}">
                <a16:creationId xmlns:a16="http://schemas.microsoft.com/office/drawing/2014/main" id="{87CE68E4-C9B3-E3FC-D329-81DA3B522F25}"/>
              </a:ext>
            </a:extLst>
          </p:cNvPr>
          <p:cNvSpPr txBox="1">
            <a:spLocks/>
          </p:cNvSpPr>
          <p:nvPr/>
        </p:nvSpPr>
        <p:spPr>
          <a:xfrm>
            <a:off x="92988" y="1002809"/>
            <a:ext cx="3477006" cy="2898089"/>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4400" b="1" dirty="0">
                <a:solidFill>
                  <a:schemeClr val="bg1">
                    <a:lumMod val="75000"/>
                  </a:schemeClr>
                </a:solidFill>
                <a:latin typeface="Candara" panose="020E0502030303020204" pitchFamily="34" charset="0"/>
              </a:rPr>
              <a:t>consider</a:t>
            </a:r>
          </a:p>
          <a:p>
            <a:pPr algn="ctr"/>
            <a:r>
              <a:rPr lang="en-US" sz="4400" b="1" dirty="0">
                <a:solidFill>
                  <a:schemeClr val="bg1">
                    <a:lumMod val="75000"/>
                  </a:schemeClr>
                </a:solidFill>
                <a:latin typeface="Candara" panose="020E0502030303020204" pitchFamily="34" charset="0"/>
              </a:rPr>
              <a:t>The</a:t>
            </a:r>
            <a:br>
              <a:rPr lang="en-US" sz="4400" b="1" i="1" u="sng" dirty="0">
                <a:solidFill>
                  <a:schemeClr val="bg1">
                    <a:lumMod val="75000"/>
                  </a:schemeClr>
                </a:solidFill>
                <a:latin typeface="Candara" panose="020E0502030303020204" pitchFamily="34" charset="0"/>
              </a:rPr>
            </a:br>
            <a:r>
              <a:rPr lang="en-US" sz="4800" b="1" i="1" u="sng" dirty="0">
                <a:solidFill>
                  <a:schemeClr val="bg1"/>
                </a:solidFill>
                <a:latin typeface="Candara" panose="020E0502030303020204" pitchFamily="34" charset="0"/>
              </a:rPr>
              <a:t>Preaching</a:t>
            </a:r>
            <a:r>
              <a:rPr lang="en-US" sz="4400" b="1" dirty="0">
                <a:solidFill>
                  <a:schemeClr val="bg1">
                    <a:lumMod val="75000"/>
                  </a:schemeClr>
                </a:solidFill>
                <a:latin typeface="Candara" panose="020E0502030303020204" pitchFamily="34" charset="0"/>
              </a:rPr>
              <a:t> of the cross</a:t>
            </a:r>
          </a:p>
        </p:txBody>
      </p:sp>
      <p:sp>
        <p:nvSpPr>
          <p:cNvPr id="4" name="Content Placeholder 3">
            <a:extLst>
              <a:ext uri="{FF2B5EF4-FFF2-40B4-BE49-F238E27FC236}">
                <a16:creationId xmlns:a16="http://schemas.microsoft.com/office/drawing/2014/main" id="{63CE6F6B-6990-8D34-B0F2-1F7186A31B6A}"/>
              </a:ext>
            </a:extLst>
          </p:cNvPr>
          <p:cNvSpPr>
            <a:spLocks noGrp="1"/>
          </p:cNvSpPr>
          <p:nvPr>
            <p:ph idx="1"/>
          </p:nvPr>
        </p:nvSpPr>
        <p:spPr>
          <a:xfrm>
            <a:off x="3735093" y="170481"/>
            <a:ext cx="5346915" cy="6687519"/>
          </a:xfrm>
        </p:spPr>
        <p:txBody>
          <a:bodyPr>
            <a:normAutofit/>
          </a:bodyPr>
          <a:lstStyle/>
          <a:p>
            <a:pPr>
              <a:buFont typeface="Wingdings" panose="05000000000000000000" pitchFamily="2" charset="2"/>
              <a:buChar char="§"/>
            </a:pPr>
            <a:r>
              <a:rPr lang="en-US" sz="3200" dirty="0">
                <a:latin typeface="Candara" panose="020E0502030303020204" pitchFamily="34" charset="0"/>
              </a:rPr>
              <a:t>It is evidence of God’s love</a:t>
            </a:r>
          </a:p>
          <a:p>
            <a:pPr lvl="1">
              <a:buFont typeface="Wingdings" panose="05000000000000000000" pitchFamily="2" charset="2"/>
              <a:buChar char="§"/>
            </a:pPr>
            <a:r>
              <a:rPr lang="en-US" sz="2800" dirty="0">
                <a:latin typeface="Candara" panose="020E0502030303020204" pitchFamily="34" charset="0"/>
              </a:rPr>
              <a:t>John 3:16; Romans 5:6-8</a:t>
            </a:r>
          </a:p>
          <a:p>
            <a:pPr lvl="1">
              <a:buFont typeface="Wingdings" panose="05000000000000000000" pitchFamily="2" charset="2"/>
              <a:buChar char="§"/>
            </a:pPr>
            <a:r>
              <a:rPr lang="en-US" sz="2800" dirty="0">
                <a:latin typeface="Candara" panose="020E0502030303020204" pitchFamily="34" charset="0"/>
              </a:rPr>
              <a:t>1 John 3:16</a:t>
            </a:r>
          </a:p>
          <a:p>
            <a:pPr>
              <a:buFont typeface="Wingdings" panose="05000000000000000000" pitchFamily="2" charset="2"/>
              <a:buChar char="§"/>
            </a:pPr>
            <a:r>
              <a:rPr lang="en-US" sz="3000" dirty="0">
                <a:latin typeface="Candara" panose="020E0502030303020204" pitchFamily="34" charset="0"/>
              </a:rPr>
              <a:t>He gave His life so that men might be saved</a:t>
            </a:r>
          </a:p>
          <a:p>
            <a:pPr lvl="1">
              <a:buFont typeface="Wingdings" panose="05000000000000000000" pitchFamily="2" charset="2"/>
              <a:buChar char="§"/>
            </a:pPr>
            <a:r>
              <a:rPr lang="en-US" sz="2800" dirty="0">
                <a:latin typeface="Candara" panose="020E0502030303020204" pitchFamily="34" charset="0"/>
              </a:rPr>
              <a:t>Acts 20:28; Ephesians 5:25</a:t>
            </a:r>
          </a:p>
          <a:p>
            <a:pPr lvl="1">
              <a:buFont typeface="Wingdings" panose="05000000000000000000" pitchFamily="2" charset="2"/>
              <a:buChar char="§"/>
            </a:pPr>
            <a:r>
              <a:rPr lang="en-US" sz="2800" dirty="0">
                <a:latin typeface="Candara" panose="020E0502030303020204" pitchFamily="34" charset="0"/>
              </a:rPr>
              <a:t>1 Peter 1:18-19, 2:24-25</a:t>
            </a:r>
          </a:p>
          <a:p>
            <a:pPr>
              <a:buFont typeface="Wingdings" panose="05000000000000000000" pitchFamily="2" charset="2"/>
              <a:buChar char="§"/>
            </a:pPr>
            <a:r>
              <a:rPr lang="en-US" sz="3000" dirty="0">
                <a:latin typeface="Candara" panose="020E0502030303020204" pitchFamily="34" charset="0"/>
              </a:rPr>
              <a:t>His death fulfilled the law</a:t>
            </a:r>
          </a:p>
          <a:p>
            <a:pPr lvl="1">
              <a:buFont typeface="Wingdings" panose="05000000000000000000" pitchFamily="2" charset="2"/>
              <a:buChar char="§"/>
            </a:pPr>
            <a:r>
              <a:rPr lang="en-US" sz="2800" dirty="0">
                <a:latin typeface="Candara" panose="020E0502030303020204" pitchFamily="34" charset="0"/>
              </a:rPr>
              <a:t>Matt. 5:17; John 19:30</a:t>
            </a:r>
          </a:p>
          <a:p>
            <a:pPr lvl="1">
              <a:buFont typeface="Wingdings" panose="05000000000000000000" pitchFamily="2" charset="2"/>
              <a:buChar char="§"/>
            </a:pPr>
            <a:r>
              <a:rPr lang="en-US" sz="2800" dirty="0">
                <a:latin typeface="Candara" panose="020E0502030303020204" pitchFamily="34" charset="0"/>
              </a:rPr>
              <a:t>Colossians 2:14; Romans 7:4</a:t>
            </a:r>
          </a:p>
          <a:p>
            <a:pPr>
              <a:buFont typeface="Wingdings" panose="05000000000000000000" pitchFamily="2" charset="2"/>
              <a:buChar char="§"/>
            </a:pPr>
            <a:r>
              <a:rPr lang="en-US" sz="3000" dirty="0">
                <a:latin typeface="Candara" panose="020E0502030303020204" pitchFamily="34" charset="0"/>
              </a:rPr>
              <a:t>He provided a New and Better Covenant</a:t>
            </a:r>
          </a:p>
          <a:p>
            <a:pPr lvl="1">
              <a:buFont typeface="Wingdings" panose="05000000000000000000" pitchFamily="2" charset="2"/>
              <a:buChar char="§"/>
            </a:pPr>
            <a:r>
              <a:rPr lang="en-US" sz="2800" dirty="0">
                <a:latin typeface="Candara" panose="020E0502030303020204" pitchFamily="34" charset="0"/>
              </a:rPr>
              <a:t>Matt. 26:28; Hebrews 8:6-13</a:t>
            </a:r>
          </a:p>
          <a:p>
            <a:pPr lvl="1">
              <a:buFont typeface="Wingdings" panose="05000000000000000000" pitchFamily="2" charset="2"/>
              <a:buChar char="§"/>
            </a:pPr>
            <a:r>
              <a:rPr lang="en-US" sz="2800" dirty="0">
                <a:latin typeface="Candara" panose="020E0502030303020204" pitchFamily="34" charset="0"/>
              </a:rPr>
              <a:t>Hebrews 10:9</a:t>
            </a:r>
          </a:p>
        </p:txBody>
      </p:sp>
      <p:sp>
        <p:nvSpPr>
          <p:cNvPr id="2" name="TextBox 1">
            <a:extLst>
              <a:ext uri="{FF2B5EF4-FFF2-40B4-BE49-F238E27FC236}">
                <a16:creationId xmlns:a16="http://schemas.microsoft.com/office/drawing/2014/main" id="{2C8E000E-3E0A-E715-0610-2C51A990AEAE}"/>
              </a:ext>
            </a:extLst>
          </p:cNvPr>
          <p:cNvSpPr txBox="1"/>
          <p:nvPr/>
        </p:nvSpPr>
        <p:spPr>
          <a:xfrm>
            <a:off x="444724" y="4350036"/>
            <a:ext cx="2774195" cy="1200329"/>
          </a:xfrm>
          <a:prstGeom prst="rect">
            <a:avLst/>
          </a:prstGeom>
          <a:noFill/>
        </p:spPr>
        <p:txBody>
          <a:bodyPr wrap="square" rtlCol="0">
            <a:spAutoFit/>
          </a:bodyPr>
          <a:lstStyle/>
          <a:p>
            <a:pPr algn="ctr"/>
            <a:r>
              <a:rPr lang="en-US" sz="3600" b="1" dirty="0">
                <a:solidFill>
                  <a:srgbClr val="FFFF00"/>
                </a:solidFill>
                <a:latin typeface="Candara" panose="020E0502030303020204" pitchFamily="34" charset="0"/>
              </a:rPr>
              <a:t>Why Glory in the Cross?</a:t>
            </a:r>
          </a:p>
        </p:txBody>
      </p:sp>
    </p:spTree>
    <p:extLst>
      <p:ext uri="{BB962C8B-B14F-4D97-AF65-F5344CB8AC3E}">
        <p14:creationId xmlns:p14="http://schemas.microsoft.com/office/powerpoint/2010/main" val="24660692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750"/>
                                        <p:tgtEl>
                                          <p:spTgt spid="4">
                                            <p:txEl>
                                              <p:pRg st="1" end="1"/>
                                            </p:txEl>
                                          </p:spTgt>
                                        </p:tgtEl>
                                      </p:cBhvr>
                                    </p:animEffect>
                                    <p:anim calcmode="lin" valueType="num">
                                      <p:cBhvr>
                                        <p:cTn id="14" dur="75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75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42"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750"/>
                                        <p:tgtEl>
                                          <p:spTgt spid="4">
                                            <p:txEl>
                                              <p:pRg st="2" end="2"/>
                                            </p:txEl>
                                          </p:spTgt>
                                        </p:tgtEl>
                                      </p:cBhvr>
                                    </p:animEffect>
                                    <p:anim calcmode="lin" valueType="num">
                                      <p:cBhvr>
                                        <p:cTn id="20" dur="75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750"/>
                                        <p:tgtEl>
                                          <p:spTgt spid="4">
                                            <p:txEl>
                                              <p:pRg st="4" end="4"/>
                                            </p:txEl>
                                          </p:spTgt>
                                        </p:tgtEl>
                                      </p:cBhvr>
                                    </p:animEffect>
                                    <p:anim calcmode="lin" valueType="num">
                                      <p:cBhvr>
                                        <p:cTn id="33" dur="75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4" dur="75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1750"/>
                            </p:stCondLst>
                            <p:childTnLst>
                              <p:par>
                                <p:cTn id="36" presetID="42" presetClass="entr" presetSubtype="0" fill="hold" grpId="0" nodeType="after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750"/>
                                        <p:tgtEl>
                                          <p:spTgt spid="4">
                                            <p:txEl>
                                              <p:pRg st="5" end="5"/>
                                            </p:txEl>
                                          </p:spTgt>
                                        </p:tgtEl>
                                      </p:cBhvr>
                                    </p:animEffect>
                                    <p:anim calcmode="lin" valueType="num">
                                      <p:cBhvr>
                                        <p:cTn id="39" dur="75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75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1000"/>
                                        <p:tgtEl>
                                          <p:spTgt spid="4">
                                            <p:txEl>
                                              <p:pRg st="6" end="6"/>
                                            </p:txEl>
                                          </p:spTgt>
                                        </p:tgtEl>
                                      </p:cBhvr>
                                    </p:animEffect>
                                    <p:anim calcmode="lin" valueType="num">
                                      <p:cBhvr>
                                        <p:cTn id="4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animEffect transition="in" filter="fade">
                                      <p:cBhvr>
                                        <p:cTn id="51" dur="750"/>
                                        <p:tgtEl>
                                          <p:spTgt spid="4">
                                            <p:txEl>
                                              <p:pRg st="7" end="7"/>
                                            </p:txEl>
                                          </p:spTgt>
                                        </p:tgtEl>
                                      </p:cBhvr>
                                    </p:animEffect>
                                    <p:anim calcmode="lin" valueType="num">
                                      <p:cBhvr>
                                        <p:cTn id="52" dur="75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3" dur="75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par>
                          <p:cTn id="54" fill="hold">
                            <p:stCondLst>
                              <p:cond delay="1750"/>
                            </p:stCondLst>
                            <p:childTnLst>
                              <p:par>
                                <p:cTn id="55" presetID="42" presetClass="entr" presetSubtype="0" fill="hold" grpId="0" nodeType="after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fade">
                                      <p:cBhvr>
                                        <p:cTn id="57" dur="750"/>
                                        <p:tgtEl>
                                          <p:spTgt spid="4">
                                            <p:txEl>
                                              <p:pRg st="8" end="8"/>
                                            </p:txEl>
                                          </p:spTgt>
                                        </p:tgtEl>
                                      </p:cBhvr>
                                    </p:animEffect>
                                    <p:anim calcmode="lin" valueType="num">
                                      <p:cBhvr>
                                        <p:cTn id="58" dur="75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9" dur="75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4">
                                            <p:txEl>
                                              <p:pRg st="9" end="9"/>
                                            </p:txEl>
                                          </p:spTgt>
                                        </p:tgtEl>
                                        <p:attrNameLst>
                                          <p:attrName>style.visibility</p:attrName>
                                        </p:attrNameLst>
                                      </p:cBhvr>
                                      <p:to>
                                        <p:strVal val="visible"/>
                                      </p:to>
                                    </p:set>
                                    <p:animEffect transition="in" filter="fade">
                                      <p:cBhvr>
                                        <p:cTn id="64" dur="1000"/>
                                        <p:tgtEl>
                                          <p:spTgt spid="4">
                                            <p:txEl>
                                              <p:pRg st="9" end="9"/>
                                            </p:txEl>
                                          </p:spTgt>
                                        </p:tgtEl>
                                      </p:cBhvr>
                                    </p:animEffect>
                                    <p:anim calcmode="lin" valueType="num">
                                      <p:cBhvr>
                                        <p:cTn id="6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42" presetClass="entr" presetSubtype="0" fill="hold" grpId="0" nodeType="after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Effect transition="in" filter="fade">
                                      <p:cBhvr>
                                        <p:cTn id="70" dur="750"/>
                                        <p:tgtEl>
                                          <p:spTgt spid="4">
                                            <p:txEl>
                                              <p:pRg st="10" end="10"/>
                                            </p:txEl>
                                          </p:spTgt>
                                        </p:tgtEl>
                                      </p:cBhvr>
                                    </p:animEffect>
                                    <p:anim calcmode="lin" valueType="num">
                                      <p:cBhvr>
                                        <p:cTn id="71" dur="75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2" dur="75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par>
                          <p:cTn id="73" fill="hold">
                            <p:stCondLst>
                              <p:cond delay="1750"/>
                            </p:stCondLst>
                            <p:childTnLst>
                              <p:par>
                                <p:cTn id="74" presetID="42" presetClass="entr" presetSubtype="0" fill="hold" grpId="0" nodeType="afterEffect">
                                  <p:stCondLst>
                                    <p:cond delay="0"/>
                                  </p:stCondLst>
                                  <p:childTnLst>
                                    <p:set>
                                      <p:cBhvr>
                                        <p:cTn id="75" dur="1" fill="hold">
                                          <p:stCondLst>
                                            <p:cond delay="0"/>
                                          </p:stCondLst>
                                        </p:cTn>
                                        <p:tgtEl>
                                          <p:spTgt spid="4">
                                            <p:txEl>
                                              <p:pRg st="11" end="11"/>
                                            </p:txEl>
                                          </p:spTgt>
                                        </p:tgtEl>
                                        <p:attrNameLst>
                                          <p:attrName>style.visibility</p:attrName>
                                        </p:attrNameLst>
                                      </p:cBhvr>
                                      <p:to>
                                        <p:strVal val="visible"/>
                                      </p:to>
                                    </p:set>
                                    <p:animEffect transition="in" filter="fade">
                                      <p:cBhvr>
                                        <p:cTn id="76" dur="750"/>
                                        <p:tgtEl>
                                          <p:spTgt spid="4">
                                            <p:txEl>
                                              <p:pRg st="11" end="11"/>
                                            </p:txEl>
                                          </p:spTgt>
                                        </p:tgtEl>
                                      </p:cBhvr>
                                    </p:animEffect>
                                    <p:anim calcmode="lin" valueType="num">
                                      <p:cBhvr>
                                        <p:cTn id="77" dur="75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8" dur="75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3" name="Picture 12">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6697" r="55278"/>
          <a:stretch/>
        </p:blipFill>
        <p:spPr>
          <a:xfrm>
            <a:off x="0" y="4375150"/>
            <a:ext cx="3477006" cy="2482850"/>
          </a:xfrm>
          <a:prstGeom prst="rect">
            <a:avLst/>
          </a:prstGeom>
        </p:spPr>
      </p:pic>
      <p:sp>
        <p:nvSpPr>
          <p:cNvPr id="6" name="Title 1">
            <a:extLst>
              <a:ext uri="{FF2B5EF4-FFF2-40B4-BE49-F238E27FC236}">
                <a16:creationId xmlns:a16="http://schemas.microsoft.com/office/drawing/2014/main" id="{87CE68E4-C9B3-E3FC-D329-81DA3B522F25}"/>
              </a:ext>
            </a:extLst>
          </p:cNvPr>
          <p:cNvSpPr txBox="1">
            <a:spLocks/>
          </p:cNvSpPr>
          <p:nvPr/>
        </p:nvSpPr>
        <p:spPr>
          <a:xfrm>
            <a:off x="77490" y="1002809"/>
            <a:ext cx="3518115" cy="2898089"/>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4400" b="1" dirty="0">
                <a:solidFill>
                  <a:schemeClr val="bg1">
                    <a:lumMod val="75000"/>
                  </a:schemeClr>
                </a:solidFill>
                <a:latin typeface="Candara" panose="020E0502030303020204" pitchFamily="34" charset="0"/>
              </a:rPr>
              <a:t>consider</a:t>
            </a:r>
          </a:p>
          <a:p>
            <a:pPr algn="ctr"/>
            <a:r>
              <a:rPr lang="en-US" sz="4400" b="1" dirty="0">
                <a:solidFill>
                  <a:schemeClr val="bg1">
                    <a:lumMod val="75000"/>
                  </a:schemeClr>
                </a:solidFill>
                <a:latin typeface="Candara" panose="020E0502030303020204" pitchFamily="34" charset="0"/>
              </a:rPr>
              <a:t>The</a:t>
            </a:r>
            <a:br>
              <a:rPr lang="en-US" sz="4400" b="1" i="1" u="sng" dirty="0">
                <a:solidFill>
                  <a:schemeClr val="bg1">
                    <a:lumMod val="75000"/>
                  </a:schemeClr>
                </a:solidFill>
                <a:latin typeface="Candara" panose="020E0502030303020204" pitchFamily="34" charset="0"/>
              </a:rPr>
            </a:br>
            <a:r>
              <a:rPr lang="en-US" sz="4800" b="1" i="1" u="sng" dirty="0">
                <a:solidFill>
                  <a:schemeClr val="bg1"/>
                </a:solidFill>
                <a:latin typeface="Candara" panose="020E0502030303020204" pitchFamily="34" charset="0"/>
              </a:rPr>
              <a:t>Preaching</a:t>
            </a:r>
            <a:r>
              <a:rPr lang="en-US" sz="4400" b="1" dirty="0">
                <a:solidFill>
                  <a:schemeClr val="bg1">
                    <a:lumMod val="75000"/>
                  </a:schemeClr>
                </a:solidFill>
                <a:latin typeface="Candara" panose="020E0502030303020204" pitchFamily="34" charset="0"/>
              </a:rPr>
              <a:t> of the cross</a:t>
            </a:r>
          </a:p>
        </p:txBody>
      </p:sp>
      <p:sp>
        <p:nvSpPr>
          <p:cNvPr id="4" name="Content Placeholder 3">
            <a:extLst>
              <a:ext uri="{FF2B5EF4-FFF2-40B4-BE49-F238E27FC236}">
                <a16:creationId xmlns:a16="http://schemas.microsoft.com/office/drawing/2014/main" id="{63CE6F6B-6990-8D34-B0F2-1F7186A31B6A}"/>
              </a:ext>
            </a:extLst>
          </p:cNvPr>
          <p:cNvSpPr>
            <a:spLocks noGrp="1"/>
          </p:cNvSpPr>
          <p:nvPr>
            <p:ph idx="1"/>
          </p:nvPr>
        </p:nvSpPr>
        <p:spPr>
          <a:xfrm>
            <a:off x="3735093" y="170481"/>
            <a:ext cx="5346915" cy="6687519"/>
          </a:xfrm>
        </p:spPr>
        <p:txBody>
          <a:bodyPr>
            <a:normAutofit lnSpcReduction="10000"/>
          </a:bodyPr>
          <a:lstStyle/>
          <a:p>
            <a:pPr>
              <a:buFont typeface="Wingdings" panose="05000000000000000000" pitchFamily="2" charset="2"/>
              <a:buChar char="§"/>
            </a:pPr>
            <a:r>
              <a:rPr lang="en-US" sz="3200" dirty="0">
                <a:latin typeface="Candara" panose="020E0502030303020204" pitchFamily="34" charset="0"/>
              </a:rPr>
              <a:t>His death made possible the forgiveness of sins</a:t>
            </a:r>
          </a:p>
          <a:p>
            <a:pPr lvl="1">
              <a:buFont typeface="Wingdings" panose="05000000000000000000" pitchFamily="2" charset="2"/>
              <a:buChar char="§"/>
            </a:pPr>
            <a:r>
              <a:rPr lang="en-US" sz="2800" dirty="0">
                <a:latin typeface="Candara" panose="020E0502030303020204" pitchFamily="34" charset="0"/>
              </a:rPr>
              <a:t>Hebrews 9:22; Romans 4:25</a:t>
            </a:r>
          </a:p>
          <a:p>
            <a:pPr lvl="1">
              <a:buFont typeface="Wingdings" panose="05000000000000000000" pitchFamily="2" charset="2"/>
              <a:buChar char="§"/>
            </a:pPr>
            <a:r>
              <a:rPr lang="en-US" sz="2800" dirty="0">
                <a:latin typeface="Candara" panose="020E0502030303020204" pitchFamily="34" charset="0"/>
              </a:rPr>
              <a:t>1 Peter 1:18-19</a:t>
            </a:r>
          </a:p>
          <a:p>
            <a:pPr>
              <a:buFont typeface="Wingdings" panose="05000000000000000000" pitchFamily="2" charset="2"/>
              <a:buChar char="§"/>
            </a:pPr>
            <a:r>
              <a:rPr lang="en-US" sz="3200" dirty="0">
                <a:latin typeface="Candara" panose="020E0502030303020204" pitchFamily="34" charset="0"/>
              </a:rPr>
              <a:t>His blood shed on the Cross purchased the church</a:t>
            </a:r>
          </a:p>
          <a:p>
            <a:pPr lvl="1">
              <a:buFont typeface="Wingdings" panose="05000000000000000000" pitchFamily="2" charset="2"/>
              <a:buChar char="§"/>
            </a:pPr>
            <a:r>
              <a:rPr lang="en-US" sz="2800" dirty="0">
                <a:latin typeface="Candara" panose="020E0502030303020204" pitchFamily="34" charset="0"/>
              </a:rPr>
              <a:t>Acts 20:28; Ephesians 5:25</a:t>
            </a:r>
          </a:p>
          <a:p>
            <a:pPr>
              <a:buFont typeface="Wingdings" panose="05000000000000000000" pitchFamily="2" charset="2"/>
              <a:buChar char="§"/>
            </a:pPr>
            <a:r>
              <a:rPr lang="en-US" sz="3200" dirty="0">
                <a:latin typeface="Candara" panose="020E0502030303020204" pitchFamily="34" charset="0"/>
              </a:rPr>
              <a:t>The Cross brought a new people into the world which Paul called a new creation</a:t>
            </a:r>
          </a:p>
          <a:p>
            <a:pPr lvl="1">
              <a:buFont typeface="Wingdings" panose="05000000000000000000" pitchFamily="2" charset="2"/>
              <a:buChar char="§"/>
            </a:pPr>
            <a:r>
              <a:rPr lang="en-US" sz="2800" dirty="0">
                <a:latin typeface="Candara" panose="020E0502030303020204" pitchFamily="34" charset="0"/>
              </a:rPr>
              <a:t>Galatians 6:16 </a:t>
            </a:r>
          </a:p>
          <a:p>
            <a:pPr>
              <a:buFont typeface="Wingdings" panose="05000000000000000000" pitchFamily="2" charset="2"/>
              <a:buChar char="§"/>
            </a:pPr>
            <a:r>
              <a:rPr lang="en-US" sz="3200" dirty="0">
                <a:latin typeface="Candara" panose="020E0502030303020204" pitchFamily="34" charset="0"/>
              </a:rPr>
              <a:t>These new people are the bride of Christ</a:t>
            </a:r>
          </a:p>
          <a:p>
            <a:pPr lvl="1">
              <a:buFont typeface="Wingdings" panose="05000000000000000000" pitchFamily="2" charset="2"/>
              <a:buChar char="§"/>
            </a:pPr>
            <a:r>
              <a:rPr lang="en-US" sz="2800" dirty="0">
                <a:latin typeface="Candara" panose="020E0502030303020204" pitchFamily="34" charset="0"/>
              </a:rPr>
              <a:t>Ephesians 5:22-30</a:t>
            </a:r>
          </a:p>
          <a:p>
            <a:pPr lvl="1">
              <a:buFont typeface="Wingdings" panose="05000000000000000000" pitchFamily="2" charset="2"/>
              <a:buChar char="§"/>
            </a:pPr>
            <a:r>
              <a:rPr lang="en-US" sz="2800" dirty="0">
                <a:latin typeface="Candara" panose="020E0502030303020204" pitchFamily="34" charset="0"/>
              </a:rPr>
              <a:t>Revelation 21:2, 21:9, 22:17</a:t>
            </a:r>
          </a:p>
        </p:txBody>
      </p:sp>
      <p:sp>
        <p:nvSpPr>
          <p:cNvPr id="2" name="TextBox 1">
            <a:extLst>
              <a:ext uri="{FF2B5EF4-FFF2-40B4-BE49-F238E27FC236}">
                <a16:creationId xmlns:a16="http://schemas.microsoft.com/office/drawing/2014/main" id="{2C8E000E-3E0A-E715-0610-2C51A990AEAE}"/>
              </a:ext>
            </a:extLst>
          </p:cNvPr>
          <p:cNvSpPr txBox="1"/>
          <p:nvPr/>
        </p:nvSpPr>
        <p:spPr>
          <a:xfrm>
            <a:off x="444724" y="4350036"/>
            <a:ext cx="2774195" cy="1200329"/>
          </a:xfrm>
          <a:prstGeom prst="rect">
            <a:avLst/>
          </a:prstGeom>
          <a:noFill/>
        </p:spPr>
        <p:txBody>
          <a:bodyPr wrap="square" rtlCol="0">
            <a:spAutoFit/>
          </a:bodyPr>
          <a:lstStyle/>
          <a:p>
            <a:pPr algn="ctr"/>
            <a:r>
              <a:rPr lang="en-US" sz="3600" b="1" dirty="0">
                <a:solidFill>
                  <a:srgbClr val="FFFF00"/>
                </a:solidFill>
                <a:latin typeface="Candara" panose="020E0502030303020204" pitchFamily="34" charset="0"/>
              </a:rPr>
              <a:t>Why Glory in the Cross?</a:t>
            </a:r>
          </a:p>
        </p:txBody>
      </p:sp>
    </p:spTree>
    <p:extLst>
      <p:ext uri="{BB962C8B-B14F-4D97-AF65-F5344CB8AC3E}">
        <p14:creationId xmlns:p14="http://schemas.microsoft.com/office/powerpoint/2010/main" val="882733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750"/>
                                        <p:tgtEl>
                                          <p:spTgt spid="4">
                                            <p:txEl>
                                              <p:pRg st="1" end="1"/>
                                            </p:txEl>
                                          </p:spTgt>
                                        </p:tgtEl>
                                      </p:cBhvr>
                                    </p:animEffect>
                                    <p:anim calcmode="lin" valueType="num">
                                      <p:cBhvr>
                                        <p:cTn id="14" dur="75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75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42"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750"/>
                                        <p:tgtEl>
                                          <p:spTgt spid="4">
                                            <p:txEl>
                                              <p:pRg st="2" end="2"/>
                                            </p:txEl>
                                          </p:spTgt>
                                        </p:tgtEl>
                                      </p:cBhvr>
                                    </p:animEffect>
                                    <p:anim calcmode="lin" valueType="num">
                                      <p:cBhvr>
                                        <p:cTn id="20" dur="75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750"/>
                                        <p:tgtEl>
                                          <p:spTgt spid="4">
                                            <p:txEl>
                                              <p:pRg st="4" end="4"/>
                                            </p:txEl>
                                          </p:spTgt>
                                        </p:tgtEl>
                                      </p:cBhvr>
                                    </p:animEffect>
                                    <p:anim calcmode="lin" valueType="num">
                                      <p:cBhvr>
                                        <p:cTn id="33" dur="75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4" dur="75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fade">
                                      <p:cBhvr>
                                        <p:cTn id="39" dur="1000"/>
                                        <p:tgtEl>
                                          <p:spTgt spid="4">
                                            <p:txEl>
                                              <p:pRg st="5" end="5"/>
                                            </p:txEl>
                                          </p:spTgt>
                                        </p:tgtEl>
                                      </p:cBhvr>
                                    </p:animEffect>
                                    <p:anim calcmode="lin" valueType="num">
                                      <p:cBhvr>
                                        <p:cTn id="4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grpId="0" nodeType="after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750"/>
                                        <p:tgtEl>
                                          <p:spTgt spid="4">
                                            <p:txEl>
                                              <p:pRg st="6" end="6"/>
                                            </p:txEl>
                                          </p:spTgt>
                                        </p:tgtEl>
                                      </p:cBhvr>
                                    </p:animEffect>
                                    <p:anim calcmode="lin" valueType="num">
                                      <p:cBhvr>
                                        <p:cTn id="46" dur="75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7" dur="75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1000"/>
                                        <p:tgtEl>
                                          <p:spTgt spid="4">
                                            <p:txEl>
                                              <p:pRg st="7" end="7"/>
                                            </p:txEl>
                                          </p:spTgt>
                                        </p:tgtEl>
                                      </p:cBhvr>
                                    </p:animEffect>
                                    <p:anim calcmode="lin" valueType="num">
                                      <p:cBhvr>
                                        <p:cTn id="5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42" presetClass="entr" presetSubtype="0" fill="hold" grpId="0" nodeType="afterEffect">
                                  <p:stCondLst>
                                    <p:cond delay="0"/>
                                  </p:stCondLst>
                                  <p:childTnLst>
                                    <p:set>
                                      <p:cBhvr>
                                        <p:cTn id="57" dur="1" fill="hold">
                                          <p:stCondLst>
                                            <p:cond delay="0"/>
                                          </p:stCondLst>
                                        </p:cTn>
                                        <p:tgtEl>
                                          <p:spTgt spid="4">
                                            <p:txEl>
                                              <p:pRg st="8" end="8"/>
                                            </p:txEl>
                                          </p:spTgt>
                                        </p:tgtEl>
                                        <p:attrNameLst>
                                          <p:attrName>style.visibility</p:attrName>
                                        </p:attrNameLst>
                                      </p:cBhvr>
                                      <p:to>
                                        <p:strVal val="visible"/>
                                      </p:to>
                                    </p:set>
                                    <p:animEffect transition="in" filter="fade">
                                      <p:cBhvr>
                                        <p:cTn id="58" dur="750"/>
                                        <p:tgtEl>
                                          <p:spTgt spid="4">
                                            <p:txEl>
                                              <p:pRg st="8" end="8"/>
                                            </p:txEl>
                                          </p:spTgt>
                                        </p:tgtEl>
                                      </p:cBhvr>
                                    </p:animEffect>
                                    <p:anim calcmode="lin" valueType="num">
                                      <p:cBhvr>
                                        <p:cTn id="59" dur="75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0" dur="75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1750"/>
                            </p:stCondLst>
                            <p:childTnLst>
                              <p:par>
                                <p:cTn id="62" presetID="42" presetClass="entr" presetSubtype="0" fill="hold" grpId="0" nodeType="afterEffect">
                                  <p:stCondLst>
                                    <p:cond delay="0"/>
                                  </p:stCondLst>
                                  <p:childTnLst>
                                    <p:set>
                                      <p:cBhvr>
                                        <p:cTn id="63" dur="1" fill="hold">
                                          <p:stCondLst>
                                            <p:cond delay="0"/>
                                          </p:stCondLst>
                                        </p:cTn>
                                        <p:tgtEl>
                                          <p:spTgt spid="4">
                                            <p:txEl>
                                              <p:pRg st="9" end="9"/>
                                            </p:txEl>
                                          </p:spTgt>
                                        </p:tgtEl>
                                        <p:attrNameLst>
                                          <p:attrName>style.visibility</p:attrName>
                                        </p:attrNameLst>
                                      </p:cBhvr>
                                      <p:to>
                                        <p:strVal val="visible"/>
                                      </p:to>
                                    </p:set>
                                    <p:animEffect transition="in" filter="fade">
                                      <p:cBhvr>
                                        <p:cTn id="64" dur="750"/>
                                        <p:tgtEl>
                                          <p:spTgt spid="4">
                                            <p:txEl>
                                              <p:pRg st="9" end="9"/>
                                            </p:txEl>
                                          </p:spTgt>
                                        </p:tgtEl>
                                      </p:cBhvr>
                                    </p:animEffect>
                                    <p:anim calcmode="lin" valueType="num">
                                      <p:cBhvr>
                                        <p:cTn id="65" dur="75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6" dur="75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3" name="Picture 12">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6697" r="55278"/>
          <a:stretch/>
        </p:blipFill>
        <p:spPr>
          <a:xfrm>
            <a:off x="0" y="4375150"/>
            <a:ext cx="3477006" cy="2482850"/>
          </a:xfrm>
          <a:prstGeom prst="rect">
            <a:avLst/>
          </a:prstGeom>
        </p:spPr>
      </p:pic>
      <p:sp>
        <p:nvSpPr>
          <p:cNvPr id="6" name="Title 1">
            <a:extLst>
              <a:ext uri="{FF2B5EF4-FFF2-40B4-BE49-F238E27FC236}">
                <a16:creationId xmlns:a16="http://schemas.microsoft.com/office/drawing/2014/main" id="{BCBD5293-3B54-399A-DED8-EBE5D724830F}"/>
              </a:ext>
            </a:extLst>
          </p:cNvPr>
          <p:cNvSpPr txBox="1">
            <a:spLocks/>
          </p:cNvSpPr>
          <p:nvPr/>
        </p:nvSpPr>
        <p:spPr>
          <a:xfrm>
            <a:off x="92988" y="1002809"/>
            <a:ext cx="3477007" cy="2898089"/>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4400" b="1" dirty="0">
                <a:solidFill>
                  <a:schemeClr val="bg1">
                    <a:lumMod val="75000"/>
                  </a:schemeClr>
                </a:solidFill>
                <a:latin typeface="Candara" panose="020E0502030303020204" pitchFamily="34" charset="0"/>
              </a:rPr>
              <a:t>consider</a:t>
            </a:r>
          </a:p>
          <a:p>
            <a:pPr algn="ctr"/>
            <a:r>
              <a:rPr lang="en-US" sz="4400" b="1" dirty="0">
                <a:solidFill>
                  <a:schemeClr val="bg1">
                    <a:lumMod val="75000"/>
                  </a:schemeClr>
                </a:solidFill>
                <a:latin typeface="Candara" panose="020E0502030303020204" pitchFamily="34" charset="0"/>
              </a:rPr>
              <a:t>The</a:t>
            </a:r>
            <a:br>
              <a:rPr lang="en-US" sz="4400" b="1" i="1" u="sng" dirty="0">
                <a:solidFill>
                  <a:schemeClr val="bg1">
                    <a:lumMod val="75000"/>
                  </a:schemeClr>
                </a:solidFill>
                <a:latin typeface="Candara" panose="020E0502030303020204" pitchFamily="34" charset="0"/>
              </a:rPr>
            </a:br>
            <a:r>
              <a:rPr lang="en-US" sz="4800" b="1" i="1" u="sng" dirty="0">
                <a:solidFill>
                  <a:schemeClr val="bg1"/>
                </a:solidFill>
                <a:latin typeface="Candara" panose="020E0502030303020204" pitchFamily="34" charset="0"/>
              </a:rPr>
              <a:t>Person</a:t>
            </a:r>
            <a:r>
              <a:rPr lang="en-US" sz="4400" b="1" dirty="0">
                <a:solidFill>
                  <a:schemeClr val="bg1">
                    <a:lumMod val="75000"/>
                  </a:schemeClr>
                </a:solidFill>
                <a:latin typeface="Candara" panose="020E0502030303020204" pitchFamily="34" charset="0"/>
              </a:rPr>
              <a:t> </a:t>
            </a:r>
          </a:p>
          <a:p>
            <a:pPr algn="ctr"/>
            <a:r>
              <a:rPr lang="en-US" sz="4400" b="1" dirty="0">
                <a:solidFill>
                  <a:schemeClr val="bg1">
                    <a:lumMod val="75000"/>
                  </a:schemeClr>
                </a:solidFill>
                <a:latin typeface="Candara" panose="020E0502030303020204" pitchFamily="34" charset="0"/>
              </a:rPr>
              <a:t>of the cross</a:t>
            </a:r>
          </a:p>
        </p:txBody>
      </p:sp>
      <p:sp>
        <p:nvSpPr>
          <p:cNvPr id="2" name="Content Placeholder 3">
            <a:extLst>
              <a:ext uri="{FF2B5EF4-FFF2-40B4-BE49-F238E27FC236}">
                <a16:creationId xmlns:a16="http://schemas.microsoft.com/office/drawing/2014/main" id="{22CB40AB-236E-7E58-5CA6-DFA6ACCC56FF}"/>
              </a:ext>
            </a:extLst>
          </p:cNvPr>
          <p:cNvSpPr>
            <a:spLocks noGrp="1"/>
          </p:cNvSpPr>
          <p:nvPr>
            <p:ph idx="1"/>
          </p:nvPr>
        </p:nvSpPr>
        <p:spPr>
          <a:xfrm>
            <a:off x="3797085" y="247970"/>
            <a:ext cx="5129939" cy="6687519"/>
          </a:xfrm>
        </p:spPr>
        <p:txBody>
          <a:bodyPr>
            <a:normAutofit lnSpcReduction="10000"/>
          </a:bodyPr>
          <a:lstStyle/>
          <a:p>
            <a:pPr>
              <a:buFont typeface="Wingdings" panose="05000000000000000000" pitchFamily="2" charset="2"/>
              <a:buChar char="§"/>
            </a:pPr>
            <a:r>
              <a:rPr lang="en-US" sz="3200" dirty="0">
                <a:latin typeface="Candara" panose="020E0502030303020204" pitchFamily="34" charset="0"/>
              </a:rPr>
              <a:t>Jesus said, </a:t>
            </a:r>
            <a:r>
              <a:rPr lang="en-US" sz="3200" b="1" i="1" dirty="0">
                <a:latin typeface="Candara" panose="020E0502030303020204" pitchFamily="34" charset="0"/>
              </a:rPr>
              <a:t>“</a:t>
            </a:r>
            <a:r>
              <a:rPr lang="en-US" sz="3200" b="1" i="1" dirty="0">
                <a:latin typeface="Candara" panose="020E0502030303020204" pitchFamily="34" charset="0"/>
                <a:cs typeface="Arial" panose="020B0604020202020204" pitchFamily="34" charset="0"/>
              </a:rPr>
              <a:t>And I, if I be lifted up from the earth, will draw all men unto myself” - </a:t>
            </a:r>
            <a:r>
              <a:rPr lang="en-US" sz="3200" dirty="0">
                <a:latin typeface="Candara" panose="020E0502030303020204" pitchFamily="34" charset="0"/>
                <a:cs typeface="Arial" panose="020B0604020202020204" pitchFamily="34" charset="0"/>
              </a:rPr>
              <a:t>John 12:32</a:t>
            </a: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Jesus was God in the flesh</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Philippians 2:6-11</a:t>
            </a:r>
            <a:endParaRPr lang="en-US" sz="3000" dirty="0">
              <a:latin typeface="Candara" panose="020E0502030303020204" pitchFamily="34" charset="0"/>
            </a:endParaRP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Jesus was the Lamb of God</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John 1:29; 36; 1 Peter 1:19</a:t>
            </a: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Jesus was the Word</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John 1:1-2, 14</a:t>
            </a: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Jesus was the Light </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John 1:3-9</a:t>
            </a: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Jesus brought grace and truth - John 1:17</a:t>
            </a:r>
          </a:p>
        </p:txBody>
      </p:sp>
    </p:spTree>
    <p:extLst>
      <p:ext uri="{BB962C8B-B14F-4D97-AF65-F5344CB8AC3E}">
        <p14:creationId xmlns:p14="http://schemas.microsoft.com/office/powerpoint/2010/main" val="14839545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750"/>
                                        <p:tgtEl>
                                          <p:spTgt spid="2">
                                            <p:txEl>
                                              <p:pRg st="2" end="2"/>
                                            </p:txEl>
                                          </p:spTgt>
                                        </p:tgtEl>
                                      </p:cBhvr>
                                    </p:animEffect>
                                    <p:anim calcmode="lin" valueType="num">
                                      <p:cBhvr>
                                        <p:cTn id="21" dur="75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750"/>
                                        <p:tgtEl>
                                          <p:spTgt spid="2">
                                            <p:txEl>
                                              <p:pRg st="4" end="4"/>
                                            </p:txEl>
                                          </p:spTgt>
                                        </p:tgtEl>
                                      </p:cBhvr>
                                    </p:animEffect>
                                    <p:anim calcmode="lin" valueType="num">
                                      <p:cBhvr>
                                        <p:cTn id="34" dur="75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75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42" presetClass="entr" presetSubtype="0" fill="hold" grpId="0" nodeType="after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fade">
                                      <p:cBhvr>
                                        <p:cTn id="46" dur="750"/>
                                        <p:tgtEl>
                                          <p:spTgt spid="2">
                                            <p:txEl>
                                              <p:pRg st="6" end="6"/>
                                            </p:txEl>
                                          </p:spTgt>
                                        </p:tgtEl>
                                      </p:cBhvr>
                                    </p:animEffect>
                                    <p:anim calcmode="lin" valueType="num">
                                      <p:cBhvr>
                                        <p:cTn id="47" dur="75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8" dur="75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
                                            <p:txEl>
                                              <p:pRg st="7" end="7"/>
                                            </p:txEl>
                                          </p:spTgt>
                                        </p:tgtEl>
                                        <p:attrNameLst>
                                          <p:attrName>style.visibility</p:attrName>
                                        </p:attrNameLst>
                                      </p:cBhvr>
                                      <p:to>
                                        <p:strVal val="visible"/>
                                      </p:to>
                                    </p:set>
                                    <p:animEffect transition="in" filter="fade">
                                      <p:cBhvr>
                                        <p:cTn id="53" dur="1000"/>
                                        <p:tgtEl>
                                          <p:spTgt spid="2">
                                            <p:txEl>
                                              <p:pRg st="7" end="7"/>
                                            </p:txEl>
                                          </p:spTgt>
                                        </p:tgtEl>
                                      </p:cBhvr>
                                    </p:animEffect>
                                    <p:anim calcmode="lin" valueType="num">
                                      <p:cBhvr>
                                        <p:cTn id="5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42" presetClass="entr" presetSubtype="0" fill="hold" grpId="0" nodeType="afterEffect">
                                  <p:stCondLst>
                                    <p:cond delay="0"/>
                                  </p:stCondLst>
                                  <p:childTnLst>
                                    <p:set>
                                      <p:cBhvr>
                                        <p:cTn id="58" dur="1" fill="hold">
                                          <p:stCondLst>
                                            <p:cond delay="0"/>
                                          </p:stCondLst>
                                        </p:cTn>
                                        <p:tgtEl>
                                          <p:spTgt spid="2">
                                            <p:txEl>
                                              <p:pRg st="8" end="8"/>
                                            </p:txEl>
                                          </p:spTgt>
                                        </p:tgtEl>
                                        <p:attrNameLst>
                                          <p:attrName>style.visibility</p:attrName>
                                        </p:attrNameLst>
                                      </p:cBhvr>
                                      <p:to>
                                        <p:strVal val="visible"/>
                                      </p:to>
                                    </p:set>
                                    <p:animEffect transition="in" filter="fade">
                                      <p:cBhvr>
                                        <p:cTn id="59" dur="750"/>
                                        <p:tgtEl>
                                          <p:spTgt spid="2">
                                            <p:txEl>
                                              <p:pRg st="8" end="8"/>
                                            </p:txEl>
                                          </p:spTgt>
                                        </p:tgtEl>
                                      </p:cBhvr>
                                    </p:animEffect>
                                    <p:anim calcmode="lin" valueType="num">
                                      <p:cBhvr>
                                        <p:cTn id="60" dur="75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1" dur="75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
                                            <p:txEl>
                                              <p:pRg st="9" end="9"/>
                                            </p:txEl>
                                          </p:spTgt>
                                        </p:tgtEl>
                                        <p:attrNameLst>
                                          <p:attrName>style.visibility</p:attrName>
                                        </p:attrNameLst>
                                      </p:cBhvr>
                                      <p:to>
                                        <p:strVal val="visible"/>
                                      </p:to>
                                    </p:set>
                                    <p:animEffect transition="in" filter="fade">
                                      <p:cBhvr>
                                        <p:cTn id="66" dur="1000"/>
                                        <p:tgtEl>
                                          <p:spTgt spid="2">
                                            <p:txEl>
                                              <p:pRg st="9" end="9"/>
                                            </p:txEl>
                                          </p:spTgt>
                                        </p:tgtEl>
                                      </p:cBhvr>
                                    </p:animEffect>
                                    <p:anim calcmode="lin" valueType="num">
                                      <p:cBhvr>
                                        <p:cTn id="6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3" name="Picture 12">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6697" r="55278"/>
          <a:stretch/>
        </p:blipFill>
        <p:spPr>
          <a:xfrm>
            <a:off x="0" y="4375150"/>
            <a:ext cx="3477006" cy="2482850"/>
          </a:xfrm>
          <a:prstGeom prst="rect">
            <a:avLst/>
          </a:prstGeom>
        </p:spPr>
      </p:pic>
      <p:sp>
        <p:nvSpPr>
          <p:cNvPr id="6" name="Title 1">
            <a:extLst>
              <a:ext uri="{FF2B5EF4-FFF2-40B4-BE49-F238E27FC236}">
                <a16:creationId xmlns:a16="http://schemas.microsoft.com/office/drawing/2014/main" id="{BCBD5293-3B54-399A-DED8-EBE5D724830F}"/>
              </a:ext>
            </a:extLst>
          </p:cNvPr>
          <p:cNvSpPr txBox="1">
            <a:spLocks/>
          </p:cNvSpPr>
          <p:nvPr/>
        </p:nvSpPr>
        <p:spPr>
          <a:xfrm>
            <a:off x="92984" y="1002809"/>
            <a:ext cx="3477006" cy="2898089"/>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4400" b="1" dirty="0">
                <a:solidFill>
                  <a:schemeClr val="bg1">
                    <a:lumMod val="75000"/>
                  </a:schemeClr>
                </a:solidFill>
                <a:latin typeface="Candara" panose="020E0502030303020204" pitchFamily="34" charset="0"/>
              </a:rPr>
              <a:t>consider</a:t>
            </a:r>
          </a:p>
          <a:p>
            <a:pPr algn="ctr"/>
            <a:r>
              <a:rPr lang="en-US" sz="4400" b="1" dirty="0">
                <a:solidFill>
                  <a:schemeClr val="bg1">
                    <a:lumMod val="75000"/>
                  </a:schemeClr>
                </a:solidFill>
                <a:latin typeface="Candara" panose="020E0502030303020204" pitchFamily="34" charset="0"/>
              </a:rPr>
              <a:t>The</a:t>
            </a:r>
            <a:br>
              <a:rPr lang="en-US" sz="4400" b="1" i="1" u="sng" dirty="0">
                <a:solidFill>
                  <a:schemeClr val="bg1">
                    <a:lumMod val="75000"/>
                  </a:schemeClr>
                </a:solidFill>
                <a:latin typeface="Candara" panose="020E0502030303020204" pitchFamily="34" charset="0"/>
              </a:rPr>
            </a:br>
            <a:r>
              <a:rPr lang="en-US" sz="4800" b="1" i="1" u="sng" dirty="0">
                <a:solidFill>
                  <a:schemeClr val="bg1"/>
                </a:solidFill>
                <a:latin typeface="Candara" panose="020E0502030303020204" pitchFamily="34" charset="0"/>
              </a:rPr>
              <a:t>Power</a:t>
            </a:r>
            <a:r>
              <a:rPr lang="en-US" sz="4400" b="1" dirty="0">
                <a:solidFill>
                  <a:schemeClr val="bg1">
                    <a:lumMod val="75000"/>
                  </a:schemeClr>
                </a:solidFill>
                <a:latin typeface="Candara" panose="020E0502030303020204" pitchFamily="34" charset="0"/>
              </a:rPr>
              <a:t> </a:t>
            </a:r>
          </a:p>
          <a:p>
            <a:pPr algn="ctr"/>
            <a:r>
              <a:rPr lang="en-US" sz="4400" b="1" dirty="0">
                <a:solidFill>
                  <a:schemeClr val="bg1">
                    <a:lumMod val="75000"/>
                  </a:schemeClr>
                </a:solidFill>
                <a:latin typeface="Candara" panose="020E0502030303020204" pitchFamily="34" charset="0"/>
              </a:rPr>
              <a:t>of the cross</a:t>
            </a:r>
          </a:p>
        </p:txBody>
      </p:sp>
      <p:sp>
        <p:nvSpPr>
          <p:cNvPr id="10" name="Content Placeholder 3">
            <a:extLst>
              <a:ext uri="{FF2B5EF4-FFF2-40B4-BE49-F238E27FC236}">
                <a16:creationId xmlns:a16="http://schemas.microsoft.com/office/drawing/2014/main" id="{3B7DFAB3-FAC2-9E7F-FF92-CFB454F9C865}"/>
              </a:ext>
            </a:extLst>
          </p:cNvPr>
          <p:cNvSpPr>
            <a:spLocks noGrp="1"/>
          </p:cNvSpPr>
          <p:nvPr>
            <p:ph idx="1"/>
          </p:nvPr>
        </p:nvSpPr>
        <p:spPr>
          <a:xfrm>
            <a:off x="3797085" y="247970"/>
            <a:ext cx="5129939" cy="6687519"/>
          </a:xfrm>
        </p:spPr>
        <p:txBody>
          <a:bodyPr>
            <a:normAutofit/>
          </a:bodyPr>
          <a:lstStyle/>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A glorious </a:t>
            </a:r>
            <a:r>
              <a:rPr lang="en-US" sz="3000" i="1" dirty="0">
                <a:latin typeface="Candara" panose="020E0502030303020204" pitchFamily="34" charset="0"/>
                <a:cs typeface="Arial" panose="020B0604020202020204" pitchFamily="34" charset="0"/>
              </a:rPr>
              <a:t>Savior </a:t>
            </a:r>
            <a:r>
              <a:rPr lang="en-US" sz="3000" dirty="0">
                <a:latin typeface="Candara" panose="020E0502030303020204" pitchFamily="34" charset="0"/>
                <a:cs typeface="Arial" panose="020B0604020202020204" pitchFamily="34" charset="0"/>
              </a:rPr>
              <a:t>died on it</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Acts 2:22-23</a:t>
            </a: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A glorious </a:t>
            </a:r>
            <a:r>
              <a:rPr lang="en-US" sz="3000" i="1" dirty="0">
                <a:latin typeface="Candara" panose="020E0502030303020204" pitchFamily="34" charset="0"/>
                <a:cs typeface="Arial" panose="020B0604020202020204" pitchFamily="34" charset="0"/>
              </a:rPr>
              <a:t>love</a:t>
            </a:r>
            <a:r>
              <a:rPr lang="en-US" sz="3000" dirty="0">
                <a:latin typeface="Candara" panose="020E0502030303020204" pitchFamily="34" charset="0"/>
                <a:cs typeface="Arial" panose="020B0604020202020204" pitchFamily="34" charset="0"/>
              </a:rPr>
              <a:t> prompted it</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1 John 4:9-10; John 3:16</a:t>
            </a: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A glorious church was </a:t>
            </a:r>
            <a:r>
              <a:rPr lang="en-US" sz="3000" i="1" dirty="0">
                <a:latin typeface="Candara" panose="020E0502030303020204" pitchFamily="34" charset="0"/>
                <a:cs typeface="Arial" panose="020B0604020202020204" pitchFamily="34" charset="0"/>
              </a:rPr>
              <a:t>purchased</a:t>
            </a:r>
            <a:r>
              <a:rPr lang="en-US" sz="3000" dirty="0">
                <a:latin typeface="Candara" panose="020E0502030303020204" pitchFamily="34" charset="0"/>
                <a:cs typeface="Arial" panose="020B0604020202020204" pitchFamily="34" charset="0"/>
              </a:rPr>
              <a:t> because of it</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Ephesians 5:25-27</a:t>
            </a: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The message of the Cross, the Gospel, can </a:t>
            </a:r>
            <a:r>
              <a:rPr lang="en-US" sz="3000" i="1" dirty="0">
                <a:latin typeface="Candara" panose="020E0502030303020204" pitchFamily="34" charset="0"/>
                <a:cs typeface="Arial" panose="020B0604020202020204" pitchFamily="34" charset="0"/>
              </a:rPr>
              <a:t>save</a:t>
            </a:r>
            <a:r>
              <a:rPr lang="en-US" sz="3000" dirty="0">
                <a:latin typeface="Candara" panose="020E0502030303020204" pitchFamily="34" charset="0"/>
                <a:cs typeface="Arial" panose="020B0604020202020204" pitchFamily="34" charset="0"/>
              </a:rPr>
              <a:t> those who obey it - Romans 1:16</a:t>
            </a:r>
          </a:p>
          <a:p>
            <a:pPr>
              <a:buFont typeface="Wingdings" panose="05000000000000000000" pitchFamily="2" charset="2"/>
              <a:buChar char="§"/>
            </a:pPr>
            <a:r>
              <a:rPr lang="en-US" sz="3000" dirty="0">
                <a:latin typeface="Candara" panose="020E0502030303020204" pitchFamily="34" charset="0"/>
                <a:cs typeface="Arial" panose="020B0604020202020204" pitchFamily="34" charset="0"/>
              </a:rPr>
              <a:t>The power of Satan was </a:t>
            </a:r>
            <a:r>
              <a:rPr lang="en-US" sz="3000" i="1" dirty="0">
                <a:latin typeface="Candara" panose="020E0502030303020204" pitchFamily="34" charset="0"/>
                <a:cs typeface="Arial" panose="020B0604020202020204" pitchFamily="34" charset="0"/>
              </a:rPr>
              <a:t>defeated</a:t>
            </a:r>
            <a:r>
              <a:rPr lang="en-US" sz="3000" dirty="0">
                <a:latin typeface="Candara" panose="020E0502030303020204" pitchFamily="34" charset="0"/>
                <a:cs typeface="Arial" panose="020B0604020202020204" pitchFamily="34" charset="0"/>
              </a:rPr>
              <a:t> by it - Col. 1:13</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Hebrews 2:14-18</a:t>
            </a:r>
          </a:p>
          <a:p>
            <a:pPr lvl="1">
              <a:buFont typeface="Wingdings" panose="05000000000000000000" pitchFamily="2" charset="2"/>
              <a:buChar char="§"/>
            </a:pPr>
            <a:r>
              <a:rPr lang="en-US" sz="2800" dirty="0">
                <a:latin typeface="Candara" panose="020E0502030303020204" pitchFamily="34" charset="0"/>
                <a:cs typeface="Arial" panose="020B0604020202020204" pitchFamily="34" charset="0"/>
              </a:rPr>
              <a:t>1 Corinthians 15:51-58</a:t>
            </a:r>
          </a:p>
        </p:txBody>
      </p:sp>
      <p:sp>
        <p:nvSpPr>
          <p:cNvPr id="12" name="TextBox 11">
            <a:extLst>
              <a:ext uri="{FF2B5EF4-FFF2-40B4-BE49-F238E27FC236}">
                <a16:creationId xmlns:a16="http://schemas.microsoft.com/office/drawing/2014/main" id="{0F8949ED-01A3-B232-591F-511E25354EB6}"/>
              </a:ext>
            </a:extLst>
          </p:cNvPr>
          <p:cNvSpPr txBox="1"/>
          <p:nvPr/>
        </p:nvSpPr>
        <p:spPr>
          <a:xfrm>
            <a:off x="0" y="4505016"/>
            <a:ext cx="3477006" cy="1754326"/>
          </a:xfrm>
          <a:prstGeom prst="rect">
            <a:avLst/>
          </a:prstGeom>
          <a:noFill/>
        </p:spPr>
        <p:txBody>
          <a:bodyPr wrap="square" rtlCol="0">
            <a:spAutoFit/>
          </a:bodyPr>
          <a:lstStyle/>
          <a:p>
            <a:pPr algn="ctr"/>
            <a:r>
              <a:rPr lang="en-US" sz="3600" b="1" dirty="0">
                <a:solidFill>
                  <a:srgbClr val="FFFF00"/>
                </a:solidFill>
                <a:latin typeface="Candara" panose="020E0502030303020204" pitchFamily="34" charset="0"/>
              </a:rPr>
              <a:t>What is it about the Cross that draws men?</a:t>
            </a:r>
          </a:p>
        </p:txBody>
      </p:sp>
    </p:spTree>
    <p:extLst>
      <p:ext uri="{BB962C8B-B14F-4D97-AF65-F5344CB8AC3E}">
        <p14:creationId xmlns:p14="http://schemas.microsoft.com/office/powerpoint/2010/main" val="28488347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750"/>
                                        <p:tgtEl>
                                          <p:spTgt spid="10">
                                            <p:txEl>
                                              <p:pRg st="1" end="1"/>
                                            </p:txEl>
                                          </p:spTgt>
                                        </p:tgtEl>
                                      </p:cBhvr>
                                    </p:animEffect>
                                    <p:anim calcmode="lin" valueType="num">
                                      <p:cBhvr>
                                        <p:cTn id="14" dur="75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5" dur="75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fade">
                                      <p:cBhvr>
                                        <p:cTn id="20" dur="1000"/>
                                        <p:tgtEl>
                                          <p:spTgt spid="10">
                                            <p:txEl>
                                              <p:pRg st="2" end="2"/>
                                            </p:txEl>
                                          </p:spTgt>
                                        </p:tgtEl>
                                      </p:cBhvr>
                                    </p:animEffect>
                                    <p:anim calcmode="lin" valueType="num">
                                      <p:cBhvr>
                                        <p:cTn id="21"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animEffect transition="in" filter="fade">
                                      <p:cBhvr>
                                        <p:cTn id="26" dur="750"/>
                                        <p:tgtEl>
                                          <p:spTgt spid="10">
                                            <p:txEl>
                                              <p:pRg st="3" end="3"/>
                                            </p:txEl>
                                          </p:spTgt>
                                        </p:tgtEl>
                                      </p:cBhvr>
                                    </p:animEffect>
                                    <p:anim calcmode="lin" valueType="num">
                                      <p:cBhvr>
                                        <p:cTn id="27" dur="75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8" dur="75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animEffect transition="in" filter="fade">
                                      <p:cBhvr>
                                        <p:cTn id="33" dur="1000"/>
                                        <p:tgtEl>
                                          <p:spTgt spid="10">
                                            <p:txEl>
                                              <p:pRg st="4" end="4"/>
                                            </p:txEl>
                                          </p:spTgt>
                                        </p:tgtEl>
                                      </p:cBhvr>
                                    </p:animEffect>
                                    <p:anim calcmode="lin" valueType="num">
                                      <p:cBhvr>
                                        <p:cTn id="3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10">
                                            <p:txEl>
                                              <p:pRg st="5" end="5"/>
                                            </p:txEl>
                                          </p:spTgt>
                                        </p:tgtEl>
                                        <p:attrNameLst>
                                          <p:attrName>style.visibility</p:attrName>
                                        </p:attrNameLst>
                                      </p:cBhvr>
                                      <p:to>
                                        <p:strVal val="visible"/>
                                      </p:to>
                                    </p:set>
                                    <p:animEffect transition="in" filter="fade">
                                      <p:cBhvr>
                                        <p:cTn id="39" dur="750"/>
                                        <p:tgtEl>
                                          <p:spTgt spid="10">
                                            <p:txEl>
                                              <p:pRg st="5" end="5"/>
                                            </p:txEl>
                                          </p:spTgt>
                                        </p:tgtEl>
                                      </p:cBhvr>
                                    </p:animEffect>
                                    <p:anim calcmode="lin" valueType="num">
                                      <p:cBhvr>
                                        <p:cTn id="40" dur="75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1" dur="75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xEl>
                                              <p:pRg st="6" end="6"/>
                                            </p:txEl>
                                          </p:spTgt>
                                        </p:tgtEl>
                                        <p:attrNameLst>
                                          <p:attrName>style.visibility</p:attrName>
                                        </p:attrNameLst>
                                      </p:cBhvr>
                                      <p:to>
                                        <p:strVal val="visible"/>
                                      </p:to>
                                    </p:set>
                                    <p:animEffect transition="in" filter="fade">
                                      <p:cBhvr>
                                        <p:cTn id="46" dur="1000"/>
                                        <p:tgtEl>
                                          <p:spTgt spid="10">
                                            <p:txEl>
                                              <p:pRg st="6" end="6"/>
                                            </p:txEl>
                                          </p:spTgt>
                                        </p:tgtEl>
                                      </p:cBhvr>
                                    </p:animEffect>
                                    <p:anim calcmode="lin" valueType="num">
                                      <p:cBhvr>
                                        <p:cTn id="47"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0">
                                            <p:txEl>
                                              <p:pRg st="7" end="7"/>
                                            </p:txEl>
                                          </p:spTgt>
                                        </p:tgtEl>
                                        <p:attrNameLst>
                                          <p:attrName>style.visibility</p:attrName>
                                        </p:attrNameLst>
                                      </p:cBhvr>
                                      <p:to>
                                        <p:strVal val="visible"/>
                                      </p:to>
                                    </p:set>
                                    <p:animEffect transition="in" filter="fade">
                                      <p:cBhvr>
                                        <p:cTn id="53" dur="1000"/>
                                        <p:tgtEl>
                                          <p:spTgt spid="10">
                                            <p:txEl>
                                              <p:pRg st="7" end="7"/>
                                            </p:txEl>
                                          </p:spTgt>
                                        </p:tgtEl>
                                      </p:cBhvr>
                                    </p:animEffect>
                                    <p:anim calcmode="lin" valueType="num">
                                      <p:cBhvr>
                                        <p:cTn id="54"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10">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42" presetClass="entr" presetSubtype="0" fill="hold" grpId="0" nodeType="afterEffect">
                                  <p:stCondLst>
                                    <p:cond delay="0"/>
                                  </p:stCondLst>
                                  <p:childTnLst>
                                    <p:set>
                                      <p:cBhvr>
                                        <p:cTn id="58" dur="1" fill="hold">
                                          <p:stCondLst>
                                            <p:cond delay="0"/>
                                          </p:stCondLst>
                                        </p:cTn>
                                        <p:tgtEl>
                                          <p:spTgt spid="10">
                                            <p:txEl>
                                              <p:pRg st="8" end="8"/>
                                            </p:txEl>
                                          </p:spTgt>
                                        </p:tgtEl>
                                        <p:attrNameLst>
                                          <p:attrName>style.visibility</p:attrName>
                                        </p:attrNameLst>
                                      </p:cBhvr>
                                      <p:to>
                                        <p:strVal val="visible"/>
                                      </p:to>
                                    </p:set>
                                    <p:animEffect transition="in" filter="fade">
                                      <p:cBhvr>
                                        <p:cTn id="59" dur="750"/>
                                        <p:tgtEl>
                                          <p:spTgt spid="10">
                                            <p:txEl>
                                              <p:pRg st="8" end="8"/>
                                            </p:txEl>
                                          </p:spTgt>
                                        </p:tgtEl>
                                      </p:cBhvr>
                                    </p:animEffect>
                                    <p:anim calcmode="lin" valueType="num">
                                      <p:cBhvr>
                                        <p:cTn id="60" dur="750" fill="hold"/>
                                        <p:tgtEl>
                                          <p:spTgt spid="10">
                                            <p:txEl>
                                              <p:pRg st="8" end="8"/>
                                            </p:txEl>
                                          </p:spTgt>
                                        </p:tgtEl>
                                        <p:attrNameLst>
                                          <p:attrName>ppt_x</p:attrName>
                                        </p:attrNameLst>
                                      </p:cBhvr>
                                      <p:tavLst>
                                        <p:tav tm="0">
                                          <p:val>
                                            <p:strVal val="#ppt_x"/>
                                          </p:val>
                                        </p:tav>
                                        <p:tav tm="100000">
                                          <p:val>
                                            <p:strVal val="#ppt_x"/>
                                          </p:val>
                                        </p:tav>
                                      </p:tavLst>
                                    </p:anim>
                                    <p:anim calcmode="lin" valueType="num">
                                      <p:cBhvr>
                                        <p:cTn id="61" dur="750" fill="hold"/>
                                        <p:tgtEl>
                                          <p:spTgt spid="10">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1750"/>
                            </p:stCondLst>
                            <p:childTnLst>
                              <p:par>
                                <p:cTn id="63" presetID="42" presetClass="entr" presetSubtype="0" fill="hold" grpId="0" nodeType="afterEffect">
                                  <p:stCondLst>
                                    <p:cond delay="0"/>
                                  </p:stCondLst>
                                  <p:childTnLst>
                                    <p:set>
                                      <p:cBhvr>
                                        <p:cTn id="64" dur="1" fill="hold">
                                          <p:stCondLst>
                                            <p:cond delay="0"/>
                                          </p:stCondLst>
                                        </p:cTn>
                                        <p:tgtEl>
                                          <p:spTgt spid="10">
                                            <p:txEl>
                                              <p:pRg st="9" end="9"/>
                                            </p:txEl>
                                          </p:spTgt>
                                        </p:tgtEl>
                                        <p:attrNameLst>
                                          <p:attrName>style.visibility</p:attrName>
                                        </p:attrNameLst>
                                      </p:cBhvr>
                                      <p:to>
                                        <p:strVal val="visible"/>
                                      </p:to>
                                    </p:set>
                                    <p:animEffect transition="in" filter="fade">
                                      <p:cBhvr>
                                        <p:cTn id="65" dur="750"/>
                                        <p:tgtEl>
                                          <p:spTgt spid="10">
                                            <p:txEl>
                                              <p:pRg st="9" end="9"/>
                                            </p:txEl>
                                          </p:spTgt>
                                        </p:tgtEl>
                                      </p:cBhvr>
                                    </p:animEffect>
                                    <p:anim calcmode="lin" valueType="num">
                                      <p:cBhvr>
                                        <p:cTn id="66" dur="750" fill="hold"/>
                                        <p:tgtEl>
                                          <p:spTgt spid="10">
                                            <p:txEl>
                                              <p:pRg st="9" end="9"/>
                                            </p:txEl>
                                          </p:spTgt>
                                        </p:tgtEl>
                                        <p:attrNameLst>
                                          <p:attrName>ppt_x</p:attrName>
                                        </p:attrNameLst>
                                      </p:cBhvr>
                                      <p:tavLst>
                                        <p:tav tm="0">
                                          <p:val>
                                            <p:strVal val="#ppt_x"/>
                                          </p:val>
                                        </p:tav>
                                        <p:tav tm="100000">
                                          <p:val>
                                            <p:strVal val="#ppt_x"/>
                                          </p:val>
                                        </p:tav>
                                      </p:tavLst>
                                    </p:anim>
                                    <p:anim calcmode="lin" valueType="num">
                                      <p:cBhvr>
                                        <p:cTn id="67" dur="750" fill="hold"/>
                                        <p:tgtEl>
                                          <p:spTgt spid="1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96CC85-5758-41C0-8EFD-737AFB691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10EE66-8707-456F-8F2E-091D581CB030}">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71af3243-3dd4-4a8d-8c0d-dd76da1f02a5"/>
    <ds:schemaRef ds:uri="http://www.w3.org/XML/1998/namespace"/>
  </ds:schemaRefs>
</ds:datastoreItem>
</file>

<file path=customXml/itemProps3.xml><?xml version="1.0" encoding="utf-8"?>
<ds:datastoreItem xmlns:ds="http://schemas.openxmlformats.org/officeDocument/2006/customXml" ds:itemID="{10BEB954-4024-4CCF-A9D6-4C00FDC028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Vapor Trail</Template>
  <TotalTime>505</TotalTime>
  <Words>4538</Words>
  <Application>Microsoft Office PowerPoint</Application>
  <PresentationFormat>On-screen Show (4:3)</PresentationFormat>
  <Paragraphs>211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Candara</vt:lpstr>
      <vt:lpstr>Century Gothic</vt:lpstr>
      <vt:lpstr>Wingdings</vt:lpstr>
      <vt:lpstr>Vapor Trail</vt:lpstr>
      <vt:lpstr>Considering the cross of Christ</vt:lpstr>
      <vt:lpstr>Introduction    considering the cross of Christ   </vt:lpstr>
      <vt:lpstr>Consider The Practice  of the cross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Bible Plan Of Salvation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the cross of Christ</dc:title>
  <dc:creator>Tommy McClure</dc:creator>
  <cp:lastModifiedBy>Tommy McClure</cp:lastModifiedBy>
  <cp:revision>3</cp:revision>
  <cp:lastPrinted>2022-08-21T14:50:06Z</cp:lastPrinted>
  <dcterms:created xsi:type="dcterms:W3CDTF">2022-08-19T01:20:36Z</dcterms:created>
  <dcterms:modified xsi:type="dcterms:W3CDTF">2022-08-21T20:00:29Z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