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8" r:id="rId4"/>
  </p:sldMasterIdLst>
  <p:notesMasterIdLst>
    <p:notesMasterId r:id="rId19"/>
  </p:notesMasterIdLst>
  <p:handoutMasterIdLst>
    <p:handoutMasterId r:id="rId20"/>
  </p:handoutMasterIdLst>
  <p:sldIdLst>
    <p:sldId id="258" r:id="rId5"/>
    <p:sldId id="268" r:id="rId6"/>
    <p:sldId id="269" r:id="rId7"/>
    <p:sldId id="270" r:id="rId8"/>
    <p:sldId id="271" r:id="rId9"/>
    <p:sldId id="272" r:id="rId10"/>
    <p:sldId id="273" r:id="rId11"/>
    <p:sldId id="278" r:id="rId12"/>
    <p:sldId id="274" r:id="rId13"/>
    <p:sldId id="275" r:id="rId14"/>
    <p:sldId id="276" r:id="rId15"/>
    <p:sldId id="277" r:id="rId16"/>
    <p:sldId id="279" r:id="rId17"/>
    <p:sldId id="380"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2C2106-EFEC-4C41-8F1A-2401ADE50455}" v="1380" dt="2022-07-24T22:29:34.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330" autoAdjust="0"/>
  </p:normalViewPr>
  <p:slideViewPr>
    <p:cSldViewPr snapToGrid="0">
      <p:cViewPr varScale="1">
        <p:scale>
          <a:sx n="69" d="100"/>
          <a:sy n="69" d="100"/>
        </p:scale>
        <p:origin x="2796"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36" d="100"/>
          <a:sy n="136" d="100"/>
        </p:scale>
        <p:origin x="2592" y="-11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D2C2106-EFEC-4C41-8F1A-2401ADE50455}"/>
    <pc:docChg chg="undo custSel addSld modSld modMainMaster modNotesMaster">
      <pc:chgData name="Tommy McClure" userId="5f57beb918c8a44c" providerId="LiveId" clId="{AD2C2106-EFEC-4C41-8F1A-2401ADE50455}" dt="2022-07-24T23:26:06.282" v="3669" actId="255"/>
      <pc:docMkLst>
        <pc:docMk/>
      </pc:docMkLst>
      <pc:sldChg chg="delSp modSp mod modTransition modAnim modNotes">
        <pc:chgData name="Tommy McClure" userId="5f57beb918c8a44c" providerId="LiveId" clId="{AD2C2106-EFEC-4C41-8F1A-2401ADE50455}" dt="2022-07-24T20:48:14.183" v="2586" actId="20577"/>
        <pc:sldMkLst>
          <pc:docMk/>
          <pc:sldMk cId="2015680092" sldId="258"/>
        </pc:sldMkLst>
        <pc:spChg chg="mod">
          <ac:chgData name="Tommy McClure" userId="5f57beb918c8a44c" providerId="LiveId" clId="{AD2C2106-EFEC-4C41-8F1A-2401ADE50455}" dt="2022-07-23T17:15:31.572" v="5" actId="14100"/>
          <ac:spMkLst>
            <pc:docMk/>
            <pc:sldMk cId="2015680092" sldId="258"/>
            <ac:spMk id="2" creationId="{042C1D04-249B-46E2-9FAF-8DF29CC445DB}"/>
          </ac:spMkLst>
        </pc:spChg>
        <pc:spChg chg="mod">
          <ac:chgData name="Tommy McClure" userId="5f57beb918c8a44c" providerId="LiveId" clId="{AD2C2106-EFEC-4C41-8F1A-2401ADE50455}" dt="2022-07-23T17:16:05.219" v="14" actId="255"/>
          <ac:spMkLst>
            <pc:docMk/>
            <pc:sldMk cId="2015680092" sldId="258"/>
            <ac:spMk id="3" creationId="{728B1921-F533-4F9E-8BF6-80EC4D451D77}"/>
          </ac:spMkLst>
        </pc:spChg>
        <pc:picChg chg="del">
          <ac:chgData name="Tommy McClure" userId="5f57beb918c8a44c" providerId="LiveId" clId="{AD2C2106-EFEC-4C41-8F1A-2401ADE50455}" dt="2022-07-23T20:22:59.542" v="2492" actId="478"/>
          <ac:picMkLst>
            <pc:docMk/>
            <pc:sldMk cId="2015680092" sldId="258"/>
            <ac:picMk id="14" creationId="{D3A5545C-CCFF-1F2A-BF04-3C66FAA17369}"/>
          </ac:picMkLst>
        </pc:picChg>
      </pc:sldChg>
      <pc:sldChg chg="addSp modSp mod modTransition modAnim modNotes modNotesTx">
        <pc:chgData name="Tommy McClure" userId="5f57beb918c8a44c" providerId="LiveId" clId="{AD2C2106-EFEC-4C41-8F1A-2401ADE50455}" dt="2022-07-24T20:45:23.774" v="2573" actId="207"/>
        <pc:sldMkLst>
          <pc:docMk/>
          <pc:sldMk cId="1779818852" sldId="268"/>
        </pc:sldMkLst>
        <pc:spChg chg="mod">
          <ac:chgData name="Tommy McClure" userId="5f57beb918c8a44c" providerId="LiveId" clId="{AD2C2106-EFEC-4C41-8F1A-2401ADE50455}" dt="2022-07-23T18:39:54.233" v="1451" actId="27636"/>
          <ac:spMkLst>
            <pc:docMk/>
            <pc:sldMk cId="1779818852" sldId="268"/>
            <ac:spMk id="2" creationId="{A3BA8B2E-4838-A71C-90C5-00EEC03B9205}"/>
          </ac:spMkLst>
        </pc:spChg>
        <pc:spChg chg="mod ord">
          <ac:chgData name="Tommy McClure" userId="5f57beb918c8a44c" providerId="LiveId" clId="{AD2C2106-EFEC-4C41-8F1A-2401ADE50455}" dt="2022-07-23T18:52:01.816" v="1567" actId="14100"/>
          <ac:spMkLst>
            <pc:docMk/>
            <pc:sldMk cId="1779818852" sldId="268"/>
            <ac:spMk id="3" creationId="{7E4FD5A9-391F-803F-6F22-C3BFBE662E96}"/>
          </ac:spMkLst>
        </pc:spChg>
        <pc:spChg chg="add mod">
          <ac:chgData name="Tommy McClure" userId="5f57beb918c8a44c" providerId="LiveId" clId="{AD2C2106-EFEC-4C41-8F1A-2401ADE50455}" dt="2022-07-23T18:51:13.227" v="1558" actId="1037"/>
          <ac:spMkLst>
            <pc:docMk/>
            <pc:sldMk cId="1779818852" sldId="268"/>
            <ac:spMk id="4" creationId="{080265BE-C243-4F65-DC95-E8C0224DDA7B}"/>
          </ac:spMkLst>
        </pc:spChg>
        <pc:spChg chg="add mod">
          <ac:chgData name="Tommy McClure" userId="5f57beb918c8a44c" providerId="LiveId" clId="{AD2C2106-EFEC-4C41-8F1A-2401ADE50455}" dt="2022-07-23T18:50:28.090" v="1553" actId="14100"/>
          <ac:spMkLst>
            <pc:docMk/>
            <pc:sldMk cId="1779818852" sldId="268"/>
            <ac:spMk id="6" creationId="{AD7CE3D3-B304-8A20-EFC9-63A30AB394D0}"/>
          </ac:spMkLst>
        </pc:spChg>
      </pc:sldChg>
      <pc:sldChg chg="modSp mod modTransition modAnim modNotes modNotesTx">
        <pc:chgData name="Tommy McClure" userId="5f57beb918c8a44c" providerId="LiveId" clId="{AD2C2106-EFEC-4C41-8F1A-2401ADE50455}" dt="2022-07-24T23:17:19.688" v="3142" actId="113"/>
        <pc:sldMkLst>
          <pc:docMk/>
          <pc:sldMk cId="4153067047" sldId="269"/>
        </pc:sldMkLst>
        <pc:spChg chg="mod">
          <ac:chgData name="Tommy McClure" userId="5f57beb918c8a44c" providerId="LiveId" clId="{AD2C2106-EFEC-4C41-8F1A-2401ADE50455}" dt="2022-07-23T17:18:54.936" v="29" actId="1076"/>
          <ac:spMkLst>
            <pc:docMk/>
            <pc:sldMk cId="4153067047" sldId="269"/>
            <ac:spMk id="2" creationId="{A0856410-3637-583E-9D49-B78F8169C1BC}"/>
          </ac:spMkLst>
        </pc:spChg>
        <pc:spChg chg="mod">
          <ac:chgData name="Tommy McClure" userId="5f57beb918c8a44c" providerId="LiveId" clId="{AD2C2106-EFEC-4C41-8F1A-2401ADE50455}" dt="2022-07-23T18:39:11.148" v="1449" actId="14100"/>
          <ac:spMkLst>
            <pc:docMk/>
            <pc:sldMk cId="4153067047" sldId="269"/>
            <ac:spMk id="3" creationId="{6853F0E8-197A-E666-A2E1-1525B3FA8888}"/>
          </ac:spMkLst>
        </pc:spChg>
      </pc:sldChg>
      <pc:sldChg chg="delSp modSp mod modTransition modNotes modNotesTx">
        <pc:chgData name="Tommy McClure" userId="5f57beb918c8a44c" providerId="LiveId" clId="{AD2C2106-EFEC-4C41-8F1A-2401ADE50455}" dt="2022-07-24T23:17:41.236" v="3143" actId="113"/>
        <pc:sldMkLst>
          <pc:docMk/>
          <pc:sldMk cId="3516180068" sldId="270"/>
        </pc:sldMkLst>
        <pc:spChg chg="mod">
          <ac:chgData name="Tommy McClure" userId="5f57beb918c8a44c" providerId="LiveId" clId="{AD2C2106-EFEC-4C41-8F1A-2401ADE50455}" dt="2022-07-23T17:21:54.251" v="76" actId="14100"/>
          <ac:spMkLst>
            <pc:docMk/>
            <pc:sldMk cId="3516180068" sldId="270"/>
            <ac:spMk id="3" creationId="{6853F0E8-197A-E666-A2E1-1525B3FA8888}"/>
          </ac:spMkLst>
        </pc:spChg>
        <pc:spChg chg="mod">
          <ac:chgData name="Tommy McClure" userId="5f57beb918c8a44c" providerId="LiveId" clId="{AD2C2106-EFEC-4C41-8F1A-2401ADE50455}" dt="2022-07-23T17:19:18.020" v="34" actId="1035"/>
          <ac:spMkLst>
            <pc:docMk/>
            <pc:sldMk cId="3516180068" sldId="270"/>
            <ac:spMk id="7" creationId="{73A96347-1317-E2AA-EFB3-941A496D940B}"/>
          </ac:spMkLst>
        </pc:spChg>
        <pc:picChg chg="del">
          <ac:chgData name="Tommy McClure" userId="5f57beb918c8a44c" providerId="LiveId" clId="{AD2C2106-EFEC-4C41-8F1A-2401ADE50455}" dt="2022-07-23T17:37:27.105" v="177" actId="478"/>
          <ac:picMkLst>
            <pc:docMk/>
            <pc:sldMk cId="3516180068" sldId="270"/>
            <ac:picMk id="6" creationId="{294B3D8D-367A-65E6-A516-373CAE05E725}"/>
          </ac:picMkLst>
        </pc:picChg>
      </pc:sldChg>
      <pc:sldChg chg="delSp modSp mod modTransition modNotes modNotesTx">
        <pc:chgData name="Tommy McClure" userId="5f57beb918c8a44c" providerId="LiveId" clId="{AD2C2106-EFEC-4C41-8F1A-2401ADE50455}" dt="2022-07-24T22:30:10.367" v="2928" actId="1036"/>
        <pc:sldMkLst>
          <pc:docMk/>
          <pc:sldMk cId="2588452681" sldId="271"/>
        </pc:sldMkLst>
        <pc:spChg chg="mod">
          <ac:chgData name="Tommy McClure" userId="5f57beb918c8a44c" providerId="LiveId" clId="{AD2C2106-EFEC-4C41-8F1A-2401ADE50455}" dt="2022-07-24T22:30:10.367" v="2928" actId="1036"/>
          <ac:spMkLst>
            <pc:docMk/>
            <pc:sldMk cId="2588452681" sldId="271"/>
            <ac:spMk id="2" creationId="{A0856410-3637-583E-9D49-B78F8169C1BC}"/>
          </ac:spMkLst>
        </pc:spChg>
        <pc:spChg chg="mod">
          <ac:chgData name="Tommy McClure" userId="5f57beb918c8a44c" providerId="LiveId" clId="{AD2C2106-EFEC-4C41-8F1A-2401ADE50455}" dt="2022-07-24T22:29:34.181" v="2922" actId="255"/>
          <ac:spMkLst>
            <pc:docMk/>
            <pc:sldMk cId="2588452681" sldId="271"/>
            <ac:spMk id="3" creationId="{6853F0E8-197A-E666-A2E1-1525B3FA8888}"/>
          </ac:spMkLst>
        </pc:spChg>
        <pc:picChg chg="del">
          <ac:chgData name="Tommy McClure" userId="5f57beb918c8a44c" providerId="LiveId" clId="{AD2C2106-EFEC-4C41-8F1A-2401ADE50455}" dt="2022-07-23T17:37:22.230" v="176" actId="478"/>
          <ac:picMkLst>
            <pc:docMk/>
            <pc:sldMk cId="2588452681" sldId="271"/>
            <ac:picMk id="6" creationId="{294B3D8D-367A-65E6-A516-373CAE05E725}"/>
          </ac:picMkLst>
        </pc:picChg>
      </pc:sldChg>
      <pc:sldChg chg="delSp modSp mod modTransition modAnim modNotes modNotesTx">
        <pc:chgData name="Tommy McClure" userId="5f57beb918c8a44c" providerId="LiveId" clId="{AD2C2106-EFEC-4C41-8F1A-2401ADE50455}" dt="2022-07-24T22:31:08.240" v="2930" actId="113"/>
        <pc:sldMkLst>
          <pc:docMk/>
          <pc:sldMk cId="2895072858" sldId="272"/>
        </pc:sldMkLst>
        <pc:spChg chg="mod">
          <ac:chgData name="Tommy McClure" userId="5f57beb918c8a44c" providerId="LiveId" clId="{AD2C2106-EFEC-4C41-8F1A-2401ADE50455}" dt="2022-07-23T20:26:53.027" v="2518" actId="1037"/>
          <ac:spMkLst>
            <pc:docMk/>
            <pc:sldMk cId="2895072858" sldId="272"/>
            <ac:spMk id="2" creationId="{A0856410-3637-583E-9D49-B78F8169C1BC}"/>
          </ac:spMkLst>
        </pc:spChg>
        <pc:spChg chg="mod">
          <ac:chgData name="Tommy McClure" userId="5f57beb918c8a44c" providerId="LiveId" clId="{AD2C2106-EFEC-4C41-8F1A-2401ADE50455}" dt="2022-07-24T22:29:51.009" v="2925" actId="1037"/>
          <ac:spMkLst>
            <pc:docMk/>
            <pc:sldMk cId="2895072858" sldId="272"/>
            <ac:spMk id="3" creationId="{6853F0E8-197A-E666-A2E1-1525B3FA8888}"/>
          </ac:spMkLst>
        </pc:spChg>
        <pc:picChg chg="del">
          <ac:chgData name="Tommy McClure" userId="5f57beb918c8a44c" providerId="LiveId" clId="{AD2C2106-EFEC-4C41-8F1A-2401ADE50455}" dt="2022-07-23T17:37:17.683" v="175" actId="478"/>
          <ac:picMkLst>
            <pc:docMk/>
            <pc:sldMk cId="2895072858" sldId="272"/>
            <ac:picMk id="6" creationId="{294B3D8D-367A-65E6-A516-373CAE05E725}"/>
          </ac:picMkLst>
        </pc:picChg>
      </pc:sldChg>
      <pc:sldChg chg="delSp modSp mod modTransition modAnim modNotes modNotesTx">
        <pc:chgData name="Tommy McClure" userId="5f57beb918c8a44c" providerId="LiveId" clId="{AD2C2106-EFEC-4C41-8F1A-2401ADE50455}" dt="2022-07-24T22:33:08.921" v="2950" actId="113"/>
        <pc:sldMkLst>
          <pc:docMk/>
          <pc:sldMk cId="1312644222" sldId="273"/>
        </pc:sldMkLst>
        <pc:spChg chg="mod">
          <ac:chgData name="Tommy McClure" userId="5f57beb918c8a44c" providerId="LiveId" clId="{AD2C2106-EFEC-4C41-8F1A-2401ADE50455}" dt="2022-07-23T20:27:14.125" v="2526" actId="1036"/>
          <ac:spMkLst>
            <pc:docMk/>
            <pc:sldMk cId="1312644222" sldId="273"/>
            <ac:spMk id="2" creationId="{A0856410-3637-583E-9D49-B78F8169C1BC}"/>
          </ac:spMkLst>
        </pc:spChg>
        <pc:spChg chg="mod">
          <ac:chgData name="Tommy McClure" userId="5f57beb918c8a44c" providerId="LiveId" clId="{AD2C2106-EFEC-4C41-8F1A-2401ADE50455}" dt="2022-07-24T22:31:59.409" v="2946" actId="1036"/>
          <ac:spMkLst>
            <pc:docMk/>
            <pc:sldMk cId="1312644222" sldId="273"/>
            <ac:spMk id="3" creationId="{6853F0E8-197A-E666-A2E1-1525B3FA8888}"/>
          </ac:spMkLst>
        </pc:spChg>
        <pc:picChg chg="del">
          <ac:chgData name="Tommy McClure" userId="5f57beb918c8a44c" providerId="LiveId" clId="{AD2C2106-EFEC-4C41-8F1A-2401ADE50455}" dt="2022-07-23T17:37:12.917" v="174" actId="478"/>
          <ac:picMkLst>
            <pc:docMk/>
            <pc:sldMk cId="1312644222" sldId="273"/>
            <ac:picMk id="6" creationId="{294B3D8D-367A-65E6-A516-373CAE05E725}"/>
          </ac:picMkLst>
        </pc:picChg>
      </pc:sldChg>
      <pc:sldChg chg="delSp modSp mod modTransition modNotes modNotesTx">
        <pc:chgData name="Tommy McClure" userId="5f57beb918c8a44c" providerId="LiveId" clId="{AD2C2106-EFEC-4C41-8F1A-2401ADE50455}" dt="2022-07-24T22:35:20.962" v="2953" actId="113"/>
        <pc:sldMkLst>
          <pc:docMk/>
          <pc:sldMk cId="1266737620" sldId="274"/>
        </pc:sldMkLst>
        <pc:spChg chg="mod">
          <ac:chgData name="Tommy McClure" userId="5f57beb918c8a44c" providerId="LiveId" clId="{AD2C2106-EFEC-4C41-8F1A-2401ADE50455}" dt="2022-07-23T18:09:14.148" v="759" actId="255"/>
          <ac:spMkLst>
            <pc:docMk/>
            <pc:sldMk cId="1266737620" sldId="274"/>
            <ac:spMk id="2" creationId="{A0856410-3637-583E-9D49-B78F8169C1BC}"/>
          </ac:spMkLst>
        </pc:spChg>
        <pc:spChg chg="mod">
          <ac:chgData name="Tommy McClure" userId="5f57beb918c8a44c" providerId="LiveId" clId="{AD2C2106-EFEC-4C41-8F1A-2401ADE50455}" dt="2022-07-23T18:08:35.416" v="755" actId="255"/>
          <ac:spMkLst>
            <pc:docMk/>
            <pc:sldMk cId="1266737620" sldId="274"/>
            <ac:spMk id="3" creationId="{6853F0E8-197A-E666-A2E1-1525B3FA8888}"/>
          </ac:spMkLst>
        </pc:spChg>
        <pc:picChg chg="del">
          <ac:chgData name="Tommy McClure" userId="5f57beb918c8a44c" providerId="LiveId" clId="{AD2C2106-EFEC-4C41-8F1A-2401ADE50455}" dt="2022-07-23T18:13:02.441" v="859" actId="478"/>
          <ac:picMkLst>
            <pc:docMk/>
            <pc:sldMk cId="1266737620" sldId="274"/>
            <ac:picMk id="6" creationId="{294B3D8D-367A-65E6-A516-373CAE05E725}"/>
          </ac:picMkLst>
        </pc:picChg>
      </pc:sldChg>
      <pc:sldChg chg="delSp modSp mod modTransition modAnim modNotes modNotesTx">
        <pc:chgData name="Tommy McClure" userId="5f57beb918c8a44c" providerId="LiveId" clId="{AD2C2106-EFEC-4C41-8F1A-2401ADE50455}" dt="2022-07-24T22:40:34.572" v="3001" actId="113"/>
        <pc:sldMkLst>
          <pc:docMk/>
          <pc:sldMk cId="586191961" sldId="275"/>
        </pc:sldMkLst>
        <pc:spChg chg="mod">
          <ac:chgData name="Tommy McClure" userId="5f57beb918c8a44c" providerId="LiveId" clId="{AD2C2106-EFEC-4C41-8F1A-2401ADE50455}" dt="2022-07-23T20:28:01.118" v="2536" actId="1036"/>
          <ac:spMkLst>
            <pc:docMk/>
            <pc:sldMk cId="586191961" sldId="275"/>
            <ac:spMk id="2" creationId="{A0856410-3637-583E-9D49-B78F8169C1BC}"/>
          </ac:spMkLst>
        </pc:spChg>
        <pc:spChg chg="mod">
          <ac:chgData name="Tommy McClure" userId="5f57beb918c8a44c" providerId="LiveId" clId="{AD2C2106-EFEC-4C41-8F1A-2401ADE50455}" dt="2022-07-24T22:39:09.076" v="2963" actId="14100"/>
          <ac:spMkLst>
            <pc:docMk/>
            <pc:sldMk cId="586191961" sldId="275"/>
            <ac:spMk id="3" creationId="{6853F0E8-197A-E666-A2E1-1525B3FA8888}"/>
          </ac:spMkLst>
        </pc:spChg>
        <pc:picChg chg="del">
          <ac:chgData name="Tommy McClure" userId="5f57beb918c8a44c" providerId="LiveId" clId="{AD2C2106-EFEC-4C41-8F1A-2401ADE50455}" dt="2022-07-23T20:23:15.143" v="2493" actId="478"/>
          <ac:picMkLst>
            <pc:docMk/>
            <pc:sldMk cId="586191961" sldId="275"/>
            <ac:picMk id="6" creationId="{294B3D8D-367A-65E6-A516-373CAE05E725}"/>
          </ac:picMkLst>
        </pc:picChg>
      </pc:sldChg>
      <pc:sldChg chg="delSp modSp mod modTransition modAnim modNotes modNotesTx">
        <pc:chgData name="Tommy McClure" userId="5f57beb918c8a44c" providerId="LiveId" clId="{AD2C2106-EFEC-4C41-8F1A-2401ADE50455}" dt="2022-07-24T22:42:01.273" v="3009" actId="113"/>
        <pc:sldMkLst>
          <pc:docMk/>
          <pc:sldMk cId="1984624491" sldId="276"/>
        </pc:sldMkLst>
        <pc:spChg chg="mod">
          <ac:chgData name="Tommy McClure" userId="5f57beb918c8a44c" providerId="LiveId" clId="{AD2C2106-EFEC-4C41-8F1A-2401ADE50455}" dt="2022-07-23T20:29:16.670" v="2544" actId="1036"/>
          <ac:spMkLst>
            <pc:docMk/>
            <pc:sldMk cId="1984624491" sldId="276"/>
            <ac:spMk id="2" creationId="{A0856410-3637-583E-9D49-B78F8169C1BC}"/>
          </ac:spMkLst>
        </pc:spChg>
        <pc:spChg chg="mod">
          <ac:chgData name="Tommy McClure" userId="5f57beb918c8a44c" providerId="LiveId" clId="{AD2C2106-EFEC-4C41-8F1A-2401ADE50455}" dt="2022-07-23T20:29:28.930" v="2546" actId="1035"/>
          <ac:spMkLst>
            <pc:docMk/>
            <pc:sldMk cId="1984624491" sldId="276"/>
            <ac:spMk id="3" creationId="{6853F0E8-197A-E666-A2E1-1525B3FA8888}"/>
          </ac:spMkLst>
        </pc:spChg>
        <pc:picChg chg="del">
          <ac:chgData name="Tommy McClure" userId="5f57beb918c8a44c" providerId="LiveId" clId="{AD2C2106-EFEC-4C41-8F1A-2401ADE50455}" dt="2022-07-23T18:19:43.534" v="892" actId="478"/>
          <ac:picMkLst>
            <pc:docMk/>
            <pc:sldMk cId="1984624491" sldId="276"/>
            <ac:picMk id="6" creationId="{294B3D8D-367A-65E6-A516-373CAE05E725}"/>
          </ac:picMkLst>
        </pc:picChg>
      </pc:sldChg>
      <pc:sldChg chg="addSp delSp modSp mod modTransition modAnim modNotes modNotesTx">
        <pc:chgData name="Tommy McClure" userId="5f57beb918c8a44c" providerId="LiveId" clId="{AD2C2106-EFEC-4C41-8F1A-2401ADE50455}" dt="2022-07-24T20:58:02.451" v="2656" actId="14100"/>
        <pc:sldMkLst>
          <pc:docMk/>
          <pc:sldMk cId="3241940705" sldId="277"/>
        </pc:sldMkLst>
        <pc:spChg chg="del mod">
          <ac:chgData name="Tommy McClure" userId="5f57beb918c8a44c" providerId="LiveId" clId="{AD2C2106-EFEC-4C41-8F1A-2401ADE50455}" dt="2022-07-23T18:15:48.089" v="871" actId="478"/>
          <ac:spMkLst>
            <pc:docMk/>
            <pc:sldMk cId="3241940705" sldId="277"/>
            <ac:spMk id="2" creationId="{A0856410-3637-583E-9D49-B78F8169C1BC}"/>
          </ac:spMkLst>
        </pc:spChg>
        <pc:spChg chg="mod">
          <ac:chgData name="Tommy McClure" userId="5f57beb918c8a44c" providerId="LiveId" clId="{AD2C2106-EFEC-4C41-8F1A-2401ADE50455}" dt="2022-07-23T20:30:08.608" v="2556" actId="1035"/>
          <ac:spMkLst>
            <pc:docMk/>
            <pc:sldMk cId="3241940705" sldId="277"/>
            <ac:spMk id="3" creationId="{6853F0E8-197A-E666-A2E1-1525B3FA8888}"/>
          </ac:spMkLst>
        </pc:spChg>
        <pc:spChg chg="add mod">
          <ac:chgData name="Tommy McClure" userId="5f57beb918c8a44c" providerId="LiveId" clId="{AD2C2106-EFEC-4C41-8F1A-2401ADE50455}" dt="2022-07-23T20:29:59.687" v="2554" actId="1037"/>
          <ac:spMkLst>
            <pc:docMk/>
            <pc:sldMk cId="3241940705" sldId="277"/>
            <ac:spMk id="7" creationId="{E1D36CE6-7580-EEEC-7F11-8F405826CEE8}"/>
          </ac:spMkLst>
        </pc:spChg>
        <pc:spChg chg="add del mod">
          <ac:chgData name="Tommy McClure" userId="5f57beb918c8a44c" providerId="LiveId" clId="{AD2C2106-EFEC-4C41-8F1A-2401ADE50455}" dt="2022-07-23T18:15:52.232" v="872" actId="478"/>
          <ac:spMkLst>
            <pc:docMk/>
            <pc:sldMk cId="3241940705" sldId="277"/>
            <ac:spMk id="8" creationId="{9A0CBD76-4C7C-9F61-A145-CE71BBE11DE0}"/>
          </ac:spMkLst>
        </pc:spChg>
        <pc:picChg chg="del">
          <ac:chgData name="Tommy McClure" userId="5f57beb918c8a44c" providerId="LiveId" clId="{AD2C2106-EFEC-4C41-8F1A-2401ADE50455}" dt="2022-07-23T20:23:22.958" v="2494" actId="478"/>
          <ac:picMkLst>
            <pc:docMk/>
            <pc:sldMk cId="3241940705" sldId="277"/>
            <ac:picMk id="6" creationId="{294B3D8D-367A-65E6-A516-373CAE05E725}"/>
          </ac:picMkLst>
        </pc:picChg>
      </pc:sldChg>
      <pc:sldChg chg="modSp add mod modTransition modAnim modNotes modNotesTx">
        <pc:chgData name="Tommy McClure" userId="5f57beb918c8a44c" providerId="LiveId" clId="{AD2C2106-EFEC-4C41-8F1A-2401ADE50455}" dt="2022-07-24T20:55:34.157" v="2636" actId="14100"/>
        <pc:sldMkLst>
          <pc:docMk/>
          <pc:sldMk cId="2652541771" sldId="278"/>
        </pc:sldMkLst>
        <pc:spChg chg="mod">
          <ac:chgData name="Tommy McClure" userId="5f57beb918c8a44c" providerId="LiveId" clId="{AD2C2106-EFEC-4C41-8F1A-2401ADE50455}" dt="2022-07-23T20:27:48.694" v="2534" actId="1037"/>
          <ac:spMkLst>
            <pc:docMk/>
            <pc:sldMk cId="2652541771" sldId="278"/>
            <ac:spMk id="2" creationId="{A0856410-3637-583E-9D49-B78F8169C1BC}"/>
          </ac:spMkLst>
        </pc:spChg>
        <pc:spChg chg="mod">
          <ac:chgData name="Tommy McClure" userId="5f57beb918c8a44c" providerId="LiveId" clId="{AD2C2106-EFEC-4C41-8F1A-2401ADE50455}" dt="2022-07-23T20:20:34.897" v="2488" actId="15"/>
          <ac:spMkLst>
            <pc:docMk/>
            <pc:sldMk cId="2652541771" sldId="278"/>
            <ac:spMk id="3" creationId="{6853F0E8-197A-E666-A2E1-1525B3FA8888}"/>
          </ac:spMkLst>
        </pc:spChg>
      </pc:sldChg>
      <pc:sldChg chg="delSp modSp add mod modTransition modAnim modNotes modNotesTx">
        <pc:chgData name="Tommy McClure" userId="5f57beb918c8a44c" providerId="LiveId" clId="{AD2C2106-EFEC-4C41-8F1A-2401ADE50455}" dt="2022-07-24T23:26:06.282" v="3669" actId="255"/>
        <pc:sldMkLst>
          <pc:docMk/>
          <pc:sldMk cId="1823662402" sldId="279"/>
        </pc:sldMkLst>
        <pc:spChg chg="mod">
          <ac:chgData name="Tommy McClure" userId="5f57beb918c8a44c" providerId="LiveId" clId="{AD2C2106-EFEC-4C41-8F1A-2401ADE50455}" dt="2022-07-23T20:30:37.215" v="2564" actId="1035"/>
          <ac:spMkLst>
            <pc:docMk/>
            <pc:sldMk cId="1823662402" sldId="279"/>
            <ac:spMk id="3" creationId="{6853F0E8-197A-E666-A2E1-1525B3FA8888}"/>
          </ac:spMkLst>
        </pc:spChg>
        <pc:spChg chg="mod">
          <ac:chgData name="Tommy McClure" userId="5f57beb918c8a44c" providerId="LiveId" clId="{AD2C2106-EFEC-4C41-8F1A-2401ADE50455}" dt="2022-07-23T20:30:20.164" v="2560" actId="1037"/>
          <ac:spMkLst>
            <pc:docMk/>
            <pc:sldMk cId="1823662402" sldId="279"/>
            <ac:spMk id="7" creationId="{E1D36CE6-7580-EEEC-7F11-8F405826CEE8}"/>
          </ac:spMkLst>
        </pc:spChg>
        <pc:picChg chg="del">
          <ac:chgData name="Tommy McClure" userId="5f57beb918c8a44c" providerId="LiveId" clId="{AD2C2106-EFEC-4C41-8F1A-2401ADE50455}" dt="2022-07-23T20:23:28.475" v="2495" actId="478"/>
          <ac:picMkLst>
            <pc:docMk/>
            <pc:sldMk cId="1823662402" sldId="279"/>
            <ac:picMk id="6" creationId="{294B3D8D-367A-65E6-A516-373CAE05E725}"/>
          </ac:picMkLst>
        </pc:picChg>
      </pc:sldChg>
      <pc:sldChg chg="modNotes">
        <pc:chgData name="Tommy McClure" userId="5f57beb918c8a44c" providerId="LiveId" clId="{AD2C2106-EFEC-4C41-8F1A-2401ADE50455}" dt="2022-07-24T21:01:02.400" v="2672" actId="115"/>
        <pc:sldMkLst>
          <pc:docMk/>
          <pc:sldMk cId="2970185068" sldId="380"/>
        </pc:sldMkLst>
      </pc:sldChg>
      <pc:sldMasterChg chg="modTransition modSldLayout">
        <pc:chgData name="Tommy McClure" userId="5f57beb918c8a44c" providerId="LiveId" clId="{AD2C2106-EFEC-4C41-8F1A-2401ADE50455}" dt="2022-07-23T18:46:44.733" v="1497"/>
        <pc:sldMasterMkLst>
          <pc:docMk/>
          <pc:sldMasterMk cId="4044023071" sldId="2147483668"/>
        </pc:sldMasterMkLst>
        <pc:sldLayoutChg chg="modTransition">
          <pc:chgData name="Tommy McClure" userId="5f57beb918c8a44c" providerId="LiveId" clId="{AD2C2106-EFEC-4C41-8F1A-2401ADE50455}" dt="2022-07-23T18:46:44.733" v="1497"/>
          <pc:sldLayoutMkLst>
            <pc:docMk/>
            <pc:sldMasterMk cId="4044023071" sldId="2147483668"/>
            <pc:sldLayoutMk cId="3619279147" sldId="2147483669"/>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582604814" sldId="2147483670"/>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1445849654" sldId="2147483671"/>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931620214" sldId="2147483672"/>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1565047723" sldId="2147483673"/>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775095700" sldId="2147483674"/>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627927764" sldId="2147483675"/>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2162847559" sldId="2147483676"/>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2494849257" sldId="2147483677"/>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12292447" sldId="2147483678"/>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2197161900" sldId="2147483679"/>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80986132" sldId="2147483680"/>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2461092778" sldId="2147483681"/>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501905078" sldId="2147483682"/>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3669609489" sldId="2147483683"/>
          </pc:sldLayoutMkLst>
        </pc:sldLayoutChg>
        <pc:sldLayoutChg chg="modTransition">
          <pc:chgData name="Tommy McClure" userId="5f57beb918c8a44c" providerId="LiveId" clId="{AD2C2106-EFEC-4C41-8F1A-2401ADE50455}" dt="2022-07-23T18:46:44.733" v="1497"/>
          <pc:sldLayoutMkLst>
            <pc:docMk/>
            <pc:sldMasterMk cId="4044023071" sldId="2147483668"/>
            <pc:sldLayoutMk cId="2900898003" sldId="214748368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FD9045-74C5-A64C-FF12-E984F8B71342}"/>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6DC9A54-B8A9-CBC3-B1AC-7ED2E014B56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7/24/2022 PM</a:t>
            </a:r>
          </a:p>
        </p:txBody>
      </p:sp>
      <p:sp>
        <p:nvSpPr>
          <p:cNvPr id="4" name="Footer Placeholder 3">
            <a:extLst>
              <a:ext uri="{FF2B5EF4-FFF2-40B4-BE49-F238E27FC236}">
                <a16:creationId xmlns:a16="http://schemas.microsoft.com/office/drawing/2014/main" id="{3CA37EA2-2CE4-55B4-604F-466442432C46}"/>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F0F6C41-1D04-C511-0F09-189603AD09F1}"/>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C58EAF68-7C91-47F6-BEF2-9DF1A93232E7}" type="slidenum">
              <a:rPr lang="en-US" smtClean="0"/>
              <a:t>‹#›</a:t>
            </a:fld>
            <a:endParaRPr lang="en-US"/>
          </a:p>
        </p:txBody>
      </p:sp>
    </p:spTree>
    <p:extLst>
      <p:ext uri="{BB962C8B-B14F-4D97-AF65-F5344CB8AC3E}">
        <p14:creationId xmlns:p14="http://schemas.microsoft.com/office/powerpoint/2010/main" val="40585988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7/24/2022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John 15:18-22 KJV 18</a:t>
            </a:r>
            <a:r>
              <a:rPr lang="en-US" dirty="0">
                <a:latin typeface="Arial" panose="020B0604020202020204" pitchFamily="34" charset="0"/>
                <a:cs typeface="Arial" panose="020B0604020202020204" pitchFamily="34" charset="0"/>
              </a:rPr>
              <a:t> If the world hate you, ye know that it hated me before it hated you.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If ye were of the world, the world would love his own: but because ye are not of the world, but I have chosen you out of the world, therefore the world </a:t>
            </a:r>
            <a:r>
              <a:rPr lang="en-US" dirty="0" err="1">
                <a:latin typeface="Arial" panose="020B0604020202020204" pitchFamily="34" charset="0"/>
                <a:cs typeface="Arial" panose="020B0604020202020204" pitchFamily="34" charset="0"/>
              </a:rPr>
              <a:t>hateth</a:t>
            </a:r>
            <a:r>
              <a:rPr lang="en-US" dirty="0">
                <a:latin typeface="Arial" panose="020B0604020202020204" pitchFamily="34" charset="0"/>
                <a:cs typeface="Arial" panose="020B0604020202020204" pitchFamily="34" charset="0"/>
              </a:rPr>
              <a:t> you.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Remember the word that I said unto you, The servant is not greater than his lord. If they have persecuted me, they will also persecute you; if they have kept my saying, they will keep yours also.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But all these things will they do unto you for my name's sake, because they know not him that sent me.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If I had not come and spoken unto them, they had not had sin: but now they have no </a:t>
            </a:r>
            <a:r>
              <a:rPr lang="en-US" dirty="0" err="1">
                <a:latin typeface="Arial" panose="020B0604020202020204" pitchFamily="34" charset="0"/>
                <a:cs typeface="Arial" panose="020B0604020202020204" pitchFamily="34" charset="0"/>
              </a:rPr>
              <a:t>cloke</a:t>
            </a:r>
            <a:r>
              <a:rPr lang="en-US" dirty="0">
                <a:latin typeface="Arial" panose="020B0604020202020204" pitchFamily="34" charset="0"/>
                <a:cs typeface="Arial" panose="020B0604020202020204" pitchFamily="34" charset="0"/>
              </a:rPr>
              <a:t> for their sin.</a:t>
            </a:r>
          </a:p>
        </p:txBody>
      </p:sp>
      <p:sp>
        <p:nvSpPr>
          <p:cNvPr id="4" name="Date Placeholder 3"/>
          <p:cNvSpPr>
            <a:spLocks noGrp="1"/>
          </p:cNvSpPr>
          <p:nvPr>
            <p:ph type="dt" idx="1"/>
          </p:nvPr>
        </p:nvSpPr>
        <p:spPr/>
        <p:txBody>
          <a:bodyPr/>
          <a:lstStyle/>
          <a:p>
            <a:r>
              <a:rPr lang="en-US"/>
              <a:t>7/24/2022 PM</a:t>
            </a:r>
            <a:endParaRPr lang="en-US" dirty="0"/>
          </a:p>
        </p:txBody>
      </p:sp>
      <p:sp>
        <p:nvSpPr>
          <p:cNvPr id="5" name="Slide Number Placeholder 4"/>
          <p:cNvSpPr>
            <a:spLocks noGrp="1"/>
          </p:cNvSpPr>
          <p:nvPr>
            <p:ph type="sldNum" sz="quarter" idx="5"/>
          </p:nvPr>
        </p:nvSpPr>
        <p:spPr/>
        <p:txBody>
          <a:bodyPr/>
          <a:lstStyle/>
          <a:p>
            <a:fld id="{9C900A82-9926-4DBA-8BA5-A22EEB8ACF8E}" type="slidenum">
              <a:rPr lang="en-US" smtClean="0"/>
              <a:t>1</a:t>
            </a:fld>
            <a:endParaRPr lang="en-US" dirty="0"/>
          </a:p>
        </p:txBody>
      </p:sp>
    </p:spTree>
    <p:extLst>
      <p:ext uri="{BB962C8B-B14F-4D97-AF65-F5344CB8AC3E}">
        <p14:creationId xmlns:p14="http://schemas.microsoft.com/office/powerpoint/2010/main" val="949238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2"/>
          </a:xfrm>
        </p:spPr>
        <p:txBody>
          <a:bodyPr/>
          <a:lstStyle/>
          <a:p>
            <a:r>
              <a:rPr lang="en-US" b="1" dirty="0">
                <a:latin typeface="Arial" panose="020B0604020202020204" pitchFamily="34" charset="0"/>
                <a:cs typeface="Arial" panose="020B0604020202020204" pitchFamily="34" charset="0"/>
              </a:rPr>
              <a:t>Acts 3:17-19 KJV 17 </a:t>
            </a:r>
            <a:r>
              <a:rPr lang="en-US" dirty="0">
                <a:latin typeface="Arial" panose="020B0604020202020204" pitchFamily="34" charset="0"/>
                <a:cs typeface="Arial" panose="020B0604020202020204" pitchFamily="34" charset="0"/>
              </a:rPr>
              <a:t>And now, brethren, I wot that </a:t>
            </a:r>
            <a:r>
              <a:rPr lang="en-US" b="1" dirty="0">
                <a:latin typeface="Arial" panose="020B0604020202020204" pitchFamily="34" charset="0"/>
                <a:cs typeface="Arial" panose="020B0604020202020204" pitchFamily="34" charset="0"/>
              </a:rPr>
              <a:t>through ignorance ye did it, as did also your rulers. 18 </a:t>
            </a:r>
            <a:r>
              <a:rPr lang="en-US" dirty="0">
                <a:latin typeface="Arial" panose="020B0604020202020204" pitchFamily="34" charset="0"/>
                <a:cs typeface="Arial" panose="020B0604020202020204" pitchFamily="34" charset="0"/>
              </a:rPr>
              <a:t>But those things, which God before had shewed by the mouth of all his prophets, that Christ should suffer, he hath so fulfilled.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Repent ye therefore, and be converted, that your sins may be blotted out, when the times of refreshing shall come from the presence of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17:30-31 KJV 30 </a:t>
            </a:r>
            <a:r>
              <a:rPr lang="en-US" dirty="0">
                <a:latin typeface="Arial" panose="020B0604020202020204" pitchFamily="34" charset="0"/>
                <a:cs typeface="Arial" panose="020B0604020202020204" pitchFamily="34" charset="0"/>
              </a:rPr>
              <a:t>And the times of this ignorance God winked at; but now </a:t>
            </a:r>
            <a:r>
              <a:rPr lang="en-US" dirty="0" err="1">
                <a:latin typeface="Arial" panose="020B0604020202020204" pitchFamily="34" charset="0"/>
                <a:cs typeface="Arial" panose="020B0604020202020204" pitchFamily="34" charset="0"/>
              </a:rPr>
              <a:t>commandeth</a:t>
            </a:r>
            <a:r>
              <a:rPr lang="en-US" dirty="0">
                <a:latin typeface="Arial" panose="020B0604020202020204" pitchFamily="34" charset="0"/>
                <a:cs typeface="Arial" panose="020B0604020202020204" pitchFamily="34" charset="0"/>
              </a:rPr>
              <a:t> all men every where to repent:</a:t>
            </a:r>
            <a:r>
              <a:rPr lang="en-US" b="1" dirty="0">
                <a:latin typeface="Arial" panose="020B0604020202020204" pitchFamily="34" charset="0"/>
                <a:cs typeface="Arial" panose="020B0604020202020204" pitchFamily="34" charset="0"/>
              </a:rPr>
              <a:t> 31 </a:t>
            </a:r>
            <a:r>
              <a:rPr lang="en-US"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1:18-22 KJV 18 </a:t>
            </a:r>
            <a:r>
              <a:rPr lang="en-US" dirty="0">
                <a:latin typeface="Arial" panose="020B0604020202020204" pitchFamily="34" charset="0"/>
                <a:cs typeface="Arial" panose="020B0604020202020204" pitchFamily="34" charset="0"/>
              </a:rPr>
              <a:t>For the wrath of God is revealed from heaven against all ungodliness and unrighteousness of men, who hold the truth in unrighteousness;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Because that which may be known of God is manifest in them; for God hath shewed it unto them.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For the invisible things of him from the creation of the world are clearly seen, being understood by the things that are made, even his eternal power and Godhead; </a:t>
            </a:r>
            <a:r>
              <a:rPr lang="en-US" b="1" dirty="0">
                <a:latin typeface="Arial" panose="020B0604020202020204" pitchFamily="34" charset="0"/>
                <a:cs typeface="Arial" panose="020B0604020202020204" pitchFamily="34" charset="0"/>
              </a:rPr>
              <a:t>so that they are without excuse: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Because that, when they knew God, they glorified him not as God, neither were thankful; but became vain in their imaginations, and their foolish heart was darkened.</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Professing themselves to be wise, they became fools,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5:17 KJV 17 </a:t>
            </a:r>
            <a:r>
              <a:rPr lang="en-US" dirty="0">
                <a:latin typeface="Arial" panose="020B0604020202020204" pitchFamily="34" charset="0"/>
                <a:cs typeface="Arial" panose="020B0604020202020204" pitchFamily="34" charset="0"/>
              </a:rPr>
              <a:t>Wherefore </a:t>
            </a:r>
            <a:r>
              <a:rPr lang="en-US" b="1" dirty="0">
                <a:latin typeface="Arial" panose="020B0604020202020204" pitchFamily="34" charset="0"/>
                <a:cs typeface="Arial" panose="020B0604020202020204" pitchFamily="34" charset="0"/>
              </a:rPr>
              <a:t>be ye not unwise, but understanding what the will of the Lord is.</a:t>
            </a:r>
          </a:p>
          <a:p>
            <a:r>
              <a:rPr lang="en-US" b="1" dirty="0">
                <a:latin typeface="Arial" panose="020B0604020202020204" pitchFamily="34" charset="0"/>
                <a:cs typeface="Arial" panose="020B0604020202020204" pitchFamily="34" charset="0"/>
              </a:rPr>
              <a:t>1 Tim. 2:4 </a:t>
            </a:r>
            <a:r>
              <a:rPr lang="en-US" dirty="0">
                <a:latin typeface="Arial" panose="020B0604020202020204" pitchFamily="34" charset="0"/>
                <a:cs typeface="Arial" panose="020B0604020202020204" pitchFamily="34" charset="0"/>
              </a:rPr>
              <a:t>Who will have all men to be saved, and to come </a:t>
            </a:r>
            <a:r>
              <a:rPr lang="en-US" b="1" dirty="0">
                <a:latin typeface="Arial" panose="020B0604020202020204" pitchFamily="34" charset="0"/>
                <a:cs typeface="Arial" panose="020B0604020202020204" pitchFamily="34" charset="0"/>
              </a:rPr>
              <a:t>unto the knowledge of the truth.</a:t>
            </a:r>
          </a:p>
          <a:p>
            <a:r>
              <a:rPr lang="en-US" b="1" dirty="0">
                <a:latin typeface="Arial" panose="020B0604020202020204" pitchFamily="34" charset="0"/>
                <a:cs typeface="Arial" panose="020B0604020202020204" pitchFamily="34" charset="0"/>
              </a:rPr>
              <a:t> Heb 10:26 </a:t>
            </a:r>
            <a:r>
              <a:rPr lang="en-US" b="0" dirty="0">
                <a:latin typeface="Arial" panose="020B0604020202020204" pitchFamily="34" charset="0"/>
                <a:cs typeface="Arial" panose="020B0604020202020204" pitchFamily="34" charset="0"/>
              </a:rPr>
              <a:t>For if we sin </a:t>
            </a:r>
            <a:r>
              <a:rPr lang="en-US" b="0" dirty="0" err="1">
                <a:latin typeface="Arial" panose="020B0604020202020204" pitchFamily="34" charset="0"/>
                <a:cs typeface="Arial" panose="020B0604020202020204" pitchFamily="34" charset="0"/>
              </a:rPr>
              <a:t>wilfully</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after that we have received the knowledge of the truth,</a:t>
            </a:r>
            <a:r>
              <a:rPr lang="en-US" b="0" dirty="0">
                <a:latin typeface="Arial" panose="020B0604020202020204" pitchFamily="34" charset="0"/>
                <a:cs typeface="Arial" panose="020B0604020202020204" pitchFamily="34" charset="0"/>
              </a:rPr>
              <a:t> there </a:t>
            </a:r>
            <a:r>
              <a:rPr lang="en-US" b="0" dirty="0" err="1">
                <a:latin typeface="Arial" panose="020B0604020202020204" pitchFamily="34" charset="0"/>
                <a:cs typeface="Arial" panose="020B0604020202020204" pitchFamily="34" charset="0"/>
              </a:rPr>
              <a:t>remaineth</a:t>
            </a:r>
            <a:r>
              <a:rPr lang="en-US" b="0" dirty="0">
                <a:latin typeface="Arial" panose="020B0604020202020204" pitchFamily="34" charset="0"/>
                <a:cs typeface="Arial" panose="020B0604020202020204" pitchFamily="34" charset="0"/>
              </a:rPr>
              <a:t> no more sacrifice for sins,</a:t>
            </a:r>
          </a:p>
          <a:p>
            <a:r>
              <a:rPr lang="en-US" b="1" dirty="0">
                <a:latin typeface="Arial" panose="020B0604020202020204" pitchFamily="34" charset="0"/>
                <a:cs typeface="Arial" panose="020B0604020202020204" pitchFamily="34" charset="0"/>
              </a:rPr>
              <a:t>2 Pet 3:9 </a:t>
            </a:r>
            <a:r>
              <a:rPr lang="en-US" b="0" dirty="0">
                <a:latin typeface="Arial" panose="020B0604020202020204" pitchFamily="34" charset="0"/>
                <a:cs typeface="Arial" panose="020B0604020202020204" pitchFamily="34" charset="0"/>
              </a:rPr>
              <a:t>¶ The Lord is not slack concerning his promise, as some men count slackness; but is longsuffering to us-ward, </a:t>
            </a:r>
            <a:r>
              <a:rPr lang="en-US" b="1" dirty="0">
                <a:latin typeface="Arial" panose="020B0604020202020204" pitchFamily="34" charset="0"/>
                <a:cs typeface="Arial" panose="020B0604020202020204" pitchFamily="34" charset="0"/>
              </a:rPr>
              <a:t>not willing that any should perish, but that all should come to repentance. (KJV)</a:t>
            </a:r>
          </a:p>
          <a:p>
            <a:r>
              <a:rPr lang="en-US" b="1" dirty="0">
                <a:latin typeface="Arial" panose="020B0604020202020204" pitchFamily="34" charset="0"/>
                <a:cs typeface="Arial" panose="020B0604020202020204" pitchFamily="34" charset="0"/>
              </a:rPr>
              <a:t>Ephesians 3:3-5 KJV 3 </a:t>
            </a:r>
            <a:r>
              <a:rPr lang="en-US" b="0" dirty="0">
                <a:latin typeface="Arial" panose="020B0604020202020204" pitchFamily="34" charset="0"/>
                <a:cs typeface="Arial" panose="020B0604020202020204" pitchFamily="34" charset="0"/>
              </a:rPr>
              <a:t>How that by revelation he made known unto me the mystery; (as I wrote afore in few words, </a:t>
            </a:r>
            <a:r>
              <a:rPr lang="en-US" b="1" dirty="0">
                <a:latin typeface="Arial" panose="020B0604020202020204" pitchFamily="34" charset="0"/>
                <a:cs typeface="Arial" panose="020B0604020202020204" pitchFamily="34" charset="0"/>
              </a:rPr>
              <a:t>4 Whereby, when ye read, ye may understand my knowledge in the mystery of Christ) 5 </a:t>
            </a:r>
            <a:r>
              <a:rPr lang="en-US" b="0" dirty="0">
                <a:latin typeface="Arial" panose="020B0604020202020204" pitchFamily="34" charset="0"/>
                <a:cs typeface="Arial" panose="020B0604020202020204" pitchFamily="34" charset="0"/>
              </a:rPr>
              <a:t>Which in other ages was not made known unto the sons of men, </a:t>
            </a:r>
            <a:r>
              <a:rPr lang="en-US" b="1" dirty="0">
                <a:latin typeface="Arial" panose="020B0604020202020204" pitchFamily="34" charset="0"/>
                <a:cs typeface="Arial" panose="020B0604020202020204" pitchFamily="34" charset="0"/>
              </a:rPr>
              <a:t>as it is now revealed unto his holy apostles and prophets by the Spirit</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C900A82-9926-4DBA-8BA5-A22EEB8ACF8E}" type="slidenum">
              <a:rPr lang="en-US" smtClean="0"/>
              <a:t>10</a:t>
            </a:fld>
            <a:endParaRPr lang="en-US" dirty="0"/>
          </a:p>
        </p:txBody>
      </p:sp>
      <p:sp>
        <p:nvSpPr>
          <p:cNvPr id="5" name="Date Placeholder 4">
            <a:extLst>
              <a:ext uri="{FF2B5EF4-FFF2-40B4-BE49-F238E27FC236}">
                <a16:creationId xmlns:a16="http://schemas.microsoft.com/office/drawing/2014/main" id="{D2F0ACA6-C397-A903-C0E2-F2AA07BEC5BF}"/>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434608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2 Timothy 4:3-4 KJV 3 </a:t>
            </a:r>
            <a:r>
              <a:rPr lang="en-US" b="1" u="sng" dirty="0">
                <a:latin typeface="Arial" panose="020B0604020202020204" pitchFamily="34" charset="0"/>
                <a:cs typeface="Arial" panose="020B0604020202020204" pitchFamily="34" charset="0"/>
              </a:rPr>
              <a:t>For the time will come when they will not endure sound doctrine; but after their own lusts shall they heap to themselves teachers, having itching ears;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And they shall turn away their ears from the truth, and shall be turned unto fables.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2:37 KJV 37 </a:t>
            </a:r>
            <a:r>
              <a:rPr lang="en-US" dirty="0">
                <a:latin typeface="Arial" panose="020B0604020202020204" pitchFamily="34" charset="0"/>
                <a:cs typeface="Arial" panose="020B0604020202020204" pitchFamily="34" charset="0"/>
              </a:rPr>
              <a:t>Now when they heard this, they were </a:t>
            </a:r>
            <a:r>
              <a:rPr lang="en-US" b="1" dirty="0">
                <a:latin typeface="Arial" panose="020B0604020202020204" pitchFamily="34" charset="0"/>
                <a:cs typeface="Arial" panose="020B0604020202020204" pitchFamily="34" charset="0"/>
              </a:rPr>
              <a:t>pricked in their hear</a:t>
            </a:r>
            <a:r>
              <a:rPr lang="en-US" dirty="0">
                <a:latin typeface="Arial" panose="020B0604020202020204" pitchFamily="34" charset="0"/>
                <a:cs typeface="Arial" panose="020B0604020202020204" pitchFamily="34" charset="0"/>
              </a:rPr>
              <a:t>t, and said unto Peter and to the rest of the apostles, </a:t>
            </a:r>
            <a:r>
              <a:rPr lang="en-US" b="1" dirty="0">
                <a:latin typeface="Arial" panose="020B0604020202020204" pitchFamily="34" charset="0"/>
                <a:cs typeface="Arial" panose="020B0604020202020204" pitchFamily="34" charset="0"/>
              </a:rPr>
              <a:t>Men and brethren, what shall we do?</a:t>
            </a:r>
          </a:p>
          <a:p>
            <a:r>
              <a:rPr lang="en-US" b="1" dirty="0">
                <a:latin typeface="Arial" panose="020B0604020202020204" pitchFamily="34" charset="0"/>
                <a:cs typeface="Arial" panose="020B0604020202020204" pitchFamily="34" charset="0"/>
              </a:rPr>
              <a:t>Acts 2:37 NKJV 37 </a:t>
            </a:r>
            <a:r>
              <a:rPr lang="en-US" dirty="0">
                <a:latin typeface="Arial" panose="020B0604020202020204" pitchFamily="34" charset="0"/>
                <a:cs typeface="Arial" panose="020B0604020202020204" pitchFamily="34" charset="0"/>
              </a:rPr>
              <a:t>Now when they heard this, they were </a:t>
            </a:r>
            <a:r>
              <a:rPr lang="en-US" b="1" dirty="0">
                <a:latin typeface="Arial" panose="020B0604020202020204" pitchFamily="34" charset="0"/>
                <a:cs typeface="Arial" panose="020B0604020202020204" pitchFamily="34" charset="0"/>
              </a:rPr>
              <a:t>cut to the heart</a:t>
            </a:r>
            <a:r>
              <a:rPr lang="en-US" dirty="0">
                <a:latin typeface="Arial" panose="020B0604020202020204" pitchFamily="34" charset="0"/>
                <a:cs typeface="Arial" panose="020B0604020202020204" pitchFamily="34" charset="0"/>
              </a:rPr>
              <a:t>, and said to Peter and the rest of the apostles, </a:t>
            </a:r>
            <a:r>
              <a:rPr lang="en-US" b="1" dirty="0">
                <a:latin typeface="Arial" panose="020B0604020202020204" pitchFamily="34" charset="0"/>
                <a:cs typeface="Arial" panose="020B0604020202020204" pitchFamily="34" charset="0"/>
              </a:rPr>
              <a:t>"Men and brethren, what shall we do?</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7:54 KJV 54 </a:t>
            </a:r>
            <a:r>
              <a:rPr lang="en-US" b="0" dirty="0">
                <a:latin typeface="Arial" panose="020B0604020202020204" pitchFamily="34" charset="0"/>
                <a:cs typeface="Arial" panose="020B0604020202020204" pitchFamily="34" charset="0"/>
              </a:rPr>
              <a:t>When they heard these things, they were </a:t>
            </a:r>
            <a:r>
              <a:rPr lang="en-US" b="1" dirty="0">
                <a:latin typeface="Arial" panose="020B0604020202020204" pitchFamily="34" charset="0"/>
                <a:cs typeface="Arial" panose="020B0604020202020204" pitchFamily="34" charset="0"/>
              </a:rPr>
              <a:t>cut to the heart</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they gnashed on him with their teeth.</a:t>
            </a:r>
          </a:p>
          <a:p>
            <a:r>
              <a:rPr lang="en-US" b="1" dirty="0">
                <a:latin typeface="Arial" panose="020B0604020202020204" pitchFamily="34" charset="0"/>
                <a:cs typeface="Arial" panose="020B0604020202020204" pitchFamily="34" charset="0"/>
              </a:rPr>
              <a:t>Acts 7:54 NKJV 54 </a:t>
            </a:r>
            <a:r>
              <a:rPr lang="en-US" dirty="0">
                <a:latin typeface="Arial" panose="020B0604020202020204" pitchFamily="34" charset="0"/>
                <a:cs typeface="Arial" panose="020B0604020202020204" pitchFamily="34" charset="0"/>
              </a:rPr>
              <a:t>When they heard these things they were </a:t>
            </a:r>
            <a:r>
              <a:rPr lang="en-US" b="1" dirty="0">
                <a:latin typeface="Arial" panose="020B0604020202020204" pitchFamily="34" charset="0"/>
                <a:cs typeface="Arial" panose="020B0604020202020204" pitchFamily="34" charset="0"/>
              </a:rPr>
              <a:t>cut to the heart</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they gnashed at him with their teeth.</a:t>
            </a:r>
          </a:p>
          <a:p>
            <a:r>
              <a:rPr lang="en-US" b="1" dirty="0">
                <a:latin typeface="Arial" panose="020B0604020202020204" pitchFamily="34" charset="0"/>
                <a:cs typeface="Arial" panose="020B0604020202020204" pitchFamily="34" charset="0"/>
              </a:rPr>
              <a:t>Acts 7:51-54 KJV 51 Ye </a:t>
            </a:r>
            <a:r>
              <a:rPr lang="en-US" b="1" dirty="0" err="1">
                <a:latin typeface="Arial" panose="020B0604020202020204" pitchFamily="34" charset="0"/>
                <a:cs typeface="Arial" panose="020B0604020202020204" pitchFamily="34" charset="0"/>
              </a:rPr>
              <a:t>stiffnecked</a:t>
            </a:r>
            <a:r>
              <a:rPr lang="en-US" b="1" dirty="0">
                <a:latin typeface="Arial" panose="020B0604020202020204" pitchFamily="34" charset="0"/>
                <a:cs typeface="Arial" panose="020B0604020202020204" pitchFamily="34" charset="0"/>
              </a:rPr>
              <a:t> and uncircumcised in heart and ears</a:t>
            </a:r>
            <a:r>
              <a:rPr lang="en-US" dirty="0">
                <a:latin typeface="Arial" panose="020B0604020202020204" pitchFamily="34" charset="0"/>
                <a:cs typeface="Arial" panose="020B0604020202020204" pitchFamily="34" charset="0"/>
              </a:rPr>
              <a:t>, ye do always resist the Holy Ghost: as your fathers did, so do ye</a:t>
            </a:r>
            <a:r>
              <a:rPr lang="en-US" b="1" dirty="0">
                <a:latin typeface="Arial" panose="020B0604020202020204" pitchFamily="34" charset="0"/>
                <a:cs typeface="Arial" panose="020B0604020202020204" pitchFamily="34" charset="0"/>
              </a:rPr>
              <a:t>. 52 </a:t>
            </a:r>
            <a:r>
              <a:rPr lang="en-US" dirty="0">
                <a:latin typeface="Arial" panose="020B0604020202020204" pitchFamily="34" charset="0"/>
                <a:cs typeface="Arial" panose="020B0604020202020204" pitchFamily="34" charset="0"/>
              </a:rPr>
              <a:t>Which of the prophets have not your fathers persecuted? and they have slain them which shewed before of the coming of the Just One; of whom ye have been now the betrayers and murderers: </a:t>
            </a:r>
            <a:r>
              <a:rPr lang="en-US" b="1" dirty="0">
                <a:latin typeface="Arial" panose="020B0604020202020204" pitchFamily="34" charset="0"/>
                <a:cs typeface="Arial" panose="020B0604020202020204" pitchFamily="34" charset="0"/>
              </a:rPr>
              <a:t>53</a:t>
            </a:r>
            <a:r>
              <a:rPr lang="en-US" dirty="0">
                <a:latin typeface="Arial" panose="020B0604020202020204" pitchFamily="34" charset="0"/>
                <a:cs typeface="Arial" panose="020B0604020202020204" pitchFamily="34" charset="0"/>
              </a:rPr>
              <a:t> Who have received the law by the disposition of angels, and have not kept it.</a:t>
            </a:r>
            <a:r>
              <a:rPr lang="en-US" b="1" dirty="0">
                <a:latin typeface="Arial" panose="020B0604020202020204" pitchFamily="34" charset="0"/>
                <a:cs typeface="Arial" panose="020B0604020202020204" pitchFamily="34" charset="0"/>
              </a:rPr>
              <a:t> 54 </a:t>
            </a:r>
            <a:r>
              <a:rPr lang="en-US" dirty="0">
                <a:latin typeface="Arial" panose="020B0604020202020204" pitchFamily="34" charset="0"/>
                <a:cs typeface="Arial" panose="020B0604020202020204" pitchFamily="34" charset="0"/>
              </a:rPr>
              <a:t>When they heard these things, they were cut to the heart, and they gnashed on him with their teeth.</a:t>
            </a:r>
          </a:p>
        </p:txBody>
      </p:sp>
      <p:sp>
        <p:nvSpPr>
          <p:cNvPr id="4" name="Slide Number Placeholder 3"/>
          <p:cNvSpPr>
            <a:spLocks noGrp="1"/>
          </p:cNvSpPr>
          <p:nvPr>
            <p:ph type="sldNum" sz="quarter" idx="5"/>
          </p:nvPr>
        </p:nvSpPr>
        <p:spPr/>
        <p:txBody>
          <a:bodyPr/>
          <a:lstStyle/>
          <a:p>
            <a:fld id="{9C900A82-9926-4DBA-8BA5-A22EEB8ACF8E}" type="slidenum">
              <a:rPr lang="en-US" smtClean="0"/>
              <a:t>11</a:t>
            </a:fld>
            <a:endParaRPr lang="en-US" dirty="0"/>
          </a:p>
        </p:txBody>
      </p:sp>
      <p:sp>
        <p:nvSpPr>
          <p:cNvPr id="5" name="Date Placeholder 4">
            <a:extLst>
              <a:ext uri="{FF2B5EF4-FFF2-40B4-BE49-F238E27FC236}">
                <a16:creationId xmlns:a16="http://schemas.microsoft.com/office/drawing/2014/main" id="{4EC62F90-87EA-DA17-6B92-CDF3A25078A1}"/>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407411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Luke 12:1 KJV 1 </a:t>
            </a:r>
            <a:r>
              <a:rPr lang="en-US" dirty="0">
                <a:latin typeface="Arial" panose="020B0604020202020204" pitchFamily="34" charset="0"/>
                <a:cs typeface="Arial" panose="020B0604020202020204" pitchFamily="34" charset="0"/>
              </a:rPr>
              <a:t>In the mean time, when there were gathered together an innumerable multitude of people, insomuch that they </a:t>
            </a:r>
            <a:r>
              <a:rPr lang="en-US" dirty="0" err="1">
                <a:latin typeface="Arial" panose="020B0604020202020204" pitchFamily="34" charset="0"/>
                <a:cs typeface="Arial" panose="020B0604020202020204" pitchFamily="34" charset="0"/>
              </a:rPr>
              <a:t>trode</a:t>
            </a:r>
            <a:r>
              <a:rPr lang="en-US" dirty="0">
                <a:latin typeface="Arial" panose="020B0604020202020204" pitchFamily="34" charset="0"/>
                <a:cs typeface="Arial" panose="020B0604020202020204" pitchFamily="34" charset="0"/>
              </a:rPr>
              <a:t> one upon another, he began to say unto his disciples first of all, Beware ye of the leaven of the Pharisees, </a:t>
            </a:r>
            <a:r>
              <a:rPr lang="en-US" b="1" dirty="0">
                <a:latin typeface="Arial" panose="020B0604020202020204" pitchFamily="34" charset="0"/>
                <a:cs typeface="Arial" panose="020B0604020202020204" pitchFamily="34" charset="0"/>
              </a:rPr>
              <a:t>which is hypocrisy.</a:t>
            </a:r>
          </a:p>
        </p:txBody>
      </p:sp>
      <p:sp>
        <p:nvSpPr>
          <p:cNvPr id="4" name="Slide Number Placeholder 3"/>
          <p:cNvSpPr>
            <a:spLocks noGrp="1"/>
          </p:cNvSpPr>
          <p:nvPr>
            <p:ph type="sldNum" sz="quarter" idx="5"/>
          </p:nvPr>
        </p:nvSpPr>
        <p:spPr/>
        <p:txBody>
          <a:bodyPr/>
          <a:lstStyle/>
          <a:p>
            <a:fld id="{9C900A82-9926-4DBA-8BA5-A22EEB8ACF8E}" type="slidenum">
              <a:rPr lang="en-US" smtClean="0"/>
              <a:t>12</a:t>
            </a:fld>
            <a:endParaRPr lang="en-US" dirty="0"/>
          </a:p>
        </p:txBody>
      </p:sp>
      <p:sp>
        <p:nvSpPr>
          <p:cNvPr id="5" name="Date Placeholder 4">
            <a:extLst>
              <a:ext uri="{FF2B5EF4-FFF2-40B4-BE49-F238E27FC236}">
                <a16:creationId xmlns:a16="http://schemas.microsoft.com/office/drawing/2014/main" id="{687D0087-F587-06F5-E8A0-171C586C6B5B}"/>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2858482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Mark 15:10 KJV 10 </a:t>
            </a:r>
            <a:r>
              <a:rPr lang="en-US" dirty="0">
                <a:latin typeface="Arial" panose="020B0604020202020204" pitchFamily="34" charset="0"/>
                <a:cs typeface="Arial" panose="020B0604020202020204" pitchFamily="34" charset="0"/>
              </a:rPr>
              <a:t>For he knew that </a:t>
            </a:r>
            <a:r>
              <a:rPr lang="en-US" b="1" dirty="0">
                <a:latin typeface="Arial" panose="020B0604020202020204" pitchFamily="34" charset="0"/>
                <a:cs typeface="Arial" panose="020B0604020202020204" pitchFamily="34" charset="0"/>
              </a:rPr>
              <a:t>the chief priests had delivered him for envy.</a:t>
            </a:r>
          </a:p>
          <a:p>
            <a:r>
              <a:rPr lang="en-US" b="1" dirty="0">
                <a:latin typeface="Arial" panose="020B0604020202020204" pitchFamily="34" charset="0"/>
                <a:cs typeface="Arial" panose="020B0604020202020204" pitchFamily="34" charset="0"/>
              </a:rPr>
              <a:t>Matthew 27:18 KJV 18 </a:t>
            </a:r>
            <a:r>
              <a:rPr lang="en-US" dirty="0">
                <a:latin typeface="Arial" panose="020B0604020202020204" pitchFamily="34" charset="0"/>
                <a:cs typeface="Arial" panose="020B0604020202020204" pitchFamily="34" charset="0"/>
              </a:rPr>
              <a:t>For he knew that </a:t>
            </a:r>
            <a:r>
              <a:rPr lang="en-US" b="1" dirty="0">
                <a:latin typeface="Arial" panose="020B0604020202020204" pitchFamily="34" charset="0"/>
                <a:cs typeface="Arial" panose="020B0604020202020204" pitchFamily="34" charset="0"/>
              </a:rPr>
              <a:t>for envy they had delivered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1:28-32 KJV 28 </a:t>
            </a:r>
            <a:r>
              <a:rPr lang="en-US" b="0" dirty="0">
                <a:latin typeface="Arial" panose="020B0604020202020204" pitchFamily="34" charset="0"/>
                <a:cs typeface="Arial" panose="020B0604020202020204" pitchFamily="34" charset="0"/>
              </a:rPr>
              <a:t>And even as </a:t>
            </a:r>
            <a:r>
              <a:rPr lang="en-US" b="1" dirty="0">
                <a:latin typeface="Arial" panose="020B0604020202020204" pitchFamily="34" charset="0"/>
                <a:cs typeface="Arial" panose="020B0604020202020204" pitchFamily="34" charset="0"/>
              </a:rPr>
              <a:t>they did not like to retain God in their knowledge, God gave them over to a reprobate mind, </a:t>
            </a:r>
            <a:r>
              <a:rPr lang="en-US" b="0" dirty="0">
                <a:latin typeface="Arial" panose="020B0604020202020204" pitchFamily="34" charset="0"/>
                <a:cs typeface="Arial" panose="020B0604020202020204" pitchFamily="34" charset="0"/>
              </a:rPr>
              <a:t>to do those things which are not convenient;</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Being filled with all unrighteousness, fornication, wickedness, covetousness, maliciousness; </a:t>
            </a:r>
            <a:r>
              <a:rPr lang="en-US" b="1" u="sng" dirty="0">
                <a:latin typeface="Arial" panose="020B0604020202020204" pitchFamily="34" charset="0"/>
                <a:cs typeface="Arial" panose="020B0604020202020204" pitchFamily="34" charset="0"/>
              </a:rPr>
              <a:t>full of envy</a:t>
            </a:r>
            <a:r>
              <a:rPr lang="en-US" dirty="0">
                <a:latin typeface="Arial" panose="020B0604020202020204" pitchFamily="34" charset="0"/>
                <a:cs typeface="Arial" panose="020B0604020202020204" pitchFamily="34" charset="0"/>
              </a:rPr>
              <a:t>, murder, debate, deceit, malignity; whisperers,</a:t>
            </a:r>
            <a:r>
              <a:rPr lang="en-US" b="1" dirty="0">
                <a:latin typeface="Arial" panose="020B0604020202020204" pitchFamily="34" charset="0"/>
                <a:cs typeface="Arial" panose="020B0604020202020204" pitchFamily="34" charset="0"/>
              </a:rPr>
              <a:t> 30 </a:t>
            </a:r>
            <a:r>
              <a:rPr lang="en-US" dirty="0">
                <a:latin typeface="Arial" panose="020B0604020202020204" pitchFamily="34" charset="0"/>
                <a:cs typeface="Arial" panose="020B0604020202020204" pitchFamily="34" charset="0"/>
              </a:rPr>
              <a:t>Backbiters, haters of God, despiteful, proud, boasters, inventors of evil things, disobedient to parents,</a:t>
            </a:r>
            <a:r>
              <a:rPr lang="en-US" b="1" dirty="0">
                <a:latin typeface="Arial" panose="020B0604020202020204" pitchFamily="34" charset="0"/>
                <a:cs typeface="Arial" panose="020B0604020202020204" pitchFamily="34" charset="0"/>
              </a:rPr>
              <a:t> 31 </a:t>
            </a:r>
            <a:r>
              <a:rPr lang="en-US" dirty="0">
                <a:latin typeface="Arial" panose="020B0604020202020204" pitchFamily="34" charset="0"/>
                <a:cs typeface="Arial" panose="020B0604020202020204" pitchFamily="34" charset="0"/>
              </a:rPr>
              <a:t>Without understanding, </a:t>
            </a:r>
            <a:r>
              <a:rPr lang="en-US" dirty="0" err="1">
                <a:latin typeface="Arial" panose="020B0604020202020204" pitchFamily="34" charset="0"/>
                <a:cs typeface="Arial" panose="020B0604020202020204" pitchFamily="34" charset="0"/>
              </a:rPr>
              <a:t>covenantbreakers</a:t>
            </a:r>
            <a:r>
              <a:rPr lang="en-US" dirty="0">
                <a:latin typeface="Arial" panose="020B0604020202020204" pitchFamily="34" charset="0"/>
                <a:cs typeface="Arial" panose="020B0604020202020204" pitchFamily="34" charset="0"/>
              </a:rPr>
              <a:t>, without natural affection, implacable, unmerciful:  </a:t>
            </a:r>
            <a:r>
              <a:rPr lang="en-US" b="1" dirty="0">
                <a:latin typeface="Arial" panose="020B0604020202020204" pitchFamily="34" charset="0"/>
                <a:cs typeface="Arial" panose="020B0604020202020204" pitchFamily="34" charset="0"/>
              </a:rPr>
              <a:t>32 </a:t>
            </a:r>
            <a:r>
              <a:rPr lang="en-US" dirty="0">
                <a:latin typeface="Arial" panose="020B0604020202020204" pitchFamily="34" charset="0"/>
                <a:cs typeface="Arial" panose="020B0604020202020204" pitchFamily="34" charset="0"/>
              </a:rPr>
              <a:t>Who knowing the judgment of God, that they which commit such things are worthy of death, not only do the same, but have pleasure in them that do them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13:45 KJV 45 </a:t>
            </a:r>
            <a:r>
              <a:rPr lang="en-US" dirty="0">
                <a:latin typeface="Arial" panose="020B0604020202020204" pitchFamily="34" charset="0"/>
                <a:cs typeface="Arial" panose="020B0604020202020204" pitchFamily="34" charset="0"/>
              </a:rPr>
              <a:t>But when the Jews saw the multitudes, </a:t>
            </a:r>
            <a:r>
              <a:rPr lang="en-US" b="1" u="sng" dirty="0">
                <a:latin typeface="Arial" panose="020B0604020202020204" pitchFamily="34" charset="0"/>
                <a:cs typeface="Arial" panose="020B0604020202020204" pitchFamily="34" charset="0"/>
              </a:rPr>
              <a:t>they were filled with envy</a:t>
            </a:r>
            <a:r>
              <a:rPr lang="en-US" b="1" dirty="0">
                <a:latin typeface="Arial" panose="020B0604020202020204" pitchFamily="34" charset="0"/>
                <a:cs typeface="Arial" panose="020B0604020202020204" pitchFamily="34" charset="0"/>
              </a:rPr>
              <a:t>, and spake against those things which were spoken by Paul, </a:t>
            </a:r>
            <a:r>
              <a:rPr lang="en-US" b="1" u="sng" dirty="0">
                <a:latin typeface="Arial" panose="020B0604020202020204" pitchFamily="34" charset="0"/>
                <a:cs typeface="Arial" panose="020B0604020202020204" pitchFamily="34" charset="0"/>
              </a:rPr>
              <a:t>contradicting and blaspheming</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6:1-4 KJV 1 </a:t>
            </a:r>
            <a:r>
              <a:rPr lang="en-US" b="0" dirty="0">
                <a:latin typeface="Arial" panose="020B0604020202020204" pitchFamily="34" charset="0"/>
                <a:cs typeface="Arial" panose="020B0604020202020204" pitchFamily="34" charset="0"/>
              </a:rPr>
              <a:t>Let as many servants as are under the yoke count their own masters worthy of all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that the name of God and his doctrine be not blasphemed.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they that have believing masters, let them not despise them, because they are brethren; but rather do them service, because they are faithful and beloved, partakers of the benefit. These things teach and exhort</a:t>
            </a:r>
            <a:r>
              <a:rPr lang="en-US" b="1" dirty="0">
                <a:latin typeface="Arial" panose="020B0604020202020204" pitchFamily="34" charset="0"/>
                <a:cs typeface="Arial" panose="020B0604020202020204" pitchFamily="34" charset="0"/>
              </a:rPr>
              <a:t>. 3 If any man teach otherwise, and consent not to wholesome words, even the words of our Lord Jesus Christ, and to the doctrine which is according to godliness;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t>
            </a:r>
            <a:r>
              <a:rPr lang="en-US" b="1" u="sng" dirty="0">
                <a:latin typeface="Arial" panose="020B0604020202020204" pitchFamily="34" charset="0"/>
                <a:cs typeface="Arial" panose="020B0604020202020204" pitchFamily="34" charset="0"/>
              </a:rPr>
              <a:t>He is proud, knowing nothing, but doting about questions and </a:t>
            </a:r>
            <a:r>
              <a:rPr lang="en-US" b="1" u="sng" dirty="0" err="1">
                <a:latin typeface="Arial" panose="020B0604020202020204" pitchFamily="34" charset="0"/>
                <a:cs typeface="Arial" panose="020B0604020202020204" pitchFamily="34" charset="0"/>
              </a:rPr>
              <a:t>strifes</a:t>
            </a:r>
            <a:r>
              <a:rPr lang="en-US" b="1" u="sng" dirty="0">
                <a:latin typeface="Arial" panose="020B0604020202020204" pitchFamily="34" charset="0"/>
                <a:cs typeface="Arial" panose="020B0604020202020204" pitchFamily="34" charset="0"/>
              </a:rPr>
              <a:t> of words, whereof cometh envy, strife, railings, evil </a:t>
            </a:r>
            <a:r>
              <a:rPr lang="en-US" b="1" u="sng" dirty="0" err="1">
                <a:latin typeface="Arial" panose="020B0604020202020204" pitchFamily="34" charset="0"/>
                <a:cs typeface="Arial" panose="020B0604020202020204" pitchFamily="34" charset="0"/>
              </a:rPr>
              <a:t>surmisings</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C900A82-9926-4DBA-8BA5-A22EEB8ACF8E}" type="slidenum">
              <a:rPr lang="en-US" smtClean="0"/>
              <a:t>13</a:t>
            </a:fld>
            <a:endParaRPr lang="en-US" dirty="0"/>
          </a:p>
        </p:txBody>
      </p:sp>
      <p:sp>
        <p:nvSpPr>
          <p:cNvPr id="5" name="Date Placeholder 4">
            <a:extLst>
              <a:ext uri="{FF2B5EF4-FFF2-40B4-BE49-F238E27FC236}">
                <a16:creationId xmlns:a16="http://schemas.microsoft.com/office/drawing/2014/main" id="{B3B9EDB9-476A-9BF7-DFED-263E08CE213C}"/>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501482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00" y="4440239"/>
            <a:ext cx="7309108" cy="5160962"/>
          </a:xfrm>
        </p:spPr>
        <p:txBody>
          <a:bodyPr/>
          <a:lstStyle/>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7/24/2022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238"/>
            <a:ext cx="7313507" cy="3960812"/>
          </a:xfrm>
        </p:spPr>
        <p:txBody>
          <a:bodyPr/>
          <a:lstStyle/>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C900A82-9926-4DBA-8BA5-A22EEB8ACF8E}" type="slidenum">
              <a:rPr lang="en-US" smtClean="0"/>
              <a:t>2</a:t>
            </a:fld>
            <a:endParaRPr lang="en-US" dirty="0"/>
          </a:p>
        </p:txBody>
      </p:sp>
      <p:sp>
        <p:nvSpPr>
          <p:cNvPr id="5" name="Date Placeholder 4">
            <a:extLst>
              <a:ext uri="{FF2B5EF4-FFF2-40B4-BE49-F238E27FC236}">
                <a16:creationId xmlns:a16="http://schemas.microsoft.com/office/drawing/2014/main" id="{A830D31E-8898-70CB-9C18-B40E5F23FF6D}"/>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1752791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Isaiah 53:1-3 KJV 1 Who hath believed our report? </a:t>
            </a:r>
            <a:r>
              <a:rPr lang="en-US" dirty="0">
                <a:latin typeface="Arial" panose="020B0604020202020204" pitchFamily="34" charset="0"/>
                <a:cs typeface="Arial" panose="020B0604020202020204" pitchFamily="34" charset="0"/>
              </a:rPr>
              <a:t>and to whom is the arm of the LORD revealed?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For he shall grow up before him as a tender plant, and as a root out of a dry ground: he hath no form nor comeliness; and when we shall see him, there is no beauty that we should desire him.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He is despised and rejected of men; a man of sorrows, and acquainted with grief: and we hid as it were our faces from him; he was despised, and we esteemed him not.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2:7-9 KJV 7 </a:t>
            </a:r>
            <a:r>
              <a:rPr lang="en-US" dirty="0">
                <a:latin typeface="Arial" panose="020B0604020202020204" pitchFamily="34" charset="0"/>
                <a:cs typeface="Arial" panose="020B0604020202020204" pitchFamily="34" charset="0"/>
              </a:rPr>
              <a:t>But we speak the wisdom of God in a mystery, even the hidden wisdom, which God ordained before the world unto our glory: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Which none of the princes of this world knew: for had they known it, they would not have crucified the Lord of glory.</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But as it is written, Eye hath not seen, nor ear heard, neither have entered into the heart of man, the things which God hath prepared for them that love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7:32 KJV 32 </a:t>
            </a:r>
            <a:r>
              <a:rPr lang="en-US" dirty="0">
                <a:latin typeface="Arial" panose="020B0604020202020204" pitchFamily="34" charset="0"/>
                <a:cs typeface="Arial" panose="020B0604020202020204" pitchFamily="34" charset="0"/>
              </a:rPr>
              <a:t>The Pharisees heard that the people murmured such things concerning him; and the Pharisees and the chief priests sent officers to take him.</a:t>
            </a:r>
          </a:p>
          <a:p>
            <a:r>
              <a:rPr lang="en-US" b="1" dirty="0">
                <a:latin typeface="Arial" panose="020B0604020202020204" pitchFamily="34" charset="0"/>
                <a:cs typeface="Arial" panose="020B0604020202020204" pitchFamily="34" charset="0"/>
              </a:rPr>
              <a:t>John 7:45-52 KJV 45 </a:t>
            </a:r>
            <a:r>
              <a:rPr lang="en-US" dirty="0">
                <a:latin typeface="Arial" panose="020B0604020202020204" pitchFamily="34" charset="0"/>
                <a:cs typeface="Arial" panose="020B0604020202020204" pitchFamily="34" charset="0"/>
              </a:rPr>
              <a:t>Then came the officers to the chief priests and Pharisees; and they said unto them, Why have ye not brought him? 46 The officers answered, Never man spake like this man. </a:t>
            </a:r>
            <a:r>
              <a:rPr lang="en-US" b="1" dirty="0">
                <a:latin typeface="Arial" panose="020B0604020202020204" pitchFamily="34" charset="0"/>
                <a:cs typeface="Arial" panose="020B0604020202020204" pitchFamily="34" charset="0"/>
              </a:rPr>
              <a:t>47 </a:t>
            </a:r>
            <a:r>
              <a:rPr lang="en-US" dirty="0">
                <a:latin typeface="Arial" panose="020B0604020202020204" pitchFamily="34" charset="0"/>
                <a:cs typeface="Arial" panose="020B0604020202020204" pitchFamily="34" charset="0"/>
              </a:rPr>
              <a:t>Then answered them the Pharisees, Are ye also deceived? </a:t>
            </a:r>
            <a:r>
              <a:rPr lang="en-US" b="1" dirty="0">
                <a:latin typeface="Arial" panose="020B0604020202020204" pitchFamily="34" charset="0"/>
                <a:cs typeface="Arial" panose="020B0604020202020204" pitchFamily="34" charset="0"/>
              </a:rPr>
              <a:t>48</a:t>
            </a:r>
            <a:r>
              <a:rPr lang="en-US" dirty="0">
                <a:latin typeface="Arial" panose="020B0604020202020204" pitchFamily="34" charset="0"/>
                <a:cs typeface="Arial" panose="020B0604020202020204" pitchFamily="34" charset="0"/>
              </a:rPr>
              <a:t> Have any of the rulers or of the Pharisees believed on him? </a:t>
            </a:r>
            <a:r>
              <a:rPr lang="en-US" b="1" dirty="0">
                <a:latin typeface="Arial" panose="020B0604020202020204" pitchFamily="34" charset="0"/>
                <a:cs typeface="Arial" panose="020B0604020202020204" pitchFamily="34" charset="0"/>
              </a:rPr>
              <a:t>49</a:t>
            </a:r>
            <a:r>
              <a:rPr lang="en-US" dirty="0">
                <a:latin typeface="Arial" panose="020B0604020202020204" pitchFamily="34" charset="0"/>
                <a:cs typeface="Arial" panose="020B0604020202020204" pitchFamily="34" charset="0"/>
              </a:rPr>
              <a:t> But this people who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not the law are cursed. </a:t>
            </a:r>
            <a:r>
              <a:rPr lang="en-US" b="1" dirty="0">
                <a:latin typeface="Arial" panose="020B0604020202020204" pitchFamily="34" charset="0"/>
                <a:cs typeface="Arial" panose="020B0604020202020204" pitchFamily="34" charset="0"/>
              </a:rPr>
              <a:t>50 </a:t>
            </a:r>
            <a:r>
              <a:rPr lang="en-US" dirty="0">
                <a:latin typeface="Arial" panose="020B0604020202020204" pitchFamily="34" charset="0"/>
                <a:cs typeface="Arial" panose="020B0604020202020204" pitchFamily="34" charset="0"/>
              </a:rPr>
              <a:t>Nicodemus saith unto them, (he that came to Jesus by night, being one of them,)  </a:t>
            </a:r>
            <a:r>
              <a:rPr lang="en-US" b="1" dirty="0">
                <a:latin typeface="Arial" panose="020B0604020202020204" pitchFamily="34" charset="0"/>
                <a:cs typeface="Arial" panose="020B0604020202020204" pitchFamily="34" charset="0"/>
              </a:rPr>
              <a:t>51</a:t>
            </a:r>
            <a:r>
              <a:rPr lang="en-US" dirty="0">
                <a:latin typeface="Arial" panose="020B0604020202020204" pitchFamily="34" charset="0"/>
                <a:cs typeface="Arial" panose="020B0604020202020204" pitchFamily="34" charset="0"/>
              </a:rPr>
              <a:t> Doth our law judge any man, before it hear him, and know what he doeth? </a:t>
            </a:r>
            <a:r>
              <a:rPr lang="en-US" b="1" dirty="0">
                <a:latin typeface="Arial" panose="020B0604020202020204" pitchFamily="34" charset="0"/>
                <a:cs typeface="Arial" panose="020B0604020202020204" pitchFamily="34" charset="0"/>
              </a:rPr>
              <a:t>52 </a:t>
            </a:r>
            <a:r>
              <a:rPr lang="en-US" dirty="0">
                <a:latin typeface="Arial" panose="020B0604020202020204" pitchFamily="34" charset="0"/>
                <a:cs typeface="Arial" panose="020B0604020202020204" pitchFamily="34" charset="0"/>
              </a:rPr>
              <a:t>They answered and said unto him, Art thou also of Galilee? Search, and look: for out of Galilee </a:t>
            </a:r>
            <a:r>
              <a:rPr lang="en-US" dirty="0" err="1">
                <a:latin typeface="Arial" panose="020B0604020202020204" pitchFamily="34" charset="0"/>
                <a:cs typeface="Arial" panose="020B0604020202020204" pitchFamily="34" charset="0"/>
              </a:rPr>
              <a:t>ariseth</a:t>
            </a:r>
            <a:r>
              <a:rPr lang="en-US" dirty="0">
                <a:latin typeface="Arial" panose="020B0604020202020204" pitchFamily="34" charset="0"/>
                <a:cs typeface="Arial" panose="020B0604020202020204" pitchFamily="34" charset="0"/>
              </a:rPr>
              <a:t> no prophet.</a:t>
            </a:r>
          </a:p>
          <a:p>
            <a:endParaRPr lang="en-US" i="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11:47-53 KJV 47 </a:t>
            </a:r>
            <a:r>
              <a:rPr lang="en-US" dirty="0">
                <a:latin typeface="Arial" panose="020B0604020202020204" pitchFamily="34" charset="0"/>
                <a:cs typeface="Arial" panose="020B0604020202020204" pitchFamily="34" charset="0"/>
              </a:rPr>
              <a:t>Then gathered the chief priests and the Pharisees a council, and said, What do we? for this man doeth many miracles. </a:t>
            </a:r>
            <a:r>
              <a:rPr lang="en-US" b="1" dirty="0">
                <a:latin typeface="Arial" panose="020B0604020202020204" pitchFamily="34" charset="0"/>
                <a:cs typeface="Arial" panose="020B0604020202020204" pitchFamily="34" charset="0"/>
              </a:rPr>
              <a:t>48 </a:t>
            </a:r>
            <a:r>
              <a:rPr lang="en-US" dirty="0">
                <a:latin typeface="Arial" panose="020B0604020202020204" pitchFamily="34" charset="0"/>
                <a:cs typeface="Arial" panose="020B0604020202020204" pitchFamily="34" charset="0"/>
              </a:rPr>
              <a:t>If we let him thus alone, all men will believe on him: and the Romans shall come and take away both our place and nation.</a:t>
            </a:r>
            <a:r>
              <a:rPr lang="en-US" b="1" dirty="0">
                <a:latin typeface="Arial" panose="020B0604020202020204" pitchFamily="34" charset="0"/>
                <a:cs typeface="Arial" panose="020B0604020202020204" pitchFamily="34" charset="0"/>
              </a:rPr>
              <a:t> 49 </a:t>
            </a:r>
            <a:r>
              <a:rPr lang="en-US" dirty="0">
                <a:latin typeface="Arial" panose="020B0604020202020204" pitchFamily="34" charset="0"/>
                <a:cs typeface="Arial" panose="020B0604020202020204" pitchFamily="34" charset="0"/>
              </a:rPr>
              <a:t>And one of them, named Caiaphas, being the high priest that same year, said unto them, Ye know nothing at all, </a:t>
            </a:r>
            <a:r>
              <a:rPr lang="en-US" b="1" dirty="0">
                <a:latin typeface="Arial" panose="020B0604020202020204" pitchFamily="34" charset="0"/>
                <a:cs typeface="Arial" panose="020B0604020202020204" pitchFamily="34" charset="0"/>
              </a:rPr>
              <a:t>50 </a:t>
            </a:r>
            <a:r>
              <a:rPr lang="en-US" dirty="0">
                <a:latin typeface="Arial" panose="020B0604020202020204" pitchFamily="34" charset="0"/>
                <a:cs typeface="Arial" panose="020B0604020202020204" pitchFamily="34" charset="0"/>
              </a:rPr>
              <a:t>Nor consider that it is expedient for us, that one man should die for the people, and that the whole nation perish not.</a:t>
            </a:r>
            <a:r>
              <a:rPr lang="en-US" b="1" dirty="0">
                <a:latin typeface="Arial" panose="020B0604020202020204" pitchFamily="34" charset="0"/>
                <a:cs typeface="Arial" panose="020B0604020202020204" pitchFamily="34" charset="0"/>
              </a:rPr>
              <a:t> 51 </a:t>
            </a:r>
            <a:r>
              <a:rPr lang="en-US" dirty="0">
                <a:latin typeface="Arial" panose="020B0604020202020204" pitchFamily="34" charset="0"/>
                <a:cs typeface="Arial" panose="020B0604020202020204" pitchFamily="34" charset="0"/>
              </a:rPr>
              <a:t>And this spake he not of himself: but being high priest that year, </a:t>
            </a:r>
            <a:r>
              <a:rPr lang="en-US" b="1" dirty="0">
                <a:latin typeface="Arial" panose="020B0604020202020204" pitchFamily="34" charset="0"/>
                <a:cs typeface="Arial" panose="020B0604020202020204" pitchFamily="34" charset="0"/>
              </a:rPr>
              <a:t>he prophesied that Jesus should die for that nation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52</a:t>
            </a:r>
            <a:r>
              <a:rPr lang="en-US" dirty="0">
                <a:latin typeface="Arial" panose="020B0604020202020204" pitchFamily="34" charset="0"/>
                <a:cs typeface="Arial" panose="020B0604020202020204" pitchFamily="34" charset="0"/>
              </a:rPr>
              <a:t> And not for that nation only, but that also he should gather together in one the children of God that were scattered abroad</a:t>
            </a:r>
            <a:r>
              <a:rPr lang="en-US" b="1" dirty="0">
                <a:latin typeface="Arial" panose="020B0604020202020204" pitchFamily="34" charset="0"/>
                <a:cs typeface="Arial" panose="020B0604020202020204" pitchFamily="34" charset="0"/>
              </a:rPr>
              <a:t>. 53 </a:t>
            </a:r>
            <a:r>
              <a:rPr lang="en-US" dirty="0">
                <a:latin typeface="Arial" panose="020B0604020202020204" pitchFamily="34" charset="0"/>
                <a:cs typeface="Arial" panose="020B0604020202020204" pitchFamily="34" charset="0"/>
              </a:rPr>
              <a:t>Then from that day forth they took counsel together for to put him to death.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12:42-44 KJV 42 </a:t>
            </a:r>
            <a:r>
              <a:rPr lang="en-US" dirty="0">
                <a:latin typeface="Arial" panose="020B0604020202020204" pitchFamily="34" charset="0"/>
                <a:cs typeface="Arial" panose="020B0604020202020204" pitchFamily="34" charset="0"/>
              </a:rPr>
              <a:t>Nevertheless among the chief rulers also many believed on him; but because of the Pharisees they did not confess him, lest they should be put out of the synagogue: </a:t>
            </a:r>
            <a:r>
              <a:rPr lang="en-US" b="1" dirty="0">
                <a:latin typeface="Arial" panose="020B0604020202020204" pitchFamily="34" charset="0"/>
                <a:cs typeface="Arial" panose="020B0604020202020204" pitchFamily="34" charset="0"/>
              </a:rPr>
              <a:t>43</a:t>
            </a:r>
            <a:r>
              <a:rPr lang="en-US" dirty="0">
                <a:latin typeface="Arial" panose="020B0604020202020204" pitchFamily="34" charset="0"/>
                <a:cs typeface="Arial" panose="020B0604020202020204" pitchFamily="34" charset="0"/>
              </a:rPr>
              <a:t> For they loved the praise of men more than the praise of God. </a:t>
            </a:r>
            <a:r>
              <a:rPr lang="en-US" b="1" dirty="0">
                <a:latin typeface="Arial" panose="020B0604020202020204" pitchFamily="34" charset="0"/>
                <a:cs typeface="Arial" panose="020B0604020202020204" pitchFamily="34" charset="0"/>
              </a:rPr>
              <a:t>44 </a:t>
            </a:r>
            <a:r>
              <a:rPr lang="en-US" dirty="0">
                <a:latin typeface="Arial" panose="020B0604020202020204" pitchFamily="34" charset="0"/>
                <a:cs typeface="Arial" panose="020B0604020202020204" pitchFamily="34" charset="0"/>
              </a:rPr>
              <a:t> Jesus cried and said, He that believeth on me, believeth not on me, but on him that sent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7:51-54 KJV 51 </a:t>
            </a:r>
            <a:r>
              <a:rPr lang="en-US" dirty="0">
                <a:latin typeface="Arial" panose="020B0604020202020204" pitchFamily="34" charset="0"/>
                <a:cs typeface="Arial" panose="020B0604020202020204" pitchFamily="34" charset="0"/>
              </a:rPr>
              <a:t>Ye </a:t>
            </a:r>
            <a:r>
              <a:rPr lang="en-US" dirty="0" err="1">
                <a:latin typeface="Arial" panose="020B0604020202020204" pitchFamily="34" charset="0"/>
                <a:cs typeface="Arial" panose="020B0604020202020204" pitchFamily="34" charset="0"/>
              </a:rPr>
              <a:t>stiffnecked</a:t>
            </a:r>
            <a:r>
              <a:rPr lang="en-US" dirty="0">
                <a:latin typeface="Arial" panose="020B0604020202020204" pitchFamily="34" charset="0"/>
                <a:cs typeface="Arial" panose="020B0604020202020204" pitchFamily="34" charset="0"/>
              </a:rPr>
              <a:t> and uncircumcised in heart and ears, ye do always resist the Holy Ghost: as your fathers did, so do ye.</a:t>
            </a:r>
            <a:r>
              <a:rPr lang="en-US" b="1" dirty="0">
                <a:latin typeface="Arial" panose="020B0604020202020204" pitchFamily="34" charset="0"/>
                <a:cs typeface="Arial" panose="020B0604020202020204" pitchFamily="34" charset="0"/>
              </a:rPr>
              <a:t> 52 </a:t>
            </a:r>
            <a:r>
              <a:rPr lang="en-US" dirty="0">
                <a:latin typeface="Arial" panose="020B0604020202020204" pitchFamily="34" charset="0"/>
                <a:cs typeface="Arial" panose="020B0604020202020204" pitchFamily="34" charset="0"/>
              </a:rPr>
              <a:t>Which of the prophets have not your fathers persecuted? and they have slain them which shewed before of the coming of the Just One; of whom ye have been now the betrayers and murderers: </a:t>
            </a:r>
            <a:r>
              <a:rPr lang="en-US" b="1" dirty="0">
                <a:latin typeface="Arial" panose="020B0604020202020204" pitchFamily="34" charset="0"/>
                <a:cs typeface="Arial" panose="020B0604020202020204" pitchFamily="34" charset="0"/>
              </a:rPr>
              <a:t>53</a:t>
            </a:r>
            <a:r>
              <a:rPr lang="en-US" dirty="0">
                <a:latin typeface="Arial" panose="020B0604020202020204" pitchFamily="34" charset="0"/>
                <a:cs typeface="Arial" panose="020B0604020202020204" pitchFamily="34" charset="0"/>
              </a:rPr>
              <a:t> Who have received the law by the disposition of angels, and have not kept it. </a:t>
            </a:r>
            <a:r>
              <a:rPr lang="en-US" b="1" dirty="0">
                <a:latin typeface="Arial" panose="020B0604020202020204" pitchFamily="34" charset="0"/>
                <a:cs typeface="Arial" panose="020B0604020202020204" pitchFamily="34" charset="0"/>
              </a:rPr>
              <a:t>54</a:t>
            </a:r>
            <a:r>
              <a:rPr lang="en-US" dirty="0">
                <a:latin typeface="Arial" panose="020B0604020202020204" pitchFamily="34" charset="0"/>
                <a:cs typeface="Arial" panose="020B0604020202020204" pitchFamily="34" charset="0"/>
              </a:rPr>
              <a:t> When they heard these things, they were cut to the heart, and they gnashed on him with their teeth.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7:55-60 KJV 55 </a:t>
            </a:r>
            <a:r>
              <a:rPr lang="en-US" dirty="0">
                <a:latin typeface="Arial" panose="020B0604020202020204" pitchFamily="34" charset="0"/>
                <a:cs typeface="Arial" panose="020B0604020202020204" pitchFamily="34" charset="0"/>
              </a:rPr>
              <a:t>But he, being full of the Holy Ghost, looked up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into heaven, and saw the glory of God, and Jesus standing on the right hand of God, </a:t>
            </a:r>
            <a:r>
              <a:rPr lang="en-US" b="1" dirty="0">
                <a:latin typeface="Arial" panose="020B0604020202020204" pitchFamily="34" charset="0"/>
                <a:cs typeface="Arial" panose="020B0604020202020204" pitchFamily="34" charset="0"/>
              </a:rPr>
              <a:t>56</a:t>
            </a:r>
            <a:r>
              <a:rPr lang="en-US" dirty="0">
                <a:latin typeface="Arial" panose="020B0604020202020204" pitchFamily="34" charset="0"/>
                <a:cs typeface="Arial" panose="020B0604020202020204" pitchFamily="34" charset="0"/>
              </a:rPr>
              <a:t> And said, Behold, I see the heavens opened, and the Son of man standing on the right hand of God. </a:t>
            </a:r>
            <a:r>
              <a:rPr lang="en-US" b="1" dirty="0">
                <a:latin typeface="Arial" panose="020B0604020202020204" pitchFamily="34" charset="0"/>
                <a:cs typeface="Arial" panose="020B0604020202020204" pitchFamily="34" charset="0"/>
              </a:rPr>
              <a:t>57</a:t>
            </a:r>
            <a:r>
              <a:rPr lang="en-US" dirty="0">
                <a:latin typeface="Arial" panose="020B0604020202020204" pitchFamily="34" charset="0"/>
                <a:cs typeface="Arial" panose="020B0604020202020204" pitchFamily="34" charset="0"/>
              </a:rPr>
              <a:t> Then they cried out with a loud voice, and stopped their ears, and ran upon him with one accord</a:t>
            </a:r>
            <a:r>
              <a:rPr lang="en-US" b="1" dirty="0">
                <a:latin typeface="Arial" panose="020B0604020202020204" pitchFamily="34" charset="0"/>
                <a:cs typeface="Arial" panose="020B0604020202020204" pitchFamily="34" charset="0"/>
              </a:rPr>
              <a:t>, 58 And cast him out of the city, and stoned him:</a:t>
            </a:r>
            <a:r>
              <a:rPr lang="en-US" dirty="0">
                <a:latin typeface="Arial" panose="020B0604020202020204" pitchFamily="34" charset="0"/>
                <a:cs typeface="Arial" panose="020B0604020202020204" pitchFamily="34" charset="0"/>
              </a:rPr>
              <a:t> and the witnesses laid down their clothes at a young man's feet, whose name was Saul. </a:t>
            </a:r>
            <a:r>
              <a:rPr lang="en-US" b="1" dirty="0">
                <a:latin typeface="Arial" panose="020B0604020202020204" pitchFamily="34" charset="0"/>
                <a:cs typeface="Arial" panose="020B0604020202020204" pitchFamily="34" charset="0"/>
              </a:rPr>
              <a:t>59</a:t>
            </a:r>
            <a:r>
              <a:rPr lang="en-US" dirty="0">
                <a:latin typeface="Arial" panose="020B0604020202020204" pitchFamily="34" charset="0"/>
                <a:cs typeface="Arial" panose="020B0604020202020204" pitchFamily="34" charset="0"/>
              </a:rPr>
              <a:t> And they stoned Stephen, calling upon God, and saying, Lord Jesus, receive my spirit. </a:t>
            </a:r>
            <a:r>
              <a:rPr lang="en-US" b="1" dirty="0">
                <a:latin typeface="Arial" panose="020B0604020202020204" pitchFamily="34" charset="0"/>
                <a:cs typeface="Arial" panose="020B0604020202020204" pitchFamily="34" charset="0"/>
              </a:rPr>
              <a:t>60</a:t>
            </a:r>
            <a:r>
              <a:rPr lang="en-US" dirty="0">
                <a:latin typeface="Arial" panose="020B0604020202020204" pitchFamily="34" charset="0"/>
                <a:cs typeface="Arial" panose="020B0604020202020204" pitchFamily="34" charset="0"/>
              </a:rPr>
              <a:t> And he kneeled down, and cried with a loud voice, Lord, lay not this sin to their charge. And when he had said this, he fell asleep.</a:t>
            </a:r>
          </a:p>
        </p:txBody>
      </p:sp>
      <p:sp>
        <p:nvSpPr>
          <p:cNvPr id="4" name="Slide Number Placeholder 3"/>
          <p:cNvSpPr>
            <a:spLocks noGrp="1"/>
          </p:cNvSpPr>
          <p:nvPr>
            <p:ph type="sldNum" sz="quarter" idx="5"/>
          </p:nvPr>
        </p:nvSpPr>
        <p:spPr/>
        <p:txBody>
          <a:bodyPr/>
          <a:lstStyle/>
          <a:p>
            <a:fld id="{9C900A82-9926-4DBA-8BA5-A22EEB8ACF8E}" type="slidenum">
              <a:rPr lang="en-US" smtClean="0"/>
              <a:t>3</a:t>
            </a:fld>
            <a:endParaRPr lang="en-US" dirty="0"/>
          </a:p>
        </p:txBody>
      </p:sp>
      <p:sp>
        <p:nvSpPr>
          <p:cNvPr id="5" name="Date Placeholder 4">
            <a:extLst>
              <a:ext uri="{FF2B5EF4-FFF2-40B4-BE49-F238E27FC236}">
                <a16:creationId xmlns:a16="http://schemas.microsoft.com/office/drawing/2014/main" id="{C97F18F5-9857-3248-6644-82215FF48101}"/>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3039459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defTabSz="966612">
              <a:defRPr/>
            </a:pPr>
            <a:r>
              <a:rPr lang="en-US" b="1" dirty="0">
                <a:latin typeface="Arial" panose="020B0604020202020204" pitchFamily="34" charset="0"/>
                <a:cs typeface="Arial" panose="020B0604020202020204" pitchFamily="34" charset="0"/>
              </a:rPr>
              <a:t>Isaiah 53:1-3 KJV 1 Who hath believed our report? </a:t>
            </a:r>
            <a:r>
              <a:rPr lang="en-US" dirty="0">
                <a:latin typeface="Arial" panose="020B0604020202020204" pitchFamily="34" charset="0"/>
                <a:cs typeface="Arial" panose="020B0604020202020204" pitchFamily="34" charset="0"/>
              </a:rPr>
              <a:t>and to whom is the arm of the LORD revealed?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For he shall grow up before him as a tender plant, and as a root out of a dry ground: he hath no form nor comeliness; and when we shall see him, there is no beauty that we should desire him.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is despised and rejected of men</a:t>
            </a:r>
            <a:r>
              <a:rPr lang="en-US" dirty="0">
                <a:latin typeface="Arial" panose="020B0604020202020204" pitchFamily="34" charset="0"/>
                <a:cs typeface="Arial" panose="020B0604020202020204" pitchFamily="34" charset="0"/>
              </a:rPr>
              <a:t>; a man of sorrows, and acquainted with grief: and we hid as it were our faces from him; he was despised, and we esteemed him not.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12:37-38 KJV 37 </a:t>
            </a:r>
            <a:r>
              <a:rPr lang="en-US" dirty="0">
                <a:latin typeface="Arial" panose="020B0604020202020204" pitchFamily="34" charset="0"/>
                <a:cs typeface="Arial" panose="020B0604020202020204" pitchFamily="34" charset="0"/>
              </a:rPr>
              <a:t>But though he had done so many miracles before them, yet they believed not on him: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That the saying of Esaias the prophet might be fulfilled, which he spake, Lord, who hath believed our report? and to whom hath the arm of the Lord been revealed?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6:15 KJV 15 </a:t>
            </a:r>
            <a:r>
              <a:rPr lang="en-US" dirty="0">
                <a:latin typeface="Arial" panose="020B0604020202020204" pitchFamily="34" charset="0"/>
                <a:cs typeface="Arial" panose="020B0604020202020204" pitchFamily="34" charset="0"/>
              </a:rPr>
              <a:t>When Jesus therefore perceived that they would come and take him by force, to make him a king, he departed again into a mountain himself alone.</a:t>
            </a:r>
          </a:p>
          <a:p>
            <a:r>
              <a:rPr lang="en-US" b="1" dirty="0">
                <a:latin typeface="Arial" panose="020B0604020202020204" pitchFamily="34" charset="0"/>
                <a:cs typeface="Arial" panose="020B0604020202020204" pitchFamily="34" charset="0"/>
              </a:rPr>
              <a:t>John 6:26-27 KJV 26 </a:t>
            </a:r>
            <a:r>
              <a:rPr lang="en-US" dirty="0">
                <a:latin typeface="Arial" panose="020B0604020202020204" pitchFamily="34" charset="0"/>
                <a:cs typeface="Arial" panose="020B0604020202020204" pitchFamily="34" charset="0"/>
              </a:rPr>
              <a:t>Jesus answered them and said, Verily, verily, I say unto you, Ye seek me, not because ye saw the miracles, but because ye did eat of the loaves, and were filled.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not for the meat which </a:t>
            </a:r>
            <a:r>
              <a:rPr lang="en-US" dirty="0" err="1">
                <a:latin typeface="Arial" panose="020B0604020202020204" pitchFamily="34" charset="0"/>
                <a:cs typeface="Arial" panose="020B0604020202020204" pitchFamily="34" charset="0"/>
              </a:rPr>
              <a:t>perisheth</a:t>
            </a:r>
            <a:r>
              <a:rPr lang="en-US" dirty="0">
                <a:latin typeface="Arial" panose="020B0604020202020204" pitchFamily="34" charset="0"/>
                <a:cs typeface="Arial" panose="020B0604020202020204" pitchFamily="34" charset="0"/>
              </a:rPr>
              <a:t>, but for that meat which </a:t>
            </a:r>
            <a:r>
              <a:rPr lang="en-US" dirty="0" err="1">
                <a:latin typeface="Arial" panose="020B0604020202020204" pitchFamily="34" charset="0"/>
                <a:cs typeface="Arial" panose="020B0604020202020204" pitchFamily="34" charset="0"/>
              </a:rPr>
              <a:t>endureth</a:t>
            </a:r>
            <a:r>
              <a:rPr lang="en-US" dirty="0">
                <a:latin typeface="Arial" panose="020B0604020202020204" pitchFamily="34" charset="0"/>
                <a:cs typeface="Arial" panose="020B0604020202020204" pitchFamily="34" charset="0"/>
              </a:rPr>
              <a:t> unto everlasting life, which the Son of man shall give unto you: for him hath God the Father sealed.</a:t>
            </a:r>
          </a:p>
          <a:p>
            <a:r>
              <a:rPr lang="en-US" b="1" dirty="0">
                <a:latin typeface="Arial" panose="020B0604020202020204" pitchFamily="34" charset="0"/>
                <a:cs typeface="Arial" panose="020B0604020202020204" pitchFamily="34" charset="0"/>
              </a:rPr>
              <a:t>John 6:41 KJV 41 </a:t>
            </a:r>
            <a:r>
              <a:rPr lang="en-US" dirty="0">
                <a:latin typeface="Arial" panose="020B0604020202020204" pitchFamily="34" charset="0"/>
                <a:cs typeface="Arial" panose="020B0604020202020204" pitchFamily="34" charset="0"/>
              </a:rPr>
              <a:t>The Jews then murmured at him, because he said, </a:t>
            </a:r>
            <a:r>
              <a:rPr lang="en-US" b="1" dirty="0">
                <a:latin typeface="Arial" panose="020B0604020202020204" pitchFamily="34" charset="0"/>
                <a:cs typeface="Arial" panose="020B0604020202020204" pitchFamily="34" charset="0"/>
              </a:rPr>
              <a:t>I am the bread which came down from heaven.</a:t>
            </a:r>
          </a:p>
          <a:p>
            <a:r>
              <a:rPr lang="en-US" b="1" dirty="0">
                <a:latin typeface="Arial" panose="020B0604020202020204" pitchFamily="34" charset="0"/>
                <a:cs typeface="Arial" panose="020B0604020202020204" pitchFamily="34" charset="0"/>
              </a:rPr>
              <a:t>John 6:60 KJV 60 </a:t>
            </a:r>
            <a:r>
              <a:rPr lang="en-US" b="0" dirty="0">
                <a:latin typeface="Arial" panose="020B0604020202020204" pitchFamily="34" charset="0"/>
                <a:cs typeface="Arial" panose="020B0604020202020204" pitchFamily="34" charset="0"/>
              </a:rPr>
              <a:t>Many therefore of his disciples, when they had heard this, said, This is an hard saying; who can hear it?</a:t>
            </a:r>
          </a:p>
          <a:p>
            <a:r>
              <a:rPr lang="en-US" b="1" dirty="0">
                <a:latin typeface="Arial" panose="020B0604020202020204" pitchFamily="34" charset="0"/>
                <a:cs typeface="Arial" panose="020B0604020202020204" pitchFamily="34" charset="0"/>
              </a:rPr>
              <a:t>John 6:66-69 KJV 66</a:t>
            </a:r>
            <a:r>
              <a:rPr lang="en-US" b="0" dirty="0">
                <a:latin typeface="Arial" panose="020B0604020202020204" pitchFamily="34" charset="0"/>
                <a:cs typeface="Arial" panose="020B0604020202020204" pitchFamily="34" charset="0"/>
              </a:rPr>
              <a:t> From that time many of his disciples went back, and walked no more with him. </a:t>
            </a:r>
            <a:r>
              <a:rPr lang="en-US" b="1" dirty="0">
                <a:latin typeface="Arial" panose="020B0604020202020204" pitchFamily="34" charset="0"/>
                <a:cs typeface="Arial" panose="020B0604020202020204" pitchFamily="34" charset="0"/>
              </a:rPr>
              <a:t>67</a:t>
            </a:r>
            <a:r>
              <a:rPr lang="en-US" b="0" dirty="0">
                <a:latin typeface="Arial" panose="020B0604020202020204" pitchFamily="34" charset="0"/>
                <a:cs typeface="Arial" panose="020B0604020202020204" pitchFamily="34" charset="0"/>
              </a:rPr>
              <a:t> Then said Jesus unto the twelve, Will ye also go away?</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68 </a:t>
            </a:r>
            <a:r>
              <a:rPr lang="en-US" b="0" u="sng" dirty="0">
                <a:latin typeface="Arial" panose="020B0604020202020204" pitchFamily="34" charset="0"/>
                <a:cs typeface="Arial" panose="020B0604020202020204" pitchFamily="34" charset="0"/>
              </a:rPr>
              <a:t>Then Simon Peter answered him, Lord, to whom shall we go? thou hast the words of eternal life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69</a:t>
            </a:r>
            <a:r>
              <a:rPr lang="en-US" b="0" dirty="0">
                <a:latin typeface="Arial" panose="020B0604020202020204" pitchFamily="34" charset="0"/>
                <a:cs typeface="Arial" panose="020B0604020202020204" pitchFamily="34" charset="0"/>
              </a:rPr>
              <a:t> And we believe and are sure that thou art that Christ, the Son of the living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27:20-25 KJV 20 </a:t>
            </a:r>
            <a:r>
              <a:rPr lang="en-US" b="0" dirty="0">
                <a:latin typeface="Arial" panose="020B0604020202020204" pitchFamily="34" charset="0"/>
                <a:cs typeface="Arial" panose="020B0604020202020204" pitchFamily="34" charset="0"/>
              </a:rPr>
              <a:t>But the chief priests and elders persuaded the multitude that they should ask Barabbas, and destroy Jesus</a:t>
            </a:r>
            <a:r>
              <a:rPr lang="en-US" b="1" dirty="0">
                <a:latin typeface="Arial" panose="020B0604020202020204" pitchFamily="34" charset="0"/>
                <a:cs typeface="Arial" panose="020B0604020202020204" pitchFamily="34" charset="0"/>
              </a:rPr>
              <a:t>. 21 The governor answered and said unto them, Whether of the twain will ye that I release unto you? They said, Barabbas. 22 Pilate saith unto them, What shall I do then with Jesus which is called Christ? They all say unto him, Let him be crucified. 23 </a:t>
            </a:r>
            <a:r>
              <a:rPr lang="en-US" b="0" dirty="0">
                <a:latin typeface="Arial" panose="020B0604020202020204" pitchFamily="34" charset="0"/>
                <a:cs typeface="Arial" panose="020B0604020202020204" pitchFamily="34" charset="0"/>
              </a:rPr>
              <a:t>And the governor said, Why, what evil hath he done? But they cried out the more, saying, Let him be crucified.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When Pilate saw that he could prevail nothing, but that rather a tumult was made, he took water, and washed his hands before the multitude, saying, I am innocent of the blood of this just person: see ye to it.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Then answered all the people, and said, His blood be on us, and on our children.</a:t>
            </a:r>
          </a:p>
        </p:txBody>
      </p:sp>
      <p:sp>
        <p:nvSpPr>
          <p:cNvPr id="4" name="Slide Number Placeholder 3"/>
          <p:cNvSpPr>
            <a:spLocks noGrp="1"/>
          </p:cNvSpPr>
          <p:nvPr>
            <p:ph type="sldNum" sz="quarter" idx="5"/>
          </p:nvPr>
        </p:nvSpPr>
        <p:spPr/>
        <p:txBody>
          <a:bodyPr/>
          <a:lstStyle/>
          <a:p>
            <a:fld id="{9C900A82-9926-4DBA-8BA5-A22EEB8ACF8E}" type="slidenum">
              <a:rPr lang="en-US" smtClean="0"/>
              <a:t>4</a:t>
            </a:fld>
            <a:endParaRPr lang="en-US" dirty="0"/>
          </a:p>
        </p:txBody>
      </p:sp>
      <p:sp>
        <p:nvSpPr>
          <p:cNvPr id="5" name="Date Placeholder 4">
            <a:extLst>
              <a:ext uri="{FF2B5EF4-FFF2-40B4-BE49-F238E27FC236}">
                <a16:creationId xmlns:a16="http://schemas.microsoft.com/office/drawing/2014/main" id="{1E8E7B4B-D4A4-7A29-81D2-E78BACBACCD5}"/>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32205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1"/>
          </a:xfrm>
        </p:spPr>
        <p:txBody>
          <a:bodyPr/>
          <a:lstStyle/>
          <a:p>
            <a:r>
              <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Ignorant = “lacking knowledge, information, or awareness” </a:t>
            </a:r>
            <a:r>
              <a:rPr lang="en-US" b="1" spc="-4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[Ignore]</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3:17 KJV 17 And now, brethren, </a:t>
            </a:r>
            <a:r>
              <a:rPr lang="en-US" b="1" u="sng" dirty="0">
                <a:latin typeface="Arial" panose="020B0604020202020204" pitchFamily="34" charset="0"/>
                <a:cs typeface="Arial" panose="020B0604020202020204" pitchFamily="34" charset="0"/>
              </a:rPr>
              <a:t>I wot that through ignorance ye did it</a:t>
            </a:r>
            <a:r>
              <a:rPr lang="en-US" b="1" dirty="0">
                <a:latin typeface="Arial" panose="020B0604020202020204" pitchFamily="34" charset="0"/>
                <a:cs typeface="Arial" panose="020B0604020202020204" pitchFamily="34" charset="0"/>
              </a:rPr>
              <a:t>, as did also your rulers.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3:18 KJV 18 </a:t>
            </a:r>
            <a:r>
              <a:rPr lang="en-US" b="0" dirty="0">
                <a:latin typeface="Arial" panose="020B0604020202020204" pitchFamily="34" charset="0"/>
                <a:cs typeface="Arial" panose="020B0604020202020204" pitchFamily="34" charset="0"/>
              </a:rPr>
              <a:t>But those things, which God before had shewed by the mouth of all his prophets, that Christ should suffer, he hath so fulfilled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2:20-21 KJV 20 </a:t>
            </a:r>
            <a:r>
              <a:rPr lang="en-US" b="1" u="sng" dirty="0">
                <a:latin typeface="Arial" panose="020B0604020202020204" pitchFamily="34" charset="0"/>
                <a:cs typeface="Arial" panose="020B0604020202020204" pitchFamily="34" charset="0"/>
              </a:rPr>
              <a:t>The sun shall be turned into darkness, and the moon into blood, before that great and notable day of the Lord com</a:t>
            </a:r>
            <a:r>
              <a:rPr lang="en-US" b="1" dirty="0">
                <a:latin typeface="Arial" panose="020B0604020202020204" pitchFamily="34" charset="0"/>
                <a:cs typeface="Arial" panose="020B0604020202020204" pitchFamily="34" charset="0"/>
              </a:rPr>
              <a:t>e: 21 </a:t>
            </a:r>
            <a:r>
              <a:rPr lang="en-US" b="0" dirty="0">
                <a:latin typeface="Arial" panose="020B0604020202020204" pitchFamily="34" charset="0"/>
                <a:cs typeface="Arial" panose="020B0604020202020204" pitchFamily="34" charset="0"/>
              </a:rPr>
              <a:t>And it shall come to pass, that whosoever shall call on the name of the Lord shall be saved. </a:t>
            </a:r>
            <a:r>
              <a:rPr lang="en-US" b="1" dirty="0">
                <a:latin typeface="Arial" panose="020B0604020202020204" pitchFamily="34" charset="0"/>
                <a:cs typeface="Arial" panose="020B0604020202020204" pitchFamily="34" charset="0"/>
              </a:rPr>
              <a:t>Joel 2:30-31 quoted by Peter in vs. 20.</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2:23-31 KJV 23 </a:t>
            </a:r>
            <a:r>
              <a:rPr lang="en-US" b="0" dirty="0">
                <a:latin typeface="Arial" panose="020B0604020202020204" pitchFamily="34" charset="0"/>
                <a:cs typeface="Arial" panose="020B0604020202020204" pitchFamily="34" charset="0"/>
              </a:rPr>
              <a:t>Him, being delivered by the determinate counsel and foreknowledge of God, ye have taken, and by wicked hands have crucified and slain</a:t>
            </a:r>
            <a:r>
              <a:rPr lang="en-US" b="1" dirty="0">
                <a:latin typeface="Arial" panose="020B0604020202020204" pitchFamily="34" charset="0"/>
                <a:cs typeface="Arial" panose="020B0604020202020204" pitchFamily="34" charset="0"/>
              </a:rPr>
              <a:t>: 24 Whom God hath raised up</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having loosed the pains of death: because it was not possible that he should be holden of it</a:t>
            </a:r>
            <a:r>
              <a:rPr lang="en-US" b="0" dirty="0">
                <a:latin typeface="Arial" panose="020B0604020202020204" pitchFamily="34" charset="0"/>
                <a:cs typeface="Arial" panose="020B0604020202020204" pitchFamily="34" charset="0"/>
              </a:rPr>
              <a:t>. 25 For David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concerning him, I foresaw the Lord always before my face, for he is on my right hand, that I should not be moved: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Therefore did my heart rejoice, and my tongue was glad; moreover also my flesh shall rest in hope:</a:t>
            </a:r>
            <a:r>
              <a:rPr lang="en-US" b="1" dirty="0">
                <a:latin typeface="Arial" panose="020B0604020202020204" pitchFamily="34" charset="0"/>
                <a:cs typeface="Arial" panose="020B0604020202020204" pitchFamily="34" charset="0"/>
              </a:rPr>
              <a:t> 27 </a:t>
            </a:r>
            <a:r>
              <a:rPr lang="en-US" b="0" dirty="0">
                <a:latin typeface="Arial" panose="020B0604020202020204" pitchFamily="34" charset="0"/>
                <a:cs typeface="Arial" panose="020B0604020202020204" pitchFamily="34" charset="0"/>
              </a:rPr>
              <a:t>Because thou wilt not leave my soul in hell, neither wilt thou suffer thine Holy One to see corruption.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Thou hast made known to me the ways of life; thou shalt make me full of joy with thy countenance</a:t>
            </a:r>
            <a:r>
              <a:rPr lang="en-US" b="1" dirty="0">
                <a:latin typeface="Arial" panose="020B0604020202020204" pitchFamily="34" charset="0"/>
                <a:cs typeface="Arial" panose="020B0604020202020204" pitchFamily="34" charset="0"/>
              </a:rPr>
              <a:t>. 29 </a:t>
            </a:r>
            <a:r>
              <a:rPr lang="en-US" b="0"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b="0" dirty="0" err="1">
                <a:latin typeface="Arial" panose="020B0604020202020204" pitchFamily="34" charset="0"/>
                <a:cs typeface="Arial" panose="020B0604020202020204" pitchFamily="34" charset="0"/>
              </a:rPr>
              <a:t>sepulchre</a:t>
            </a:r>
            <a:r>
              <a:rPr lang="en-US" b="0"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Therefore being a prophet, and knowing that God had sworn with an oath to him, that of the fruit of his loins, according to the flesh, he would raise up Christ to sit on his throne</a:t>
            </a:r>
            <a:r>
              <a:rPr lang="en-US" b="1" dirty="0">
                <a:latin typeface="Arial" panose="020B0604020202020204" pitchFamily="34" charset="0"/>
                <a:cs typeface="Arial" panose="020B0604020202020204" pitchFamily="34" charset="0"/>
              </a:rPr>
              <a:t>; 31 </a:t>
            </a:r>
            <a:r>
              <a:rPr lang="en-US" b="1" u="sng" dirty="0">
                <a:latin typeface="Arial" panose="020B0604020202020204" pitchFamily="34" charset="0"/>
                <a:cs typeface="Arial" panose="020B0604020202020204" pitchFamily="34" charset="0"/>
              </a:rPr>
              <a:t>He seeing this before spake of the resurrection of Christ, that his soul was not left in hell, neither his flesh did see corruption.</a:t>
            </a:r>
            <a:r>
              <a:rPr lang="en-US" b="1" dirty="0">
                <a:latin typeface="Arial" panose="020B0604020202020204" pitchFamily="34" charset="0"/>
                <a:cs typeface="Arial" panose="020B0604020202020204" pitchFamily="34" charset="0"/>
              </a:rPr>
              <a:t> Psalms 16:10 quoted by Peter.</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2:30-31 KJV 30 </a:t>
            </a:r>
            <a:r>
              <a:rPr lang="en-US" b="0" dirty="0">
                <a:latin typeface="Arial" panose="020B0604020202020204" pitchFamily="34" charset="0"/>
                <a:cs typeface="Arial" panose="020B0604020202020204" pitchFamily="34" charset="0"/>
              </a:rPr>
              <a:t>Therefore being a prophet, and knowing that God had sworn with an oath to him, that of the fruit of his loins, according to the flesh, he would raise up Christ to sit on his throne; 31 He seeing this before spake of the resurrection of Christ, that his soul was not left in hell, neither his flesh did see corruption.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2:33-35 KJV 33 (cf. Psalm 110:1 in vs 34) </a:t>
            </a:r>
            <a:r>
              <a:rPr lang="en-US" b="0" dirty="0">
                <a:latin typeface="Arial" panose="020B0604020202020204" pitchFamily="34" charset="0"/>
                <a:cs typeface="Arial" panose="020B0604020202020204" pitchFamily="34" charset="0"/>
              </a:rPr>
              <a:t>Therefore being by the right hand of God exalted, and having received of the Father the promise of the Holy Ghost, he hath shed forth this, which ye now see and hear. </a:t>
            </a:r>
            <a:r>
              <a:rPr lang="en-US" b="1" dirty="0">
                <a:latin typeface="Arial" panose="020B0604020202020204" pitchFamily="34" charset="0"/>
                <a:cs typeface="Arial" panose="020B0604020202020204" pitchFamily="34" charset="0"/>
              </a:rPr>
              <a:t>34 </a:t>
            </a:r>
            <a:r>
              <a:rPr lang="en-US" b="0" dirty="0">
                <a:latin typeface="Arial" panose="020B0604020202020204" pitchFamily="34" charset="0"/>
                <a:cs typeface="Arial" panose="020B0604020202020204" pitchFamily="34" charset="0"/>
              </a:rPr>
              <a:t>For David is not ascended into the heavens: but he saith himself, </a:t>
            </a:r>
            <a:r>
              <a:rPr lang="en-US" b="1" dirty="0">
                <a:latin typeface="Arial" panose="020B0604020202020204" pitchFamily="34" charset="0"/>
                <a:cs typeface="Arial" panose="020B0604020202020204" pitchFamily="34" charset="0"/>
              </a:rPr>
              <a:t>The LORD said unto my Lord, Sit thou on my right hand</a:t>
            </a:r>
            <a:r>
              <a:rPr lang="en-US" b="0" dirty="0">
                <a:latin typeface="Arial" panose="020B0604020202020204" pitchFamily="34" charset="0"/>
                <a:cs typeface="Arial" panose="020B0604020202020204" pitchFamily="34" charset="0"/>
              </a:rPr>
              <a:t>, 35 Until I make thy foes thy footstool.</a:t>
            </a:r>
          </a:p>
        </p:txBody>
      </p:sp>
      <p:sp>
        <p:nvSpPr>
          <p:cNvPr id="4" name="Slide Number Placeholder 3"/>
          <p:cNvSpPr>
            <a:spLocks noGrp="1"/>
          </p:cNvSpPr>
          <p:nvPr>
            <p:ph type="sldNum" sz="quarter" idx="5"/>
          </p:nvPr>
        </p:nvSpPr>
        <p:spPr/>
        <p:txBody>
          <a:bodyPr/>
          <a:lstStyle/>
          <a:p>
            <a:fld id="{9C900A82-9926-4DBA-8BA5-A22EEB8ACF8E}" type="slidenum">
              <a:rPr lang="en-US" smtClean="0"/>
              <a:t>5</a:t>
            </a:fld>
            <a:endParaRPr lang="en-US" dirty="0"/>
          </a:p>
        </p:txBody>
      </p:sp>
      <p:sp>
        <p:nvSpPr>
          <p:cNvPr id="5" name="Date Placeholder 4">
            <a:extLst>
              <a:ext uri="{FF2B5EF4-FFF2-40B4-BE49-F238E27FC236}">
                <a16:creationId xmlns:a16="http://schemas.microsoft.com/office/drawing/2014/main" id="{603FA17E-094A-C0CF-6651-391C599A2F2A}"/>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125517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defTabSz="966612">
              <a:defRPr/>
            </a:pPr>
            <a:r>
              <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Ignorant = “lacking knowledge, information, or awareness” </a:t>
            </a:r>
            <a:r>
              <a:rPr lang="en-US" b="1" spc="-4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[Ignore]</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3:17 KJV 17 And now, brethren, I wot that through ignorance ye did it, as did also your rulers.</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7:46 KJV 46 </a:t>
            </a:r>
            <a:r>
              <a:rPr lang="en-US" b="0" dirty="0">
                <a:latin typeface="Arial" panose="020B0604020202020204" pitchFamily="34" charset="0"/>
                <a:cs typeface="Arial" panose="020B0604020202020204" pitchFamily="34" charset="0"/>
              </a:rPr>
              <a:t>The officers answered, Never man spake like this man.</a:t>
            </a:r>
          </a:p>
          <a:p>
            <a:pPr defTabSz="966612">
              <a:defRPr/>
            </a:pPr>
            <a:r>
              <a:rPr lang="en-US" b="1" dirty="0">
                <a:latin typeface="Arial" panose="020B0604020202020204" pitchFamily="34" charset="0"/>
                <a:cs typeface="Arial" panose="020B0604020202020204" pitchFamily="34" charset="0"/>
              </a:rPr>
              <a:t>John 8:37-40 KJV 37</a:t>
            </a:r>
            <a:r>
              <a:rPr lang="en-US" b="0" dirty="0">
                <a:latin typeface="Arial" panose="020B0604020202020204" pitchFamily="34" charset="0"/>
                <a:cs typeface="Arial" panose="020B0604020202020204" pitchFamily="34" charset="0"/>
              </a:rPr>
              <a:t> I know that ye are Abraham's seed; but ye seek to kill me, because my word hath no place in you.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I speak that which I have seen with my Father: and ye do that which ye have seen with your father.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They answered and said unto him, Abraham is our father. Jesus saith unto them, If ye were Abraham's children, ye would do the works of Abraham.</a:t>
            </a:r>
            <a:r>
              <a:rPr lang="en-US" b="1" dirty="0">
                <a:latin typeface="Arial" panose="020B0604020202020204" pitchFamily="34" charset="0"/>
                <a:cs typeface="Arial" panose="020B0604020202020204" pitchFamily="34" charset="0"/>
              </a:rPr>
              <a:t> 40 </a:t>
            </a:r>
            <a:r>
              <a:rPr lang="en-US" b="0" dirty="0">
                <a:latin typeface="Arial" panose="020B0604020202020204" pitchFamily="34" charset="0"/>
                <a:cs typeface="Arial" panose="020B0604020202020204" pitchFamily="34" charset="0"/>
              </a:rPr>
              <a:t>But now ye seek to kill me, a man that hath told you the truth, which I have heard of God: this did not Abraham.</a:t>
            </a:r>
          </a:p>
          <a:p>
            <a:pPr defTabSz="966612">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1:1 KJV 1</a:t>
            </a:r>
            <a:r>
              <a:rPr lang="en-US" b="0" dirty="0">
                <a:latin typeface="Arial" panose="020B0604020202020204" pitchFamily="34" charset="0"/>
                <a:cs typeface="Arial" panose="020B0604020202020204" pitchFamily="34" charset="0"/>
              </a:rPr>
              <a:t> In the beginning was the Word, and the Word was with God, and the Word was God.</a:t>
            </a:r>
          </a:p>
          <a:p>
            <a:pPr defTabSz="966612">
              <a:defRPr/>
            </a:pPr>
            <a:r>
              <a:rPr lang="en-US" b="1" dirty="0">
                <a:latin typeface="Arial" panose="020B0604020202020204" pitchFamily="34" charset="0"/>
                <a:cs typeface="Arial" panose="020B0604020202020204" pitchFamily="34" charset="0"/>
              </a:rPr>
              <a:t>John 1:14 KJV 14 </a:t>
            </a:r>
            <a:r>
              <a:rPr lang="en-US" b="0" dirty="0">
                <a:latin typeface="Arial" panose="020B0604020202020204" pitchFamily="34" charset="0"/>
                <a:cs typeface="Arial" panose="020B0604020202020204" pitchFamily="34" charset="0"/>
              </a:rPr>
              <a:t>And the Word was made flesh, and dwelt among us, (and we beheld his glory, the glory as of the only begotten of the Father,) </a:t>
            </a:r>
            <a:r>
              <a:rPr lang="en-US" b="1" dirty="0">
                <a:latin typeface="Arial" panose="020B0604020202020204" pitchFamily="34" charset="0"/>
                <a:cs typeface="Arial" panose="020B0604020202020204" pitchFamily="34" charset="0"/>
              </a:rPr>
              <a:t>full of grace and truth.</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6:68 KJV 68 </a:t>
            </a:r>
            <a:r>
              <a:rPr lang="en-US" b="0" dirty="0">
                <a:latin typeface="Arial" panose="020B0604020202020204" pitchFamily="34" charset="0"/>
                <a:cs typeface="Arial" panose="020B0604020202020204" pitchFamily="34" charset="0"/>
              </a:rPr>
              <a:t>Then Simon Peter answered him, Lord, to whom shall we go? </a:t>
            </a:r>
            <a:r>
              <a:rPr lang="en-US" b="1" dirty="0">
                <a:latin typeface="Arial" panose="020B0604020202020204" pitchFamily="34" charset="0"/>
                <a:cs typeface="Arial" panose="020B0604020202020204" pitchFamily="34" charset="0"/>
              </a:rPr>
              <a:t>thou hast the words of eternal life.</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12:48-50 KJV 48 </a:t>
            </a:r>
            <a:r>
              <a:rPr lang="en-US" b="0" dirty="0">
                <a:latin typeface="Arial" panose="020B0604020202020204" pitchFamily="34" charset="0"/>
                <a:cs typeface="Arial" panose="020B0604020202020204" pitchFamily="34" charset="0"/>
              </a:rPr>
              <a:t>He that </a:t>
            </a:r>
            <a:r>
              <a:rPr lang="en-US" b="0" dirty="0" err="1">
                <a:latin typeface="Arial" panose="020B0604020202020204" pitchFamily="34" charset="0"/>
                <a:cs typeface="Arial" panose="020B0604020202020204" pitchFamily="34" charset="0"/>
              </a:rPr>
              <a:t>rejecteth</a:t>
            </a:r>
            <a:r>
              <a:rPr lang="en-US" b="0" dirty="0">
                <a:latin typeface="Arial" panose="020B0604020202020204" pitchFamily="34" charset="0"/>
                <a:cs typeface="Arial" panose="020B0604020202020204" pitchFamily="34" charset="0"/>
              </a:rPr>
              <a:t> me, and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not my words, hath one that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him: </a:t>
            </a:r>
            <a:r>
              <a:rPr lang="en-US" b="1" dirty="0">
                <a:latin typeface="Arial" panose="020B0604020202020204" pitchFamily="34" charset="0"/>
                <a:cs typeface="Arial" panose="020B0604020202020204" pitchFamily="34" charset="0"/>
              </a:rPr>
              <a:t>the word that I have spoken, the same shall judge him in the last day. 49 </a:t>
            </a:r>
            <a:r>
              <a:rPr lang="en-US" b="0" dirty="0">
                <a:latin typeface="Arial" panose="020B0604020202020204" pitchFamily="34" charset="0"/>
                <a:cs typeface="Arial" panose="020B0604020202020204" pitchFamily="34" charset="0"/>
              </a:rPr>
              <a:t>For I have not spoken of myself; but the Father which sent me, he gave me a commandment, what I should say, and what I should speak</a:t>
            </a:r>
            <a:r>
              <a:rPr lang="en-US" b="1" dirty="0">
                <a:latin typeface="Arial" panose="020B0604020202020204" pitchFamily="34" charset="0"/>
                <a:cs typeface="Arial" panose="020B0604020202020204" pitchFamily="34" charset="0"/>
              </a:rPr>
              <a:t>. 50 And I know that his commandment is life everlasting: whatsoever I speak therefore, even as the Father said unto me, so I speak.</a:t>
            </a:r>
          </a:p>
          <a:p>
            <a:pPr defTabSz="966612">
              <a:defRPr/>
            </a:pP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6</a:t>
            </a:fld>
            <a:endParaRPr lang="en-US" dirty="0"/>
          </a:p>
        </p:txBody>
      </p:sp>
      <p:sp>
        <p:nvSpPr>
          <p:cNvPr id="5" name="Date Placeholder 4">
            <a:extLst>
              <a:ext uri="{FF2B5EF4-FFF2-40B4-BE49-F238E27FC236}">
                <a16:creationId xmlns:a16="http://schemas.microsoft.com/office/drawing/2014/main" id="{AB58E947-9334-A956-FAD0-43DCDF1859EB}"/>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370378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2"/>
          </a:xfrm>
        </p:spPr>
        <p:txBody>
          <a:bodyPr/>
          <a:lstStyle/>
          <a:p>
            <a:pPr defTabSz="966612">
              <a:defRPr/>
            </a:pPr>
            <a:r>
              <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Ignorant = “lacking knowledge, information, or awareness” </a:t>
            </a:r>
            <a:r>
              <a:rPr lang="en-US" b="1" spc="-4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[Ignore]</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3:17 KJV 17 And now, brethren, I wot that through ignorance ye did it, as did also your rulers.</a:t>
            </a:r>
          </a:p>
          <a:p>
            <a:pPr defTabSz="966612">
              <a:defRP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10:31-39 KJV 31</a:t>
            </a:r>
            <a:r>
              <a:rPr lang="en-US" dirty="0">
                <a:latin typeface="Arial" panose="020B0604020202020204" pitchFamily="34" charset="0"/>
                <a:cs typeface="Arial" panose="020B0604020202020204" pitchFamily="34" charset="0"/>
              </a:rPr>
              <a:t> Then the Jews took up stones again to stone him.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Jesus answered them, Many good works have I shewed you from my Father; for which of those works do ye stone me?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The Jews answered him, saying, For a good work we stone thee not; but for blasphemy; and because that thou, being a man, </a:t>
            </a:r>
            <a:r>
              <a:rPr lang="en-US" dirty="0" err="1">
                <a:latin typeface="Arial" panose="020B0604020202020204" pitchFamily="34" charset="0"/>
                <a:cs typeface="Arial" panose="020B0604020202020204" pitchFamily="34" charset="0"/>
              </a:rPr>
              <a:t>makest</a:t>
            </a:r>
            <a:r>
              <a:rPr lang="en-US" dirty="0">
                <a:latin typeface="Arial" panose="020B0604020202020204" pitchFamily="34" charset="0"/>
                <a:cs typeface="Arial" panose="020B0604020202020204" pitchFamily="34" charset="0"/>
              </a:rPr>
              <a:t> thyself God.</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Jesus answered them, Is it not written in your law, I said, Ye are gods?</a:t>
            </a:r>
            <a:r>
              <a:rPr lang="en-US" b="1" dirty="0">
                <a:latin typeface="Arial" panose="020B0604020202020204" pitchFamily="34" charset="0"/>
                <a:cs typeface="Arial" panose="020B0604020202020204" pitchFamily="34" charset="0"/>
              </a:rPr>
              <a:t> 35 </a:t>
            </a:r>
            <a:r>
              <a:rPr lang="en-US" dirty="0">
                <a:latin typeface="Arial" panose="020B0604020202020204" pitchFamily="34" charset="0"/>
                <a:cs typeface="Arial" panose="020B0604020202020204" pitchFamily="34" charset="0"/>
              </a:rPr>
              <a:t>If he called them gods, unto whom the word of God came, and the scripture cannot be broken;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Say ye of him, whom the Father hath sanctified, and sent into the world, Thou </a:t>
            </a:r>
            <a:r>
              <a:rPr lang="en-US" dirty="0" err="1">
                <a:latin typeface="Arial" panose="020B0604020202020204" pitchFamily="34" charset="0"/>
                <a:cs typeface="Arial" panose="020B0604020202020204" pitchFamily="34" charset="0"/>
              </a:rPr>
              <a:t>blasphemest</a:t>
            </a:r>
            <a:r>
              <a:rPr lang="en-US" dirty="0">
                <a:latin typeface="Arial" panose="020B0604020202020204" pitchFamily="34" charset="0"/>
                <a:cs typeface="Arial" panose="020B0604020202020204" pitchFamily="34" charset="0"/>
              </a:rPr>
              <a:t>; because I said, I am the Son of God?</a:t>
            </a:r>
            <a:r>
              <a:rPr lang="en-US" b="1" dirty="0">
                <a:latin typeface="Arial" panose="020B0604020202020204" pitchFamily="34" charset="0"/>
                <a:cs typeface="Arial" panose="020B0604020202020204" pitchFamily="34" charset="0"/>
              </a:rPr>
              <a:t> 37 </a:t>
            </a:r>
            <a:r>
              <a:rPr lang="en-US" dirty="0">
                <a:latin typeface="Arial" panose="020B0604020202020204" pitchFamily="34" charset="0"/>
                <a:cs typeface="Arial" panose="020B0604020202020204" pitchFamily="34" charset="0"/>
              </a:rPr>
              <a:t>If I do not the works of my Father, believe me not.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But if I do, though ye believe not me, believe the works: that ye may know, and believe, that the Father is in me, and I in him.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Therefore they sought again to take him: but he escaped out of their hand,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15:18 KJV 18</a:t>
            </a:r>
            <a:r>
              <a:rPr lang="en-US" dirty="0">
                <a:latin typeface="Arial" panose="020B0604020202020204" pitchFamily="34" charset="0"/>
                <a:cs typeface="Arial" panose="020B0604020202020204" pitchFamily="34" charset="0"/>
              </a:rPr>
              <a:t> If the world hate you, ye know that </a:t>
            </a:r>
            <a:r>
              <a:rPr lang="en-US" b="1" dirty="0">
                <a:latin typeface="Arial" panose="020B0604020202020204" pitchFamily="34" charset="0"/>
                <a:cs typeface="Arial" panose="020B0604020202020204" pitchFamily="34" charset="0"/>
              </a:rPr>
              <a:t>it hated me before it hated you.</a:t>
            </a:r>
          </a:p>
          <a:p>
            <a:r>
              <a:rPr lang="en-US" b="1" dirty="0">
                <a:latin typeface="Arial" panose="020B0604020202020204" pitchFamily="34" charset="0"/>
                <a:cs typeface="Arial" panose="020B0604020202020204" pitchFamily="34" charset="0"/>
              </a:rPr>
              <a:t>John 15:21 KJV 21 </a:t>
            </a:r>
            <a:r>
              <a:rPr lang="en-US" dirty="0">
                <a:latin typeface="Arial" panose="020B0604020202020204" pitchFamily="34" charset="0"/>
                <a:cs typeface="Arial" panose="020B0604020202020204" pitchFamily="34" charset="0"/>
              </a:rPr>
              <a:t>But all these things will they do unto you for my name's sake, </a:t>
            </a:r>
            <a:r>
              <a:rPr lang="en-US" b="1" dirty="0">
                <a:latin typeface="Arial" panose="020B0604020202020204" pitchFamily="34" charset="0"/>
                <a:cs typeface="Arial" panose="020B0604020202020204" pitchFamily="34" charset="0"/>
              </a:rPr>
              <a:t>because they know not him that sent me.</a:t>
            </a:r>
          </a:p>
          <a:p>
            <a:r>
              <a:rPr lang="en-US" b="1" dirty="0">
                <a:latin typeface="Arial" panose="020B0604020202020204" pitchFamily="34" charset="0"/>
                <a:cs typeface="Arial" panose="020B0604020202020204" pitchFamily="34" charset="0"/>
              </a:rPr>
              <a:t>John 15:24-25 KJV 24 </a:t>
            </a:r>
            <a:r>
              <a:rPr lang="en-US" b="0" dirty="0">
                <a:latin typeface="Arial" panose="020B0604020202020204" pitchFamily="34" charset="0"/>
                <a:cs typeface="Arial" panose="020B0604020202020204" pitchFamily="34" charset="0"/>
              </a:rPr>
              <a:t>If I had not done among them the works which none other man did, they had not had sin: </a:t>
            </a:r>
            <a:r>
              <a:rPr lang="en-US" b="1" dirty="0">
                <a:latin typeface="Arial" panose="020B0604020202020204" pitchFamily="34" charset="0"/>
                <a:cs typeface="Arial" panose="020B0604020202020204" pitchFamily="34" charset="0"/>
              </a:rPr>
              <a:t>but now have they both seen and hated both me and my Father</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But this cometh to pass, that the word might be fulfilled that is written in their law, </a:t>
            </a:r>
            <a:r>
              <a:rPr lang="en-US" b="1" u="sng" dirty="0">
                <a:latin typeface="Arial" panose="020B0604020202020204" pitchFamily="34" charset="0"/>
                <a:cs typeface="Arial" panose="020B0604020202020204" pitchFamily="34" charset="0"/>
              </a:rPr>
              <a:t>They hated me without a cause</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C900A82-9926-4DBA-8BA5-A22EEB8ACF8E}" type="slidenum">
              <a:rPr lang="en-US" smtClean="0"/>
              <a:t>7</a:t>
            </a:fld>
            <a:endParaRPr lang="en-US" dirty="0"/>
          </a:p>
        </p:txBody>
      </p:sp>
      <p:sp>
        <p:nvSpPr>
          <p:cNvPr id="5" name="Date Placeholder 4">
            <a:extLst>
              <a:ext uri="{FF2B5EF4-FFF2-40B4-BE49-F238E27FC236}">
                <a16:creationId xmlns:a16="http://schemas.microsoft.com/office/drawing/2014/main" id="{A968F950-9082-05CC-43A3-D3ED735170AD}"/>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3284384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199" cy="5160961"/>
          </a:xfrm>
        </p:spPr>
        <p:txBody>
          <a:bodyPr/>
          <a:lstStyle/>
          <a:p>
            <a:r>
              <a:rPr lang="en-US" b="1" dirty="0">
                <a:latin typeface="Arial" panose="020B0604020202020204" pitchFamily="34" charset="0"/>
                <a:cs typeface="Arial" panose="020B0604020202020204" pitchFamily="34" charset="0"/>
              </a:rPr>
              <a:t>Mark 15:10 KJV 10 </a:t>
            </a:r>
            <a:r>
              <a:rPr lang="en-US" dirty="0">
                <a:latin typeface="Arial" panose="020B0604020202020204" pitchFamily="34" charset="0"/>
                <a:cs typeface="Arial" panose="020B0604020202020204" pitchFamily="34" charset="0"/>
              </a:rPr>
              <a:t>For he knew that the chief priests had </a:t>
            </a:r>
            <a:r>
              <a:rPr lang="en-US" b="1" dirty="0">
                <a:latin typeface="Arial" panose="020B0604020202020204" pitchFamily="34" charset="0"/>
                <a:cs typeface="Arial" panose="020B0604020202020204" pitchFamily="34" charset="0"/>
              </a:rPr>
              <a:t>delivered him for envy.</a:t>
            </a:r>
          </a:p>
          <a:p>
            <a:r>
              <a:rPr lang="en-US" b="1" dirty="0">
                <a:latin typeface="Arial" panose="020B0604020202020204" pitchFamily="34" charset="0"/>
                <a:cs typeface="Arial" panose="020B0604020202020204" pitchFamily="34" charset="0"/>
              </a:rPr>
              <a:t>Matthew 27:18 KJV </a:t>
            </a:r>
            <a:r>
              <a:rPr lang="en-US" dirty="0">
                <a:latin typeface="Arial" panose="020B0604020202020204" pitchFamily="34" charset="0"/>
                <a:cs typeface="Arial" panose="020B0604020202020204" pitchFamily="34" charset="0"/>
              </a:rPr>
              <a:t>18 For he knew that </a:t>
            </a:r>
            <a:r>
              <a:rPr lang="en-US" b="1" dirty="0">
                <a:latin typeface="Arial" panose="020B0604020202020204" pitchFamily="34" charset="0"/>
                <a:cs typeface="Arial" panose="020B0604020202020204" pitchFamily="34" charset="0"/>
              </a:rPr>
              <a:t>for envy they had delivered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7:8-10 KJV 8 </a:t>
            </a:r>
            <a:r>
              <a:rPr lang="en-US" b="0" dirty="0">
                <a:latin typeface="Arial" panose="020B0604020202020204" pitchFamily="34" charset="0"/>
                <a:cs typeface="Arial" panose="020B0604020202020204" pitchFamily="34" charset="0"/>
              </a:rPr>
              <a:t>And he gave him the covenant of circumcision: and so Abraham begat Isaac, and circumcised him the eighth day; and Isaac begat Jacob; and Jacob begat the twelve patriarchs</a:t>
            </a:r>
            <a:r>
              <a:rPr lang="en-US" b="1" dirty="0">
                <a:latin typeface="Arial" panose="020B0604020202020204" pitchFamily="34" charset="0"/>
                <a:cs typeface="Arial" panose="020B0604020202020204" pitchFamily="34" charset="0"/>
              </a:rPr>
              <a:t>. 9 And the patriarchs, moved with envy, sold Joseph into Egypt: but God was with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delivered him out of all his afflictions, and gave him </a:t>
            </a:r>
            <a:r>
              <a:rPr lang="en-US" b="0" dirty="0" err="1">
                <a:latin typeface="Arial" panose="020B0604020202020204" pitchFamily="34" charset="0"/>
                <a:cs typeface="Arial" panose="020B0604020202020204" pitchFamily="34" charset="0"/>
              </a:rPr>
              <a:t>favour</a:t>
            </a:r>
            <a:r>
              <a:rPr lang="en-US" b="0" dirty="0">
                <a:latin typeface="Arial" panose="020B0604020202020204" pitchFamily="34" charset="0"/>
                <a:cs typeface="Arial" panose="020B0604020202020204" pitchFamily="34" charset="0"/>
              </a:rPr>
              <a:t> and wisdom in the sight of Pharaoh king of Egypt; and he made him governor over Egypt and all his house.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27:15-20 KJV 15 </a:t>
            </a:r>
            <a:r>
              <a:rPr lang="en-US" b="0" dirty="0">
                <a:latin typeface="Arial" panose="020B0604020202020204" pitchFamily="34" charset="0"/>
                <a:cs typeface="Arial" panose="020B0604020202020204" pitchFamily="34" charset="0"/>
              </a:rPr>
              <a:t>Now at that feast the governor was wont to release unto the people a prisoner, whom they would.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they had then a notable prisoner, called Barabbas.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Therefore when they were gathered together, Pilate said unto them, Whom will ye that I release unto you? Barabbas, or Jesus which is called Christ?</a:t>
            </a:r>
            <a:r>
              <a:rPr lang="en-US" b="1" dirty="0">
                <a:latin typeface="Arial" panose="020B0604020202020204" pitchFamily="34" charset="0"/>
                <a:cs typeface="Arial" panose="020B0604020202020204" pitchFamily="34" charset="0"/>
              </a:rPr>
              <a:t> 18 </a:t>
            </a:r>
            <a:r>
              <a:rPr lang="en-US" b="0" dirty="0">
                <a:latin typeface="Arial" panose="020B0604020202020204" pitchFamily="34" charset="0"/>
                <a:cs typeface="Arial" panose="020B0604020202020204" pitchFamily="34" charset="0"/>
              </a:rPr>
              <a:t>For he knew that for envy they had delivered him.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When he was set down on the judgment seat, his wife sent unto him, saying, Have thou nothing to do with that just man: for I have suffered many things this day in a dream because of him.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But the chief priests and elders persuaded the multitude that they should ask Barabbas, and destroy Jesus</a:t>
            </a:r>
            <a:r>
              <a:rPr lang="en-US" b="1" dirty="0">
                <a:latin typeface="Arial" panose="020B0604020202020204" pitchFamily="34" charset="0"/>
                <a:cs typeface="Arial" panose="020B0604020202020204" pitchFamily="34" charset="0"/>
              </a:rPr>
              <a:t>. 21 </a:t>
            </a:r>
            <a:r>
              <a:rPr lang="en-US" b="0" dirty="0">
                <a:latin typeface="Arial" panose="020B0604020202020204" pitchFamily="34" charset="0"/>
                <a:cs typeface="Arial" panose="020B0604020202020204" pitchFamily="34" charset="0"/>
              </a:rPr>
              <a:t>The governor answered and said unto them, Whether of the twain will ye that I release unto you? They said, Barabbas.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Pilate saith unto them, What shall I do then with Jesus which is called Christ? They all say unto him, Let him be crucified</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And the governor said, Why, what evil hath he done? But they cried out the more, saying</a:t>
            </a:r>
            <a:r>
              <a:rPr lang="en-US" b="1" dirty="0">
                <a:latin typeface="Arial" panose="020B0604020202020204" pitchFamily="34" charset="0"/>
                <a:cs typeface="Arial" panose="020B0604020202020204" pitchFamily="34" charset="0"/>
              </a:rPr>
              <a:t>, Let him be crucified.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2:15-17 KJV 15 </a:t>
            </a:r>
            <a:r>
              <a:rPr lang="en-US" b="0" dirty="0">
                <a:latin typeface="Arial" panose="020B0604020202020204" pitchFamily="34" charset="0"/>
                <a:cs typeface="Arial" panose="020B0604020202020204" pitchFamily="34" charset="0"/>
              </a:rPr>
              <a:t>Love not the world, neither the things that are in the world. If any man love the world, the love of the Father is not in him.</a:t>
            </a:r>
            <a:r>
              <a:rPr lang="en-US" b="1" dirty="0">
                <a:latin typeface="Arial" panose="020B0604020202020204" pitchFamily="34" charset="0"/>
                <a:cs typeface="Arial" panose="020B0604020202020204" pitchFamily="34" charset="0"/>
              </a:rPr>
              <a:t> 16 </a:t>
            </a:r>
            <a:r>
              <a:rPr lang="en-US" b="0" dirty="0">
                <a:latin typeface="Arial" panose="020B0604020202020204" pitchFamily="34" charset="0"/>
                <a:cs typeface="Arial" panose="020B0604020202020204" pitchFamily="34" charset="0"/>
              </a:rPr>
              <a:t>For all that is in the world, the lust of the flesh, and the lust of the eyes, and the pride of life, is not of the Father, but is of the world.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the world </a:t>
            </a:r>
            <a:r>
              <a:rPr lang="en-US" b="0" dirty="0" err="1">
                <a:latin typeface="Arial" panose="020B0604020202020204" pitchFamily="34" charset="0"/>
                <a:cs typeface="Arial" panose="020B0604020202020204" pitchFamily="34" charset="0"/>
              </a:rPr>
              <a:t>passeth</a:t>
            </a:r>
            <a:r>
              <a:rPr lang="en-US" b="0" dirty="0">
                <a:latin typeface="Arial" panose="020B0604020202020204" pitchFamily="34" charset="0"/>
                <a:cs typeface="Arial" panose="020B0604020202020204" pitchFamily="34" charset="0"/>
              </a:rPr>
              <a:t> away, and the lust thereof: but he that doeth the will of God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for ever.</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C900A82-9926-4DBA-8BA5-A22EEB8ACF8E}" type="slidenum">
              <a:rPr lang="en-US" smtClean="0"/>
              <a:t>8</a:t>
            </a:fld>
            <a:endParaRPr lang="en-US" dirty="0"/>
          </a:p>
        </p:txBody>
      </p:sp>
      <p:sp>
        <p:nvSpPr>
          <p:cNvPr id="5" name="Date Placeholder 4">
            <a:extLst>
              <a:ext uri="{FF2B5EF4-FFF2-40B4-BE49-F238E27FC236}">
                <a16:creationId xmlns:a16="http://schemas.microsoft.com/office/drawing/2014/main" id="{3FE6A54B-E754-90EA-317C-B91A74B9ABA7}"/>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2026510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dirty="0">
                <a:latin typeface="Arial" panose="020B0604020202020204" pitchFamily="34" charset="0"/>
                <a:cs typeface="Arial" panose="020B0604020202020204" pitchFamily="34" charset="0"/>
              </a:rPr>
              <a:t>Hebrews 3:12-13 KJV 12 </a:t>
            </a:r>
            <a:r>
              <a:rPr lang="en-US" sz="1300" dirty="0">
                <a:latin typeface="Arial" panose="020B0604020202020204" pitchFamily="34" charset="0"/>
                <a:cs typeface="Arial" panose="020B0604020202020204" pitchFamily="34" charset="0"/>
              </a:rPr>
              <a:t>Take heed, brethren, lest there be in any of you an evil heart of unbelief, in departing from the living God.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But exhort one another daily, while it is called To day; lest any of you be hardened through the deceitfulness of sin.</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5:12-14 KJV 12 </a:t>
            </a:r>
            <a:r>
              <a:rPr lang="en-US" sz="1300" dirty="0">
                <a:latin typeface="Arial" panose="020B0604020202020204" pitchFamily="34" charset="0"/>
                <a:cs typeface="Arial" panose="020B0604020202020204" pitchFamily="34" charset="0"/>
              </a:rPr>
              <a:t>For when for the time ye ought to be teachers, ye have need that one teach you again which be the first principles of the oracles of God; and are become such as have need of milk, and not of strong meat</a:t>
            </a:r>
            <a:r>
              <a:rPr lang="en-US" sz="1300" b="1" dirty="0">
                <a:latin typeface="Arial" panose="020B0604020202020204" pitchFamily="34" charset="0"/>
                <a:cs typeface="Arial" panose="020B0604020202020204" pitchFamily="34" charset="0"/>
              </a:rPr>
              <a:t>. 13 </a:t>
            </a:r>
            <a:r>
              <a:rPr lang="en-US" sz="1300" dirty="0">
                <a:latin typeface="Arial" panose="020B0604020202020204" pitchFamily="34" charset="0"/>
                <a:cs typeface="Arial" panose="020B0604020202020204" pitchFamily="34" charset="0"/>
              </a:rPr>
              <a:t>For every one that </a:t>
            </a:r>
            <a:r>
              <a:rPr lang="en-US" sz="1300" dirty="0" err="1">
                <a:latin typeface="Arial" panose="020B0604020202020204" pitchFamily="34" charset="0"/>
                <a:cs typeface="Arial" panose="020B0604020202020204" pitchFamily="34" charset="0"/>
              </a:rPr>
              <a:t>useth</a:t>
            </a:r>
            <a:r>
              <a:rPr lang="en-US" sz="1300" dirty="0">
                <a:latin typeface="Arial" panose="020B0604020202020204" pitchFamily="34" charset="0"/>
                <a:cs typeface="Arial" panose="020B0604020202020204" pitchFamily="34" charset="0"/>
              </a:rPr>
              <a:t> milk is </a:t>
            </a:r>
            <a:r>
              <a:rPr lang="en-US" sz="1300" dirty="0" err="1">
                <a:latin typeface="Arial" panose="020B0604020202020204" pitchFamily="34" charset="0"/>
                <a:cs typeface="Arial" panose="020B0604020202020204" pitchFamily="34" charset="0"/>
              </a:rPr>
              <a:t>unskilful</a:t>
            </a:r>
            <a:r>
              <a:rPr lang="en-US" sz="1300" dirty="0">
                <a:latin typeface="Arial" panose="020B0604020202020204" pitchFamily="34" charset="0"/>
                <a:cs typeface="Arial" panose="020B0604020202020204" pitchFamily="34" charset="0"/>
              </a:rPr>
              <a:t> in the word of righteousness: for he is a babe.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But strong meat </a:t>
            </a:r>
            <a:r>
              <a:rPr lang="en-US" sz="1300" dirty="0" err="1">
                <a:latin typeface="Arial" panose="020B0604020202020204" pitchFamily="34" charset="0"/>
                <a:cs typeface="Arial" panose="020B0604020202020204" pitchFamily="34" charset="0"/>
              </a:rPr>
              <a:t>belongeth</a:t>
            </a:r>
            <a:r>
              <a:rPr lang="en-US" sz="1300" dirty="0">
                <a:latin typeface="Arial" panose="020B0604020202020204" pitchFamily="34" charset="0"/>
                <a:cs typeface="Arial" panose="020B0604020202020204" pitchFamily="34" charset="0"/>
              </a:rPr>
              <a:t> to them that are of full age, even those who by reason of use have their senses exercised to discern both good and evil.</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6:4-6 KJV 4 </a:t>
            </a:r>
            <a:r>
              <a:rPr lang="en-US" sz="1300" dirty="0">
                <a:latin typeface="Arial" panose="020B0604020202020204" pitchFamily="34" charset="0"/>
                <a:cs typeface="Arial" panose="020B0604020202020204" pitchFamily="34" charset="0"/>
              </a:rPr>
              <a:t>For it is impossible for those </a:t>
            </a:r>
            <a:r>
              <a:rPr lang="en-US" sz="1300" b="1" dirty="0">
                <a:latin typeface="Arial" panose="020B0604020202020204" pitchFamily="34" charset="0"/>
                <a:cs typeface="Arial" panose="020B0604020202020204" pitchFamily="34" charset="0"/>
              </a:rPr>
              <a:t>who were once enlightened, and have tasted of the heavenly gift</a:t>
            </a:r>
            <a:r>
              <a:rPr lang="en-US" sz="1300" dirty="0">
                <a:latin typeface="Arial" panose="020B0604020202020204" pitchFamily="34" charset="0"/>
                <a:cs typeface="Arial" panose="020B0604020202020204" pitchFamily="34" charset="0"/>
              </a:rPr>
              <a:t>, and were made partakers of the Holy Ghost</a:t>
            </a:r>
            <a:r>
              <a:rPr lang="en-US" sz="1300" b="1" dirty="0">
                <a:latin typeface="Arial" panose="020B0604020202020204" pitchFamily="34" charset="0"/>
                <a:cs typeface="Arial" panose="020B0604020202020204" pitchFamily="34" charset="0"/>
              </a:rPr>
              <a:t>, 5 </a:t>
            </a:r>
            <a:r>
              <a:rPr lang="en-US" sz="1300" dirty="0">
                <a:latin typeface="Arial" panose="020B0604020202020204" pitchFamily="34" charset="0"/>
                <a:cs typeface="Arial" panose="020B0604020202020204" pitchFamily="34" charset="0"/>
              </a:rPr>
              <a:t>And have tasted the good word of God, and the powers of the world to come,</a:t>
            </a:r>
            <a:r>
              <a:rPr lang="en-US" sz="1300" b="1" dirty="0">
                <a:latin typeface="Arial" panose="020B0604020202020204" pitchFamily="34" charset="0"/>
                <a:cs typeface="Arial" panose="020B0604020202020204" pitchFamily="34" charset="0"/>
              </a:rPr>
              <a:t> 6 </a:t>
            </a:r>
            <a:r>
              <a:rPr lang="en-US" sz="1300" dirty="0">
                <a:latin typeface="Arial" panose="020B0604020202020204" pitchFamily="34" charset="0"/>
                <a:cs typeface="Arial" panose="020B0604020202020204" pitchFamily="34" charset="0"/>
              </a:rPr>
              <a:t>If they shall fall away, to renew them again unto repentance; seeing they crucify to themselves the Son of God afresh, and put him to an open shame.</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10:26-31 KJV 26 </a:t>
            </a:r>
            <a:r>
              <a:rPr lang="en-US" sz="1300" dirty="0">
                <a:latin typeface="Arial" panose="020B0604020202020204" pitchFamily="34" charset="0"/>
                <a:cs typeface="Arial" panose="020B0604020202020204" pitchFamily="34" charset="0"/>
              </a:rPr>
              <a:t>For if we </a:t>
            </a:r>
            <a:r>
              <a:rPr lang="en-US" sz="1300" b="1" dirty="0">
                <a:latin typeface="Arial" panose="020B0604020202020204" pitchFamily="34" charset="0"/>
                <a:cs typeface="Arial" panose="020B0604020202020204" pitchFamily="34" charset="0"/>
              </a:rPr>
              <a:t>sin </a:t>
            </a:r>
            <a:r>
              <a:rPr lang="en-US" sz="1300" b="1" dirty="0" err="1">
                <a:latin typeface="Arial" panose="020B0604020202020204" pitchFamily="34" charset="0"/>
                <a:cs typeface="Arial" panose="020B0604020202020204" pitchFamily="34" charset="0"/>
              </a:rPr>
              <a:t>wilfully</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after that we have </a:t>
            </a:r>
            <a:r>
              <a:rPr lang="en-US" sz="1300" b="1" dirty="0">
                <a:latin typeface="Arial" panose="020B0604020202020204" pitchFamily="34" charset="0"/>
                <a:cs typeface="Arial" panose="020B0604020202020204" pitchFamily="34" charset="0"/>
              </a:rPr>
              <a:t>received the knowledge of the truth</a:t>
            </a:r>
            <a:r>
              <a:rPr lang="en-US" sz="1300" dirty="0">
                <a:latin typeface="Arial" panose="020B0604020202020204" pitchFamily="34" charset="0"/>
                <a:cs typeface="Arial" panose="020B0604020202020204" pitchFamily="34" charset="0"/>
              </a:rPr>
              <a:t>, there </a:t>
            </a:r>
            <a:r>
              <a:rPr lang="en-US" sz="1300" dirty="0" err="1">
                <a:latin typeface="Arial" panose="020B0604020202020204" pitchFamily="34" charset="0"/>
                <a:cs typeface="Arial" panose="020B0604020202020204" pitchFamily="34" charset="0"/>
              </a:rPr>
              <a:t>remaineth</a:t>
            </a:r>
            <a:r>
              <a:rPr lang="en-US" sz="1300" dirty="0">
                <a:latin typeface="Arial" panose="020B0604020202020204" pitchFamily="34" charset="0"/>
                <a:cs typeface="Arial" panose="020B0604020202020204" pitchFamily="34" charset="0"/>
              </a:rPr>
              <a:t> no more sacrifice for sins</a:t>
            </a:r>
            <a:r>
              <a:rPr lang="en-US" sz="1300" b="1" dirty="0">
                <a:latin typeface="Arial" panose="020B0604020202020204" pitchFamily="34" charset="0"/>
                <a:cs typeface="Arial" panose="020B0604020202020204" pitchFamily="34" charset="0"/>
              </a:rPr>
              <a:t>, 27</a:t>
            </a:r>
            <a:r>
              <a:rPr lang="en-US" sz="1300" dirty="0">
                <a:latin typeface="Arial" panose="020B0604020202020204" pitchFamily="34" charset="0"/>
                <a:cs typeface="Arial" panose="020B0604020202020204" pitchFamily="34" charset="0"/>
              </a:rPr>
              <a:t> But a certain fearful looking for of judgment and fiery indignation, which shall devour the adversaries</a:t>
            </a:r>
            <a:r>
              <a:rPr lang="en-US" sz="1300" b="1" dirty="0">
                <a:latin typeface="Arial" panose="020B0604020202020204" pitchFamily="34" charset="0"/>
                <a:cs typeface="Arial" panose="020B0604020202020204" pitchFamily="34" charset="0"/>
              </a:rPr>
              <a:t>. 28</a:t>
            </a:r>
            <a:r>
              <a:rPr lang="en-US" sz="1300" dirty="0">
                <a:latin typeface="Arial" panose="020B0604020202020204" pitchFamily="34" charset="0"/>
                <a:cs typeface="Arial" panose="020B0604020202020204" pitchFamily="34" charset="0"/>
              </a:rPr>
              <a:t> He that despised Moses' law died without mercy under two or three witnesses: </a:t>
            </a:r>
            <a:r>
              <a:rPr lang="en-US" sz="1300" b="1" dirty="0">
                <a:latin typeface="Arial" panose="020B0604020202020204" pitchFamily="34" charset="0"/>
                <a:cs typeface="Arial" panose="020B0604020202020204" pitchFamily="34" charset="0"/>
              </a:rPr>
              <a:t>29</a:t>
            </a:r>
            <a:r>
              <a:rPr lang="en-US" sz="1300" dirty="0">
                <a:latin typeface="Arial" panose="020B0604020202020204" pitchFamily="34" charset="0"/>
                <a:cs typeface="Arial" panose="020B0604020202020204" pitchFamily="34" charset="0"/>
              </a:rPr>
              <a:t> Of how much sorer punishment, suppose ye, shall he be thought worthy, who hath </a:t>
            </a:r>
            <a:r>
              <a:rPr lang="en-US" sz="1300" b="1" dirty="0">
                <a:latin typeface="Arial" panose="020B0604020202020204" pitchFamily="34" charset="0"/>
                <a:cs typeface="Arial" panose="020B0604020202020204" pitchFamily="34" charset="0"/>
              </a:rPr>
              <a:t>trodden under foot the Son of God, and hath counted the blood of the covenant, wherewith he was sanctified, an unholy thing, and hath done despite unto the Spirit of grace? </a:t>
            </a:r>
            <a:r>
              <a:rPr lang="en-US" sz="1300" dirty="0">
                <a:latin typeface="Arial" panose="020B0604020202020204" pitchFamily="34" charset="0"/>
                <a:cs typeface="Arial" panose="020B0604020202020204" pitchFamily="34" charset="0"/>
              </a:rPr>
              <a:t>30 For we know him that hath said, Vengeance </a:t>
            </a:r>
            <a:r>
              <a:rPr lang="en-US" sz="1300" dirty="0" err="1">
                <a:latin typeface="Arial" panose="020B0604020202020204" pitchFamily="34" charset="0"/>
                <a:cs typeface="Arial" panose="020B0604020202020204" pitchFamily="34" charset="0"/>
              </a:rPr>
              <a:t>belongeth</a:t>
            </a:r>
            <a:r>
              <a:rPr lang="en-US" sz="1300" dirty="0">
                <a:latin typeface="Arial" panose="020B0604020202020204" pitchFamily="34" charset="0"/>
                <a:cs typeface="Arial" panose="020B0604020202020204" pitchFamily="34" charset="0"/>
              </a:rPr>
              <a:t> unto me, I will recompense, saith the Lord. And again, The Lord shall judge his people. </a:t>
            </a:r>
            <a:r>
              <a:rPr lang="en-US" sz="1300" b="1" dirty="0">
                <a:latin typeface="Arial" panose="020B0604020202020204" pitchFamily="34" charset="0"/>
                <a:cs typeface="Arial" panose="020B0604020202020204" pitchFamily="34" charset="0"/>
              </a:rPr>
              <a:t>31 It is a fearful thing to fall into the hands of the living God</a:t>
            </a:r>
            <a:r>
              <a:rPr lang="en-US" sz="13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C900A82-9926-4DBA-8BA5-A22EEB8ACF8E}" type="slidenum">
              <a:rPr lang="en-US" smtClean="0"/>
              <a:t>9</a:t>
            </a:fld>
            <a:endParaRPr lang="en-US" dirty="0"/>
          </a:p>
        </p:txBody>
      </p:sp>
      <p:sp>
        <p:nvSpPr>
          <p:cNvPr id="5" name="Date Placeholder 4">
            <a:extLst>
              <a:ext uri="{FF2B5EF4-FFF2-40B4-BE49-F238E27FC236}">
                <a16:creationId xmlns:a16="http://schemas.microsoft.com/office/drawing/2014/main" id="{43C85CC5-422A-F40B-90E4-310E0EF25BF3}"/>
              </a:ext>
            </a:extLst>
          </p:cNvPr>
          <p:cNvSpPr>
            <a:spLocks noGrp="1"/>
          </p:cNvSpPr>
          <p:nvPr>
            <p:ph type="dt" idx="1"/>
          </p:nvPr>
        </p:nvSpPr>
        <p:spPr/>
        <p:txBody>
          <a:bodyPr/>
          <a:lstStyle/>
          <a:p>
            <a:r>
              <a:rPr lang="en-US"/>
              <a:t>7/24/2022 PM</a:t>
            </a:r>
            <a:endParaRPr lang="en-US" dirty="0"/>
          </a:p>
        </p:txBody>
      </p:sp>
    </p:spTree>
    <p:extLst>
      <p:ext uri="{BB962C8B-B14F-4D97-AF65-F5344CB8AC3E}">
        <p14:creationId xmlns:p14="http://schemas.microsoft.com/office/powerpoint/2010/main" val="206799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F27C38-D5ED-4F19-A987-5B81D89A1CD8}"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9279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EE7C1-BC84-47AD-88B3-E4FE5F4DF970}"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92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595007-FB46-4C7B-A2CD-E845B1D67DFE}"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7161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7E1870-2DC2-48E6-B20F-58DE9CFC9FB9}"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86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5F53A3-DAA8-48A8-844E-32419946FA05}"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1092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DA6043-5F04-43A0-ACD5-860D90F4F6F3}"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905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B61903-83BE-4CA3-AFF3-799C4847373E}"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69609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52ABA-F850-496C-B3DC-0DA683522A70}"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08980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3706F-C4E5-47CF-8AA2-5A7166FDD961}"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2604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D075A0-02A1-438B-B7DD-63602A743F9E}" type="datetime1">
              <a:rPr lang="en-US" smtClean="0"/>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8496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DBBFDB-36CB-4A78-8E5D-3DF381E057BB}" type="datetime1">
              <a:rPr lang="en-US" smtClean="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9316202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B2297-7B5D-4D66-8F1A-1E2B7CD1DEBB}" type="datetime1">
              <a:rPr lang="en-US" smtClean="0"/>
              <a:t>7/24/2022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50477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432E72-58E6-4559-ADDA-393C046BA822}" type="datetime1">
              <a:rPr lang="en-US" smtClean="0"/>
              <a:t>7/24/2022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5095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4637E-3A85-4D63-9AED-0A862421100C}" type="datetime1">
              <a:rPr lang="en-US" smtClean="0"/>
              <a:t>7/24/2022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792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CC8C6C8-957A-4D96-B8EA-4551DCA4945E}" type="datetime1">
              <a:rPr lang="en-US" smtClean="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62847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34DB6A-365C-4207-AD90-C69D66BC363E}" type="datetime1">
              <a:rPr lang="en-US" smtClean="0"/>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849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D899CA-F3B4-4A22-B788-325CC176E0B7}" type="datetime1">
              <a:rPr lang="en-US" smtClean="0"/>
              <a:t>7/24/2022</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402307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1D04-249B-46E2-9FAF-8DF29CC445DB}"/>
              </a:ext>
            </a:extLst>
          </p:cNvPr>
          <p:cNvSpPr>
            <a:spLocks noGrp="1"/>
          </p:cNvSpPr>
          <p:nvPr>
            <p:ph type="ctrTitle"/>
          </p:nvPr>
        </p:nvSpPr>
        <p:spPr>
          <a:xfrm>
            <a:off x="905435" y="1622904"/>
            <a:ext cx="6382871" cy="2137253"/>
          </a:xfrm>
        </p:spPr>
        <p:txBody>
          <a:bodyPr>
            <a:normAutofit/>
          </a:bodyPr>
          <a:lstStyle/>
          <a:p>
            <a:pPr algn="l"/>
            <a:r>
              <a:rPr lang="en-US" sz="5400" b="1" dirty="0">
                <a:solidFill>
                  <a:srgbClr val="FFFFFF"/>
                </a:solidFill>
                <a:effectLst>
                  <a:outerShdw blurRad="38100" dist="38100" dir="2700000" algn="tl">
                    <a:srgbClr val="000000">
                      <a:alpha val="43137"/>
                    </a:srgbClr>
                  </a:outerShdw>
                </a:effectLst>
                <a:latin typeface="Candara" panose="020E0502030303020204" pitchFamily="34" charset="0"/>
              </a:rPr>
              <a:t>Why Did They Crucify Jesus?</a:t>
            </a:r>
          </a:p>
        </p:txBody>
      </p:sp>
      <p:sp>
        <p:nvSpPr>
          <p:cNvPr id="3" name="Subtitle 2">
            <a:extLst>
              <a:ext uri="{FF2B5EF4-FFF2-40B4-BE49-F238E27FC236}">
                <a16:creationId xmlns:a16="http://schemas.microsoft.com/office/drawing/2014/main" id="{728B1921-F533-4F9E-8BF6-80EC4D451D77}"/>
              </a:ext>
            </a:extLst>
          </p:cNvPr>
          <p:cNvSpPr>
            <a:spLocks noGrp="1"/>
          </p:cNvSpPr>
          <p:nvPr>
            <p:ph type="subTitle" idx="1"/>
          </p:nvPr>
        </p:nvSpPr>
        <p:spPr>
          <a:xfrm>
            <a:off x="3393148" y="3760157"/>
            <a:ext cx="4584058" cy="777319"/>
          </a:xfrm>
        </p:spPr>
        <p:txBody>
          <a:bodyPr>
            <a:normAutofit/>
          </a:bodyPr>
          <a:lstStyle/>
          <a:p>
            <a:pPr algn="l"/>
            <a:r>
              <a:rPr lang="en-US" sz="3200" dirty="0">
                <a:solidFill>
                  <a:srgbClr val="FFFFFF"/>
                </a:solidFill>
                <a:latin typeface="Candara" panose="020E0502030303020204" pitchFamily="34" charset="0"/>
              </a:rPr>
              <a:t>John 15:18-25</a:t>
            </a:r>
          </a:p>
        </p:txBody>
      </p:sp>
    </p:spTree>
    <p:extLst>
      <p:ext uri="{BB962C8B-B14F-4D97-AF65-F5344CB8AC3E}">
        <p14:creationId xmlns:p14="http://schemas.microsoft.com/office/powerpoint/2010/main" val="20156800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508000" y="515387"/>
            <a:ext cx="6447501" cy="827226"/>
          </a:xfrm>
        </p:spPr>
        <p:txBody>
          <a:bodyPr>
            <a:normAutofit/>
          </a:bodyPr>
          <a:lstStyle/>
          <a:p>
            <a:r>
              <a:rPr lang="en-US" sz="4000" b="1" dirty="0">
                <a:solidFill>
                  <a:schemeClr val="accent2">
                    <a:lumMod val="50000"/>
                  </a:schemeClr>
                </a:solidFill>
                <a:latin typeface="Candara" panose="020E0502030303020204"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7999" y="1558227"/>
            <a:ext cx="7820213" cy="4551628"/>
          </a:xfrm>
        </p:spPr>
        <p:txBody>
          <a:bodyPr>
            <a:normAutofit/>
          </a:bodyPr>
          <a:lstStyle/>
          <a:p>
            <a:pPr>
              <a:buFont typeface="Wingdings" panose="05000000000000000000" pitchFamily="2" charset="2"/>
              <a:buChar char="§"/>
            </a:pPr>
            <a:r>
              <a:rPr lang="en-US" sz="3600" b="1" dirty="0">
                <a:latin typeface="Candara" panose="020E0502030303020204" pitchFamily="34" charset="0"/>
              </a:rPr>
              <a:t>Beware of ignorance</a:t>
            </a:r>
            <a:r>
              <a:rPr lang="en-US" sz="3600" dirty="0">
                <a:latin typeface="Candara" panose="020E0502030303020204" pitchFamily="34" charset="0"/>
              </a:rPr>
              <a:t>: Rejected on Judgment Day</a:t>
            </a:r>
            <a:endParaRPr lang="en-US" sz="3600" i="1" dirty="0">
              <a:latin typeface="Candara" panose="020E0502030303020204" pitchFamily="34" charset="0"/>
            </a:endParaRPr>
          </a:p>
          <a:p>
            <a:pPr marL="903684" lvl="1" indent="-457200">
              <a:buFont typeface="Wingdings" panose="05000000000000000000" pitchFamily="2" charset="2"/>
              <a:buChar char="§"/>
            </a:pPr>
            <a:r>
              <a:rPr lang="en-US" sz="3200" dirty="0">
                <a:latin typeface="Candara" panose="020E0502030303020204" pitchFamily="34" charset="0"/>
              </a:rPr>
              <a:t>House of Israel, </a:t>
            </a:r>
            <a:r>
              <a:rPr lang="en-US" sz="3200" i="1" dirty="0">
                <a:latin typeface="Candara" panose="020E0502030303020204" pitchFamily="34" charset="0"/>
              </a:rPr>
              <a:t>Acts 3:17-19</a:t>
            </a:r>
          </a:p>
          <a:p>
            <a:pPr marL="903684" lvl="1" indent="-457200">
              <a:buFont typeface="Wingdings" panose="05000000000000000000" pitchFamily="2" charset="2"/>
              <a:buChar char="§"/>
            </a:pPr>
            <a:r>
              <a:rPr lang="en-US" sz="3200" dirty="0">
                <a:latin typeface="Candara" panose="020E0502030303020204" pitchFamily="34" charset="0"/>
              </a:rPr>
              <a:t>All of us, </a:t>
            </a:r>
            <a:r>
              <a:rPr lang="en-US" sz="3200" i="1" dirty="0">
                <a:latin typeface="Candara" panose="020E0502030303020204" pitchFamily="34" charset="0"/>
              </a:rPr>
              <a:t>Acts 17:30-31 </a:t>
            </a:r>
          </a:p>
          <a:p>
            <a:pPr marL="903684" lvl="1" indent="-457200">
              <a:buFont typeface="Wingdings" panose="05000000000000000000" pitchFamily="2" charset="2"/>
              <a:buChar char="§"/>
            </a:pPr>
            <a:r>
              <a:rPr lang="en-US" sz="3200" i="1" dirty="0">
                <a:latin typeface="Candara" panose="020E0502030303020204" pitchFamily="34" charset="0"/>
              </a:rPr>
              <a:t>“But I didn’t know!” Romans 1:18-22</a:t>
            </a:r>
          </a:p>
          <a:p>
            <a:pPr marL="1303734" lvl="2" indent="-457200">
              <a:buFont typeface="Wingdings" panose="05000000000000000000" pitchFamily="2" charset="2"/>
              <a:buChar char="§"/>
            </a:pPr>
            <a:r>
              <a:rPr lang="en-US" sz="2800" spc="-38" dirty="0">
                <a:latin typeface="Candara" panose="020E0502030303020204" pitchFamily="34" charset="0"/>
              </a:rPr>
              <a:t>Commanded to understand, </a:t>
            </a:r>
            <a:r>
              <a:rPr lang="en-US" sz="2800" i="1" spc="-38" dirty="0">
                <a:latin typeface="Candara" panose="020E0502030303020204" pitchFamily="34" charset="0"/>
              </a:rPr>
              <a:t>Ephesians 5:17</a:t>
            </a:r>
          </a:p>
          <a:p>
            <a:pPr lvl="1" indent="-296466"/>
            <a:endParaRPr lang="en-US" sz="3150" dirty="0">
              <a:latin typeface="Quire Sans" panose="020B0502040400020003" pitchFamily="34" charset="0"/>
            </a:endParaRP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10</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5861919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508000" y="515382"/>
            <a:ext cx="6447501" cy="827226"/>
          </a:xfrm>
        </p:spPr>
        <p:txBody>
          <a:bodyPr>
            <a:normAutofit/>
          </a:bodyPr>
          <a:lstStyle/>
          <a:p>
            <a:r>
              <a:rPr lang="en-US" sz="4000" b="1" dirty="0">
                <a:solidFill>
                  <a:schemeClr val="accent2">
                    <a:lumMod val="50000"/>
                  </a:schemeClr>
                </a:solidFill>
                <a:latin typeface="Candara" panose="020E0502030303020204"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7999" y="1580424"/>
            <a:ext cx="7578165" cy="5097466"/>
          </a:xfrm>
        </p:spPr>
        <p:txBody>
          <a:bodyPr>
            <a:normAutofit/>
          </a:bodyPr>
          <a:lstStyle/>
          <a:p>
            <a:pPr>
              <a:buFont typeface="Wingdings" panose="05000000000000000000" pitchFamily="2" charset="2"/>
              <a:buChar char="§"/>
            </a:pPr>
            <a:r>
              <a:rPr lang="en-US" sz="3600" b="1" spc="-38" dirty="0">
                <a:latin typeface="Candara" panose="020E0502030303020204" pitchFamily="34" charset="0"/>
              </a:rPr>
              <a:t>Resisting truth brings condemnation</a:t>
            </a:r>
            <a:endParaRPr lang="en-US" sz="3600" b="1" i="1" spc="-38" dirty="0">
              <a:latin typeface="Candara" panose="020E0502030303020204" pitchFamily="34" charset="0"/>
            </a:endParaRPr>
          </a:p>
          <a:p>
            <a:pPr marL="903684" lvl="1" indent="-457200">
              <a:buFont typeface="Wingdings" panose="05000000000000000000" pitchFamily="2" charset="2"/>
              <a:buChar char="§"/>
            </a:pPr>
            <a:r>
              <a:rPr lang="en-US" sz="3200" dirty="0">
                <a:latin typeface="Candara" panose="020E0502030303020204" pitchFamily="34" charset="0"/>
              </a:rPr>
              <a:t>They did not want to hear the truth, so they murdered the Messenger</a:t>
            </a:r>
          </a:p>
          <a:p>
            <a:pPr marL="903684" lvl="1" indent="-457200">
              <a:buFont typeface="Wingdings" panose="05000000000000000000" pitchFamily="2" charset="2"/>
              <a:buChar char="§"/>
            </a:pPr>
            <a:r>
              <a:rPr lang="en-US" sz="3200" dirty="0">
                <a:latin typeface="Candara" panose="020E0502030303020204" pitchFamily="34" charset="0"/>
              </a:rPr>
              <a:t>Many still do not, </a:t>
            </a:r>
            <a:r>
              <a:rPr lang="en-US" sz="3200" i="1" dirty="0">
                <a:latin typeface="Candara" panose="020E0502030303020204" pitchFamily="34" charset="0"/>
              </a:rPr>
              <a:t>2 Timothy 4:3-4</a:t>
            </a:r>
          </a:p>
          <a:p>
            <a:pPr marL="903684" lvl="1" indent="-457200">
              <a:buFont typeface="Wingdings" panose="05000000000000000000" pitchFamily="2" charset="2"/>
              <a:buChar char="§"/>
            </a:pPr>
            <a:r>
              <a:rPr lang="en-US" sz="3200" dirty="0">
                <a:latin typeface="Candara" panose="020E0502030303020204" pitchFamily="34" charset="0"/>
              </a:rPr>
              <a:t>How do we react when truth cuts</a:t>
            </a:r>
            <a:br>
              <a:rPr lang="en-US" sz="3200" dirty="0">
                <a:latin typeface="Candara" panose="020E0502030303020204" pitchFamily="34" charset="0"/>
              </a:rPr>
            </a:br>
            <a:r>
              <a:rPr lang="en-US" sz="3200" dirty="0">
                <a:latin typeface="Candara" panose="020E0502030303020204" pitchFamily="34" charset="0"/>
              </a:rPr>
              <a:t>us to the heart? </a:t>
            </a:r>
            <a:r>
              <a:rPr lang="en-US" sz="3200" i="1" dirty="0">
                <a:latin typeface="Candara" panose="020E0502030303020204" pitchFamily="34" charset="0"/>
              </a:rPr>
              <a:t>Acts 2:37 </a:t>
            </a:r>
            <a:r>
              <a:rPr lang="en-US" sz="3200" dirty="0">
                <a:latin typeface="Candara" panose="020E0502030303020204" pitchFamily="34" charset="0"/>
              </a:rPr>
              <a:t>or </a:t>
            </a:r>
            <a:r>
              <a:rPr lang="en-US" sz="3200" i="1" dirty="0">
                <a:latin typeface="Candara" panose="020E0502030303020204" pitchFamily="34" charset="0"/>
              </a:rPr>
              <a:t>Acts 7:54</a:t>
            </a: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11</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984624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8000" y="1540298"/>
            <a:ext cx="7166102" cy="4527176"/>
          </a:xfrm>
        </p:spPr>
        <p:txBody>
          <a:bodyPr>
            <a:normAutofit/>
          </a:bodyPr>
          <a:lstStyle/>
          <a:p>
            <a:pPr>
              <a:spcBef>
                <a:spcPts val="900"/>
              </a:spcBef>
              <a:buFont typeface="Wingdings" panose="05000000000000000000" pitchFamily="2" charset="2"/>
              <a:buChar char="§"/>
            </a:pPr>
            <a:r>
              <a:rPr lang="en-US" sz="3600" b="1" dirty="0">
                <a:solidFill>
                  <a:schemeClr val="accent2">
                    <a:lumMod val="50000"/>
                  </a:schemeClr>
                </a:solidFill>
                <a:latin typeface="Candara" panose="020E0502030303020204" pitchFamily="34" charset="0"/>
              </a:rPr>
              <a:t>Beware of Hypocrisy</a:t>
            </a:r>
            <a:r>
              <a:rPr lang="en-US" sz="4050" dirty="0">
                <a:solidFill>
                  <a:schemeClr val="accent2">
                    <a:lumMod val="50000"/>
                  </a:schemeClr>
                </a:solidFill>
                <a:latin typeface="Candara" panose="020E0502030303020204" pitchFamily="34" charset="0"/>
              </a:rPr>
              <a:t>, </a:t>
            </a:r>
            <a:r>
              <a:rPr lang="en-US" sz="3600" i="1" dirty="0">
                <a:solidFill>
                  <a:schemeClr val="accent2">
                    <a:lumMod val="50000"/>
                  </a:schemeClr>
                </a:solidFill>
                <a:latin typeface="Candara" panose="020E0502030303020204" pitchFamily="34" charset="0"/>
              </a:rPr>
              <a:t>Luke 12:1</a:t>
            </a:r>
            <a:endParaRPr lang="en-US" sz="3600" spc="-38" dirty="0">
              <a:latin typeface="Candara" panose="020E0502030303020204" pitchFamily="34" charset="0"/>
            </a:endParaRPr>
          </a:p>
          <a:p>
            <a:pPr lvl="1">
              <a:spcBef>
                <a:spcPts val="900"/>
              </a:spcBef>
              <a:buFont typeface="Wingdings" panose="05000000000000000000" pitchFamily="2" charset="2"/>
              <a:buChar char="§"/>
            </a:pPr>
            <a:r>
              <a:rPr lang="en-US" sz="3200" spc="-38" dirty="0">
                <a:latin typeface="Candara" panose="020E0502030303020204" pitchFamily="34" charset="0"/>
              </a:rPr>
              <a:t>Subverts truth in unbelief</a:t>
            </a:r>
          </a:p>
          <a:p>
            <a:pPr lvl="1">
              <a:spcBef>
                <a:spcPts val="900"/>
              </a:spcBef>
              <a:buFont typeface="Wingdings" panose="05000000000000000000" pitchFamily="2" charset="2"/>
              <a:buChar char="§"/>
            </a:pPr>
            <a:r>
              <a:rPr lang="en-US" sz="3200" spc="-38" dirty="0">
                <a:latin typeface="Candara" panose="020E0502030303020204" pitchFamily="34" charset="0"/>
              </a:rPr>
              <a:t>Justifies immorality in ignorance</a:t>
            </a:r>
          </a:p>
          <a:p>
            <a:pPr marL="457200" lvl="1" indent="0">
              <a:spcBef>
                <a:spcPts val="900"/>
              </a:spcBef>
              <a:buNone/>
            </a:pPr>
            <a:r>
              <a:rPr lang="en-US" sz="4400" b="1" dirty="0">
                <a:solidFill>
                  <a:srgbClr val="FF0000"/>
                </a:solidFill>
                <a:latin typeface="Candara" panose="020E0502030303020204" pitchFamily="34" charset="0"/>
              </a:rPr>
              <a:t>Do not crucify the Savior!</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12</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
        <p:nvSpPr>
          <p:cNvPr id="7" name="Title 1">
            <a:extLst>
              <a:ext uri="{FF2B5EF4-FFF2-40B4-BE49-F238E27FC236}">
                <a16:creationId xmlns:a16="http://schemas.microsoft.com/office/drawing/2014/main" id="{E1D36CE6-7580-EEEC-7F11-8F405826CEE8}"/>
              </a:ext>
            </a:extLst>
          </p:cNvPr>
          <p:cNvSpPr txBox="1">
            <a:spLocks/>
          </p:cNvSpPr>
          <p:nvPr/>
        </p:nvSpPr>
        <p:spPr>
          <a:xfrm>
            <a:off x="508000" y="515382"/>
            <a:ext cx="6447501" cy="8272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2">
                    <a:lumMod val="50000"/>
                  </a:schemeClr>
                </a:solidFill>
                <a:latin typeface="Candara" panose="020E0502030303020204" pitchFamily="34" charset="0"/>
              </a:rPr>
              <a:t>A Warning to the Church</a:t>
            </a:r>
          </a:p>
        </p:txBody>
      </p:sp>
    </p:spTree>
    <p:extLst>
      <p:ext uri="{BB962C8B-B14F-4D97-AF65-F5344CB8AC3E}">
        <p14:creationId xmlns:p14="http://schemas.microsoft.com/office/powerpoint/2010/main" val="3241940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7999" y="1540298"/>
            <a:ext cx="7533341" cy="5038164"/>
          </a:xfrm>
        </p:spPr>
        <p:txBody>
          <a:bodyPr>
            <a:normAutofit/>
          </a:bodyPr>
          <a:lstStyle/>
          <a:p>
            <a:pPr>
              <a:spcBef>
                <a:spcPts val="900"/>
              </a:spcBef>
              <a:buFont typeface="Wingdings" panose="05000000000000000000" pitchFamily="2" charset="2"/>
              <a:buChar char="§"/>
            </a:pPr>
            <a:r>
              <a:rPr lang="en-US" sz="3600" b="1" dirty="0">
                <a:solidFill>
                  <a:schemeClr val="accent2">
                    <a:lumMod val="50000"/>
                  </a:schemeClr>
                </a:solidFill>
                <a:latin typeface="Candara" panose="020E0502030303020204" pitchFamily="34" charset="0"/>
              </a:rPr>
              <a:t>Beware of Envy</a:t>
            </a:r>
            <a:r>
              <a:rPr lang="en-US" sz="4050" dirty="0">
                <a:solidFill>
                  <a:schemeClr val="accent2">
                    <a:lumMod val="50000"/>
                  </a:schemeClr>
                </a:solidFill>
                <a:latin typeface="Candara" panose="020E0502030303020204" pitchFamily="34" charset="0"/>
              </a:rPr>
              <a:t>, </a:t>
            </a:r>
            <a:r>
              <a:rPr lang="en-US" sz="3600" i="1" dirty="0">
                <a:solidFill>
                  <a:schemeClr val="accent2">
                    <a:lumMod val="50000"/>
                  </a:schemeClr>
                </a:solidFill>
                <a:latin typeface="Candara" panose="020E0502030303020204" pitchFamily="34" charset="0"/>
              </a:rPr>
              <a:t>Mark 15:10</a:t>
            </a:r>
            <a:endParaRPr lang="en-US" sz="3600" spc="-38" dirty="0">
              <a:latin typeface="Candara" panose="020E0502030303020204" pitchFamily="34" charset="0"/>
            </a:endParaRPr>
          </a:p>
          <a:p>
            <a:pPr lvl="1">
              <a:spcBef>
                <a:spcPts val="900"/>
              </a:spcBef>
              <a:buFont typeface="Wingdings" panose="05000000000000000000" pitchFamily="2" charset="2"/>
              <a:buChar char="§"/>
            </a:pPr>
            <a:r>
              <a:rPr lang="en-US" sz="3200" spc="-38" dirty="0">
                <a:latin typeface="Candara" panose="020E0502030303020204" pitchFamily="34" charset="0"/>
              </a:rPr>
              <a:t>Seen in those who reject God</a:t>
            </a:r>
          </a:p>
          <a:p>
            <a:pPr lvl="2">
              <a:spcBef>
                <a:spcPts val="900"/>
              </a:spcBef>
              <a:buFont typeface="Wingdings" panose="05000000000000000000" pitchFamily="2" charset="2"/>
              <a:buChar char="§"/>
            </a:pPr>
            <a:r>
              <a:rPr lang="en-US" sz="3000" i="1" spc="-38" dirty="0">
                <a:latin typeface="Candara" panose="020E0502030303020204" pitchFamily="34" charset="0"/>
              </a:rPr>
              <a:t>Romans 1:28-29</a:t>
            </a:r>
          </a:p>
          <a:p>
            <a:pPr lvl="1">
              <a:spcBef>
                <a:spcPts val="900"/>
              </a:spcBef>
              <a:buFont typeface="Wingdings" panose="05000000000000000000" pitchFamily="2" charset="2"/>
              <a:buChar char="§"/>
            </a:pPr>
            <a:r>
              <a:rPr lang="en-US" sz="3400" spc="-38" dirty="0">
                <a:latin typeface="Candara" panose="020E0502030303020204" pitchFamily="34" charset="0"/>
              </a:rPr>
              <a:t>Rejects the truth</a:t>
            </a:r>
            <a:r>
              <a:rPr lang="en-US" sz="3400" i="1" spc="-38" dirty="0">
                <a:latin typeface="Candara" panose="020E0502030303020204" pitchFamily="34" charset="0"/>
              </a:rPr>
              <a:t>, Acts 13:45</a:t>
            </a:r>
          </a:p>
          <a:p>
            <a:pPr lvl="1">
              <a:spcBef>
                <a:spcPts val="900"/>
              </a:spcBef>
              <a:buFont typeface="Wingdings" panose="05000000000000000000" pitchFamily="2" charset="2"/>
              <a:buChar char="§"/>
            </a:pPr>
            <a:r>
              <a:rPr lang="en-US" sz="3200" spc="-38" dirty="0">
                <a:latin typeface="Candara" panose="020E0502030303020204" pitchFamily="34" charset="0"/>
              </a:rPr>
              <a:t>Brings strife &amp; hate</a:t>
            </a:r>
            <a:r>
              <a:rPr lang="en-US" sz="3200" i="1" spc="-38" dirty="0">
                <a:latin typeface="Candara" panose="020E0502030303020204" pitchFamily="34" charset="0"/>
              </a:rPr>
              <a:t>, 1 Timothy 6:3-4</a:t>
            </a:r>
          </a:p>
          <a:p>
            <a:pPr marL="457200" lvl="1" indent="0">
              <a:spcBef>
                <a:spcPts val="900"/>
              </a:spcBef>
              <a:buNone/>
            </a:pPr>
            <a:r>
              <a:rPr lang="en-US" sz="4400" b="1" dirty="0">
                <a:solidFill>
                  <a:srgbClr val="FF0000"/>
                </a:solidFill>
                <a:latin typeface="Candara" panose="020E0502030303020204" pitchFamily="34" charset="0"/>
              </a:rPr>
              <a:t>Envy crucified the Savior!</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13</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
        <p:nvSpPr>
          <p:cNvPr id="7" name="Title 1">
            <a:extLst>
              <a:ext uri="{FF2B5EF4-FFF2-40B4-BE49-F238E27FC236}">
                <a16:creationId xmlns:a16="http://schemas.microsoft.com/office/drawing/2014/main" id="{E1D36CE6-7580-EEEC-7F11-8F405826CEE8}"/>
              </a:ext>
            </a:extLst>
          </p:cNvPr>
          <p:cNvSpPr txBox="1">
            <a:spLocks/>
          </p:cNvSpPr>
          <p:nvPr/>
        </p:nvSpPr>
        <p:spPr>
          <a:xfrm>
            <a:off x="508000" y="515382"/>
            <a:ext cx="6447501" cy="8272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2">
                    <a:lumMod val="50000"/>
                  </a:schemeClr>
                </a:solidFill>
                <a:latin typeface="Candara" panose="020E0502030303020204" pitchFamily="34" charset="0"/>
              </a:rPr>
              <a:t>A Warning to the Church</a:t>
            </a:r>
          </a:p>
        </p:txBody>
      </p:sp>
    </p:spTree>
    <p:extLst>
      <p:ext uri="{BB962C8B-B14F-4D97-AF65-F5344CB8AC3E}">
        <p14:creationId xmlns:p14="http://schemas.microsoft.com/office/powerpoint/2010/main" val="1823662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8B2E-4838-A71C-90C5-00EEC03B9205}"/>
              </a:ext>
            </a:extLst>
          </p:cNvPr>
          <p:cNvSpPr>
            <a:spLocks noGrp="1"/>
          </p:cNvSpPr>
          <p:nvPr>
            <p:ph type="title"/>
          </p:nvPr>
        </p:nvSpPr>
        <p:spPr>
          <a:xfrm>
            <a:off x="609599" y="609600"/>
            <a:ext cx="6347713" cy="806824"/>
          </a:xfrm>
        </p:spPr>
        <p:txBody>
          <a:bodyPr>
            <a:normAutofit/>
          </a:bodyPr>
          <a:lstStyle/>
          <a:p>
            <a:r>
              <a:rPr lang="en-US" sz="4400" b="1" dirty="0">
                <a:solidFill>
                  <a:schemeClr val="accent2">
                    <a:lumMod val="50000"/>
                  </a:schemeClr>
                </a:solidFill>
                <a:latin typeface="Candara" panose="020E0502030303020204" pitchFamily="34" charset="0"/>
              </a:rPr>
              <a:t>Acts 2:36</a:t>
            </a:r>
          </a:p>
        </p:txBody>
      </p:sp>
      <p:sp>
        <p:nvSpPr>
          <p:cNvPr id="5" name="Slide Number Placeholder 4">
            <a:extLst>
              <a:ext uri="{FF2B5EF4-FFF2-40B4-BE49-F238E27FC236}">
                <a16:creationId xmlns:a16="http://schemas.microsoft.com/office/drawing/2014/main" id="{B0571A8D-94AA-723F-D0B9-832677799B97}"/>
              </a:ext>
            </a:extLst>
          </p:cNvPr>
          <p:cNvSpPr>
            <a:spLocks noGrp="1"/>
          </p:cNvSpPr>
          <p:nvPr>
            <p:ph type="sldNum" sz="quarter" idx="12"/>
          </p:nvPr>
        </p:nvSpPr>
        <p:spPr>
          <a:xfrm>
            <a:off x="8467741" y="5677817"/>
            <a:ext cx="512504" cy="273844"/>
          </a:xfrm>
        </p:spPr>
        <p:txBody>
          <a:bodyPr/>
          <a:lstStyle/>
          <a:p>
            <a:fld id="{D57F1E4F-1CFF-5643-939E-217C01CDF565}" type="slidenum">
              <a:rPr lang="en-US" sz="900">
                <a:solidFill>
                  <a:schemeClr val="bg1"/>
                </a:solidFill>
                <a:effectLst>
                  <a:outerShdw blurRad="38100" dist="38100" dir="2700000" algn="tl">
                    <a:srgbClr val="000000">
                      <a:alpha val="43137"/>
                    </a:srgbClr>
                  </a:outerShdw>
                </a:effectLst>
                <a:latin typeface="Quire Sans" panose="020B0502040400020003" pitchFamily="34" charset="0"/>
              </a:rPr>
              <a:pPr/>
              <a:t>2</a:t>
            </a:fld>
            <a:endParaRPr lang="en-US" sz="9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
        <p:nvSpPr>
          <p:cNvPr id="4" name="Rectangle 3">
            <a:extLst>
              <a:ext uri="{FF2B5EF4-FFF2-40B4-BE49-F238E27FC236}">
                <a16:creationId xmlns:a16="http://schemas.microsoft.com/office/drawing/2014/main" id="{080265BE-C243-4F65-DC95-E8C0224DDA7B}"/>
              </a:ext>
            </a:extLst>
          </p:cNvPr>
          <p:cNvSpPr/>
          <p:nvPr/>
        </p:nvSpPr>
        <p:spPr>
          <a:xfrm>
            <a:off x="4984374" y="2788493"/>
            <a:ext cx="1864661" cy="510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D7CE3D3-B304-8A20-EFC9-63A30AB394D0}"/>
              </a:ext>
            </a:extLst>
          </p:cNvPr>
          <p:cNvSpPr/>
          <p:nvPr/>
        </p:nvSpPr>
        <p:spPr>
          <a:xfrm>
            <a:off x="591668" y="3335341"/>
            <a:ext cx="2841814" cy="510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E4FD5A9-391F-803F-6F22-C3BFBE662E96}"/>
              </a:ext>
            </a:extLst>
          </p:cNvPr>
          <p:cNvSpPr>
            <a:spLocks noGrp="1"/>
          </p:cNvSpPr>
          <p:nvPr>
            <p:ph idx="1"/>
          </p:nvPr>
        </p:nvSpPr>
        <p:spPr>
          <a:xfrm>
            <a:off x="537876" y="1605155"/>
            <a:ext cx="7117983" cy="2886164"/>
          </a:xfrm>
        </p:spPr>
        <p:txBody>
          <a:bodyPr>
            <a:noAutofit/>
          </a:bodyPr>
          <a:lstStyle/>
          <a:p>
            <a:pPr marL="0" indent="0">
              <a:spcBef>
                <a:spcPts val="0"/>
              </a:spcBef>
              <a:spcAft>
                <a:spcPts val="750"/>
              </a:spcAft>
              <a:buNone/>
            </a:pPr>
            <a:r>
              <a:rPr lang="en-US" sz="3600" b="1" i="1" dirty="0">
                <a:latin typeface="Candara" panose="020E0502030303020204" pitchFamily="34" charset="0"/>
              </a:rPr>
              <a:t>“Therefore, let all the house of Israel know assuredly that God hath made that </a:t>
            </a:r>
            <a:r>
              <a:rPr lang="en-US" sz="3600" b="1" i="1" u="sng" dirty="0">
                <a:latin typeface="Candara" panose="020E0502030303020204" pitchFamily="34" charset="0"/>
              </a:rPr>
              <a:t>same</a:t>
            </a:r>
            <a:r>
              <a:rPr lang="en-US" sz="3600" b="1" i="1" dirty="0">
                <a:latin typeface="Candara" panose="020E0502030303020204" pitchFamily="34" charset="0"/>
              </a:rPr>
              <a:t> Jesus, whom ye have crucified, both </a:t>
            </a:r>
            <a:r>
              <a:rPr lang="en-US" sz="3600" b="1" i="1" u="sng" dirty="0">
                <a:latin typeface="Candara" panose="020E0502030303020204" pitchFamily="34" charset="0"/>
              </a:rPr>
              <a:t>Lord</a:t>
            </a:r>
            <a:r>
              <a:rPr lang="en-US" sz="3600" b="1" i="1" dirty="0">
                <a:latin typeface="Candara" panose="020E0502030303020204" pitchFamily="34" charset="0"/>
              </a:rPr>
              <a:t> and </a:t>
            </a:r>
            <a:r>
              <a:rPr lang="en-US" sz="3600" b="1" i="1" u="sng" dirty="0">
                <a:latin typeface="Candara" panose="020E0502030303020204" pitchFamily="34" charset="0"/>
              </a:rPr>
              <a:t>Christ</a:t>
            </a:r>
            <a:r>
              <a:rPr lang="en-US" sz="3600" b="1" i="1" dirty="0">
                <a:latin typeface="Candara" panose="020E0502030303020204" pitchFamily="34" charset="0"/>
              </a:rPr>
              <a:t>. </a:t>
            </a:r>
          </a:p>
        </p:txBody>
      </p:sp>
    </p:spTree>
    <p:extLst>
      <p:ext uri="{BB962C8B-B14F-4D97-AF65-F5344CB8AC3E}">
        <p14:creationId xmlns:p14="http://schemas.microsoft.com/office/powerpoint/2010/main" val="177981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391459" y="273969"/>
            <a:ext cx="6726517" cy="1333411"/>
          </a:xfrm>
        </p:spPr>
        <p:txBody>
          <a:bodyPr>
            <a:noAutofit/>
          </a:bodyPr>
          <a:lstStyle/>
          <a:p>
            <a:r>
              <a:rPr lang="en-US" sz="4000" b="1" dirty="0">
                <a:solidFill>
                  <a:schemeClr val="accent2">
                    <a:lumMod val="50000"/>
                  </a:schemeClr>
                </a:solidFill>
                <a:latin typeface="Candara" panose="020E0502030303020204" pitchFamily="34" charset="0"/>
              </a:rPr>
              <a:t>They Crucified Jesus Because of Unbelief - </a:t>
            </a:r>
            <a:r>
              <a:rPr lang="en-US" sz="4000" i="1" dirty="0">
                <a:solidFill>
                  <a:schemeClr val="accent2">
                    <a:lumMod val="50000"/>
                  </a:schemeClr>
                </a:solidFill>
                <a:latin typeface="Candara" panose="020E0502030303020204" pitchFamily="34" charset="0"/>
              </a:rPr>
              <a:t>Isaiah 53:1-3</a:t>
            </a:r>
            <a:endParaRPr lang="en-US" sz="4000" dirty="0">
              <a:solidFill>
                <a:schemeClr val="accent2">
                  <a:lumMod val="5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8001" y="1607380"/>
            <a:ext cx="7120964" cy="4838244"/>
          </a:xfrm>
        </p:spPr>
        <p:txBody>
          <a:bodyPr>
            <a:normAutofit/>
          </a:bodyPr>
          <a:lstStyle/>
          <a:p>
            <a:pPr>
              <a:buFont typeface="Wingdings" panose="05000000000000000000" pitchFamily="2" charset="2"/>
              <a:buChar char="§"/>
            </a:pPr>
            <a:r>
              <a:rPr lang="en-US" sz="3600" b="1" dirty="0">
                <a:latin typeface="Candara" panose="020E0502030303020204" pitchFamily="34" charset="0"/>
              </a:rPr>
              <a:t>The rulers</a:t>
            </a:r>
            <a:r>
              <a:rPr lang="en-US" sz="3600" dirty="0">
                <a:latin typeface="Candara" panose="020E0502030303020204" pitchFamily="34" charset="0"/>
              </a:rPr>
              <a:t>, </a:t>
            </a:r>
            <a:r>
              <a:rPr lang="en-US" sz="3600" i="1" dirty="0">
                <a:latin typeface="Candara" panose="020E0502030303020204" pitchFamily="34" charset="0"/>
              </a:rPr>
              <a:t>1 Corinthians 2:7-9</a:t>
            </a:r>
          </a:p>
          <a:p>
            <a:pPr lvl="1">
              <a:buFont typeface="Wingdings" panose="05000000000000000000" pitchFamily="2" charset="2"/>
              <a:buChar char="§"/>
            </a:pPr>
            <a:r>
              <a:rPr lang="en-US" sz="3200" dirty="0">
                <a:latin typeface="Candara" panose="020E0502030303020204" pitchFamily="34" charset="0"/>
              </a:rPr>
              <a:t>Self-interest of political survival, </a:t>
            </a:r>
            <a:r>
              <a:rPr lang="en-US" sz="3200" i="1" dirty="0">
                <a:latin typeface="Candara" panose="020E0502030303020204" pitchFamily="34" charset="0"/>
              </a:rPr>
              <a:t>John 7:32, 45-52; 11:47-53</a:t>
            </a:r>
          </a:p>
          <a:p>
            <a:pPr lvl="1">
              <a:buFont typeface="Wingdings" panose="05000000000000000000" pitchFamily="2" charset="2"/>
              <a:buChar char="§"/>
            </a:pPr>
            <a:r>
              <a:rPr lang="en-US" sz="3200" dirty="0">
                <a:latin typeface="Candara" panose="020E0502030303020204" pitchFamily="34" charset="0"/>
              </a:rPr>
              <a:t>Refused to confess, </a:t>
            </a:r>
            <a:r>
              <a:rPr lang="en-US" sz="3200" i="1" dirty="0">
                <a:latin typeface="Candara" panose="020E0502030303020204" pitchFamily="34" charset="0"/>
              </a:rPr>
              <a:t>John 12:42-44</a:t>
            </a:r>
          </a:p>
          <a:p>
            <a:pPr lvl="1">
              <a:buFont typeface="Wingdings" panose="05000000000000000000" pitchFamily="2" charset="2"/>
              <a:buChar char="§"/>
            </a:pPr>
            <a:r>
              <a:rPr lang="en-US" sz="3200" dirty="0">
                <a:latin typeface="Candara" panose="020E0502030303020204" pitchFamily="34" charset="0"/>
              </a:rPr>
              <a:t>Hard hearts, stiff-necked, and self-righteous, </a:t>
            </a:r>
            <a:r>
              <a:rPr lang="en-US" sz="3200" i="1" dirty="0">
                <a:latin typeface="Candara" panose="020E0502030303020204" pitchFamily="34" charset="0"/>
              </a:rPr>
              <a:t>Acts 7:51-54</a:t>
            </a:r>
          </a:p>
          <a:p>
            <a:pPr lvl="1">
              <a:buFont typeface="Wingdings" panose="05000000000000000000" pitchFamily="2" charset="2"/>
              <a:buChar char="§"/>
            </a:pPr>
            <a:r>
              <a:rPr lang="en-US" sz="3200" dirty="0">
                <a:latin typeface="Candara" panose="020E0502030303020204" pitchFamily="34" charset="0"/>
              </a:rPr>
              <a:t>Rejected the message &amp; murdered the messenger, </a:t>
            </a:r>
            <a:r>
              <a:rPr lang="en-US" sz="3200" i="1" dirty="0">
                <a:latin typeface="Candara" panose="020E0502030303020204" pitchFamily="34" charset="0"/>
              </a:rPr>
              <a:t>Acts 7:55-60</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3</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4153067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7999" y="1604677"/>
            <a:ext cx="7147860" cy="3491149"/>
          </a:xfrm>
        </p:spPr>
        <p:txBody>
          <a:bodyPr>
            <a:normAutofit/>
          </a:bodyPr>
          <a:lstStyle/>
          <a:p>
            <a:pPr>
              <a:buFont typeface="Wingdings" panose="05000000000000000000" pitchFamily="2" charset="2"/>
              <a:buChar char="§"/>
            </a:pPr>
            <a:r>
              <a:rPr lang="en-US" sz="3600" b="1" dirty="0">
                <a:latin typeface="Quire Sans SemiBold" panose="020B0702040400020003" pitchFamily="34" charset="0"/>
              </a:rPr>
              <a:t>The people</a:t>
            </a:r>
            <a:r>
              <a:rPr lang="en-US" sz="3600" dirty="0">
                <a:latin typeface="Quire Sans" panose="020B0502040400020003" pitchFamily="34" charset="0"/>
              </a:rPr>
              <a:t>, </a:t>
            </a:r>
            <a:r>
              <a:rPr lang="en-US" sz="3600" i="1" dirty="0">
                <a:latin typeface="Quire Sans" panose="020B0502040400020003" pitchFamily="34" charset="0"/>
              </a:rPr>
              <a:t>John 12:37-38</a:t>
            </a:r>
          </a:p>
          <a:p>
            <a:pPr lvl="1">
              <a:buFont typeface="Wingdings" panose="05000000000000000000" pitchFamily="2" charset="2"/>
              <a:buChar char="§"/>
            </a:pPr>
            <a:r>
              <a:rPr lang="en-US" sz="3200" dirty="0">
                <a:latin typeface="Quire Sans" panose="020B0502040400020003" pitchFamily="34" charset="0"/>
              </a:rPr>
              <a:t>Many ran after Him for the wrong reasons, </a:t>
            </a:r>
            <a:r>
              <a:rPr lang="en-US" sz="3200" i="1" dirty="0">
                <a:latin typeface="Quire Sans" panose="020B0502040400020003" pitchFamily="34" charset="0"/>
              </a:rPr>
              <a:t>John 6:15, 26-27, 41, 60, 66</a:t>
            </a:r>
          </a:p>
          <a:p>
            <a:pPr lvl="1">
              <a:buFont typeface="Wingdings" panose="05000000000000000000" pitchFamily="2" charset="2"/>
              <a:buChar char="§"/>
            </a:pPr>
            <a:r>
              <a:rPr lang="en-US" sz="3200" dirty="0">
                <a:latin typeface="Quire Sans" panose="020B0502040400020003" pitchFamily="34" charset="0"/>
              </a:rPr>
              <a:t>Mob mentality, </a:t>
            </a:r>
            <a:r>
              <a:rPr lang="en-US" sz="3200" i="1" dirty="0">
                <a:latin typeface="Quire Sans" panose="020B0502040400020003" pitchFamily="34" charset="0"/>
              </a:rPr>
              <a:t>Matthew 27:20-25</a:t>
            </a:r>
            <a:endParaRPr lang="en-US" sz="3200" dirty="0">
              <a:latin typeface="Quire Sans" panose="020B0502040400020003" pitchFamily="34" charset="0"/>
            </a:endParaRP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4</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
        <p:nvSpPr>
          <p:cNvPr id="7" name="Title 1">
            <a:extLst>
              <a:ext uri="{FF2B5EF4-FFF2-40B4-BE49-F238E27FC236}">
                <a16:creationId xmlns:a16="http://schemas.microsoft.com/office/drawing/2014/main" id="{73A96347-1317-E2AA-EFB3-941A496D940B}"/>
              </a:ext>
            </a:extLst>
          </p:cNvPr>
          <p:cNvSpPr txBox="1">
            <a:spLocks/>
          </p:cNvSpPr>
          <p:nvPr/>
        </p:nvSpPr>
        <p:spPr>
          <a:xfrm>
            <a:off x="391459" y="273968"/>
            <a:ext cx="6726517" cy="133341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2">
                    <a:lumMod val="50000"/>
                  </a:schemeClr>
                </a:solidFill>
                <a:latin typeface="Candara" panose="020E0502030303020204" pitchFamily="34" charset="0"/>
              </a:rPr>
              <a:t>They Crucified Jesus Because of Unbelief - </a:t>
            </a:r>
            <a:r>
              <a:rPr lang="en-US" sz="4000" i="1" dirty="0">
                <a:solidFill>
                  <a:schemeClr val="accent2">
                    <a:lumMod val="50000"/>
                  </a:schemeClr>
                </a:solidFill>
                <a:latin typeface="Candara" panose="020E0502030303020204" pitchFamily="34" charset="0"/>
              </a:rPr>
              <a:t>Isaiah 53:1-3</a:t>
            </a:r>
            <a:endParaRPr lang="en-US" sz="4000" dirty="0">
              <a:solidFill>
                <a:schemeClr val="accent2">
                  <a:lumMod val="50000"/>
                </a:schemeClr>
              </a:solidFill>
              <a:latin typeface="Candara" panose="020E0502030303020204" pitchFamily="34" charset="0"/>
            </a:endParaRPr>
          </a:p>
        </p:txBody>
      </p:sp>
    </p:spTree>
    <p:extLst>
      <p:ext uri="{BB962C8B-B14F-4D97-AF65-F5344CB8AC3E}">
        <p14:creationId xmlns:p14="http://schemas.microsoft.com/office/powerpoint/2010/main" val="3516180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422423" y="281485"/>
            <a:ext cx="6547223" cy="1307285"/>
          </a:xfrm>
        </p:spPr>
        <p:txBody>
          <a:bodyPr>
            <a:noAutofit/>
          </a:bodyPr>
          <a:lstStyle/>
          <a:p>
            <a:r>
              <a:rPr lang="en-US" sz="4000" b="1" dirty="0">
                <a:solidFill>
                  <a:schemeClr val="accent2">
                    <a:lumMod val="50000"/>
                  </a:schemeClr>
                </a:solidFill>
                <a:latin typeface="Candara" panose="020E0502030303020204" pitchFamily="34" charset="0"/>
              </a:rPr>
              <a:t>They Crucified Jesus Because of Ignorance</a:t>
            </a:r>
            <a:r>
              <a:rPr lang="en-US" sz="4000" dirty="0">
                <a:solidFill>
                  <a:schemeClr val="accent2">
                    <a:lumMod val="50000"/>
                  </a:schemeClr>
                </a:solidFill>
                <a:latin typeface="Candara" panose="020E0502030303020204" pitchFamily="34" charset="0"/>
              </a:rPr>
              <a:t>, </a:t>
            </a:r>
            <a:r>
              <a:rPr lang="en-US" sz="4000" i="1" dirty="0">
                <a:solidFill>
                  <a:schemeClr val="accent2">
                    <a:lumMod val="50000"/>
                  </a:schemeClr>
                </a:solidFill>
                <a:latin typeface="Candara" panose="020E0502030303020204" pitchFamily="34" charset="0"/>
              </a:rPr>
              <a:t>Acts 3:17</a:t>
            </a:r>
            <a:endParaRPr lang="en-US" sz="4000" dirty="0">
              <a:solidFill>
                <a:schemeClr val="accent2">
                  <a:lumMod val="5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88681" y="1588770"/>
            <a:ext cx="7966635" cy="3537412"/>
          </a:xfrm>
        </p:spPr>
        <p:txBody>
          <a:bodyPr>
            <a:normAutofit/>
          </a:bodyPr>
          <a:lstStyle/>
          <a:p>
            <a:pPr>
              <a:buFont typeface="Wingdings" panose="05000000000000000000" pitchFamily="2" charset="2"/>
              <a:buChar char="§"/>
            </a:pPr>
            <a:r>
              <a:rPr lang="en-US" sz="3600" b="1" dirty="0">
                <a:latin typeface="Candara" panose="020E0502030303020204" pitchFamily="34" charset="0"/>
              </a:rPr>
              <a:t>Ignored the prophets</a:t>
            </a:r>
            <a:r>
              <a:rPr lang="en-US" sz="3600" dirty="0">
                <a:latin typeface="Candara" panose="020E0502030303020204" pitchFamily="34" charset="0"/>
              </a:rPr>
              <a:t>, </a:t>
            </a:r>
            <a:r>
              <a:rPr lang="en-US" sz="3600" i="1" dirty="0">
                <a:latin typeface="Candara" panose="020E0502030303020204" pitchFamily="34" charset="0"/>
              </a:rPr>
              <a:t>Acts 3:18</a:t>
            </a:r>
          </a:p>
          <a:p>
            <a:pPr marL="903684" lvl="1" indent="-457200">
              <a:buFont typeface="Wingdings" panose="05000000000000000000" pitchFamily="2" charset="2"/>
              <a:buChar char="§"/>
            </a:pPr>
            <a:r>
              <a:rPr lang="en-US" sz="3200" dirty="0">
                <a:latin typeface="Candara" panose="020E0502030303020204" pitchFamily="34" charset="0"/>
              </a:rPr>
              <a:t>Messiah’s salvation, </a:t>
            </a:r>
            <a:r>
              <a:rPr lang="en-US" sz="3200" i="1" dirty="0">
                <a:latin typeface="Candara" panose="020E0502030303020204" pitchFamily="34" charset="0"/>
              </a:rPr>
              <a:t>Acts 2:21</a:t>
            </a:r>
          </a:p>
          <a:p>
            <a:pPr marL="903684" lvl="1" indent="-457200">
              <a:buFont typeface="Wingdings" panose="05000000000000000000" pitchFamily="2" charset="2"/>
              <a:buChar char="§"/>
            </a:pPr>
            <a:r>
              <a:rPr lang="en-US" sz="3200" dirty="0">
                <a:latin typeface="Candara" panose="020E0502030303020204" pitchFamily="34" charset="0"/>
              </a:rPr>
              <a:t>Messiah’s resurrection,</a:t>
            </a:r>
            <a:r>
              <a:rPr lang="en-US" sz="3200" i="1" dirty="0">
                <a:latin typeface="Candara" panose="020E0502030303020204" pitchFamily="34" charset="0"/>
              </a:rPr>
              <a:t> Acts 2:23-31</a:t>
            </a:r>
          </a:p>
          <a:p>
            <a:pPr marL="903684" lvl="1" indent="-457200">
              <a:buFont typeface="Wingdings" panose="05000000000000000000" pitchFamily="2" charset="2"/>
              <a:buChar char="§"/>
            </a:pPr>
            <a:r>
              <a:rPr lang="en-US" sz="3200" dirty="0">
                <a:latin typeface="Candara" panose="020E0502030303020204" pitchFamily="34" charset="0"/>
              </a:rPr>
              <a:t>Messiah’s exaltation, </a:t>
            </a:r>
            <a:r>
              <a:rPr lang="en-US" sz="3200" i="1" dirty="0">
                <a:latin typeface="Candara" panose="020E0502030303020204" pitchFamily="34" charset="0"/>
              </a:rPr>
              <a:t>Acts 2:30, 33-35</a:t>
            </a: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5</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2588452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411015" y="285560"/>
            <a:ext cx="6547224" cy="1307285"/>
          </a:xfrm>
        </p:spPr>
        <p:txBody>
          <a:bodyPr>
            <a:noAutofit/>
          </a:bodyPr>
          <a:lstStyle/>
          <a:p>
            <a:r>
              <a:rPr lang="en-US" sz="4000" b="1" dirty="0">
                <a:solidFill>
                  <a:schemeClr val="accent2">
                    <a:lumMod val="50000"/>
                  </a:schemeClr>
                </a:solidFill>
                <a:latin typeface="Candara" panose="020E0502030303020204" pitchFamily="34" charset="0"/>
              </a:rPr>
              <a:t>They Crucified Jesus Because of Ignorance</a:t>
            </a:r>
            <a:r>
              <a:rPr lang="en-US" sz="4000" dirty="0">
                <a:solidFill>
                  <a:schemeClr val="accent2">
                    <a:lumMod val="50000"/>
                  </a:schemeClr>
                </a:solidFill>
                <a:latin typeface="Candara" panose="020E0502030303020204" pitchFamily="34" charset="0"/>
              </a:rPr>
              <a:t>, </a:t>
            </a:r>
            <a:r>
              <a:rPr lang="en-US" sz="4000" i="1" dirty="0">
                <a:solidFill>
                  <a:schemeClr val="accent2">
                    <a:lumMod val="50000"/>
                  </a:schemeClr>
                </a:solidFill>
                <a:latin typeface="Candara" panose="020E0502030303020204" pitchFamily="34" charset="0"/>
              </a:rPr>
              <a:t>Acts 3:17</a:t>
            </a:r>
            <a:endParaRPr lang="en-US" sz="4000" dirty="0">
              <a:solidFill>
                <a:schemeClr val="accent2">
                  <a:lumMod val="5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77275" y="1592845"/>
            <a:ext cx="7389906" cy="3243206"/>
          </a:xfrm>
        </p:spPr>
        <p:txBody>
          <a:bodyPr>
            <a:normAutofit/>
          </a:bodyPr>
          <a:lstStyle/>
          <a:p>
            <a:pPr>
              <a:buFont typeface="Wingdings" panose="05000000000000000000" pitchFamily="2" charset="2"/>
              <a:buChar char="§"/>
            </a:pPr>
            <a:r>
              <a:rPr lang="en-US" sz="3600" b="1" dirty="0">
                <a:latin typeface="Candara" panose="020E0502030303020204" pitchFamily="34" charset="0"/>
              </a:rPr>
              <a:t>Ignored His words</a:t>
            </a:r>
            <a:r>
              <a:rPr lang="en-US" sz="3600" dirty="0">
                <a:latin typeface="Candara" panose="020E0502030303020204" pitchFamily="34" charset="0"/>
              </a:rPr>
              <a:t>, </a:t>
            </a:r>
            <a:r>
              <a:rPr lang="en-US" sz="3600" i="1" spc="-45" dirty="0">
                <a:latin typeface="Candara" panose="020E0502030303020204" pitchFamily="34" charset="0"/>
              </a:rPr>
              <a:t>Jn. 7:46; 8:37-40</a:t>
            </a:r>
          </a:p>
          <a:p>
            <a:pPr marL="903684" lvl="1" indent="-457200">
              <a:buFont typeface="Wingdings" panose="05000000000000000000" pitchFamily="2" charset="2"/>
              <a:buChar char="§"/>
            </a:pPr>
            <a:r>
              <a:rPr lang="en-US" sz="3200" dirty="0">
                <a:latin typeface="Candara" panose="020E0502030303020204" pitchFamily="34" charset="0"/>
              </a:rPr>
              <a:t>Word of God, </a:t>
            </a:r>
            <a:r>
              <a:rPr lang="en-US" sz="3200" i="1" dirty="0">
                <a:latin typeface="Candara" panose="020E0502030303020204" pitchFamily="34" charset="0"/>
              </a:rPr>
              <a:t>John 1:1, 14</a:t>
            </a:r>
          </a:p>
          <a:p>
            <a:pPr marL="903684" lvl="1" indent="-457200">
              <a:buFont typeface="Wingdings" panose="05000000000000000000" pitchFamily="2" charset="2"/>
              <a:buChar char="§"/>
            </a:pPr>
            <a:r>
              <a:rPr lang="en-US" sz="3200" dirty="0">
                <a:latin typeface="Candara" panose="020E0502030303020204" pitchFamily="34" charset="0"/>
              </a:rPr>
              <a:t>Words of eternal life, </a:t>
            </a:r>
            <a:r>
              <a:rPr lang="en-US" sz="3200" i="1" dirty="0">
                <a:latin typeface="Candara" panose="020E0502030303020204" pitchFamily="34" charset="0"/>
              </a:rPr>
              <a:t>John 6:68</a:t>
            </a:r>
          </a:p>
          <a:p>
            <a:pPr marL="903684" lvl="1" indent="-457200">
              <a:buFont typeface="Wingdings" panose="05000000000000000000" pitchFamily="2" charset="2"/>
              <a:buChar char="§"/>
            </a:pPr>
            <a:r>
              <a:rPr lang="en-US" sz="3200" dirty="0">
                <a:latin typeface="Candara" panose="020E0502030303020204" pitchFamily="34" charset="0"/>
              </a:rPr>
              <a:t>Words of judgment, </a:t>
            </a:r>
            <a:r>
              <a:rPr lang="en-US" sz="3200" i="1" dirty="0">
                <a:latin typeface="Candara" panose="020E0502030303020204" pitchFamily="34" charset="0"/>
              </a:rPr>
              <a:t>John 12:48-50</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6</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2895072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411015" y="286375"/>
            <a:ext cx="6618941" cy="1307285"/>
          </a:xfrm>
        </p:spPr>
        <p:txBody>
          <a:bodyPr>
            <a:noAutofit/>
          </a:bodyPr>
          <a:lstStyle/>
          <a:p>
            <a:r>
              <a:rPr lang="en-US" sz="4000" b="1" dirty="0">
                <a:solidFill>
                  <a:schemeClr val="accent2">
                    <a:lumMod val="50000"/>
                  </a:schemeClr>
                </a:solidFill>
                <a:latin typeface="Candara" panose="020E0502030303020204" pitchFamily="34" charset="0"/>
              </a:rPr>
              <a:t>They Crucified Jesus Because of Ignorance</a:t>
            </a:r>
            <a:r>
              <a:rPr lang="en-US" sz="4000" dirty="0">
                <a:solidFill>
                  <a:schemeClr val="accent2">
                    <a:lumMod val="50000"/>
                  </a:schemeClr>
                </a:solidFill>
                <a:latin typeface="Candara" panose="020E0502030303020204" pitchFamily="34" charset="0"/>
              </a:rPr>
              <a:t>, </a:t>
            </a:r>
            <a:r>
              <a:rPr lang="en-US" sz="4000" i="1" dirty="0">
                <a:solidFill>
                  <a:schemeClr val="accent2">
                    <a:lumMod val="50000"/>
                  </a:schemeClr>
                </a:solidFill>
                <a:latin typeface="Candara" panose="020E0502030303020204" pitchFamily="34" charset="0"/>
              </a:rPr>
              <a:t>Acts 3:17</a:t>
            </a:r>
            <a:endParaRPr lang="en-US" sz="4000" dirty="0">
              <a:solidFill>
                <a:schemeClr val="accent2">
                  <a:lumMod val="5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77275" y="1593660"/>
            <a:ext cx="6974078" cy="2983230"/>
          </a:xfrm>
        </p:spPr>
        <p:txBody>
          <a:bodyPr>
            <a:normAutofit/>
          </a:bodyPr>
          <a:lstStyle/>
          <a:p>
            <a:pPr>
              <a:buFont typeface="Wingdings" panose="05000000000000000000" pitchFamily="2" charset="2"/>
              <a:buChar char="§"/>
            </a:pPr>
            <a:r>
              <a:rPr lang="en-US" sz="3600" b="1" dirty="0">
                <a:latin typeface="Candara" panose="020E0502030303020204" pitchFamily="34" charset="0"/>
              </a:rPr>
              <a:t>Ignored His works</a:t>
            </a:r>
            <a:r>
              <a:rPr lang="en-US" sz="3600" dirty="0">
                <a:latin typeface="Candara" panose="020E0502030303020204" pitchFamily="34" charset="0"/>
              </a:rPr>
              <a:t>, </a:t>
            </a:r>
            <a:r>
              <a:rPr lang="en-US" sz="3600" i="1" spc="-45" dirty="0">
                <a:latin typeface="Candara" panose="020E0502030303020204" pitchFamily="34" charset="0"/>
              </a:rPr>
              <a:t>John 10:31-39</a:t>
            </a:r>
          </a:p>
          <a:p>
            <a:pPr lvl="1">
              <a:buFont typeface="Wingdings" panose="05000000000000000000" pitchFamily="2" charset="2"/>
              <a:buChar char="§"/>
            </a:pPr>
            <a:r>
              <a:rPr lang="en-US" sz="3100" dirty="0">
                <a:latin typeface="Candara" panose="020E0502030303020204" pitchFamily="34" charset="0"/>
              </a:rPr>
              <a:t>Hated Him because they did not know the Father, </a:t>
            </a:r>
            <a:r>
              <a:rPr lang="en-US" sz="2950" i="1" dirty="0">
                <a:latin typeface="Candara" panose="020E0502030303020204" pitchFamily="34" charset="0"/>
              </a:rPr>
              <a:t>John 15:18, 21, 24-25</a:t>
            </a:r>
          </a:p>
          <a:p>
            <a:pPr lvl="2">
              <a:buFont typeface="Wingdings" panose="05000000000000000000" pitchFamily="2" charset="2"/>
              <a:buChar char="§"/>
            </a:pPr>
            <a:r>
              <a:rPr lang="en-US" sz="2800" b="1" i="1" dirty="0">
                <a:latin typeface="Candara" panose="020E0502030303020204" pitchFamily="34" charset="0"/>
              </a:rPr>
              <a:t>“Without a cause”</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7</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312644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411015" y="286375"/>
            <a:ext cx="6959600" cy="1307285"/>
          </a:xfrm>
        </p:spPr>
        <p:txBody>
          <a:bodyPr>
            <a:noAutofit/>
          </a:bodyPr>
          <a:lstStyle/>
          <a:p>
            <a:r>
              <a:rPr lang="en-US" sz="4000" b="1" dirty="0">
                <a:solidFill>
                  <a:schemeClr val="accent2">
                    <a:lumMod val="50000"/>
                  </a:schemeClr>
                </a:solidFill>
                <a:latin typeface="Candara" panose="020E0502030303020204" pitchFamily="34" charset="0"/>
              </a:rPr>
              <a:t>They Crucified Jesus Because of Envy</a:t>
            </a:r>
            <a:r>
              <a:rPr lang="en-US" sz="4000" dirty="0">
                <a:solidFill>
                  <a:schemeClr val="accent2">
                    <a:lumMod val="50000"/>
                  </a:schemeClr>
                </a:solidFill>
                <a:latin typeface="Candara" panose="020E0502030303020204" pitchFamily="34" charset="0"/>
              </a:rPr>
              <a:t>, </a:t>
            </a:r>
            <a:r>
              <a:rPr lang="en-US" sz="4000" i="1" dirty="0">
                <a:solidFill>
                  <a:schemeClr val="accent2">
                    <a:lumMod val="50000"/>
                  </a:schemeClr>
                </a:solidFill>
                <a:latin typeface="Candara" panose="020E0502030303020204" pitchFamily="34" charset="0"/>
              </a:rPr>
              <a:t>Mark 15:10; Matt. 27:18</a:t>
            </a:r>
            <a:endParaRPr lang="en-US" sz="4000" dirty="0">
              <a:solidFill>
                <a:schemeClr val="accent2">
                  <a:lumMod val="5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8000" y="1579805"/>
            <a:ext cx="7371976" cy="3485254"/>
          </a:xfrm>
        </p:spPr>
        <p:txBody>
          <a:bodyPr>
            <a:normAutofit fontScale="92500"/>
          </a:bodyPr>
          <a:lstStyle/>
          <a:p>
            <a:pPr>
              <a:buFont typeface="Wingdings" panose="05000000000000000000" pitchFamily="2" charset="2"/>
              <a:buChar char="§"/>
            </a:pPr>
            <a:r>
              <a:rPr lang="en-US" sz="3900" b="1" dirty="0">
                <a:latin typeface="Candara" panose="020E0502030303020204" pitchFamily="34" charset="0"/>
              </a:rPr>
              <a:t>Emulated the patriarchs</a:t>
            </a:r>
            <a:r>
              <a:rPr lang="en-US" sz="3200" dirty="0">
                <a:latin typeface="Candara" panose="020E0502030303020204" pitchFamily="34" charset="0"/>
              </a:rPr>
              <a:t>, </a:t>
            </a:r>
            <a:r>
              <a:rPr lang="en-US" sz="3200" i="1" spc="-45" dirty="0">
                <a:latin typeface="Candara" panose="020E0502030303020204" pitchFamily="34" charset="0"/>
              </a:rPr>
              <a:t>Acts 7:9</a:t>
            </a:r>
          </a:p>
          <a:p>
            <a:pPr lvl="1">
              <a:buFont typeface="Wingdings" panose="05000000000000000000" pitchFamily="2" charset="2"/>
              <a:buChar char="§"/>
            </a:pPr>
            <a:r>
              <a:rPr lang="en-US" sz="3000" dirty="0">
                <a:latin typeface="Candara" panose="020E0502030303020204" pitchFamily="34" charset="0"/>
              </a:rPr>
              <a:t>Chose Barabbas 0ver Jesus thus rejecting the Son of God, </a:t>
            </a:r>
            <a:r>
              <a:rPr lang="en-US" sz="3000" i="1" dirty="0">
                <a:latin typeface="Candara" panose="020E0502030303020204" pitchFamily="34" charset="0"/>
              </a:rPr>
              <a:t>Matthew 27:17</a:t>
            </a:r>
          </a:p>
          <a:p>
            <a:pPr lvl="1">
              <a:buFont typeface="Wingdings" panose="05000000000000000000" pitchFamily="2" charset="2"/>
              <a:buChar char="§"/>
            </a:pPr>
            <a:r>
              <a:rPr lang="en-US" sz="3200" dirty="0">
                <a:latin typeface="Candara" panose="020E0502030303020204" pitchFamily="34" charset="0"/>
              </a:rPr>
              <a:t>Chose a murder &amp; rejected the Messiah</a:t>
            </a:r>
          </a:p>
          <a:p>
            <a:pPr lvl="1">
              <a:buFont typeface="Wingdings" panose="05000000000000000000" pitchFamily="2" charset="2"/>
              <a:buChar char="§"/>
            </a:pPr>
            <a:r>
              <a:rPr lang="en-US" sz="3200" dirty="0">
                <a:latin typeface="Candara" panose="020E0502030303020204" pitchFamily="34" charset="0"/>
              </a:rPr>
              <a:t>A common mistake today, </a:t>
            </a:r>
            <a:r>
              <a:rPr lang="en-US" sz="3200" i="1" dirty="0">
                <a:latin typeface="Candara" panose="020E0502030303020204" pitchFamily="34" charset="0"/>
              </a:rPr>
              <a:t>1 John 2:15-17</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8</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2652541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508000" y="523532"/>
            <a:ext cx="6447501" cy="827226"/>
          </a:xfrm>
        </p:spPr>
        <p:txBody>
          <a:bodyPr>
            <a:normAutofit/>
          </a:bodyPr>
          <a:lstStyle/>
          <a:p>
            <a:r>
              <a:rPr lang="en-US" sz="4000" b="1" dirty="0">
                <a:solidFill>
                  <a:schemeClr val="accent2">
                    <a:lumMod val="50000"/>
                  </a:schemeClr>
                </a:solidFill>
                <a:latin typeface="Candara" panose="020E0502030303020204"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507999" y="1621850"/>
            <a:ext cx="7444509" cy="3394710"/>
          </a:xfrm>
        </p:spPr>
        <p:txBody>
          <a:bodyPr>
            <a:normAutofit lnSpcReduction="10000"/>
          </a:bodyPr>
          <a:lstStyle/>
          <a:p>
            <a:pPr>
              <a:buFont typeface="Wingdings" panose="05000000000000000000" pitchFamily="2" charset="2"/>
              <a:buChar char="§"/>
            </a:pPr>
            <a:r>
              <a:rPr lang="en-US" sz="3600" b="1" dirty="0">
                <a:latin typeface="Candara" panose="020E0502030303020204" pitchFamily="34" charset="0"/>
              </a:rPr>
              <a:t>Beware of unbelief</a:t>
            </a:r>
            <a:r>
              <a:rPr lang="en-US" sz="3600" dirty="0">
                <a:latin typeface="Candara" panose="020E0502030303020204" pitchFamily="34" charset="0"/>
              </a:rPr>
              <a:t>, </a:t>
            </a:r>
            <a:r>
              <a:rPr lang="en-US" sz="3600" i="1" dirty="0">
                <a:latin typeface="Candara" panose="020E0502030303020204" pitchFamily="34" charset="0"/>
              </a:rPr>
              <a:t>Hebrews 3:12-13</a:t>
            </a:r>
          </a:p>
          <a:p>
            <a:pPr marL="903684" lvl="1" indent="-457200">
              <a:buFont typeface="Wingdings" panose="05000000000000000000" pitchFamily="2" charset="2"/>
              <a:buChar char="§"/>
            </a:pPr>
            <a:r>
              <a:rPr lang="en-US" sz="3200" dirty="0">
                <a:latin typeface="Candara" panose="020E0502030303020204" pitchFamily="34" charset="0"/>
              </a:rPr>
              <a:t>Refusing to discern good and evil, </a:t>
            </a:r>
            <a:r>
              <a:rPr lang="en-US" sz="3200" i="1" dirty="0">
                <a:latin typeface="Candara" panose="020E0502030303020204" pitchFamily="34" charset="0"/>
              </a:rPr>
              <a:t>Hebrews 5:12-14</a:t>
            </a:r>
          </a:p>
          <a:p>
            <a:pPr marL="903684" lvl="1" indent="-457200">
              <a:buFont typeface="Wingdings" panose="05000000000000000000" pitchFamily="2" charset="2"/>
              <a:buChar char="§"/>
            </a:pPr>
            <a:r>
              <a:rPr lang="en-US" sz="3200" dirty="0">
                <a:latin typeface="Candara" panose="020E0502030303020204" pitchFamily="34" charset="0"/>
              </a:rPr>
              <a:t>Hardened beyond point of return, </a:t>
            </a:r>
            <a:r>
              <a:rPr lang="en-US" sz="3200" i="1" dirty="0">
                <a:latin typeface="Candara" panose="020E0502030303020204" pitchFamily="34" charset="0"/>
              </a:rPr>
              <a:t>Hebrews 6:4-6</a:t>
            </a:r>
          </a:p>
          <a:p>
            <a:pPr marL="903684" lvl="1" indent="-457200">
              <a:buFont typeface="Wingdings" panose="05000000000000000000" pitchFamily="2" charset="2"/>
              <a:buChar char="§"/>
            </a:pPr>
            <a:r>
              <a:rPr lang="en-US" sz="3200" dirty="0">
                <a:latin typeface="Candara" panose="020E0502030303020204" pitchFamily="34" charset="0"/>
              </a:rPr>
              <a:t>Willfully sin, </a:t>
            </a:r>
            <a:r>
              <a:rPr lang="en-US" sz="3200" i="1" dirty="0">
                <a:latin typeface="Candara" panose="020E0502030303020204" pitchFamily="34" charset="0"/>
              </a:rPr>
              <a:t>Hebrews 10:26-31</a:t>
            </a:r>
          </a:p>
          <a:p>
            <a:pPr lvl="1" indent="-296466"/>
            <a:endParaRPr lang="en-US" sz="3150" dirty="0">
              <a:latin typeface="Quire Sans" panose="020B0502040400020003" pitchFamily="34" charset="0"/>
            </a:endParaRP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8467741" y="5677817"/>
            <a:ext cx="512504" cy="273844"/>
          </a:xfrm>
          <a:prstGeom prst="rect">
            <a:avLst/>
          </a:prstGeom>
        </p:spPr>
        <p:txBody>
          <a:bodyPr vert="horz" lIns="68580" tIns="34290" rIns="68580" bIns="3429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a:solidFill>
                  <a:schemeClr val="bg1"/>
                </a:solidFill>
                <a:effectLst>
                  <a:outerShdw blurRad="38100" dist="38100" dir="2700000" algn="tl">
                    <a:srgbClr val="000000">
                      <a:alpha val="43137"/>
                    </a:srgbClr>
                  </a:outerShdw>
                </a:effectLst>
                <a:latin typeface="Quire Sans" panose="020B0502040400020003" pitchFamily="34" charset="0"/>
              </a:rPr>
              <a:pPr/>
              <a:t>9</a:t>
            </a:fld>
            <a:endParaRPr lang="en-US"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266737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3.xml><?xml version="1.0" encoding="utf-8"?>
<ds:datastoreItem xmlns:ds="http://schemas.openxmlformats.org/officeDocument/2006/customXml" ds:itemID="{CC24F515-356D-4532-BE08-F6D7771916F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schemas.microsoft.com/office/2006/documentManagement/types"/>
    <ds:schemaRef ds:uri="16c05727-aa75-4e4a-9b5f-8a80a116589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352</TotalTime>
  <Words>5979</Words>
  <Application>Microsoft Office PowerPoint</Application>
  <PresentationFormat>On-screen Show (4:3)</PresentationFormat>
  <Paragraphs>225</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Candara</vt:lpstr>
      <vt:lpstr>Quire Sans</vt:lpstr>
      <vt:lpstr>Quire Sans SemiBold</vt:lpstr>
      <vt:lpstr>Trebuchet MS</vt:lpstr>
      <vt:lpstr>Wingdings</vt:lpstr>
      <vt:lpstr>Wingdings 3</vt:lpstr>
      <vt:lpstr>Facet</vt:lpstr>
      <vt:lpstr>Why Did They Crucify Jesus?</vt:lpstr>
      <vt:lpstr>Acts 2:36</vt:lpstr>
      <vt:lpstr>They Crucified Jesus Because of Unbelief - Isaiah 53:1-3</vt:lpstr>
      <vt:lpstr>PowerPoint Presentation</vt:lpstr>
      <vt:lpstr>They Crucified Jesus Because of Ignorance, Acts 3:17</vt:lpstr>
      <vt:lpstr>They Crucified Jesus Because of Ignorance, Acts 3:17</vt:lpstr>
      <vt:lpstr>They Crucified Jesus Because of Ignorance, Acts 3:17</vt:lpstr>
      <vt:lpstr>They Crucified Jesus Because of Envy, Mark 15:10; Matt. 27:18</vt:lpstr>
      <vt:lpstr>A Warning to the Church</vt:lpstr>
      <vt:lpstr>A Warning to the Church</vt:lpstr>
      <vt:lpstr>A Warning to the Church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They Crucify Jesus?</dc:title>
  <dc:creator>Tommy McClure</dc:creator>
  <cp:lastModifiedBy>Tommy McClure</cp:lastModifiedBy>
  <cp:revision>5</cp:revision>
  <cp:lastPrinted>2022-07-24T22:46:14Z</cp:lastPrinted>
  <dcterms:created xsi:type="dcterms:W3CDTF">2022-07-12T02:19:32Z</dcterms:created>
  <dcterms:modified xsi:type="dcterms:W3CDTF">2022-07-25T00:05:53Z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