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handoutMasterIdLst>
    <p:handoutMasterId r:id="rId23"/>
  </p:handoutMasterIdLst>
  <p:sldIdLst>
    <p:sldId id="257" r:id="rId3"/>
    <p:sldId id="375" r:id="rId4"/>
    <p:sldId id="385" r:id="rId5"/>
    <p:sldId id="386" r:id="rId6"/>
    <p:sldId id="315" r:id="rId7"/>
    <p:sldId id="321" r:id="rId8"/>
    <p:sldId id="319" r:id="rId9"/>
    <p:sldId id="320" r:id="rId10"/>
    <p:sldId id="323" r:id="rId11"/>
    <p:sldId id="387" r:id="rId12"/>
    <p:sldId id="330" r:id="rId13"/>
    <p:sldId id="388" r:id="rId14"/>
    <p:sldId id="331" r:id="rId15"/>
    <p:sldId id="326" r:id="rId16"/>
    <p:sldId id="332" r:id="rId17"/>
    <p:sldId id="329" r:id="rId18"/>
    <p:sldId id="327" r:id="rId19"/>
    <p:sldId id="384" r:id="rId20"/>
    <p:sldId id="380" r:id="rId2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95510-85CE-4874-868F-75E3491D6DD0}" v="386" dt="2022-07-24T12:58:42.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77847" autoAdjust="0"/>
  </p:normalViewPr>
  <p:slideViewPr>
    <p:cSldViewPr snapToGrid="0">
      <p:cViewPr varScale="1">
        <p:scale>
          <a:sx n="83" d="100"/>
          <a:sy n="83" d="100"/>
        </p:scale>
        <p:origin x="19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E095510-85CE-4874-868F-75E3491D6DD0}"/>
    <pc:docChg chg="undo custSel addSld delSld modSld sldOrd modMainMaster modNotesMaster">
      <pc:chgData name="Tommy McClure" userId="5f57beb918c8a44c" providerId="LiveId" clId="{1E095510-85CE-4874-868F-75E3491D6DD0}" dt="2022-07-24T13:44:05.198" v="2597" actId="478"/>
      <pc:docMkLst>
        <pc:docMk/>
      </pc:docMkLst>
      <pc:sldChg chg="del">
        <pc:chgData name="Tommy McClure" userId="5f57beb918c8a44c" providerId="LiveId" clId="{1E095510-85CE-4874-868F-75E3491D6DD0}" dt="2022-07-19T01:17:44.537" v="64" actId="2696"/>
        <pc:sldMkLst>
          <pc:docMk/>
          <pc:sldMk cId="815699544" sldId="256"/>
        </pc:sldMkLst>
      </pc:sldChg>
      <pc:sldChg chg="modSp add del mod ord modTransition">
        <pc:chgData name="Tommy McClure" userId="5f57beb918c8a44c" providerId="LiveId" clId="{1E095510-85CE-4874-868F-75E3491D6DD0}" dt="2022-07-23T17:09:15.742" v="2550"/>
        <pc:sldMkLst>
          <pc:docMk/>
          <pc:sldMk cId="10275985" sldId="257"/>
        </pc:sldMkLst>
        <pc:spChg chg="mod">
          <ac:chgData name="Tommy McClure" userId="5f57beb918c8a44c" providerId="LiveId" clId="{1E095510-85CE-4874-868F-75E3491D6DD0}" dt="2022-07-20T16:41:53.866" v="607" actId="1036"/>
          <ac:spMkLst>
            <pc:docMk/>
            <pc:sldMk cId="10275985" sldId="257"/>
            <ac:spMk id="3" creationId="{00000000-0000-0000-0000-000000000000}"/>
          </ac:spMkLst>
        </pc:spChg>
      </pc:sldChg>
      <pc:sldChg chg="delSp modSp mod modTransition modAnim modNotesTx">
        <pc:chgData name="Tommy McClure" userId="5f57beb918c8a44c" providerId="LiveId" clId="{1E095510-85CE-4874-868F-75E3491D6DD0}" dt="2022-07-23T17:09:15.742" v="2550"/>
        <pc:sldMkLst>
          <pc:docMk/>
          <pc:sldMk cId="2178258063" sldId="315"/>
        </pc:sldMkLst>
        <pc:spChg chg="mod">
          <ac:chgData name="Tommy McClure" userId="5f57beb918c8a44c" providerId="LiveId" clId="{1E095510-85CE-4874-868F-75E3491D6DD0}" dt="2022-07-19T18:40:07.074" v="67" actId="255"/>
          <ac:spMkLst>
            <pc:docMk/>
            <pc:sldMk cId="2178258063" sldId="315"/>
            <ac:spMk id="2" creationId="{00000000-0000-0000-0000-000000000000}"/>
          </ac:spMkLst>
        </pc:spChg>
        <pc:spChg chg="del">
          <ac:chgData name="Tommy McClure" userId="5f57beb918c8a44c" providerId="LiveId" clId="{1E095510-85CE-4874-868F-75E3491D6DD0}" dt="2022-07-19T18:50:15.137" v="122" actId="478"/>
          <ac:spMkLst>
            <pc:docMk/>
            <pc:sldMk cId="2178258063" sldId="315"/>
            <ac:spMk id="3" creationId="{00000000-0000-0000-0000-000000000000}"/>
          </ac:spMkLst>
        </pc:spChg>
        <pc:spChg chg="mod">
          <ac:chgData name="Tommy McClure" userId="5f57beb918c8a44c" providerId="LiveId" clId="{1E095510-85CE-4874-868F-75E3491D6DD0}" dt="2022-07-19T23:28:03.856" v="445" actId="14100"/>
          <ac:spMkLst>
            <pc:docMk/>
            <pc:sldMk cId="2178258063" sldId="315"/>
            <ac:spMk id="5" creationId="{00000000-0000-0000-0000-000000000000}"/>
          </ac:spMkLst>
        </pc:spChg>
      </pc:sldChg>
      <pc:sldChg chg="delSp modSp mod modTransition modNotesTx">
        <pc:chgData name="Tommy McClure" userId="5f57beb918c8a44c" providerId="LiveId" clId="{1E095510-85CE-4874-868F-75E3491D6DD0}" dt="2022-07-23T17:09:15.742" v="2550"/>
        <pc:sldMkLst>
          <pc:docMk/>
          <pc:sldMk cId="3804123547" sldId="319"/>
        </pc:sldMkLst>
        <pc:spChg chg="mod">
          <ac:chgData name="Tommy McClure" userId="5f57beb918c8a44c" providerId="LiveId" clId="{1E095510-85CE-4874-868F-75E3491D6DD0}" dt="2022-07-19T23:31:02.850" v="467" actId="255"/>
          <ac:spMkLst>
            <pc:docMk/>
            <pc:sldMk cId="3804123547" sldId="319"/>
            <ac:spMk id="2" creationId="{00000000-0000-0000-0000-000000000000}"/>
          </ac:spMkLst>
        </pc:spChg>
        <pc:spChg chg="del">
          <ac:chgData name="Tommy McClure" userId="5f57beb918c8a44c" providerId="LiveId" clId="{1E095510-85CE-4874-868F-75E3491D6DD0}" dt="2022-07-20T22:14:00.762" v="999" actId="478"/>
          <ac:spMkLst>
            <pc:docMk/>
            <pc:sldMk cId="3804123547" sldId="319"/>
            <ac:spMk id="3" creationId="{00000000-0000-0000-0000-000000000000}"/>
          </ac:spMkLst>
        </pc:spChg>
        <pc:spChg chg="mod">
          <ac:chgData name="Tommy McClure" userId="5f57beb918c8a44c" providerId="LiveId" clId="{1E095510-85CE-4874-868F-75E3491D6DD0}" dt="2022-07-20T22:23:56.495" v="1069" actId="20577"/>
          <ac:spMkLst>
            <pc:docMk/>
            <pc:sldMk cId="3804123547" sldId="319"/>
            <ac:spMk id="5" creationId="{00000000-0000-0000-0000-000000000000}"/>
          </ac:spMkLst>
        </pc:spChg>
      </pc:sldChg>
      <pc:sldChg chg="delSp modSp mod modTransition">
        <pc:chgData name="Tommy McClure" userId="5f57beb918c8a44c" providerId="LiveId" clId="{1E095510-85CE-4874-868F-75E3491D6DD0}" dt="2022-07-23T17:09:15.742" v="2550"/>
        <pc:sldMkLst>
          <pc:docMk/>
          <pc:sldMk cId="3304299338" sldId="320"/>
        </pc:sldMkLst>
        <pc:spChg chg="mod">
          <ac:chgData name="Tommy McClure" userId="5f57beb918c8a44c" providerId="LiveId" clId="{1E095510-85CE-4874-868F-75E3491D6DD0}" dt="2022-07-19T23:31:22.088" v="479" actId="255"/>
          <ac:spMkLst>
            <pc:docMk/>
            <pc:sldMk cId="3304299338" sldId="320"/>
            <ac:spMk id="2" creationId="{00000000-0000-0000-0000-000000000000}"/>
          </ac:spMkLst>
        </pc:spChg>
        <pc:spChg chg="del">
          <ac:chgData name="Tommy McClure" userId="5f57beb918c8a44c" providerId="LiveId" clId="{1E095510-85CE-4874-868F-75E3491D6DD0}" dt="2022-07-20T22:27:11.248" v="1082" actId="478"/>
          <ac:spMkLst>
            <pc:docMk/>
            <pc:sldMk cId="3304299338" sldId="320"/>
            <ac:spMk id="3" creationId="{00000000-0000-0000-0000-000000000000}"/>
          </ac:spMkLst>
        </pc:spChg>
        <pc:spChg chg="mod">
          <ac:chgData name="Tommy McClure" userId="5f57beb918c8a44c" providerId="LiveId" clId="{1E095510-85CE-4874-868F-75E3491D6DD0}" dt="2022-07-20T22:27:00.559" v="1081" actId="1035"/>
          <ac:spMkLst>
            <pc:docMk/>
            <pc:sldMk cId="3304299338" sldId="320"/>
            <ac:spMk id="5" creationId="{00000000-0000-0000-0000-000000000000}"/>
          </ac:spMkLst>
        </pc:spChg>
      </pc:sldChg>
      <pc:sldChg chg="delSp modSp mod modTransition modAnim modNotesTx">
        <pc:chgData name="Tommy McClure" userId="5f57beb918c8a44c" providerId="LiveId" clId="{1E095510-85CE-4874-868F-75E3491D6DD0}" dt="2022-07-23T17:09:15.742" v="2550"/>
        <pc:sldMkLst>
          <pc:docMk/>
          <pc:sldMk cId="3008933864" sldId="321"/>
        </pc:sldMkLst>
        <pc:spChg chg="mod">
          <ac:chgData name="Tommy McClure" userId="5f57beb918c8a44c" providerId="LiveId" clId="{1E095510-85CE-4874-868F-75E3491D6DD0}" dt="2022-07-19T18:56:12.442" v="226" actId="255"/>
          <ac:spMkLst>
            <pc:docMk/>
            <pc:sldMk cId="3008933864" sldId="321"/>
            <ac:spMk id="2" creationId="{00000000-0000-0000-0000-000000000000}"/>
          </ac:spMkLst>
        </pc:spChg>
        <pc:spChg chg="del">
          <ac:chgData name="Tommy McClure" userId="5f57beb918c8a44c" providerId="LiveId" clId="{1E095510-85CE-4874-868F-75E3491D6DD0}" dt="2022-07-20T22:02:25.938" v="992" actId="478"/>
          <ac:spMkLst>
            <pc:docMk/>
            <pc:sldMk cId="3008933864" sldId="321"/>
            <ac:spMk id="3" creationId="{00000000-0000-0000-0000-000000000000}"/>
          </ac:spMkLst>
        </pc:spChg>
        <pc:spChg chg="mod">
          <ac:chgData name="Tommy McClure" userId="5f57beb918c8a44c" providerId="LiveId" clId="{1E095510-85CE-4874-868F-75E3491D6DD0}" dt="2022-07-20T22:11:35.471" v="995" actId="14100"/>
          <ac:spMkLst>
            <pc:docMk/>
            <pc:sldMk cId="3008933864" sldId="321"/>
            <ac:spMk id="5" creationId="{00000000-0000-0000-0000-000000000000}"/>
          </ac:spMkLst>
        </pc:spChg>
      </pc:sldChg>
      <pc:sldChg chg="del">
        <pc:chgData name="Tommy McClure" userId="5f57beb918c8a44c" providerId="LiveId" clId="{1E095510-85CE-4874-868F-75E3491D6DD0}" dt="2022-07-19T22:56:31.113" v="282" actId="2696"/>
        <pc:sldMkLst>
          <pc:docMk/>
          <pc:sldMk cId="2636804972" sldId="322"/>
        </pc:sldMkLst>
      </pc:sldChg>
      <pc:sldChg chg="delSp modSp mod modTransition modAnim modNotesTx">
        <pc:chgData name="Tommy McClure" userId="5f57beb918c8a44c" providerId="LiveId" clId="{1E095510-85CE-4874-868F-75E3491D6DD0}" dt="2022-07-23T17:09:15.742" v="2550"/>
        <pc:sldMkLst>
          <pc:docMk/>
          <pc:sldMk cId="2823730285" sldId="323"/>
        </pc:sldMkLst>
        <pc:spChg chg="mod">
          <ac:chgData name="Tommy McClure" userId="5f57beb918c8a44c" providerId="LiveId" clId="{1E095510-85CE-4874-868F-75E3491D6DD0}" dt="2022-07-19T23:33:06.831" v="490" actId="114"/>
          <ac:spMkLst>
            <pc:docMk/>
            <pc:sldMk cId="2823730285" sldId="323"/>
            <ac:spMk id="2" creationId="{00000000-0000-0000-0000-000000000000}"/>
          </ac:spMkLst>
        </pc:spChg>
        <pc:spChg chg="del">
          <ac:chgData name="Tommy McClure" userId="5f57beb918c8a44c" providerId="LiveId" clId="{1E095510-85CE-4874-868F-75E3491D6DD0}" dt="2022-07-19T23:34:34.215" v="498" actId="478"/>
          <ac:spMkLst>
            <pc:docMk/>
            <pc:sldMk cId="2823730285" sldId="323"/>
            <ac:spMk id="3" creationId="{00000000-0000-0000-0000-000000000000}"/>
          </ac:spMkLst>
        </pc:spChg>
        <pc:spChg chg="mod">
          <ac:chgData name="Tommy McClure" userId="5f57beb918c8a44c" providerId="LiveId" clId="{1E095510-85CE-4874-868F-75E3491D6DD0}" dt="2022-07-20T00:11:29.587" v="535" actId="14100"/>
          <ac:spMkLst>
            <pc:docMk/>
            <pc:sldMk cId="2823730285" sldId="323"/>
            <ac:spMk id="5" creationId="{00000000-0000-0000-0000-000000000000}"/>
          </ac:spMkLst>
        </pc:spChg>
      </pc:sldChg>
      <pc:sldChg chg="modSp del mod">
        <pc:chgData name="Tommy McClure" userId="5f57beb918c8a44c" providerId="LiveId" clId="{1E095510-85CE-4874-868F-75E3491D6DD0}" dt="2022-07-20T22:35:09.898" v="1189" actId="2696"/>
        <pc:sldMkLst>
          <pc:docMk/>
          <pc:sldMk cId="2490809574" sldId="324"/>
        </pc:sldMkLst>
        <pc:spChg chg="mod">
          <ac:chgData name="Tommy McClure" userId="5f57beb918c8a44c" providerId="LiveId" clId="{1E095510-85CE-4874-868F-75E3491D6DD0}" dt="2022-07-20T22:33:16.522" v="1177" actId="255"/>
          <ac:spMkLst>
            <pc:docMk/>
            <pc:sldMk cId="2490809574" sldId="324"/>
            <ac:spMk id="2" creationId="{00000000-0000-0000-0000-000000000000}"/>
          </ac:spMkLst>
        </pc:spChg>
      </pc:sldChg>
      <pc:sldChg chg="delSp modSp mod modTransition modAnim modNotesTx">
        <pc:chgData name="Tommy McClure" userId="5f57beb918c8a44c" providerId="LiveId" clId="{1E095510-85CE-4874-868F-75E3491D6DD0}" dt="2022-07-24T13:43:58.198" v="2596" actId="478"/>
        <pc:sldMkLst>
          <pc:docMk/>
          <pc:sldMk cId="2287334953" sldId="326"/>
        </pc:sldMkLst>
        <pc:spChg chg="mod">
          <ac:chgData name="Tommy McClure" userId="5f57beb918c8a44c" providerId="LiveId" clId="{1E095510-85CE-4874-868F-75E3491D6DD0}" dt="2022-07-19T23:07:26.091" v="358" actId="14100"/>
          <ac:spMkLst>
            <pc:docMk/>
            <pc:sldMk cId="2287334953" sldId="326"/>
            <ac:spMk id="2" creationId="{00000000-0000-0000-0000-000000000000}"/>
          </ac:spMkLst>
        </pc:spChg>
        <pc:spChg chg="del">
          <ac:chgData name="Tommy McClure" userId="5f57beb918c8a44c" providerId="LiveId" clId="{1E095510-85CE-4874-868F-75E3491D6DD0}" dt="2022-07-24T13:43:58.198" v="2596" actId="478"/>
          <ac:spMkLst>
            <pc:docMk/>
            <pc:sldMk cId="2287334953" sldId="326"/>
            <ac:spMk id="3" creationId="{00000000-0000-0000-0000-000000000000}"/>
          </ac:spMkLst>
        </pc:spChg>
        <pc:spChg chg="mod">
          <ac:chgData name="Tommy McClure" userId="5f57beb918c8a44c" providerId="LiveId" clId="{1E095510-85CE-4874-868F-75E3491D6DD0}" dt="2022-07-23T17:09:44.201" v="2553" actId="115"/>
          <ac:spMkLst>
            <pc:docMk/>
            <pc:sldMk cId="2287334953" sldId="326"/>
            <ac:spMk id="5" creationId="{00000000-0000-0000-0000-000000000000}"/>
          </ac:spMkLst>
        </pc:spChg>
      </pc:sldChg>
      <pc:sldChg chg="delSp modSp mod modTransition modAnim">
        <pc:chgData name="Tommy McClure" userId="5f57beb918c8a44c" providerId="LiveId" clId="{1E095510-85CE-4874-868F-75E3491D6DD0}" dt="2022-07-23T17:09:15.742" v="2550"/>
        <pc:sldMkLst>
          <pc:docMk/>
          <pc:sldMk cId="1362461316" sldId="327"/>
        </pc:sldMkLst>
        <pc:spChg chg="mod">
          <ac:chgData name="Tommy McClure" userId="5f57beb918c8a44c" providerId="LiveId" clId="{1E095510-85CE-4874-868F-75E3491D6DD0}" dt="2022-07-21T00:53:15.283" v="2180" actId="255"/>
          <ac:spMkLst>
            <pc:docMk/>
            <pc:sldMk cId="1362461316" sldId="327"/>
            <ac:spMk id="2" creationId="{00000000-0000-0000-0000-000000000000}"/>
          </ac:spMkLst>
        </pc:spChg>
        <pc:spChg chg="del">
          <ac:chgData name="Tommy McClure" userId="5f57beb918c8a44c" providerId="LiveId" clId="{1E095510-85CE-4874-868F-75E3491D6DD0}" dt="2022-07-19T23:01:32.937" v="290" actId="478"/>
          <ac:spMkLst>
            <pc:docMk/>
            <pc:sldMk cId="1362461316" sldId="327"/>
            <ac:spMk id="3" creationId="{00000000-0000-0000-0000-000000000000}"/>
          </ac:spMkLst>
        </pc:spChg>
        <pc:spChg chg="mod">
          <ac:chgData name="Tommy McClure" userId="5f57beb918c8a44c" providerId="LiveId" clId="{1E095510-85CE-4874-868F-75E3491D6DD0}" dt="2022-07-21T00:54:50.548" v="2204" actId="5793"/>
          <ac:spMkLst>
            <pc:docMk/>
            <pc:sldMk cId="1362461316" sldId="327"/>
            <ac:spMk id="5" creationId="{00000000-0000-0000-0000-000000000000}"/>
          </ac:spMkLst>
        </pc:spChg>
      </pc:sldChg>
      <pc:sldChg chg="delSp modSp mod modTransition modAnim">
        <pc:chgData name="Tommy McClure" userId="5f57beb918c8a44c" providerId="LiveId" clId="{1E095510-85CE-4874-868F-75E3491D6DD0}" dt="2022-07-24T13:44:05.198" v="2597" actId="478"/>
        <pc:sldMkLst>
          <pc:docMk/>
          <pc:sldMk cId="1201439881" sldId="329"/>
        </pc:sldMkLst>
        <pc:spChg chg="mod">
          <ac:chgData name="Tommy McClure" userId="5f57beb918c8a44c" providerId="LiveId" clId="{1E095510-85CE-4874-868F-75E3491D6DD0}" dt="2022-07-21T00:44:18.202" v="2118" actId="255"/>
          <ac:spMkLst>
            <pc:docMk/>
            <pc:sldMk cId="1201439881" sldId="329"/>
            <ac:spMk id="2" creationId="{00000000-0000-0000-0000-000000000000}"/>
          </ac:spMkLst>
        </pc:spChg>
        <pc:spChg chg="del">
          <ac:chgData name="Tommy McClure" userId="5f57beb918c8a44c" providerId="LiveId" clId="{1E095510-85CE-4874-868F-75E3491D6DD0}" dt="2022-07-24T13:44:05.198" v="2597" actId="478"/>
          <ac:spMkLst>
            <pc:docMk/>
            <pc:sldMk cId="1201439881" sldId="329"/>
            <ac:spMk id="3" creationId="{00000000-0000-0000-0000-000000000000}"/>
          </ac:spMkLst>
        </pc:spChg>
        <pc:spChg chg="mod">
          <ac:chgData name="Tommy McClure" userId="5f57beb918c8a44c" providerId="LiveId" clId="{1E095510-85CE-4874-868F-75E3491D6DD0}" dt="2022-07-21T00:45:11.761" v="2124" actId="2711"/>
          <ac:spMkLst>
            <pc:docMk/>
            <pc:sldMk cId="1201439881" sldId="329"/>
            <ac:spMk id="5" creationId="{00000000-0000-0000-0000-000000000000}"/>
          </ac:spMkLst>
        </pc:spChg>
        <pc:spChg chg="mod">
          <ac:chgData name="Tommy McClure" userId="5f57beb918c8a44c" providerId="LiveId" clId="{1E095510-85CE-4874-868F-75E3491D6DD0}" dt="2022-07-21T00:51:39.259" v="2173" actId="14100"/>
          <ac:spMkLst>
            <pc:docMk/>
            <pc:sldMk cId="1201439881" sldId="329"/>
            <ac:spMk id="6" creationId="{00000000-0000-0000-0000-000000000000}"/>
          </ac:spMkLst>
        </pc:spChg>
        <pc:spChg chg="mod">
          <ac:chgData name="Tommy McClure" userId="5f57beb918c8a44c" providerId="LiveId" clId="{1E095510-85CE-4874-868F-75E3491D6DD0}" dt="2022-07-21T00:51:50.760" v="2175" actId="14100"/>
          <ac:spMkLst>
            <pc:docMk/>
            <pc:sldMk cId="1201439881" sldId="329"/>
            <ac:spMk id="7" creationId="{00000000-0000-0000-0000-000000000000}"/>
          </ac:spMkLst>
        </pc:spChg>
        <pc:spChg chg="mod">
          <ac:chgData name="Tommy McClure" userId="5f57beb918c8a44c" providerId="LiveId" clId="{1E095510-85CE-4874-868F-75E3491D6DD0}" dt="2022-07-21T00:52:11.501" v="2176" actId="14100"/>
          <ac:spMkLst>
            <pc:docMk/>
            <pc:sldMk cId="1201439881" sldId="329"/>
            <ac:spMk id="8" creationId="{00000000-0000-0000-0000-000000000000}"/>
          </ac:spMkLst>
        </pc:spChg>
        <pc:spChg chg="mod">
          <ac:chgData name="Tommy McClure" userId="5f57beb918c8a44c" providerId="LiveId" clId="{1E095510-85CE-4874-868F-75E3491D6DD0}" dt="2022-07-21T00:52:40.479" v="2178" actId="14100"/>
          <ac:spMkLst>
            <pc:docMk/>
            <pc:sldMk cId="1201439881" sldId="329"/>
            <ac:spMk id="9" creationId="{00000000-0000-0000-0000-000000000000}"/>
          </ac:spMkLst>
        </pc:spChg>
      </pc:sldChg>
      <pc:sldChg chg="delSp modSp mod modTransition modAnim modNotesTx">
        <pc:chgData name="Tommy McClure" userId="5f57beb918c8a44c" providerId="LiveId" clId="{1E095510-85CE-4874-868F-75E3491D6DD0}" dt="2022-07-24T13:43:44.298" v="2594" actId="478"/>
        <pc:sldMkLst>
          <pc:docMk/>
          <pc:sldMk cId="2048380541" sldId="330"/>
        </pc:sldMkLst>
        <pc:spChg chg="mod">
          <ac:chgData name="Tommy McClure" userId="5f57beb918c8a44c" providerId="LiveId" clId="{1E095510-85CE-4874-868F-75E3491D6DD0}" dt="2022-07-20T22:35:45.795" v="1197" actId="14100"/>
          <ac:spMkLst>
            <pc:docMk/>
            <pc:sldMk cId="2048380541" sldId="330"/>
            <ac:spMk id="2" creationId="{00000000-0000-0000-0000-000000000000}"/>
          </ac:spMkLst>
        </pc:spChg>
        <pc:spChg chg="del">
          <ac:chgData name="Tommy McClure" userId="5f57beb918c8a44c" providerId="LiveId" clId="{1E095510-85CE-4874-868F-75E3491D6DD0}" dt="2022-07-24T13:43:44.298" v="2594" actId="478"/>
          <ac:spMkLst>
            <pc:docMk/>
            <pc:sldMk cId="2048380541" sldId="330"/>
            <ac:spMk id="3" creationId="{00000000-0000-0000-0000-000000000000}"/>
          </ac:spMkLst>
        </pc:spChg>
        <pc:spChg chg="mod">
          <ac:chgData name="Tommy McClure" userId="5f57beb918c8a44c" providerId="LiveId" clId="{1E095510-85CE-4874-868F-75E3491D6DD0}" dt="2022-07-20T22:54:24.345" v="1535" actId="20577"/>
          <ac:spMkLst>
            <pc:docMk/>
            <pc:sldMk cId="2048380541" sldId="330"/>
            <ac:spMk id="5" creationId="{00000000-0000-0000-0000-000000000000}"/>
          </ac:spMkLst>
        </pc:spChg>
      </pc:sldChg>
      <pc:sldChg chg="addSp delSp modSp mod modTransition modAnim">
        <pc:chgData name="Tommy McClure" userId="5f57beb918c8a44c" providerId="LiveId" clId="{1E095510-85CE-4874-868F-75E3491D6DD0}" dt="2022-07-24T12:58:42.937" v="2593"/>
        <pc:sldMkLst>
          <pc:docMk/>
          <pc:sldMk cId="605390510" sldId="331"/>
        </pc:sldMkLst>
        <pc:spChg chg="mod">
          <ac:chgData name="Tommy McClure" userId="5f57beb918c8a44c" providerId="LiveId" clId="{1E095510-85CE-4874-868F-75E3491D6DD0}" dt="2022-07-23T20:44:22.511" v="2584" actId="20577"/>
          <ac:spMkLst>
            <pc:docMk/>
            <pc:sldMk cId="605390510" sldId="331"/>
            <ac:spMk id="2" creationId="{00000000-0000-0000-0000-000000000000}"/>
          </ac:spMkLst>
        </pc:spChg>
        <pc:spChg chg="del">
          <ac:chgData name="Tommy McClure" userId="5f57beb918c8a44c" providerId="LiveId" clId="{1E095510-85CE-4874-868F-75E3491D6DD0}" dt="2022-07-19T23:13:00.574" v="417" actId="478"/>
          <ac:spMkLst>
            <pc:docMk/>
            <pc:sldMk cId="605390510" sldId="331"/>
            <ac:spMk id="3" creationId="{00000000-0000-0000-0000-000000000000}"/>
          </ac:spMkLst>
        </pc:spChg>
        <pc:spChg chg="add mod">
          <ac:chgData name="Tommy McClure" userId="5f57beb918c8a44c" providerId="LiveId" clId="{1E095510-85CE-4874-868F-75E3491D6DD0}" dt="2022-07-24T12:58:27.062" v="2591" actId="1582"/>
          <ac:spMkLst>
            <pc:docMk/>
            <pc:sldMk cId="605390510" sldId="331"/>
            <ac:spMk id="3" creationId="{FDF53055-07B1-EE86-BBA9-312FAB8E60F4}"/>
          </ac:spMkLst>
        </pc:spChg>
        <pc:spChg chg="mod">
          <ac:chgData name="Tommy McClure" userId="5f57beb918c8a44c" providerId="LiveId" clId="{1E095510-85CE-4874-868F-75E3491D6DD0}" dt="2022-07-23T17:12:50.207" v="2569" actId="1035"/>
          <ac:spMkLst>
            <pc:docMk/>
            <pc:sldMk cId="605390510" sldId="331"/>
            <ac:spMk id="5" creationId="{00000000-0000-0000-0000-000000000000}"/>
          </ac:spMkLst>
        </pc:spChg>
        <pc:spChg chg="mod">
          <ac:chgData name="Tommy McClure" userId="5f57beb918c8a44c" providerId="LiveId" clId="{1E095510-85CE-4874-868F-75E3491D6DD0}" dt="2022-07-19T23:15:10.680" v="429" actId="14100"/>
          <ac:spMkLst>
            <pc:docMk/>
            <pc:sldMk cId="605390510" sldId="331"/>
            <ac:spMk id="7" creationId="{00000000-0000-0000-0000-000000000000}"/>
          </ac:spMkLst>
        </pc:spChg>
        <pc:spChg chg="del mod">
          <ac:chgData name="Tommy McClure" userId="5f57beb918c8a44c" providerId="LiveId" clId="{1E095510-85CE-4874-868F-75E3491D6DD0}" dt="2022-07-19T23:12:33.520" v="411" actId="478"/>
          <ac:spMkLst>
            <pc:docMk/>
            <pc:sldMk cId="605390510" sldId="331"/>
            <ac:spMk id="11" creationId="{00000000-0000-0000-0000-000000000000}"/>
          </ac:spMkLst>
        </pc:spChg>
        <pc:picChg chg="mod">
          <ac:chgData name="Tommy McClure" userId="5f57beb918c8a44c" providerId="LiveId" clId="{1E095510-85CE-4874-868F-75E3491D6DD0}" dt="2022-07-19T23:15:14.354" v="430" actId="1076"/>
          <ac:picMkLst>
            <pc:docMk/>
            <pc:sldMk cId="605390510" sldId="331"/>
            <ac:picMk id="1026" creationId="{00000000-0000-0000-0000-000000000000}"/>
          </ac:picMkLst>
        </pc:picChg>
        <pc:picChg chg="mod">
          <ac:chgData name="Tommy McClure" userId="5f57beb918c8a44c" providerId="LiveId" clId="{1E095510-85CE-4874-868F-75E3491D6DD0}" dt="2022-07-19T23:15:26.704" v="432" actId="1076"/>
          <ac:picMkLst>
            <pc:docMk/>
            <pc:sldMk cId="605390510" sldId="331"/>
            <ac:picMk id="1028" creationId="{00000000-0000-0000-0000-000000000000}"/>
          </ac:picMkLst>
        </pc:picChg>
        <pc:picChg chg="mod">
          <ac:chgData name="Tommy McClure" userId="5f57beb918c8a44c" providerId="LiveId" clId="{1E095510-85CE-4874-868F-75E3491D6DD0}" dt="2022-07-19T23:15:23.563" v="431" actId="1076"/>
          <ac:picMkLst>
            <pc:docMk/>
            <pc:sldMk cId="605390510" sldId="331"/>
            <ac:picMk id="1036" creationId="{00000000-0000-0000-0000-000000000000}"/>
          </ac:picMkLst>
        </pc:picChg>
        <pc:picChg chg="mod">
          <ac:chgData name="Tommy McClure" userId="5f57beb918c8a44c" providerId="LiveId" clId="{1E095510-85CE-4874-868F-75E3491D6DD0}" dt="2022-07-19T23:12:53.853" v="416" actId="14100"/>
          <ac:picMkLst>
            <pc:docMk/>
            <pc:sldMk cId="605390510" sldId="331"/>
            <ac:picMk id="1042" creationId="{00000000-0000-0000-0000-000000000000}"/>
          </ac:picMkLst>
        </pc:picChg>
      </pc:sldChg>
      <pc:sldChg chg="delSp modSp mod modTransition modAnim modNotesTx">
        <pc:chgData name="Tommy McClure" userId="5f57beb918c8a44c" providerId="LiveId" clId="{1E095510-85CE-4874-868F-75E3491D6DD0}" dt="2022-07-23T17:10:59.007" v="2555" actId="1076"/>
        <pc:sldMkLst>
          <pc:docMk/>
          <pc:sldMk cId="4039499556" sldId="332"/>
        </pc:sldMkLst>
        <pc:spChg chg="mod">
          <ac:chgData name="Tommy McClure" userId="5f57beb918c8a44c" providerId="LiveId" clId="{1E095510-85CE-4874-868F-75E3491D6DD0}" dt="2022-07-19T23:05:16.109" v="336" actId="14100"/>
          <ac:spMkLst>
            <pc:docMk/>
            <pc:sldMk cId="4039499556" sldId="332"/>
            <ac:spMk id="2" creationId="{00000000-0000-0000-0000-000000000000}"/>
          </ac:spMkLst>
        </pc:spChg>
        <pc:spChg chg="del">
          <ac:chgData name="Tommy McClure" userId="5f57beb918c8a44c" providerId="LiveId" clId="{1E095510-85CE-4874-868F-75E3491D6DD0}" dt="2022-07-19T23:06:57.054" v="355" actId="478"/>
          <ac:spMkLst>
            <pc:docMk/>
            <pc:sldMk cId="4039499556" sldId="332"/>
            <ac:spMk id="3" creationId="{00000000-0000-0000-0000-000000000000}"/>
          </ac:spMkLst>
        </pc:spChg>
        <pc:spChg chg="mod">
          <ac:chgData name="Tommy McClure" userId="5f57beb918c8a44c" providerId="LiveId" clId="{1E095510-85CE-4874-868F-75E3491D6DD0}" dt="2022-07-23T17:10:59.007" v="2555" actId="1076"/>
          <ac:spMkLst>
            <pc:docMk/>
            <pc:sldMk cId="4039499556" sldId="332"/>
            <ac:spMk id="4" creationId="{00000000-0000-0000-0000-000000000000}"/>
          </ac:spMkLst>
        </pc:spChg>
        <pc:spChg chg="mod">
          <ac:chgData name="Tommy McClure" userId="5f57beb918c8a44c" providerId="LiveId" clId="{1E095510-85CE-4874-868F-75E3491D6DD0}" dt="2022-07-23T17:09:51.251" v="2554" actId="115"/>
          <ac:spMkLst>
            <pc:docMk/>
            <pc:sldMk cId="4039499556" sldId="332"/>
            <ac:spMk id="5" creationId="{00000000-0000-0000-0000-000000000000}"/>
          </ac:spMkLst>
        </pc:spChg>
      </pc:sldChg>
      <pc:sldChg chg="modSp mod modTransition">
        <pc:chgData name="Tommy McClure" userId="5f57beb918c8a44c" providerId="LiveId" clId="{1E095510-85CE-4874-868F-75E3491D6DD0}" dt="2022-07-23T17:09:15.742" v="2550"/>
        <pc:sldMkLst>
          <pc:docMk/>
          <pc:sldMk cId="810715513" sldId="375"/>
        </pc:sldMkLst>
        <pc:spChg chg="mod">
          <ac:chgData name="Tommy McClure" userId="5f57beb918c8a44c" providerId="LiveId" clId="{1E095510-85CE-4874-868F-75E3491D6DD0}" dt="2022-07-19T01:15:52.102" v="13" actId="207"/>
          <ac:spMkLst>
            <pc:docMk/>
            <pc:sldMk cId="810715513" sldId="375"/>
            <ac:spMk id="5" creationId="{00000000-0000-0000-0000-000000000000}"/>
          </ac:spMkLst>
        </pc:spChg>
      </pc:sldChg>
      <pc:sldChg chg="modSp del mod">
        <pc:chgData name="Tommy McClure" userId="5f57beb918c8a44c" providerId="LiveId" clId="{1E095510-85CE-4874-868F-75E3491D6DD0}" dt="2022-07-19T01:17:38.475" v="61" actId="2696"/>
        <pc:sldMkLst>
          <pc:docMk/>
          <pc:sldMk cId="2259715218" sldId="377"/>
        </pc:sldMkLst>
        <pc:spChg chg="mod">
          <ac:chgData name="Tommy McClure" userId="5f57beb918c8a44c" providerId="LiveId" clId="{1E095510-85CE-4874-868F-75E3491D6DD0}" dt="2022-07-19T01:16:29.686" v="18" actId="1076"/>
          <ac:spMkLst>
            <pc:docMk/>
            <pc:sldMk cId="2259715218" sldId="377"/>
            <ac:spMk id="5" creationId="{00000000-0000-0000-0000-000000000000}"/>
          </ac:spMkLst>
        </pc:spChg>
        <pc:spChg chg="mod">
          <ac:chgData name="Tommy McClure" userId="5f57beb918c8a44c" providerId="LiveId" clId="{1E095510-85CE-4874-868F-75E3491D6DD0}" dt="2022-07-19T01:16:40.234" v="33" actId="1038"/>
          <ac:spMkLst>
            <pc:docMk/>
            <pc:sldMk cId="2259715218" sldId="377"/>
            <ac:spMk id="12" creationId="{378ED463-7450-02AC-EA2F-AE13D419B70D}"/>
          </ac:spMkLst>
        </pc:spChg>
      </pc:sldChg>
      <pc:sldChg chg="modTransition modNotes">
        <pc:chgData name="Tommy McClure" userId="5f57beb918c8a44c" providerId="LiveId" clId="{1E095510-85CE-4874-868F-75E3491D6DD0}" dt="2022-07-23T17:13:17.449" v="2570"/>
        <pc:sldMkLst>
          <pc:docMk/>
          <pc:sldMk cId="2970185068" sldId="380"/>
        </pc:sldMkLst>
      </pc:sldChg>
      <pc:sldChg chg="addSp delSp modSp mod modTransition modNotes modNotesTx">
        <pc:chgData name="Tommy McClure" userId="5f57beb918c8a44c" providerId="LiveId" clId="{1E095510-85CE-4874-868F-75E3491D6DD0}" dt="2022-07-23T17:13:17.449" v="2570"/>
        <pc:sldMkLst>
          <pc:docMk/>
          <pc:sldMk cId="2305483656" sldId="384"/>
        </pc:sldMkLst>
        <pc:spChg chg="mod">
          <ac:chgData name="Tommy McClure" userId="5f57beb918c8a44c" providerId="LiveId" clId="{1E095510-85CE-4874-868F-75E3491D6DD0}" dt="2022-07-23T17:09:05" v="2549" actId="1037"/>
          <ac:spMkLst>
            <pc:docMk/>
            <pc:sldMk cId="2305483656" sldId="384"/>
            <ac:spMk id="2" creationId="{E5AAEDAE-D5B8-B08D-4CB7-2E882A4F04CD}"/>
          </ac:spMkLst>
        </pc:spChg>
        <pc:spChg chg="del">
          <ac:chgData name="Tommy McClure" userId="5f57beb918c8a44c" providerId="LiveId" clId="{1E095510-85CE-4874-868F-75E3491D6DD0}" dt="2022-07-23T17:03:36.722" v="2423" actId="478"/>
          <ac:spMkLst>
            <pc:docMk/>
            <pc:sldMk cId="2305483656" sldId="384"/>
            <ac:spMk id="3" creationId="{E8F79DFE-09D0-DD06-FBF6-C715D722C84E}"/>
          </ac:spMkLst>
        </pc:spChg>
        <pc:spChg chg="del">
          <ac:chgData name="Tommy McClure" userId="5f57beb918c8a44c" providerId="LiveId" clId="{1E095510-85CE-4874-868F-75E3491D6DD0}" dt="2022-07-23T17:03:58.198" v="2428" actId="478"/>
          <ac:spMkLst>
            <pc:docMk/>
            <pc:sldMk cId="2305483656" sldId="384"/>
            <ac:spMk id="4" creationId="{49D34E4C-D021-DF45-127B-E2704C37E749}"/>
          </ac:spMkLst>
        </pc:spChg>
        <pc:spChg chg="mod">
          <ac:chgData name="Tommy McClure" userId="5f57beb918c8a44c" providerId="LiveId" clId="{1E095510-85CE-4874-868F-75E3491D6DD0}" dt="2022-07-23T17:08:40.316" v="2528" actId="1036"/>
          <ac:spMkLst>
            <pc:docMk/>
            <pc:sldMk cId="2305483656" sldId="384"/>
            <ac:spMk id="5" creationId="{C7AAF477-8171-8BC4-5769-95A1486A3927}"/>
          </ac:spMkLst>
        </pc:spChg>
        <pc:spChg chg="add mod">
          <ac:chgData name="Tommy McClure" userId="5f57beb918c8a44c" providerId="LiveId" clId="{1E095510-85CE-4874-868F-75E3491D6DD0}" dt="2022-07-23T17:11:28.685" v="2561" actId="14100"/>
          <ac:spMkLst>
            <pc:docMk/>
            <pc:sldMk cId="2305483656" sldId="384"/>
            <ac:spMk id="6" creationId="{AAD524EC-CE1A-9016-6E4F-1D87F22FF0CE}"/>
          </ac:spMkLst>
        </pc:spChg>
      </pc:sldChg>
      <pc:sldChg chg="modSp mod modTransition">
        <pc:chgData name="Tommy McClure" userId="5f57beb918c8a44c" providerId="LiveId" clId="{1E095510-85CE-4874-868F-75E3491D6DD0}" dt="2022-07-23T17:09:15.742" v="2550"/>
        <pc:sldMkLst>
          <pc:docMk/>
          <pc:sldMk cId="1254803617" sldId="385"/>
        </pc:sldMkLst>
        <pc:spChg chg="mod">
          <ac:chgData name="Tommy McClure" userId="5f57beb918c8a44c" providerId="LiveId" clId="{1E095510-85CE-4874-868F-75E3491D6DD0}" dt="2022-07-19T01:17:18.582" v="38" actId="207"/>
          <ac:spMkLst>
            <pc:docMk/>
            <pc:sldMk cId="1254803617" sldId="385"/>
            <ac:spMk id="5" creationId="{00000000-0000-0000-0000-000000000000}"/>
          </ac:spMkLst>
        </pc:spChg>
        <pc:spChg chg="mod">
          <ac:chgData name="Tommy McClure" userId="5f57beb918c8a44c" providerId="LiveId" clId="{1E095510-85CE-4874-868F-75E3491D6DD0}" dt="2022-07-19T01:17:29.223" v="60" actId="1038"/>
          <ac:spMkLst>
            <pc:docMk/>
            <pc:sldMk cId="1254803617" sldId="385"/>
            <ac:spMk id="12" creationId="{378ED463-7450-02AC-EA2F-AE13D419B70D}"/>
          </ac:spMkLst>
        </pc:spChg>
      </pc:sldChg>
      <pc:sldChg chg="modSp del mod">
        <pc:chgData name="Tommy McClure" userId="5f57beb918c8a44c" providerId="LiveId" clId="{1E095510-85CE-4874-868F-75E3491D6DD0}" dt="2022-07-19T01:17:01.875" v="36"/>
        <pc:sldMkLst>
          <pc:docMk/>
          <pc:sldMk cId="1627749067" sldId="385"/>
        </pc:sldMkLst>
        <pc:spChg chg="mod">
          <ac:chgData name="Tommy McClure" userId="5f57beb918c8a44c" providerId="LiveId" clId="{1E095510-85CE-4874-868F-75E3491D6DD0}" dt="2022-07-19T01:17:01.875" v="36"/>
          <ac:spMkLst>
            <pc:docMk/>
            <pc:sldMk cId="1627749067" sldId="385"/>
            <ac:spMk id="5" creationId="{00000000-0000-0000-0000-000000000000}"/>
          </ac:spMkLst>
        </pc:spChg>
      </pc:sldChg>
      <pc:sldChg chg="delSp modSp add mod ord modTransition modAnim">
        <pc:chgData name="Tommy McClure" userId="5f57beb918c8a44c" providerId="LiveId" clId="{1E095510-85CE-4874-868F-75E3491D6DD0}" dt="2022-07-23T17:09:15.742" v="2550"/>
        <pc:sldMkLst>
          <pc:docMk/>
          <pc:sldMk cId="3929166098" sldId="386"/>
        </pc:sldMkLst>
        <pc:spChg chg="del">
          <ac:chgData name="Tommy McClure" userId="5f57beb918c8a44c" providerId="LiveId" clId="{1E095510-85CE-4874-868F-75E3491D6DD0}" dt="2022-07-19T18:46:35.002" v="95" actId="478"/>
          <ac:spMkLst>
            <pc:docMk/>
            <pc:sldMk cId="3929166098" sldId="386"/>
            <ac:spMk id="3" creationId="{00000000-0000-0000-0000-000000000000}"/>
          </ac:spMkLst>
        </pc:spChg>
        <pc:spChg chg="mod">
          <ac:chgData name="Tommy McClure" userId="5f57beb918c8a44c" providerId="LiveId" clId="{1E095510-85CE-4874-868F-75E3491D6DD0}" dt="2022-07-19T23:26:02.056" v="439" actId="113"/>
          <ac:spMkLst>
            <pc:docMk/>
            <pc:sldMk cId="3929166098" sldId="386"/>
            <ac:spMk id="5" creationId="{00000000-0000-0000-0000-000000000000}"/>
          </ac:spMkLst>
        </pc:spChg>
      </pc:sldChg>
      <pc:sldChg chg="delSp modSp add mod ord modTransition">
        <pc:chgData name="Tommy McClure" userId="5f57beb918c8a44c" providerId="LiveId" clId="{1E095510-85CE-4874-868F-75E3491D6DD0}" dt="2022-07-23T17:09:15.742" v="2550"/>
        <pc:sldMkLst>
          <pc:docMk/>
          <pc:sldMk cId="1632368505" sldId="387"/>
        </pc:sldMkLst>
        <pc:spChg chg="del">
          <ac:chgData name="Tommy McClure" userId="5f57beb918c8a44c" providerId="LiveId" clId="{1E095510-85CE-4874-868F-75E3491D6DD0}" dt="2022-07-20T22:34:17.066" v="1184" actId="478"/>
          <ac:spMkLst>
            <pc:docMk/>
            <pc:sldMk cId="1632368505" sldId="387"/>
            <ac:spMk id="3" creationId="{00000000-0000-0000-0000-000000000000}"/>
          </ac:spMkLst>
        </pc:spChg>
        <pc:spChg chg="mod">
          <ac:chgData name="Tommy McClure" userId="5f57beb918c8a44c" providerId="LiveId" clId="{1E095510-85CE-4874-868F-75E3491D6DD0}" dt="2022-07-20T22:35:22.277" v="1194" actId="1035"/>
          <ac:spMkLst>
            <pc:docMk/>
            <pc:sldMk cId="1632368505" sldId="387"/>
            <ac:spMk id="5" creationId="{00000000-0000-0000-0000-000000000000}"/>
          </ac:spMkLst>
        </pc:spChg>
      </pc:sldChg>
      <pc:sldChg chg="delSp modSp add mod modTransition modAnim modNotesTx">
        <pc:chgData name="Tommy McClure" userId="5f57beb918c8a44c" providerId="LiveId" clId="{1E095510-85CE-4874-868F-75E3491D6DD0}" dt="2022-07-24T13:43:51.189" v="2595" actId="478"/>
        <pc:sldMkLst>
          <pc:docMk/>
          <pc:sldMk cId="147900948" sldId="388"/>
        </pc:sldMkLst>
        <pc:spChg chg="del">
          <ac:chgData name="Tommy McClure" userId="5f57beb918c8a44c" providerId="LiveId" clId="{1E095510-85CE-4874-868F-75E3491D6DD0}" dt="2022-07-24T13:43:51.189" v="2595" actId="478"/>
          <ac:spMkLst>
            <pc:docMk/>
            <pc:sldMk cId="147900948" sldId="388"/>
            <ac:spMk id="3" creationId="{00000000-0000-0000-0000-000000000000}"/>
          </ac:spMkLst>
        </pc:spChg>
        <pc:spChg chg="mod">
          <ac:chgData name="Tommy McClure" userId="5f57beb918c8a44c" providerId="LiveId" clId="{1E095510-85CE-4874-868F-75E3491D6DD0}" dt="2022-07-23T16:55:01.172" v="2224" actId="20577"/>
          <ac:spMkLst>
            <pc:docMk/>
            <pc:sldMk cId="147900948" sldId="388"/>
            <ac:spMk id="5" creationId="{00000000-0000-0000-0000-000000000000}"/>
          </ac:spMkLst>
        </pc:spChg>
      </pc:sldChg>
      <pc:sldMasterChg chg="modTransition modSldLayout">
        <pc:chgData name="Tommy McClure" userId="5f57beb918c8a44c" providerId="LiveId" clId="{1E095510-85CE-4874-868F-75E3491D6DD0}" dt="2022-07-23T17:09:15.742" v="2550"/>
        <pc:sldMasterMkLst>
          <pc:docMk/>
          <pc:sldMasterMk cId="1118844486" sldId="2147483660"/>
        </pc:sldMasterMkLst>
        <pc:sldLayoutChg chg="modTransition">
          <pc:chgData name="Tommy McClure" userId="5f57beb918c8a44c" providerId="LiveId" clId="{1E095510-85CE-4874-868F-75E3491D6DD0}" dt="2022-07-23T17:09:15.742" v="2550"/>
          <pc:sldLayoutMkLst>
            <pc:docMk/>
            <pc:sldMasterMk cId="1118844486" sldId="2147483660"/>
            <pc:sldLayoutMk cId="2388266752" sldId="2147483661"/>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4237150503" sldId="2147483662"/>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2126425010" sldId="2147483663"/>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593305231" sldId="2147483664"/>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3140066312" sldId="2147483665"/>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1609828446" sldId="2147483666"/>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1509758923" sldId="2147483667"/>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3273579274" sldId="2147483668"/>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1634036294" sldId="2147483669"/>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1520737539" sldId="2147483670"/>
          </pc:sldLayoutMkLst>
        </pc:sldLayoutChg>
        <pc:sldLayoutChg chg="modTransition">
          <pc:chgData name="Tommy McClure" userId="5f57beb918c8a44c" providerId="LiveId" clId="{1E095510-85CE-4874-868F-75E3491D6DD0}" dt="2022-07-23T17:09:15.742" v="2550"/>
          <pc:sldLayoutMkLst>
            <pc:docMk/>
            <pc:sldMasterMk cId="1118844486" sldId="2147483660"/>
            <pc:sldLayoutMk cId="1451007577" sldId="2147483671"/>
          </pc:sldLayoutMkLst>
        </pc:sldLayoutChg>
      </pc:sldMasterChg>
      <pc:sldMasterChg chg="modTransition modSldLayout">
        <pc:chgData name="Tommy McClure" userId="5f57beb918c8a44c" providerId="LiveId" clId="{1E095510-85CE-4874-868F-75E3491D6DD0}" dt="2022-07-23T17:09:15.742" v="2550"/>
        <pc:sldMasterMkLst>
          <pc:docMk/>
          <pc:sldMasterMk cId="1076232065" sldId="2147483672"/>
        </pc:sldMasterMkLst>
        <pc:sldLayoutChg chg="modTransition">
          <pc:chgData name="Tommy McClure" userId="5f57beb918c8a44c" providerId="LiveId" clId="{1E095510-85CE-4874-868F-75E3491D6DD0}" dt="2022-07-23T17:09:15.742" v="2550"/>
          <pc:sldLayoutMkLst>
            <pc:docMk/>
            <pc:sldMasterMk cId="1076232065" sldId="2147483672"/>
            <pc:sldLayoutMk cId="2183593044" sldId="2147483673"/>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730615741" sldId="2147483674"/>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2120064748" sldId="2147483675"/>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828724487" sldId="2147483676"/>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1102396180" sldId="2147483677"/>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2796331094" sldId="2147483678"/>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935922397" sldId="2147483679"/>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405753464" sldId="2147483680"/>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215955190" sldId="2147483681"/>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1706425484" sldId="2147483682"/>
          </pc:sldLayoutMkLst>
        </pc:sldLayoutChg>
        <pc:sldLayoutChg chg="modTransition">
          <pc:chgData name="Tommy McClure" userId="5f57beb918c8a44c" providerId="LiveId" clId="{1E095510-85CE-4874-868F-75E3491D6DD0}" dt="2022-07-23T17:09:15.742" v="2550"/>
          <pc:sldLayoutMkLst>
            <pc:docMk/>
            <pc:sldMasterMk cId="1076232065" sldId="2147483672"/>
            <pc:sldLayoutMk cId="422725275" sldId="214748368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E8363A-539D-58DE-5661-635AE44BF59D}"/>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1427379-6784-4768-247C-B2C9A873ECC6}"/>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7/24/2022 AM</a:t>
            </a:r>
          </a:p>
        </p:txBody>
      </p:sp>
      <p:sp>
        <p:nvSpPr>
          <p:cNvPr id="4" name="Footer Placeholder 3">
            <a:extLst>
              <a:ext uri="{FF2B5EF4-FFF2-40B4-BE49-F238E27FC236}">
                <a16:creationId xmlns:a16="http://schemas.microsoft.com/office/drawing/2014/main" id="{0D7D04B8-3CBA-F7DE-FBE1-A9244C637831}"/>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5C2167-D31B-86C2-76C6-ED7653B7185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C000083F-0528-43B1-A894-57DC2CCE1E93}" type="slidenum">
              <a:rPr lang="en-US" smtClean="0"/>
              <a:t>‹#›</a:t>
            </a:fld>
            <a:endParaRPr lang="en-US"/>
          </a:p>
        </p:txBody>
      </p:sp>
    </p:spTree>
    <p:extLst>
      <p:ext uri="{BB962C8B-B14F-4D97-AF65-F5344CB8AC3E}">
        <p14:creationId xmlns:p14="http://schemas.microsoft.com/office/powerpoint/2010/main" val="10147855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7/24/2022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1F74740-937E-4F88-A963-846A880C2DD7}" type="slidenum">
              <a:rPr lang="en-US" smtClean="0"/>
              <a:t>‹#›</a:t>
            </a:fld>
            <a:endParaRPr lang="en-US"/>
          </a:p>
        </p:txBody>
      </p:sp>
    </p:spTree>
    <p:extLst>
      <p:ext uri="{BB962C8B-B14F-4D97-AF65-F5344CB8AC3E}">
        <p14:creationId xmlns:p14="http://schemas.microsoft.com/office/powerpoint/2010/main" val="369588606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966612">
              <a:defRPr/>
            </a:pPr>
            <a:r>
              <a:rPr lang="en-US" sz="1400">
                <a:solidFill>
                  <a:prstClr val="black"/>
                </a:solidFill>
                <a:latin typeface="Calibri"/>
              </a:rPr>
              <a:t>7/24/2022 AM</a:t>
            </a:r>
            <a:endParaRPr lang="en-US" sz="1400" dirty="0">
              <a:solidFill>
                <a:prstClr val="black"/>
              </a:solidFill>
              <a:latin typeface="Calibri"/>
            </a:endParaRPr>
          </a:p>
        </p:txBody>
      </p:sp>
      <p:sp>
        <p:nvSpPr>
          <p:cNvPr id="5" name="Slide Number Placeholder 4"/>
          <p:cNvSpPr>
            <a:spLocks noGrp="1"/>
          </p:cNvSpPr>
          <p:nvPr>
            <p:ph type="sldNum" sz="quarter" idx="5"/>
          </p:nvPr>
        </p:nvSpPr>
        <p:spPr/>
        <p:txBody>
          <a:bodyPr/>
          <a:lstStyle/>
          <a:p>
            <a:pPr defTabSz="966612">
              <a:defRPr/>
            </a:pPr>
            <a:fld id="{60AE2B69-56D6-4506-A77C-DC7B1781391E}" type="slidenum">
              <a:rPr lang="en-US" sz="1400">
                <a:solidFill>
                  <a:prstClr val="black"/>
                </a:solidFill>
                <a:latin typeface="Calibri"/>
              </a:rPr>
              <a:pPr defTabSz="966612">
                <a:defRPr/>
              </a:pPr>
              <a:t>1</a:t>
            </a:fld>
            <a:endParaRPr lang="en-US" sz="1400" dirty="0">
              <a:solidFill>
                <a:prstClr val="black"/>
              </a:solidFill>
              <a:latin typeface="Calibri"/>
            </a:endParaRPr>
          </a:p>
        </p:txBody>
      </p:sp>
    </p:spTree>
    <p:extLst>
      <p:ext uri="{BB962C8B-B14F-4D97-AF65-F5344CB8AC3E}">
        <p14:creationId xmlns:p14="http://schemas.microsoft.com/office/powerpoint/2010/main" val="385317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Acts 9:36-43 KJV 36 </a:t>
            </a:r>
            <a:r>
              <a:rPr lang="en-US" dirty="0">
                <a:latin typeface="Arial" panose="020B0604020202020204" pitchFamily="34" charset="0"/>
                <a:cs typeface="Arial" panose="020B0604020202020204" pitchFamily="34" charset="0"/>
              </a:rPr>
              <a:t>Now there was at Joppa a certain disciple </a:t>
            </a:r>
            <a:r>
              <a:rPr lang="en-US" b="1" dirty="0">
                <a:latin typeface="Arial" panose="020B0604020202020204" pitchFamily="34" charset="0"/>
                <a:cs typeface="Arial" panose="020B0604020202020204" pitchFamily="34" charset="0"/>
              </a:rPr>
              <a:t>named Tabitha, which by interpretation is called Dorcas</a:t>
            </a:r>
            <a:r>
              <a:rPr lang="en-US" dirty="0">
                <a:latin typeface="Arial" panose="020B0604020202020204" pitchFamily="34" charset="0"/>
                <a:cs typeface="Arial" panose="020B0604020202020204" pitchFamily="34" charset="0"/>
              </a:rPr>
              <a:t>: this woman was </a:t>
            </a:r>
            <a:r>
              <a:rPr lang="en-US" b="1" dirty="0">
                <a:latin typeface="Arial" panose="020B0604020202020204" pitchFamily="34" charset="0"/>
                <a:cs typeface="Arial" panose="020B0604020202020204" pitchFamily="34" charset="0"/>
              </a:rPr>
              <a:t>full of good works and </a:t>
            </a:r>
            <a:r>
              <a:rPr lang="en-US" b="1" dirty="0" err="1">
                <a:latin typeface="Arial" panose="020B0604020202020204" pitchFamily="34" charset="0"/>
                <a:cs typeface="Arial" panose="020B0604020202020204" pitchFamily="34" charset="0"/>
              </a:rPr>
              <a:t>almsdeeds</a:t>
            </a:r>
            <a:r>
              <a:rPr lang="en-US" b="1" dirty="0">
                <a:latin typeface="Arial" panose="020B0604020202020204" pitchFamily="34" charset="0"/>
                <a:cs typeface="Arial" panose="020B0604020202020204" pitchFamily="34" charset="0"/>
              </a:rPr>
              <a:t> which she did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And it came to pass in those days, that she was sick, and died: whom when they had washed, they laid her in an upper chamber.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And forasmuch as Lydda was nigh to Joppa, and the disciples had heard that Peter was there, they sent unto him two men, desiring him that he would not delay to come to them.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Then Peter arose and went with them. When he was come, they brought him into the upper chamber: and all the widows stood by him weeping, and shewing the coats and garments which Dorcas made, while she was with them.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But Peter put them all forth, and kneeled down, and prayed; and turning him to the body said, Tabitha, arise. And she opened her eyes: and when she saw Peter, she sat up. </a:t>
            </a:r>
            <a:r>
              <a:rPr lang="en-US" b="1" dirty="0">
                <a:latin typeface="Arial" panose="020B0604020202020204" pitchFamily="34" charset="0"/>
                <a:cs typeface="Arial" panose="020B0604020202020204" pitchFamily="34" charset="0"/>
              </a:rPr>
              <a:t>41</a:t>
            </a:r>
            <a:r>
              <a:rPr lang="en-US" dirty="0">
                <a:latin typeface="Arial" panose="020B0604020202020204" pitchFamily="34" charset="0"/>
                <a:cs typeface="Arial" panose="020B0604020202020204" pitchFamily="34" charset="0"/>
              </a:rPr>
              <a:t> And he gave her his hand, and lifted her up, and when he had called the saints and widows, presented her alive</a:t>
            </a:r>
          </a:p>
        </p:txBody>
      </p:sp>
      <p:sp>
        <p:nvSpPr>
          <p:cNvPr id="4" name="Slide Number Placeholder 3"/>
          <p:cNvSpPr>
            <a:spLocks noGrp="1"/>
          </p:cNvSpPr>
          <p:nvPr>
            <p:ph type="sldNum" sz="quarter" idx="5"/>
          </p:nvPr>
        </p:nvSpPr>
        <p:spPr/>
        <p:txBody>
          <a:bodyPr/>
          <a:lstStyle/>
          <a:p>
            <a:fld id="{91F74740-937E-4F88-A963-846A880C2DD7}" type="slidenum">
              <a:rPr lang="en-US" smtClean="0"/>
              <a:t>14</a:t>
            </a:fld>
            <a:endParaRPr lang="en-US"/>
          </a:p>
        </p:txBody>
      </p:sp>
      <p:sp>
        <p:nvSpPr>
          <p:cNvPr id="5" name="Date Placeholder 4">
            <a:extLst>
              <a:ext uri="{FF2B5EF4-FFF2-40B4-BE49-F238E27FC236}">
                <a16:creationId xmlns:a16="http://schemas.microsoft.com/office/drawing/2014/main" id="{5F537103-DFF1-1CF5-DF46-1B662F2FE25B}"/>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2316835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Acts 11:22-24 KJV 22 </a:t>
            </a:r>
            <a:r>
              <a:rPr lang="en-US" dirty="0">
                <a:latin typeface="Arial" panose="020B0604020202020204" pitchFamily="34" charset="0"/>
                <a:cs typeface="Arial" panose="020B0604020202020204" pitchFamily="34" charset="0"/>
              </a:rPr>
              <a:t>Then tidings of these things came unto the ears of the church which was in Jerusalem: and they sent forth Barnabas, that he should go as far as Antioch. </a:t>
            </a:r>
            <a:r>
              <a:rPr lang="en-US" b="1" dirty="0">
                <a:latin typeface="Arial" panose="020B0604020202020204" pitchFamily="34" charset="0"/>
                <a:cs typeface="Arial" panose="020B0604020202020204" pitchFamily="34" charset="0"/>
              </a:rPr>
              <a:t>23 </a:t>
            </a:r>
            <a:r>
              <a:rPr lang="en-US" dirty="0">
                <a:latin typeface="Arial" panose="020B0604020202020204" pitchFamily="34" charset="0"/>
                <a:cs typeface="Arial" panose="020B0604020202020204" pitchFamily="34" charset="0"/>
              </a:rPr>
              <a:t>Who, when he came, and had seen the grace of God, was glad, and </a:t>
            </a:r>
            <a:r>
              <a:rPr lang="en-US" b="1" dirty="0">
                <a:latin typeface="Arial" panose="020B0604020202020204" pitchFamily="34" charset="0"/>
                <a:cs typeface="Arial" panose="020B0604020202020204" pitchFamily="34" charset="0"/>
              </a:rPr>
              <a:t>exhorted them all</a:t>
            </a:r>
            <a:r>
              <a:rPr lang="en-US"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with purpose of heart they would cleave unto the Lord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For he was a </a:t>
            </a:r>
            <a:r>
              <a:rPr lang="en-US" b="1" dirty="0">
                <a:latin typeface="Arial" panose="020B0604020202020204" pitchFamily="34" charset="0"/>
                <a:cs typeface="Arial" panose="020B0604020202020204" pitchFamily="34" charset="0"/>
              </a:rPr>
              <a:t>good man, and full of the Holy Ghost and of faith: </a:t>
            </a:r>
            <a:r>
              <a:rPr lang="en-US" dirty="0">
                <a:latin typeface="Arial" panose="020B0604020202020204" pitchFamily="34" charset="0"/>
                <a:cs typeface="Arial" panose="020B0604020202020204" pitchFamily="34" charset="0"/>
              </a:rPr>
              <a:t>and much people was added unto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4:36-37 KJV 36 </a:t>
            </a:r>
            <a:r>
              <a:rPr lang="en-US" dirty="0">
                <a:latin typeface="Arial" panose="020B0604020202020204" pitchFamily="34" charset="0"/>
                <a:cs typeface="Arial" panose="020B0604020202020204" pitchFamily="34" charset="0"/>
              </a:rPr>
              <a:t>And </a:t>
            </a:r>
            <a:r>
              <a:rPr lang="en-US" dirty="0" err="1">
                <a:latin typeface="Arial" panose="020B0604020202020204" pitchFamily="34" charset="0"/>
                <a:cs typeface="Arial" panose="020B0604020202020204" pitchFamily="34" charset="0"/>
              </a:rPr>
              <a:t>Joses</a:t>
            </a:r>
            <a:r>
              <a:rPr lang="en-US" dirty="0">
                <a:latin typeface="Arial" panose="020B0604020202020204" pitchFamily="34" charset="0"/>
                <a:cs typeface="Arial" panose="020B0604020202020204" pitchFamily="34" charset="0"/>
              </a:rPr>
              <a:t>, who by the apostles was </a:t>
            </a:r>
            <a:r>
              <a:rPr lang="en-US" b="1" dirty="0">
                <a:latin typeface="Arial" panose="020B0604020202020204" pitchFamily="34" charset="0"/>
                <a:cs typeface="Arial" panose="020B0604020202020204" pitchFamily="34" charset="0"/>
              </a:rPr>
              <a:t>surnamed Barnabas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(which is, being interpreted, The son of consolation,) </a:t>
            </a:r>
            <a:r>
              <a:rPr lang="en-US" dirty="0">
                <a:latin typeface="Arial" panose="020B0604020202020204" pitchFamily="34" charset="0"/>
                <a:cs typeface="Arial" panose="020B0604020202020204" pitchFamily="34" charset="0"/>
              </a:rPr>
              <a:t>a Levite, and of the country of Cyprus,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Having land, sold it, and brought the money, and laid it at the apostles' feet.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4:36-37 NKJV 36 </a:t>
            </a:r>
            <a:r>
              <a:rPr lang="en-US" dirty="0">
                <a:latin typeface="Arial" panose="020B0604020202020204" pitchFamily="34" charset="0"/>
                <a:cs typeface="Arial" panose="020B0604020202020204" pitchFamily="34" charset="0"/>
              </a:rPr>
              <a:t>And </a:t>
            </a:r>
            <a:r>
              <a:rPr lang="en-US" dirty="0" err="1">
                <a:latin typeface="Arial" panose="020B0604020202020204" pitchFamily="34" charset="0"/>
                <a:cs typeface="Arial" panose="020B0604020202020204" pitchFamily="34" charset="0"/>
              </a:rPr>
              <a:t>Joses</a:t>
            </a:r>
            <a:r>
              <a:rPr lang="en-US" dirty="0">
                <a:latin typeface="Arial" panose="020B0604020202020204" pitchFamily="34" charset="0"/>
                <a:cs typeface="Arial" panose="020B0604020202020204" pitchFamily="34" charset="0"/>
              </a:rPr>
              <a:t>, who was also </a:t>
            </a:r>
            <a:r>
              <a:rPr lang="en-US" b="1" dirty="0">
                <a:latin typeface="Arial" panose="020B0604020202020204" pitchFamily="34" charset="0"/>
                <a:cs typeface="Arial" panose="020B0604020202020204" pitchFamily="34" charset="0"/>
              </a:rPr>
              <a:t>named Barnabas </a:t>
            </a:r>
            <a:r>
              <a:rPr lang="en-US" dirty="0">
                <a:latin typeface="Arial" panose="020B0604020202020204" pitchFamily="34" charset="0"/>
                <a:cs typeface="Arial" panose="020B0604020202020204" pitchFamily="34" charset="0"/>
              </a:rPr>
              <a:t>by the apostles </a:t>
            </a:r>
            <a:r>
              <a:rPr lang="en-US" b="1" dirty="0">
                <a:latin typeface="Arial" panose="020B0604020202020204" pitchFamily="34" charset="0"/>
                <a:cs typeface="Arial" panose="020B0604020202020204" pitchFamily="34" charset="0"/>
              </a:rPr>
              <a:t>(which is translated Son of Encouragement</a:t>
            </a:r>
            <a:r>
              <a:rPr lang="en-US" dirty="0">
                <a:latin typeface="Arial" panose="020B0604020202020204" pitchFamily="34" charset="0"/>
                <a:cs typeface="Arial" panose="020B0604020202020204" pitchFamily="34" charset="0"/>
              </a:rPr>
              <a:t>), a Levite of the country of Cyprus, 37 having land, sold it, and brought the money and laid it at the apostles' feet.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4:36-37 ASV 36 </a:t>
            </a:r>
            <a:r>
              <a:rPr lang="en-US" dirty="0">
                <a:latin typeface="Arial" panose="020B0604020202020204" pitchFamily="34" charset="0"/>
                <a:cs typeface="Arial" panose="020B0604020202020204" pitchFamily="34" charset="0"/>
              </a:rPr>
              <a:t>And Joseph, who by the apostles was surnamed Barnabas </a:t>
            </a:r>
            <a:r>
              <a:rPr lang="en-US" b="1" dirty="0">
                <a:latin typeface="Arial" panose="020B0604020202020204" pitchFamily="34" charset="0"/>
                <a:cs typeface="Arial" panose="020B0604020202020204" pitchFamily="34" charset="0"/>
              </a:rPr>
              <a:t>(which is, being interpreted, Son of exhortation), </a:t>
            </a:r>
            <a:r>
              <a:rPr lang="en-US" dirty="0">
                <a:latin typeface="Arial" panose="020B0604020202020204" pitchFamily="34" charset="0"/>
                <a:cs typeface="Arial" panose="020B0604020202020204" pitchFamily="34" charset="0"/>
              </a:rPr>
              <a:t>a Levite, a man of Cyprus by race, 37 having a field, sold it, and brought the money and laid it at the apostles' feet.</a:t>
            </a:r>
          </a:p>
        </p:txBody>
      </p:sp>
      <p:sp>
        <p:nvSpPr>
          <p:cNvPr id="4" name="Slide Number Placeholder 3"/>
          <p:cNvSpPr>
            <a:spLocks noGrp="1"/>
          </p:cNvSpPr>
          <p:nvPr>
            <p:ph type="sldNum" sz="quarter" idx="5"/>
          </p:nvPr>
        </p:nvSpPr>
        <p:spPr/>
        <p:txBody>
          <a:bodyPr/>
          <a:lstStyle/>
          <a:p>
            <a:fld id="{91F74740-937E-4F88-A963-846A880C2DD7}" type="slidenum">
              <a:rPr lang="en-US" smtClean="0"/>
              <a:t>15</a:t>
            </a:fld>
            <a:endParaRPr lang="en-US"/>
          </a:p>
        </p:txBody>
      </p:sp>
      <p:sp>
        <p:nvSpPr>
          <p:cNvPr id="5" name="Date Placeholder 4">
            <a:extLst>
              <a:ext uri="{FF2B5EF4-FFF2-40B4-BE49-F238E27FC236}">
                <a16:creationId xmlns:a16="http://schemas.microsoft.com/office/drawing/2014/main" id="{673BE1C7-6A40-E4BF-04EB-71915C0E52E6}"/>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1766915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7234"/>
            <a:ext cx="7640320" cy="5542277"/>
          </a:xfrm>
        </p:spPr>
        <p:txBody>
          <a:bodyPr/>
          <a:lstStyle/>
          <a:p>
            <a:r>
              <a:rPr lang="en-US" sz="1300" b="1" i="1" dirty="0">
                <a:latin typeface="Arial" panose="020B0604020202020204" pitchFamily="34" charset="0"/>
                <a:cs typeface="Arial" panose="020B0604020202020204" pitchFamily="34" charset="0"/>
              </a:rPr>
              <a:t>“(for the fruit of the Spirit is in all goodness, righteousness, and truth),” </a:t>
            </a:r>
            <a:r>
              <a:rPr lang="en-US" sz="1300" b="1" dirty="0">
                <a:latin typeface="Arial" panose="020B0604020202020204" pitchFamily="34" charset="0"/>
                <a:cs typeface="Arial" panose="020B0604020202020204" pitchFamily="34" charset="0"/>
              </a:rPr>
              <a:t>(Ephesians 5:9, NKJV)</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Goodness </a:t>
            </a:r>
            <a:r>
              <a:rPr lang="en-US" sz="1300" dirty="0">
                <a:latin typeface="Arial" panose="020B0604020202020204" pitchFamily="34" charset="0"/>
                <a:cs typeface="Arial" panose="020B0604020202020204" pitchFamily="34" charset="0"/>
              </a:rPr>
              <a:t>signifies an honorable moral constitution that is borne as the Spirit’s fruit in the life (Galatians 5:22). In the absolute sense, God alone is essentially and consummately good; we have all defiled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through sin (Matthew 19:17; Romans 3:12, 23). Yet, in Christ,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is revived (Romans 12:2). Moral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is to be the character and conduct of Christians. Barnabas, for example, was a </a:t>
            </a:r>
            <a:r>
              <a:rPr lang="en-US" sz="1300" b="1" i="1" dirty="0">
                <a:latin typeface="Arial" panose="020B0604020202020204" pitchFamily="34" charset="0"/>
                <a:cs typeface="Arial" panose="020B0604020202020204" pitchFamily="34" charset="0"/>
              </a:rPr>
              <a:t>“good man”</a:t>
            </a:r>
            <a:r>
              <a:rPr lang="en-US" sz="1300" dirty="0">
                <a:latin typeface="Arial" panose="020B0604020202020204" pitchFamily="34" charset="0"/>
                <a:cs typeface="Arial" panose="020B0604020202020204" pitchFamily="34" charset="0"/>
              </a:rPr>
              <a:t> (Acts 11:24 -</a:t>
            </a:r>
            <a:r>
              <a:rPr lang="en-US" sz="1300" b="1" i="1" dirty="0">
                <a:latin typeface="Arial" panose="020B0604020202020204" pitchFamily="34" charset="0"/>
                <a:cs typeface="Arial" panose="020B0604020202020204" pitchFamily="34" charset="0"/>
              </a:rPr>
              <a:t>   22 Then tidings of these things came unto the ears of the church which was in Jerusalem: and they sent forth Barnabas, that he should go as far as Antioch. 23 Who, when he came, and had seen the grace of God, was glad, and exhorted them all, that with purpose of heart they would cleave unto the Lord. 24 For he was a good man, and full of the Holy Ghost and of faith: and much people was added unto the Lord.</a:t>
            </a:r>
            <a:r>
              <a:rPr lang="en-US" sz="1300" dirty="0">
                <a:latin typeface="Arial" panose="020B0604020202020204" pitchFamily="34" charset="0"/>
                <a:cs typeface="Arial" panose="020B0604020202020204" pitchFamily="34" charset="0"/>
              </a:rPr>
              <a:t>). He was morally honorable, possessing a nobility of character that was beneficent and charitable toward others. Like the other essential qualities of the fruit of the Spirit,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is not restrained (</a:t>
            </a:r>
            <a:r>
              <a:rPr lang="en-US" sz="1300" b="1" i="1" dirty="0">
                <a:latin typeface="Arial" panose="020B0604020202020204" pitchFamily="34" charset="0"/>
                <a:cs typeface="Arial" panose="020B0604020202020204" pitchFamily="34" charset="0"/>
              </a:rPr>
              <a:t>“against such there is no law,”</a:t>
            </a:r>
            <a:r>
              <a:rPr lang="en-US" sz="1300" dirty="0">
                <a:latin typeface="Arial" panose="020B0604020202020204" pitchFamily="34" charset="0"/>
                <a:cs typeface="Arial" panose="020B0604020202020204" pitchFamily="34" charset="0"/>
              </a:rPr>
              <a:t> Galatians 5:23). It is not selfish and self-seeking in its treatment of others. Moral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not only enlivens one’s soul to develop the moral likeness of Christ, it seeks to relieve and refresh others with righteous examples and exhortations of truth. Moral</a:t>
            </a:r>
            <a:r>
              <a:rPr lang="en-US" sz="1300" b="1" dirty="0">
                <a:latin typeface="Arial" panose="020B0604020202020204" pitchFamily="34" charset="0"/>
                <a:cs typeface="Arial" panose="020B0604020202020204" pitchFamily="34" charset="0"/>
              </a:rPr>
              <a:t> goodness</a:t>
            </a:r>
            <a:r>
              <a:rPr lang="en-US" sz="1300" dirty="0">
                <a:latin typeface="Arial" panose="020B0604020202020204" pitchFamily="34" charset="0"/>
                <a:cs typeface="Arial" panose="020B0604020202020204" pitchFamily="34" charset="0"/>
              </a:rPr>
              <a:t> is honorable before God and among men. </a:t>
            </a:r>
            <a:r>
              <a:rPr lang="en-US" sz="1300" b="1" dirty="0">
                <a:latin typeface="Arial" panose="020B0604020202020204" pitchFamily="34" charset="0"/>
                <a:cs typeface="Arial" panose="020B0604020202020204" pitchFamily="34" charset="0"/>
              </a:rPr>
              <a:t>Goodness</a:t>
            </a:r>
            <a:r>
              <a:rPr lang="en-US" sz="1300" dirty="0">
                <a:latin typeface="Arial" panose="020B0604020202020204" pitchFamily="34" charset="0"/>
                <a:cs typeface="Arial" panose="020B0604020202020204" pitchFamily="34" charset="0"/>
              </a:rPr>
              <a:t> benefits one’s own soul, and the general welfare of others. Therefore, </a:t>
            </a:r>
            <a:r>
              <a:rPr lang="en-US" sz="1300" b="1" dirty="0">
                <a:latin typeface="Arial" panose="020B0604020202020204" pitchFamily="34" charset="0"/>
                <a:cs typeface="Arial" panose="020B0604020202020204" pitchFamily="34" charset="0"/>
              </a:rPr>
              <a:t>goodness </a:t>
            </a:r>
            <a:r>
              <a:rPr lang="en-US" sz="1300" dirty="0">
                <a:latin typeface="Arial" panose="020B0604020202020204" pitchFamily="34" charset="0"/>
                <a:cs typeface="Arial" panose="020B0604020202020204" pitchFamily="34" charset="0"/>
              </a:rPr>
              <a:t>compels us to </a:t>
            </a:r>
            <a:r>
              <a:rPr lang="en-US" sz="1300" b="1" i="1" dirty="0">
                <a:latin typeface="Arial" panose="020B0604020202020204" pitchFamily="34" charset="0"/>
                <a:cs typeface="Arial" panose="020B0604020202020204" pitchFamily="34" charset="0"/>
              </a:rPr>
              <a:t>“cling to what is good,</a:t>
            </a:r>
            <a:r>
              <a:rPr lang="en-US" sz="1300" dirty="0">
                <a:latin typeface="Arial" panose="020B0604020202020204" pitchFamily="34" charset="0"/>
                <a:cs typeface="Arial" panose="020B0604020202020204" pitchFamily="34" charset="0"/>
              </a:rPr>
              <a:t>” and to then </a:t>
            </a:r>
            <a:r>
              <a:rPr lang="en-US" sz="1300" b="1" i="1" dirty="0">
                <a:latin typeface="Arial" panose="020B0604020202020204" pitchFamily="34" charset="0"/>
                <a:cs typeface="Arial" panose="020B0604020202020204" pitchFamily="34" charset="0"/>
              </a:rPr>
              <a:t>“do good to all”</a:t>
            </a:r>
            <a:r>
              <a:rPr lang="en-US" sz="1300" dirty="0">
                <a:latin typeface="Arial" panose="020B0604020202020204" pitchFamily="34" charset="0"/>
                <a:cs typeface="Arial" panose="020B0604020202020204" pitchFamily="34" charset="0"/>
              </a:rPr>
              <a:t> (Romans 12:9 -</a:t>
            </a:r>
            <a:r>
              <a:rPr lang="en-US" sz="1300" b="1" i="1" dirty="0">
                <a:latin typeface="Arial" panose="020B0604020202020204" pitchFamily="34" charset="0"/>
                <a:cs typeface="Arial" panose="020B0604020202020204" pitchFamily="34" charset="0"/>
              </a:rPr>
              <a:t> Let love be without hypocrisy. Abhor what is evil. Cling to what is </a:t>
            </a:r>
            <a:r>
              <a:rPr lang="en-US" sz="1300" b="1" i="1" u="sng" dirty="0">
                <a:latin typeface="Arial" panose="020B0604020202020204" pitchFamily="34" charset="0"/>
                <a:cs typeface="Arial" panose="020B0604020202020204" pitchFamily="34" charset="0"/>
              </a:rPr>
              <a:t>good</a:t>
            </a:r>
            <a:r>
              <a:rPr lang="en-US" sz="1300" dirty="0">
                <a:latin typeface="Arial" panose="020B0604020202020204" pitchFamily="34" charset="0"/>
                <a:cs typeface="Arial" panose="020B0604020202020204" pitchFamily="34" charset="0"/>
              </a:rPr>
              <a:t>. ; Galatians 6:10 - </a:t>
            </a:r>
            <a:r>
              <a:rPr lang="en-US" sz="1300" b="1" i="1" dirty="0">
                <a:latin typeface="Arial" panose="020B0604020202020204" pitchFamily="34" charset="0"/>
                <a:cs typeface="Arial" panose="020B0604020202020204" pitchFamily="34" charset="0"/>
              </a:rPr>
              <a:t>Therefore, as we have opportunity, let us do </a:t>
            </a:r>
            <a:r>
              <a:rPr lang="en-US" sz="1300" b="1" i="1" u="sng" dirty="0">
                <a:latin typeface="Arial" panose="020B0604020202020204" pitchFamily="34" charset="0"/>
                <a:cs typeface="Arial" panose="020B0604020202020204" pitchFamily="34" charset="0"/>
              </a:rPr>
              <a:t>good</a:t>
            </a:r>
            <a:r>
              <a:rPr lang="en-US" sz="1300" b="1" i="1" dirty="0">
                <a:latin typeface="Arial" panose="020B0604020202020204" pitchFamily="34" charset="0"/>
                <a:cs typeface="Arial" panose="020B0604020202020204" pitchFamily="34" charset="0"/>
              </a:rPr>
              <a:t> to all, especially to those who are of the household of faith</a:t>
            </a:r>
            <a:r>
              <a:rPr lang="en-US" sz="13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60AE2B69-56D6-4506-A77C-DC7B1781391E}" type="slidenum">
              <a:rPr lang="en-US" smtClean="0"/>
              <a:t>18</a:t>
            </a:fld>
            <a:endParaRPr lang="en-US" dirty="0"/>
          </a:p>
        </p:txBody>
      </p:sp>
      <p:sp>
        <p:nvSpPr>
          <p:cNvPr id="5" name="Date Placeholder 4">
            <a:extLst>
              <a:ext uri="{FF2B5EF4-FFF2-40B4-BE49-F238E27FC236}">
                <a16:creationId xmlns:a16="http://schemas.microsoft.com/office/drawing/2014/main" id="{CC0B5515-695A-5729-FCE7-E2E1AD475147}"/>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3468128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24" y="4537234"/>
            <a:ext cx="7798756" cy="5542277"/>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7/24/2022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19</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306">
              <a:defRPr/>
            </a:pPr>
            <a:r>
              <a:rPr lang="en-US">
                <a:solidFill>
                  <a:prstClr val="black"/>
                </a:solidFill>
                <a:latin typeface="Calibri" panose="020F0502020204030204"/>
              </a:rPr>
              <a:t>7/24/2022 AM</a:t>
            </a:r>
            <a:endParaRPr lang="en-US" dirty="0">
              <a:solidFill>
                <a:prstClr val="black"/>
              </a:solidFill>
              <a:latin typeface="Calibri" panose="020F0502020204030204"/>
            </a:endParaRPr>
          </a:p>
        </p:txBody>
      </p:sp>
      <p:sp>
        <p:nvSpPr>
          <p:cNvPr id="5" name="Slide Number Placeholder 4"/>
          <p:cNvSpPr>
            <a:spLocks noGrp="1"/>
          </p:cNvSpPr>
          <p:nvPr>
            <p:ph type="sldNum" sz="quarter" idx="5"/>
          </p:nvPr>
        </p:nvSpPr>
        <p:spPr/>
        <p:txBody>
          <a:bodyPr/>
          <a:lstStyle/>
          <a:p>
            <a:pPr defTabSz="483306">
              <a:defRPr/>
            </a:pPr>
            <a:fld id="{60AE2B69-56D6-4506-A77C-DC7B1781391E}" type="slidenum">
              <a:rPr lang="en-US">
                <a:solidFill>
                  <a:prstClr val="black"/>
                </a:solidFill>
                <a:latin typeface="Calibri" panose="020F0502020204030204"/>
              </a:rPr>
              <a:pPr defTabSz="483306">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32959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306">
              <a:defRPr/>
            </a:pPr>
            <a:r>
              <a:rPr lang="en-US" sz="1400">
                <a:solidFill>
                  <a:prstClr val="black"/>
                </a:solidFill>
                <a:latin typeface="Calibri" panose="020F0502020204030204"/>
              </a:rPr>
              <a:t>7/24/2022 AM</a:t>
            </a:r>
            <a:endParaRPr lang="en-US" sz="1400" dirty="0">
              <a:solidFill>
                <a:prstClr val="black"/>
              </a:solidFill>
              <a:latin typeface="Calibri" panose="020F0502020204030204"/>
            </a:endParaRPr>
          </a:p>
        </p:txBody>
      </p:sp>
      <p:sp>
        <p:nvSpPr>
          <p:cNvPr id="5" name="Slide Number Placeholder 4"/>
          <p:cNvSpPr>
            <a:spLocks noGrp="1"/>
          </p:cNvSpPr>
          <p:nvPr>
            <p:ph type="sldNum" sz="quarter" idx="5"/>
          </p:nvPr>
        </p:nvSpPr>
        <p:spPr/>
        <p:txBody>
          <a:bodyPr/>
          <a:lstStyle/>
          <a:p>
            <a:pPr defTabSz="483306">
              <a:defRPr/>
            </a:pPr>
            <a:fld id="{D78D89E7-4690-4A17-9E53-6B86C12C70DD}" type="slidenum">
              <a:rPr lang="en-US" sz="1400">
                <a:solidFill>
                  <a:prstClr val="black"/>
                </a:solidFill>
                <a:latin typeface="Calibri" panose="020F0502020204030204"/>
              </a:rPr>
              <a:pPr defTabSz="483306">
                <a:defRPr/>
              </a:pPr>
              <a:t>3</a:t>
            </a:fld>
            <a:endParaRPr lang="en-US" sz="1400" dirty="0">
              <a:solidFill>
                <a:prstClr val="black"/>
              </a:solidFill>
              <a:latin typeface="Calibri" panose="020F0502020204030204"/>
            </a:endParaRPr>
          </a:p>
        </p:txBody>
      </p:sp>
    </p:spTree>
    <p:extLst>
      <p:ext uri="{BB962C8B-B14F-4D97-AF65-F5344CB8AC3E}">
        <p14:creationId xmlns:p14="http://schemas.microsoft.com/office/powerpoint/2010/main" val="197279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Matthew 7:15-20 KJV 15 </a:t>
            </a:r>
            <a:r>
              <a:rPr lang="en-US" dirty="0">
                <a:latin typeface="Arial" panose="020B0604020202020204" pitchFamily="34" charset="0"/>
                <a:cs typeface="Arial" panose="020B0604020202020204" pitchFamily="34" charset="0"/>
              </a:rPr>
              <a:t>Beware of false prophets, which come to you in sheep's clothing, but inwardly they are ravening wolves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Ye shall know them by their fruits. Do men gather grapes of thorns, or figs of thistles? </a:t>
            </a:r>
            <a:r>
              <a:rPr lang="en-US" b="1" dirty="0">
                <a:latin typeface="Arial" panose="020B0604020202020204" pitchFamily="34" charset="0"/>
                <a:cs typeface="Arial" panose="020B0604020202020204" pitchFamily="34" charset="0"/>
              </a:rPr>
              <a:t>17 Even so every good tree bringeth forth good fruit; but a corrupt tree bringeth forth evil fruit.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 A good tree cannot bring forth evil fruit, neither can a corrupt tree bring forth good fruit. </a:t>
            </a:r>
            <a:r>
              <a:rPr lang="en-US" dirty="0">
                <a:latin typeface="Arial" panose="020B0604020202020204" pitchFamily="34" charset="0"/>
                <a:cs typeface="Arial" panose="020B0604020202020204" pitchFamily="34" charset="0"/>
              </a:rPr>
              <a:t>19 Every tree that bringeth not forth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fruit is hewn down, and cast into the fire. 20 Wherefore by their fruits ye shall know them.</a:t>
            </a:r>
          </a:p>
          <a:p>
            <a:r>
              <a:rPr lang="en-US" b="1" dirty="0">
                <a:latin typeface="Arial" panose="020B0604020202020204" pitchFamily="34" charset="0"/>
                <a:cs typeface="Arial" panose="020B0604020202020204" pitchFamily="34" charset="0"/>
              </a:rPr>
              <a:t>Luke 8:8 KJV 8 </a:t>
            </a:r>
            <a:r>
              <a:rPr lang="en-US" dirty="0">
                <a:latin typeface="Arial" panose="020B0604020202020204" pitchFamily="34" charset="0"/>
                <a:cs typeface="Arial" panose="020B0604020202020204" pitchFamily="34" charset="0"/>
              </a:rPr>
              <a:t>And other fell on </a:t>
            </a:r>
            <a:r>
              <a:rPr lang="en-US" b="1" dirty="0">
                <a:latin typeface="Arial" panose="020B0604020202020204" pitchFamily="34" charset="0"/>
                <a:cs typeface="Arial" panose="020B0604020202020204" pitchFamily="34" charset="0"/>
              </a:rPr>
              <a:t>good ground</a:t>
            </a:r>
            <a:r>
              <a:rPr lang="en-US" dirty="0">
                <a:latin typeface="Arial" panose="020B0604020202020204" pitchFamily="34" charset="0"/>
                <a:cs typeface="Arial" panose="020B0604020202020204" pitchFamily="34" charset="0"/>
              </a:rPr>
              <a:t>, and sprang up, and bare fruit an hundredfold. And when he had said these things, he cried, He that hath ears to hear, let him hear.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19:16-17 KJV 16 </a:t>
            </a:r>
            <a:r>
              <a:rPr lang="en-US" dirty="0">
                <a:latin typeface="Arial" panose="020B0604020202020204" pitchFamily="34" charset="0"/>
                <a:cs typeface="Arial" panose="020B0604020202020204" pitchFamily="34" charset="0"/>
              </a:rPr>
              <a:t>And, behold, one came and said unto him,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Master, what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thing shall I do, that I may have eternal life? 17 And he said unto him, Why </a:t>
            </a:r>
            <a:r>
              <a:rPr lang="en-US" dirty="0" err="1">
                <a:latin typeface="Arial" panose="020B0604020202020204" pitchFamily="34" charset="0"/>
                <a:cs typeface="Arial" panose="020B0604020202020204" pitchFamily="34" charset="0"/>
              </a:rPr>
              <a:t>callest</a:t>
            </a:r>
            <a:r>
              <a:rPr lang="en-US" dirty="0">
                <a:latin typeface="Arial" panose="020B0604020202020204" pitchFamily="34" charset="0"/>
                <a:cs typeface="Arial" panose="020B0604020202020204" pitchFamily="34" charset="0"/>
              </a:rPr>
              <a:t> thou me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there is none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but one, that is, God: but if thou wilt enter into life, keep the commandments.</a:t>
            </a:r>
          </a:p>
          <a:p>
            <a:r>
              <a:rPr lang="en-US" b="1" dirty="0">
                <a:latin typeface="Arial" panose="020B0604020202020204" pitchFamily="34" charset="0"/>
                <a:cs typeface="Arial" panose="020B0604020202020204" pitchFamily="34" charset="0"/>
              </a:rPr>
              <a:t>Mark 10:18 KJV 18 </a:t>
            </a:r>
            <a:r>
              <a:rPr lang="en-US" dirty="0">
                <a:latin typeface="Arial" panose="020B0604020202020204" pitchFamily="34" charset="0"/>
                <a:cs typeface="Arial" panose="020B0604020202020204" pitchFamily="34" charset="0"/>
              </a:rPr>
              <a:t>And Jesus said unto him, Why </a:t>
            </a:r>
            <a:r>
              <a:rPr lang="en-US" dirty="0" err="1">
                <a:latin typeface="Arial" panose="020B0604020202020204" pitchFamily="34" charset="0"/>
                <a:cs typeface="Arial" panose="020B0604020202020204" pitchFamily="34" charset="0"/>
              </a:rPr>
              <a:t>callest</a:t>
            </a:r>
            <a:r>
              <a:rPr lang="en-US" dirty="0">
                <a:latin typeface="Arial" panose="020B0604020202020204" pitchFamily="34" charset="0"/>
                <a:cs typeface="Arial" panose="020B0604020202020204" pitchFamily="34" charset="0"/>
              </a:rPr>
              <a:t> thou me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there </a:t>
            </a:r>
            <a:r>
              <a:rPr lang="en-US" b="0" dirty="0">
                <a:latin typeface="Arial" panose="020B0604020202020204" pitchFamily="34" charset="0"/>
                <a:cs typeface="Arial" panose="020B0604020202020204" pitchFamily="34" charset="0"/>
              </a:rPr>
              <a:t>is none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but one, that is, God.</a:t>
            </a:r>
          </a:p>
          <a:p>
            <a:r>
              <a:rPr lang="en-US" b="1" dirty="0">
                <a:latin typeface="Arial" panose="020B0604020202020204" pitchFamily="34" charset="0"/>
                <a:cs typeface="Arial" panose="020B0604020202020204" pitchFamily="34" charset="0"/>
              </a:rPr>
              <a:t>Luke 18:19 KJV 19 </a:t>
            </a:r>
            <a:r>
              <a:rPr lang="en-US" dirty="0">
                <a:latin typeface="Arial" panose="020B0604020202020204" pitchFamily="34" charset="0"/>
                <a:cs typeface="Arial" panose="020B0604020202020204" pitchFamily="34" charset="0"/>
              </a:rPr>
              <a:t>And Jesus said unto him, Why </a:t>
            </a:r>
            <a:r>
              <a:rPr lang="en-US" dirty="0" err="1">
                <a:latin typeface="Arial" panose="020B0604020202020204" pitchFamily="34" charset="0"/>
                <a:cs typeface="Arial" panose="020B0604020202020204" pitchFamily="34" charset="0"/>
              </a:rPr>
              <a:t>callest</a:t>
            </a:r>
            <a:r>
              <a:rPr lang="en-US" dirty="0">
                <a:latin typeface="Arial" panose="020B0604020202020204" pitchFamily="34" charset="0"/>
                <a:cs typeface="Arial" panose="020B0604020202020204" pitchFamily="34" charset="0"/>
              </a:rPr>
              <a:t> thou me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none is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save one, that is,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20:15 NKJV 15</a:t>
            </a:r>
            <a:r>
              <a:rPr lang="en-US" dirty="0">
                <a:latin typeface="Arial" panose="020B0604020202020204" pitchFamily="34" charset="0"/>
                <a:cs typeface="Arial" panose="020B0604020202020204" pitchFamily="34" charset="0"/>
              </a:rPr>
              <a:t> 'Is it not lawful for me to do what I wish with my own things? Or is your eye evil because I am </a:t>
            </a:r>
            <a:r>
              <a:rPr lang="en-US" b="1" dirty="0">
                <a:latin typeface="Arial" panose="020B0604020202020204" pitchFamily="34" charset="0"/>
                <a:cs typeface="Arial" panose="020B0604020202020204" pitchFamily="34" charset="0"/>
              </a:rPr>
              <a:t>good?’</a:t>
            </a:r>
          </a:p>
          <a:p>
            <a:r>
              <a:rPr lang="en-US" b="1" dirty="0">
                <a:latin typeface="Arial" panose="020B0604020202020204" pitchFamily="34" charset="0"/>
                <a:cs typeface="Arial" panose="020B0604020202020204" pitchFamily="34" charset="0"/>
              </a:rPr>
              <a:t>Matthew 25:20-21 NKJV 20 </a:t>
            </a:r>
            <a:r>
              <a:rPr lang="en-US" b="0" dirty="0">
                <a:latin typeface="Arial" panose="020B0604020202020204" pitchFamily="34" charset="0"/>
                <a:cs typeface="Arial" panose="020B0604020202020204" pitchFamily="34" charset="0"/>
              </a:rPr>
              <a:t>"So he who had received </a:t>
            </a:r>
            <a:r>
              <a:rPr lang="en-US" b="1" dirty="0">
                <a:latin typeface="Arial" panose="020B0604020202020204" pitchFamily="34" charset="0"/>
                <a:cs typeface="Arial" panose="020B0604020202020204" pitchFamily="34" charset="0"/>
              </a:rPr>
              <a:t>five talents </a:t>
            </a:r>
            <a:r>
              <a:rPr lang="en-US" b="0" dirty="0">
                <a:latin typeface="Arial" panose="020B0604020202020204" pitchFamily="34" charset="0"/>
                <a:cs typeface="Arial" panose="020B0604020202020204" pitchFamily="34" charset="0"/>
              </a:rPr>
              <a:t>came and brought five other talents, saying, 'Lord, you delivered to me five talents; look, I have gained five more talents besides them</a:t>
            </a:r>
            <a:r>
              <a:rPr lang="en-US" b="1" dirty="0">
                <a:latin typeface="Arial" panose="020B0604020202020204" pitchFamily="34" charset="0"/>
                <a:cs typeface="Arial" panose="020B0604020202020204" pitchFamily="34" charset="0"/>
              </a:rPr>
              <a:t>.' 21 "His lord said to him, 'Well done, good and faithful servant; you were faithful over a few things, I will make you ruler over many things. Enter into the joy of your lord.’</a:t>
            </a:r>
          </a:p>
          <a:p>
            <a:r>
              <a:rPr lang="en-US" b="1" dirty="0">
                <a:latin typeface="Arial" panose="020B0604020202020204" pitchFamily="34" charset="0"/>
                <a:cs typeface="Arial" panose="020B0604020202020204" pitchFamily="34" charset="0"/>
              </a:rPr>
              <a:t>Matthew 25:22-23 NKJV 22</a:t>
            </a:r>
            <a:r>
              <a:rPr lang="en-US" b="0" dirty="0">
                <a:latin typeface="Arial" panose="020B0604020202020204" pitchFamily="34" charset="0"/>
                <a:cs typeface="Arial" panose="020B0604020202020204" pitchFamily="34" charset="0"/>
              </a:rPr>
              <a:t> "He also who had received </a:t>
            </a:r>
            <a:r>
              <a:rPr lang="en-US" b="1" dirty="0">
                <a:latin typeface="Arial" panose="020B0604020202020204" pitchFamily="34" charset="0"/>
                <a:cs typeface="Arial" panose="020B0604020202020204" pitchFamily="34" charset="0"/>
              </a:rPr>
              <a:t>two talents </a:t>
            </a:r>
            <a:r>
              <a:rPr lang="en-US" b="0" dirty="0">
                <a:latin typeface="Arial" panose="020B0604020202020204" pitchFamily="34" charset="0"/>
                <a:cs typeface="Arial" panose="020B0604020202020204" pitchFamily="34" charset="0"/>
              </a:rPr>
              <a:t>came and said, 'Lord, you delivered to me two talents; look, I have gained two more talents besides them.' </a:t>
            </a:r>
            <a:r>
              <a:rPr lang="en-US" b="1" dirty="0">
                <a:latin typeface="Arial" panose="020B0604020202020204" pitchFamily="34" charset="0"/>
                <a:cs typeface="Arial" panose="020B0604020202020204" pitchFamily="34" charset="0"/>
              </a:rPr>
              <a:t>23 "His lord said to him, 'Well done, good and faithful servant; you have been faithful over a few things, I will make you ruler over many things. Enter into the joy of your lord.’</a:t>
            </a:r>
          </a:p>
          <a:p>
            <a:r>
              <a:rPr lang="en-US" b="1" dirty="0">
                <a:latin typeface="Arial" panose="020B0604020202020204" pitchFamily="34" charset="0"/>
                <a:cs typeface="Arial" panose="020B0604020202020204" pitchFamily="34" charset="0"/>
              </a:rPr>
              <a:t>Luke 19:15-18 KJV </a:t>
            </a:r>
            <a:r>
              <a:rPr lang="en-US" b="0" dirty="0">
                <a:latin typeface="Arial" panose="020B0604020202020204" pitchFamily="34" charset="0"/>
                <a:cs typeface="Arial" panose="020B0604020202020204" pitchFamily="34" charset="0"/>
              </a:rPr>
              <a:t>15 And it came to pass, that when he was returned, having received the kingdom, then he commanded these servants to be called unto him, to whom he had given the money, that he might know how much every man had gained by trading. {money: Gr. silver} 16 Then came the first, saying, Lord, thy pound hath gained ten pounds. </a:t>
            </a:r>
            <a:r>
              <a:rPr lang="en-US" b="1" dirty="0">
                <a:latin typeface="Arial" panose="020B0604020202020204" pitchFamily="34" charset="0"/>
                <a:cs typeface="Arial" panose="020B0604020202020204" pitchFamily="34" charset="0"/>
              </a:rPr>
              <a:t>17 And he said unto him, Well, thou good servant: because thou hast been faithful in a very little, have thou authority over ten cities.</a:t>
            </a:r>
          </a:p>
          <a:p>
            <a:r>
              <a:rPr lang="en-US" b="1" dirty="0">
                <a:latin typeface="Arial" panose="020B0604020202020204" pitchFamily="34" charset="0"/>
                <a:cs typeface="Arial" panose="020B0604020202020204" pitchFamily="34" charset="0"/>
              </a:rPr>
              <a:t>Luke 23:50 KJV 50</a:t>
            </a:r>
            <a:r>
              <a:rPr lang="en-US" dirty="0">
                <a:latin typeface="Arial" panose="020B0604020202020204" pitchFamily="34" charset="0"/>
                <a:cs typeface="Arial" panose="020B0604020202020204" pitchFamily="34" charset="0"/>
              </a:rPr>
              <a:t> And, behold, there was a man named </a:t>
            </a:r>
            <a:r>
              <a:rPr lang="en-US" b="1" dirty="0">
                <a:latin typeface="Arial" panose="020B0604020202020204" pitchFamily="34" charset="0"/>
                <a:cs typeface="Arial" panose="020B0604020202020204" pitchFamily="34" charset="0"/>
              </a:rPr>
              <a:t>Joseph, (of Arimathea) </a:t>
            </a:r>
            <a:r>
              <a:rPr lang="en-US" dirty="0">
                <a:latin typeface="Arial" panose="020B0604020202020204" pitchFamily="34" charset="0"/>
                <a:cs typeface="Arial" panose="020B0604020202020204" pitchFamily="34" charset="0"/>
              </a:rPr>
              <a:t>a counsellor; and he was </a:t>
            </a:r>
            <a:r>
              <a:rPr lang="en-US" i="0" dirty="0">
                <a:latin typeface="Arial" panose="020B0604020202020204" pitchFamily="34" charset="0"/>
                <a:cs typeface="Arial" panose="020B0604020202020204" pitchFamily="34" charset="0"/>
              </a:rPr>
              <a:t>a </a:t>
            </a:r>
            <a:r>
              <a:rPr lang="en-US" b="1" i="0" dirty="0">
                <a:latin typeface="Arial" panose="020B0604020202020204" pitchFamily="34" charset="0"/>
                <a:cs typeface="Arial" panose="020B0604020202020204" pitchFamily="34" charset="0"/>
              </a:rPr>
              <a:t>good</a:t>
            </a:r>
            <a:r>
              <a:rPr lang="en-US" i="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man, and </a:t>
            </a:r>
            <a:r>
              <a:rPr lang="en-US" b="1" dirty="0">
                <a:latin typeface="Arial" panose="020B0604020202020204" pitchFamily="34" charset="0"/>
                <a:cs typeface="Arial" panose="020B0604020202020204" pitchFamily="34" charset="0"/>
              </a:rPr>
              <a:t>a just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same had not consented to the counsel and deed of them;)</a:t>
            </a:r>
            <a:r>
              <a:rPr lang="en-US" dirty="0">
                <a:latin typeface="Arial" panose="020B0604020202020204" pitchFamily="34" charset="0"/>
                <a:cs typeface="Arial" panose="020B0604020202020204" pitchFamily="34" charset="0"/>
              </a:rPr>
              <a:t> he was of </a:t>
            </a:r>
            <a:r>
              <a:rPr lang="en-US" dirty="0" err="1">
                <a:latin typeface="Arial" panose="020B0604020202020204" pitchFamily="34" charset="0"/>
                <a:cs typeface="Arial" panose="020B0604020202020204" pitchFamily="34" charset="0"/>
              </a:rPr>
              <a:t>Arimathaea</a:t>
            </a:r>
            <a:r>
              <a:rPr lang="en-US" dirty="0">
                <a:latin typeface="Arial" panose="020B0604020202020204" pitchFamily="34" charset="0"/>
                <a:cs typeface="Arial" panose="020B0604020202020204" pitchFamily="34" charset="0"/>
              </a:rPr>
              <a:t>, a city of the Jews: who also himself waited for the kingdom of God.</a:t>
            </a:r>
          </a:p>
          <a:p>
            <a:r>
              <a:rPr lang="en-US" b="1" dirty="0">
                <a:latin typeface="Arial" panose="020B0604020202020204" pitchFamily="34" charset="0"/>
                <a:cs typeface="Arial" panose="020B0604020202020204" pitchFamily="34" charset="0"/>
              </a:rPr>
              <a:t>John 7:12 KJV 12 </a:t>
            </a:r>
            <a:r>
              <a:rPr lang="en-US" dirty="0">
                <a:latin typeface="Arial" panose="020B0604020202020204" pitchFamily="34" charset="0"/>
                <a:cs typeface="Arial" panose="020B0604020202020204" pitchFamily="34" charset="0"/>
              </a:rPr>
              <a:t>And there was much murmuring among the people concerning him: for some said, He is a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man: others said, Nay; but he </a:t>
            </a:r>
            <a:r>
              <a:rPr lang="en-US" dirty="0" err="1">
                <a:latin typeface="Arial" panose="020B0604020202020204" pitchFamily="34" charset="0"/>
                <a:cs typeface="Arial" panose="020B0604020202020204" pitchFamily="34" charset="0"/>
              </a:rPr>
              <a:t>deceiveth</a:t>
            </a:r>
            <a:r>
              <a:rPr lang="en-US" dirty="0">
                <a:latin typeface="Arial" panose="020B0604020202020204" pitchFamily="34" charset="0"/>
                <a:cs typeface="Arial" panose="020B0604020202020204" pitchFamily="34" charset="0"/>
              </a:rPr>
              <a:t> the people.</a:t>
            </a:r>
          </a:p>
          <a:p>
            <a:r>
              <a:rPr lang="en-US" b="1" i="0" dirty="0">
                <a:latin typeface="Arial" panose="020B0604020202020204" pitchFamily="34" charset="0"/>
                <a:cs typeface="Arial" panose="020B0604020202020204" pitchFamily="34" charset="0"/>
              </a:rPr>
              <a:t>Acts 11:24 KJV 24 </a:t>
            </a:r>
            <a:r>
              <a:rPr lang="en-US" dirty="0">
                <a:latin typeface="Arial" panose="020B0604020202020204" pitchFamily="34" charset="0"/>
                <a:cs typeface="Arial" panose="020B0604020202020204" pitchFamily="34" charset="0"/>
              </a:rPr>
              <a:t>For he (Barnabas) was a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man, and full of the Holy Ghost and of faith: and much people was added unto the Lord.</a:t>
            </a:r>
          </a:p>
          <a:p>
            <a:r>
              <a:rPr lang="en-US" b="1" dirty="0">
                <a:latin typeface="Arial" panose="020B0604020202020204" pitchFamily="34" charset="0"/>
                <a:cs typeface="Arial" panose="020B0604020202020204" pitchFamily="34" charset="0"/>
              </a:rPr>
              <a:t>Titus 2:1-5 KJV 1 </a:t>
            </a:r>
            <a:r>
              <a:rPr lang="en-US" dirty="0">
                <a:latin typeface="Arial" panose="020B0604020202020204" pitchFamily="34" charset="0"/>
                <a:cs typeface="Arial" panose="020B0604020202020204" pitchFamily="34" charset="0"/>
              </a:rPr>
              <a:t>But speak thou the things which become sound doctrine: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the aged men be sober, grave, temperate, sound in faith, in charity, in patience.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The aged women likewise, that they be in </a:t>
            </a:r>
            <a:r>
              <a:rPr lang="en-US" dirty="0" err="1">
                <a:latin typeface="Arial" panose="020B0604020202020204" pitchFamily="34" charset="0"/>
                <a:cs typeface="Arial" panose="020B0604020202020204" pitchFamily="34" charset="0"/>
              </a:rPr>
              <a:t>behaviour</a:t>
            </a:r>
            <a:r>
              <a:rPr lang="en-US" dirty="0">
                <a:latin typeface="Arial" panose="020B0604020202020204" pitchFamily="34" charset="0"/>
                <a:cs typeface="Arial" panose="020B0604020202020204" pitchFamily="34" charset="0"/>
              </a:rPr>
              <a:t> as becometh holiness, not false accusers, not given to much wine, teachers of good things;</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That they may teach the young women to be sober, to love their husbands, to love their children,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To be discreet, chaste, keepers at home,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obedient to their own husbands, that the word of God be not blasphemed.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5:44-45 KJV 44 </a:t>
            </a:r>
            <a:r>
              <a:rPr lang="en-US" dirty="0">
                <a:latin typeface="Arial" panose="020B0604020202020204" pitchFamily="34" charset="0"/>
                <a:cs typeface="Arial" panose="020B0604020202020204" pitchFamily="34" charset="0"/>
              </a:rPr>
              <a:t>But I say unto you, Love your enemies, bless them that curse you, do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to them that hate you, and pray for them which despitefully use you, and persecute you; 45 That ye may be the children of your Father which is in heaven: for he </a:t>
            </a:r>
            <a:r>
              <a:rPr lang="en-US" dirty="0" err="1">
                <a:latin typeface="Arial" panose="020B0604020202020204" pitchFamily="34" charset="0"/>
                <a:cs typeface="Arial" panose="020B0604020202020204" pitchFamily="34" charset="0"/>
              </a:rPr>
              <a:t>maketh</a:t>
            </a:r>
            <a:r>
              <a:rPr lang="en-US" dirty="0">
                <a:latin typeface="Arial" panose="020B0604020202020204" pitchFamily="34" charset="0"/>
                <a:cs typeface="Arial" panose="020B0604020202020204" pitchFamily="34" charset="0"/>
              </a:rPr>
              <a:t> his sun to rise on the evil and on the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rain on the just and on the unjust.</a:t>
            </a:r>
          </a:p>
          <a:p>
            <a:r>
              <a:rPr lang="en-US" b="1" dirty="0">
                <a:latin typeface="Arial" panose="020B0604020202020204" pitchFamily="34" charset="0"/>
                <a:cs typeface="Arial" panose="020B0604020202020204" pitchFamily="34" charset="0"/>
              </a:rPr>
              <a:t>Matthew 12:34-35 KJV 34 </a:t>
            </a:r>
            <a:r>
              <a:rPr lang="en-US" dirty="0">
                <a:latin typeface="Arial" panose="020B0604020202020204" pitchFamily="34" charset="0"/>
                <a:cs typeface="Arial" panose="020B0604020202020204" pitchFamily="34" charset="0"/>
              </a:rPr>
              <a:t>O generation of vipers, how can ye, being evil, speak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things? for out of the abundance of the heart the mouth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35 A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man out of the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treasure of the heart bringeth forth</a:t>
            </a:r>
            <a:r>
              <a:rPr lang="en-US" b="1" dirty="0">
                <a:latin typeface="Arial" panose="020B0604020202020204" pitchFamily="34" charset="0"/>
                <a:cs typeface="Arial" panose="020B0604020202020204" pitchFamily="34" charset="0"/>
              </a:rPr>
              <a:t> good </a:t>
            </a:r>
            <a:r>
              <a:rPr lang="en-US" dirty="0">
                <a:latin typeface="Arial" panose="020B0604020202020204" pitchFamily="34" charset="0"/>
                <a:cs typeface="Arial" panose="020B0604020202020204" pitchFamily="34" charset="0"/>
              </a:rPr>
              <a:t>things: and an evil man out of the evil treasure bringeth forth evil things.</a:t>
            </a:r>
          </a:p>
          <a:p>
            <a:r>
              <a:rPr lang="en-US" b="1" dirty="0">
                <a:latin typeface="Arial" panose="020B0604020202020204" pitchFamily="34" charset="0"/>
                <a:cs typeface="Arial" panose="020B0604020202020204" pitchFamily="34" charset="0"/>
              </a:rPr>
              <a:t>Luke 6:45 KJV 45 </a:t>
            </a:r>
            <a:r>
              <a:rPr lang="en-US" dirty="0">
                <a:latin typeface="Arial" panose="020B0604020202020204" pitchFamily="34" charset="0"/>
                <a:cs typeface="Arial" panose="020B0604020202020204" pitchFamily="34" charset="0"/>
              </a:rPr>
              <a:t>A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man out of the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treasure of his heart bringeth forth that which is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and an evil man out of the evil treasure of his heart bringeth forth that which is evil: for of the abundance of the heart his mouth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Romans 5:6-7 KJV 6 </a:t>
            </a:r>
            <a:r>
              <a:rPr lang="en-US" dirty="0">
                <a:latin typeface="Arial" panose="020B0604020202020204" pitchFamily="34" charset="0"/>
                <a:cs typeface="Arial" panose="020B0604020202020204" pitchFamily="34" charset="0"/>
              </a:rPr>
              <a:t>For when we were yet without strength, in due time Christ died for the ungodly. 7 For scarcely for a righteous man will one die: yet peradventure for a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man some would even dare to die 8 But God </a:t>
            </a:r>
            <a:r>
              <a:rPr lang="en-US" dirty="0" err="1">
                <a:latin typeface="Arial" panose="020B0604020202020204" pitchFamily="34" charset="0"/>
                <a:cs typeface="Arial" panose="020B0604020202020204" pitchFamily="34" charset="0"/>
              </a:rPr>
              <a:t>commendeth</a:t>
            </a:r>
            <a:r>
              <a:rPr lang="en-US" dirty="0">
                <a:latin typeface="Arial" panose="020B0604020202020204" pitchFamily="34" charset="0"/>
                <a:cs typeface="Arial" panose="020B0604020202020204" pitchFamily="34" charset="0"/>
              </a:rPr>
              <a:t> his love toward us, in that, while we were yet sinners, Christ died for us.</a:t>
            </a:r>
          </a:p>
          <a:p>
            <a:r>
              <a:rPr lang="en-US" b="1" dirty="0">
                <a:latin typeface="Arial" panose="020B0604020202020204" pitchFamily="34" charset="0"/>
                <a:cs typeface="Arial" panose="020B0604020202020204" pitchFamily="34" charset="0"/>
              </a:rPr>
              <a:t>1 Peter 2:18 KJV 18 </a:t>
            </a:r>
            <a:r>
              <a:rPr lang="en-US" dirty="0">
                <a:latin typeface="Arial" panose="020B0604020202020204" pitchFamily="34" charset="0"/>
                <a:cs typeface="Arial" panose="020B0604020202020204" pitchFamily="34" charset="0"/>
              </a:rPr>
              <a:t>Servants, be subject to your masters with all fear; not only to the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and gentle, but also to the froward.</a:t>
            </a:r>
          </a:p>
        </p:txBody>
      </p:sp>
      <p:sp>
        <p:nvSpPr>
          <p:cNvPr id="4" name="Slide Number Placeholder 3"/>
          <p:cNvSpPr>
            <a:spLocks noGrp="1"/>
          </p:cNvSpPr>
          <p:nvPr>
            <p:ph type="sldNum" sz="quarter" idx="5"/>
          </p:nvPr>
        </p:nvSpPr>
        <p:spPr/>
        <p:txBody>
          <a:bodyPr/>
          <a:lstStyle/>
          <a:p>
            <a:fld id="{91F74740-937E-4F88-A963-846A880C2DD7}" type="slidenum">
              <a:rPr lang="en-US" smtClean="0"/>
              <a:t>5</a:t>
            </a:fld>
            <a:endParaRPr lang="en-US"/>
          </a:p>
        </p:txBody>
      </p:sp>
      <p:sp>
        <p:nvSpPr>
          <p:cNvPr id="5" name="Date Placeholder 4">
            <a:extLst>
              <a:ext uri="{FF2B5EF4-FFF2-40B4-BE49-F238E27FC236}">
                <a16:creationId xmlns:a16="http://schemas.microsoft.com/office/drawing/2014/main" id="{69F6B039-E068-528D-00F0-7D25D98C00FC}"/>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247997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5:22 KJV 22 </a:t>
            </a:r>
            <a:r>
              <a:rPr lang="en-US" dirty="0"/>
              <a:t>But the fruit of the Spirit is love, joy, peace, longsuffering, gentleness, </a:t>
            </a:r>
            <a:r>
              <a:rPr lang="en-US" b="1" dirty="0"/>
              <a:t>goodness</a:t>
            </a:r>
            <a:r>
              <a:rPr lang="en-US" dirty="0"/>
              <a:t>, faith,</a:t>
            </a:r>
          </a:p>
        </p:txBody>
      </p:sp>
      <p:sp>
        <p:nvSpPr>
          <p:cNvPr id="4" name="Slide Number Placeholder 3"/>
          <p:cNvSpPr>
            <a:spLocks noGrp="1"/>
          </p:cNvSpPr>
          <p:nvPr>
            <p:ph type="sldNum" sz="quarter" idx="5"/>
          </p:nvPr>
        </p:nvSpPr>
        <p:spPr/>
        <p:txBody>
          <a:bodyPr/>
          <a:lstStyle/>
          <a:p>
            <a:fld id="{91F74740-937E-4F88-A963-846A880C2DD7}" type="slidenum">
              <a:rPr lang="en-US" smtClean="0"/>
              <a:t>6</a:t>
            </a:fld>
            <a:endParaRPr lang="en-US"/>
          </a:p>
        </p:txBody>
      </p:sp>
      <p:sp>
        <p:nvSpPr>
          <p:cNvPr id="5" name="Date Placeholder 4">
            <a:extLst>
              <a:ext uri="{FF2B5EF4-FFF2-40B4-BE49-F238E27FC236}">
                <a16:creationId xmlns:a16="http://schemas.microsoft.com/office/drawing/2014/main" id="{2443D957-982C-E39C-C97F-9CD4B1B55797}"/>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126473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21:13 KJV 13 </a:t>
            </a:r>
            <a:r>
              <a:rPr lang="en-US" dirty="0"/>
              <a:t>And said unto them, It is written, My house shall be called the house of prayer; but ye have made it a den of thieves.</a:t>
            </a:r>
          </a:p>
          <a:p>
            <a:endParaRPr lang="en-US" dirty="0"/>
          </a:p>
          <a:p>
            <a:r>
              <a:rPr lang="en-US" b="1" dirty="0">
                <a:latin typeface="Arial" panose="020B0604020202020204" pitchFamily="34" charset="0"/>
                <a:cs typeface="Arial" panose="020B0604020202020204" pitchFamily="34" charset="0"/>
              </a:rPr>
              <a:t>Luke 7:37-50 KJV 37</a:t>
            </a:r>
            <a:r>
              <a:rPr lang="en-US" dirty="0">
                <a:latin typeface="Arial" panose="020B0604020202020204" pitchFamily="34" charset="0"/>
                <a:cs typeface="Arial" panose="020B0604020202020204" pitchFamily="34" charset="0"/>
              </a:rPr>
              <a:t> And, behold, a woman in the city, which was a sinner, when she knew that Jesus sat at meat in the Pharisee's house, brought an alabaster box of ointment,</a:t>
            </a:r>
            <a:r>
              <a:rPr lang="en-US" b="1" dirty="0">
                <a:latin typeface="Arial" panose="020B0604020202020204" pitchFamily="34" charset="0"/>
                <a:cs typeface="Arial" panose="020B0604020202020204" pitchFamily="34" charset="0"/>
              </a:rPr>
              <a:t> 38 </a:t>
            </a:r>
            <a:r>
              <a:rPr lang="en-US" dirty="0">
                <a:latin typeface="Arial" panose="020B0604020202020204" pitchFamily="34" charset="0"/>
                <a:cs typeface="Arial" panose="020B0604020202020204" pitchFamily="34" charset="0"/>
              </a:rPr>
              <a:t>And stood at his feet behind him weeping, and began to wash his feet with tears, and did wipe them with the hairs of her head, and kissed his feet, and anointed them with the ointment</a:t>
            </a:r>
            <a:r>
              <a:rPr lang="en-US" b="1" dirty="0">
                <a:latin typeface="Arial" panose="020B0604020202020204" pitchFamily="34" charset="0"/>
                <a:cs typeface="Arial" panose="020B0604020202020204" pitchFamily="34" charset="0"/>
              </a:rPr>
              <a:t>. 39 </a:t>
            </a:r>
            <a:r>
              <a:rPr lang="en-US" dirty="0">
                <a:latin typeface="Arial" panose="020B0604020202020204" pitchFamily="34" charset="0"/>
                <a:cs typeface="Arial" panose="020B0604020202020204" pitchFamily="34" charset="0"/>
              </a:rPr>
              <a:t>Now when the Pharisee which had bidden him saw it, he spake within himself, saying, This man, if he were a prophet, would have known who and what manner of woman this is that </a:t>
            </a:r>
            <a:r>
              <a:rPr lang="en-US" dirty="0" err="1">
                <a:latin typeface="Arial" panose="020B0604020202020204" pitchFamily="34" charset="0"/>
                <a:cs typeface="Arial" panose="020B0604020202020204" pitchFamily="34" charset="0"/>
              </a:rPr>
              <a:t>toucheth</a:t>
            </a:r>
            <a:r>
              <a:rPr lang="en-US" dirty="0">
                <a:latin typeface="Arial" panose="020B0604020202020204" pitchFamily="34" charset="0"/>
                <a:cs typeface="Arial" panose="020B0604020202020204" pitchFamily="34" charset="0"/>
              </a:rPr>
              <a:t> him: for she is a sinner</a:t>
            </a:r>
            <a:r>
              <a:rPr lang="en-US" b="1" dirty="0">
                <a:latin typeface="Arial" panose="020B0604020202020204" pitchFamily="34" charset="0"/>
                <a:cs typeface="Arial" panose="020B0604020202020204" pitchFamily="34" charset="0"/>
              </a:rPr>
              <a:t>. 40 </a:t>
            </a:r>
            <a:r>
              <a:rPr lang="en-US" dirty="0">
                <a:latin typeface="Arial" panose="020B0604020202020204" pitchFamily="34" charset="0"/>
                <a:cs typeface="Arial" panose="020B0604020202020204" pitchFamily="34" charset="0"/>
              </a:rPr>
              <a:t>And Jesus answering said unto him, Simon, I have somewhat to say unto thee. And he saith, Master, say on</a:t>
            </a:r>
            <a:r>
              <a:rPr lang="en-US" b="1" dirty="0">
                <a:latin typeface="Arial" panose="020B0604020202020204" pitchFamily="34" charset="0"/>
                <a:cs typeface="Arial" panose="020B0604020202020204" pitchFamily="34" charset="0"/>
              </a:rPr>
              <a:t>. 41 </a:t>
            </a:r>
            <a:r>
              <a:rPr lang="en-US" dirty="0">
                <a:latin typeface="Arial" panose="020B0604020202020204" pitchFamily="34" charset="0"/>
                <a:cs typeface="Arial" panose="020B0604020202020204" pitchFamily="34" charset="0"/>
              </a:rPr>
              <a:t>There was a certain creditor which had two debtors: the one owed five hundred pence, and the other fifty. </a:t>
            </a:r>
            <a:r>
              <a:rPr lang="en-US" b="1" dirty="0">
                <a:latin typeface="Arial" panose="020B0604020202020204" pitchFamily="34" charset="0"/>
                <a:cs typeface="Arial" panose="020B0604020202020204" pitchFamily="34" charset="0"/>
              </a:rPr>
              <a:t>42</a:t>
            </a:r>
            <a:r>
              <a:rPr lang="en-US" dirty="0">
                <a:latin typeface="Arial" panose="020B0604020202020204" pitchFamily="34" charset="0"/>
                <a:cs typeface="Arial" panose="020B0604020202020204" pitchFamily="34" charset="0"/>
              </a:rPr>
              <a:t> And when they had nothing to pay, he frankly forgave them both. Tell me therefore, which of them will love him most? </a:t>
            </a:r>
            <a:r>
              <a:rPr lang="en-US" b="1" dirty="0">
                <a:latin typeface="Arial" panose="020B0604020202020204" pitchFamily="34" charset="0"/>
                <a:cs typeface="Arial" panose="020B0604020202020204" pitchFamily="34" charset="0"/>
              </a:rPr>
              <a:t>43</a:t>
            </a:r>
            <a:r>
              <a:rPr lang="en-US" dirty="0">
                <a:latin typeface="Arial" panose="020B0604020202020204" pitchFamily="34" charset="0"/>
                <a:cs typeface="Arial" panose="020B0604020202020204" pitchFamily="34" charset="0"/>
              </a:rPr>
              <a:t> Simon answered and said, I suppose that he, to whom he forgave most. And he said unto him, Thou hast rightly judged.</a:t>
            </a:r>
            <a:r>
              <a:rPr lang="en-US" b="1" dirty="0">
                <a:latin typeface="Arial" panose="020B0604020202020204" pitchFamily="34" charset="0"/>
                <a:cs typeface="Arial" panose="020B0604020202020204" pitchFamily="34" charset="0"/>
              </a:rPr>
              <a:t> 44 </a:t>
            </a:r>
            <a:r>
              <a:rPr lang="en-US" dirty="0">
                <a:latin typeface="Arial" panose="020B0604020202020204" pitchFamily="34" charset="0"/>
                <a:cs typeface="Arial" panose="020B0604020202020204" pitchFamily="34" charset="0"/>
              </a:rPr>
              <a:t>And he turned to the woman, and said unto Simon, </a:t>
            </a:r>
            <a:r>
              <a:rPr lang="en-US" dirty="0" err="1">
                <a:latin typeface="Arial" panose="020B0604020202020204" pitchFamily="34" charset="0"/>
                <a:cs typeface="Arial" panose="020B0604020202020204" pitchFamily="34" charset="0"/>
              </a:rPr>
              <a:t>Seest</a:t>
            </a:r>
            <a:r>
              <a:rPr lang="en-US" dirty="0">
                <a:latin typeface="Arial" panose="020B0604020202020204" pitchFamily="34" charset="0"/>
                <a:cs typeface="Arial" panose="020B0604020202020204" pitchFamily="34" charset="0"/>
              </a:rPr>
              <a:t> thou this woman? I entered into thine house, thou </a:t>
            </a:r>
            <a:r>
              <a:rPr lang="en-US" dirty="0" err="1">
                <a:latin typeface="Arial" panose="020B0604020202020204" pitchFamily="34" charset="0"/>
                <a:cs typeface="Arial" panose="020B0604020202020204" pitchFamily="34" charset="0"/>
              </a:rPr>
              <a:t>gavest</a:t>
            </a:r>
            <a:r>
              <a:rPr lang="en-US" dirty="0">
                <a:latin typeface="Arial" panose="020B0604020202020204" pitchFamily="34" charset="0"/>
                <a:cs typeface="Arial" panose="020B0604020202020204" pitchFamily="34" charset="0"/>
              </a:rPr>
              <a:t> me no water for my feet: but she hath washed my feet with tears, and wiped them with the hairs of her head</a:t>
            </a:r>
            <a:r>
              <a:rPr lang="en-US" b="1" dirty="0">
                <a:latin typeface="Arial" panose="020B0604020202020204" pitchFamily="34" charset="0"/>
                <a:cs typeface="Arial" panose="020B0604020202020204" pitchFamily="34" charset="0"/>
              </a:rPr>
              <a:t>. 45 </a:t>
            </a:r>
            <a:r>
              <a:rPr lang="en-US" dirty="0">
                <a:latin typeface="Arial" panose="020B0604020202020204" pitchFamily="34" charset="0"/>
                <a:cs typeface="Arial" panose="020B0604020202020204" pitchFamily="34" charset="0"/>
              </a:rPr>
              <a:t>Thou </a:t>
            </a:r>
            <a:r>
              <a:rPr lang="en-US" dirty="0" err="1">
                <a:latin typeface="Arial" panose="020B0604020202020204" pitchFamily="34" charset="0"/>
                <a:cs typeface="Arial" panose="020B0604020202020204" pitchFamily="34" charset="0"/>
              </a:rPr>
              <a:t>gavest</a:t>
            </a:r>
            <a:r>
              <a:rPr lang="en-US" dirty="0">
                <a:latin typeface="Arial" panose="020B0604020202020204" pitchFamily="34" charset="0"/>
                <a:cs typeface="Arial" panose="020B0604020202020204" pitchFamily="34" charset="0"/>
              </a:rPr>
              <a:t> me no kiss: but this woman since the time I came in hath not ceased to kiss my feet. 46 My head with oil thou didst not anoint: but this woman hath anointed my feet with ointment. </a:t>
            </a:r>
            <a:r>
              <a:rPr lang="en-US" b="1" dirty="0">
                <a:latin typeface="Arial" panose="020B0604020202020204" pitchFamily="34" charset="0"/>
                <a:cs typeface="Arial" panose="020B0604020202020204" pitchFamily="34" charset="0"/>
              </a:rPr>
              <a:t>47</a:t>
            </a:r>
            <a:r>
              <a:rPr lang="en-US" dirty="0">
                <a:latin typeface="Arial" panose="020B0604020202020204" pitchFamily="34" charset="0"/>
                <a:cs typeface="Arial" panose="020B0604020202020204" pitchFamily="34" charset="0"/>
              </a:rPr>
              <a:t> Wherefore I say unto thee, Her sins, which are many, are forgiven; for she loved much: but to whom little is forgiven, the same loveth little. 48 And he said unto her, Thy sins are forgiven. </a:t>
            </a:r>
            <a:r>
              <a:rPr lang="en-US" b="1" dirty="0">
                <a:latin typeface="Arial" panose="020B0604020202020204" pitchFamily="34" charset="0"/>
                <a:cs typeface="Arial" panose="020B0604020202020204" pitchFamily="34" charset="0"/>
              </a:rPr>
              <a:t>49 </a:t>
            </a:r>
            <a:r>
              <a:rPr lang="en-US" dirty="0">
                <a:latin typeface="Arial" panose="020B0604020202020204" pitchFamily="34" charset="0"/>
                <a:cs typeface="Arial" panose="020B0604020202020204" pitchFamily="34" charset="0"/>
              </a:rPr>
              <a:t>And they that sat at meat with him began to say within themselves, Who is this that </a:t>
            </a:r>
            <a:r>
              <a:rPr lang="en-US" dirty="0" err="1">
                <a:latin typeface="Arial" panose="020B0604020202020204" pitchFamily="34" charset="0"/>
                <a:cs typeface="Arial" panose="020B0604020202020204" pitchFamily="34" charset="0"/>
              </a:rPr>
              <a:t>forgiveth</a:t>
            </a:r>
            <a:r>
              <a:rPr lang="en-US" dirty="0">
                <a:latin typeface="Arial" panose="020B0604020202020204" pitchFamily="34" charset="0"/>
                <a:cs typeface="Arial" panose="020B0604020202020204" pitchFamily="34" charset="0"/>
              </a:rPr>
              <a:t> sins also? </a:t>
            </a:r>
            <a:r>
              <a:rPr lang="en-US" b="1" dirty="0">
                <a:latin typeface="Arial" panose="020B0604020202020204" pitchFamily="34" charset="0"/>
                <a:cs typeface="Arial" panose="020B0604020202020204" pitchFamily="34" charset="0"/>
              </a:rPr>
              <a:t>50</a:t>
            </a:r>
            <a:r>
              <a:rPr lang="en-US" dirty="0">
                <a:latin typeface="Arial" panose="020B0604020202020204" pitchFamily="34" charset="0"/>
                <a:cs typeface="Arial" panose="020B0604020202020204" pitchFamily="34" charset="0"/>
              </a:rPr>
              <a:t> And he said to the woman, Thy faith hath saved thee; go in peace.</a:t>
            </a:r>
          </a:p>
          <a:p>
            <a:endParaRPr lang="en-US" dirty="0"/>
          </a:p>
        </p:txBody>
      </p:sp>
      <p:sp>
        <p:nvSpPr>
          <p:cNvPr id="4" name="Slide Number Placeholder 3"/>
          <p:cNvSpPr>
            <a:spLocks noGrp="1"/>
          </p:cNvSpPr>
          <p:nvPr>
            <p:ph type="sldNum" sz="quarter" idx="5"/>
          </p:nvPr>
        </p:nvSpPr>
        <p:spPr/>
        <p:txBody>
          <a:bodyPr/>
          <a:lstStyle/>
          <a:p>
            <a:fld id="{91F74740-937E-4F88-A963-846A880C2DD7}" type="slidenum">
              <a:rPr lang="en-US" smtClean="0"/>
              <a:t>7</a:t>
            </a:fld>
            <a:endParaRPr lang="en-US"/>
          </a:p>
        </p:txBody>
      </p:sp>
      <p:sp>
        <p:nvSpPr>
          <p:cNvPr id="5" name="Date Placeholder 4">
            <a:extLst>
              <a:ext uri="{FF2B5EF4-FFF2-40B4-BE49-F238E27FC236}">
                <a16:creationId xmlns:a16="http://schemas.microsoft.com/office/drawing/2014/main" id="{B4A5CA2A-6CE4-2448-BA95-A017DA01A362}"/>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2175668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Matthew 20:15 KJV 15 </a:t>
            </a:r>
            <a:r>
              <a:rPr lang="en-US" b="0" dirty="0">
                <a:latin typeface="Arial" panose="020B0604020202020204" pitchFamily="34" charset="0"/>
                <a:cs typeface="Arial" panose="020B0604020202020204" pitchFamily="34" charset="0"/>
              </a:rPr>
              <a:t> Is it not lawful for me to do what I will with mine own? Is thine eye </a:t>
            </a:r>
            <a:r>
              <a:rPr lang="en-US" b="1" dirty="0">
                <a:latin typeface="Arial" panose="020B0604020202020204" pitchFamily="34" charset="0"/>
                <a:cs typeface="Arial" panose="020B0604020202020204" pitchFamily="34" charset="0"/>
              </a:rPr>
              <a:t>evil</a:t>
            </a:r>
            <a:r>
              <a:rPr lang="en-US" b="0" dirty="0">
                <a:latin typeface="Arial" panose="020B0604020202020204" pitchFamily="34" charset="0"/>
                <a:cs typeface="Arial" panose="020B0604020202020204" pitchFamily="34" charset="0"/>
              </a:rPr>
              <a:t>, because I am </a:t>
            </a:r>
            <a:r>
              <a:rPr lang="en-US" b="1" dirty="0">
                <a:latin typeface="Arial" panose="020B0604020202020204" pitchFamily="34" charset="0"/>
                <a:cs typeface="Arial" panose="020B0604020202020204" pitchFamily="34" charset="0"/>
              </a:rPr>
              <a:t>good?</a:t>
            </a:r>
          </a:p>
          <a:p>
            <a:r>
              <a:rPr lang="en-US" b="1" dirty="0">
                <a:latin typeface="Arial" panose="020B0604020202020204" pitchFamily="34" charset="0"/>
                <a:cs typeface="Arial" panose="020B0604020202020204" pitchFamily="34" charset="0"/>
              </a:rPr>
              <a:t>Matthew 20:15 NKJV 15 </a:t>
            </a:r>
            <a:r>
              <a:rPr lang="en-US" b="0" dirty="0">
                <a:latin typeface="Arial" panose="020B0604020202020204" pitchFamily="34" charset="0"/>
                <a:cs typeface="Arial" panose="020B0604020202020204" pitchFamily="34" charset="0"/>
              </a:rPr>
              <a:t>'Is it not lawful for me to do what I wish with my own things? Or is your eye </a:t>
            </a:r>
            <a:r>
              <a:rPr lang="en-US" b="1" dirty="0">
                <a:latin typeface="Arial" panose="020B0604020202020204" pitchFamily="34" charset="0"/>
                <a:cs typeface="Arial" panose="020B0604020202020204" pitchFamily="34" charset="0"/>
              </a:rPr>
              <a:t>evil </a:t>
            </a:r>
            <a:r>
              <a:rPr lang="en-US" b="0" dirty="0">
                <a:latin typeface="Arial" panose="020B0604020202020204" pitchFamily="34" charset="0"/>
                <a:cs typeface="Arial" panose="020B0604020202020204" pitchFamily="34" charset="0"/>
              </a:rPr>
              <a:t>because I am </a:t>
            </a:r>
            <a:r>
              <a:rPr lang="en-US" b="1" dirty="0">
                <a:latin typeface="Arial" panose="020B0604020202020204" pitchFamily="34" charset="0"/>
                <a:cs typeface="Arial" panose="020B0604020202020204" pitchFamily="34" charset="0"/>
              </a:rPr>
              <a:t>good?’</a:t>
            </a:r>
          </a:p>
          <a:p>
            <a:r>
              <a:rPr lang="en-US" b="1" dirty="0">
                <a:latin typeface="Arial" panose="020B0604020202020204" pitchFamily="34" charset="0"/>
                <a:cs typeface="Arial" panose="020B0604020202020204" pitchFamily="34" charset="0"/>
              </a:rPr>
              <a:t>Matthew 20:15 RSV 15 </a:t>
            </a:r>
            <a:r>
              <a:rPr lang="en-US" b="0" dirty="0">
                <a:latin typeface="Arial" panose="020B0604020202020204" pitchFamily="34" charset="0"/>
                <a:cs typeface="Arial" panose="020B0604020202020204" pitchFamily="34" charset="0"/>
              </a:rPr>
              <a:t>Am I not allowed to do what I choose with what belongs to me? Or do you </a:t>
            </a:r>
            <a:r>
              <a:rPr lang="en-US" b="1" dirty="0">
                <a:latin typeface="Arial" panose="020B0604020202020204" pitchFamily="34" charset="0"/>
                <a:cs typeface="Arial" panose="020B0604020202020204" pitchFamily="34" charset="0"/>
              </a:rPr>
              <a:t>begrudge</a:t>
            </a:r>
            <a:r>
              <a:rPr lang="en-US" b="0" dirty="0">
                <a:latin typeface="Arial" panose="020B0604020202020204" pitchFamily="34" charset="0"/>
                <a:cs typeface="Arial" panose="020B0604020202020204" pitchFamily="34" charset="0"/>
              </a:rPr>
              <a:t> my </a:t>
            </a:r>
            <a:r>
              <a:rPr lang="en-US" b="1" dirty="0">
                <a:latin typeface="Arial" panose="020B0604020202020204" pitchFamily="34" charset="0"/>
                <a:cs typeface="Arial" panose="020B0604020202020204" pitchFamily="34" charset="0"/>
              </a:rPr>
              <a:t>generosity?'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6:19-23 NKJV 19 </a:t>
            </a:r>
            <a:r>
              <a:rPr lang="en-US" dirty="0">
                <a:latin typeface="Arial" panose="020B0604020202020204" pitchFamily="34" charset="0"/>
                <a:cs typeface="Arial" panose="020B0604020202020204" pitchFamily="34" charset="0"/>
              </a:rPr>
              <a:t>"Do not lay up for yourselves treasures on earth, where moth and rust destroy and where thieves break in and steal;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lay up for yourselves treasures in heaven, where neither moth nor rust destroys and where thieves do not break in and steal</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"For where your treasure is, there your heart will be also</a:t>
            </a:r>
            <a:r>
              <a:rPr lang="en-US" b="1" dirty="0">
                <a:latin typeface="Arial" panose="020B0604020202020204" pitchFamily="34" charset="0"/>
                <a:cs typeface="Arial" panose="020B0604020202020204" pitchFamily="34" charset="0"/>
              </a:rPr>
              <a:t>. 22</a:t>
            </a:r>
            <a:r>
              <a:rPr lang="en-US" dirty="0">
                <a:latin typeface="Arial" panose="020B0604020202020204" pitchFamily="34" charset="0"/>
                <a:cs typeface="Arial" panose="020B0604020202020204" pitchFamily="34" charset="0"/>
              </a:rPr>
              <a:t> "The lamp of the body is the eye. If therefore your eye is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your whole body will be full of light.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"But if your eye is bad, your whole body will be full of darkness. If therefore the light that is in you is darkness, how great is that darkness!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6:19-23 KJV 19</a:t>
            </a:r>
            <a:r>
              <a:rPr lang="en-US" dirty="0">
                <a:latin typeface="Arial" panose="020B0604020202020204" pitchFamily="34" charset="0"/>
                <a:cs typeface="Arial" panose="020B0604020202020204" pitchFamily="34" charset="0"/>
              </a:rPr>
              <a:t> Lay not up for yourselves treasures upon earth, where moth and rust doth corrupt, and where thieves break through and steal: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lay up for yourselves treasures in heaven, where neither moth nor rust doth corrupt, and where thieves do not break through nor steal: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where your treasure is, there will your heart be also.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The light of the body is the eye: if therefore thine eye be </a:t>
            </a:r>
            <a:r>
              <a:rPr lang="en-US" b="1" dirty="0">
                <a:latin typeface="Arial" panose="020B0604020202020204" pitchFamily="34" charset="0"/>
                <a:cs typeface="Arial" panose="020B0604020202020204" pitchFamily="34" charset="0"/>
              </a:rPr>
              <a:t>single</a:t>
            </a:r>
            <a:r>
              <a:rPr lang="en-US" dirty="0">
                <a:latin typeface="Arial" panose="020B0604020202020204" pitchFamily="34" charset="0"/>
                <a:cs typeface="Arial" panose="020B0604020202020204" pitchFamily="34" charset="0"/>
              </a:rPr>
              <a:t>, thy whole body shall be full of light.</a:t>
            </a:r>
            <a:r>
              <a:rPr lang="en-US" b="1" dirty="0">
                <a:latin typeface="Arial" panose="020B0604020202020204" pitchFamily="34" charset="0"/>
                <a:cs typeface="Arial" panose="020B0604020202020204" pitchFamily="34" charset="0"/>
              </a:rPr>
              <a:t> 23 </a:t>
            </a:r>
            <a:r>
              <a:rPr lang="en-US" dirty="0">
                <a:latin typeface="Arial" panose="020B0604020202020204" pitchFamily="34" charset="0"/>
                <a:cs typeface="Arial" panose="020B0604020202020204" pitchFamily="34" charset="0"/>
              </a:rPr>
              <a:t>But if thine eye be </a:t>
            </a:r>
            <a:r>
              <a:rPr lang="en-US" b="1" dirty="0">
                <a:latin typeface="Arial" panose="020B0604020202020204" pitchFamily="34" charset="0"/>
                <a:cs typeface="Arial" panose="020B0604020202020204" pitchFamily="34" charset="0"/>
              </a:rPr>
              <a:t>evil, </a:t>
            </a:r>
            <a:r>
              <a:rPr lang="en-US" dirty="0">
                <a:latin typeface="Arial" panose="020B0604020202020204" pitchFamily="34" charset="0"/>
                <a:cs typeface="Arial" panose="020B0604020202020204" pitchFamily="34" charset="0"/>
              </a:rPr>
              <a:t>thy whole body shall be full of darkness. If therefore the light that is in thee be darkness, how great is that darkness!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28:22 KJV 22 </a:t>
            </a:r>
            <a:r>
              <a:rPr lang="en-US" dirty="0">
                <a:latin typeface="Arial" panose="020B0604020202020204" pitchFamily="34" charset="0"/>
                <a:cs typeface="Arial" panose="020B0604020202020204" pitchFamily="34" charset="0"/>
              </a:rPr>
              <a:t>He that </a:t>
            </a:r>
            <a:r>
              <a:rPr lang="en-US" dirty="0" err="1">
                <a:latin typeface="Arial" panose="020B0604020202020204" pitchFamily="34" charset="0"/>
                <a:cs typeface="Arial" panose="020B0604020202020204" pitchFamily="34" charset="0"/>
              </a:rPr>
              <a:t>hasteth</a:t>
            </a:r>
            <a:r>
              <a:rPr lang="en-US" dirty="0">
                <a:latin typeface="Arial" panose="020B0604020202020204" pitchFamily="34" charset="0"/>
                <a:cs typeface="Arial" panose="020B0604020202020204" pitchFamily="34" charset="0"/>
              </a:rPr>
              <a:t> to be rich hath an evil eye, and </a:t>
            </a:r>
            <a:r>
              <a:rPr lang="en-US" dirty="0" err="1">
                <a:latin typeface="Arial" panose="020B0604020202020204" pitchFamily="34" charset="0"/>
                <a:cs typeface="Arial" panose="020B0604020202020204" pitchFamily="34" charset="0"/>
              </a:rPr>
              <a:t>considereth</a:t>
            </a:r>
            <a:r>
              <a:rPr lang="en-US" dirty="0">
                <a:latin typeface="Arial" panose="020B0604020202020204" pitchFamily="34" charset="0"/>
                <a:cs typeface="Arial" panose="020B0604020202020204" pitchFamily="34" charset="0"/>
              </a:rPr>
              <a:t> not that poverty shall come upon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6:17-19 KJV 17</a:t>
            </a:r>
            <a:r>
              <a:rPr lang="en-US" dirty="0">
                <a:latin typeface="Arial" panose="020B0604020202020204" pitchFamily="34" charset="0"/>
                <a:cs typeface="Arial" panose="020B0604020202020204" pitchFamily="34" charset="0"/>
              </a:rPr>
              <a:t> Charge them that are rich in this world, that they be not </a:t>
            </a:r>
            <a:r>
              <a:rPr lang="en-US" dirty="0" err="1">
                <a:latin typeface="Arial" panose="020B0604020202020204" pitchFamily="34" charset="0"/>
                <a:cs typeface="Arial" panose="020B0604020202020204" pitchFamily="34" charset="0"/>
              </a:rPr>
              <a:t>highminded</a:t>
            </a:r>
            <a:r>
              <a:rPr lang="en-US" dirty="0">
                <a:latin typeface="Arial" panose="020B0604020202020204" pitchFamily="34" charset="0"/>
                <a:cs typeface="Arial" panose="020B0604020202020204" pitchFamily="34" charset="0"/>
              </a:rPr>
              <a:t>, nor trust in uncertain riches, but in the living God, who giveth us richly all things to enjoy;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That they do good, that they </a:t>
            </a:r>
            <a:r>
              <a:rPr lang="en-US" b="1" dirty="0">
                <a:latin typeface="Arial" panose="020B0604020202020204" pitchFamily="34" charset="0"/>
                <a:cs typeface="Arial" panose="020B0604020202020204" pitchFamily="34" charset="0"/>
              </a:rPr>
              <a:t>be rich in good works, ready to distribute, willing to communicate</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19 </a:t>
            </a:r>
            <a:r>
              <a:rPr lang="en-US" dirty="0">
                <a:latin typeface="Arial" panose="020B0604020202020204" pitchFamily="34" charset="0"/>
                <a:cs typeface="Arial" panose="020B0604020202020204" pitchFamily="34" charset="0"/>
              </a:rPr>
              <a:t>Laying up in store for themselves a </a:t>
            </a:r>
            <a:r>
              <a:rPr lang="en-US" b="1" dirty="0">
                <a:latin typeface="Arial" panose="020B0604020202020204" pitchFamily="34" charset="0"/>
                <a:cs typeface="Arial" panose="020B0604020202020204" pitchFamily="34" charset="0"/>
              </a:rPr>
              <a:t>good </a:t>
            </a:r>
            <a:r>
              <a:rPr lang="en-US" dirty="0">
                <a:latin typeface="Arial" panose="020B0604020202020204" pitchFamily="34" charset="0"/>
                <a:cs typeface="Arial" panose="020B0604020202020204" pitchFamily="34" charset="0"/>
              </a:rPr>
              <a:t>foundation against the time to come, that they may lay hold on eternal life.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1F74740-937E-4F88-A963-846A880C2DD7}" type="slidenum">
              <a:rPr lang="en-US" smtClean="0"/>
              <a:t>9</a:t>
            </a:fld>
            <a:endParaRPr lang="en-US"/>
          </a:p>
        </p:txBody>
      </p:sp>
      <p:sp>
        <p:nvSpPr>
          <p:cNvPr id="5" name="Date Placeholder 4">
            <a:extLst>
              <a:ext uri="{FF2B5EF4-FFF2-40B4-BE49-F238E27FC236}">
                <a16:creationId xmlns:a16="http://schemas.microsoft.com/office/drawing/2014/main" id="{B95E9BA4-12D9-920D-D710-8298596A68B8}"/>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68645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James 1:17 KJV 17 </a:t>
            </a:r>
            <a:r>
              <a:rPr lang="en-US" dirty="0">
                <a:latin typeface="Arial" panose="020B0604020202020204" pitchFamily="34" charset="0"/>
                <a:cs typeface="Arial" panose="020B0604020202020204" pitchFamily="34" charset="0"/>
              </a:rPr>
              <a:t>Every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 gift and every perfect gift is from above, and cometh down from the Father of lights, with whom is no variableness, neither shadow of turning.</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Christ, who hath blessed us with </a:t>
            </a:r>
            <a:r>
              <a:rPr lang="en-US" b="1" dirty="0">
                <a:latin typeface="Arial" panose="020B0604020202020204" pitchFamily="34" charset="0"/>
                <a:cs typeface="Arial" panose="020B0604020202020204" pitchFamily="34" charset="0"/>
              </a:rPr>
              <a:t>all spiritual blessings in heavenly places in Christ</a:t>
            </a:r>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Galatians 3:27-29 KJV 27 </a:t>
            </a:r>
            <a:r>
              <a:rPr lang="en-US" dirty="0">
                <a:latin typeface="Arial" panose="020B0604020202020204" pitchFamily="34" charset="0"/>
                <a:cs typeface="Arial" panose="020B0604020202020204" pitchFamily="34" charset="0"/>
              </a:rPr>
              <a:t>For as many of you as have been baptized into Christ have put on Christ.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There is neither Jew nor Greek, there is neither bond nor free, there is neither male nor female: for ye are all one in Christ Jesus.</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And if ye be Christ's, then are ye Abraham's seed, and heirs according to the promise.</a:t>
            </a:r>
          </a:p>
          <a:p>
            <a:r>
              <a:rPr lang="en-US" b="1" dirty="0">
                <a:latin typeface="Arial" panose="020B0604020202020204" pitchFamily="34" charset="0"/>
                <a:cs typeface="Arial" panose="020B0604020202020204" pitchFamily="34" charset="0"/>
              </a:rPr>
              <a:t>Ephesians 4:12 KJV 12 </a:t>
            </a:r>
            <a:r>
              <a:rPr lang="en-US" dirty="0">
                <a:latin typeface="Arial" panose="020B0604020202020204" pitchFamily="34" charset="0"/>
                <a:cs typeface="Arial" panose="020B0604020202020204" pitchFamily="34" charset="0"/>
              </a:rPr>
              <a:t>For the perfecting of the saints, for the work of the ministry, for the edifying of the body of Christ:</a:t>
            </a:r>
          </a:p>
          <a:p>
            <a:r>
              <a:rPr lang="en-US" b="1" dirty="0">
                <a:latin typeface="Arial" panose="020B0604020202020204" pitchFamily="34" charset="0"/>
                <a:cs typeface="Arial" panose="020B0604020202020204" pitchFamily="34" charset="0"/>
              </a:rPr>
              <a:t>James 1:25 KJV 25 </a:t>
            </a:r>
            <a:r>
              <a:rPr lang="en-US" dirty="0">
                <a:latin typeface="Arial" panose="020B0604020202020204" pitchFamily="34" charset="0"/>
                <a:cs typeface="Arial" panose="020B0604020202020204" pitchFamily="34" charset="0"/>
              </a:rPr>
              <a:t>But whoso </a:t>
            </a:r>
            <a:r>
              <a:rPr lang="en-US" dirty="0" err="1">
                <a:latin typeface="Arial" panose="020B0604020202020204" pitchFamily="34" charset="0"/>
                <a:cs typeface="Arial" panose="020B0604020202020204" pitchFamily="34" charset="0"/>
              </a:rPr>
              <a:t>looketh</a:t>
            </a:r>
            <a:r>
              <a:rPr lang="en-US" dirty="0">
                <a:latin typeface="Arial" panose="020B0604020202020204" pitchFamily="34" charset="0"/>
                <a:cs typeface="Arial" panose="020B0604020202020204" pitchFamily="34" charset="0"/>
              </a:rPr>
              <a:t> into the </a:t>
            </a:r>
            <a:r>
              <a:rPr lang="en-US" b="1" dirty="0">
                <a:latin typeface="Arial" panose="020B0604020202020204" pitchFamily="34" charset="0"/>
                <a:cs typeface="Arial" panose="020B0604020202020204" pitchFamily="34" charset="0"/>
              </a:rPr>
              <a:t>perfect law of liberty</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continueth</a:t>
            </a:r>
            <a:r>
              <a:rPr lang="en-US" dirty="0">
                <a:latin typeface="Arial" panose="020B0604020202020204" pitchFamily="34" charset="0"/>
                <a:cs typeface="Arial" panose="020B0604020202020204" pitchFamily="34" charset="0"/>
              </a:rPr>
              <a:t> therein, he being not a forgetful hearer, but a doer of the work, this man shall be blessed in his deed.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1:14-18 KJV 14 </a:t>
            </a:r>
            <a:r>
              <a:rPr lang="en-US" dirty="0">
                <a:latin typeface="Arial" panose="020B0604020202020204" pitchFamily="34" charset="0"/>
                <a:cs typeface="Arial" panose="020B0604020202020204" pitchFamily="34" charset="0"/>
              </a:rPr>
              <a:t>And God said, Let there be lights in the firmament of the heaven to </a:t>
            </a:r>
            <a:r>
              <a:rPr lang="en-US" b="1" dirty="0">
                <a:latin typeface="Arial" panose="020B0604020202020204" pitchFamily="34" charset="0"/>
                <a:cs typeface="Arial" panose="020B0604020202020204" pitchFamily="34" charset="0"/>
              </a:rPr>
              <a:t>divide the day from the night</a:t>
            </a:r>
            <a:r>
              <a:rPr lang="en-US" dirty="0">
                <a:latin typeface="Arial" panose="020B0604020202020204" pitchFamily="34" charset="0"/>
                <a:cs typeface="Arial" panose="020B0604020202020204" pitchFamily="34" charset="0"/>
              </a:rPr>
              <a:t>; and let them be for signs, and for seasons, and for days, and years:</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And let them be for lights in the firmament of the heaven to give light upon the earth: and it was so.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God made </a:t>
            </a:r>
            <a:r>
              <a:rPr lang="en-US" b="1" dirty="0">
                <a:latin typeface="Arial" panose="020B0604020202020204" pitchFamily="34" charset="0"/>
                <a:cs typeface="Arial" panose="020B0604020202020204" pitchFamily="34" charset="0"/>
              </a:rPr>
              <a:t>two great lights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greater light to rule the day, and the lesser light to rule the night: he made the stars also</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God set them in the firmament of the heaven to give light upon the earth, </a:t>
            </a:r>
            <a:r>
              <a:rPr lang="en-US" b="1" dirty="0">
                <a:latin typeface="Arial" panose="020B0604020202020204" pitchFamily="34" charset="0"/>
                <a:cs typeface="Arial" panose="020B0604020202020204" pitchFamily="34" charset="0"/>
              </a:rPr>
              <a:t>18 And to rule over the day and over the night, and to divide the light from the darkness: </a:t>
            </a:r>
            <a:r>
              <a:rPr lang="en-US" dirty="0">
                <a:latin typeface="Arial" panose="020B0604020202020204" pitchFamily="34" charset="0"/>
                <a:cs typeface="Arial" panose="020B0604020202020204" pitchFamily="34" charset="0"/>
              </a:rPr>
              <a:t>and God saw that it was </a:t>
            </a:r>
            <a:r>
              <a:rPr lang="en-US" b="1" dirty="0">
                <a:latin typeface="Arial" panose="020B0604020202020204" pitchFamily="34" charset="0"/>
                <a:cs typeface="Arial" panose="020B0604020202020204" pitchFamily="34" charset="0"/>
              </a:rPr>
              <a:t>good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1:4-5 KJV 4 </a:t>
            </a:r>
            <a:r>
              <a:rPr lang="en-US" dirty="0">
                <a:latin typeface="Arial" panose="020B0604020202020204" pitchFamily="34" charset="0"/>
                <a:cs typeface="Arial" panose="020B0604020202020204" pitchFamily="34" charset="0"/>
              </a:rPr>
              <a:t>In him was life; and the life was the </a:t>
            </a:r>
            <a:r>
              <a:rPr lang="en-US" b="1" dirty="0">
                <a:latin typeface="Arial" panose="020B0604020202020204" pitchFamily="34" charset="0"/>
                <a:cs typeface="Arial" panose="020B0604020202020204" pitchFamily="34" charset="0"/>
              </a:rPr>
              <a:t>light</a:t>
            </a:r>
            <a:r>
              <a:rPr lang="en-US" dirty="0">
                <a:latin typeface="Arial" panose="020B0604020202020204" pitchFamily="34" charset="0"/>
                <a:cs typeface="Arial" panose="020B0604020202020204" pitchFamily="34" charset="0"/>
              </a:rPr>
              <a:t> of men.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the </a:t>
            </a:r>
            <a:r>
              <a:rPr lang="en-US" b="1" dirty="0">
                <a:latin typeface="Arial" panose="020B0604020202020204" pitchFamily="34" charset="0"/>
                <a:cs typeface="Arial" panose="020B0604020202020204" pitchFamily="34" charset="0"/>
              </a:rPr>
              <a:t>light</a:t>
            </a:r>
            <a:r>
              <a:rPr lang="en-US" dirty="0">
                <a:latin typeface="Arial" panose="020B0604020202020204" pitchFamily="34" charset="0"/>
                <a:cs typeface="Arial" panose="020B0604020202020204" pitchFamily="34" charset="0"/>
              </a:rPr>
              <a:t> shineth in darkness; and the darkness comprehended it not.</a:t>
            </a:r>
          </a:p>
          <a:p>
            <a:r>
              <a:rPr lang="en-US" b="1" dirty="0">
                <a:latin typeface="Arial" panose="020B0604020202020204" pitchFamily="34" charset="0"/>
                <a:cs typeface="Arial" panose="020B0604020202020204" pitchFamily="34" charset="0"/>
              </a:rPr>
              <a:t>John 8:12 KJV 12 </a:t>
            </a:r>
            <a:r>
              <a:rPr lang="en-US" dirty="0">
                <a:latin typeface="Arial" panose="020B0604020202020204" pitchFamily="34" charset="0"/>
                <a:cs typeface="Arial" panose="020B0604020202020204" pitchFamily="34" charset="0"/>
              </a:rPr>
              <a:t>Then spake Jesus again unto them, saying, </a:t>
            </a:r>
            <a:r>
              <a:rPr lang="en-US" b="1" dirty="0">
                <a:latin typeface="Arial" panose="020B0604020202020204" pitchFamily="34" charset="0"/>
                <a:cs typeface="Arial" panose="020B0604020202020204" pitchFamily="34" charset="0"/>
              </a:rPr>
              <a:t>I am the light of the world</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followeth</a:t>
            </a:r>
            <a:r>
              <a:rPr lang="en-US" dirty="0">
                <a:latin typeface="Arial" panose="020B0604020202020204" pitchFamily="34" charset="0"/>
                <a:cs typeface="Arial" panose="020B0604020202020204" pitchFamily="34" charset="0"/>
              </a:rPr>
              <a:t> me shall not walk in darkness, but shall have the light of life.</a:t>
            </a:r>
          </a:p>
          <a:p>
            <a:r>
              <a:rPr lang="en-US" b="1" dirty="0">
                <a:latin typeface="Arial" panose="020B0604020202020204" pitchFamily="34" charset="0"/>
                <a:cs typeface="Arial" panose="020B0604020202020204" pitchFamily="34" charset="0"/>
              </a:rPr>
              <a:t>2 Corinthians 4:6 KJV 6 </a:t>
            </a:r>
            <a:r>
              <a:rPr lang="en-US" dirty="0">
                <a:latin typeface="Arial" panose="020B0604020202020204" pitchFamily="34" charset="0"/>
                <a:cs typeface="Arial" panose="020B0604020202020204" pitchFamily="34" charset="0"/>
              </a:rPr>
              <a:t>For God, who commanded the light to shine out of darkness, hath shined in our hearts, </a:t>
            </a:r>
            <a:r>
              <a:rPr lang="en-US" b="1" dirty="0">
                <a:latin typeface="Arial" panose="020B0604020202020204" pitchFamily="34" charset="0"/>
                <a:cs typeface="Arial" panose="020B0604020202020204" pitchFamily="34" charset="0"/>
              </a:rPr>
              <a:t>to give the light of the knowledge of the glory of God in the face of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5:13 KJV 13 </a:t>
            </a:r>
            <a:r>
              <a:rPr lang="en-US" dirty="0">
                <a:latin typeface="Arial" panose="020B0604020202020204" pitchFamily="34" charset="0"/>
                <a:cs typeface="Arial" panose="020B0604020202020204" pitchFamily="34" charset="0"/>
              </a:rPr>
              <a:t>But all things that are reproved are made manifest by the light: for whatsoever doth make manifest is light.</a:t>
            </a:r>
          </a:p>
          <a:p>
            <a:r>
              <a:rPr lang="en-US" b="1" dirty="0">
                <a:latin typeface="Arial" panose="020B0604020202020204" pitchFamily="34" charset="0"/>
                <a:cs typeface="Arial" panose="020B0604020202020204" pitchFamily="34" charset="0"/>
              </a:rPr>
              <a:t>1 John 1:5-9 KJV 5 </a:t>
            </a:r>
            <a:r>
              <a:rPr lang="en-US" dirty="0">
                <a:latin typeface="Arial" panose="020B0604020202020204" pitchFamily="34" charset="0"/>
                <a:cs typeface="Arial" panose="020B0604020202020204" pitchFamily="34" charset="0"/>
              </a:rPr>
              <a:t>This then is the message which we have heard of him, and declare unto you, that God is light, and in him is no darkness at all.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If we say that we have fellowship with him, and walk in darkness, we lie, and do not the truth: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dirty="0" err="1">
                <a:latin typeface="Arial" panose="020B0604020202020204" pitchFamily="34" charset="0"/>
                <a:cs typeface="Arial" panose="020B0604020202020204" pitchFamily="34" charset="0"/>
              </a:rPr>
              <a:t>cleanseth</a:t>
            </a:r>
            <a:r>
              <a:rPr lang="en-US" dirty="0">
                <a:latin typeface="Arial" panose="020B0604020202020204" pitchFamily="34" charset="0"/>
                <a:cs typeface="Arial" panose="020B0604020202020204" pitchFamily="34" charset="0"/>
              </a:rPr>
              <a:t> us from all sin</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If we say that we have no sin, we deceive ourselves, and the truth is not in us.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p:txBody>
      </p:sp>
      <p:sp>
        <p:nvSpPr>
          <p:cNvPr id="4" name="Slide Number Placeholder 3"/>
          <p:cNvSpPr>
            <a:spLocks noGrp="1"/>
          </p:cNvSpPr>
          <p:nvPr>
            <p:ph type="sldNum" sz="quarter" idx="5"/>
          </p:nvPr>
        </p:nvSpPr>
        <p:spPr/>
        <p:txBody>
          <a:bodyPr/>
          <a:lstStyle/>
          <a:p>
            <a:fld id="{91F74740-937E-4F88-A963-846A880C2DD7}" type="slidenum">
              <a:rPr lang="en-US" smtClean="0"/>
              <a:t>11</a:t>
            </a:fld>
            <a:endParaRPr lang="en-US"/>
          </a:p>
        </p:txBody>
      </p:sp>
      <p:sp>
        <p:nvSpPr>
          <p:cNvPr id="5" name="Date Placeholder 4">
            <a:extLst>
              <a:ext uri="{FF2B5EF4-FFF2-40B4-BE49-F238E27FC236}">
                <a16:creationId xmlns:a16="http://schemas.microsoft.com/office/drawing/2014/main" id="{03EBE331-D74A-98DE-3817-78179ED02C95}"/>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2055317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John 3:16-17 KJV 16 </a:t>
            </a:r>
            <a:r>
              <a:rPr lang="en-US" b="0"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God sent not his Son into the world to condemn the world; but that the world through him might be saved.</a:t>
            </a:r>
          </a:p>
          <a:p>
            <a:r>
              <a:rPr lang="en-US" b="1" dirty="0">
                <a:latin typeface="Arial" panose="020B0604020202020204" pitchFamily="34" charset="0"/>
                <a:cs typeface="Arial" panose="020B0604020202020204" pitchFamily="34" charset="0"/>
              </a:rPr>
              <a:t>Romans 5:5-8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For when we were yet without strength, in due time Christ died for the ungodly</a:t>
            </a:r>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For scarcely for a righteous man will one die: yet peradventure for a good man some would even dare to die.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God </a:t>
            </a:r>
            <a:r>
              <a:rPr lang="en-US" b="0" dirty="0" err="1">
                <a:latin typeface="Arial" panose="020B0604020202020204" pitchFamily="34" charset="0"/>
                <a:cs typeface="Arial" panose="020B0604020202020204" pitchFamily="34" charset="0"/>
              </a:rPr>
              <a:t>commendeth</a:t>
            </a:r>
            <a:r>
              <a:rPr lang="en-US" b="0" dirty="0">
                <a:latin typeface="Arial" panose="020B0604020202020204" pitchFamily="34" charset="0"/>
                <a:cs typeface="Arial" panose="020B0604020202020204" pitchFamily="34" charset="0"/>
              </a:rPr>
              <a:t> his love toward us, in that, while we were yet sinners, Christ died for us.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2:1-4 KJV 1 </a:t>
            </a:r>
            <a:r>
              <a:rPr lang="en-US" b="0" dirty="0">
                <a:latin typeface="Arial" panose="020B0604020202020204" pitchFamily="34" charset="0"/>
                <a:cs typeface="Arial" panose="020B0604020202020204" pitchFamily="34" charset="0"/>
              </a:rPr>
              <a:t>Therefore thou art inexcusable, O man, whosoever thou art that </a:t>
            </a:r>
            <a:r>
              <a:rPr lang="en-US" b="0" dirty="0" err="1">
                <a:latin typeface="Arial" panose="020B0604020202020204" pitchFamily="34" charset="0"/>
                <a:cs typeface="Arial" panose="020B0604020202020204" pitchFamily="34" charset="0"/>
              </a:rPr>
              <a:t>judgest</a:t>
            </a:r>
            <a:r>
              <a:rPr lang="en-US" b="0" dirty="0">
                <a:latin typeface="Arial" panose="020B0604020202020204" pitchFamily="34" charset="0"/>
                <a:cs typeface="Arial" panose="020B0604020202020204" pitchFamily="34" charset="0"/>
              </a:rPr>
              <a:t>: for wherein thou </a:t>
            </a:r>
            <a:r>
              <a:rPr lang="en-US" b="0" dirty="0" err="1">
                <a:latin typeface="Arial" panose="020B0604020202020204" pitchFamily="34" charset="0"/>
                <a:cs typeface="Arial" panose="020B0604020202020204" pitchFamily="34" charset="0"/>
              </a:rPr>
              <a:t>judgest</a:t>
            </a:r>
            <a:r>
              <a:rPr lang="en-US" b="0" dirty="0">
                <a:latin typeface="Arial" panose="020B0604020202020204" pitchFamily="34" charset="0"/>
                <a:cs typeface="Arial" panose="020B0604020202020204" pitchFamily="34" charset="0"/>
              </a:rPr>
              <a:t> another, thou </a:t>
            </a:r>
            <a:r>
              <a:rPr lang="en-US" b="0" dirty="0" err="1">
                <a:latin typeface="Arial" panose="020B0604020202020204" pitchFamily="34" charset="0"/>
                <a:cs typeface="Arial" panose="020B0604020202020204" pitchFamily="34" charset="0"/>
              </a:rPr>
              <a:t>condemnest</a:t>
            </a:r>
            <a:r>
              <a:rPr lang="en-US" b="0" dirty="0">
                <a:latin typeface="Arial" panose="020B0604020202020204" pitchFamily="34" charset="0"/>
                <a:cs typeface="Arial" panose="020B0604020202020204" pitchFamily="34" charset="0"/>
              </a:rPr>
              <a:t> thyself; for thou that </a:t>
            </a:r>
            <a:r>
              <a:rPr lang="en-US" b="0" dirty="0" err="1">
                <a:latin typeface="Arial" panose="020B0604020202020204" pitchFamily="34" charset="0"/>
                <a:cs typeface="Arial" panose="020B0604020202020204" pitchFamily="34" charset="0"/>
              </a:rPr>
              <a:t>judgest</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the same things.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But we are sure that the judgment of God is according to truth against them which commit such things.</a:t>
            </a:r>
            <a:r>
              <a:rPr lang="en-US" b="1" dirty="0">
                <a:latin typeface="Arial" panose="020B0604020202020204" pitchFamily="34" charset="0"/>
                <a:cs typeface="Arial" panose="020B0604020202020204" pitchFamily="34" charset="0"/>
              </a:rPr>
              <a:t> 3 </a:t>
            </a:r>
            <a:r>
              <a:rPr lang="en-US" b="0" dirty="0">
                <a:latin typeface="Arial" panose="020B0604020202020204" pitchFamily="34" charset="0"/>
                <a:cs typeface="Arial" panose="020B0604020202020204" pitchFamily="34" charset="0"/>
              </a:rPr>
              <a:t>And </a:t>
            </a:r>
            <a:r>
              <a:rPr lang="en-US" b="0" dirty="0" err="1">
                <a:latin typeface="Arial" panose="020B0604020202020204" pitchFamily="34" charset="0"/>
                <a:cs typeface="Arial" panose="020B0604020202020204" pitchFamily="34" charset="0"/>
              </a:rPr>
              <a:t>thinkest</a:t>
            </a:r>
            <a:r>
              <a:rPr lang="en-US" b="0" dirty="0">
                <a:latin typeface="Arial" panose="020B0604020202020204" pitchFamily="34" charset="0"/>
                <a:cs typeface="Arial" panose="020B0604020202020204" pitchFamily="34" charset="0"/>
              </a:rPr>
              <a:t> thou this, O man, that </a:t>
            </a:r>
            <a:r>
              <a:rPr lang="en-US" b="0" dirty="0" err="1">
                <a:latin typeface="Arial" panose="020B0604020202020204" pitchFamily="34" charset="0"/>
                <a:cs typeface="Arial" panose="020B0604020202020204" pitchFamily="34" charset="0"/>
              </a:rPr>
              <a:t>judgest</a:t>
            </a:r>
            <a:r>
              <a:rPr lang="en-US" b="0" dirty="0">
                <a:latin typeface="Arial" panose="020B0604020202020204" pitchFamily="34" charset="0"/>
                <a:cs typeface="Arial" panose="020B0604020202020204" pitchFamily="34" charset="0"/>
              </a:rPr>
              <a:t> them which do such things, and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the same, that thou shalt escape the judgment of God?</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Or </a:t>
            </a:r>
            <a:r>
              <a:rPr lang="en-US" b="0" dirty="0" err="1">
                <a:latin typeface="Arial" panose="020B0604020202020204" pitchFamily="34" charset="0"/>
                <a:cs typeface="Arial" panose="020B0604020202020204" pitchFamily="34" charset="0"/>
              </a:rPr>
              <a:t>despisest</a:t>
            </a:r>
            <a:r>
              <a:rPr lang="en-US" b="0" dirty="0">
                <a:latin typeface="Arial" panose="020B0604020202020204" pitchFamily="34" charset="0"/>
                <a:cs typeface="Arial" panose="020B0604020202020204" pitchFamily="34" charset="0"/>
              </a:rPr>
              <a:t> thou the riches of his goodness and forbearance and longsuffering; not knowing that the goodness of God leadeth thee to repentance?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2:21-24 KJV 21</a:t>
            </a:r>
            <a:r>
              <a:rPr lang="en-US" b="0" dirty="0">
                <a:latin typeface="Arial" panose="020B0604020202020204" pitchFamily="34" charset="0"/>
                <a:cs typeface="Arial" panose="020B0604020202020204" pitchFamily="34" charset="0"/>
              </a:rPr>
              <a:t> For even hereunto were ye called: because Christ also suffered for us, leaving us an example, that ye should follow his steps: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Who did no sin, neither was guile found in his mouth: 23 Who, when he was reviled, reviled not again; when he suffered, he threatened not; but committed himself to him that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righteously: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Who his own self bare our sins in his own body on the tree, that we, being dead to sins, should live unto righteousness: by whose stripes ye were healed.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52:1 KJV 1 </a:t>
            </a:r>
            <a:r>
              <a:rPr lang="en-US" dirty="0">
                <a:latin typeface="Arial" panose="020B0604020202020204" pitchFamily="34" charset="0"/>
                <a:cs typeface="Arial" panose="020B0604020202020204" pitchFamily="34" charset="0"/>
              </a:rPr>
              <a:t>Why </a:t>
            </a:r>
            <a:r>
              <a:rPr lang="en-US" dirty="0" err="1">
                <a:latin typeface="Arial" panose="020B0604020202020204" pitchFamily="34" charset="0"/>
                <a:cs typeface="Arial" panose="020B0604020202020204" pitchFamily="34" charset="0"/>
              </a:rPr>
              <a:t>boastest</a:t>
            </a:r>
            <a:r>
              <a:rPr lang="en-US" dirty="0">
                <a:latin typeface="Arial" panose="020B0604020202020204" pitchFamily="34" charset="0"/>
                <a:cs typeface="Arial" panose="020B0604020202020204" pitchFamily="34" charset="0"/>
              </a:rPr>
              <a:t> thou thyself in mischief, O mighty man? </a:t>
            </a:r>
            <a:r>
              <a:rPr lang="en-US" b="1" dirty="0">
                <a:latin typeface="Arial" panose="020B0604020202020204" pitchFamily="34" charset="0"/>
                <a:cs typeface="Arial" panose="020B0604020202020204" pitchFamily="34" charset="0"/>
              </a:rPr>
              <a:t>the goodness of God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continually.</a:t>
            </a:r>
          </a:p>
        </p:txBody>
      </p:sp>
      <p:sp>
        <p:nvSpPr>
          <p:cNvPr id="4" name="Slide Number Placeholder 3"/>
          <p:cNvSpPr>
            <a:spLocks noGrp="1"/>
          </p:cNvSpPr>
          <p:nvPr>
            <p:ph type="sldNum" sz="quarter" idx="5"/>
          </p:nvPr>
        </p:nvSpPr>
        <p:spPr/>
        <p:txBody>
          <a:bodyPr/>
          <a:lstStyle/>
          <a:p>
            <a:fld id="{91F74740-937E-4F88-A963-846A880C2DD7}" type="slidenum">
              <a:rPr lang="en-US" smtClean="0"/>
              <a:t>12</a:t>
            </a:fld>
            <a:endParaRPr lang="en-US"/>
          </a:p>
        </p:txBody>
      </p:sp>
      <p:sp>
        <p:nvSpPr>
          <p:cNvPr id="5" name="Date Placeholder 4">
            <a:extLst>
              <a:ext uri="{FF2B5EF4-FFF2-40B4-BE49-F238E27FC236}">
                <a16:creationId xmlns:a16="http://schemas.microsoft.com/office/drawing/2014/main" id="{269B6815-4E45-284D-DE20-7462F002C3AF}"/>
              </a:ext>
            </a:extLst>
          </p:cNvPr>
          <p:cNvSpPr>
            <a:spLocks noGrp="1"/>
          </p:cNvSpPr>
          <p:nvPr>
            <p:ph type="dt" idx="1"/>
          </p:nvPr>
        </p:nvSpPr>
        <p:spPr/>
        <p:txBody>
          <a:bodyPr/>
          <a:lstStyle/>
          <a:p>
            <a:r>
              <a:rPr lang="en-US"/>
              <a:t>7/24/2022 AM</a:t>
            </a:r>
          </a:p>
        </p:txBody>
      </p:sp>
    </p:spTree>
    <p:extLst>
      <p:ext uri="{BB962C8B-B14F-4D97-AF65-F5344CB8AC3E}">
        <p14:creationId xmlns:p14="http://schemas.microsoft.com/office/powerpoint/2010/main" val="70735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B00F70-CB72-4F20-9416-AE7CE7BE8EFC}"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23882667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00F70-CB72-4F20-9416-AE7CE7BE8EFC}"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1520737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00F70-CB72-4F20-9416-AE7CE7BE8EFC}"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1451007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DEA8D2B-58FB-4B3A-940C-39FA4DA37A57}" type="datetime1">
              <a:rPr lang="en-US" smtClean="0"/>
              <a:t>7/24/2022</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"The Fruit of the Spirit"</a:t>
            </a:r>
          </a:p>
        </p:txBody>
      </p:sp>
      <p:sp>
        <p:nvSpPr>
          <p:cNvPr id="29" name="Slide Number Placeholder 28"/>
          <p:cNvSpPr>
            <a:spLocks noGrp="1"/>
          </p:cNvSpPr>
          <p:nvPr>
            <p:ph type="sldNum" sz="quarter" idx="12"/>
          </p:nvPr>
        </p:nvSpPr>
        <p:spPr>
          <a:xfrm>
            <a:off x="1216152" y="6355080"/>
            <a:ext cx="1219200" cy="365760"/>
          </a:xfrm>
        </p:spPr>
        <p:txBody>
          <a:bodyPr/>
          <a:lstStyle/>
          <a:p>
            <a:fld id="{DF083FFC-45F4-4D77-A7A4-33C50BCE64B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183593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F8D76FE-5090-4C65-A0EF-ED37D05A8F26}" type="datetime1">
              <a:rPr lang="en-US" smtClean="0"/>
              <a:t>7/24/2022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30615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B8BAEFB-5B55-4892-94EC-6024DEF49818}" type="datetime1">
              <a:rPr lang="en-US" smtClean="0"/>
              <a:t>7/24/2022</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"The Fruit of the Spirit"</a:t>
            </a:r>
          </a:p>
        </p:txBody>
      </p:sp>
      <p:sp>
        <p:nvSpPr>
          <p:cNvPr id="6" name="Slide Number Placeholder 5"/>
          <p:cNvSpPr>
            <a:spLocks noGrp="1"/>
          </p:cNvSpPr>
          <p:nvPr>
            <p:ph type="sldNum" sz="quarter" idx="12"/>
          </p:nvPr>
        </p:nvSpPr>
        <p:spPr>
          <a:xfrm>
            <a:off x="1069848" y="6355080"/>
            <a:ext cx="1520952" cy="365760"/>
          </a:xfrm>
        </p:spPr>
        <p:txBody>
          <a:bodyPr/>
          <a:lstStyle/>
          <a:p>
            <a:fld id="{DF083FFC-45F4-4D77-A7A4-33C50BCE64B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1200647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21872F5-E419-46CF-8723-BB3071012962}" type="datetime1">
              <a:rPr lang="en-US" smtClean="0"/>
              <a:t>7/24/2022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28724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746066C-5901-425F-B50E-0E9E04A578DA}" type="datetime1">
              <a:rPr lang="en-US" smtClean="0"/>
              <a:t>7/24/2022</a:t>
            </a:fld>
            <a:endParaRPr lang="en-US"/>
          </a:p>
        </p:txBody>
      </p:sp>
      <p:sp>
        <p:nvSpPr>
          <p:cNvPr id="8" name="Footer Placeholder 7"/>
          <p:cNvSpPr>
            <a:spLocks noGrp="1"/>
          </p:cNvSpPr>
          <p:nvPr>
            <p:ph type="ftr" sz="quarter" idx="11"/>
          </p:nvPr>
        </p:nvSpPr>
        <p:spPr/>
        <p:txBody>
          <a:bodyPr/>
          <a:lstStyle/>
          <a:p>
            <a:r>
              <a:rPr lang="en-US"/>
              <a:t>"The Fruit of the Spirit"</a:t>
            </a:r>
          </a:p>
        </p:txBody>
      </p:sp>
      <p:sp>
        <p:nvSpPr>
          <p:cNvPr id="9" name="Slide Number Placeholder 8"/>
          <p:cNvSpPr>
            <a:spLocks noGrp="1"/>
          </p:cNvSpPr>
          <p:nvPr>
            <p:ph type="sldNum" sz="quarter" idx="12"/>
          </p:nvPr>
        </p:nvSpPr>
        <p:spPr/>
        <p:txBody>
          <a:bodyPr/>
          <a:lstStyle/>
          <a:p>
            <a:fld id="{DF083FFC-45F4-4D77-A7A4-33C50BCE64B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02396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57036D4-53AA-4B52-A7A7-011F06CE8C71}" type="datetime1">
              <a:rPr lang="en-US" smtClean="0"/>
              <a:t>7/24/2022</a:t>
            </a:fld>
            <a:endParaRPr lang="en-US"/>
          </a:p>
        </p:txBody>
      </p:sp>
      <p:sp>
        <p:nvSpPr>
          <p:cNvPr id="4" name="Footer Placeholder 3"/>
          <p:cNvSpPr>
            <a:spLocks noGrp="1"/>
          </p:cNvSpPr>
          <p:nvPr>
            <p:ph type="ftr" sz="quarter" idx="11"/>
          </p:nvPr>
        </p:nvSpPr>
        <p:spPr/>
        <p:txBody>
          <a:bodyPr/>
          <a:lstStyle/>
          <a:p>
            <a:r>
              <a:rPr lang="en-US"/>
              <a:t>"The Fruit of the Spirit"</a:t>
            </a:r>
          </a:p>
        </p:txBody>
      </p:sp>
      <p:sp>
        <p:nvSpPr>
          <p:cNvPr id="5" name="Slide Number Placeholder 4"/>
          <p:cNvSpPr>
            <a:spLocks noGrp="1"/>
          </p:cNvSpPr>
          <p:nvPr>
            <p:ph type="sldNum" sz="quarter" idx="12"/>
          </p:nvPr>
        </p:nvSpPr>
        <p:spPr/>
        <p:txBody>
          <a:bodyPr/>
          <a:lstStyle/>
          <a:p>
            <a:fld id="{DF083FFC-45F4-4D77-A7A4-33C50BCE64B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796331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D9AFB-23DE-4F61-A077-7011D917DB6B}" type="datetime1">
              <a:rPr lang="en-US" smtClean="0"/>
              <a:t>7/24/2022</a:t>
            </a:fld>
            <a:endParaRPr lang="en-US"/>
          </a:p>
        </p:txBody>
      </p:sp>
      <p:sp>
        <p:nvSpPr>
          <p:cNvPr id="3" name="Footer Placeholder 2"/>
          <p:cNvSpPr>
            <a:spLocks noGrp="1"/>
          </p:cNvSpPr>
          <p:nvPr>
            <p:ph type="ftr" sz="quarter" idx="11"/>
          </p:nvPr>
        </p:nvSpPr>
        <p:spPr/>
        <p:txBody>
          <a:bodyPr/>
          <a:lstStyle/>
          <a:p>
            <a:r>
              <a:rPr lang="en-US"/>
              <a:t>"The Fruit of the Spirit"</a:t>
            </a:r>
          </a:p>
        </p:txBody>
      </p:sp>
      <p:sp>
        <p:nvSpPr>
          <p:cNvPr id="4" name="Slide Number Placeholder 3"/>
          <p:cNvSpPr>
            <a:spLocks noGrp="1"/>
          </p:cNvSpPr>
          <p:nvPr>
            <p:ph type="sldNum" sz="quarter" idx="12"/>
          </p:nvPr>
        </p:nvSpPr>
        <p:spPr/>
        <p:txBody>
          <a:bodyPr/>
          <a:lstStyle/>
          <a:p>
            <a:fld id="{DF083FFC-45F4-4D77-A7A4-33C50BCE64B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935922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D53676-FA72-47FD-BD62-FF072AB85224}" type="datetime1">
              <a:rPr lang="en-US" smtClean="0"/>
              <a:t>7/24/2022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5753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00F70-CB72-4F20-9416-AE7CE7BE8EFC}"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423715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7E9FB4-6C2B-430D-AC9A-C4BA81A0B1DB}" type="datetime1">
              <a:rPr lang="en-US" smtClean="0"/>
              <a:t>7/24/2022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159551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5FE84-09DD-48CD-912E-93E8E1312308}" type="datetime1">
              <a:rPr lang="en-US" smtClean="0"/>
              <a:t>7/24/2022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Tree>
    <p:extLst>
      <p:ext uri="{BB962C8B-B14F-4D97-AF65-F5344CB8AC3E}">
        <p14:creationId xmlns:p14="http://schemas.microsoft.com/office/powerpoint/2010/main" val="1706425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D2872F-033D-4935-A2F1-FAEC55CDECE2}" type="datetime1">
              <a:rPr lang="en-US" smtClean="0"/>
              <a:t>7/24/2022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42272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00F70-CB72-4F20-9416-AE7CE7BE8EFC}"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212642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B00F70-CB72-4F20-9416-AE7CE7BE8EFC}"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5933052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B00F70-CB72-4F20-9416-AE7CE7BE8EFC}"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3140066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B00F70-CB72-4F20-9416-AE7CE7BE8EFC}"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1609828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00F70-CB72-4F20-9416-AE7CE7BE8EFC}"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1509758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B00F70-CB72-4F20-9416-AE7CE7BE8EFC}"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3273579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B00F70-CB72-4F20-9416-AE7CE7BE8EFC}"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F22A-21AD-43A3-9ECE-0AC12B435791}" type="slidenum">
              <a:rPr lang="en-US" smtClean="0"/>
              <a:t>‹#›</a:t>
            </a:fld>
            <a:endParaRPr lang="en-US"/>
          </a:p>
        </p:txBody>
      </p:sp>
    </p:spTree>
    <p:extLst>
      <p:ext uri="{BB962C8B-B14F-4D97-AF65-F5344CB8AC3E}">
        <p14:creationId xmlns:p14="http://schemas.microsoft.com/office/powerpoint/2010/main" val="1634036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00F70-CB72-4F20-9416-AE7CE7BE8EFC}" type="datetimeFigureOut">
              <a:rPr lang="en-US" smtClean="0"/>
              <a:t>7/24/2022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CF22A-21AD-43A3-9ECE-0AC12B435791}" type="slidenum">
              <a:rPr lang="en-US" smtClean="0"/>
              <a:t>‹#›</a:t>
            </a:fld>
            <a:endParaRPr lang="en-US"/>
          </a:p>
        </p:txBody>
      </p:sp>
    </p:spTree>
    <p:extLst>
      <p:ext uri="{BB962C8B-B14F-4D97-AF65-F5344CB8AC3E}">
        <p14:creationId xmlns:p14="http://schemas.microsoft.com/office/powerpoint/2010/main" val="111884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CEC56A-F6E7-4F97-A24C-C2B3C75FCCC9}" type="datetime1">
              <a:rPr lang="en-US" smtClean="0"/>
              <a:t>7/24/2022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"The Fruit of the Spirit"</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F083FFC-45F4-4D77-A7A4-33C50BCE64B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076232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publicdomainpictures.net/view-image.php?image=4446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dirty="0">
                <a:latin typeface="Candara" panose="020E0502030303020204" pitchFamily="34" charset="0"/>
              </a:rPr>
              <a:t>“The Fruit of the Spirit”</a:t>
            </a:r>
          </a:p>
        </p:txBody>
      </p:sp>
      <p:sp>
        <p:nvSpPr>
          <p:cNvPr id="3" name="Subtitle 2"/>
          <p:cNvSpPr>
            <a:spLocks noGrp="1"/>
          </p:cNvSpPr>
          <p:nvPr>
            <p:ph type="subTitle" idx="1"/>
          </p:nvPr>
        </p:nvSpPr>
        <p:spPr>
          <a:xfrm>
            <a:off x="1219200" y="5124450"/>
            <a:ext cx="6858000" cy="533400"/>
          </a:xfrm>
        </p:spPr>
        <p:txBody>
          <a:bodyPr anchor="ctr">
            <a:noAutofit/>
          </a:bodyPr>
          <a:lstStyle/>
          <a:p>
            <a:r>
              <a:rPr lang="en-US" sz="3200" b="1" i="1" dirty="0">
                <a:latin typeface="Candara" panose="020E0502030303020204" pitchFamily="34" charset="0"/>
              </a:rPr>
              <a:t>GOODNESS</a:t>
            </a:r>
            <a:r>
              <a:rPr lang="en-US" sz="3200" dirty="0">
                <a:latin typeface="Candara" panose="020E0502030303020204" pitchFamily="34" charset="0"/>
              </a:rPr>
              <a:t>-Galatians 5:22-26</a:t>
            </a:r>
          </a:p>
        </p:txBody>
      </p:sp>
    </p:spTree>
    <p:extLst>
      <p:ext uri="{BB962C8B-B14F-4D97-AF65-F5344CB8AC3E}">
        <p14:creationId xmlns:p14="http://schemas.microsoft.com/office/powerpoint/2010/main" val="10275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500"/>
                                        <p:tgtEl>
                                          <p:spTgt spid="3">
                                            <p:txEl>
                                              <p:pRg st="0" end="0"/>
                                            </p:txEl>
                                          </p:spTgt>
                                        </p:tgtEl>
                                      </p:cBhvr>
                                    </p:animEffect>
                                    <p:anim calcmode="lin" valueType="num">
                                      <p:cBhvr>
                                        <p:cTn id="12"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a:latin typeface="Candara" panose="020E0502030303020204" pitchFamily="34" charset="0"/>
              </a:rPr>
              <a:t>Goodness</a:t>
            </a:r>
            <a:r>
              <a:rPr lang="en-US" sz="4400" b="1" dirty="0">
                <a:latin typeface="Candara" panose="020E0502030303020204" pitchFamily="34" charset="0"/>
              </a:rPr>
              <a:t> Defined - Summarized</a:t>
            </a:r>
          </a:p>
        </p:txBody>
      </p:sp>
      <p:sp>
        <p:nvSpPr>
          <p:cNvPr id="4" name="Slide Number Placeholder 3"/>
          <p:cNvSpPr>
            <a:spLocks noGrp="1"/>
          </p:cNvSpPr>
          <p:nvPr>
            <p:ph type="sldNum" sz="quarter" idx="12"/>
          </p:nvPr>
        </p:nvSpPr>
        <p:spPr/>
        <p:txBody>
          <a:bodyPr/>
          <a:lstStyle/>
          <a:p>
            <a:fld id="{DF083FFC-45F4-4D77-A7A4-33C50BCE64BA}" type="slidenum">
              <a:rPr lang="en-US" smtClean="0"/>
              <a:t>10</a:t>
            </a:fld>
            <a:endParaRPr lang="en-US"/>
          </a:p>
        </p:txBody>
      </p:sp>
      <p:sp>
        <p:nvSpPr>
          <p:cNvPr id="5" name="Content Placeholder 4"/>
          <p:cNvSpPr>
            <a:spLocks noGrp="1"/>
          </p:cNvSpPr>
          <p:nvPr>
            <p:ph sz="quarter" idx="1"/>
          </p:nvPr>
        </p:nvSpPr>
        <p:spPr>
          <a:xfrm>
            <a:off x="457200" y="1161325"/>
            <a:ext cx="8229600" cy="5320496"/>
          </a:xfrm>
        </p:spPr>
        <p:txBody>
          <a:bodyPr>
            <a:normAutofit lnSpcReduction="10000"/>
          </a:bodyPr>
          <a:lstStyle/>
          <a:p>
            <a:r>
              <a:rPr lang="en-US" dirty="0">
                <a:latin typeface="Candara" panose="020E0502030303020204" pitchFamily="34" charset="0"/>
              </a:rPr>
              <a:t>The person who displays </a:t>
            </a:r>
            <a:r>
              <a:rPr lang="en-US" b="1" i="1" dirty="0">
                <a:latin typeface="Candara" panose="020E0502030303020204" pitchFamily="34" charset="0"/>
              </a:rPr>
              <a:t>goodness</a:t>
            </a:r>
            <a:r>
              <a:rPr lang="en-US" dirty="0">
                <a:latin typeface="Candara" panose="020E0502030303020204" pitchFamily="34" charset="0"/>
              </a:rPr>
              <a:t> is not like the person who is simply </a:t>
            </a:r>
            <a:r>
              <a:rPr lang="en-US" b="1" i="1" dirty="0">
                <a:latin typeface="Candara" panose="020E0502030303020204" pitchFamily="34" charset="0"/>
              </a:rPr>
              <a:t>just</a:t>
            </a:r>
            <a:r>
              <a:rPr lang="en-US" b="1" dirty="0">
                <a:latin typeface="Candara" panose="020E0502030303020204" pitchFamily="34" charset="0"/>
              </a:rPr>
              <a:t>.</a:t>
            </a:r>
            <a:r>
              <a:rPr lang="en-US" dirty="0">
                <a:latin typeface="Candara" panose="020E0502030303020204" pitchFamily="34" charset="0"/>
              </a:rPr>
              <a:t>..</a:t>
            </a:r>
          </a:p>
          <a:p>
            <a:pPr lvl="1"/>
            <a:r>
              <a:rPr lang="en-US" dirty="0">
                <a:latin typeface="Candara" panose="020E0502030303020204" pitchFamily="34" charset="0"/>
              </a:rPr>
              <a:t>The person who is simply </a:t>
            </a:r>
            <a:r>
              <a:rPr lang="en-US" b="1" i="1" dirty="0">
                <a:latin typeface="Candara" panose="020E0502030303020204" pitchFamily="34" charset="0"/>
              </a:rPr>
              <a:t>just</a:t>
            </a:r>
            <a:r>
              <a:rPr lang="en-US" dirty="0">
                <a:latin typeface="Candara" panose="020E0502030303020204" pitchFamily="34" charset="0"/>
              </a:rPr>
              <a:t> gives only to another what he has earned</a:t>
            </a:r>
          </a:p>
          <a:p>
            <a:pPr lvl="1"/>
            <a:r>
              <a:rPr lang="en-US" dirty="0">
                <a:latin typeface="Candara" panose="020E0502030303020204" pitchFamily="34" charset="0"/>
              </a:rPr>
              <a:t>Whereas the person who is </a:t>
            </a:r>
            <a:r>
              <a:rPr lang="en-US" b="1" i="1" dirty="0">
                <a:latin typeface="Candara" panose="020E0502030303020204" pitchFamily="34" charset="0"/>
              </a:rPr>
              <a:t>good</a:t>
            </a:r>
            <a:r>
              <a:rPr lang="en-US" dirty="0">
                <a:latin typeface="Candara" panose="020E0502030303020204" pitchFamily="34" charset="0"/>
              </a:rPr>
              <a:t> is generous to give what was not deserved</a:t>
            </a:r>
          </a:p>
          <a:p>
            <a:r>
              <a:rPr lang="en-US" dirty="0">
                <a:latin typeface="Candara" panose="020E0502030303020204" pitchFamily="34" charset="0"/>
              </a:rPr>
              <a:t>The person who displays </a:t>
            </a:r>
            <a:r>
              <a:rPr lang="en-US" b="1" i="1" dirty="0">
                <a:latin typeface="Candara" panose="020E0502030303020204" pitchFamily="34" charset="0"/>
              </a:rPr>
              <a:t>goodness</a:t>
            </a:r>
            <a:r>
              <a:rPr lang="en-US" dirty="0">
                <a:latin typeface="Candara" panose="020E0502030303020204" pitchFamily="34" charset="0"/>
              </a:rPr>
              <a:t> is not like the person who is </a:t>
            </a:r>
            <a:r>
              <a:rPr lang="en-US" b="1" i="1" dirty="0">
                <a:latin typeface="Candara" panose="020E0502030303020204" pitchFamily="34" charset="0"/>
              </a:rPr>
              <a:t>evil</a:t>
            </a:r>
            <a:r>
              <a:rPr lang="en-US" b="1" dirty="0">
                <a:latin typeface="Candara" panose="020E0502030303020204" pitchFamily="34" charset="0"/>
              </a:rPr>
              <a:t>...</a:t>
            </a:r>
          </a:p>
          <a:p>
            <a:pPr lvl="1"/>
            <a:r>
              <a:rPr lang="en-US" dirty="0">
                <a:latin typeface="Candara" panose="020E0502030303020204" pitchFamily="34" charset="0"/>
              </a:rPr>
              <a:t>The person who is </a:t>
            </a:r>
            <a:r>
              <a:rPr lang="en-US" b="1" i="1" dirty="0">
                <a:latin typeface="Candara" panose="020E0502030303020204" pitchFamily="34" charset="0"/>
              </a:rPr>
              <a:t>evil</a:t>
            </a:r>
            <a:r>
              <a:rPr lang="en-US" dirty="0">
                <a:latin typeface="Candara" panose="020E0502030303020204" pitchFamily="34" charset="0"/>
              </a:rPr>
              <a:t> begrudges everything he has to give</a:t>
            </a:r>
          </a:p>
          <a:p>
            <a:pPr lvl="1"/>
            <a:r>
              <a:rPr lang="en-US" dirty="0">
                <a:latin typeface="Candara" panose="020E0502030303020204" pitchFamily="34" charset="0"/>
              </a:rPr>
              <a:t>The person who is </a:t>
            </a:r>
            <a:r>
              <a:rPr lang="en-US" b="1" i="1" dirty="0">
                <a:latin typeface="Candara" panose="020E0502030303020204" pitchFamily="34" charset="0"/>
              </a:rPr>
              <a:t>good</a:t>
            </a:r>
            <a:r>
              <a:rPr lang="en-US" dirty="0">
                <a:latin typeface="Candara" panose="020E0502030303020204" pitchFamily="34" charset="0"/>
              </a:rPr>
              <a:t> is openhearted and openhanded, i.e., generous</a:t>
            </a:r>
          </a:p>
          <a:p>
            <a:r>
              <a:rPr lang="en-US" dirty="0">
                <a:latin typeface="Candara" panose="020E0502030303020204" pitchFamily="34" charset="0"/>
              </a:rPr>
              <a:t>It has been said that </a:t>
            </a:r>
            <a:r>
              <a:rPr lang="en-US" b="1" i="1" dirty="0">
                <a:latin typeface="Candara" panose="020E0502030303020204" pitchFamily="34" charset="0"/>
              </a:rPr>
              <a:t>goodness</a:t>
            </a:r>
            <a:r>
              <a:rPr lang="en-US" dirty="0">
                <a:latin typeface="Candara" panose="020E0502030303020204" pitchFamily="34" charset="0"/>
              </a:rPr>
              <a:t> “is easier to recognize than to define.”</a:t>
            </a:r>
          </a:p>
        </p:txBody>
      </p:sp>
    </p:spTree>
    <p:extLst>
      <p:ext uri="{BB962C8B-B14F-4D97-AF65-F5344CB8AC3E}">
        <p14:creationId xmlns:p14="http://schemas.microsoft.com/office/powerpoint/2010/main" val="1632368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47904" cy="990600"/>
          </a:xfrm>
        </p:spPr>
        <p:txBody>
          <a:bodyPr>
            <a:noAutofit/>
          </a:bodyPr>
          <a:lstStyle/>
          <a:p>
            <a:r>
              <a:rPr lang="en-US" sz="4400" b="1" i="1" dirty="0">
                <a:latin typeface="Candara" panose="020E0502030303020204" pitchFamily="34" charset="0"/>
              </a:rPr>
              <a:t>Goodness</a:t>
            </a:r>
            <a:r>
              <a:rPr lang="en-US" sz="4400" b="1" dirty="0">
                <a:latin typeface="Candara" panose="020E0502030303020204" pitchFamily="34" charset="0"/>
              </a:rPr>
              <a:t> is a Characteristic of God</a:t>
            </a:r>
          </a:p>
        </p:txBody>
      </p:sp>
      <p:sp>
        <p:nvSpPr>
          <p:cNvPr id="4" name="Slide Number Placeholder 3"/>
          <p:cNvSpPr>
            <a:spLocks noGrp="1"/>
          </p:cNvSpPr>
          <p:nvPr>
            <p:ph type="sldNum" sz="quarter" idx="12"/>
          </p:nvPr>
        </p:nvSpPr>
        <p:spPr/>
        <p:txBody>
          <a:bodyPr/>
          <a:lstStyle/>
          <a:p>
            <a:fld id="{DF083FFC-45F4-4D77-A7A4-33C50BCE64BA}" type="slidenum">
              <a:rPr lang="en-US" smtClean="0"/>
              <a:t>11</a:t>
            </a:fld>
            <a:endParaRPr lang="en-US"/>
          </a:p>
        </p:txBody>
      </p:sp>
      <p:sp>
        <p:nvSpPr>
          <p:cNvPr id="5" name="Content Placeholder 4"/>
          <p:cNvSpPr>
            <a:spLocks noGrp="1"/>
          </p:cNvSpPr>
          <p:nvPr>
            <p:ph sz="quarter" idx="1"/>
          </p:nvPr>
        </p:nvSpPr>
        <p:spPr>
          <a:xfrm>
            <a:off x="457200" y="1161325"/>
            <a:ext cx="8547904" cy="5181600"/>
          </a:xfrm>
        </p:spPr>
        <p:txBody>
          <a:bodyPr>
            <a:normAutofit/>
          </a:bodyPr>
          <a:lstStyle/>
          <a:p>
            <a:pPr>
              <a:buFont typeface="Wingdings" panose="05000000000000000000" pitchFamily="2" charset="2"/>
              <a:buChar char="§"/>
            </a:pPr>
            <a:r>
              <a:rPr lang="en-US" sz="3200" b="1" dirty="0">
                <a:latin typeface="Candara" panose="020E0502030303020204" pitchFamily="34" charset="0"/>
              </a:rPr>
              <a:t>Gives all </a:t>
            </a:r>
            <a:r>
              <a:rPr lang="en-US" sz="3200" b="1" i="1" dirty="0">
                <a:latin typeface="Candara" panose="020E0502030303020204" pitchFamily="34" charset="0"/>
              </a:rPr>
              <a:t>good</a:t>
            </a:r>
            <a:r>
              <a:rPr lang="en-US" sz="3200" b="1" dirty="0">
                <a:latin typeface="Candara" panose="020E0502030303020204" pitchFamily="34" charset="0"/>
              </a:rPr>
              <a:t> and </a:t>
            </a:r>
            <a:r>
              <a:rPr lang="en-US" sz="3200" b="1" i="1" dirty="0">
                <a:latin typeface="Candara" panose="020E0502030303020204" pitchFamily="34" charset="0"/>
              </a:rPr>
              <a:t>perfect</a:t>
            </a:r>
            <a:r>
              <a:rPr lang="en-US" sz="3200" b="1" dirty="0">
                <a:latin typeface="Candara" panose="020E0502030303020204" pitchFamily="34" charset="0"/>
              </a:rPr>
              <a:t> gifts</a:t>
            </a:r>
          </a:p>
          <a:p>
            <a:pPr lvl="1">
              <a:buFont typeface="Wingdings" panose="05000000000000000000" pitchFamily="2" charset="2"/>
              <a:buChar char="§"/>
            </a:pPr>
            <a:r>
              <a:rPr lang="en-US" sz="2800" dirty="0">
                <a:latin typeface="Candara" panose="020E0502030303020204" pitchFamily="34" charset="0"/>
              </a:rPr>
              <a:t>James 1:17 - </a:t>
            </a:r>
            <a:r>
              <a:rPr lang="en-US" sz="2800" b="1" i="1" dirty="0">
                <a:latin typeface="Candara" panose="020E0502030303020204" pitchFamily="34" charset="0"/>
              </a:rPr>
              <a:t>“every </a:t>
            </a:r>
            <a:r>
              <a:rPr lang="en-US" sz="2800" b="1" i="1" u="sng" dirty="0">
                <a:latin typeface="Candara" panose="020E0502030303020204" pitchFamily="34" charset="0"/>
              </a:rPr>
              <a:t>good</a:t>
            </a:r>
            <a:r>
              <a:rPr lang="en-US" sz="2800" b="1" i="1" dirty="0">
                <a:latin typeface="Candara" panose="020E0502030303020204" pitchFamily="34" charset="0"/>
              </a:rPr>
              <a:t> gift and every </a:t>
            </a:r>
            <a:r>
              <a:rPr lang="en-US" sz="2800" b="1" i="1" u="sng" dirty="0">
                <a:latin typeface="Candara" panose="020E0502030303020204" pitchFamily="34" charset="0"/>
              </a:rPr>
              <a:t>perfect</a:t>
            </a:r>
            <a:r>
              <a:rPr lang="en-US" sz="2800" b="1" i="1" dirty="0">
                <a:latin typeface="Candara" panose="020E0502030303020204" pitchFamily="34" charset="0"/>
              </a:rPr>
              <a:t> gift”</a:t>
            </a:r>
          </a:p>
          <a:p>
            <a:pPr lvl="2">
              <a:buFont typeface="Wingdings" panose="05000000000000000000" pitchFamily="2" charset="2"/>
              <a:buChar char="§"/>
            </a:pPr>
            <a:r>
              <a:rPr lang="en-US" sz="2600" b="1" dirty="0">
                <a:latin typeface="Candara" panose="020E0502030303020204" pitchFamily="34" charset="0"/>
              </a:rPr>
              <a:t>Good</a:t>
            </a:r>
            <a:r>
              <a:rPr lang="en-US" sz="2600" dirty="0">
                <a:latin typeface="Candara" panose="020E0502030303020204" pitchFamily="34" charset="0"/>
              </a:rPr>
              <a:t> gifts - Physical blessings</a:t>
            </a:r>
          </a:p>
          <a:p>
            <a:pPr lvl="2">
              <a:buFont typeface="Wingdings" panose="05000000000000000000" pitchFamily="2" charset="2"/>
              <a:buChar char="§"/>
            </a:pPr>
            <a:r>
              <a:rPr lang="en-US" sz="2600" b="1" dirty="0">
                <a:latin typeface="Candara" panose="020E0502030303020204" pitchFamily="34" charset="0"/>
              </a:rPr>
              <a:t>Perfect</a:t>
            </a:r>
            <a:r>
              <a:rPr lang="en-US" sz="2600" dirty="0">
                <a:latin typeface="Candara" panose="020E0502030303020204" pitchFamily="34" charset="0"/>
              </a:rPr>
              <a:t> gift - All Spiritual blessings are in Christ</a:t>
            </a:r>
          </a:p>
          <a:p>
            <a:pPr lvl="3">
              <a:buFont typeface="Wingdings" panose="05000000000000000000" pitchFamily="2" charset="2"/>
              <a:buChar char="§"/>
            </a:pPr>
            <a:r>
              <a:rPr lang="en-US" sz="2400" dirty="0">
                <a:latin typeface="Candara" panose="020E0502030303020204" pitchFamily="34" charset="0"/>
              </a:rPr>
              <a:t>Ephesians 1:3; Galatians 3:26-29; Ephesians 4:12</a:t>
            </a:r>
          </a:p>
          <a:p>
            <a:pPr lvl="3">
              <a:buFont typeface="Wingdings" panose="05000000000000000000" pitchFamily="2" charset="2"/>
              <a:buChar char="§"/>
            </a:pPr>
            <a:r>
              <a:rPr lang="en-US" sz="2400" dirty="0">
                <a:latin typeface="Candara" panose="020E0502030303020204" pitchFamily="34" charset="0"/>
              </a:rPr>
              <a:t>James 1:25</a:t>
            </a:r>
          </a:p>
          <a:p>
            <a:pPr lvl="1">
              <a:buFont typeface="Wingdings" panose="05000000000000000000" pitchFamily="2" charset="2"/>
              <a:buChar char="§"/>
            </a:pPr>
            <a:r>
              <a:rPr lang="en-US" sz="2800" b="1" i="1" dirty="0">
                <a:latin typeface="Candara" panose="020E0502030303020204" pitchFamily="34" charset="0"/>
              </a:rPr>
              <a:t>“…from the Father of lights…”</a:t>
            </a:r>
          </a:p>
          <a:p>
            <a:pPr lvl="2">
              <a:buFont typeface="Wingdings" panose="05000000000000000000" pitchFamily="2" charset="2"/>
              <a:buChar char="§"/>
            </a:pPr>
            <a:r>
              <a:rPr lang="en-US" sz="2600" b="1" dirty="0">
                <a:latin typeface="Candara" panose="020E0502030303020204" pitchFamily="34" charset="0"/>
              </a:rPr>
              <a:t>Physical</a:t>
            </a:r>
            <a:r>
              <a:rPr lang="en-US" sz="2600" dirty="0">
                <a:latin typeface="Candara" panose="020E0502030303020204" pitchFamily="34" charset="0"/>
              </a:rPr>
              <a:t> - Genesis1:14-18, 31</a:t>
            </a:r>
          </a:p>
          <a:p>
            <a:pPr lvl="2">
              <a:buFont typeface="Wingdings" panose="05000000000000000000" pitchFamily="2" charset="2"/>
              <a:buChar char="§"/>
            </a:pPr>
            <a:r>
              <a:rPr lang="en-US" sz="2600" b="1" dirty="0">
                <a:latin typeface="Candara" panose="020E0502030303020204" pitchFamily="34" charset="0"/>
              </a:rPr>
              <a:t>Spiritual</a:t>
            </a:r>
            <a:r>
              <a:rPr lang="en-US" sz="2600" dirty="0">
                <a:latin typeface="Candara" panose="020E0502030303020204" pitchFamily="34" charset="0"/>
              </a:rPr>
              <a:t> - John 1:4, 5; 8:12; 2 Corinthians 4:6</a:t>
            </a:r>
          </a:p>
          <a:p>
            <a:pPr lvl="3">
              <a:buFont typeface="Wingdings" panose="05000000000000000000" pitchFamily="2" charset="2"/>
              <a:buChar char="§"/>
            </a:pPr>
            <a:r>
              <a:rPr lang="en-US" sz="2400" dirty="0">
                <a:latin typeface="Candara" panose="020E0502030303020204" pitchFamily="34" charset="0"/>
              </a:rPr>
              <a:t>Ephesians 5:13; 1 John 1:5-9</a:t>
            </a:r>
            <a:endParaRPr lang="en-US" sz="2400" dirty="0"/>
          </a:p>
          <a:p>
            <a:pPr lvl="1"/>
            <a:endParaRPr lang="en-US" dirty="0"/>
          </a:p>
        </p:txBody>
      </p:sp>
    </p:spTree>
    <p:extLst>
      <p:ext uri="{BB962C8B-B14F-4D97-AF65-F5344CB8AC3E}">
        <p14:creationId xmlns:p14="http://schemas.microsoft.com/office/powerpoint/2010/main" val="2048380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Effect transition="in" filter="fade">
                                      <p:cBhvr>
                                        <p:cTn id="70" dur="1000"/>
                                        <p:tgtEl>
                                          <p:spTgt spid="5">
                                            <p:txEl>
                                              <p:pRg st="9" end="9"/>
                                            </p:txEl>
                                          </p:spTgt>
                                        </p:tgtEl>
                                      </p:cBhvr>
                                    </p:animEffect>
                                    <p:anim calcmode="lin" valueType="num">
                                      <p:cBhvr>
                                        <p:cTn id="7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47904" cy="990600"/>
          </a:xfrm>
        </p:spPr>
        <p:txBody>
          <a:bodyPr>
            <a:noAutofit/>
          </a:bodyPr>
          <a:lstStyle/>
          <a:p>
            <a:r>
              <a:rPr lang="en-US" sz="4400" b="1" i="1" dirty="0">
                <a:latin typeface="Candara" panose="020E0502030303020204" pitchFamily="34" charset="0"/>
              </a:rPr>
              <a:t>Goodness</a:t>
            </a:r>
            <a:r>
              <a:rPr lang="en-US" sz="4400" b="1" dirty="0">
                <a:latin typeface="Candara" panose="020E0502030303020204" pitchFamily="34" charset="0"/>
              </a:rPr>
              <a:t> is a Characteristic of God</a:t>
            </a:r>
          </a:p>
        </p:txBody>
      </p:sp>
      <p:sp>
        <p:nvSpPr>
          <p:cNvPr id="4" name="Slide Number Placeholder 3"/>
          <p:cNvSpPr>
            <a:spLocks noGrp="1"/>
          </p:cNvSpPr>
          <p:nvPr>
            <p:ph type="sldNum" sz="quarter" idx="12"/>
          </p:nvPr>
        </p:nvSpPr>
        <p:spPr/>
        <p:txBody>
          <a:bodyPr/>
          <a:lstStyle/>
          <a:p>
            <a:fld id="{DF083FFC-45F4-4D77-A7A4-33C50BCE64BA}" type="slidenum">
              <a:rPr lang="en-US" smtClean="0"/>
              <a:t>12</a:t>
            </a:fld>
            <a:endParaRPr lang="en-US"/>
          </a:p>
        </p:txBody>
      </p:sp>
      <p:sp>
        <p:nvSpPr>
          <p:cNvPr id="5" name="Content Placeholder 4"/>
          <p:cNvSpPr>
            <a:spLocks noGrp="1"/>
          </p:cNvSpPr>
          <p:nvPr>
            <p:ph sz="quarter" idx="1"/>
          </p:nvPr>
        </p:nvSpPr>
        <p:spPr>
          <a:xfrm>
            <a:off x="457200" y="1161325"/>
            <a:ext cx="8229600" cy="5181600"/>
          </a:xfrm>
        </p:spPr>
        <p:txBody>
          <a:bodyPr>
            <a:normAutofit/>
          </a:bodyPr>
          <a:lstStyle/>
          <a:p>
            <a:pPr>
              <a:buFont typeface="Wingdings" panose="05000000000000000000" pitchFamily="2" charset="2"/>
              <a:buChar char="§"/>
            </a:pPr>
            <a:r>
              <a:rPr lang="en-US" sz="3200" b="1" dirty="0">
                <a:latin typeface="Candara" panose="020E0502030303020204" pitchFamily="34" charset="0"/>
              </a:rPr>
              <a:t>Saves sinful man </a:t>
            </a:r>
            <a:r>
              <a:rPr lang="en-US" sz="3200" dirty="0">
                <a:latin typeface="Candara" panose="020E0502030303020204" pitchFamily="34" charset="0"/>
              </a:rPr>
              <a:t>- John 3:16; Roman 5:6-8</a:t>
            </a:r>
          </a:p>
          <a:p>
            <a:pPr>
              <a:buFont typeface="Wingdings" panose="05000000000000000000" pitchFamily="2" charset="2"/>
              <a:buChar char="§"/>
            </a:pPr>
            <a:r>
              <a:rPr lang="en-US" sz="3200" b="1" dirty="0">
                <a:latin typeface="Candara" panose="020E0502030303020204" pitchFamily="34" charset="0"/>
              </a:rPr>
              <a:t>Leads man to repentance </a:t>
            </a:r>
            <a:r>
              <a:rPr lang="en-US" sz="3200" dirty="0">
                <a:latin typeface="Candara" panose="020E0502030303020204" pitchFamily="34" charset="0"/>
              </a:rPr>
              <a:t>- Romans 2</a:t>
            </a:r>
            <a:r>
              <a:rPr lang="en-US" sz="3200" b="1" dirty="0">
                <a:latin typeface="Candara" panose="020E0502030303020204" pitchFamily="34" charset="0"/>
              </a:rPr>
              <a:t>:</a:t>
            </a:r>
            <a:r>
              <a:rPr lang="en-US" sz="3200" dirty="0">
                <a:latin typeface="Candara" panose="020E0502030303020204" pitchFamily="34" charset="0"/>
              </a:rPr>
              <a:t>4</a:t>
            </a:r>
          </a:p>
          <a:p>
            <a:pPr>
              <a:buFont typeface="Wingdings" panose="05000000000000000000" pitchFamily="2" charset="2"/>
              <a:buChar char="§"/>
            </a:pPr>
            <a:r>
              <a:rPr lang="en-US" sz="3200" b="1" dirty="0">
                <a:latin typeface="Candara" panose="020E0502030303020204" pitchFamily="34" charset="0"/>
              </a:rPr>
              <a:t>Left us an example to follow </a:t>
            </a:r>
            <a:r>
              <a:rPr lang="en-US" sz="3200" dirty="0">
                <a:latin typeface="Candara" panose="020E0502030303020204" pitchFamily="34" charset="0"/>
              </a:rPr>
              <a:t>- 1 Peter 2:21-24</a:t>
            </a:r>
          </a:p>
          <a:p>
            <a:pPr>
              <a:buFont typeface="Wingdings" panose="05000000000000000000" pitchFamily="2" charset="2"/>
              <a:buChar char="§"/>
            </a:pPr>
            <a:r>
              <a:rPr lang="en-US" sz="3200" b="1" dirty="0">
                <a:latin typeface="Candara" panose="020E0502030303020204" pitchFamily="34" charset="0"/>
              </a:rPr>
              <a:t>It endures continually </a:t>
            </a:r>
            <a:r>
              <a:rPr lang="en-US" sz="3200" dirty="0">
                <a:latin typeface="Candara" panose="020E0502030303020204" pitchFamily="34" charset="0"/>
              </a:rPr>
              <a:t>- Psalms 52:1</a:t>
            </a:r>
          </a:p>
        </p:txBody>
      </p:sp>
    </p:spTree>
    <p:extLst>
      <p:ext uri="{BB962C8B-B14F-4D97-AF65-F5344CB8AC3E}">
        <p14:creationId xmlns:p14="http://schemas.microsoft.com/office/powerpoint/2010/main" val="147900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xplo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9935" y="1172679"/>
            <a:ext cx="115252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0616" y="3760553"/>
            <a:ext cx="1014412" cy="8940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7976" y="160337"/>
            <a:ext cx="8836024" cy="990600"/>
          </a:xfrm>
        </p:spPr>
        <p:txBody>
          <a:bodyPr>
            <a:noAutofit/>
          </a:bodyPr>
          <a:lstStyle/>
          <a:p>
            <a:r>
              <a:rPr lang="en-US" sz="3800" b="1" dirty="0">
                <a:latin typeface="Candara" panose="020E0502030303020204" pitchFamily="34" charset="0"/>
              </a:rPr>
              <a:t>God’s </a:t>
            </a:r>
            <a:r>
              <a:rPr lang="en-US" sz="3800" b="1" i="1" dirty="0">
                <a:latin typeface="Candara" panose="020E0502030303020204" pitchFamily="34" charset="0"/>
              </a:rPr>
              <a:t>Goodness</a:t>
            </a:r>
            <a:r>
              <a:rPr lang="en-US" sz="3800" b="1" dirty="0">
                <a:latin typeface="Candara" panose="020E0502030303020204" pitchFamily="34" charset="0"/>
              </a:rPr>
              <a:t> Seen in the </a:t>
            </a:r>
            <a:r>
              <a:rPr lang="en-US" sz="3800" b="1">
                <a:latin typeface="Candara" panose="020E0502030303020204" pitchFamily="34" charset="0"/>
              </a:rPr>
              <a:t>Air We </a:t>
            </a:r>
            <a:r>
              <a:rPr lang="en-US" sz="3800" b="1" dirty="0">
                <a:latin typeface="Candara" panose="020E0502030303020204" pitchFamily="34" charset="0"/>
              </a:rPr>
              <a:t>B</a:t>
            </a:r>
            <a:r>
              <a:rPr lang="en-US" sz="3800" b="1">
                <a:latin typeface="Candara" panose="020E0502030303020204" pitchFamily="34" charset="0"/>
              </a:rPr>
              <a:t>reath</a:t>
            </a:r>
            <a:endParaRPr lang="en-US" sz="3800" b="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DF083FFC-45F4-4D77-A7A4-33C50BCE64BA}" type="slidenum">
              <a:rPr lang="en-US" smtClean="0"/>
              <a:t>13</a:t>
            </a:fld>
            <a:endParaRPr lang="en-US"/>
          </a:p>
        </p:txBody>
      </p:sp>
      <p:sp>
        <p:nvSpPr>
          <p:cNvPr id="5" name="Content Placeholder 4"/>
          <p:cNvSpPr>
            <a:spLocks noGrp="1"/>
          </p:cNvSpPr>
          <p:nvPr>
            <p:ph sz="quarter" idx="1"/>
          </p:nvPr>
        </p:nvSpPr>
        <p:spPr>
          <a:xfrm>
            <a:off x="405272" y="1245873"/>
            <a:ext cx="4237683" cy="4919103"/>
          </a:xfrm>
          <a:solidFill>
            <a:schemeClr val="accent1">
              <a:lumMod val="20000"/>
              <a:lumOff val="80000"/>
            </a:schemeClr>
          </a:solidFill>
        </p:spPr>
        <p:txBody>
          <a:bodyPr>
            <a:noAutofit/>
          </a:bodyPr>
          <a:lstStyle/>
          <a:p>
            <a:pPr>
              <a:buFont typeface="Wingdings" panose="05000000000000000000" pitchFamily="2" charset="2"/>
              <a:buChar char="§"/>
            </a:pPr>
            <a:r>
              <a:rPr lang="en-US" sz="2000" b="1" dirty="0">
                <a:latin typeface="Candara" panose="020E0502030303020204" pitchFamily="34" charset="0"/>
              </a:rPr>
              <a:t>Air</a:t>
            </a:r>
            <a:r>
              <a:rPr lang="en-US" sz="2000" dirty="0">
                <a:latin typeface="Candara" panose="020E0502030303020204" pitchFamily="34" charset="0"/>
              </a:rPr>
              <a:t> - By volume, contains 78.09% nitrogen, 20.95% oxygen (0</a:t>
            </a:r>
            <a:r>
              <a:rPr lang="en-US" sz="2000" baseline="-25000" dirty="0">
                <a:latin typeface="Candara" panose="020E0502030303020204" pitchFamily="34" charset="0"/>
              </a:rPr>
              <a:t>2</a:t>
            </a:r>
            <a:r>
              <a:rPr lang="en-US" sz="2000" dirty="0">
                <a:latin typeface="Candara" panose="020E0502030303020204" pitchFamily="34" charset="0"/>
              </a:rPr>
              <a:t>) , 0.93% argon, 0.04% carbon dioxide, and small amounts of other gases.  Air also contains a variable amount of water vapor, on average around 1% at sea level, and 0.4% over the entire atmosphere.</a:t>
            </a:r>
          </a:p>
          <a:p>
            <a:pPr>
              <a:buFont typeface="Wingdings" panose="05000000000000000000" pitchFamily="2" charset="2"/>
              <a:buChar char="§"/>
            </a:pPr>
            <a:r>
              <a:rPr lang="en-US" sz="2000" b="1" dirty="0">
                <a:latin typeface="Candara" panose="020E0502030303020204" pitchFamily="34" charset="0"/>
              </a:rPr>
              <a:t>Humans &amp; animals </a:t>
            </a:r>
            <a:r>
              <a:rPr lang="en-US" sz="2000" dirty="0">
                <a:latin typeface="Candara" panose="020E0502030303020204" pitchFamily="34" charset="0"/>
              </a:rPr>
              <a:t>need about 20.9-21% oxygen to support life</a:t>
            </a:r>
          </a:p>
          <a:p>
            <a:pPr lvl="1">
              <a:buFont typeface="Wingdings" panose="05000000000000000000" pitchFamily="2" charset="2"/>
              <a:buChar char="§"/>
            </a:pPr>
            <a:r>
              <a:rPr lang="en-US" sz="2000" dirty="0">
                <a:latin typeface="Candara" panose="020E0502030303020204" pitchFamily="34" charset="0"/>
              </a:rPr>
              <a:t>Below 19.5% oxygen is “oxygen deficient” or (IDLH) - per OSHA</a:t>
            </a:r>
          </a:p>
          <a:p>
            <a:pPr lvl="1">
              <a:buFont typeface="Wingdings" panose="05000000000000000000" pitchFamily="2" charset="2"/>
              <a:buChar char="§"/>
            </a:pPr>
            <a:r>
              <a:rPr lang="en-US" sz="2000" dirty="0">
                <a:latin typeface="Candara" panose="020E0502030303020204" pitchFamily="34" charset="0"/>
              </a:rPr>
              <a:t>Above 23.5% is oxygen enriched - flammable</a:t>
            </a:r>
          </a:p>
          <a:p>
            <a:pPr>
              <a:buFont typeface="Wingdings" panose="05000000000000000000" pitchFamily="2" charset="2"/>
              <a:buChar char="§"/>
            </a:pPr>
            <a:r>
              <a:rPr lang="en-US" sz="2000" b="1" dirty="0">
                <a:latin typeface="Candara" panose="020E0502030303020204" pitchFamily="34" charset="0"/>
              </a:rPr>
              <a:t>Fire</a:t>
            </a:r>
            <a:r>
              <a:rPr lang="en-US" sz="2000" dirty="0">
                <a:latin typeface="Candara" panose="020E0502030303020204" pitchFamily="34" charset="0"/>
              </a:rPr>
              <a:t> needs 16% oxygen for ignition</a:t>
            </a:r>
          </a:p>
        </p:txBody>
      </p:sp>
      <p:sp>
        <p:nvSpPr>
          <p:cNvPr id="7" name="TextBox 6"/>
          <p:cNvSpPr txBox="1"/>
          <p:nvPr/>
        </p:nvSpPr>
        <p:spPr>
          <a:xfrm>
            <a:off x="4945342" y="1429871"/>
            <a:ext cx="2889811" cy="4462760"/>
          </a:xfrm>
          <a:prstGeom prst="rect">
            <a:avLst/>
          </a:prstGeom>
          <a:noFill/>
        </p:spPr>
        <p:txBody>
          <a:bodyPr wrap="square" rtlCol="0">
            <a:spAutoFit/>
          </a:bodyPr>
          <a:lstStyle/>
          <a:p>
            <a:r>
              <a:rPr lang="en-US" sz="2000" b="1" dirty="0">
                <a:latin typeface="Candara" panose="020E0502030303020204" pitchFamily="34" charset="0"/>
              </a:rPr>
              <a:t>23.5% 0</a:t>
            </a:r>
            <a:r>
              <a:rPr lang="en-US" sz="2000" b="1" baseline="-25000" dirty="0">
                <a:latin typeface="Candara" panose="020E0502030303020204" pitchFamily="34" charset="0"/>
              </a:rPr>
              <a:t>2</a:t>
            </a:r>
            <a:r>
              <a:rPr lang="en-US" sz="2000" b="1" dirty="0">
                <a:latin typeface="Candara" panose="020E0502030303020204" pitchFamily="34" charset="0"/>
              </a:rPr>
              <a:t> - Enriched, Flammable</a:t>
            </a:r>
          </a:p>
          <a:p>
            <a:endParaRPr lang="en-US" sz="800" b="1" dirty="0">
              <a:latin typeface="Candara" panose="020E0502030303020204" pitchFamily="34" charset="0"/>
            </a:endParaRPr>
          </a:p>
          <a:p>
            <a:endParaRPr lang="en-US" sz="2000" b="1" dirty="0">
              <a:latin typeface="Candara" panose="020E0502030303020204" pitchFamily="34" charset="0"/>
            </a:endParaRPr>
          </a:p>
          <a:p>
            <a:r>
              <a:rPr lang="en-US" sz="2000" b="1" dirty="0">
                <a:latin typeface="Candara" panose="020E0502030303020204" pitchFamily="34" charset="0"/>
              </a:rPr>
              <a:t>20.9%-21% 0</a:t>
            </a:r>
            <a:r>
              <a:rPr lang="en-US" sz="2000" b="1" baseline="-25000" dirty="0">
                <a:latin typeface="Candara" panose="020E0502030303020204" pitchFamily="34" charset="0"/>
              </a:rPr>
              <a:t>2</a:t>
            </a:r>
            <a:r>
              <a:rPr lang="en-US" sz="2000" b="1" baseline="30000" dirty="0">
                <a:latin typeface="Candara" panose="020E0502030303020204" pitchFamily="34" charset="0"/>
              </a:rPr>
              <a:t> </a:t>
            </a:r>
            <a:r>
              <a:rPr lang="en-US" sz="2000" b="1" dirty="0">
                <a:latin typeface="Candara" panose="020E0502030303020204" pitchFamily="34" charset="0"/>
              </a:rPr>
              <a:t>- Supports human life - </a:t>
            </a:r>
            <a:r>
              <a:rPr lang="en-US" sz="2000" b="1" dirty="0">
                <a:solidFill>
                  <a:srgbClr val="00B050"/>
                </a:solidFill>
                <a:latin typeface="Candara" panose="020E0502030303020204" pitchFamily="34" charset="0"/>
              </a:rPr>
              <a:t>just right - the safe zone</a:t>
            </a:r>
          </a:p>
          <a:p>
            <a:endParaRPr lang="en-US" sz="800" b="1" dirty="0">
              <a:latin typeface="Candara" panose="020E0502030303020204" pitchFamily="34" charset="0"/>
            </a:endParaRPr>
          </a:p>
          <a:p>
            <a:endParaRPr lang="en-US" sz="2000" b="1" dirty="0">
              <a:latin typeface="Candara" panose="020E0502030303020204" pitchFamily="34" charset="0"/>
            </a:endParaRPr>
          </a:p>
          <a:p>
            <a:r>
              <a:rPr lang="en-US" sz="2000" b="1" dirty="0">
                <a:latin typeface="Candara" panose="020E0502030303020204" pitchFamily="34" charset="0"/>
              </a:rPr>
              <a:t>19.5% 0</a:t>
            </a:r>
            <a:r>
              <a:rPr lang="en-US" sz="2000" b="1" baseline="-25000" dirty="0">
                <a:latin typeface="Candara" panose="020E0502030303020204" pitchFamily="34" charset="0"/>
              </a:rPr>
              <a:t>2</a:t>
            </a:r>
            <a:r>
              <a:rPr lang="en-US" sz="2000" b="1" baseline="30000" dirty="0">
                <a:latin typeface="Candara" panose="020E0502030303020204" pitchFamily="34" charset="0"/>
              </a:rPr>
              <a:t> </a:t>
            </a:r>
            <a:r>
              <a:rPr lang="en-US" sz="2000" b="1" dirty="0">
                <a:latin typeface="Candara" panose="020E0502030303020204" pitchFamily="34" charset="0"/>
              </a:rPr>
              <a:t>- Deficient, cannot properly support human life</a:t>
            </a:r>
          </a:p>
          <a:p>
            <a:endParaRPr lang="en-US" sz="800" b="1" dirty="0">
              <a:latin typeface="Candara" panose="020E0502030303020204" pitchFamily="34" charset="0"/>
            </a:endParaRPr>
          </a:p>
          <a:p>
            <a:endParaRPr lang="en-US" sz="2000" b="1" dirty="0">
              <a:latin typeface="Candara" panose="020E0502030303020204" pitchFamily="34" charset="0"/>
            </a:endParaRPr>
          </a:p>
          <a:p>
            <a:r>
              <a:rPr lang="en-US" sz="2000" b="1" dirty="0">
                <a:latin typeface="Candara" panose="020E0502030303020204" pitchFamily="34" charset="0"/>
              </a:rPr>
              <a:t>16% 0</a:t>
            </a:r>
            <a:r>
              <a:rPr lang="en-US" sz="2000" b="1" baseline="-25000" dirty="0">
                <a:latin typeface="Candara" panose="020E0502030303020204" pitchFamily="34" charset="0"/>
              </a:rPr>
              <a:t>2</a:t>
            </a:r>
            <a:r>
              <a:rPr lang="en-US" sz="2000" b="1" baseline="30000" dirty="0">
                <a:latin typeface="Candara" panose="020E0502030303020204" pitchFamily="34" charset="0"/>
              </a:rPr>
              <a:t> </a:t>
            </a:r>
            <a:r>
              <a:rPr lang="en-US" sz="2000" b="1" dirty="0">
                <a:latin typeface="Candara" panose="020E0502030303020204" pitchFamily="34" charset="0"/>
              </a:rPr>
              <a:t>- needed to have fire </a:t>
            </a:r>
          </a:p>
        </p:txBody>
      </p:sp>
      <p:pic>
        <p:nvPicPr>
          <p:cNvPr id="1028" name="Picture 4"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344" y="2456788"/>
            <a:ext cx="1202681" cy="10052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AutoShape 6" descr="Image result for camp fi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Image result for camp fi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Image result for camp fir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Image result for camp fir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96197" y="4933545"/>
            <a:ext cx="512427" cy="730531"/>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16" descr="Image result for firefighter scba"/>
          <p:cNvSpPr>
            <a:spLocks noChangeAspect="1" noChangeArrowheads="1"/>
          </p:cNvSpPr>
          <p:nvPr/>
        </p:nvSpPr>
        <p:spPr bwMode="auto">
          <a:xfrm>
            <a:off x="307975" y="-2689225"/>
            <a:ext cx="4867275" cy="59340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FDF53055-07B1-EE86-BBA9-312FAB8E60F4}"/>
              </a:ext>
            </a:extLst>
          </p:cNvPr>
          <p:cNvSpPr/>
          <p:nvPr/>
        </p:nvSpPr>
        <p:spPr>
          <a:xfrm>
            <a:off x="4945342" y="2325204"/>
            <a:ext cx="4036611" cy="12745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D58BCD26-0605-9B9E-435A-18A636999505}"/>
              </a:ext>
            </a:extLst>
          </p:cNvPr>
          <p:cNvCxnSpPr>
            <a:stCxn id="3" idx="1"/>
          </p:cNvCxnSpPr>
          <p:nvPr/>
        </p:nvCxnSpPr>
        <p:spPr>
          <a:xfrm flipH="1">
            <a:off x="2465408" y="2962466"/>
            <a:ext cx="2479934" cy="88032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390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250"/>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6"/>
                                        </p:tgtEl>
                                        <p:attrNameLst>
                                          <p:attrName>style.visibility</p:attrName>
                                        </p:attrNameLst>
                                      </p:cBhvr>
                                      <p:to>
                                        <p:strVal val="visible"/>
                                      </p:to>
                                    </p:set>
                                    <p:animEffect transition="in" filter="fade">
                                      <p:cBhvr>
                                        <p:cTn id="52" dur="1250"/>
                                        <p:tgtEl>
                                          <p:spTgt spid="102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125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28"/>
                                        </p:tgtEl>
                                        <p:attrNameLst>
                                          <p:attrName>style.visibility</p:attrName>
                                        </p:attrNameLst>
                                      </p:cBhvr>
                                      <p:to>
                                        <p:strVal val="visible"/>
                                      </p:to>
                                    </p:set>
                                    <p:animEffect transition="in" filter="fade">
                                      <p:cBhvr>
                                        <p:cTn id="62" dur="1250"/>
                                        <p:tgtEl>
                                          <p:spTgt spid="102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animEffect transition="in" filter="fade">
                                      <p:cBhvr>
                                        <p:cTn id="67" dur="1250"/>
                                        <p:tgtEl>
                                          <p:spTgt spid="7">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42"/>
                                        </p:tgtEl>
                                        <p:attrNameLst>
                                          <p:attrName>style.visibility</p:attrName>
                                        </p:attrNameLst>
                                      </p:cBhvr>
                                      <p:to>
                                        <p:strVal val="visible"/>
                                      </p:to>
                                    </p:set>
                                    <p:animEffect transition="in" filter="fade">
                                      <p:cBhvr>
                                        <p:cTn id="72" dur="1250"/>
                                        <p:tgtEl>
                                          <p:spTgt spid="104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9" end="9"/>
                                            </p:txEl>
                                          </p:spTgt>
                                        </p:tgtEl>
                                        <p:attrNameLst>
                                          <p:attrName>style.visibility</p:attrName>
                                        </p:attrNameLst>
                                      </p:cBhvr>
                                      <p:to>
                                        <p:strVal val="visible"/>
                                      </p:to>
                                    </p:set>
                                    <p:animEffect transition="in" filter="fade">
                                      <p:cBhvr>
                                        <p:cTn id="77" dur="1250"/>
                                        <p:tgtEl>
                                          <p:spTgt spid="7">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36"/>
                                        </p:tgtEl>
                                        <p:attrNameLst>
                                          <p:attrName>style.visibility</p:attrName>
                                        </p:attrNameLst>
                                      </p:cBhvr>
                                      <p:to>
                                        <p:strVal val="visible"/>
                                      </p:to>
                                    </p:set>
                                    <p:animEffect transition="in" filter="fade">
                                      <p:cBhvr>
                                        <p:cTn id="82" dur="1250"/>
                                        <p:tgtEl>
                                          <p:spTgt spid="1036"/>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1"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wheel(1)">
                                      <p:cBhvr>
                                        <p:cTn id="87" dur="2000"/>
                                        <p:tgtEl>
                                          <p:spTgt spid="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right)">
                                      <p:cBhvr>
                                        <p:cTn id="9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400"/>
            <a:ext cx="8624047" cy="990600"/>
          </a:xfrm>
        </p:spPr>
        <p:txBody>
          <a:bodyPr>
            <a:noAutofit/>
          </a:bodyPr>
          <a:lstStyle/>
          <a:p>
            <a:r>
              <a:rPr lang="en-US" sz="4400" b="1" dirty="0">
                <a:latin typeface="Candara" panose="020E0502030303020204" pitchFamily="34" charset="0"/>
              </a:rPr>
              <a:t>Examples of </a:t>
            </a:r>
            <a:r>
              <a:rPr lang="en-US" sz="4400" b="1" i="1" dirty="0">
                <a:latin typeface="Candara" panose="020E0502030303020204" pitchFamily="34" charset="0"/>
              </a:rPr>
              <a:t>Good</a:t>
            </a:r>
            <a:r>
              <a:rPr lang="en-US" sz="4400" b="1" dirty="0">
                <a:latin typeface="Candara" panose="020E0502030303020204" pitchFamily="34" charset="0"/>
              </a:rPr>
              <a:t> People in the NT</a:t>
            </a:r>
          </a:p>
        </p:txBody>
      </p:sp>
      <p:sp>
        <p:nvSpPr>
          <p:cNvPr id="4" name="Slide Number Placeholder 3"/>
          <p:cNvSpPr>
            <a:spLocks noGrp="1"/>
          </p:cNvSpPr>
          <p:nvPr>
            <p:ph type="sldNum" sz="quarter" idx="12"/>
          </p:nvPr>
        </p:nvSpPr>
        <p:spPr/>
        <p:txBody>
          <a:bodyPr/>
          <a:lstStyle/>
          <a:p>
            <a:fld id="{DF083FFC-45F4-4D77-A7A4-33C50BCE64BA}" type="slidenum">
              <a:rPr lang="en-US" smtClean="0"/>
              <a:t>14</a:t>
            </a:fld>
            <a:endParaRPr lang="en-US"/>
          </a:p>
        </p:txBody>
      </p:sp>
      <p:sp>
        <p:nvSpPr>
          <p:cNvPr id="5" name="Content Placeholder 4"/>
          <p:cNvSpPr>
            <a:spLocks noGrp="1"/>
          </p:cNvSpPr>
          <p:nvPr>
            <p:ph sz="quarter" idx="1"/>
          </p:nvPr>
        </p:nvSpPr>
        <p:spPr>
          <a:xfrm>
            <a:off x="457200" y="1219200"/>
            <a:ext cx="8258537" cy="4937760"/>
          </a:xfrm>
        </p:spPr>
        <p:txBody>
          <a:bodyPr>
            <a:normAutofit/>
          </a:bodyPr>
          <a:lstStyle/>
          <a:p>
            <a:pPr marL="0" indent="0">
              <a:buNone/>
            </a:pPr>
            <a:r>
              <a:rPr lang="en-US" sz="3200" b="1" dirty="0">
                <a:latin typeface="Candara" panose="020E0502030303020204" pitchFamily="34" charset="0"/>
              </a:rPr>
              <a:t>Dorcas was a </a:t>
            </a:r>
            <a:r>
              <a:rPr lang="en-US" sz="3200" b="1" i="1" dirty="0">
                <a:latin typeface="Candara" panose="020E0502030303020204" pitchFamily="34" charset="0"/>
              </a:rPr>
              <a:t>“</a:t>
            </a:r>
            <a:r>
              <a:rPr lang="en-US" sz="3200" b="1" i="1" u="sng" dirty="0">
                <a:latin typeface="Candara" panose="020E0502030303020204" pitchFamily="34" charset="0"/>
              </a:rPr>
              <a:t>Good</a:t>
            </a:r>
            <a:r>
              <a:rPr lang="en-US" sz="3200" b="1" dirty="0">
                <a:latin typeface="Candara" panose="020E0502030303020204" pitchFamily="34" charset="0"/>
              </a:rPr>
              <a:t>” woman - Acts 9:36</a:t>
            </a:r>
          </a:p>
          <a:p>
            <a:pPr>
              <a:buFont typeface="Wingdings" panose="05000000000000000000" pitchFamily="2" charset="2"/>
              <a:buChar char="§"/>
            </a:pPr>
            <a:r>
              <a:rPr lang="en-US" sz="2800" dirty="0">
                <a:latin typeface="Candara" panose="020E0502030303020204" pitchFamily="34" charset="0"/>
              </a:rPr>
              <a:t>She was </a:t>
            </a:r>
            <a:r>
              <a:rPr lang="en-US" sz="2800" b="1" i="1" dirty="0">
                <a:latin typeface="Candara" panose="020E0502030303020204" pitchFamily="34" charset="0"/>
              </a:rPr>
              <a:t>“full of good works and charitable deeds”</a:t>
            </a:r>
          </a:p>
          <a:p>
            <a:pPr>
              <a:buFont typeface="Wingdings" panose="05000000000000000000" pitchFamily="2" charset="2"/>
              <a:buChar char="§"/>
            </a:pPr>
            <a:r>
              <a:rPr lang="en-US" sz="2800" dirty="0">
                <a:latin typeface="Candara" panose="020E0502030303020204" pitchFamily="34" charset="0"/>
              </a:rPr>
              <a:t>Even in her death, her </a:t>
            </a:r>
            <a:r>
              <a:rPr lang="en-US" sz="2800" i="1" dirty="0">
                <a:latin typeface="Candara" panose="020E0502030303020204" pitchFamily="34" charset="0"/>
              </a:rPr>
              <a:t>goodnes</a:t>
            </a:r>
            <a:r>
              <a:rPr lang="en-US" sz="2800" dirty="0">
                <a:latin typeface="Candara" panose="020E0502030303020204" pitchFamily="34" charset="0"/>
              </a:rPr>
              <a:t>s was felt</a:t>
            </a:r>
          </a:p>
          <a:p>
            <a:pPr lvl="1">
              <a:buFont typeface="Wingdings" panose="05000000000000000000" pitchFamily="2" charset="2"/>
              <a:buChar char="§"/>
            </a:pPr>
            <a:r>
              <a:rPr lang="en-US" sz="2500" dirty="0">
                <a:latin typeface="Candara" panose="020E0502030303020204" pitchFamily="34" charset="0"/>
              </a:rPr>
              <a:t>Acts 9:39 - the widows were showing tunics and garments she had made</a:t>
            </a:r>
          </a:p>
          <a:p>
            <a:pPr lvl="1">
              <a:buFont typeface="Wingdings" panose="05000000000000000000" pitchFamily="2" charset="2"/>
              <a:buChar char="§"/>
            </a:pPr>
            <a:r>
              <a:rPr lang="en-US" sz="2500" dirty="0">
                <a:latin typeface="Candara" panose="020E0502030303020204" pitchFamily="34" charset="0"/>
              </a:rPr>
              <a:t>Likely not praising her ability to sew, but rather her </a:t>
            </a:r>
            <a:r>
              <a:rPr lang="en-US" sz="2500" b="1" i="1" dirty="0">
                <a:latin typeface="Candara" panose="020E0502030303020204" pitchFamily="34" charset="0"/>
              </a:rPr>
              <a:t>charit</a:t>
            </a:r>
            <a:r>
              <a:rPr lang="en-US" sz="2500" b="1" dirty="0">
                <a:latin typeface="Candara" panose="020E0502030303020204" pitchFamily="34" charset="0"/>
              </a:rPr>
              <a:t>y</a:t>
            </a:r>
            <a:r>
              <a:rPr lang="en-US" sz="2500" dirty="0">
                <a:latin typeface="Candara" panose="020E0502030303020204" pitchFamily="34" charset="0"/>
              </a:rPr>
              <a:t> or </a:t>
            </a:r>
            <a:r>
              <a:rPr lang="en-US" sz="2500" b="1" i="1" dirty="0">
                <a:latin typeface="Candara" panose="020E0502030303020204" pitchFamily="34" charset="0"/>
              </a:rPr>
              <a:t>generosity</a:t>
            </a:r>
            <a:r>
              <a:rPr lang="en-US" sz="2500" dirty="0">
                <a:latin typeface="Candara" panose="020E0502030303020204" pitchFamily="34" charset="0"/>
              </a:rPr>
              <a:t> in making such clothes for others (such as the widows)</a:t>
            </a:r>
            <a:endParaRPr lang="en-US" sz="2500" u="sng" dirty="0">
              <a:latin typeface="Candara" panose="020E0502030303020204" pitchFamily="34" charset="0"/>
            </a:endParaRPr>
          </a:p>
        </p:txBody>
      </p:sp>
    </p:spTree>
    <p:extLst>
      <p:ext uri="{BB962C8B-B14F-4D97-AF65-F5344CB8AC3E}">
        <p14:creationId xmlns:p14="http://schemas.microsoft.com/office/powerpoint/2010/main" val="2287334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990600"/>
          </a:xfrm>
        </p:spPr>
        <p:txBody>
          <a:bodyPr>
            <a:noAutofit/>
          </a:bodyPr>
          <a:lstStyle/>
          <a:p>
            <a:r>
              <a:rPr lang="en-US" sz="4400" b="1" dirty="0">
                <a:latin typeface="Candara" panose="020E0502030303020204" pitchFamily="34" charset="0"/>
              </a:rPr>
              <a:t>Examples of </a:t>
            </a:r>
            <a:r>
              <a:rPr lang="en-US" sz="4400" b="1" i="1" dirty="0">
                <a:latin typeface="Candara" panose="020E0502030303020204" pitchFamily="34" charset="0"/>
              </a:rPr>
              <a:t>Good</a:t>
            </a:r>
            <a:r>
              <a:rPr lang="en-US" sz="4400" b="1" dirty="0">
                <a:latin typeface="Candara" panose="020E0502030303020204" pitchFamily="34" charset="0"/>
              </a:rPr>
              <a:t> People in the NT</a:t>
            </a:r>
          </a:p>
        </p:txBody>
      </p:sp>
      <p:sp>
        <p:nvSpPr>
          <p:cNvPr id="4" name="Slide Number Placeholder 3"/>
          <p:cNvSpPr>
            <a:spLocks noGrp="1"/>
          </p:cNvSpPr>
          <p:nvPr>
            <p:ph type="sldNum" sz="quarter" idx="12"/>
          </p:nvPr>
        </p:nvSpPr>
        <p:spPr>
          <a:xfrm>
            <a:off x="612648" y="6343698"/>
            <a:ext cx="1981200" cy="365760"/>
          </a:xfrm>
        </p:spPr>
        <p:txBody>
          <a:bodyPr/>
          <a:lstStyle/>
          <a:p>
            <a:fld id="{DF083FFC-45F4-4D77-A7A4-33C50BCE64BA}" type="slidenum">
              <a:rPr lang="en-US" smtClean="0"/>
              <a:t>15</a:t>
            </a:fld>
            <a:endParaRPr lang="en-US" dirty="0"/>
          </a:p>
        </p:txBody>
      </p:sp>
      <p:sp>
        <p:nvSpPr>
          <p:cNvPr id="5" name="Content Placeholder 4"/>
          <p:cNvSpPr>
            <a:spLocks noGrp="1"/>
          </p:cNvSpPr>
          <p:nvPr>
            <p:ph sz="quarter" idx="1"/>
          </p:nvPr>
        </p:nvSpPr>
        <p:spPr>
          <a:xfrm>
            <a:off x="385482" y="1219200"/>
            <a:ext cx="8695765" cy="5137150"/>
          </a:xfrm>
        </p:spPr>
        <p:txBody>
          <a:bodyPr>
            <a:normAutofit/>
          </a:bodyPr>
          <a:lstStyle/>
          <a:p>
            <a:pPr marL="0" indent="0">
              <a:buNone/>
            </a:pPr>
            <a:r>
              <a:rPr lang="en-US" sz="3200" b="1" dirty="0">
                <a:latin typeface="Candara" panose="020E0502030303020204" pitchFamily="34" charset="0"/>
              </a:rPr>
              <a:t>Barnabas was a </a:t>
            </a:r>
            <a:r>
              <a:rPr lang="en-US" sz="3200" b="1" i="1" dirty="0">
                <a:latin typeface="Candara" panose="020E0502030303020204" pitchFamily="34" charset="0"/>
              </a:rPr>
              <a:t>“</a:t>
            </a:r>
            <a:r>
              <a:rPr lang="en-US" sz="3200" b="1" i="1" u="sng" dirty="0">
                <a:latin typeface="Candara" panose="020E0502030303020204" pitchFamily="34" charset="0"/>
              </a:rPr>
              <a:t>Good</a:t>
            </a:r>
            <a:r>
              <a:rPr lang="en-US" sz="3200" b="1" dirty="0">
                <a:latin typeface="Candara" panose="020E0502030303020204" pitchFamily="34" charset="0"/>
              </a:rPr>
              <a:t>” man </a:t>
            </a:r>
            <a:r>
              <a:rPr lang="en-US" sz="3200" dirty="0">
                <a:latin typeface="Candara" panose="020E0502030303020204" pitchFamily="34" charset="0"/>
              </a:rPr>
              <a:t>- Acts 11:22-24</a:t>
            </a:r>
          </a:p>
          <a:p>
            <a:pPr>
              <a:buFont typeface="Wingdings" panose="05000000000000000000" pitchFamily="2" charset="2"/>
              <a:buChar char="§"/>
            </a:pPr>
            <a:r>
              <a:rPr lang="en-US" sz="3000" dirty="0">
                <a:latin typeface="Candara" panose="020E0502030303020204" pitchFamily="34" charset="0"/>
              </a:rPr>
              <a:t>He was </a:t>
            </a:r>
            <a:r>
              <a:rPr lang="en-US" sz="3000" i="1" u="sng" dirty="0">
                <a:latin typeface="Candara" panose="020E0502030303020204" pitchFamily="34" charset="0"/>
              </a:rPr>
              <a:t>generous</a:t>
            </a:r>
            <a:r>
              <a:rPr lang="en-US" sz="3000" u="sng" dirty="0">
                <a:latin typeface="Candara" panose="020E0502030303020204" pitchFamily="34" charset="0"/>
              </a:rPr>
              <a:t> with his possessions</a:t>
            </a:r>
            <a:r>
              <a:rPr lang="en-US" sz="3000" dirty="0">
                <a:latin typeface="Candara" panose="020E0502030303020204" pitchFamily="34" charset="0"/>
              </a:rPr>
              <a:t> - Acts 4:32-37</a:t>
            </a:r>
          </a:p>
          <a:p>
            <a:pPr lvl="1">
              <a:buFont typeface="Wingdings" panose="05000000000000000000" pitchFamily="2" charset="2"/>
              <a:buChar char="§"/>
            </a:pPr>
            <a:r>
              <a:rPr lang="en-US" sz="2600" dirty="0">
                <a:latin typeface="Candara" panose="020E0502030303020204" pitchFamily="34" charset="0"/>
              </a:rPr>
              <a:t>This is consistent with the definition that one who is </a:t>
            </a:r>
            <a:r>
              <a:rPr lang="en-US" sz="2600" b="1" i="1" dirty="0">
                <a:latin typeface="Candara" panose="020E0502030303020204" pitchFamily="34" charset="0"/>
              </a:rPr>
              <a:t>good</a:t>
            </a:r>
            <a:r>
              <a:rPr lang="en-US" sz="2600" dirty="0">
                <a:latin typeface="Candara" panose="020E0502030303020204" pitchFamily="34" charset="0"/>
              </a:rPr>
              <a:t> is</a:t>
            </a:r>
            <a:r>
              <a:rPr lang="en-US" sz="2600" b="1" dirty="0">
                <a:latin typeface="Candara" panose="020E0502030303020204" pitchFamily="34" charset="0"/>
              </a:rPr>
              <a:t> </a:t>
            </a:r>
            <a:r>
              <a:rPr lang="en-US" sz="2600" b="1" i="1" dirty="0">
                <a:latin typeface="Candara" panose="020E0502030303020204" pitchFamily="34" charset="0"/>
              </a:rPr>
              <a:t>generous</a:t>
            </a:r>
            <a:r>
              <a:rPr lang="en-US" sz="2600" b="1" dirty="0">
                <a:latin typeface="Candara" panose="020E0502030303020204" pitchFamily="34" charset="0"/>
              </a:rPr>
              <a:t> </a:t>
            </a:r>
            <a:r>
              <a:rPr lang="en-US" sz="2600" dirty="0">
                <a:latin typeface="Candara" panose="020E0502030303020204" pitchFamily="34" charset="0"/>
              </a:rPr>
              <a:t>to give to others what is not deserved</a:t>
            </a:r>
          </a:p>
          <a:p>
            <a:pPr>
              <a:buFont typeface="Wingdings" panose="05000000000000000000" pitchFamily="2" charset="2"/>
              <a:buChar char="§"/>
            </a:pPr>
            <a:r>
              <a:rPr lang="en-US" sz="2800" dirty="0">
                <a:latin typeface="Candara" panose="020E0502030303020204" pitchFamily="34" charset="0"/>
              </a:rPr>
              <a:t>He was </a:t>
            </a:r>
            <a:r>
              <a:rPr lang="en-US" sz="2800" u="sng" dirty="0">
                <a:latin typeface="Candara" panose="020E0502030303020204" pitchFamily="34" charset="0"/>
              </a:rPr>
              <a:t>happy to see the progress of others</a:t>
            </a:r>
            <a:r>
              <a:rPr lang="en-US" sz="2800" dirty="0">
                <a:latin typeface="Candara" panose="020E0502030303020204" pitchFamily="34" charset="0"/>
              </a:rPr>
              <a:t>;  i.e., he was not </a:t>
            </a:r>
            <a:r>
              <a:rPr lang="en-US" sz="2800" i="1" dirty="0">
                <a:latin typeface="Candara" panose="020E0502030303020204" pitchFamily="34" charset="0"/>
              </a:rPr>
              <a:t>enviou</a:t>
            </a:r>
            <a:r>
              <a:rPr lang="en-US" sz="2800" dirty="0">
                <a:latin typeface="Candara" panose="020E0502030303020204" pitchFamily="34" charset="0"/>
              </a:rPr>
              <a:t>s - Acts 11:23</a:t>
            </a:r>
          </a:p>
          <a:p>
            <a:pPr lvl="1">
              <a:buFont typeface="Wingdings" panose="05000000000000000000" pitchFamily="2" charset="2"/>
              <a:buChar char="§"/>
            </a:pPr>
            <a:r>
              <a:rPr lang="en-US" sz="2400" dirty="0">
                <a:latin typeface="Candara" panose="020E0502030303020204" pitchFamily="34" charset="0"/>
              </a:rPr>
              <a:t>This is consistent with the definition;  he was not </a:t>
            </a:r>
            <a:r>
              <a:rPr lang="en-US" sz="2400" i="1" dirty="0">
                <a:latin typeface="Candara" panose="020E0502030303020204" pitchFamily="34" charset="0"/>
              </a:rPr>
              <a:t>begrudging</a:t>
            </a:r>
            <a:r>
              <a:rPr lang="en-US" sz="2400" dirty="0">
                <a:latin typeface="Candara" panose="020E0502030303020204" pitchFamily="34" charset="0"/>
              </a:rPr>
              <a:t> of another’s success</a:t>
            </a:r>
          </a:p>
          <a:p>
            <a:pPr>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was an </a:t>
            </a:r>
            <a:r>
              <a:rPr lang="en-US" sz="2800" i="1" u="sng" dirty="0">
                <a:latin typeface="Candara" panose="020E0502030303020204" pitchFamily="34" charset="0"/>
              </a:rPr>
              <a:t>encourager</a:t>
            </a:r>
            <a:r>
              <a:rPr lang="en-US" sz="2800" dirty="0">
                <a:latin typeface="Candara" panose="020E0502030303020204" pitchFamily="34" charset="0"/>
              </a:rPr>
              <a:t> to others - Acts 11:23</a:t>
            </a:r>
          </a:p>
          <a:p>
            <a:pPr>
              <a:buFont typeface="Wingdings" panose="05000000000000000000" pitchFamily="2" charset="2"/>
              <a:buChar char="§"/>
            </a:pPr>
            <a:r>
              <a:rPr lang="en-US" sz="2800" dirty="0">
                <a:latin typeface="Candara" panose="020E0502030303020204" pitchFamily="34" charset="0"/>
              </a:rPr>
              <a:t>He was </a:t>
            </a:r>
            <a:r>
              <a:rPr lang="en-US" sz="2800" i="1" u="sng" dirty="0">
                <a:latin typeface="Candara" panose="020E0502030303020204" pitchFamily="34" charset="0"/>
              </a:rPr>
              <a:t>liberal</a:t>
            </a:r>
            <a:r>
              <a:rPr lang="en-US" sz="2800" u="sng" dirty="0">
                <a:latin typeface="Candara" panose="020E0502030303020204" pitchFamily="34" charset="0"/>
              </a:rPr>
              <a:t> with his good words</a:t>
            </a:r>
            <a:r>
              <a:rPr lang="en-US" sz="2800" dirty="0">
                <a:latin typeface="Candara" panose="020E0502030303020204" pitchFamily="34" charset="0"/>
              </a:rPr>
              <a:t>, which is how he got his name - Acts 4:36</a:t>
            </a:r>
          </a:p>
        </p:txBody>
      </p:sp>
    </p:spTree>
    <p:extLst>
      <p:ext uri="{BB962C8B-B14F-4D97-AF65-F5344CB8AC3E}">
        <p14:creationId xmlns:p14="http://schemas.microsoft.com/office/powerpoint/2010/main" val="40394995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Robert </a:t>
            </a:r>
            <a:r>
              <a:rPr lang="en-US" b="1" dirty="0" err="1">
                <a:latin typeface="Arial" panose="020B0604020202020204" pitchFamily="34" charset="0"/>
                <a:cs typeface="Arial" panose="020B0604020202020204" pitchFamily="34" charset="0"/>
              </a:rPr>
              <a:t>Harkrider</a:t>
            </a:r>
            <a:r>
              <a:rPr lang="en-US" b="1" dirty="0">
                <a:latin typeface="Arial" panose="020B0604020202020204" pitchFamily="34" charset="0"/>
                <a:cs typeface="Arial" panose="020B0604020202020204" pitchFamily="34" charset="0"/>
              </a:rPr>
              <a:t> on </a:t>
            </a:r>
            <a:r>
              <a:rPr lang="en-US" b="1" i="1" dirty="0">
                <a:latin typeface="Arial" panose="020B0604020202020204" pitchFamily="34" charset="0"/>
                <a:cs typeface="Arial" panose="020B0604020202020204" pitchFamily="34" charset="0"/>
              </a:rPr>
              <a:t>Goodness</a:t>
            </a:r>
          </a:p>
        </p:txBody>
      </p:sp>
      <p:sp>
        <p:nvSpPr>
          <p:cNvPr id="4" name="Slide Number Placeholder 3"/>
          <p:cNvSpPr>
            <a:spLocks noGrp="1"/>
          </p:cNvSpPr>
          <p:nvPr>
            <p:ph type="sldNum" sz="quarter" idx="12"/>
          </p:nvPr>
        </p:nvSpPr>
        <p:spPr/>
        <p:txBody>
          <a:bodyPr/>
          <a:lstStyle/>
          <a:p>
            <a:fld id="{DF083FFC-45F4-4D77-A7A4-33C50BCE64BA}" type="slidenum">
              <a:rPr lang="en-US" smtClean="0"/>
              <a:t>16</a:t>
            </a:fld>
            <a:endParaRPr lang="en-US"/>
          </a:p>
        </p:txBody>
      </p:sp>
      <p:sp>
        <p:nvSpPr>
          <p:cNvPr id="5" name="Content Placeholder 4"/>
          <p:cNvSpPr>
            <a:spLocks noGrp="1"/>
          </p:cNvSpPr>
          <p:nvPr>
            <p:ph sz="quarter" idx="1"/>
          </p:nvPr>
        </p:nvSpPr>
        <p:spPr>
          <a:xfrm>
            <a:off x="490242" y="1188720"/>
            <a:ext cx="8001000" cy="5135880"/>
          </a:xfrm>
        </p:spPr>
        <p:txBody>
          <a:bodyPr>
            <a:normAutofit lnSpcReduction="10000"/>
          </a:bodyPr>
          <a:lstStyle/>
          <a:p>
            <a:pPr marL="0" indent="0">
              <a:buNone/>
            </a:pPr>
            <a:r>
              <a:rPr lang="en-US" dirty="0">
                <a:latin typeface="Candara" panose="020E0502030303020204" pitchFamily="34" charset="0"/>
              </a:rPr>
              <a:t>“This is love in action.  It not only desires the welfare of another; it acts with uprightness of heart in reaching out with benevolence, helping others in their time of need.  We perceive the </a:t>
            </a:r>
            <a:r>
              <a:rPr lang="en-US" i="1" dirty="0">
                <a:latin typeface="Candara" panose="020E0502030303020204" pitchFamily="34" charset="0"/>
              </a:rPr>
              <a:t>goodness</a:t>
            </a:r>
            <a:r>
              <a:rPr lang="en-US" dirty="0">
                <a:latin typeface="Candara" panose="020E0502030303020204" pitchFamily="34" charset="0"/>
              </a:rPr>
              <a:t> and love of God by the fact He laid down His live for us; likewise, goodness is proven in us when we act out of love to do all we can to benefit another, 1 John 3:16-17; 2 Thess. 1:11.  This may mean taking the gospel to one or rebuking him when he has sinned, or tending to his physical needs, Rom. 15:14.  For certain, a person filled with </a:t>
            </a:r>
            <a:r>
              <a:rPr lang="en-US" i="1" dirty="0">
                <a:latin typeface="Candara" panose="020E0502030303020204" pitchFamily="34" charset="0"/>
              </a:rPr>
              <a:t>goodness</a:t>
            </a:r>
            <a:r>
              <a:rPr lang="en-US" dirty="0">
                <a:latin typeface="Candara" panose="020E0502030303020204" pitchFamily="34" charset="0"/>
              </a:rPr>
              <a:t> will not ignore the needs of others nor retaliate with bitterness or hate, Eph. 5:9.” </a:t>
            </a:r>
          </a:p>
          <a:p>
            <a:pPr lvl="1"/>
            <a:r>
              <a:rPr lang="en-US" sz="2000" dirty="0">
                <a:latin typeface="Candara" panose="020E0502030303020204" pitchFamily="34" charset="0"/>
              </a:rPr>
              <a:t>From </a:t>
            </a:r>
            <a:r>
              <a:rPr lang="en-US" sz="2000" b="1" dirty="0">
                <a:latin typeface="Candara" panose="020E0502030303020204" pitchFamily="34" charset="0"/>
              </a:rPr>
              <a:t>The </a:t>
            </a:r>
            <a:r>
              <a:rPr lang="en-US" sz="2000" b="1" i="1" dirty="0">
                <a:latin typeface="Candara" panose="020E0502030303020204" pitchFamily="34" charset="0"/>
              </a:rPr>
              <a:t>“Bible Speaks” Series: Galatians and James</a:t>
            </a:r>
            <a:r>
              <a:rPr lang="en-US" sz="2000" i="1" dirty="0">
                <a:latin typeface="Candara" panose="020E0502030303020204" pitchFamily="34" charset="0"/>
              </a:rPr>
              <a:t>, p. 68</a:t>
            </a:r>
          </a:p>
          <a:p>
            <a:pPr lvl="1"/>
            <a:endParaRPr lang="en-US" dirty="0"/>
          </a:p>
        </p:txBody>
      </p:sp>
      <p:sp>
        <p:nvSpPr>
          <p:cNvPr id="6" name="Rectangular Callout 5"/>
          <p:cNvSpPr/>
          <p:nvPr/>
        </p:nvSpPr>
        <p:spPr>
          <a:xfrm>
            <a:off x="139586" y="1132706"/>
            <a:ext cx="7912807" cy="1940435"/>
          </a:xfrm>
          <a:prstGeom prst="wedgeRectCallout">
            <a:avLst>
              <a:gd name="adj1" fmla="val -140"/>
              <a:gd name="adj2" fmla="val 694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400" dirty="0">
                <a:solidFill>
                  <a:schemeClr val="bg1"/>
                </a:solidFill>
                <a:latin typeface="Candara" panose="020E0502030303020204" pitchFamily="34" charset="0"/>
              </a:rPr>
              <a:t>Hereby perceive we the love of God, because he laid down his life for us: and we ought to lay down our lives for the brethren. But whoso hath this world's good, and </a:t>
            </a:r>
            <a:r>
              <a:rPr lang="en-US" sz="2400" dirty="0" err="1">
                <a:solidFill>
                  <a:schemeClr val="bg1"/>
                </a:solidFill>
                <a:latin typeface="Candara" panose="020E0502030303020204" pitchFamily="34" charset="0"/>
              </a:rPr>
              <a:t>seeth</a:t>
            </a:r>
            <a:r>
              <a:rPr lang="en-US" sz="2400" dirty="0">
                <a:solidFill>
                  <a:schemeClr val="bg1"/>
                </a:solidFill>
                <a:latin typeface="Candara" panose="020E0502030303020204" pitchFamily="34" charset="0"/>
              </a:rPr>
              <a:t> his brother have need, and </a:t>
            </a:r>
            <a:r>
              <a:rPr lang="en-US" sz="2400" dirty="0" err="1">
                <a:solidFill>
                  <a:schemeClr val="bg1"/>
                </a:solidFill>
                <a:latin typeface="Candara" panose="020E0502030303020204" pitchFamily="34" charset="0"/>
              </a:rPr>
              <a:t>shutteth</a:t>
            </a:r>
            <a:r>
              <a:rPr lang="en-US" sz="2400" dirty="0">
                <a:solidFill>
                  <a:schemeClr val="bg1"/>
                </a:solidFill>
                <a:latin typeface="Candara" panose="020E0502030303020204" pitchFamily="34" charset="0"/>
              </a:rPr>
              <a:t> up his bowels of compassion from him, how </a:t>
            </a:r>
            <a:r>
              <a:rPr lang="en-US" sz="2400" dirty="0" err="1">
                <a:solidFill>
                  <a:schemeClr val="bg1"/>
                </a:solidFill>
                <a:latin typeface="Candara" panose="020E0502030303020204" pitchFamily="34" charset="0"/>
              </a:rPr>
              <a:t>dwelleth</a:t>
            </a:r>
            <a:r>
              <a:rPr lang="en-US" sz="2400" dirty="0">
                <a:solidFill>
                  <a:schemeClr val="bg1"/>
                </a:solidFill>
                <a:latin typeface="Candara" panose="020E0502030303020204" pitchFamily="34" charset="0"/>
              </a:rPr>
              <a:t> the love of God in him? </a:t>
            </a:r>
          </a:p>
        </p:txBody>
      </p:sp>
      <p:sp>
        <p:nvSpPr>
          <p:cNvPr id="7" name="Rectangular Callout 6"/>
          <p:cNvSpPr/>
          <p:nvPr/>
        </p:nvSpPr>
        <p:spPr>
          <a:xfrm>
            <a:off x="1154458" y="1333144"/>
            <a:ext cx="4267200" cy="1930141"/>
          </a:xfrm>
          <a:prstGeom prst="wedgeRectCallout">
            <a:avLst>
              <a:gd name="adj1" fmla="val 105034"/>
              <a:gd name="adj2" fmla="val 973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ndara" panose="020E0502030303020204" pitchFamily="34" charset="0"/>
              </a:rPr>
              <a:t>And I myself also am persuaded of you, my brethren, that ye also are full of goodness, filled with all knowledge, able also to admonish one another.</a:t>
            </a:r>
          </a:p>
        </p:txBody>
      </p:sp>
      <p:sp>
        <p:nvSpPr>
          <p:cNvPr id="8" name="Rectangular Callout 7"/>
          <p:cNvSpPr/>
          <p:nvPr/>
        </p:nvSpPr>
        <p:spPr>
          <a:xfrm>
            <a:off x="2465408" y="1188720"/>
            <a:ext cx="6539005" cy="1630680"/>
          </a:xfrm>
          <a:prstGeom prst="wedgeRectCallout">
            <a:avLst>
              <a:gd name="adj1" fmla="val -713"/>
              <a:gd name="adj2" fmla="val 895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ndara" panose="020E0502030303020204" pitchFamily="34" charset="0"/>
              </a:rPr>
              <a:t>Wherefore also we pray always for you, that our God would count you worthy of this calling, and fulfil all the good pleasure of his goodness, and the work of faith with power:</a:t>
            </a:r>
          </a:p>
        </p:txBody>
      </p:sp>
      <p:sp>
        <p:nvSpPr>
          <p:cNvPr id="9" name="Rectangular Callout 8"/>
          <p:cNvSpPr/>
          <p:nvPr/>
        </p:nvSpPr>
        <p:spPr>
          <a:xfrm>
            <a:off x="3410400" y="3429000"/>
            <a:ext cx="4267200" cy="1134740"/>
          </a:xfrm>
          <a:prstGeom prst="wedgeRectCallout">
            <a:avLst>
              <a:gd name="adj1" fmla="val -77153"/>
              <a:gd name="adj2" fmla="val 1114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ndara" panose="020E0502030303020204" pitchFamily="34" charset="0"/>
              </a:rPr>
              <a:t>(For the fruit of the Spirit is in all goodness and righteousness and truth) </a:t>
            </a:r>
          </a:p>
        </p:txBody>
      </p:sp>
    </p:spTree>
    <p:extLst>
      <p:ext uri="{BB962C8B-B14F-4D97-AF65-F5344CB8AC3E}">
        <p14:creationId xmlns:p14="http://schemas.microsoft.com/office/powerpoint/2010/main" val="1201439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125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125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Conclusion</a:t>
            </a:r>
          </a:p>
        </p:txBody>
      </p:sp>
      <p:sp>
        <p:nvSpPr>
          <p:cNvPr id="4" name="Slide Number Placeholder 3"/>
          <p:cNvSpPr>
            <a:spLocks noGrp="1"/>
          </p:cNvSpPr>
          <p:nvPr>
            <p:ph type="sldNum" sz="quarter" idx="12"/>
          </p:nvPr>
        </p:nvSpPr>
        <p:spPr/>
        <p:txBody>
          <a:bodyPr/>
          <a:lstStyle/>
          <a:p>
            <a:fld id="{DF083FFC-45F4-4D77-A7A4-33C50BCE64BA}" type="slidenum">
              <a:rPr lang="en-US" smtClean="0"/>
              <a:t>17</a:t>
            </a:fld>
            <a:endParaRPr lang="en-US"/>
          </a:p>
        </p:txBody>
      </p:sp>
      <p:sp>
        <p:nvSpPr>
          <p:cNvPr id="5" name="Content Placeholder 4"/>
          <p:cNvSpPr>
            <a:spLocks noGrp="1"/>
          </p:cNvSpPr>
          <p:nvPr>
            <p:ph sz="quarter" idx="1"/>
          </p:nvPr>
        </p:nvSpPr>
        <p:spPr>
          <a:xfrm>
            <a:off x="457200" y="1161325"/>
            <a:ext cx="8409008" cy="5355220"/>
          </a:xfrm>
        </p:spPr>
        <p:txBody>
          <a:bodyPr>
            <a:normAutofit fontScale="92500" lnSpcReduction="10000"/>
          </a:bodyPr>
          <a:lstStyle/>
          <a:p>
            <a:pPr>
              <a:buFont typeface="Wingdings" panose="05000000000000000000" pitchFamily="2" charset="2"/>
              <a:buChar char="§"/>
            </a:pPr>
            <a:r>
              <a:rPr lang="en-US" sz="3200" dirty="0">
                <a:latin typeface="Candara" panose="020E0502030303020204" pitchFamily="34" charset="0"/>
              </a:rPr>
              <a:t>All those who are truly led by the Spirit of God will produce the quality of </a:t>
            </a:r>
            <a:r>
              <a:rPr lang="en-US" sz="3200" b="1" i="1" dirty="0">
                <a:latin typeface="Candara" panose="020E0502030303020204" pitchFamily="34" charset="0"/>
              </a:rPr>
              <a:t>“goodness”</a:t>
            </a:r>
          </a:p>
          <a:p>
            <a:pPr lvl="1">
              <a:buFont typeface="Wingdings" panose="05000000000000000000" pitchFamily="2" charset="2"/>
              <a:buChar char="§"/>
            </a:pPr>
            <a:r>
              <a:rPr lang="en-US" sz="2800" dirty="0">
                <a:latin typeface="Candara" panose="020E0502030303020204" pitchFamily="34" charset="0"/>
              </a:rPr>
              <a:t>Ephesians 5:8-9</a:t>
            </a:r>
          </a:p>
          <a:p>
            <a:pPr>
              <a:buFont typeface="Wingdings" panose="05000000000000000000" pitchFamily="2" charset="2"/>
              <a:buChar char="§"/>
            </a:pPr>
            <a:r>
              <a:rPr lang="en-US" sz="3200" dirty="0">
                <a:latin typeface="Candara" panose="020E0502030303020204" pitchFamily="34" charset="0"/>
              </a:rPr>
              <a:t>By doing kind things beyond what is expected or required</a:t>
            </a:r>
          </a:p>
          <a:p>
            <a:pPr lvl="1">
              <a:buFont typeface="Wingdings" panose="05000000000000000000" pitchFamily="2" charset="2"/>
              <a:buChar char="§"/>
            </a:pPr>
            <a:r>
              <a:rPr lang="en-US" sz="2800" dirty="0">
                <a:latin typeface="Candara" panose="020E0502030303020204" pitchFamily="34" charset="0"/>
              </a:rPr>
              <a:t>Such as Barnabas and Dorcas</a:t>
            </a:r>
          </a:p>
          <a:p>
            <a:pPr>
              <a:buFont typeface="Wingdings" panose="05000000000000000000" pitchFamily="2" charset="2"/>
              <a:buChar char="§"/>
            </a:pPr>
            <a:r>
              <a:rPr lang="en-US" sz="3200" dirty="0">
                <a:latin typeface="Candara" panose="020E0502030303020204" pitchFamily="34" charset="0"/>
              </a:rPr>
              <a:t>Paul was confident such was true of the brethren in Rome</a:t>
            </a:r>
          </a:p>
          <a:p>
            <a:pPr lvl="1">
              <a:buFont typeface="Wingdings" panose="05000000000000000000" pitchFamily="2" charset="2"/>
              <a:buChar char="§"/>
            </a:pPr>
            <a:r>
              <a:rPr lang="en-US" sz="2800" dirty="0">
                <a:latin typeface="Candara" panose="020E0502030303020204" pitchFamily="34" charset="0"/>
              </a:rPr>
              <a:t>Romans 15:14</a:t>
            </a:r>
          </a:p>
          <a:p>
            <a:pPr lvl="1">
              <a:buFont typeface="Wingdings" panose="05000000000000000000" pitchFamily="2" charset="2"/>
              <a:buChar char="§"/>
            </a:pPr>
            <a:endParaRPr lang="en-US" dirty="0"/>
          </a:p>
          <a:p>
            <a:pPr marL="274320" lvl="1" indent="0" algn="ctr">
              <a:buNone/>
            </a:pPr>
            <a:r>
              <a:rPr lang="en-US" sz="6500" b="1" dirty="0">
                <a:solidFill>
                  <a:srgbClr val="FF0000"/>
                </a:solidFill>
                <a:latin typeface="Candara" panose="020E0502030303020204" pitchFamily="34" charset="0"/>
              </a:rPr>
              <a:t>What about us today?</a:t>
            </a:r>
          </a:p>
        </p:txBody>
      </p:sp>
    </p:spTree>
    <p:extLst>
      <p:ext uri="{BB962C8B-B14F-4D97-AF65-F5344CB8AC3E}">
        <p14:creationId xmlns:p14="http://schemas.microsoft.com/office/powerpoint/2010/main" val="1362461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Effect transition="in" filter="fade">
                                      <p:cBhvr>
                                        <p:cTn id="46" dur="1000"/>
                                        <p:tgtEl>
                                          <p:spTgt spid="5">
                                            <p:txEl>
                                              <p:pRg st="7" end="7"/>
                                            </p:txEl>
                                          </p:spTgt>
                                        </p:tgtEl>
                                      </p:cBhvr>
                                    </p:animEffect>
                                    <p:anim calcmode="lin" valueType="num">
                                      <p:cBhvr>
                                        <p:cTn id="4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EDAE-D5B8-B08D-4CB7-2E882A4F04CD}"/>
              </a:ext>
            </a:extLst>
          </p:cNvPr>
          <p:cNvSpPr>
            <a:spLocks noGrp="1"/>
          </p:cNvSpPr>
          <p:nvPr>
            <p:ph type="title"/>
          </p:nvPr>
        </p:nvSpPr>
        <p:spPr>
          <a:xfrm>
            <a:off x="457200" y="372325"/>
            <a:ext cx="8229600" cy="785149"/>
          </a:xfrm>
        </p:spPr>
        <p:txBody>
          <a:bodyPr anchor="ctr">
            <a:noAutofit/>
          </a:bodyPr>
          <a:lstStyle/>
          <a:p>
            <a:r>
              <a:rPr lang="en-US" sz="4800" b="1" dirty="0">
                <a:latin typeface="Candara" panose="020E0502030303020204" pitchFamily="34" charset="0"/>
              </a:rPr>
              <a:t>Conclusion</a:t>
            </a:r>
          </a:p>
        </p:txBody>
      </p:sp>
      <p:sp>
        <p:nvSpPr>
          <p:cNvPr id="5" name="Content Placeholder 4">
            <a:extLst>
              <a:ext uri="{FF2B5EF4-FFF2-40B4-BE49-F238E27FC236}">
                <a16:creationId xmlns:a16="http://schemas.microsoft.com/office/drawing/2014/main" id="{C7AAF477-8171-8BC4-5769-95A1486A3927}"/>
              </a:ext>
            </a:extLst>
          </p:cNvPr>
          <p:cNvSpPr>
            <a:spLocks noGrp="1"/>
          </p:cNvSpPr>
          <p:nvPr>
            <p:ph sz="quarter" idx="1"/>
          </p:nvPr>
        </p:nvSpPr>
        <p:spPr>
          <a:xfrm>
            <a:off x="457200" y="1131425"/>
            <a:ext cx="8374284" cy="5923350"/>
          </a:xfrm>
        </p:spPr>
        <p:txBody>
          <a:bodyPr>
            <a:normAutofit fontScale="70000" lnSpcReduction="20000"/>
          </a:bodyPr>
          <a:lstStyle/>
          <a:p>
            <a:pPr marL="0" indent="0">
              <a:buNone/>
            </a:pPr>
            <a:r>
              <a:rPr lang="en-US" sz="3600" b="1" i="0" u="none" strike="noStrike" baseline="0" dirty="0">
                <a:latin typeface="Candara" panose="020E0502030303020204" pitchFamily="34" charset="0"/>
                <a:cs typeface="Arial" panose="020B0604020202020204" pitchFamily="34" charset="0"/>
              </a:rPr>
              <a:t>Goodness </a:t>
            </a:r>
            <a:r>
              <a:rPr lang="en-US" sz="3600" b="0" i="0" u="none" strike="noStrike" baseline="0" dirty="0">
                <a:latin typeface="Candara" panose="020E0502030303020204" pitchFamily="34" charset="0"/>
                <a:cs typeface="Arial" panose="020B0604020202020204" pitchFamily="34" charset="0"/>
              </a:rPr>
              <a:t>signifies an honorable moral character that is borne as the Spirit’s fruit (Gal. 5:22). In the absolute sense, God alone is essentially and consummately good; we have all defiled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through sin, Yet, in Christ,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is revived. Moral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is to be the character and conduct of Christians. Barnabas, for example, was a </a:t>
            </a:r>
            <a:r>
              <a:rPr lang="en-US" sz="3600" b="1" i="1" u="none" strike="noStrike" baseline="0" dirty="0">
                <a:latin typeface="Candara" panose="020E0502030303020204" pitchFamily="34" charset="0"/>
                <a:cs typeface="Arial" panose="020B0604020202020204" pitchFamily="34" charset="0"/>
              </a:rPr>
              <a:t>“good man”</a:t>
            </a:r>
            <a:r>
              <a:rPr lang="en-US" sz="3600" b="0" i="0" u="none" strike="noStrike" baseline="0" dirty="0">
                <a:latin typeface="Candara" panose="020E0502030303020204" pitchFamily="34" charset="0"/>
                <a:cs typeface="Arial" panose="020B0604020202020204" pitchFamily="34" charset="0"/>
              </a:rPr>
              <a:t>. He was morally honorable, possessing a nobility of character that was beneficent and charitable toward others. Like the other essential qualities of the fruit of the Spirit,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is not restrained (</a:t>
            </a:r>
            <a:r>
              <a:rPr lang="en-US" sz="3600" b="1" i="1" u="none" strike="noStrike" baseline="0" dirty="0">
                <a:latin typeface="Candara" panose="020E0502030303020204" pitchFamily="34" charset="0"/>
                <a:cs typeface="Arial" panose="020B0604020202020204" pitchFamily="34" charset="0"/>
              </a:rPr>
              <a:t>“against such there is no law,”</a:t>
            </a:r>
            <a:r>
              <a:rPr lang="en-US" sz="3600" b="0" i="0" u="none" strike="noStrike" baseline="0" dirty="0">
                <a:latin typeface="Candara" panose="020E0502030303020204" pitchFamily="34" charset="0"/>
                <a:cs typeface="Arial" panose="020B0604020202020204" pitchFamily="34" charset="0"/>
              </a:rPr>
              <a:t> Gal. 5:23). It is not selfish and self-seeking in its treatment of others. Moral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not only enlivens one’s soul to develop the moral likeness of Christ, it seeks to relieve and refresh others with righteous examples and exhortations of truth. Moral</a:t>
            </a:r>
            <a:r>
              <a:rPr lang="en-US" sz="3600" b="1" i="0" u="none" strike="noStrike" baseline="0" dirty="0">
                <a:latin typeface="Candara" panose="020E0502030303020204" pitchFamily="34" charset="0"/>
                <a:cs typeface="Arial" panose="020B0604020202020204" pitchFamily="34" charset="0"/>
              </a:rPr>
              <a:t> goodness</a:t>
            </a:r>
            <a:r>
              <a:rPr lang="en-US" sz="3600" b="0" i="0" u="none" strike="noStrike" baseline="0" dirty="0">
                <a:latin typeface="Candara" panose="020E0502030303020204" pitchFamily="34" charset="0"/>
                <a:cs typeface="Arial" panose="020B0604020202020204" pitchFamily="34" charset="0"/>
              </a:rPr>
              <a:t> is honorable before God and among men. </a:t>
            </a:r>
            <a:r>
              <a:rPr lang="en-US" sz="3600" b="1" i="0" u="none" strike="noStrike" baseline="0" dirty="0">
                <a:latin typeface="Candara" panose="020E0502030303020204" pitchFamily="34" charset="0"/>
                <a:cs typeface="Arial" panose="020B0604020202020204" pitchFamily="34" charset="0"/>
              </a:rPr>
              <a:t>Goodness</a:t>
            </a:r>
            <a:r>
              <a:rPr lang="en-US" sz="3600" b="0" i="0" u="none" strike="noStrike" baseline="0" dirty="0">
                <a:latin typeface="Candara" panose="020E0502030303020204" pitchFamily="34" charset="0"/>
                <a:cs typeface="Arial" panose="020B0604020202020204" pitchFamily="34" charset="0"/>
              </a:rPr>
              <a:t> benefits one’s own soul, and the general welfare of others. Therefore, </a:t>
            </a:r>
            <a:r>
              <a:rPr lang="en-US" sz="3600" b="1" i="0" u="none" strike="noStrike" baseline="0" dirty="0">
                <a:latin typeface="Candara" panose="020E0502030303020204" pitchFamily="34" charset="0"/>
                <a:cs typeface="Arial" panose="020B0604020202020204" pitchFamily="34" charset="0"/>
              </a:rPr>
              <a:t>goodness </a:t>
            </a:r>
            <a:r>
              <a:rPr lang="en-US" sz="3600" b="0" i="0" u="none" strike="noStrike" baseline="0" dirty="0">
                <a:latin typeface="Candara" panose="020E0502030303020204" pitchFamily="34" charset="0"/>
                <a:cs typeface="Arial" panose="020B0604020202020204" pitchFamily="34" charset="0"/>
              </a:rPr>
              <a:t>compels us to </a:t>
            </a:r>
            <a:r>
              <a:rPr lang="en-US" sz="3600" b="1" i="1" u="none" strike="noStrike" baseline="0" dirty="0">
                <a:latin typeface="Candara" panose="020E0502030303020204" pitchFamily="34" charset="0"/>
                <a:cs typeface="Arial" panose="020B0604020202020204" pitchFamily="34" charset="0"/>
              </a:rPr>
              <a:t>“cling to what is good,</a:t>
            </a:r>
            <a:r>
              <a:rPr lang="en-US" sz="3600" b="0" i="0" u="none" strike="noStrike" baseline="0" dirty="0">
                <a:latin typeface="Candara" panose="020E0502030303020204" pitchFamily="34" charset="0"/>
                <a:cs typeface="Arial" panose="020B0604020202020204" pitchFamily="34" charset="0"/>
              </a:rPr>
              <a:t>” and to then </a:t>
            </a:r>
            <a:r>
              <a:rPr lang="en-US" sz="3600" b="1" i="1" u="none" strike="noStrike" baseline="0" dirty="0">
                <a:latin typeface="Candara" panose="020E0502030303020204" pitchFamily="34" charset="0"/>
                <a:cs typeface="Arial" panose="020B0604020202020204" pitchFamily="34" charset="0"/>
              </a:rPr>
              <a:t>“do good to all”</a:t>
            </a:r>
            <a:r>
              <a:rPr lang="en-US" sz="3600" b="0" i="0" u="none" strike="noStrike" baseline="0" dirty="0">
                <a:latin typeface="Candara" panose="020E0502030303020204" pitchFamily="34" charset="0"/>
                <a:cs typeface="Arial" panose="020B0604020202020204" pitchFamily="34" charset="0"/>
              </a:rPr>
              <a:t> (Rom 12:9; Gal. 6:10).</a:t>
            </a:r>
            <a:endParaRPr lang="en-US" sz="3600" b="0" dirty="0">
              <a:latin typeface="Candara" panose="020E0502030303020204" pitchFamily="34" charset="0"/>
              <a:cs typeface="Arial" panose="020B0604020202020204" pitchFamily="34" charset="0"/>
            </a:endParaRPr>
          </a:p>
          <a:p>
            <a:pPr marL="0" indent="0">
              <a:buNone/>
            </a:pPr>
            <a:endParaRPr lang="en-US" sz="3000" b="0" i="0" u="none" strike="noStrike" baseline="0" dirty="0">
              <a:latin typeface="Candara" panose="020E0502030303020204" pitchFamily="34" charset="0"/>
            </a:endParaRPr>
          </a:p>
        </p:txBody>
      </p:sp>
      <p:sp>
        <p:nvSpPr>
          <p:cNvPr id="6" name="Slide Number Placeholder 3">
            <a:extLst>
              <a:ext uri="{FF2B5EF4-FFF2-40B4-BE49-F238E27FC236}">
                <a16:creationId xmlns:a16="http://schemas.microsoft.com/office/drawing/2014/main" id="{AAD524EC-CE1A-9016-6E4F-1D87F22FF0CE}"/>
              </a:ext>
            </a:extLst>
          </p:cNvPr>
          <p:cNvSpPr>
            <a:spLocks noGrp="1"/>
          </p:cNvSpPr>
          <p:nvPr>
            <p:ph type="sldNum" sz="quarter" idx="12"/>
          </p:nvPr>
        </p:nvSpPr>
        <p:spPr>
          <a:xfrm>
            <a:off x="-11575" y="6485675"/>
            <a:ext cx="468775" cy="404344"/>
          </a:xfrm>
        </p:spPr>
        <p:txBody>
          <a:bodyPr/>
          <a:lstStyle/>
          <a:p>
            <a:fld id="{DF083FFC-45F4-4D77-A7A4-33C50BCE64BA}" type="slidenum">
              <a:rPr lang="en-US" smtClean="0"/>
              <a:t>18</a:t>
            </a:fld>
            <a:endParaRPr lang="en-US" dirty="0"/>
          </a:p>
        </p:txBody>
      </p:sp>
    </p:spTree>
    <p:extLst>
      <p:ext uri="{BB962C8B-B14F-4D97-AF65-F5344CB8AC3E}">
        <p14:creationId xmlns:p14="http://schemas.microsoft.com/office/powerpoint/2010/main" val="2305483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Galatians 5:22-26 - NKJV</a:t>
            </a: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F083FFC-45F4-4D77-A7A4-33C50BCE64BA}" type="slidenum">
              <a:rPr kumimoji="0" lang="en-US" sz="1400" b="0" i="0" u="none" strike="noStrike" kern="1200" cap="none" spc="0" normalizeH="0" baseline="0" noProof="0" smtClean="0">
                <a:ln>
                  <a:noFill/>
                </a:ln>
                <a:solidFill>
                  <a:srgbClr val="455F51"/>
                </a:solidFill>
                <a:effectLst/>
                <a:uLnTx/>
                <a:uFillTx/>
                <a:latin typeface="Gill Sans M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455F51"/>
              </a:solidFill>
              <a:effectLst/>
              <a:uLnTx/>
              <a:uFillTx/>
              <a:latin typeface="Gill Sans MT"/>
              <a:ea typeface="+mn-ea"/>
              <a:cs typeface="+mn-cs"/>
            </a:endParaRPr>
          </a:p>
        </p:txBody>
      </p:sp>
      <p:sp>
        <p:nvSpPr>
          <p:cNvPr id="5" name="Content Placeholder 4"/>
          <p:cNvSpPr>
            <a:spLocks noGrp="1"/>
          </p:cNvSpPr>
          <p:nvPr>
            <p:ph sz="quarter" idx="1"/>
          </p:nvPr>
        </p:nvSpPr>
        <p:spPr>
          <a:xfrm>
            <a:off x="457200" y="1152525"/>
            <a:ext cx="8229600" cy="4937760"/>
          </a:xfrm>
        </p:spPr>
        <p:txBody>
          <a:bodyPr/>
          <a:lstStyle/>
          <a:p>
            <a:pPr marL="0" indent="0">
              <a:buNone/>
            </a:pPr>
            <a:r>
              <a:rPr lang="en-US" sz="2800" b="1" i="1" dirty="0">
                <a:solidFill>
                  <a:schemeClr val="accent1"/>
                </a:solidFill>
                <a:latin typeface="Candara" panose="020E0502030303020204" pitchFamily="34" charset="0"/>
              </a:rPr>
              <a:t>22</a:t>
            </a:r>
            <a:r>
              <a:rPr lang="en-US" sz="2800" b="1" i="1" dirty="0">
                <a:latin typeface="Candara" panose="020E0502030303020204" pitchFamily="34" charset="0"/>
              </a:rPr>
              <a:t> But the fruit of the Spirit is love, joy, peace, longsuffering, kindness, </a:t>
            </a:r>
            <a:r>
              <a:rPr lang="en-US" sz="2800" b="1" i="1" dirty="0">
                <a:solidFill>
                  <a:srgbClr val="FF0000"/>
                </a:solidFill>
                <a:latin typeface="Candara" panose="020E0502030303020204" pitchFamily="34" charset="0"/>
              </a:rPr>
              <a:t>goodness, </a:t>
            </a:r>
            <a:r>
              <a:rPr lang="en-US" sz="2800" b="1" i="1" dirty="0">
                <a:latin typeface="Candara" panose="020E0502030303020204" pitchFamily="34" charset="0"/>
              </a:rPr>
              <a:t>faithfulness,</a:t>
            </a:r>
          </a:p>
          <a:p>
            <a:pPr marL="0" indent="0">
              <a:buNone/>
            </a:pPr>
            <a:r>
              <a:rPr lang="en-US" sz="2800" b="1" i="1" dirty="0">
                <a:solidFill>
                  <a:schemeClr val="accent1"/>
                </a:solidFill>
                <a:latin typeface="Candara" panose="020E0502030303020204" pitchFamily="34" charset="0"/>
              </a:rPr>
              <a:t>23</a:t>
            </a:r>
            <a:r>
              <a:rPr lang="en-US" sz="2800" b="1" i="1" dirty="0">
                <a:latin typeface="Candara" panose="020E0502030303020204" pitchFamily="34" charset="0"/>
              </a:rPr>
              <a:t> gentleness, self-control. Against such there is no law.</a:t>
            </a:r>
          </a:p>
          <a:p>
            <a:pPr marL="0" indent="0">
              <a:buNone/>
            </a:pPr>
            <a:r>
              <a:rPr lang="en-US" sz="2800" b="1" i="1" dirty="0">
                <a:solidFill>
                  <a:schemeClr val="accent1"/>
                </a:solidFill>
                <a:latin typeface="Candara" panose="020E0502030303020204" pitchFamily="34" charset="0"/>
              </a:rPr>
              <a:t>24</a:t>
            </a:r>
            <a:r>
              <a:rPr lang="en-US" sz="2800" b="1" i="1" dirty="0">
                <a:latin typeface="Candara" panose="020E0502030303020204" pitchFamily="34" charset="0"/>
              </a:rPr>
              <a:t> And those who are Christ’s have crucified the flesh with its passions and desires.</a:t>
            </a:r>
          </a:p>
          <a:p>
            <a:pPr marL="0" indent="0">
              <a:buNone/>
            </a:pPr>
            <a:r>
              <a:rPr lang="en-US" sz="2800" b="1" i="1" dirty="0">
                <a:solidFill>
                  <a:schemeClr val="accent1"/>
                </a:solidFill>
                <a:latin typeface="Candara" panose="020E0502030303020204" pitchFamily="34" charset="0"/>
              </a:rPr>
              <a:t>25</a:t>
            </a:r>
            <a:r>
              <a:rPr lang="en-US" sz="2800" b="1" i="1" dirty="0">
                <a:latin typeface="Candara" panose="020E0502030303020204" pitchFamily="34" charset="0"/>
              </a:rPr>
              <a:t> If we live in the Spirit, let us also walk in the Spirit.</a:t>
            </a:r>
          </a:p>
          <a:p>
            <a:pPr marL="0" indent="0">
              <a:buNone/>
            </a:pPr>
            <a:r>
              <a:rPr lang="en-US" sz="2800" b="1" i="1" dirty="0">
                <a:solidFill>
                  <a:schemeClr val="accent1"/>
                </a:solidFill>
                <a:latin typeface="Candara" panose="020E0502030303020204" pitchFamily="34" charset="0"/>
              </a:rPr>
              <a:t>26</a:t>
            </a:r>
            <a:r>
              <a:rPr lang="en-US" sz="2800" b="1" i="1" dirty="0">
                <a:latin typeface="Candara" panose="020E0502030303020204" pitchFamily="34" charset="0"/>
              </a:rPr>
              <a:t> Let us not become conceited, provoking one another, envying one another.</a:t>
            </a:r>
            <a:endParaRPr lang="en-US" dirty="0"/>
          </a:p>
        </p:txBody>
      </p:sp>
    </p:spTree>
    <p:extLst>
      <p:ext uri="{BB962C8B-B14F-4D97-AF65-F5344CB8AC3E}">
        <p14:creationId xmlns:p14="http://schemas.microsoft.com/office/powerpoint/2010/main" val="810715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083FFC-45F4-4D77-A7A4-33C50BCE64B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Content Placeholder 4"/>
          <p:cNvSpPr>
            <a:spLocks noGrp="1"/>
          </p:cNvSpPr>
          <p:nvPr>
            <p:ph sz="quarter" idx="1"/>
          </p:nvPr>
        </p:nvSpPr>
        <p:spPr>
          <a:xfrm>
            <a:off x="460375" y="160338"/>
            <a:ext cx="8522260" cy="6378575"/>
          </a:xfrm>
        </p:spPr>
        <p:txBody>
          <a:bodyPr>
            <a:normAutofit/>
          </a:bodyPr>
          <a:lstStyle/>
          <a:p>
            <a:pPr marL="0" indent="0">
              <a:buNone/>
            </a:pPr>
            <a:r>
              <a:rPr lang="en-US" sz="4400" b="1" dirty="0">
                <a:solidFill>
                  <a:schemeClr val="accent6">
                    <a:lumMod val="75000"/>
                  </a:schemeClr>
                </a:solidFill>
                <a:latin typeface="Candara" panose="020E0502030303020204" pitchFamily="34" charset="0"/>
              </a:rPr>
              <a:t>Characteristics of the </a:t>
            </a:r>
            <a:r>
              <a:rPr lang="en-US" sz="4400" b="1" i="1" dirty="0">
                <a:solidFill>
                  <a:schemeClr val="accent6">
                    <a:lumMod val="75000"/>
                  </a:schemeClr>
                </a:solidFill>
                <a:latin typeface="Candara" panose="020E0502030303020204" pitchFamily="34" charset="0"/>
              </a:rPr>
              <a:t>“fruit of the spirit</a:t>
            </a:r>
            <a:r>
              <a:rPr lang="en-US" sz="4400" b="1" dirty="0">
                <a:solidFill>
                  <a:schemeClr val="accent6">
                    <a:lumMod val="75000"/>
                  </a:schemeClr>
                </a:solidFill>
                <a:latin typeface="Candara" panose="020E0502030303020204" pitchFamily="34" charset="0"/>
              </a:rPr>
              <a:t>”</a:t>
            </a:r>
          </a:p>
          <a:p>
            <a:pPr lvl="1">
              <a:buFont typeface="Wingdings" panose="05000000000000000000" pitchFamily="2" charset="2"/>
              <a:buChar char="§"/>
            </a:pPr>
            <a:r>
              <a:rPr lang="en-US" sz="3200" b="1" dirty="0">
                <a:latin typeface="Candara" panose="020E0502030303020204" pitchFamily="34" charset="0"/>
              </a:rPr>
              <a:t>Love</a:t>
            </a:r>
          </a:p>
          <a:p>
            <a:pPr lvl="1">
              <a:buFont typeface="Wingdings" panose="05000000000000000000" pitchFamily="2" charset="2"/>
              <a:buChar char="§"/>
            </a:pPr>
            <a:r>
              <a:rPr lang="en-US" sz="3200" b="1" dirty="0">
                <a:latin typeface="Candara" panose="020E0502030303020204" pitchFamily="34" charset="0"/>
              </a:rPr>
              <a:t>Joy</a:t>
            </a:r>
          </a:p>
          <a:p>
            <a:pPr lvl="1">
              <a:buFont typeface="Wingdings" panose="05000000000000000000" pitchFamily="2" charset="2"/>
              <a:buChar char="§"/>
            </a:pPr>
            <a:r>
              <a:rPr lang="en-US" sz="3200" b="1" dirty="0">
                <a:latin typeface="Candara" panose="020E0502030303020204" pitchFamily="34" charset="0"/>
              </a:rPr>
              <a:t>Peace</a:t>
            </a:r>
          </a:p>
          <a:p>
            <a:pPr lvl="1">
              <a:buFont typeface="Wingdings" panose="05000000000000000000" pitchFamily="2" charset="2"/>
              <a:buChar char="§"/>
            </a:pPr>
            <a:r>
              <a:rPr lang="en-US" sz="3200" b="1" dirty="0">
                <a:latin typeface="Candara" panose="020E0502030303020204" pitchFamily="34" charset="0"/>
              </a:rPr>
              <a:t>Longsuffering</a:t>
            </a:r>
          </a:p>
          <a:p>
            <a:pPr lvl="1">
              <a:buFont typeface="Wingdings" panose="05000000000000000000" pitchFamily="2" charset="2"/>
              <a:buChar char="§"/>
            </a:pPr>
            <a:r>
              <a:rPr lang="en-US" sz="3200" b="1" dirty="0">
                <a:latin typeface="Candara" panose="020E0502030303020204" pitchFamily="34" charset="0"/>
              </a:rPr>
              <a:t>Kindness</a:t>
            </a:r>
          </a:p>
          <a:p>
            <a:pPr lvl="1">
              <a:buFont typeface="Wingdings" panose="05000000000000000000" pitchFamily="2" charset="2"/>
              <a:buChar char="§"/>
            </a:pPr>
            <a:r>
              <a:rPr lang="en-US" sz="3200" b="1" dirty="0">
                <a:solidFill>
                  <a:srgbClr val="FF0000"/>
                </a:solidFill>
                <a:latin typeface="Candara" panose="020E0502030303020204" pitchFamily="34" charset="0"/>
              </a:rPr>
              <a:t>Goodness</a:t>
            </a:r>
          </a:p>
          <a:p>
            <a:pPr lvl="1">
              <a:buFont typeface="Wingdings" panose="05000000000000000000" pitchFamily="2" charset="2"/>
              <a:buChar char="§"/>
            </a:pPr>
            <a:r>
              <a:rPr lang="en-US" sz="3200" b="1" dirty="0">
                <a:latin typeface="Candara" panose="020E0502030303020204" pitchFamily="34" charset="0"/>
              </a:rPr>
              <a:t>Faithfulness</a:t>
            </a:r>
          </a:p>
          <a:p>
            <a:pPr lvl="1">
              <a:buFont typeface="Wingdings" panose="05000000000000000000" pitchFamily="2" charset="2"/>
              <a:buChar char="§"/>
            </a:pPr>
            <a:r>
              <a:rPr lang="en-US" sz="3200" b="1" dirty="0">
                <a:latin typeface="Candara" panose="020E0502030303020204" pitchFamily="34" charset="0"/>
              </a:rPr>
              <a:t>Meekness</a:t>
            </a:r>
          </a:p>
          <a:p>
            <a:pPr lvl="1">
              <a:buFont typeface="Wingdings" panose="05000000000000000000" pitchFamily="2" charset="2"/>
              <a:buChar char="§"/>
            </a:pPr>
            <a:r>
              <a:rPr lang="en-US" sz="3200" b="1" dirty="0">
                <a:latin typeface="Candara" panose="020E0502030303020204" pitchFamily="34" charset="0"/>
              </a:rPr>
              <a:t>Temperance</a:t>
            </a:r>
            <a:endParaRPr lang="en-US" sz="3200" dirty="0">
              <a:latin typeface="Candara" panose="020E0502030303020204" pitchFamily="34" charset="0"/>
            </a:endParaRPr>
          </a:p>
        </p:txBody>
      </p:sp>
      <p:sp>
        <p:nvSpPr>
          <p:cNvPr id="6" name="AutoShape 2" descr="Image result for faith gau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E20471A7-8324-CFEF-B2F0-457F43731609}"/>
              </a:ext>
            </a:extLst>
          </p:cNvPr>
          <p:cNvGrpSpPr/>
          <p:nvPr/>
        </p:nvGrpSpPr>
        <p:grpSpPr>
          <a:xfrm>
            <a:off x="4372686" y="1155211"/>
            <a:ext cx="4170528" cy="3716675"/>
            <a:chOff x="4727448" y="1486951"/>
            <a:chExt cx="3433550" cy="2679936"/>
          </a:xfrm>
        </p:grpSpPr>
        <p:pic>
          <p:nvPicPr>
            <p:cNvPr id="9" name="Content Placeholder 6" descr="A picture containing text, gauge, device&#10;&#10;Description automatically generated">
              <a:extLst>
                <a:ext uri="{FF2B5EF4-FFF2-40B4-BE49-F238E27FC236}">
                  <a16:creationId xmlns:a16="http://schemas.microsoft.com/office/drawing/2014/main" id="{4FD1FEF6-B8B3-A171-0A1F-FF3F414206F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727448" y="1486951"/>
              <a:ext cx="3433550" cy="2020669"/>
            </a:xfrm>
            <a:prstGeom prst="rect">
              <a:avLst/>
            </a:prstGeom>
            <a:ln>
              <a:solidFill>
                <a:schemeClr val="tx1">
                  <a:lumMod val="50000"/>
                  <a:lumOff val="50000"/>
                </a:schemeClr>
              </a:solidFill>
            </a:ln>
            <a:effectLst>
              <a:softEdge rad="112500"/>
            </a:effectLst>
          </p:spPr>
        </p:pic>
        <p:sp>
          <p:nvSpPr>
            <p:cNvPr id="10" name="TextBox 9">
              <a:extLst>
                <a:ext uri="{FF2B5EF4-FFF2-40B4-BE49-F238E27FC236}">
                  <a16:creationId xmlns:a16="http://schemas.microsoft.com/office/drawing/2014/main" id="{827F8442-06A1-E3EF-323E-81F0B69D5E5E}"/>
                </a:ext>
              </a:extLst>
            </p:cNvPr>
            <p:cNvSpPr txBox="1"/>
            <p:nvPr/>
          </p:nvSpPr>
          <p:spPr>
            <a:xfrm>
              <a:off x="4727448" y="3612076"/>
              <a:ext cx="3338377" cy="554811"/>
            </a:xfrm>
            <a:prstGeom prst="rect">
              <a:avLst/>
            </a:prstGeom>
            <a:solidFill>
              <a:schemeClr val="accent6"/>
            </a:solidFill>
            <a:ln w="3175">
              <a:solidFill>
                <a:schemeClr val="tx1">
                  <a:lumMod val="50000"/>
                  <a:lumOff val="50000"/>
                </a:schemeClr>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FAITH GUAGE</a:t>
              </a:r>
            </a:p>
          </p:txBody>
        </p:sp>
      </p:grpSp>
      <p:sp>
        <p:nvSpPr>
          <p:cNvPr id="12" name="Arrow: Right 11">
            <a:extLst>
              <a:ext uri="{FF2B5EF4-FFF2-40B4-BE49-F238E27FC236}">
                <a16:creationId xmlns:a16="http://schemas.microsoft.com/office/drawing/2014/main" id="{378ED463-7450-02AC-EA2F-AE13D419B70D}"/>
              </a:ext>
            </a:extLst>
          </p:cNvPr>
          <p:cNvSpPr/>
          <p:nvPr/>
        </p:nvSpPr>
        <p:spPr>
          <a:xfrm>
            <a:off x="424520" y="3972459"/>
            <a:ext cx="542365" cy="40341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4803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Introduction - </a:t>
            </a:r>
            <a:r>
              <a:rPr lang="en-US" sz="4800" b="1" i="1" dirty="0">
                <a:latin typeface="Candara" panose="020E0502030303020204" pitchFamily="34" charset="0"/>
              </a:rPr>
              <a:t>Goodness</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F083FFC-45F4-4D77-A7A4-33C50BCE64BA}" type="slidenum">
              <a:rPr kumimoji="0" lang="en-US" sz="1400" b="0" i="0" u="none" strike="noStrike" kern="1200" cap="none" spc="0" normalizeH="0" baseline="0" noProof="0" smtClean="0">
                <a:ln>
                  <a:noFill/>
                </a:ln>
                <a:solidFill>
                  <a:srgbClr val="455F51"/>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rgbClr val="455F51"/>
              </a:solidFill>
              <a:effectLst/>
              <a:uLnTx/>
              <a:uFillTx/>
              <a:latin typeface="Gill Sans MT"/>
              <a:ea typeface="+mn-ea"/>
              <a:cs typeface="+mn-cs"/>
            </a:endParaRPr>
          </a:p>
        </p:txBody>
      </p:sp>
      <p:sp>
        <p:nvSpPr>
          <p:cNvPr id="5" name="Content Placeholder 4"/>
          <p:cNvSpPr>
            <a:spLocks noGrp="1"/>
          </p:cNvSpPr>
          <p:nvPr>
            <p:ph sz="quarter" idx="1"/>
          </p:nvPr>
        </p:nvSpPr>
        <p:spPr>
          <a:xfrm>
            <a:off x="457200" y="1156445"/>
            <a:ext cx="8534400" cy="5280212"/>
          </a:xfrm>
        </p:spPr>
        <p:txBody>
          <a:bodyPr>
            <a:normAutofit/>
          </a:bodyPr>
          <a:lstStyle/>
          <a:p>
            <a:pPr>
              <a:buFont typeface="Wingdings" panose="05000000000000000000" pitchFamily="2" charset="2"/>
              <a:buChar char="§"/>
            </a:pPr>
            <a:r>
              <a:rPr lang="en-US" sz="3600" b="1" dirty="0">
                <a:latin typeface="Candara" panose="020E0502030303020204" pitchFamily="34" charset="0"/>
              </a:rPr>
              <a:t>Goodness Defined</a:t>
            </a:r>
          </a:p>
          <a:p>
            <a:pPr lvl="1">
              <a:buFont typeface="Wingdings" panose="05000000000000000000" pitchFamily="2" charset="2"/>
              <a:buChar char="§"/>
            </a:pPr>
            <a:r>
              <a:rPr lang="en-US" sz="3200" dirty="0">
                <a:latin typeface="Candara" panose="020E0502030303020204" pitchFamily="34" charset="0"/>
              </a:rPr>
              <a:t>Greek word </a:t>
            </a:r>
            <a:r>
              <a:rPr lang="en-US" sz="3200" b="1" i="1" dirty="0" err="1">
                <a:latin typeface="Candara" panose="020E0502030303020204" pitchFamily="34" charset="0"/>
              </a:rPr>
              <a:t>agathosune</a:t>
            </a:r>
            <a:r>
              <a:rPr lang="en-US" sz="3200" dirty="0">
                <a:latin typeface="Candara" panose="020E0502030303020204" pitchFamily="34" charset="0"/>
              </a:rPr>
              <a:t> </a:t>
            </a:r>
            <a:r>
              <a:rPr lang="en-US" sz="2800" dirty="0">
                <a:latin typeface="Candara" panose="020E0502030303020204" pitchFamily="34" charset="0"/>
              </a:rPr>
              <a:t>(ag-</a:t>
            </a:r>
            <a:r>
              <a:rPr lang="en-US" sz="2800" dirty="0" err="1">
                <a:latin typeface="Candara" panose="020E0502030303020204" pitchFamily="34" charset="0"/>
              </a:rPr>
              <a:t>ath</a:t>
            </a:r>
            <a:r>
              <a:rPr lang="en-US" sz="2800" dirty="0">
                <a:latin typeface="Candara" panose="020E0502030303020204" pitchFamily="34" charset="0"/>
              </a:rPr>
              <a:t>-o-</a:t>
            </a:r>
            <a:r>
              <a:rPr lang="en-US" sz="2800" dirty="0" err="1">
                <a:latin typeface="Candara" panose="020E0502030303020204" pitchFamily="34" charset="0"/>
              </a:rPr>
              <a:t>soo</a:t>
            </a:r>
            <a:r>
              <a:rPr lang="en-US" sz="2800" dirty="0">
                <a:latin typeface="Candara" panose="020E0502030303020204" pitchFamily="34" charset="0"/>
              </a:rPr>
              <a:t>’-nay)</a:t>
            </a:r>
            <a:endParaRPr lang="en-US" sz="2800" b="1" i="1" dirty="0">
              <a:latin typeface="Candara" panose="020E0502030303020204" pitchFamily="34" charset="0"/>
            </a:endParaRPr>
          </a:p>
          <a:p>
            <a:pPr lvl="2">
              <a:buFont typeface="Wingdings" panose="05000000000000000000" pitchFamily="2" charset="2"/>
              <a:buChar char="§"/>
            </a:pPr>
            <a:r>
              <a:rPr lang="en-US" sz="2600" dirty="0">
                <a:latin typeface="Candara" panose="020E0502030303020204" pitchFamily="34" charset="0"/>
              </a:rPr>
              <a:t>The word is defined as “uprightness of heart and life,” “goodness, uprightness, generosity.” </a:t>
            </a:r>
          </a:p>
          <a:p>
            <a:pPr lvl="3">
              <a:buFont typeface="Wingdings" panose="05000000000000000000" pitchFamily="2" charset="2"/>
              <a:buChar char="§"/>
            </a:pPr>
            <a:r>
              <a:rPr lang="en-US" sz="2400" b="1" i="1" dirty="0">
                <a:latin typeface="Candara" panose="020E0502030303020204" pitchFamily="34" charset="0"/>
              </a:rPr>
              <a:t>Truth Commentar</a:t>
            </a:r>
            <a:r>
              <a:rPr lang="en-US" sz="2400" b="1" dirty="0">
                <a:latin typeface="Candara" panose="020E0502030303020204" pitchFamily="34" charset="0"/>
              </a:rPr>
              <a:t>y</a:t>
            </a:r>
          </a:p>
          <a:p>
            <a:pPr lvl="2">
              <a:buFont typeface="Wingdings" panose="05000000000000000000" pitchFamily="2" charset="2"/>
              <a:buChar char="§"/>
            </a:pPr>
            <a:r>
              <a:rPr lang="en-US" sz="2600" b="1" i="1" dirty="0">
                <a:latin typeface="Candara" panose="020E0502030303020204" pitchFamily="34" charset="0"/>
              </a:rPr>
              <a:t>Strong</a:t>
            </a:r>
            <a:r>
              <a:rPr lang="en-US" sz="2600" i="1" dirty="0">
                <a:latin typeface="Candara" panose="020E0502030303020204" pitchFamily="34" charset="0"/>
              </a:rPr>
              <a:t> - goodness, i.e. virtue or beneficence:--goodness. </a:t>
            </a:r>
          </a:p>
        </p:txBody>
      </p:sp>
    </p:spTree>
    <p:extLst>
      <p:ext uri="{BB962C8B-B14F-4D97-AF65-F5344CB8AC3E}">
        <p14:creationId xmlns:p14="http://schemas.microsoft.com/office/powerpoint/2010/main" val="392916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Introduction - </a:t>
            </a:r>
            <a:r>
              <a:rPr lang="en-US" sz="4800" b="1" i="1" dirty="0">
                <a:latin typeface="Candara" panose="020E0502030303020204" pitchFamily="34" charset="0"/>
              </a:rPr>
              <a:t>Goodness</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F083FFC-45F4-4D77-A7A4-33C50BCE64BA}" type="slidenum">
              <a:rPr kumimoji="0" lang="en-US" sz="1400" b="0" i="0" u="none" strike="noStrike" kern="1200" cap="none" spc="0" normalizeH="0" baseline="0" noProof="0" smtClean="0">
                <a:ln>
                  <a:noFill/>
                </a:ln>
                <a:solidFill>
                  <a:srgbClr val="455F51"/>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rgbClr val="455F51"/>
              </a:solidFill>
              <a:effectLst/>
              <a:uLnTx/>
              <a:uFillTx/>
              <a:latin typeface="Gill Sans MT"/>
              <a:ea typeface="+mn-ea"/>
              <a:cs typeface="+mn-cs"/>
            </a:endParaRPr>
          </a:p>
        </p:txBody>
      </p:sp>
      <p:sp>
        <p:nvSpPr>
          <p:cNvPr id="5" name="Content Placeholder 4"/>
          <p:cNvSpPr>
            <a:spLocks noGrp="1"/>
          </p:cNvSpPr>
          <p:nvPr>
            <p:ph sz="quarter" idx="1"/>
          </p:nvPr>
        </p:nvSpPr>
        <p:spPr>
          <a:xfrm>
            <a:off x="457200" y="1156445"/>
            <a:ext cx="8534400" cy="5199906"/>
          </a:xfrm>
        </p:spPr>
        <p:txBody>
          <a:bodyPr>
            <a:normAutofit fontScale="92500"/>
          </a:bodyPr>
          <a:lstStyle/>
          <a:p>
            <a:pPr>
              <a:buFont typeface="Wingdings" panose="05000000000000000000" pitchFamily="2" charset="2"/>
              <a:buChar char="§"/>
            </a:pPr>
            <a:r>
              <a:rPr lang="en-US" sz="3900" b="1" dirty="0">
                <a:latin typeface="Candara" panose="020E0502030303020204" pitchFamily="34" charset="0"/>
              </a:rPr>
              <a:t>Goodness Defined</a:t>
            </a:r>
          </a:p>
          <a:p>
            <a:pPr lvl="1">
              <a:buFont typeface="Wingdings" panose="05000000000000000000" pitchFamily="2" charset="2"/>
              <a:buChar char="§"/>
            </a:pPr>
            <a:r>
              <a:rPr lang="en-US" sz="3500" b="1" i="1" dirty="0">
                <a:latin typeface="Candara" panose="020E0502030303020204" pitchFamily="34" charset="0"/>
              </a:rPr>
              <a:t>Vine</a:t>
            </a:r>
            <a:r>
              <a:rPr lang="en-US" sz="3500" i="1" dirty="0">
                <a:latin typeface="Candara" panose="020E0502030303020204" pitchFamily="34" charset="0"/>
              </a:rPr>
              <a:t> - “goodness</a:t>
            </a:r>
            <a:r>
              <a:rPr lang="en-US" sz="3500" dirty="0">
                <a:latin typeface="Candara" panose="020E0502030303020204" pitchFamily="34" charset="0"/>
              </a:rPr>
              <a:t>” signifies that moral quality which is described by the adjective </a:t>
            </a:r>
            <a:r>
              <a:rPr lang="en-US" sz="3500" b="1" i="1" dirty="0" err="1">
                <a:latin typeface="Candara" panose="020E0502030303020204" pitchFamily="34" charset="0"/>
              </a:rPr>
              <a:t>agathos</a:t>
            </a:r>
            <a:endParaRPr lang="en-US" sz="3500" b="1" i="1" dirty="0">
              <a:latin typeface="Candara" panose="020E0502030303020204" pitchFamily="34" charset="0"/>
            </a:endParaRPr>
          </a:p>
          <a:p>
            <a:pPr lvl="2">
              <a:buFont typeface="Wingdings" panose="05000000000000000000" pitchFamily="2" charset="2"/>
              <a:buChar char="§"/>
            </a:pPr>
            <a:r>
              <a:rPr lang="en-US" sz="2600" b="1" i="1" dirty="0" err="1">
                <a:latin typeface="Candara" panose="020E0502030303020204" pitchFamily="34" charset="0"/>
              </a:rPr>
              <a:t>Agathos</a:t>
            </a:r>
            <a:r>
              <a:rPr lang="en-US" sz="2600" i="1" dirty="0">
                <a:latin typeface="Candara" panose="020E0502030303020204" pitchFamily="34" charset="0"/>
              </a:rPr>
              <a:t> describes that which is good, </a:t>
            </a:r>
            <a:r>
              <a:rPr lang="en-US" sz="2600" b="1" dirty="0">
                <a:latin typeface="Candara" panose="020E0502030303020204" pitchFamily="34" charset="0"/>
              </a:rPr>
              <a:t>(a)</a:t>
            </a:r>
            <a:r>
              <a:rPr lang="en-US" sz="2600" dirty="0">
                <a:latin typeface="Candara" panose="020E0502030303020204" pitchFamily="34" charset="0"/>
              </a:rPr>
              <a:t> of things physical, e.g., a tree, Matt. 7:17; ground, Luke 8:8; </a:t>
            </a:r>
            <a:r>
              <a:rPr lang="en-US" sz="2600" b="1" dirty="0">
                <a:latin typeface="Candara" panose="020E0502030303020204" pitchFamily="34" charset="0"/>
              </a:rPr>
              <a:t>(b)</a:t>
            </a:r>
            <a:r>
              <a:rPr lang="en-US" sz="2600" dirty="0">
                <a:latin typeface="Candara" panose="020E0502030303020204" pitchFamily="34" charset="0"/>
              </a:rPr>
              <a:t> in a moral sense, frequently of persons and things. God is essentially, absolutely and consummately “good” Matt. 19:17; Mark 10:18; Luke 18:19. To certain persons the word is applied in Matt. 20:15; 25:21, 23; Luke 19:17; 23:50; John 7:12; Acts 11:24; Titus 2:5; in a general application, Matt. 5:45; 12:35; Luke 6:45; Rom. 5:7; 1 Pet. 2:18</a:t>
            </a:r>
            <a:endParaRPr lang="en-US" sz="2600" b="1" i="1" dirty="0">
              <a:latin typeface="Candara" panose="020E0502030303020204" pitchFamily="34" charset="0"/>
            </a:endParaRPr>
          </a:p>
        </p:txBody>
      </p:sp>
    </p:spTree>
    <p:extLst>
      <p:ext uri="{BB962C8B-B14F-4D97-AF65-F5344CB8AC3E}">
        <p14:creationId xmlns:p14="http://schemas.microsoft.com/office/powerpoint/2010/main" val="2178258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Introduction</a:t>
            </a:r>
          </a:p>
        </p:txBody>
      </p:sp>
      <p:sp>
        <p:nvSpPr>
          <p:cNvPr id="4" name="Slide Number Placeholder 3"/>
          <p:cNvSpPr>
            <a:spLocks noGrp="1"/>
          </p:cNvSpPr>
          <p:nvPr>
            <p:ph type="sldNum" sz="quarter" idx="12"/>
          </p:nvPr>
        </p:nvSpPr>
        <p:spPr/>
        <p:txBody>
          <a:bodyPr/>
          <a:lstStyle/>
          <a:p>
            <a:fld id="{DF083FFC-45F4-4D77-A7A4-33C50BCE64BA}" type="slidenum">
              <a:rPr lang="en-US" smtClean="0"/>
              <a:t>6</a:t>
            </a:fld>
            <a:endParaRPr lang="en-US"/>
          </a:p>
        </p:txBody>
      </p:sp>
      <p:sp>
        <p:nvSpPr>
          <p:cNvPr id="5" name="Content Placeholder 4"/>
          <p:cNvSpPr>
            <a:spLocks noGrp="1"/>
          </p:cNvSpPr>
          <p:nvPr>
            <p:ph sz="quarter" idx="1"/>
          </p:nvPr>
        </p:nvSpPr>
        <p:spPr>
          <a:xfrm>
            <a:off x="457200" y="1219200"/>
            <a:ext cx="8605777" cy="5486400"/>
          </a:xfrm>
        </p:spPr>
        <p:txBody>
          <a:bodyPr>
            <a:normAutofit/>
          </a:bodyPr>
          <a:lstStyle/>
          <a:p>
            <a:pPr>
              <a:buFont typeface="Wingdings" panose="05000000000000000000" pitchFamily="2" charset="2"/>
              <a:buChar char="§"/>
            </a:pPr>
            <a:r>
              <a:rPr lang="en-US" dirty="0">
                <a:latin typeface="Candara" panose="020E0502030303020204" pitchFamily="34" charset="0"/>
              </a:rPr>
              <a:t>The Greek word is </a:t>
            </a:r>
            <a:r>
              <a:rPr lang="en-US" b="1" dirty="0" err="1">
                <a:latin typeface="Candara" panose="020E0502030303020204" pitchFamily="34" charset="0"/>
              </a:rPr>
              <a:t>agathosune</a:t>
            </a:r>
            <a:r>
              <a:rPr lang="en-US" b="1" dirty="0">
                <a:latin typeface="Candara" panose="020E0502030303020204" pitchFamily="34" charset="0"/>
              </a:rPr>
              <a:t> </a:t>
            </a:r>
            <a:r>
              <a:rPr lang="en-US" dirty="0">
                <a:latin typeface="Candara" panose="020E0502030303020204" pitchFamily="34" charset="0"/>
              </a:rPr>
              <a:t>(ag-</a:t>
            </a:r>
            <a:r>
              <a:rPr lang="en-US" dirty="0" err="1">
                <a:latin typeface="Candara" panose="020E0502030303020204" pitchFamily="34" charset="0"/>
              </a:rPr>
              <a:t>ath</a:t>
            </a:r>
            <a:r>
              <a:rPr lang="en-US" dirty="0">
                <a:latin typeface="Candara" panose="020E0502030303020204" pitchFamily="34" charset="0"/>
              </a:rPr>
              <a:t>-o-</a:t>
            </a:r>
            <a:r>
              <a:rPr lang="en-US" dirty="0" err="1">
                <a:latin typeface="Candara" panose="020E0502030303020204" pitchFamily="34" charset="0"/>
              </a:rPr>
              <a:t>soo</a:t>
            </a:r>
            <a:r>
              <a:rPr lang="en-US" dirty="0">
                <a:latin typeface="Candara" panose="020E0502030303020204" pitchFamily="34" charset="0"/>
              </a:rPr>
              <a:t>’-nay)..is perhaps the most difficult to define, for it is so general in nature</a:t>
            </a:r>
          </a:p>
          <a:p>
            <a:pPr lvl="1">
              <a:buFont typeface="Wingdings" panose="05000000000000000000" pitchFamily="2" charset="2"/>
              <a:buChar char="§"/>
            </a:pPr>
            <a:r>
              <a:rPr lang="en-US" dirty="0">
                <a:latin typeface="Candara" panose="020E0502030303020204" pitchFamily="34" charset="0"/>
              </a:rPr>
              <a:t>The difficulty is seen in that the word </a:t>
            </a:r>
            <a:r>
              <a:rPr lang="en-US" b="1" i="1" dirty="0">
                <a:latin typeface="Candara" panose="020E0502030303020204" pitchFamily="34" charset="0"/>
              </a:rPr>
              <a:t>“goodness</a:t>
            </a:r>
            <a:r>
              <a:rPr lang="en-US" dirty="0">
                <a:latin typeface="Candara" panose="020E0502030303020204" pitchFamily="34" charset="0"/>
              </a:rPr>
              <a:t>” takes it meaning from its context</a:t>
            </a:r>
          </a:p>
          <a:p>
            <a:pPr lvl="2">
              <a:buFont typeface="Wingdings" panose="05000000000000000000" pitchFamily="2" charset="2"/>
              <a:buChar char="§"/>
            </a:pPr>
            <a:r>
              <a:rPr lang="en-US" dirty="0">
                <a:latin typeface="Candara" panose="020E0502030303020204" pitchFamily="34" charset="0"/>
              </a:rPr>
              <a:t>For example we might say “that is a </a:t>
            </a:r>
            <a:r>
              <a:rPr lang="en-US" i="1" dirty="0">
                <a:latin typeface="Candara" panose="020E0502030303020204" pitchFamily="34" charset="0"/>
              </a:rPr>
              <a:t>good</a:t>
            </a:r>
            <a:r>
              <a:rPr lang="en-US" dirty="0">
                <a:latin typeface="Candara" panose="020E0502030303020204" pitchFamily="34" charset="0"/>
              </a:rPr>
              <a:t> animal” or “he is a </a:t>
            </a:r>
            <a:r>
              <a:rPr lang="en-US" i="1" dirty="0">
                <a:latin typeface="Candara" panose="020E0502030303020204" pitchFamily="34" charset="0"/>
              </a:rPr>
              <a:t>good</a:t>
            </a:r>
            <a:r>
              <a:rPr lang="en-US" dirty="0">
                <a:latin typeface="Candara" panose="020E0502030303020204" pitchFamily="34" charset="0"/>
              </a:rPr>
              <a:t> man. ” But </a:t>
            </a:r>
            <a:r>
              <a:rPr lang="en-US" i="1" dirty="0">
                <a:latin typeface="Candara" panose="020E0502030303020204" pitchFamily="34" charset="0"/>
              </a:rPr>
              <a:t>good</a:t>
            </a:r>
            <a:r>
              <a:rPr lang="en-US" dirty="0">
                <a:latin typeface="Candara" panose="020E0502030303020204" pitchFamily="34" charset="0"/>
              </a:rPr>
              <a:t> in what way? The context defines the sense...</a:t>
            </a:r>
          </a:p>
          <a:p>
            <a:pPr lvl="1">
              <a:buFont typeface="Wingdings" panose="05000000000000000000" pitchFamily="2" charset="2"/>
              <a:buChar char="§"/>
            </a:pPr>
            <a:r>
              <a:rPr lang="en-US" dirty="0">
                <a:latin typeface="Candara" panose="020E0502030303020204" pitchFamily="34" charset="0"/>
              </a:rPr>
              <a:t>The problem with its use in Galatians 5:22 is that there is little in the context to guide us</a:t>
            </a:r>
          </a:p>
          <a:p>
            <a:pPr lvl="1">
              <a:buFont typeface="Wingdings" panose="05000000000000000000" pitchFamily="2" charset="2"/>
              <a:buChar char="§"/>
            </a:pPr>
            <a:r>
              <a:rPr lang="en-US" dirty="0">
                <a:latin typeface="Candara" panose="020E0502030303020204" pitchFamily="34" charset="0"/>
              </a:rPr>
              <a:t>But there may be at least two ways we might be able to come to a proper understanding of this word...</a:t>
            </a:r>
          </a:p>
          <a:p>
            <a:pPr lvl="2">
              <a:buFont typeface="Wingdings" panose="05000000000000000000" pitchFamily="2" charset="2"/>
              <a:buChar char="§"/>
            </a:pPr>
            <a:r>
              <a:rPr lang="en-US" dirty="0">
                <a:latin typeface="Candara" panose="020E0502030303020204" pitchFamily="34" charset="0"/>
              </a:rPr>
              <a:t>Comparing it to the words </a:t>
            </a:r>
            <a:r>
              <a:rPr lang="en-US" b="1" i="1" dirty="0">
                <a:latin typeface="Candara" panose="020E0502030303020204" pitchFamily="34" charset="0"/>
              </a:rPr>
              <a:t>“just” </a:t>
            </a:r>
            <a:r>
              <a:rPr lang="en-US" dirty="0">
                <a:latin typeface="Candara" panose="020E0502030303020204" pitchFamily="34" charset="0"/>
              </a:rPr>
              <a:t>and </a:t>
            </a:r>
            <a:r>
              <a:rPr lang="en-US" b="1" i="1" dirty="0">
                <a:latin typeface="Candara" panose="020E0502030303020204" pitchFamily="34" charset="0"/>
              </a:rPr>
              <a:t>“evil”</a:t>
            </a:r>
          </a:p>
          <a:p>
            <a:pPr lvl="2">
              <a:buFont typeface="Wingdings" panose="05000000000000000000" pitchFamily="2" charset="2"/>
              <a:buChar char="§"/>
            </a:pPr>
            <a:r>
              <a:rPr lang="en-US" dirty="0">
                <a:latin typeface="Candara" panose="020E0502030303020204" pitchFamily="34" charset="0"/>
              </a:rPr>
              <a:t>We will consider two examples in the New Testament of </a:t>
            </a:r>
            <a:r>
              <a:rPr lang="en-US" b="1" i="1" dirty="0">
                <a:latin typeface="Candara" panose="020E0502030303020204" pitchFamily="34" charset="0"/>
              </a:rPr>
              <a:t>“good” </a:t>
            </a:r>
            <a:r>
              <a:rPr lang="en-US" dirty="0">
                <a:latin typeface="Candara" panose="020E0502030303020204" pitchFamily="34" charset="0"/>
              </a:rPr>
              <a:t>people</a:t>
            </a:r>
            <a:r>
              <a:rPr lang="en-US" sz="1900" dirty="0">
                <a:latin typeface="Candara" panose="020E0502030303020204" pitchFamily="34" charset="0"/>
              </a:rPr>
              <a:t>	</a:t>
            </a:r>
          </a:p>
        </p:txBody>
      </p:sp>
    </p:spTree>
    <p:extLst>
      <p:ext uri="{BB962C8B-B14F-4D97-AF65-F5344CB8AC3E}">
        <p14:creationId xmlns:p14="http://schemas.microsoft.com/office/powerpoint/2010/main" val="3008933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a:latin typeface="Candara" panose="020E0502030303020204" pitchFamily="34" charset="0"/>
              </a:rPr>
              <a:t>Goodness</a:t>
            </a:r>
            <a:r>
              <a:rPr lang="en-US" sz="4400" b="1" dirty="0">
                <a:latin typeface="Candara" panose="020E0502030303020204" pitchFamily="34" charset="0"/>
              </a:rPr>
              <a:t> Defined</a:t>
            </a:r>
          </a:p>
        </p:txBody>
      </p:sp>
      <p:sp>
        <p:nvSpPr>
          <p:cNvPr id="4" name="Slide Number Placeholder 3"/>
          <p:cNvSpPr>
            <a:spLocks noGrp="1"/>
          </p:cNvSpPr>
          <p:nvPr>
            <p:ph type="sldNum" sz="quarter" idx="12"/>
          </p:nvPr>
        </p:nvSpPr>
        <p:spPr/>
        <p:txBody>
          <a:bodyPr/>
          <a:lstStyle/>
          <a:p>
            <a:fld id="{DF083FFC-45F4-4D77-A7A4-33C50BCE64BA}" type="slidenum">
              <a:rPr lang="en-US" smtClean="0"/>
              <a:t>7</a:t>
            </a:fld>
            <a:endParaRPr lang="en-US"/>
          </a:p>
        </p:txBody>
      </p:sp>
      <p:sp>
        <p:nvSpPr>
          <p:cNvPr id="5" name="Content Placeholder 4"/>
          <p:cNvSpPr>
            <a:spLocks noGrp="1"/>
          </p:cNvSpPr>
          <p:nvPr>
            <p:ph sz="quarter" idx="1"/>
          </p:nvPr>
        </p:nvSpPr>
        <p:spPr>
          <a:xfrm>
            <a:off x="457200" y="1219199"/>
            <a:ext cx="8478456" cy="5378371"/>
          </a:xfrm>
        </p:spPr>
        <p:txBody>
          <a:bodyPr>
            <a:normAutofit/>
          </a:bodyPr>
          <a:lstStyle/>
          <a:p>
            <a:r>
              <a:rPr lang="en-US" b="1" dirty="0">
                <a:latin typeface="Candara" panose="020E0502030303020204" pitchFamily="34" charset="0"/>
              </a:rPr>
              <a:t>Trench</a:t>
            </a:r>
            <a:r>
              <a:rPr lang="en-US" dirty="0">
                <a:latin typeface="Candara" panose="020E0502030303020204" pitchFamily="34" charset="0"/>
              </a:rPr>
              <a:t> distinguishes between </a:t>
            </a:r>
            <a:r>
              <a:rPr lang="en-US" i="1" dirty="0">
                <a:latin typeface="Candara" panose="020E0502030303020204" pitchFamily="34" charset="0"/>
              </a:rPr>
              <a:t>gentleness</a:t>
            </a:r>
            <a:r>
              <a:rPr lang="en-US" dirty="0">
                <a:latin typeface="Candara" panose="020E0502030303020204" pitchFamily="34" charset="0"/>
              </a:rPr>
              <a:t> and </a:t>
            </a:r>
            <a:r>
              <a:rPr lang="en-US" i="1" dirty="0">
                <a:latin typeface="Candara" panose="020E0502030303020204" pitchFamily="34" charset="0"/>
              </a:rPr>
              <a:t>goodness</a:t>
            </a:r>
            <a:r>
              <a:rPr lang="en-US" dirty="0">
                <a:latin typeface="Candara" panose="020E0502030303020204" pitchFamily="34" charset="0"/>
              </a:rPr>
              <a:t>:</a:t>
            </a:r>
          </a:p>
          <a:p>
            <a:pPr lvl="1"/>
            <a:r>
              <a:rPr lang="en-US" sz="2400" i="1" dirty="0">
                <a:latin typeface="Candara" panose="020E0502030303020204" pitchFamily="34" charset="0"/>
              </a:rPr>
              <a:t>“A man might display his </a:t>
            </a:r>
            <a:r>
              <a:rPr lang="en-US" sz="2400" i="1" dirty="0" err="1">
                <a:latin typeface="Candara" panose="020E0502030303020204" pitchFamily="34" charset="0"/>
              </a:rPr>
              <a:t>agathōsune</a:t>
            </a:r>
            <a:r>
              <a:rPr lang="en-US" sz="2400" i="1" dirty="0">
                <a:latin typeface="Candara" panose="020E0502030303020204" pitchFamily="34" charset="0"/>
              </a:rPr>
              <a:t>, his zeal for goodness and truth, in rebuking, correcting, chastising. Christ was not working otherwise than in the spirit of this grace when He drove the buyers and sellers out of the temple (Matt. xxi.13); or when He uttered all those terrible words against the Scribes and Pharisees (Matt. xxiii,); but we could not say that his </a:t>
            </a:r>
            <a:r>
              <a:rPr lang="en-US" sz="2400" i="1" dirty="0" err="1">
                <a:latin typeface="Candara" panose="020E0502030303020204" pitchFamily="34" charset="0"/>
              </a:rPr>
              <a:t>chrēstotēs</a:t>
            </a:r>
            <a:r>
              <a:rPr lang="en-US" sz="2400" i="1" dirty="0">
                <a:latin typeface="Candara" panose="020E0502030303020204" pitchFamily="34" charset="0"/>
              </a:rPr>
              <a:t> (</a:t>
            </a:r>
            <a:r>
              <a:rPr lang="en-US" sz="2400" b="1" i="1" dirty="0">
                <a:latin typeface="Candara" panose="020E0502030303020204" pitchFamily="34" charset="0"/>
              </a:rPr>
              <a:t>kindness</a:t>
            </a:r>
            <a:r>
              <a:rPr lang="en-US" sz="2400" i="1" dirty="0">
                <a:latin typeface="Candara" panose="020E0502030303020204" pitchFamily="34" charset="0"/>
              </a:rPr>
              <a:t>-</a:t>
            </a:r>
            <a:r>
              <a:rPr lang="en-US" sz="2400" i="1" dirty="0" err="1">
                <a:latin typeface="Candara" panose="020E0502030303020204" pitchFamily="34" charset="0"/>
              </a:rPr>
              <a:t>tgm</a:t>
            </a:r>
            <a:r>
              <a:rPr lang="en-US" sz="2400" i="1" dirty="0">
                <a:latin typeface="Candara" panose="020E0502030303020204" pitchFamily="34" charset="0"/>
              </a:rPr>
              <a:t>) was shown in these acts of a righteous indignation. This was rather displayed in his reception of the penitent woman (Luke vii. 37-50); as in all other of his gracious dealings with the children of men” </a:t>
            </a:r>
            <a:r>
              <a:rPr lang="en-US" sz="2400" dirty="0">
                <a:latin typeface="Candara" panose="020E0502030303020204" pitchFamily="34" charset="0"/>
              </a:rPr>
              <a:t>(234-235).</a:t>
            </a:r>
          </a:p>
        </p:txBody>
      </p:sp>
    </p:spTree>
    <p:extLst>
      <p:ext uri="{BB962C8B-B14F-4D97-AF65-F5344CB8AC3E}">
        <p14:creationId xmlns:p14="http://schemas.microsoft.com/office/powerpoint/2010/main" val="3804123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a:latin typeface="Candara" panose="020E0502030303020204" pitchFamily="34" charset="0"/>
              </a:rPr>
              <a:t>Goodness</a:t>
            </a:r>
            <a:r>
              <a:rPr lang="en-US" sz="4400" b="1" dirty="0">
                <a:latin typeface="Candara" panose="020E0502030303020204" pitchFamily="34" charset="0"/>
              </a:rPr>
              <a:t> Defined</a:t>
            </a:r>
          </a:p>
        </p:txBody>
      </p:sp>
      <p:sp>
        <p:nvSpPr>
          <p:cNvPr id="4" name="Slide Number Placeholder 3"/>
          <p:cNvSpPr>
            <a:spLocks noGrp="1"/>
          </p:cNvSpPr>
          <p:nvPr>
            <p:ph type="sldNum" sz="quarter" idx="12"/>
          </p:nvPr>
        </p:nvSpPr>
        <p:spPr/>
        <p:txBody>
          <a:bodyPr/>
          <a:lstStyle/>
          <a:p>
            <a:fld id="{DF083FFC-45F4-4D77-A7A4-33C50BCE64BA}" type="slidenum">
              <a:rPr lang="en-US" smtClean="0"/>
              <a:t>8</a:t>
            </a:fld>
            <a:endParaRPr lang="en-US"/>
          </a:p>
        </p:txBody>
      </p:sp>
      <p:sp>
        <p:nvSpPr>
          <p:cNvPr id="5" name="Content Placeholder 4"/>
          <p:cNvSpPr>
            <a:spLocks noGrp="1"/>
          </p:cNvSpPr>
          <p:nvPr>
            <p:ph sz="quarter" idx="1"/>
          </p:nvPr>
        </p:nvSpPr>
        <p:spPr>
          <a:xfrm>
            <a:off x="457200" y="1161325"/>
            <a:ext cx="8229600" cy="5137150"/>
          </a:xfrm>
        </p:spPr>
        <p:txBody>
          <a:bodyPr>
            <a:normAutofit lnSpcReduction="10000"/>
          </a:bodyPr>
          <a:lstStyle/>
          <a:p>
            <a:pPr>
              <a:buFont typeface="Wingdings" panose="05000000000000000000" pitchFamily="2" charset="2"/>
              <a:buChar char="§"/>
            </a:pPr>
            <a:r>
              <a:rPr lang="en-US" b="1" dirty="0">
                <a:latin typeface="Candara" panose="020E0502030303020204" pitchFamily="34" charset="0"/>
              </a:rPr>
              <a:t>William Barclay</a:t>
            </a:r>
            <a:r>
              <a:rPr lang="en-US" dirty="0">
                <a:latin typeface="Candara" panose="020E0502030303020204" pitchFamily="34" charset="0"/>
              </a:rPr>
              <a:t> draws a contrast between </a:t>
            </a:r>
            <a:r>
              <a:rPr lang="en-US" i="1" dirty="0">
                <a:latin typeface="Candara" panose="020E0502030303020204" pitchFamily="34" charset="0"/>
              </a:rPr>
              <a:t>gentleness</a:t>
            </a:r>
            <a:r>
              <a:rPr lang="en-US" dirty="0">
                <a:latin typeface="Candara" panose="020E0502030303020204" pitchFamily="34" charset="0"/>
              </a:rPr>
              <a:t> and </a:t>
            </a:r>
            <a:r>
              <a:rPr lang="en-US" i="1" dirty="0">
                <a:latin typeface="Candara" panose="020E0502030303020204" pitchFamily="34" charset="0"/>
              </a:rPr>
              <a:t>goodness</a:t>
            </a:r>
            <a:r>
              <a:rPr lang="en-US" dirty="0">
                <a:latin typeface="Candara" panose="020E0502030303020204" pitchFamily="34" charset="0"/>
              </a:rPr>
              <a:t>:</a:t>
            </a:r>
            <a:endParaRPr lang="en-US" sz="900" dirty="0">
              <a:latin typeface="Candara" panose="020E0502030303020204" pitchFamily="34" charset="0"/>
            </a:endParaRPr>
          </a:p>
          <a:p>
            <a:pPr lvl="1">
              <a:buFont typeface="Wingdings" panose="05000000000000000000" pitchFamily="2" charset="2"/>
              <a:buChar char="§"/>
            </a:pPr>
            <a:r>
              <a:rPr lang="en-US" sz="2600">
                <a:latin typeface="Candara" panose="020E0502030303020204" pitchFamily="34" charset="0"/>
              </a:rPr>
              <a:t>He </a:t>
            </a:r>
            <a:r>
              <a:rPr lang="en-US" sz="2600" dirty="0">
                <a:latin typeface="Candara" panose="020E0502030303020204" pitchFamily="34" charset="0"/>
              </a:rPr>
              <a:t>distinguishes the word </a:t>
            </a:r>
            <a:r>
              <a:rPr lang="en-US" sz="2600" i="1" dirty="0" err="1">
                <a:latin typeface="Candara" panose="020E0502030303020204" pitchFamily="34" charset="0"/>
              </a:rPr>
              <a:t>agathōsunē</a:t>
            </a:r>
            <a:r>
              <a:rPr lang="en-US" sz="2600" i="1" dirty="0">
                <a:latin typeface="Candara" panose="020E0502030303020204" pitchFamily="34" charset="0"/>
              </a:rPr>
              <a:t> </a:t>
            </a:r>
            <a:r>
              <a:rPr lang="en-US" sz="2600" dirty="0">
                <a:latin typeface="Candara" panose="020E0502030303020204" pitchFamily="34" charset="0"/>
              </a:rPr>
              <a:t>from </a:t>
            </a:r>
            <a:r>
              <a:rPr lang="en-US" sz="2600" b="1" i="1" dirty="0">
                <a:latin typeface="Candara" panose="020E0502030303020204" pitchFamily="34" charset="0"/>
              </a:rPr>
              <a:t>“justice</a:t>
            </a:r>
            <a:r>
              <a:rPr lang="en-US" sz="2600" dirty="0">
                <a:latin typeface="Candara" panose="020E0502030303020204" pitchFamily="34" charset="0"/>
              </a:rPr>
              <a:t>,” which gives one what is due. He said, </a:t>
            </a:r>
            <a:r>
              <a:rPr lang="en-US" sz="2600" i="1" dirty="0">
                <a:latin typeface="Candara" panose="020E0502030303020204" pitchFamily="34" charset="0"/>
              </a:rPr>
              <a:t>“Justice, </a:t>
            </a:r>
            <a:r>
              <a:rPr lang="en-US" sz="2600" dirty="0">
                <a:latin typeface="Candara" panose="020E0502030303020204" pitchFamily="34" charset="0"/>
              </a:rPr>
              <a:t>they say, is the quality which gives a man what is due to him; </a:t>
            </a:r>
            <a:r>
              <a:rPr lang="en-US" sz="2600" b="1" i="1" dirty="0">
                <a:latin typeface="Candara" panose="020E0502030303020204" pitchFamily="34" charset="0"/>
              </a:rPr>
              <a:t>goodness</a:t>
            </a:r>
            <a:r>
              <a:rPr lang="en-US" sz="2600" i="1" dirty="0">
                <a:latin typeface="Candara" panose="020E0502030303020204" pitchFamily="34" charset="0"/>
              </a:rPr>
              <a:t> </a:t>
            </a:r>
            <a:r>
              <a:rPr lang="en-US" sz="2600" dirty="0">
                <a:latin typeface="Candara" panose="020E0502030303020204" pitchFamily="34" charset="0"/>
              </a:rPr>
              <a:t>is the quality which is out to do far more than that, and which desires to give a man all that is to his benefit and his help. The man who is </a:t>
            </a:r>
            <a:r>
              <a:rPr lang="en-US" sz="2600" i="1" dirty="0">
                <a:latin typeface="Candara" panose="020E0502030303020204" pitchFamily="34" charset="0"/>
              </a:rPr>
              <a:t>just </a:t>
            </a:r>
            <a:r>
              <a:rPr lang="en-US" sz="2600" dirty="0">
                <a:latin typeface="Candara" panose="020E0502030303020204" pitchFamily="34" charset="0"/>
              </a:rPr>
              <a:t>sticks to the letter of his bond; the man who is </a:t>
            </a:r>
            <a:r>
              <a:rPr lang="en-US" sz="2600" b="1" i="1" dirty="0">
                <a:latin typeface="Candara" panose="020E0502030303020204" pitchFamily="34" charset="0"/>
              </a:rPr>
              <a:t>good</a:t>
            </a:r>
            <a:r>
              <a:rPr lang="en-US" sz="2600" i="1" dirty="0">
                <a:latin typeface="Candara" panose="020E0502030303020204" pitchFamily="34" charset="0"/>
              </a:rPr>
              <a:t> </a:t>
            </a:r>
            <a:r>
              <a:rPr lang="en-US" sz="2600" dirty="0">
                <a:latin typeface="Candara" panose="020E0502030303020204" pitchFamily="34" charset="0"/>
              </a:rPr>
              <a:t>goes far beyond it” (105). </a:t>
            </a:r>
          </a:p>
          <a:p>
            <a:pPr lvl="2">
              <a:buFont typeface="Wingdings" panose="05000000000000000000" pitchFamily="2" charset="2"/>
              <a:buChar char="§"/>
            </a:pPr>
            <a:r>
              <a:rPr lang="en-US" sz="2100" dirty="0">
                <a:latin typeface="Candara" panose="020E0502030303020204" pitchFamily="34" charset="0"/>
              </a:rPr>
              <a:t>From </a:t>
            </a:r>
            <a:r>
              <a:rPr lang="en-US" sz="2100" b="1" i="1" dirty="0">
                <a:latin typeface="Candara" panose="020E0502030303020204" pitchFamily="34" charset="0"/>
              </a:rPr>
              <a:t>Truth Commentaries</a:t>
            </a:r>
          </a:p>
          <a:p>
            <a:pPr lvl="1">
              <a:buFont typeface="Wingdings" panose="05000000000000000000" pitchFamily="2" charset="2"/>
              <a:buChar char="§"/>
            </a:pPr>
            <a:r>
              <a:rPr lang="en-US" sz="2400" dirty="0">
                <a:latin typeface="Candara" panose="020E0502030303020204" pitchFamily="34" charset="0"/>
              </a:rPr>
              <a:t>In his book</a:t>
            </a:r>
            <a:r>
              <a:rPr lang="en-US" sz="2400" b="1" i="1" dirty="0">
                <a:latin typeface="Candara" panose="020E0502030303020204" pitchFamily="34" charset="0"/>
              </a:rPr>
              <a:t>, Flesh &amp; Spirit </a:t>
            </a:r>
            <a:r>
              <a:rPr lang="en-US" sz="2400" dirty="0">
                <a:latin typeface="Candara" panose="020E0502030303020204" pitchFamily="34" charset="0"/>
              </a:rPr>
              <a:t>Barclay sees </a:t>
            </a:r>
            <a:r>
              <a:rPr lang="en-US" sz="2400" b="1" i="1" dirty="0">
                <a:latin typeface="Candara" panose="020E0502030303020204" pitchFamily="34" charset="0"/>
              </a:rPr>
              <a:t>goodness</a:t>
            </a:r>
            <a:r>
              <a:rPr lang="en-US" sz="2400" dirty="0">
                <a:latin typeface="Candara" panose="020E0502030303020204" pitchFamily="34" charset="0"/>
              </a:rPr>
              <a:t> as</a:t>
            </a:r>
            <a:r>
              <a:rPr lang="en-US" sz="2400" i="1" dirty="0">
                <a:latin typeface="Candara" panose="020E0502030303020204" pitchFamily="34" charset="0"/>
              </a:rPr>
              <a:t> generosity </a:t>
            </a:r>
            <a:r>
              <a:rPr lang="en-US" sz="2400" dirty="0">
                <a:latin typeface="Candara" panose="020E0502030303020204" pitchFamily="34" charset="0"/>
              </a:rPr>
              <a:t>that springs from a heart that is kind (p. 107).</a:t>
            </a:r>
          </a:p>
          <a:p>
            <a:pPr lvl="1"/>
            <a:endParaRPr lang="en-US" sz="2400" dirty="0"/>
          </a:p>
        </p:txBody>
      </p:sp>
    </p:spTree>
    <p:extLst>
      <p:ext uri="{BB962C8B-B14F-4D97-AF65-F5344CB8AC3E}">
        <p14:creationId xmlns:p14="http://schemas.microsoft.com/office/powerpoint/2010/main" val="3304299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06118" cy="990600"/>
          </a:xfrm>
        </p:spPr>
        <p:txBody>
          <a:bodyPr>
            <a:normAutofit/>
          </a:bodyPr>
          <a:lstStyle/>
          <a:p>
            <a:r>
              <a:rPr lang="en-US" sz="4000" b="1" i="1" dirty="0">
                <a:latin typeface="Candara" panose="020E0502030303020204" pitchFamily="34" charset="0"/>
              </a:rPr>
              <a:t>Goodness</a:t>
            </a:r>
            <a:r>
              <a:rPr lang="en-US" sz="4000" b="1" dirty="0">
                <a:latin typeface="Candara" panose="020E0502030303020204" pitchFamily="34" charset="0"/>
              </a:rPr>
              <a:t> &amp; Evil Contrasted in the NT</a:t>
            </a:r>
          </a:p>
        </p:txBody>
      </p:sp>
      <p:sp>
        <p:nvSpPr>
          <p:cNvPr id="4" name="Slide Number Placeholder 3"/>
          <p:cNvSpPr>
            <a:spLocks noGrp="1"/>
          </p:cNvSpPr>
          <p:nvPr>
            <p:ph type="sldNum" sz="quarter" idx="12"/>
          </p:nvPr>
        </p:nvSpPr>
        <p:spPr/>
        <p:txBody>
          <a:bodyPr/>
          <a:lstStyle/>
          <a:p>
            <a:fld id="{DF083FFC-45F4-4D77-A7A4-33C50BCE64BA}" type="slidenum">
              <a:rPr lang="en-US" smtClean="0"/>
              <a:t>9</a:t>
            </a:fld>
            <a:endParaRPr lang="en-US"/>
          </a:p>
        </p:txBody>
      </p:sp>
      <p:sp>
        <p:nvSpPr>
          <p:cNvPr id="5" name="Content Placeholder 4"/>
          <p:cNvSpPr>
            <a:spLocks noGrp="1"/>
          </p:cNvSpPr>
          <p:nvPr>
            <p:ph sz="quarter" idx="1"/>
          </p:nvPr>
        </p:nvSpPr>
        <p:spPr>
          <a:xfrm>
            <a:off x="457199" y="1151965"/>
            <a:ext cx="8435789" cy="5213350"/>
          </a:xfrm>
        </p:spPr>
        <p:txBody>
          <a:bodyPr>
            <a:normAutofit/>
          </a:bodyPr>
          <a:lstStyle/>
          <a:p>
            <a:pPr>
              <a:buFont typeface="Wingdings" panose="05000000000000000000" pitchFamily="2" charset="2"/>
              <a:buChar char="§"/>
            </a:pPr>
            <a:r>
              <a:rPr lang="en-US" sz="2800" dirty="0">
                <a:latin typeface="Candara" panose="020E0502030303020204" pitchFamily="34" charset="0"/>
              </a:rPr>
              <a:t>In a few places, the words </a:t>
            </a:r>
            <a:r>
              <a:rPr lang="en-US" sz="2800" b="1" i="1" dirty="0">
                <a:latin typeface="Candara" panose="020E0502030303020204" pitchFamily="34" charset="0"/>
              </a:rPr>
              <a:t>“evil” </a:t>
            </a:r>
            <a:r>
              <a:rPr lang="en-US" sz="2800" dirty="0">
                <a:latin typeface="Candara" panose="020E0502030303020204" pitchFamily="34" charset="0"/>
              </a:rPr>
              <a:t>and </a:t>
            </a:r>
            <a:r>
              <a:rPr lang="en-US" sz="2800" b="1" i="1" dirty="0">
                <a:latin typeface="Candara" panose="020E0502030303020204" pitchFamily="34" charset="0"/>
              </a:rPr>
              <a:t>“good” </a:t>
            </a:r>
            <a:r>
              <a:rPr lang="en-US" sz="2800" dirty="0">
                <a:latin typeface="Candara" panose="020E0502030303020204" pitchFamily="34" charset="0"/>
              </a:rPr>
              <a:t>have particular meanings</a:t>
            </a:r>
          </a:p>
          <a:p>
            <a:pPr lvl="1">
              <a:buFont typeface="Wingdings" panose="05000000000000000000" pitchFamily="2" charset="2"/>
              <a:buChar char="§"/>
            </a:pPr>
            <a:r>
              <a:rPr lang="en-US" sz="2600" dirty="0">
                <a:latin typeface="Candara" panose="020E0502030303020204" pitchFamily="34" charset="0"/>
              </a:rPr>
              <a:t>In the parable of the Laborers (</a:t>
            </a:r>
            <a:r>
              <a:rPr lang="en-US" sz="2600" b="1" dirty="0">
                <a:latin typeface="Candara" panose="020E0502030303020204" pitchFamily="34" charset="0"/>
              </a:rPr>
              <a:t>Matt. 20:15</a:t>
            </a:r>
            <a:r>
              <a:rPr lang="en-US" sz="2600" dirty="0">
                <a:latin typeface="Candara" panose="020E0502030303020204" pitchFamily="34" charset="0"/>
              </a:rPr>
              <a:t>), </a:t>
            </a:r>
            <a:r>
              <a:rPr lang="en-US" sz="2600" b="1" i="1" dirty="0">
                <a:latin typeface="Candara" panose="020E0502030303020204" pitchFamily="34" charset="0"/>
              </a:rPr>
              <a:t>“evil” </a:t>
            </a:r>
            <a:r>
              <a:rPr lang="en-US" sz="2600" dirty="0">
                <a:latin typeface="Candara" panose="020E0502030303020204" pitchFamily="34" charset="0"/>
              </a:rPr>
              <a:t>means </a:t>
            </a:r>
            <a:r>
              <a:rPr lang="en-US" sz="2600" b="1" i="1" dirty="0">
                <a:latin typeface="Candara" panose="020E0502030303020204" pitchFamily="34" charset="0"/>
              </a:rPr>
              <a:t>“envious”, </a:t>
            </a:r>
            <a:r>
              <a:rPr lang="en-US" sz="2600" dirty="0">
                <a:latin typeface="Candara" panose="020E0502030303020204" pitchFamily="34" charset="0"/>
              </a:rPr>
              <a:t>while </a:t>
            </a:r>
            <a:r>
              <a:rPr lang="en-US" sz="2600" b="1" i="1" dirty="0">
                <a:latin typeface="Candara" panose="020E0502030303020204" pitchFamily="34" charset="0"/>
              </a:rPr>
              <a:t>“good” </a:t>
            </a:r>
            <a:r>
              <a:rPr lang="en-US" sz="2600" dirty="0">
                <a:latin typeface="Candara" panose="020E0502030303020204" pitchFamily="34" charset="0"/>
              </a:rPr>
              <a:t>is used for </a:t>
            </a:r>
            <a:r>
              <a:rPr lang="en-US" sz="2600" b="1" i="1" dirty="0">
                <a:latin typeface="Candara" panose="020E0502030303020204" pitchFamily="34" charset="0"/>
              </a:rPr>
              <a:t>“generous”</a:t>
            </a:r>
          </a:p>
          <a:p>
            <a:pPr>
              <a:buFont typeface="Wingdings" panose="05000000000000000000" pitchFamily="2" charset="2"/>
              <a:buChar char="§"/>
            </a:pPr>
            <a:r>
              <a:rPr lang="en-US" sz="2800" dirty="0">
                <a:latin typeface="Candara" panose="020E0502030303020204" pitchFamily="34" charset="0"/>
              </a:rPr>
              <a:t>In Matthew 6:19-23...</a:t>
            </a:r>
          </a:p>
          <a:p>
            <a:pPr lvl="1">
              <a:buFont typeface="Wingdings" panose="05000000000000000000" pitchFamily="2" charset="2"/>
              <a:buChar char="§"/>
            </a:pPr>
            <a:r>
              <a:rPr lang="en-US" sz="2600" dirty="0">
                <a:latin typeface="Candara" panose="020E0502030303020204" pitchFamily="34" charset="0"/>
              </a:rPr>
              <a:t>The context speaks of an </a:t>
            </a:r>
            <a:r>
              <a:rPr lang="en-US" sz="2600" b="1" i="1" dirty="0">
                <a:latin typeface="Candara" panose="020E0502030303020204" pitchFamily="34" charset="0"/>
              </a:rPr>
              <a:t>“evil”</a:t>
            </a:r>
            <a:r>
              <a:rPr lang="en-US" sz="2600" b="1" dirty="0">
                <a:latin typeface="Candara" panose="020E0502030303020204" pitchFamily="34" charset="0"/>
              </a:rPr>
              <a:t> </a:t>
            </a:r>
            <a:r>
              <a:rPr lang="en-US" sz="2600" dirty="0">
                <a:latin typeface="Candara" panose="020E0502030303020204" pitchFamily="34" charset="0"/>
              </a:rPr>
              <a:t>(or </a:t>
            </a:r>
            <a:r>
              <a:rPr lang="en-US" sz="2600" b="1" i="1" dirty="0">
                <a:latin typeface="Candara" panose="020E0502030303020204" pitchFamily="34" charset="0"/>
              </a:rPr>
              <a:t>“bad” </a:t>
            </a:r>
            <a:r>
              <a:rPr lang="en-US" sz="2600" dirty="0">
                <a:latin typeface="Candara" panose="020E0502030303020204" pitchFamily="34" charset="0"/>
              </a:rPr>
              <a:t>) eye which is begrudging and ungenerous - cf.  Proverbs 28:22</a:t>
            </a:r>
          </a:p>
          <a:p>
            <a:pPr lvl="1">
              <a:buFont typeface="Wingdings" panose="05000000000000000000" pitchFamily="2" charset="2"/>
              <a:buChar char="§"/>
            </a:pPr>
            <a:r>
              <a:rPr lang="en-US" sz="2600" dirty="0">
                <a:latin typeface="Candara" panose="020E0502030303020204" pitchFamily="34" charset="0"/>
              </a:rPr>
              <a:t>In contrast to the eye that is </a:t>
            </a:r>
            <a:r>
              <a:rPr lang="en-US" sz="2600" b="1" i="1" dirty="0">
                <a:latin typeface="Candara" panose="020E0502030303020204" pitchFamily="34" charset="0"/>
              </a:rPr>
              <a:t>“good” </a:t>
            </a:r>
            <a:r>
              <a:rPr lang="en-US" sz="2600" dirty="0">
                <a:latin typeface="Candara" panose="020E0502030303020204" pitchFamily="34" charset="0"/>
              </a:rPr>
              <a:t>which lays up treasure in heaven (by being </a:t>
            </a:r>
            <a:r>
              <a:rPr lang="en-US" sz="2600" b="1" dirty="0">
                <a:latin typeface="Candara" panose="020E0502030303020204" pitchFamily="34" charset="0"/>
              </a:rPr>
              <a:t>generous</a:t>
            </a:r>
            <a:r>
              <a:rPr lang="en-US" sz="2600" dirty="0">
                <a:latin typeface="Candara" panose="020E0502030303020204" pitchFamily="34" charset="0"/>
              </a:rPr>
              <a:t> to others) </a:t>
            </a:r>
          </a:p>
          <a:p>
            <a:pPr lvl="2">
              <a:buFont typeface="Wingdings" panose="05000000000000000000" pitchFamily="2" charset="2"/>
              <a:buChar char="§"/>
            </a:pPr>
            <a:r>
              <a:rPr lang="en-US" sz="2400" dirty="0">
                <a:latin typeface="Candara" panose="020E0502030303020204" pitchFamily="34" charset="0"/>
              </a:rPr>
              <a:t>cf. 1 Timothy 6:17-19</a:t>
            </a:r>
          </a:p>
        </p:txBody>
      </p:sp>
    </p:spTree>
    <p:extLst>
      <p:ext uri="{BB962C8B-B14F-4D97-AF65-F5344CB8AC3E}">
        <p14:creationId xmlns:p14="http://schemas.microsoft.com/office/powerpoint/2010/main" val="2823730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grpId="0" nodeType="after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rigi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TotalTime>
  <Words>6467</Words>
  <Application>Microsoft Office PowerPoint</Application>
  <PresentationFormat>On-screen Show (4:3)</PresentationFormat>
  <Paragraphs>258</Paragraphs>
  <Slides>19</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Bookman Old Style</vt:lpstr>
      <vt:lpstr>Calibri</vt:lpstr>
      <vt:lpstr>Calibri Light</vt:lpstr>
      <vt:lpstr>Candara</vt:lpstr>
      <vt:lpstr>Gill Sans MT</vt:lpstr>
      <vt:lpstr>Wingdings</vt:lpstr>
      <vt:lpstr>Wingdings 3</vt:lpstr>
      <vt:lpstr>Office Theme</vt:lpstr>
      <vt:lpstr>Origin</vt:lpstr>
      <vt:lpstr>“The Fruit of the Spirit”</vt:lpstr>
      <vt:lpstr>Galatians 5:22-26 - NKJV</vt:lpstr>
      <vt:lpstr>PowerPoint Presentation</vt:lpstr>
      <vt:lpstr>Introduction - Goodness</vt:lpstr>
      <vt:lpstr>Introduction - Goodness</vt:lpstr>
      <vt:lpstr>Introduction</vt:lpstr>
      <vt:lpstr>Goodness Defined</vt:lpstr>
      <vt:lpstr>Goodness Defined</vt:lpstr>
      <vt:lpstr>Goodness &amp; Evil Contrasted in the NT</vt:lpstr>
      <vt:lpstr>Goodness Defined - Summarized</vt:lpstr>
      <vt:lpstr>Goodness is a Characteristic of God</vt:lpstr>
      <vt:lpstr>Goodness is a Characteristic of God</vt:lpstr>
      <vt:lpstr>God’s Goodness Seen in the Air We Breath</vt:lpstr>
      <vt:lpstr>Examples of Good People in the NT</vt:lpstr>
      <vt:lpstr>Examples of Good People in the NT</vt:lpstr>
      <vt:lpstr>Robert Harkrider on Goodness</vt:lpstr>
      <vt:lpstr>Conclusion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14</cp:revision>
  <cp:lastPrinted>2022-07-23T17:13:49Z</cp:lastPrinted>
  <dcterms:created xsi:type="dcterms:W3CDTF">2022-07-18T13:39:14Z</dcterms:created>
  <dcterms:modified xsi:type="dcterms:W3CDTF">2022-07-24T15:13:58Z</dcterms:modified>
</cp:coreProperties>
</file>