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8"/>
  </p:notesMasterIdLst>
  <p:sldIdLst>
    <p:sldId id="257" r:id="rId3"/>
    <p:sldId id="375" r:id="rId4"/>
    <p:sldId id="262" r:id="rId5"/>
    <p:sldId id="377" r:id="rId6"/>
    <p:sldId id="311" r:id="rId7"/>
    <p:sldId id="376" r:id="rId8"/>
    <p:sldId id="310" r:id="rId9"/>
    <p:sldId id="312" r:id="rId10"/>
    <p:sldId id="313" r:id="rId11"/>
    <p:sldId id="380" r:id="rId12"/>
    <p:sldId id="314" r:id="rId13"/>
    <p:sldId id="316" r:id="rId14"/>
    <p:sldId id="317" r:id="rId15"/>
    <p:sldId id="381" r:id="rId16"/>
    <p:sldId id="38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BB048C-BC63-4BCC-AD1E-1392A122AA3C}" v="902" dt="2022-07-17T14:14:10.8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49" autoAdjust="0"/>
    <p:restoredTop sz="73467" autoAdjust="0"/>
  </p:normalViewPr>
  <p:slideViewPr>
    <p:cSldViewPr snapToGrid="0">
      <p:cViewPr varScale="1">
        <p:scale>
          <a:sx n="78" d="100"/>
          <a:sy n="78" d="100"/>
        </p:scale>
        <p:origin x="2508" y="96"/>
      </p:cViewPr>
      <p:guideLst/>
    </p:cSldViewPr>
  </p:slideViewPr>
  <p:outlineViewPr>
    <p:cViewPr>
      <p:scale>
        <a:sx n="33" d="100"/>
        <a:sy n="33" d="100"/>
      </p:scale>
      <p:origin x="0" y="-104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DFE9878-8C34-4ACF-9AC7-FB0D5D54CFF7}"/>
    <pc:docChg chg="undo custSel addSld delSld modSld delMainMaster">
      <pc:chgData name="Tommy McClure" userId="5f57beb918c8a44c" providerId="LiveId" clId="{ADFE9878-8C34-4ACF-9AC7-FB0D5D54CFF7}" dt="2022-07-13T20:16:22.715" v="142" actId="1076"/>
      <pc:docMkLst>
        <pc:docMk/>
      </pc:docMkLst>
      <pc:sldChg chg="del">
        <pc:chgData name="Tommy McClure" userId="5f57beb918c8a44c" providerId="LiveId" clId="{ADFE9878-8C34-4ACF-9AC7-FB0D5D54CFF7}" dt="2022-07-13T03:55:03.564" v="0" actId="2696"/>
        <pc:sldMkLst>
          <pc:docMk/>
          <pc:sldMk cId="587501805" sldId="256"/>
        </pc:sldMkLst>
      </pc:sldChg>
      <pc:sldChg chg="del">
        <pc:chgData name="Tommy McClure" userId="5f57beb918c8a44c" providerId="LiveId" clId="{ADFE9878-8C34-4ACF-9AC7-FB0D5D54CFF7}" dt="2022-07-13T03:56:14.360" v="2" actId="2696"/>
        <pc:sldMkLst>
          <pc:docMk/>
          <pc:sldMk cId="3362183720" sldId="261"/>
        </pc:sldMkLst>
      </pc:sldChg>
      <pc:sldChg chg="delSp modSp mod delAnim modAnim">
        <pc:chgData name="Tommy McClure" userId="5f57beb918c8a44c" providerId="LiveId" clId="{ADFE9878-8C34-4ACF-9AC7-FB0D5D54CFF7}" dt="2022-07-13T20:11:36.596" v="92" actId="12"/>
        <pc:sldMkLst>
          <pc:docMk/>
          <pc:sldMk cId="2725202111" sldId="311"/>
        </pc:sldMkLst>
        <pc:spChg chg="mod">
          <ac:chgData name="Tommy McClure" userId="5f57beb918c8a44c" providerId="LiveId" clId="{ADFE9878-8C34-4ACF-9AC7-FB0D5D54CFF7}" dt="2022-07-13T20:07:06.197" v="55" actId="255"/>
          <ac:spMkLst>
            <pc:docMk/>
            <pc:sldMk cId="2725202111" sldId="311"/>
            <ac:spMk id="2" creationId="{00000000-0000-0000-0000-000000000000}"/>
          </ac:spMkLst>
        </pc:spChg>
        <pc:spChg chg="del mod">
          <ac:chgData name="Tommy McClure" userId="5f57beb918c8a44c" providerId="LiveId" clId="{ADFE9878-8C34-4ACF-9AC7-FB0D5D54CFF7}" dt="2022-07-13T20:08:21.789" v="62" actId="478"/>
          <ac:spMkLst>
            <pc:docMk/>
            <pc:sldMk cId="2725202111" sldId="311"/>
            <ac:spMk id="3" creationId="{00000000-0000-0000-0000-000000000000}"/>
          </ac:spMkLst>
        </pc:spChg>
        <pc:spChg chg="mod">
          <ac:chgData name="Tommy McClure" userId="5f57beb918c8a44c" providerId="LiveId" clId="{ADFE9878-8C34-4ACF-9AC7-FB0D5D54CFF7}" dt="2022-07-13T20:11:36.596" v="92" actId="12"/>
          <ac:spMkLst>
            <pc:docMk/>
            <pc:sldMk cId="2725202111" sldId="311"/>
            <ac:spMk id="5" creationId="{00000000-0000-0000-0000-000000000000}"/>
          </ac:spMkLst>
        </pc:spChg>
        <pc:spChg chg="del mod">
          <ac:chgData name="Tommy McClure" userId="5f57beb918c8a44c" providerId="LiveId" clId="{ADFE9878-8C34-4ACF-9AC7-FB0D5D54CFF7}" dt="2022-07-13T20:09:48.458" v="72" actId="478"/>
          <ac:spMkLst>
            <pc:docMk/>
            <pc:sldMk cId="2725202111" sldId="311"/>
            <ac:spMk id="6" creationId="{00000000-0000-0000-0000-000000000000}"/>
          </ac:spMkLst>
        </pc:spChg>
      </pc:sldChg>
      <pc:sldChg chg="modSp mod">
        <pc:chgData name="Tommy McClure" userId="5f57beb918c8a44c" providerId="LiveId" clId="{ADFE9878-8C34-4ACF-9AC7-FB0D5D54CFF7}" dt="2022-07-13T04:00:11.576" v="9" actId="1076"/>
        <pc:sldMkLst>
          <pc:docMk/>
          <pc:sldMk cId="2199898340" sldId="314"/>
        </pc:sldMkLst>
        <pc:spChg chg="mod">
          <ac:chgData name="Tommy McClure" userId="5f57beb918c8a44c" providerId="LiveId" clId="{ADFE9878-8C34-4ACF-9AC7-FB0D5D54CFF7}" dt="2022-07-13T03:59:42.123" v="8" actId="1076"/>
          <ac:spMkLst>
            <pc:docMk/>
            <pc:sldMk cId="2199898340" sldId="314"/>
            <ac:spMk id="6" creationId="{00000000-0000-0000-0000-000000000000}"/>
          </ac:spMkLst>
        </pc:spChg>
        <pc:spChg chg="mod">
          <ac:chgData name="Tommy McClure" userId="5f57beb918c8a44c" providerId="LiveId" clId="{ADFE9878-8C34-4ACF-9AC7-FB0D5D54CFF7}" dt="2022-07-13T04:00:11.576" v="9" actId="1076"/>
          <ac:spMkLst>
            <pc:docMk/>
            <pc:sldMk cId="2199898340" sldId="314"/>
            <ac:spMk id="7" creationId="{00000000-0000-0000-0000-000000000000}"/>
          </ac:spMkLst>
        </pc:spChg>
      </pc:sldChg>
      <pc:sldChg chg="addSp delSp modSp mod modAnim">
        <pc:chgData name="Tommy McClure" userId="5f57beb918c8a44c" providerId="LiveId" clId="{ADFE9878-8C34-4ACF-9AC7-FB0D5D54CFF7}" dt="2022-07-13T04:06:23.589" v="49" actId="21"/>
        <pc:sldMkLst>
          <pc:docMk/>
          <pc:sldMk cId="2015117360" sldId="316"/>
        </pc:sldMkLst>
        <pc:spChg chg="mod">
          <ac:chgData name="Tommy McClure" userId="5f57beb918c8a44c" providerId="LiveId" clId="{ADFE9878-8C34-4ACF-9AC7-FB0D5D54CFF7}" dt="2022-07-13T04:02:04.563" v="26" actId="1076"/>
          <ac:spMkLst>
            <pc:docMk/>
            <pc:sldMk cId="2015117360" sldId="316"/>
            <ac:spMk id="39949" creationId="{00000000-0000-0000-0000-000000000000}"/>
          </ac:spMkLst>
        </pc:spChg>
        <pc:spChg chg="mod">
          <ac:chgData name="Tommy McClure" userId="5f57beb918c8a44c" providerId="LiveId" clId="{ADFE9878-8C34-4ACF-9AC7-FB0D5D54CFF7}" dt="2022-07-13T04:02:04.563" v="26" actId="1076"/>
          <ac:spMkLst>
            <pc:docMk/>
            <pc:sldMk cId="2015117360" sldId="316"/>
            <ac:spMk id="39950" creationId="{00000000-0000-0000-0000-000000000000}"/>
          </ac:spMkLst>
        </pc:spChg>
        <pc:spChg chg="mod">
          <ac:chgData name="Tommy McClure" userId="5f57beb918c8a44c" providerId="LiveId" clId="{ADFE9878-8C34-4ACF-9AC7-FB0D5D54CFF7}" dt="2022-07-13T04:02:56.874" v="33" actId="1076"/>
          <ac:spMkLst>
            <pc:docMk/>
            <pc:sldMk cId="2015117360" sldId="316"/>
            <ac:spMk id="39951" creationId="{00000000-0000-0000-0000-000000000000}"/>
          </ac:spMkLst>
        </pc:spChg>
        <pc:spChg chg="mod">
          <ac:chgData name="Tommy McClure" userId="5f57beb918c8a44c" providerId="LiveId" clId="{ADFE9878-8C34-4ACF-9AC7-FB0D5D54CFF7}" dt="2022-07-13T04:02:56.874" v="33" actId="1076"/>
          <ac:spMkLst>
            <pc:docMk/>
            <pc:sldMk cId="2015117360" sldId="316"/>
            <ac:spMk id="39952" creationId="{00000000-0000-0000-0000-000000000000}"/>
          </ac:spMkLst>
        </pc:spChg>
        <pc:spChg chg="mod">
          <ac:chgData name="Tommy McClure" userId="5f57beb918c8a44c" providerId="LiveId" clId="{ADFE9878-8C34-4ACF-9AC7-FB0D5D54CFF7}" dt="2022-07-13T04:02:01.954" v="25" actId="1076"/>
          <ac:spMkLst>
            <pc:docMk/>
            <pc:sldMk cId="2015117360" sldId="316"/>
            <ac:spMk id="39953" creationId="{00000000-0000-0000-0000-000000000000}"/>
          </ac:spMkLst>
        </pc:spChg>
        <pc:spChg chg="mod">
          <ac:chgData name="Tommy McClure" userId="5f57beb918c8a44c" providerId="LiveId" clId="{ADFE9878-8C34-4ACF-9AC7-FB0D5D54CFF7}" dt="2022-07-13T04:02:01.954" v="25" actId="1076"/>
          <ac:spMkLst>
            <pc:docMk/>
            <pc:sldMk cId="2015117360" sldId="316"/>
            <ac:spMk id="39954" creationId="{00000000-0000-0000-0000-000000000000}"/>
          </ac:spMkLst>
        </pc:spChg>
        <pc:spChg chg="mod">
          <ac:chgData name="Tommy McClure" userId="5f57beb918c8a44c" providerId="LiveId" clId="{ADFE9878-8C34-4ACF-9AC7-FB0D5D54CFF7}" dt="2022-07-13T04:05:33.167" v="46" actId="1076"/>
          <ac:spMkLst>
            <pc:docMk/>
            <pc:sldMk cId="2015117360" sldId="316"/>
            <ac:spMk id="39955" creationId="{00000000-0000-0000-0000-000000000000}"/>
          </ac:spMkLst>
        </pc:spChg>
        <pc:spChg chg="mod">
          <ac:chgData name="Tommy McClure" userId="5f57beb918c8a44c" providerId="LiveId" clId="{ADFE9878-8C34-4ACF-9AC7-FB0D5D54CFF7}" dt="2022-07-13T04:05:33.167" v="46" actId="1076"/>
          <ac:spMkLst>
            <pc:docMk/>
            <pc:sldMk cId="2015117360" sldId="316"/>
            <ac:spMk id="39956" creationId="{00000000-0000-0000-0000-000000000000}"/>
          </ac:spMkLst>
        </pc:spChg>
        <pc:spChg chg="add del mod">
          <ac:chgData name="Tommy McClure" userId="5f57beb918c8a44c" providerId="LiveId" clId="{ADFE9878-8C34-4ACF-9AC7-FB0D5D54CFF7}" dt="2022-07-13T04:06:23.589" v="49" actId="21"/>
          <ac:spMkLst>
            <pc:docMk/>
            <pc:sldMk cId="2015117360" sldId="316"/>
            <ac:spMk id="39957" creationId="{00000000-0000-0000-0000-000000000000}"/>
          </ac:spMkLst>
        </pc:spChg>
        <pc:spChg chg="mod">
          <ac:chgData name="Tommy McClure" userId="5f57beb918c8a44c" providerId="LiveId" clId="{ADFE9878-8C34-4ACF-9AC7-FB0D5D54CFF7}" dt="2022-07-13T04:06:23.589" v="49" actId="21"/>
          <ac:spMkLst>
            <pc:docMk/>
            <pc:sldMk cId="2015117360" sldId="316"/>
            <ac:spMk id="39958" creationId="{00000000-0000-0000-0000-000000000000}"/>
          </ac:spMkLst>
        </pc:spChg>
        <pc:spChg chg="mod">
          <ac:chgData name="Tommy McClure" userId="5f57beb918c8a44c" providerId="LiveId" clId="{ADFE9878-8C34-4ACF-9AC7-FB0D5D54CFF7}" dt="2022-07-13T04:01:00.200" v="12" actId="255"/>
          <ac:spMkLst>
            <pc:docMk/>
            <pc:sldMk cId="2015117360" sldId="316"/>
            <ac:spMk id="162818" creationId="{00000000-0000-0000-0000-000000000000}"/>
          </ac:spMkLst>
        </pc:spChg>
        <pc:spChg chg="mod">
          <ac:chgData name="Tommy McClure" userId="5f57beb918c8a44c" providerId="LiveId" clId="{ADFE9878-8C34-4ACF-9AC7-FB0D5D54CFF7}" dt="2022-07-13T04:05:15.074" v="43" actId="1076"/>
          <ac:spMkLst>
            <pc:docMk/>
            <pc:sldMk cId="2015117360" sldId="316"/>
            <ac:spMk id="162819" creationId="{00000000-0000-0000-0000-000000000000}"/>
          </ac:spMkLst>
        </pc:spChg>
        <pc:grpChg chg="add del mod">
          <ac:chgData name="Tommy McClure" userId="5f57beb918c8a44c" providerId="LiveId" clId="{ADFE9878-8C34-4ACF-9AC7-FB0D5D54CFF7}" dt="2022-07-13T04:06:23.589" v="49" actId="21"/>
          <ac:grpSpMkLst>
            <pc:docMk/>
            <pc:sldMk cId="2015117360" sldId="316"/>
            <ac:grpSpMk id="162832" creationId="{00000000-0000-0000-0000-000000000000}"/>
          </ac:grpSpMkLst>
        </pc:grpChg>
        <pc:grpChg chg="mod">
          <ac:chgData name="Tommy McClure" userId="5f57beb918c8a44c" providerId="LiveId" clId="{ADFE9878-8C34-4ACF-9AC7-FB0D5D54CFF7}" dt="2022-07-13T04:05:33.167" v="46" actId="1076"/>
          <ac:grpSpMkLst>
            <pc:docMk/>
            <pc:sldMk cId="2015117360" sldId="316"/>
            <ac:grpSpMk id="162835" creationId="{00000000-0000-0000-0000-000000000000}"/>
          </ac:grpSpMkLst>
        </pc:grpChg>
        <pc:grpChg chg="mod">
          <ac:chgData name="Tommy McClure" userId="5f57beb918c8a44c" providerId="LiveId" clId="{ADFE9878-8C34-4ACF-9AC7-FB0D5D54CFF7}" dt="2022-07-13T04:02:01.954" v="25" actId="1076"/>
          <ac:grpSpMkLst>
            <pc:docMk/>
            <pc:sldMk cId="2015117360" sldId="316"/>
            <ac:grpSpMk id="162861" creationId="{00000000-0000-0000-0000-000000000000}"/>
          </ac:grpSpMkLst>
        </pc:grpChg>
        <pc:grpChg chg="mod">
          <ac:chgData name="Tommy McClure" userId="5f57beb918c8a44c" providerId="LiveId" clId="{ADFE9878-8C34-4ACF-9AC7-FB0D5D54CFF7}" dt="2022-07-13T04:02:04.563" v="26" actId="1076"/>
          <ac:grpSpMkLst>
            <pc:docMk/>
            <pc:sldMk cId="2015117360" sldId="316"/>
            <ac:grpSpMk id="162862" creationId="{00000000-0000-0000-0000-000000000000}"/>
          </ac:grpSpMkLst>
        </pc:grpChg>
        <pc:grpChg chg="mod">
          <ac:chgData name="Tommy McClure" userId="5f57beb918c8a44c" providerId="LiveId" clId="{ADFE9878-8C34-4ACF-9AC7-FB0D5D54CFF7}" dt="2022-07-13T04:02:56.874" v="33" actId="1076"/>
          <ac:grpSpMkLst>
            <pc:docMk/>
            <pc:sldMk cId="2015117360" sldId="316"/>
            <ac:grpSpMk id="162863" creationId="{00000000-0000-0000-0000-000000000000}"/>
          </ac:grpSpMkLst>
        </pc:grpChg>
      </pc:sldChg>
      <pc:sldChg chg="del">
        <pc:chgData name="Tommy McClure" userId="5f57beb918c8a44c" providerId="LiveId" clId="{ADFE9878-8C34-4ACF-9AC7-FB0D5D54CFF7}" dt="2022-07-13T03:56:10.407" v="1" actId="2696"/>
        <pc:sldMkLst>
          <pc:docMk/>
          <pc:sldMk cId="874638437" sldId="318"/>
        </pc:sldMkLst>
      </pc:sldChg>
      <pc:sldChg chg="modSp mod">
        <pc:chgData name="Tommy McClure" userId="5f57beb918c8a44c" providerId="LiveId" clId="{ADFE9878-8C34-4ACF-9AC7-FB0D5D54CFF7}" dt="2022-07-13T03:56:32.953" v="3" actId="207"/>
        <pc:sldMkLst>
          <pc:docMk/>
          <pc:sldMk cId="810715513" sldId="375"/>
        </pc:sldMkLst>
        <pc:spChg chg="mod">
          <ac:chgData name="Tommy McClure" userId="5f57beb918c8a44c" providerId="LiveId" clId="{ADFE9878-8C34-4ACF-9AC7-FB0D5D54CFF7}" dt="2022-07-13T03:56:32.953" v="3" actId="207"/>
          <ac:spMkLst>
            <pc:docMk/>
            <pc:sldMk cId="810715513" sldId="375"/>
            <ac:spMk id="5" creationId="{00000000-0000-0000-0000-000000000000}"/>
          </ac:spMkLst>
        </pc:spChg>
      </pc:sldChg>
      <pc:sldChg chg="modSp add mod modAnim">
        <pc:chgData name="Tommy McClure" userId="5f57beb918c8a44c" providerId="LiveId" clId="{ADFE9878-8C34-4ACF-9AC7-FB0D5D54CFF7}" dt="2022-07-13T20:16:22.715" v="142" actId="1076"/>
        <pc:sldMkLst>
          <pc:docMk/>
          <pc:sldMk cId="2417171076" sldId="376"/>
        </pc:sldMkLst>
        <pc:spChg chg="mod">
          <ac:chgData name="Tommy McClure" userId="5f57beb918c8a44c" providerId="LiveId" clId="{ADFE9878-8C34-4ACF-9AC7-FB0D5D54CFF7}" dt="2022-07-13T20:15:08.920" v="131" actId="15"/>
          <ac:spMkLst>
            <pc:docMk/>
            <pc:sldMk cId="2417171076" sldId="376"/>
            <ac:spMk id="5" creationId="{00000000-0000-0000-0000-000000000000}"/>
          </ac:spMkLst>
        </pc:spChg>
        <pc:spChg chg="mod">
          <ac:chgData name="Tommy McClure" userId="5f57beb918c8a44c" providerId="LiveId" clId="{ADFE9878-8C34-4ACF-9AC7-FB0D5D54CFF7}" dt="2022-07-13T20:16:22.715" v="142" actId="1076"/>
          <ac:spMkLst>
            <pc:docMk/>
            <pc:sldMk cId="2417171076" sldId="376"/>
            <ac:spMk id="6" creationId="{00000000-0000-0000-0000-000000000000}"/>
          </ac:spMkLst>
        </pc:spChg>
      </pc:sldChg>
      <pc:sldMasterChg chg="del delSldLayout">
        <pc:chgData name="Tommy McClure" userId="5f57beb918c8a44c" providerId="LiveId" clId="{ADFE9878-8C34-4ACF-9AC7-FB0D5D54CFF7}" dt="2022-07-13T03:55:03.564" v="0" actId="2696"/>
        <pc:sldMasterMkLst>
          <pc:docMk/>
          <pc:sldMasterMk cId="403662119" sldId="2147483660"/>
        </pc:sldMasterMkLst>
        <pc:sldLayoutChg chg="del">
          <pc:chgData name="Tommy McClure" userId="5f57beb918c8a44c" providerId="LiveId" clId="{ADFE9878-8C34-4ACF-9AC7-FB0D5D54CFF7}" dt="2022-07-13T03:55:03.564" v="0" actId="2696"/>
          <pc:sldLayoutMkLst>
            <pc:docMk/>
            <pc:sldMasterMk cId="403662119" sldId="2147483660"/>
            <pc:sldLayoutMk cId="725848018" sldId="2147483661"/>
          </pc:sldLayoutMkLst>
        </pc:sldLayoutChg>
        <pc:sldLayoutChg chg="del">
          <pc:chgData name="Tommy McClure" userId="5f57beb918c8a44c" providerId="LiveId" clId="{ADFE9878-8C34-4ACF-9AC7-FB0D5D54CFF7}" dt="2022-07-13T03:55:03.564" v="0" actId="2696"/>
          <pc:sldLayoutMkLst>
            <pc:docMk/>
            <pc:sldMasterMk cId="403662119" sldId="2147483660"/>
            <pc:sldLayoutMk cId="2957039920" sldId="2147483662"/>
          </pc:sldLayoutMkLst>
        </pc:sldLayoutChg>
        <pc:sldLayoutChg chg="del">
          <pc:chgData name="Tommy McClure" userId="5f57beb918c8a44c" providerId="LiveId" clId="{ADFE9878-8C34-4ACF-9AC7-FB0D5D54CFF7}" dt="2022-07-13T03:55:03.564" v="0" actId="2696"/>
          <pc:sldLayoutMkLst>
            <pc:docMk/>
            <pc:sldMasterMk cId="403662119" sldId="2147483660"/>
            <pc:sldLayoutMk cId="377893486" sldId="2147483663"/>
          </pc:sldLayoutMkLst>
        </pc:sldLayoutChg>
        <pc:sldLayoutChg chg="del">
          <pc:chgData name="Tommy McClure" userId="5f57beb918c8a44c" providerId="LiveId" clId="{ADFE9878-8C34-4ACF-9AC7-FB0D5D54CFF7}" dt="2022-07-13T03:55:03.564" v="0" actId="2696"/>
          <pc:sldLayoutMkLst>
            <pc:docMk/>
            <pc:sldMasterMk cId="403662119" sldId="2147483660"/>
            <pc:sldLayoutMk cId="2291762611" sldId="2147483664"/>
          </pc:sldLayoutMkLst>
        </pc:sldLayoutChg>
        <pc:sldLayoutChg chg="del">
          <pc:chgData name="Tommy McClure" userId="5f57beb918c8a44c" providerId="LiveId" clId="{ADFE9878-8C34-4ACF-9AC7-FB0D5D54CFF7}" dt="2022-07-13T03:55:03.564" v="0" actId="2696"/>
          <pc:sldLayoutMkLst>
            <pc:docMk/>
            <pc:sldMasterMk cId="403662119" sldId="2147483660"/>
            <pc:sldLayoutMk cId="2360559723" sldId="2147483665"/>
          </pc:sldLayoutMkLst>
        </pc:sldLayoutChg>
        <pc:sldLayoutChg chg="del">
          <pc:chgData name="Tommy McClure" userId="5f57beb918c8a44c" providerId="LiveId" clId="{ADFE9878-8C34-4ACF-9AC7-FB0D5D54CFF7}" dt="2022-07-13T03:55:03.564" v="0" actId="2696"/>
          <pc:sldLayoutMkLst>
            <pc:docMk/>
            <pc:sldMasterMk cId="403662119" sldId="2147483660"/>
            <pc:sldLayoutMk cId="2518064093" sldId="2147483666"/>
          </pc:sldLayoutMkLst>
        </pc:sldLayoutChg>
        <pc:sldLayoutChg chg="del">
          <pc:chgData name="Tommy McClure" userId="5f57beb918c8a44c" providerId="LiveId" clId="{ADFE9878-8C34-4ACF-9AC7-FB0D5D54CFF7}" dt="2022-07-13T03:55:03.564" v="0" actId="2696"/>
          <pc:sldLayoutMkLst>
            <pc:docMk/>
            <pc:sldMasterMk cId="403662119" sldId="2147483660"/>
            <pc:sldLayoutMk cId="2828288038" sldId="2147483667"/>
          </pc:sldLayoutMkLst>
        </pc:sldLayoutChg>
        <pc:sldLayoutChg chg="del">
          <pc:chgData name="Tommy McClure" userId="5f57beb918c8a44c" providerId="LiveId" clId="{ADFE9878-8C34-4ACF-9AC7-FB0D5D54CFF7}" dt="2022-07-13T03:55:03.564" v="0" actId="2696"/>
          <pc:sldLayoutMkLst>
            <pc:docMk/>
            <pc:sldMasterMk cId="403662119" sldId="2147483660"/>
            <pc:sldLayoutMk cId="343239428" sldId="2147483668"/>
          </pc:sldLayoutMkLst>
        </pc:sldLayoutChg>
        <pc:sldLayoutChg chg="del">
          <pc:chgData name="Tommy McClure" userId="5f57beb918c8a44c" providerId="LiveId" clId="{ADFE9878-8C34-4ACF-9AC7-FB0D5D54CFF7}" dt="2022-07-13T03:55:03.564" v="0" actId="2696"/>
          <pc:sldLayoutMkLst>
            <pc:docMk/>
            <pc:sldMasterMk cId="403662119" sldId="2147483660"/>
            <pc:sldLayoutMk cId="1517668968" sldId="2147483669"/>
          </pc:sldLayoutMkLst>
        </pc:sldLayoutChg>
        <pc:sldLayoutChg chg="del">
          <pc:chgData name="Tommy McClure" userId="5f57beb918c8a44c" providerId="LiveId" clId="{ADFE9878-8C34-4ACF-9AC7-FB0D5D54CFF7}" dt="2022-07-13T03:55:03.564" v="0" actId="2696"/>
          <pc:sldLayoutMkLst>
            <pc:docMk/>
            <pc:sldMasterMk cId="403662119" sldId="2147483660"/>
            <pc:sldLayoutMk cId="100512450" sldId="2147483670"/>
          </pc:sldLayoutMkLst>
        </pc:sldLayoutChg>
        <pc:sldLayoutChg chg="del">
          <pc:chgData name="Tommy McClure" userId="5f57beb918c8a44c" providerId="LiveId" clId="{ADFE9878-8C34-4ACF-9AC7-FB0D5D54CFF7}" dt="2022-07-13T03:55:03.564" v="0" actId="2696"/>
          <pc:sldLayoutMkLst>
            <pc:docMk/>
            <pc:sldMasterMk cId="403662119" sldId="2147483660"/>
            <pc:sldLayoutMk cId="1002743042" sldId="2147483671"/>
          </pc:sldLayoutMkLst>
        </pc:sldLayoutChg>
      </pc:sldMasterChg>
    </pc:docChg>
  </pc:docChgLst>
  <pc:docChgLst>
    <pc:chgData name="Tommy McClure" userId="5f57beb918c8a44c" providerId="LiveId" clId="{98BB048C-BC63-4BCC-AD1E-1392A122AA3C}"/>
    <pc:docChg chg="undo custSel addSld delSld modSld">
      <pc:chgData name="Tommy McClure" userId="5f57beb918c8a44c" providerId="LiveId" clId="{98BB048C-BC63-4BCC-AD1E-1392A122AA3C}" dt="2022-07-17T14:11:59.195" v="2728" actId="2711"/>
      <pc:docMkLst>
        <pc:docMk/>
      </pc:docMkLst>
      <pc:sldChg chg="del">
        <pc:chgData name="Tommy McClure" userId="5f57beb918c8a44c" providerId="LiveId" clId="{98BB048C-BC63-4BCC-AD1E-1392A122AA3C}" dt="2022-07-15T19:53:49.779" v="9" actId="2696"/>
        <pc:sldMkLst>
          <pc:docMk/>
          <pc:sldMk cId="301253046" sldId="264"/>
        </pc:sldMkLst>
      </pc:sldChg>
      <pc:sldChg chg="delSp modSp mod modAnim modNotesTx">
        <pc:chgData name="Tommy McClure" userId="5f57beb918c8a44c" providerId="LiveId" clId="{98BB048C-BC63-4BCC-AD1E-1392A122AA3C}" dt="2022-07-17T13:42:03.164" v="2649" actId="20577"/>
        <pc:sldMkLst>
          <pc:docMk/>
          <pc:sldMk cId="3264114116" sldId="310"/>
        </pc:sldMkLst>
        <pc:spChg chg="mod">
          <ac:chgData name="Tommy McClure" userId="5f57beb918c8a44c" providerId="LiveId" clId="{98BB048C-BC63-4BCC-AD1E-1392A122AA3C}" dt="2022-07-15T20:00:20.695" v="44" actId="255"/>
          <ac:spMkLst>
            <pc:docMk/>
            <pc:sldMk cId="3264114116" sldId="310"/>
            <ac:spMk id="2" creationId="{00000000-0000-0000-0000-000000000000}"/>
          </ac:spMkLst>
        </pc:spChg>
        <pc:spChg chg="del">
          <ac:chgData name="Tommy McClure" userId="5f57beb918c8a44c" providerId="LiveId" clId="{98BB048C-BC63-4BCC-AD1E-1392A122AA3C}" dt="2022-07-15T20:04:03.677" v="86" actId="478"/>
          <ac:spMkLst>
            <pc:docMk/>
            <pc:sldMk cId="3264114116" sldId="310"/>
            <ac:spMk id="3" creationId="{00000000-0000-0000-0000-000000000000}"/>
          </ac:spMkLst>
        </pc:spChg>
        <pc:spChg chg="mod">
          <ac:chgData name="Tommy McClure" userId="5f57beb918c8a44c" providerId="LiveId" clId="{98BB048C-BC63-4BCC-AD1E-1392A122AA3C}" dt="2022-07-17T13:42:03.164" v="2649" actId="20577"/>
          <ac:spMkLst>
            <pc:docMk/>
            <pc:sldMk cId="3264114116" sldId="310"/>
            <ac:spMk id="5" creationId="{00000000-0000-0000-0000-000000000000}"/>
          </ac:spMkLst>
        </pc:spChg>
      </pc:sldChg>
      <pc:sldChg chg="modSp mod modAnim modNotesTx">
        <pc:chgData name="Tommy McClure" userId="5f57beb918c8a44c" providerId="LiveId" clId="{98BB048C-BC63-4BCC-AD1E-1392A122AA3C}" dt="2022-07-15T21:53:26.705" v="734"/>
        <pc:sldMkLst>
          <pc:docMk/>
          <pc:sldMk cId="2725202111" sldId="311"/>
        </pc:sldMkLst>
        <pc:spChg chg="mod">
          <ac:chgData name="Tommy McClure" userId="5f57beb918c8a44c" providerId="LiveId" clId="{98BB048C-BC63-4BCC-AD1E-1392A122AA3C}" dt="2022-07-15T21:51:56.144" v="729" actId="1035"/>
          <ac:spMkLst>
            <pc:docMk/>
            <pc:sldMk cId="2725202111" sldId="311"/>
            <ac:spMk id="5" creationId="{00000000-0000-0000-0000-000000000000}"/>
          </ac:spMkLst>
        </pc:spChg>
      </pc:sldChg>
      <pc:sldChg chg="delSp modSp mod modAnim modNotesTx">
        <pc:chgData name="Tommy McClure" userId="5f57beb918c8a44c" providerId="LiveId" clId="{98BB048C-BC63-4BCC-AD1E-1392A122AA3C}" dt="2022-07-15T23:39:48.715" v="1885"/>
        <pc:sldMkLst>
          <pc:docMk/>
          <pc:sldMk cId="3537089800" sldId="312"/>
        </pc:sldMkLst>
        <pc:spChg chg="mod">
          <ac:chgData name="Tommy McClure" userId="5f57beb918c8a44c" providerId="LiveId" clId="{98BB048C-BC63-4BCC-AD1E-1392A122AA3C}" dt="2022-07-15T20:04:54.317" v="92" actId="255"/>
          <ac:spMkLst>
            <pc:docMk/>
            <pc:sldMk cId="3537089800" sldId="312"/>
            <ac:spMk id="2" creationId="{00000000-0000-0000-0000-000000000000}"/>
          </ac:spMkLst>
        </pc:spChg>
        <pc:spChg chg="del">
          <ac:chgData name="Tommy McClure" userId="5f57beb918c8a44c" providerId="LiveId" clId="{98BB048C-BC63-4BCC-AD1E-1392A122AA3C}" dt="2022-07-15T20:05:36.831" v="99" actId="478"/>
          <ac:spMkLst>
            <pc:docMk/>
            <pc:sldMk cId="3537089800" sldId="312"/>
            <ac:spMk id="3" creationId="{00000000-0000-0000-0000-000000000000}"/>
          </ac:spMkLst>
        </pc:spChg>
        <pc:spChg chg="mod">
          <ac:chgData name="Tommy McClure" userId="5f57beb918c8a44c" providerId="LiveId" clId="{98BB048C-BC63-4BCC-AD1E-1392A122AA3C}" dt="2022-07-15T23:38:55.482" v="1878" actId="1035"/>
          <ac:spMkLst>
            <pc:docMk/>
            <pc:sldMk cId="3537089800" sldId="312"/>
            <ac:spMk id="5" creationId="{00000000-0000-0000-0000-000000000000}"/>
          </ac:spMkLst>
        </pc:spChg>
      </pc:sldChg>
      <pc:sldChg chg="delSp modSp mod delAnim modAnim modNotesTx">
        <pc:chgData name="Tommy McClure" userId="5f57beb918c8a44c" providerId="LiveId" clId="{98BB048C-BC63-4BCC-AD1E-1392A122AA3C}" dt="2022-07-17T13:44:17.115" v="2653"/>
        <pc:sldMkLst>
          <pc:docMk/>
          <pc:sldMk cId="2273830461" sldId="313"/>
        </pc:sldMkLst>
        <pc:spChg chg="mod">
          <ac:chgData name="Tommy McClure" userId="5f57beb918c8a44c" providerId="LiveId" clId="{98BB048C-BC63-4BCC-AD1E-1392A122AA3C}" dt="2022-07-15T20:27:05.854" v="271" actId="1035"/>
          <ac:spMkLst>
            <pc:docMk/>
            <pc:sldMk cId="2273830461" sldId="313"/>
            <ac:spMk id="2" creationId="{00000000-0000-0000-0000-000000000000}"/>
          </ac:spMkLst>
        </pc:spChg>
        <pc:spChg chg="del mod">
          <ac:chgData name="Tommy McClure" userId="5f57beb918c8a44c" providerId="LiveId" clId="{98BB048C-BC63-4BCC-AD1E-1392A122AA3C}" dt="2022-07-15T20:29:10.132" v="296" actId="478"/>
          <ac:spMkLst>
            <pc:docMk/>
            <pc:sldMk cId="2273830461" sldId="313"/>
            <ac:spMk id="3" creationId="{00000000-0000-0000-0000-000000000000}"/>
          </ac:spMkLst>
        </pc:spChg>
        <pc:spChg chg="mod">
          <ac:chgData name="Tommy McClure" userId="5f57beb918c8a44c" providerId="LiveId" clId="{98BB048C-BC63-4BCC-AD1E-1392A122AA3C}" dt="2022-07-15T20:29:05.241" v="294" actId="14100"/>
          <ac:spMkLst>
            <pc:docMk/>
            <pc:sldMk cId="2273830461" sldId="313"/>
            <ac:spMk id="5" creationId="{00000000-0000-0000-0000-000000000000}"/>
          </ac:spMkLst>
        </pc:spChg>
        <pc:spChg chg="del">
          <ac:chgData name="Tommy McClure" userId="5f57beb918c8a44c" providerId="LiveId" clId="{98BB048C-BC63-4BCC-AD1E-1392A122AA3C}" dt="2022-07-15T20:24:16.135" v="211" actId="478"/>
          <ac:spMkLst>
            <pc:docMk/>
            <pc:sldMk cId="2273830461" sldId="313"/>
            <ac:spMk id="6" creationId="{00000000-0000-0000-0000-000000000000}"/>
          </ac:spMkLst>
        </pc:spChg>
      </pc:sldChg>
      <pc:sldChg chg="delSp modSp mod">
        <pc:chgData name="Tommy McClure" userId="5f57beb918c8a44c" providerId="LiveId" clId="{98BB048C-BC63-4BCC-AD1E-1392A122AA3C}" dt="2022-07-17T13:47:51.844" v="2677" actId="20577"/>
        <pc:sldMkLst>
          <pc:docMk/>
          <pc:sldMk cId="2199898340" sldId="314"/>
        </pc:sldMkLst>
        <pc:spChg chg="mod">
          <ac:chgData name="Tommy McClure" userId="5f57beb918c8a44c" providerId="LiveId" clId="{98BB048C-BC63-4BCC-AD1E-1392A122AA3C}" dt="2022-07-15T20:06:54.189" v="103" actId="255"/>
          <ac:spMkLst>
            <pc:docMk/>
            <pc:sldMk cId="2199898340" sldId="314"/>
            <ac:spMk id="2" creationId="{00000000-0000-0000-0000-000000000000}"/>
          </ac:spMkLst>
        </pc:spChg>
        <pc:spChg chg="del">
          <ac:chgData name="Tommy McClure" userId="5f57beb918c8a44c" providerId="LiveId" clId="{98BB048C-BC63-4BCC-AD1E-1392A122AA3C}" dt="2022-07-15T20:10:31.545" v="129" actId="478"/>
          <ac:spMkLst>
            <pc:docMk/>
            <pc:sldMk cId="2199898340" sldId="314"/>
            <ac:spMk id="3" creationId="{00000000-0000-0000-0000-000000000000}"/>
          </ac:spMkLst>
        </pc:spChg>
        <pc:spChg chg="mod">
          <ac:chgData name="Tommy McClure" userId="5f57beb918c8a44c" providerId="LiveId" clId="{98BB048C-BC63-4BCC-AD1E-1392A122AA3C}" dt="2022-07-17T13:47:51.844" v="2677" actId="20577"/>
          <ac:spMkLst>
            <pc:docMk/>
            <pc:sldMk cId="2199898340" sldId="314"/>
            <ac:spMk id="5" creationId="{00000000-0000-0000-0000-000000000000}"/>
          </ac:spMkLst>
        </pc:spChg>
        <pc:spChg chg="mod">
          <ac:chgData name="Tommy McClure" userId="5f57beb918c8a44c" providerId="LiveId" clId="{98BB048C-BC63-4BCC-AD1E-1392A122AA3C}" dt="2022-07-15T20:46:33.320" v="537" actId="14100"/>
          <ac:spMkLst>
            <pc:docMk/>
            <pc:sldMk cId="2199898340" sldId="314"/>
            <ac:spMk id="6" creationId="{00000000-0000-0000-0000-000000000000}"/>
          </ac:spMkLst>
        </pc:spChg>
        <pc:spChg chg="mod">
          <ac:chgData name="Tommy McClure" userId="5f57beb918c8a44c" providerId="LiveId" clId="{98BB048C-BC63-4BCC-AD1E-1392A122AA3C}" dt="2022-07-15T20:47:18.085" v="542" actId="20577"/>
          <ac:spMkLst>
            <pc:docMk/>
            <pc:sldMk cId="2199898340" sldId="314"/>
            <ac:spMk id="7" creationId="{00000000-0000-0000-0000-000000000000}"/>
          </ac:spMkLst>
        </pc:spChg>
      </pc:sldChg>
      <pc:sldChg chg="modSp mod modAnim modNotesTx">
        <pc:chgData name="Tommy McClure" userId="5f57beb918c8a44c" providerId="LiveId" clId="{98BB048C-BC63-4BCC-AD1E-1392A122AA3C}" dt="2022-07-17T14:11:59.195" v="2728" actId="2711"/>
        <pc:sldMkLst>
          <pc:docMk/>
          <pc:sldMk cId="2015117360" sldId="316"/>
        </pc:sldMkLst>
        <pc:spChg chg="mod">
          <ac:chgData name="Tommy McClure" userId="5f57beb918c8a44c" providerId="LiveId" clId="{98BB048C-BC63-4BCC-AD1E-1392A122AA3C}" dt="2022-07-17T14:11:27.821" v="2725" actId="2711"/>
          <ac:spMkLst>
            <pc:docMk/>
            <pc:sldMk cId="2015117360" sldId="316"/>
            <ac:spMk id="39949" creationId="{00000000-0000-0000-0000-000000000000}"/>
          </ac:spMkLst>
        </pc:spChg>
        <pc:spChg chg="mod">
          <ac:chgData name="Tommy McClure" userId="5f57beb918c8a44c" providerId="LiveId" clId="{98BB048C-BC63-4BCC-AD1E-1392A122AA3C}" dt="2022-07-15T20:19:45.359" v="182" actId="14100"/>
          <ac:spMkLst>
            <pc:docMk/>
            <pc:sldMk cId="2015117360" sldId="316"/>
            <ac:spMk id="39950" creationId="{00000000-0000-0000-0000-000000000000}"/>
          </ac:spMkLst>
        </pc:spChg>
        <pc:spChg chg="mod">
          <ac:chgData name="Tommy McClure" userId="5f57beb918c8a44c" providerId="LiveId" clId="{98BB048C-BC63-4BCC-AD1E-1392A122AA3C}" dt="2022-07-15T20:17:31.284" v="168" actId="1076"/>
          <ac:spMkLst>
            <pc:docMk/>
            <pc:sldMk cId="2015117360" sldId="316"/>
            <ac:spMk id="39951" creationId="{00000000-0000-0000-0000-000000000000}"/>
          </ac:spMkLst>
        </pc:spChg>
        <pc:spChg chg="mod">
          <ac:chgData name="Tommy McClure" userId="5f57beb918c8a44c" providerId="LiveId" clId="{98BB048C-BC63-4BCC-AD1E-1392A122AA3C}" dt="2022-07-17T14:11:59.195" v="2728" actId="2711"/>
          <ac:spMkLst>
            <pc:docMk/>
            <pc:sldMk cId="2015117360" sldId="316"/>
            <ac:spMk id="39952" creationId="{00000000-0000-0000-0000-000000000000}"/>
          </ac:spMkLst>
        </pc:spChg>
        <pc:spChg chg="mod">
          <ac:chgData name="Tommy McClure" userId="5f57beb918c8a44c" providerId="LiveId" clId="{98BB048C-BC63-4BCC-AD1E-1392A122AA3C}" dt="2022-07-15T20:19:41.452" v="181" actId="14100"/>
          <ac:spMkLst>
            <pc:docMk/>
            <pc:sldMk cId="2015117360" sldId="316"/>
            <ac:spMk id="39953" creationId="{00000000-0000-0000-0000-000000000000}"/>
          </ac:spMkLst>
        </pc:spChg>
        <pc:spChg chg="mod">
          <ac:chgData name="Tommy McClure" userId="5f57beb918c8a44c" providerId="LiveId" clId="{98BB048C-BC63-4BCC-AD1E-1392A122AA3C}" dt="2022-07-17T14:11:48.399" v="2727" actId="2711"/>
          <ac:spMkLst>
            <pc:docMk/>
            <pc:sldMk cId="2015117360" sldId="316"/>
            <ac:spMk id="39954" creationId="{00000000-0000-0000-0000-000000000000}"/>
          </ac:spMkLst>
        </pc:spChg>
        <pc:spChg chg="mod">
          <ac:chgData name="Tommy McClure" userId="5f57beb918c8a44c" providerId="LiveId" clId="{98BB048C-BC63-4BCC-AD1E-1392A122AA3C}" dt="2022-07-17T14:10:59.650" v="2723" actId="2711"/>
          <ac:spMkLst>
            <pc:docMk/>
            <pc:sldMk cId="2015117360" sldId="316"/>
            <ac:spMk id="39955" creationId="{00000000-0000-0000-0000-000000000000}"/>
          </ac:spMkLst>
        </pc:spChg>
        <pc:spChg chg="mod">
          <ac:chgData name="Tommy McClure" userId="5f57beb918c8a44c" providerId="LiveId" clId="{98BB048C-BC63-4BCC-AD1E-1392A122AA3C}" dt="2022-07-15T20:14:27.793" v="143" actId="1076"/>
          <ac:spMkLst>
            <pc:docMk/>
            <pc:sldMk cId="2015117360" sldId="316"/>
            <ac:spMk id="39956" creationId="{00000000-0000-0000-0000-000000000000}"/>
          </ac:spMkLst>
        </pc:spChg>
        <pc:spChg chg="mod">
          <ac:chgData name="Tommy McClure" userId="5f57beb918c8a44c" providerId="LiveId" clId="{98BB048C-BC63-4BCC-AD1E-1392A122AA3C}" dt="2022-07-17T14:11:38.211" v="2726" actId="2711"/>
          <ac:spMkLst>
            <pc:docMk/>
            <pc:sldMk cId="2015117360" sldId="316"/>
            <ac:spMk id="39957" creationId="{00000000-0000-0000-0000-000000000000}"/>
          </ac:spMkLst>
        </pc:spChg>
        <pc:spChg chg="mod">
          <ac:chgData name="Tommy McClure" userId="5f57beb918c8a44c" providerId="LiveId" clId="{98BB048C-BC63-4BCC-AD1E-1392A122AA3C}" dt="2022-07-16T00:26:27.854" v="2047" actId="1076"/>
          <ac:spMkLst>
            <pc:docMk/>
            <pc:sldMk cId="2015117360" sldId="316"/>
            <ac:spMk id="39958" creationId="{00000000-0000-0000-0000-000000000000}"/>
          </ac:spMkLst>
        </pc:spChg>
        <pc:spChg chg="mod">
          <ac:chgData name="Tommy McClure" userId="5f57beb918c8a44c" providerId="LiveId" clId="{98BB048C-BC63-4BCC-AD1E-1392A122AA3C}" dt="2022-07-17T14:11:10.727" v="2724" actId="2711"/>
          <ac:spMkLst>
            <pc:docMk/>
            <pc:sldMk cId="2015117360" sldId="316"/>
            <ac:spMk id="39959" creationId="{00000000-0000-0000-0000-000000000000}"/>
          </ac:spMkLst>
        </pc:spChg>
        <pc:spChg chg="mod">
          <ac:chgData name="Tommy McClure" userId="5f57beb918c8a44c" providerId="LiveId" clId="{98BB048C-BC63-4BCC-AD1E-1392A122AA3C}" dt="2022-07-15T20:17:46.080" v="169" actId="1076"/>
          <ac:spMkLst>
            <pc:docMk/>
            <pc:sldMk cId="2015117360" sldId="316"/>
            <ac:spMk id="39960" creationId="{00000000-0000-0000-0000-000000000000}"/>
          </ac:spMkLst>
        </pc:spChg>
        <pc:spChg chg="mod">
          <ac:chgData name="Tommy McClure" userId="5f57beb918c8a44c" providerId="LiveId" clId="{98BB048C-BC63-4BCC-AD1E-1392A122AA3C}" dt="2022-07-15T20:14:32.402" v="144" actId="14100"/>
          <ac:spMkLst>
            <pc:docMk/>
            <pc:sldMk cId="2015117360" sldId="316"/>
            <ac:spMk id="162818" creationId="{00000000-0000-0000-0000-000000000000}"/>
          </ac:spMkLst>
        </pc:spChg>
        <pc:spChg chg="mod">
          <ac:chgData name="Tommy McClure" userId="5f57beb918c8a44c" providerId="LiveId" clId="{98BB048C-BC63-4BCC-AD1E-1392A122AA3C}" dt="2022-07-17T14:10:32.057" v="2722" actId="2711"/>
          <ac:spMkLst>
            <pc:docMk/>
            <pc:sldMk cId="2015117360" sldId="316"/>
            <ac:spMk id="162819" creationId="{00000000-0000-0000-0000-000000000000}"/>
          </ac:spMkLst>
        </pc:spChg>
        <pc:grpChg chg="mod">
          <ac:chgData name="Tommy McClure" userId="5f57beb918c8a44c" providerId="LiveId" clId="{98BB048C-BC63-4BCC-AD1E-1392A122AA3C}" dt="2022-07-15T20:17:46.080" v="169" actId="1076"/>
          <ac:grpSpMkLst>
            <pc:docMk/>
            <pc:sldMk cId="2015117360" sldId="316"/>
            <ac:grpSpMk id="162820" creationId="{00000000-0000-0000-0000-000000000000}"/>
          </ac:grpSpMkLst>
        </pc:grpChg>
        <pc:grpChg chg="mod">
          <ac:chgData name="Tommy McClure" userId="5f57beb918c8a44c" providerId="LiveId" clId="{98BB048C-BC63-4BCC-AD1E-1392A122AA3C}" dt="2022-07-16T00:26:27.854" v="2047" actId="1076"/>
          <ac:grpSpMkLst>
            <pc:docMk/>
            <pc:sldMk cId="2015117360" sldId="316"/>
            <ac:grpSpMk id="162832" creationId="{00000000-0000-0000-0000-000000000000}"/>
          </ac:grpSpMkLst>
        </pc:grpChg>
        <pc:grpChg chg="mod">
          <ac:chgData name="Tommy McClure" userId="5f57beb918c8a44c" providerId="LiveId" clId="{98BB048C-BC63-4BCC-AD1E-1392A122AA3C}" dt="2022-07-15T20:14:27.793" v="143" actId="1076"/>
          <ac:grpSpMkLst>
            <pc:docMk/>
            <pc:sldMk cId="2015117360" sldId="316"/>
            <ac:grpSpMk id="162835" creationId="{00000000-0000-0000-0000-000000000000}"/>
          </ac:grpSpMkLst>
        </pc:grpChg>
        <pc:grpChg chg="mod">
          <ac:chgData name="Tommy McClure" userId="5f57beb918c8a44c" providerId="LiveId" clId="{98BB048C-BC63-4BCC-AD1E-1392A122AA3C}" dt="2022-07-15T20:19:41.452" v="181" actId="14100"/>
          <ac:grpSpMkLst>
            <pc:docMk/>
            <pc:sldMk cId="2015117360" sldId="316"/>
            <ac:grpSpMk id="162861" creationId="{00000000-0000-0000-0000-000000000000}"/>
          </ac:grpSpMkLst>
        </pc:grpChg>
        <pc:grpChg chg="mod">
          <ac:chgData name="Tommy McClure" userId="5f57beb918c8a44c" providerId="LiveId" clId="{98BB048C-BC63-4BCC-AD1E-1392A122AA3C}" dt="2022-07-15T20:19:45.359" v="182" actId="14100"/>
          <ac:grpSpMkLst>
            <pc:docMk/>
            <pc:sldMk cId="2015117360" sldId="316"/>
            <ac:grpSpMk id="162862" creationId="{00000000-0000-0000-0000-000000000000}"/>
          </ac:grpSpMkLst>
        </pc:grpChg>
        <pc:grpChg chg="mod">
          <ac:chgData name="Tommy McClure" userId="5f57beb918c8a44c" providerId="LiveId" clId="{98BB048C-BC63-4BCC-AD1E-1392A122AA3C}" dt="2022-07-15T20:17:31.284" v="168" actId="1076"/>
          <ac:grpSpMkLst>
            <pc:docMk/>
            <pc:sldMk cId="2015117360" sldId="316"/>
            <ac:grpSpMk id="162863" creationId="{00000000-0000-0000-0000-000000000000}"/>
          </ac:grpSpMkLst>
        </pc:grpChg>
      </pc:sldChg>
      <pc:sldChg chg="delSp modSp mod modNotesTx">
        <pc:chgData name="Tommy McClure" userId="5f57beb918c8a44c" providerId="LiveId" clId="{98BB048C-BC63-4BCC-AD1E-1392A122AA3C}" dt="2022-07-16T01:06:21.254" v="2239" actId="20577"/>
        <pc:sldMkLst>
          <pc:docMk/>
          <pc:sldMk cId="3909228555" sldId="317"/>
        </pc:sldMkLst>
        <pc:spChg chg="mod">
          <ac:chgData name="Tommy McClure" userId="5f57beb918c8a44c" providerId="LiveId" clId="{98BB048C-BC63-4BCC-AD1E-1392A122AA3C}" dt="2022-07-15T20:21:24.419" v="190" actId="242"/>
          <ac:spMkLst>
            <pc:docMk/>
            <pc:sldMk cId="3909228555" sldId="317"/>
            <ac:spMk id="2" creationId="{00000000-0000-0000-0000-000000000000}"/>
          </ac:spMkLst>
        </pc:spChg>
        <pc:spChg chg="del">
          <ac:chgData name="Tommy McClure" userId="5f57beb918c8a44c" providerId="LiveId" clId="{98BB048C-BC63-4BCC-AD1E-1392A122AA3C}" dt="2022-07-15T20:20:24.170" v="183" actId="478"/>
          <ac:spMkLst>
            <pc:docMk/>
            <pc:sldMk cId="3909228555" sldId="317"/>
            <ac:spMk id="3" creationId="{00000000-0000-0000-0000-000000000000}"/>
          </ac:spMkLst>
        </pc:spChg>
        <pc:spChg chg="mod ord">
          <ac:chgData name="Tommy McClure" userId="5f57beb918c8a44c" providerId="LiveId" clId="{98BB048C-BC63-4BCC-AD1E-1392A122AA3C}" dt="2022-07-15T20:22:31.214" v="209" actId="166"/>
          <ac:spMkLst>
            <pc:docMk/>
            <pc:sldMk cId="3909228555" sldId="317"/>
            <ac:spMk id="5" creationId="{00000000-0000-0000-0000-000000000000}"/>
          </ac:spMkLst>
        </pc:spChg>
        <pc:spChg chg="mod">
          <ac:chgData name="Tommy McClure" userId="5f57beb918c8a44c" providerId="LiveId" clId="{98BB048C-BC63-4BCC-AD1E-1392A122AA3C}" dt="2022-07-15T20:22:03.152" v="207" actId="1035"/>
          <ac:spMkLst>
            <pc:docMk/>
            <pc:sldMk cId="3909228555" sldId="317"/>
            <ac:spMk id="6" creationId="{00000000-0000-0000-0000-000000000000}"/>
          </ac:spMkLst>
        </pc:spChg>
      </pc:sldChg>
      <pc:sldChg chg="delSp modSp mod modAnim modNotesTx">
        <pc:chgData name="Tommy McClure" userId="5f57beb918c8a44c" providerId="LiveId" clId="{98BB048C-BC63-4BCC-AD1E-1392A122AA3C}" dt="2022-07-17T14:09:27.965" v="2719" actId="255"/>
        <pc:sldMkLst>
          <pc:docMk/>
          <pc:sldMk cId="2417171076" sldId="376"/>
        </pc:sldMkLst>
        <pc:spChg chg="del">
          <ac:chgData name="Tommy McClure" userId="5f57beb918c8a44c" providerId="LiveId" clId="{98BB048C-BC63-4BCC-AD1E-1392A122AA3C}" dt="2022-07-15T19:57:08.634" v="19" actId="478"/>
          <ac:spMkLst>
            <pc:docMk/>
            <pc:sldMk cId="2417171076" sldId="376"/>
            <ac:spMk id="3" creationId="{00000000-0000-0000-0000-000000000000}"/>
          </ac:spMkLst>
        </pc:spChg>
        <pc:spChg chg="mod">
          <ac:chgData name="Tommy McClure" userId="5f57beb918c8a44c" providerId="LiveId" clId="{98BB048C-BC63-4BCC-AD1E-1392A122AA3C}" dt="2022-07-15T22:47:59.162" v="1096" actId="255"/>
          <ac:spMkLst>
            <pc:docMk/>
            <pc:sldMk cId="2417171076" sldId="376"/>
            <ac:spMk id="5" creationId="{00000000-0000-0000-0000-000000000000}"/>
          </ac:spMkLst>
        </pc:spChg>
        <pc:spChg chg="mod">
          <ac:chgData name="Tommy McClure" userId="5f57beb918c8a44c" providerId="LiveId" clId="{98BB048C-BC63-4BCC-AD1E-1392A122AA3C}" dt="2022-07-17T14:08:15.545" v="2714" actId="207"/>
          <ac:spMkLst>
            <pc:docMk/>
            <pc:sldMk cId="2417171076" sldId="376"/>
            <ac:spMk id="6" creationId="{00000000-0000-0000-0000-000000000000}"/>
          </ac:spMkLst>
        </pc:spChg>
      </pc:sldChg>
      <pc:sldChg chg="modSp del mod">
        <pc:chgData name="Tommy McClure" userId="5f57beb918c8a44c" providerId="LiveId" clId="{98BB048C-BC63-4BCC-AD1E-1392A122AA3C}" dt="2022-07-15T19:53:25.452" v="2"/>
        <pc:sldMkLst>
          <pc:docMk/>
          <pc:sldMk cId="915273669" sldId="377"/>
        </pc:sldMkLst>
        <pc:spChg chg="mod">
          <ac:chgData name="Tommy McClure" userId="5f57beb918c8a44c" providerId="LiveId" clId="{98BB048C-BC63-4BCC-AD1E-1392A122AA3C}" dt="2022-07-15T19:53:25.452" v="2"/>
          <ac:spMkLst>
            <pc:docMk/>
            <pc:sldMk cId="915273669" sldId="377"/>
            <ac:spMk id="5" creationId="{00000000-0000-0000-0000-000000000000}"/>
          </ac:spMkLst>
        </pc:spChg>
      </pc:sldChg>
      <pc:sldChg chg="modSp add mod modAnim">
        <pc:chgData name="Tommy McClure" userId="5f57beb918c8a44c" providerId="LiveId" clId="{98BB048C-BC63-4BCC-AD1E-1392A122AA3C}" dt="2022-07-15T19:56:17.307" v="18"/>
        <pc:sldMkLst>
          <pc:docMk/>
          <pc:sldMk cId="2259715218" sldId="377"/>
        </pc:sldMkLst>
        <pc:spChg chg="mod">
          <ac:chgData name="Tommy McClure" userId="5f57beb918c8a44c" providerId="LiveId" clId="{98BB048C-BC63-4BCC-AD1E-1392A122AA3C}" dt="2022-07-15T19:53:41.764" v="8" actId="207"/>
          <ac:spMkLst>
            <pc:docMk/>
            <pc:sldMk cId="2259715218" sldId="377"/>
            <ac:spMk id="5" creationId="{00000000-0000-0000-0000-000000000000}"/>
          </ac:spMkLst>
        </pc:spChg>
        <pc:spChg chg="mod">
          <ac:chgData name="Tommy McClure" userId="5f57beb918c8a44c" providerId="LiveId" clId="{98BB048C-BC63-4BCC-AD1E-1392A122AA3C}" dt="2022-07-15T19:53:36.045" v="7" actId="1036"/>
          <ac:spMkLst>
            <pc:docMk/>
            <pc:sldMk cId="2259715218" sldId="377"/>
            <ac:spMk id="12" creationId="{378ED463-7450-02AC-EA2F-AE13D419B70D}"/>
          </ac:spMkLst>
        </pc:spChg>
      </pc:sldChg>
      <pc:sldChg chg="add del">
        <pc:chgData name="Tommy McClure" userId="5f57beb918c8a44c" providerId="LiveId" clId="{98BB048C-BC63-4BCC-AD1E-1392A122AA3C}" dt="2022-07-15T20:27:50.165" v="284" actId="2696"/>
        <pc:sldMkLst>
          <pc:docMk/>
          <pc:sldMk cId="1927262102" sldId="378"/>
        </pc:sldMkLst>
      </pc:sldChg>
      <pc:sldChg chg="modSp add del mod">
        <pc:chgData name="Tommy McClure" userId="5f57beb918c8a44c" providerId="LiveId" clId="{98BB048C-BC63-4BCC-AD1E-1392A122AA3C}" dt="2022-07-15T20:35:47.673" v="336" actId="2696"/>
        <pc:sldMkLst>
          <pc:docMk/>
          <pc:sldMk cId="3120956972" sldId="378"/>
        </pc:sldMkLst>
        <pc:spChg chg="mod">
          <ac:chgData name="Tommy McClure" userId="5f57beb918c8a44c" providerId="LiveId" clId="{98BB048C-BC63-4BCC-AD1E-1392A122AA3C}" dt="2022-07-15T20:31:28.162" v="315" actId="14100"/>
          <ac:spMkLst>
            <pc:docMk/>
            <pc:sldMk cId="3120956972" sldId="378"/>
            <ac:spMk id="6" creationId="{00000000-0000-0000-0000-000000000000}"/>
          </ac:spMkLst>
        </pc:spChg>
      </pc:sldChg>
      <pc:sldChg chg="add del">
        <pc:chgData name="Tommy McClure" userId="5f57beb918c8a44c" providerId="LiveId" clId="{98BB048C-BC63-4BCC-AD1E-1392A122AA3C}" dt="2022-07-15T20:35:53.954" v="337" actId="2696"/>
        <pc:sldMkLst>
          <pc:docMk/>
          <pc:sldMk cId="2176612544" sldId="379"/>
        </pc:sldMkLst>
      </pc:sldChg>
      <pc:sldChg chg="addSp delSp modSp add mod modAnim modNotesTx">
        <pc:chgData name="Tommy McClure" userId="5f57beb918c8a44c" providerId="LiveId" clId="{98BB048C-BC63-4BCC-AD1E-1392A122AA3C}" dt="2022-07-17T14:10:01.433" v="2721" actId="2711"/>
        <pc:sldMkLst>
          <pc:docMk/>
          <pc:sldMk cId="3806487517" sldId="380"/>
        </pc:sldMkLst>
        <pc:spChg chg="del mod">
          <ac:chgData name="Tommy McClure" userId="5f57beb918c8a44c" providerId="LiveId" clId="{98BB048C-BC63-4BCC-AD1E-1392A122AA3C}" dt="2022-07-15T20:34:43.908" v="335" actId="478"/>
          <ac:spMkLst>
            <pc:docMk/>
            <pc:sldMk cId="3806487517" sldId="380"/>
            <ac:spMk id="3" creationId="{00000000-0000-0000-0000-000000000000}"/>
          </ac:spMkLst>
        </pc:spChg>
        <pc:spChg chg="mod">
          <ac:chgData name="Tommy McClure" userId="5f57beb918c8a44c" providerId="LiveId" clId="{98BB048C-BC63-4BCC-AD1E-1392A122AA3C}" dt="2022-07-15T23:13:55.329" v="1499" actId="20577"/>
          <ac:spMkLst>
            <pc:docMk/>
            <pc:sldMk cId="3806487517" sldId="380"/>
            <ac:spMk id="5" creationId="{00000000-0000-0000-0000-000000000000}"/>
          </ac:spMkLst>
        </pc:spChg>
        <pc:spChg chg="add mod">
          <ac:chgData name="Tommy McClure" userId="5f57beb918c8a44c" providerId="LiveId" clId="{98BB048C-BC63-4BCC-AD1E-1392A122AA3C}" dt="2022-07-17T13:46:05.846" v="2674" actId="1035"/>
          <ac:spMkLst>
            <pc:docMk/>
            <pc:sldMk cId="3806487517" sldId="380"/>
            <ac:spMk id="6" creationId="{827D80DC-FD88-0D22-F231-D45FC799F142}"/>
          </ac:spMkLst>
        </pc:spChg>
      </pc:sldChg>
      <pc:sldChg chg="modSp mod modAnim">
        <pc:chgData name="Tommy McClure" userId="5f57beb918c8a44c" providerId="LiveId" clId="{98BB048C-BC63-4BCC-AD1E-1392A122AA3C}" dt="2022-07-16T01:07:42.081" v="2273" actId="20577"/>
        <pc:sldMkLst>
          <pc:docMk/>
          <pc:sldMk cId="2436350211" sldId="381"/>
        </pc:sldMkLst>
        <pc:spChg chg="mod">
          <ac:chgData name="Tommy McClure" userId="5f57beb918c8a44c" providerId="LiveId" clId="{98BB048C-BC63-4BCC-AD1E-1392A122AA3C}" dt="2022-07-16T01:07:42.081" v="2273" actId="20577"/>
          <ac:spMkLst>
            <pc:docMk/>
            <pc:sldMk cId="2436350211" sldId="381"/>
            <ac:spMk id="5" creationId="{1B79A0B1-606B-D19A-E0F0-22424E468536}"/>
          </ac:spMkLst>
        </pc:spChg>
      </pc:sldChg>
      <pc:sldChg chg="add del">
        <pc:chgData name="Tommy McClure" userId="5f57beb918c8a44c" providerId="LiveId" clId="{98BB048C-BC63-4BCC-AD1E-1392A122AA3C}" dt="2022-07-15T20:39:04.934" v="342"/>
        <pc:sldMkLst>
          <pc:docMk/>
          <pc:sldMk cId="2794276233" sldId="383"/>
        </pc:sldMkLst>
      </pc:sldChg>
      <pc:sldChg chg="add del">
        <pc:chgData name="Tommy McClure" userId="5f57beb918c8a44c" providerId="LiveId" clId="{98BB048C-BC63-4BCC-AD1E-1392A122AA3C}" dt="2022-07-15T20:44:34.021" v="530" actId="2696"/>
        <pc:sldMkLst>
          <pc:docMk/>
          <pc:sldMk cId="3522583260"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4FEF6-52E1-4D9A-80A2-7F7E13383305}" type="datetimeFigureOut">
              <a:rPr lang="en-US" smtClean="0"/>
              <a:t>7/17/2022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10825-E965-4132-82C0-4C919A3322CB}" type="slidenum">
              <a:rPr lang="en-US" smtClean="0"/>
              <a:t>‹#›</a:t>
            </a:fld>
            <a:endParaRPr lang="en-US"/>
          </a:p>
        </p:txBody>
      </p:sp>
    </p:spTree>
    <p:extLst>
      <p:ext uri="{BB962C8B-B14F-4D97-AF65-F5344CB8AC3E}">
        <p14:creationId xmlns:p14="http://schemas.microsoft.com/office/powerpoint/2010/main" val="161979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alibri"/>
                <a:ea typeface="+mn-ea"/>
                <a:cs typeface="+mn-cs"/>
              </a:rPr>
              <a:t>6/12/2022 AM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AE2B69-56D6-4506-A77C-DC7B1781391E}"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3170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Ephesians 4:31-32 NKJV 31 </a:t>
            </a:r>
            <a:r>
              <a:rPr lang="en-US" sz="1200" dirty="0"/>
              <a:t>Let all bitterness, wrath, anger, clamor, and evil speaking be put away from you, with all malice. 32 </a:t>
            </a:r>
            <a:r>
              <a:rPr lang="en-US" sz="1200" b="1" dirty="0"/>
              <a:t>And be kind to one another, tenderhearted, forgiving one another</a:t>
            </a:r>
            <a:r>
              <a:rPr lang="en-US" sz="1200" dirty="0"/>
              <a:t>, just as God in Christ forgave you.</a:t>
            </a:r>
          </a:p>
          <a:p>
            <a:endParaRPr lang="en-US" sz="1200" dirty="0"/>
          </a:p>
          <a:p>
            <a:r>
              <a:rPr lang="en-US" sz="1200" b="1" dirty="0"/>
              <a:t>Luke 10:25-37 NKJV 25</a:t>
            </a:r>
            <a:r>
              <a:rPr lang="en-US" sz="1200" dirty="0"/>
              <a:t> And behold, a certain lawyer stood up and tested Him, saying, "Teacher, what shall I do to inherit eternal life?" </a:t>
            </a:r>
            <a:r>
              <a:rPr lang="en-US" sz="1200" b="1" dirty="0"/>
              <a:t>26 </a:t>
            </a:r>
            <a:r>
              <a:rPr lang="en-US" sz="1200" dirty="0"/>
              <a:t>He said to him, "What is written in the law? What is your reading of it?" </a:t>
            </a:r>
            <a:r>
              <a:rPr lang="en-US" sz="1200" b="1" dirty="0"/>
              <a:t>27 </a:t>
            </a:r>
            <a:r>
              <a:rPr lang="en-US" sz="1200" dirty="0"/>
              <a:t>So he answered and said," 'You shall love the LORD your God with all your heart, with all your soul, with all your strength, and with all your mind,' and 'your neighbor as yourself.'" </a:t>
            </a:r>
            <a:r>
              <a:rPr lang="en-US" sz="1200" b="1" dirty="0"/>
              <a:t>28</a:t>
            </a:r>
            <a:r>
              <a:rPr lang="en-US" sz="1200" dirty="0"/>
              <a:t> And He said to him, "You have answered rightly; do this and you will live." </a:t>
            </a:r>
            <a:r>
              <a:rPr lang="en-US" sz="1200" b="1" dirty="0"/>
              <a:t>29</a:t>
            </a:r>
            <a:r>
              <a:rPr lang="en-US" sz="1200" dirty="0"/>
              <a:t> But he, wanting to justify himself, said to Jesus, "And who is my neighbor?" </a:t>
            </a:r>
            <a:r>
              <a:rPr lang="en-US" sz="1200" b="1" dirty="0"/>
              <a:t>30</a:t>
            </a:r>
            <a:r>
              <a:rPr lang="en-US" sz="1200" dirty="0"/>
              <a:t> Then Jesus answered and said: "A certain man went down from Jerusalem to Jericho, and fell among thieves, who stripped him of his clothing, wounded him, and departed, leaving him half dead</a:t>
            </a:r>
            <a:r>
              <a:rPr lang="en-US" sz="1200" b="1" dirty="0"/>
              <a:t>. 31 </a:t>
            </a:r>
            <a:r>
              <a:rPr lang="en-US" sz="1200" dirty="0"/>
              <a:t>"Now by chance a certain priest came down that road. And when he saw him, he passed by on the other side. </a:t>
            </a:r>
            <a:r>
              <a:rPr lang="en-US" sz="1200" b="1" dirty="0"/>
              <a:t>32</a:t>
            </a:r>
            <a:r>
              <a:rPr lang="en-US" sz="1200" dirty="0"/>
              <a:t> "Likewise a Levite, when he arrived at the place, came and looked, and passed by on the other side. </a:t>
            </a:r>
            <a:r>
              <a:rPr lang="en-US" sz="1200" b="1" dirty="0"/>
              <a:t>33</a:t>
            </a:r>
            <a:r>
              <a:rPr lang="en-US" sz="1200" dirty="0"/>
              <a:t> "But a certain Samaritan, as he journeyed, came where he was. And when he saw him, he had compassion. </a:t>
            </a:r>
            <a:r>
              <a:rPr lang="en-US" sz="1200" b="1" dirty="0"/>
              <a:t>34</a:t>
            </a:r>
            <a:r>
              <a:rPr lang="en-US" sz="1200" dirty="0"/>
              <a:t> "So he went to him and bandaged his wounds, pouring on oil and wine; and he set him on his own animal, brought him to an inn, and took care of him.</a:t>
            </a:r>
            <a:r>
              <a:rPr lang="en-US" sz="1200" b="1" dirty="0"/>
              <a:t> 35 </a:t>
            </a:r>
            <a:r>
              <a:rPr lang="en-US" sz="1200" dirty="0"/>
              <a:t>"On the next day, when he departed, he took out two denarii, gave them to the innkeeper, and said to him, 'Take care of him; and whatever more you spend, when I come again, I will repay you.' </a:t>
            </a:r>
            <a:r>
              <a:rPr lang="en-US" sz="1200" b="1" dirty="0"/>
              <a:t>36</a:t>
            </a:r>
            <a:r>
              <a:rPr lang="en-US" sz="1200" dirty="0"/>
              <a:t> "So which of these three do you think was neighbor to him who fell among the thieves?"</a:t>
            </a:r>
            <a:r>
              <a:rPr lang="en-US" sz="1200" b="1" dirty="0"/>
              <a:t> 37 </a:t>
            </a:r>
            <a:r>
              <a:rPr lang="en-US" sz="1200" dirty="0"/>
              <a:t>And he said, "He who showed mercy on him." Then Jesus said to him</a:t>
            </a:r>
            <a:r>
              <a:rPr lang="en-US" sz="1200" b="1" i="1" dirty="0"/>
              <a:t>, "Go and do likewise.“</a:t>
            </a:r>
            <a:endParaRPr lang="en-US" sz="1200" b="1" i="0" dirty="0"/>
          </a:p>
          <a:p>
            <a:r>
              <a:rPr lang="en-US" sz="1200" b="1" i="0" dirty="0"/>
              <a:t>2 Peter 1:7 NKJV 7 </a:t>
            </a:r>
            <a:r>
              <a:rPr lang="en-US" sz="1200" b="0" i="0" dirty="0"/>
              <a:t>to godliness brotherly kindness, and to brotherly kindness love.</a:t>
            </a:r>
          </a:p>
          <a:p>
            <a:r>
              <a:rPr lang="en-US" sz="1200" b="1" i="0" dirty="0"/>
              <a:t>Romans 12:9-10 NKJV 9 </a:t>
            </a:r>
            <a:r>
              <a:rPr lang="en-US" sz="1200" b="0" i="0" dirty="0"/>
              <a:t>Let love be without hypocrisy. Abhor what is evil. Cling to what is good. </a:t>
            </a:r>
            <a:r>
              <a:rPr lang="en-US" sz="1200" b="1" i="0" dirty="0"/>
              <a:t>10</a:t>
            </a:r>
            <a:r>
              <a:rPr lang="en-US" sz="1200" b="0" i="0" dirty="0"/>
              <a:t> Be </a:t>
            </a:r>
            <a:r>
              <a:rPr lang="en-US" sz="1200" b="1" i="0" dirty="0"/>
              <a:t>kindly affectionate </a:t>
            </a:r>
            <a:r>
              <a:rPr lang="en-US" sz="1200" b="0" i="0" dirty="0"/>
              <a:t>to one another with brotherly love, in honor giving preference to one another;</a:t>
            </a:r>
          </a:p>
          <a:p>
            <a:endParaRPr lang="en-US" sz="1200" b="1" i="0" dirty="0"/>
          </a:p>
          <a:p>
            <a:r>
              <a:rPr lang="en-US" sz="1200" b="1" i="0" dirty="0"/>
              <a:t>Colossians 4:6 NKJV 6 </a:t>
            </a:r>
            <a:r>
              <a:rPr lang="en-US" sz="1200" b="0" i="0" dirty="0"/>
              <a:t>Let your speech always be with grace, seasoned with salt, that you may know how you ought to answer each one.</a:t>
            </a:r>
          </a:p>
          <a:p>
            <a:endParaRPr lang="en-US" sz="1200" b="0" i="0" dirty="0"/>
          </a:p>
          <a:p>
            <a:r>
              <a:rPr lang="en-US" sz="1200" b="1" i="0" dirty="0">
                <a:latin typeface="Arial" panose="020B0604020202020204" pitchFamily="34" charset="0"/>
                <a:cs typeface="Arial" panose="020B0604020202020204" pitchFamily="34" charset="0"/>
              </a:rPr>
              <a:t>1 Peter 3:15 NKJV 15 </a:t>
            </a:r>
            <a:r>
              <a:rPr lang="en-US" sz="1200" b="0" i="0" dirty="0">
                <a:latin typeface="Arial" panose="020B0604020202020204" pitchFamily="34" charset="0"/>
                <a:cs typeface="Arial" panose="020B0604020202020204" pitchFamily="34" charset="0"/>
              </a:rPr>
              <a:t>But sanctify the Lord God in your hearts, and always be ready to give a defense to everyone who asks you a reason for the hope that is in you, with meekness and fear;</a:t>
            </a:r>
          </a:p>
          <a:p>
            <a:r>
              <a:rPr lang="en-US" sz="1200" b="1" i="0" dirty="0">
                <a:latin typeface="Arial" panose="020B0604020202020204" pitchFamily="34" charset="0"/>
                <a:cs typeface="Arial" panose="020B0604020202020204" pitchFamily="34" charset="0"/>
              </a:rPr>
              <a:t>2 Timothy 2:23-26 NKJV 23 </a:t>
            </a:r>
            <a:r>
              <a:rPr lang="en-US" sz="1200" b="0" i="0" dirty="0">
                <a:latin typeface="Arial" panose="020B0604020202020204" pitchFamily="34" charset="0"/>
                <a:cs typeface="Arial" panose="020B0604020202020204" pitchFamily="34" charset="0"/>
              </a:rPr>
              <a:t>But avoid foolish and ignorant disputes, knowing that they generate strife</a:t>
            </a:r>
            <a:r>
              <a:rPr lang="en-US" sz="1200" b="1" i="0" dirty="0">
                <a:latin typeface="Arial" panose="020B0604020202020204" pitchFamily="34" charset="0"/>
                <a:cs typeface="Arial" panose="020B0604020202020204" pitchFamily="34" charset="0"/>
              </a:rPr>
              <a:t>. 24 </a:t>
            </a:r>
            <a:r>
              <a:rPr lang="en-US" sz="1200" b="0" i="0" dirty="0">
                <a:latin typeface="Arial" panose="020B0604020202020204" pitchFamily="34" charset="0"/>
                <a:cs typeface="Arial" panose="020B0604020202020204" pitchFamily="34" charset="0"/>
              </a:rPr>
              <a:t>And a servant of the Lord must not quarrel but be gentle to all, able to teach, patient,</a:t>
            </a:r>
            <a:r>
              <a:rPr lang="en-US" sz="1200" b="1" i="0" dirty="0">
                <a:latin typeface="Arial" panose="020B0604020202020204" pitchFamily="34" charset="0"/>
                <a:cs typeface="Arial" panose="020B0604020202020204" pitchFamily="34" charset="0"/>
              </a:rPr>
              <a:t> 25 </a:t>
            </a:r>
            <a:r>
              <a:rPr lang="en-US" sz="1200" b="0" i="0" dirty="0">
                <a:latin typeface="Arial" panose="020B0604020202020204" pitchFamily="34" charset="0"/>
                <a:cs typeface="Arial" panose="020B0604020202020204" pitchFamily="34" charset="0"/>
              </a:rPr>
              <a:t>in humility correcting those who are in opposition, if God perhaps will grant them repentance, so that they may know the truth, </a:t>
            </a:r>
            <a:r>
              <a:rPr lang="en-US" sz="1200" b="1" i="0" dirty="0">
                <a:latin typeface="Arial" panose="020B0604020202020204" pitchFamily="34" charset="0"/>
                <a:cs typeface="Arial" panose="020B0604020202020204" pitchFamily="34" charset="0"/>
              </a:rPr>
              <a:t>26</a:t>
            </a:r>
            <a:r>
              <a:rPr lang="en-US" sz="1200" b="0" i="0" dirty="0">
                <a:latin typeface="Arial" panose="020B0604020202020204" pitchFamily="34" charset="0"/>
                <a:cs typeface="Arial" panose="020B0604020202020204" pitchFamily="34" charset="0"/>
              </a:rPr>
              <a:t> and that they may come to their senses and escape the snare of the devil, having been taken captive by him to do his will.</a:t>
            </a:r>
          </a:p>
          <a:p>
            <a:r>
              <a:rPr lang="en-US" sz="1200" b="1" i="0" dirty="0">
                <a:latin typeface="Arial" panose="020B0604020202020204" pitchFamily="34" charset="0"/>
                <a:cs typeface="Arial" panose="020B0604020202020204" pitchFamily="34" charset="0"/>
              </a:rPr>
              <a:t>Jude 1:21-23 NKJV 21 </a:t>
            </a:r>
            <a:r>
              <a:rPr lang="en-US" sz="1200" b="0" i="0" dirty="0">
                <a:latin typeface="Arial" panose="020B0604020202020204" pitchFamily="34" charset="0"/>
                <a:cs typeface="Arial" panose="020B0604020202020204" pitchFamily="34" charset="0"/>
              </a:rPr>
              <a:t>keep yourselves in the love of God, looking for the mercy of our Lord Jesus Christ unto eternal life. 22 And on some have compassion, making a distinction; 23 but others save with fear, pulling them out of the fire, hating even the garment defiled by the flesh.</a:t>
            </a:r>
          </a:p>
          <a:p>
            <a:r>
              <a:rPr lang="en-US" sz="1200" b="1" i="0" dirty="0">
                <a:latin typeface="Arial" panose="020B0604020202020204" pitchFamily="34" charset="0"/>
                <a:cs typeface="Arial" panose="020B0604020202020204" pitchFamily="34" charset="0"/>
              </a:rPr>
              <a:t>Galatians 2:11-16 NKJV 11 </a:t>
            </a:r>
            <a:r>
              <a:rPr lang="en-US" sz="1200" b="0" i="0" dirty="0">
                <a:latin typeface="Arial" panose="020B0604020202020204" pitchFamily="34" charset="0"/>
                <a:cs typeface="Arial" panose="020B0604020202020204" pitchFamily="34" charset="0"/>
              </a:rPr>
              <a:t>Now when Peter had come to Antioch, I withstood him to his face, because he was to be blamed; </a:t>
            </a:r>
            <a:r>
              <a:rPr lang="en-US" sz="1200" b="1" i="0" dirty="0">
                <a:latin typeface="Arial" panose="020B0604020202020204" pitchFamily="34" charset="0"/>
                <a:cs typeface="Arial" panose="020B0604020202020204" pitchFamily="34" charset="0"/>
              </a:rPr>
              <a:t>12</a:t>
            </a:r>
            <a:r>
              <a:rPr lang="en-US" sz="1200" b="0" i="0" dirty="0">
                <a:latin typeface="Arial" panose="020B0604020202020204" pitchFamily="34" charset="0"/>
                <a:cs typeface="Arial" panose="020B0604020202020204" pitchFamily="34" charset="0"/>
              </a:rPr>
              <a:t> for before certain men came from James, he would eat with the Gentiles; but when they came, he withdrew and separated himself, fearing those who were of the circumcision. </a:t>
            </a:r>
            <a:r>
              <a:rPr lang="en-US" sz="1200" b="1" i="0" dirty="0">
                <a:latin typeface="Arial" panose="020B0604020202020204" pitchFamily="34" charset="0"/>
                <a:cs typeface="Arial" panose="020B0604020202020204" pitchFamily="34" charset="0"/>
              </a:rPr>
              <a:t>13</a:t>
            </a:r>
            <a:r>
              <a:rPr lang="en-US" sz="1200" b="0" i="0" dirty="0">
                <a:latin typeface="Arial" panose="020B0604020202020204" pitchFamily="34" charset="0"/>
                <a:cs typeface="Arial" panose="020B0604020202020204" pitchFamily="34" charset="0"/>
              </a:rPr>
              <a:t> And the rest of the Jews also played the hypocrite with him, so that even Barnabas was carried away with their hypocrisy. </a:t>
            </a:r>
            <a:r>
              <a:rPr lang="en-US" sz="1200" b="1" i="0" dirty="0">
                <a:latin typeface="Arial" panose="020B0604020202020204" pitchFamily="34" charset="0"/>
                <a:cs typeface="Arial" panose="020B0604020202020204" pitchFamily="34" charset="0"/>
              </a:rPr>
              <a:t>14 </a:t>
            </a:r>
            <a:r>
              <a:rPr lang="en-US" sz="1200" b="0" i="0" dirty="0">
                <a:latin typeface="Arial" panose="020B0604020202020204" pitchFamily="34" charset="0"/>
                <a:cs typeface="Arial" panose="020B0604020202020204" pitchFamily="34" charset="0"/>
              </a:rPr>
              <a:t>But when I saw that they were </a:t>
            </a:r>
            <a:r>
              <a:rPr lang="en-US" sz="1200" b="1" i="0" dirty="0">
                <a:latin typeface="Arial" panose="020B0604020202020204" pitchFamily="34" charset="0"/>
                <a:cs typeface="Arial" panose="020B0604020202020204" pitchFamily="34" charset="0"/>
              </a:rPr>
              <a:t>not straightforward about the truth of the gospel</a:t>
            </a:r>
            <a:r>
              <a:rPr lang="en-US" sz="1200" b="0" i="0" dirty="0">
                <a:latin typeface="Arial" panose="020B0604020202020204" pitchFamily="34" charset="0"/>
                <a:cs typeface="Arial" panose="020B0604020202020204" pitchFamily="34" charset="0"/>
              </a:rPr>
              <a:t>, I said to Peter before them all, "If you, being a Jew, live in the manner of Gentiles and not as the Jews, why do you compel Gentiles to live as Jews? </a:t>
            </a:r>
            <a:r>
              <a:rPr lang="en-US" sz="1200" b="1" i="0" dirty="0">
                <a:latin typeface="Arial" panose="020B0604020202020204" pitchFamily="34" charset="0"/>
                <a:cs typeface="Arial" panose="020B0604020202020204" pitchFamily="34" charset="0"/>
              </a:rPr>
              <a:t>15 </a:t>
            </a:r>
            <a:r>
              <a:rPr lang="en-US" sz="1200" b="0" i="0" dirty="0">
                <a:latin typeface="Arial" panose="020B0604020202020204" pitchFamily="34" charset="0"/>
                <a:cs typeface="Arial" panose="020B0604020202020204" pitchFamily="34" charset="0"/>
              </a:rPr>
              <a:t>"We who are Jews by nature, and not sinners of the Gentiles</a:t>
            </a:r>
            <a:r>
              <a:rPr lang="en-US" sz="1200" b="1" i="0" dirty="0">
                <a:latin typeface="Arial" panose="020B0604020202020204" pitchFamily="34" charset="0"/>
                <a:cs typeface="Arial" panose="020B0604020202020204" pitchFamily="34" charset="0"/>
              </a:rPr>
              <a:t>, 16 </a:t>
            </a:r>
            <a:r>
              <a:rPr lang="en-US" sz="1200" b="0" i="0" dirty="0">
                <a:latin typeface="Arial" panose="020B0604020202020204" pitchFamily="34" charset="0"/>
                <a:cs typeface="Arial" panose="020B0604020202020204" pitchFamily="34" charset="0"/>
              </a:rPr>
              <a:t>"knowing that a man is not justified by the works of the law but by faith in Jesus Christ, even we have believed in Christ Jesus, that we might be justified by faith in Christ and not by the works of the </a:t>
            </a:r>
            <a:r>
              <a:rPr lang="en-US" b="0" i="0" dirty="0">
                <a:latin typeface="Arial" panose="020B0604020202020204" pitchFamily="34" charset="0"/>
                <a:cs typeface="Arial" panose="020B0604020202020204" pitchFamily="34" charset="0"/>
              </a:rPr>
              <a:t>law; for by the works of the law no flesh shall be justified.</a:t>
            </a:r>
          </a:p>
        </p:txBody>
      </p:sp>
      <p:sp>
        <p:nvSpPr>
          <p:cNvPr id="4" name="Slide Number Placeholder 3"/>
          <p:cNvSpPr>
            <a:spLocks noGrp="1"/>
          </p:cNvSpPr>
          <p:nvPr>
            <p:ph type="sldNum" sz="quarter" idx="5"/>
          </p:nvPr>
        </p:nvSpPr>
        <p:spPr/>
        <p:txBody>
          <a:bodyPr/>
          <a:lstStyle/>
          <a:p>
            <a:fld id="{20910825-E965-4132-82C0-4C919A3322CB}" type="slidenum">
              <a:rPr lang="en-US" smtClean="0"/>
              <a:t>10</a:t>
            </a:fld>
            <a:endParaRPr lang="en-US"/>
          </a:p>
        </p:txBody>
      </p:sp>
    </p:spTree>
    <p:extLst>
      <p:ext uri="{BB962C8B-B14F-4D97-AF65-F5344CB8AC3E}">
        <p14:creationId xmlns:p14="http://schemas.microsoft.com/office/powerpoint/2010/main" val="2349224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i="1">
                <a:solidFill>
                  <a:schemeClr val="tx1"/>
                </a:solidFill>
                <a:latin typeface="Comic Sans MS" pitchFamily="66" charset="0"/>
              </a:defRPr>
            </a:lvl1pPr>
            <a:lvl2pPr marL="785372" indent="-302066">
              <a:defRPr i="1">
                <a:solidFill>
                  <a:schemeClr val="tx1"/>
                </a:solidFill>
                <a:latin typeface="Comic Sans MS" pitchFamily="66" charset="0"/>
              </a:defRPr>
            </a:lvl2pPr>
            <a:lvl3pPr marL="1208265" indent="-241653">
              <a:defRPr i="1">
                <a:solidFill>
                  <a:schemeClr val="tx1"/>
                </a:solidFill>
                <a:latin typeface="Comic Sans MS" pitchFamily="66" charset="0"/>
              </a:defRPr>
            </a:lvl3pPr>
            <a:lvl4pPr marL="1691571" indent="-241653">
              <a:defRPr i="1">
                <a:solidFill>
                  <a:schemeClr val="tx1"/>
                </a:solidFill>
                <a:latin typeface="Comic Sans MS" pitchFamily="66" charset="0"/>
              </a:defRPr>
            </a:lvl4pPr>
            <a:lvl5pPr marL="2174878" indent="-241653">
              <a:defRPr i="1">
                <a:solidFill>
                  <a:schemeClr val="tx1"/>
                </a:solidFill>
                <a:latin typeface="Comic Sans MS" pitchFamily="66" charset="0"/>
              </a:defRPr>
            </a:lvl5pPr>
            <a:lvl6pPr marL="2658184" indent="-241653" eaLnBrk="0" fontAlgn="base" hangingPunct="0">
              <a:spcBef>
                <a:spcPct val="0"/>
              </a:spcBef>
              <a:spcAft>
                <a:spcPct val="0"/>
              </a:spcAft>
              <a:defRPr i="1">
                <a:solidFill>
                  <a:schemeClr val="tx1"/>
                </a:solidFill>
                <a:latin typeface="Comic Sans MS" pitchFamily="66" charset="0"/>
              </a:defRPr>
            </a:lvl6pPr>
            <a:lvl7pPr marL="3141490" indent="-241653" eaLnBrk="0" fontAlgn="base" hangingPunct="0">
              <a:spcBef>
                <a:spcPct val="0"/>
              </a:spcBef>
              <a:spcAft>
                <a:spcPct val="0"/>
              </a:spcAft>
              <a:defRPr i="1">
                <a:solidFill>
                  <a:schemeClr val="tx1"/>
                </a:solidFill>
                <a:latin typeface="Comic Sans MS" pitchFamily="66" charset="0"/>
              </a:defRPr>
            </a:lvl7pPr>
            <a:lvl8pPr marL="3624796" indent="-241653" eaLnBrk="0" fontAlgn="base" hangingPunct="0">
              <a:spcBef>
                <a:spcPct val="0"/>
              </a:spcBef>
              <a:spcAft>
                <a:spcPct val="0"/>
              </a:spcAft>
              <a:defRPr i="1">
                <a:solidFill>
                  <a:schemeClr val="tx1"/>
                </a:solidFill>
                <a:latin typeface="Comic Sans MS" pitchFamily="66" charset="0"/>
              </a:defRPr>
            </a:lvl8pPr>
            <a:lvl9pPr marL="4108102" indent="-241653" eaLnBrk="0" fontAlgn="base" hangingPunct="0">
              <a:spcBef>
                <a:spcPct val="0"/>
              </a:spcBef>
              <a:spcAft>
                <a:spcPct val="0"/>
              </a:spcAft>
              <a:defRPr i="1">
                <a:solidFill>
                  <a:schemeClr val="tx1"/>
                </a:solidFill>
                <a:latin typeface="Comic Sans MS" pitchFamily="66" charset="0"/>
              </a:defRPr>
            </a:lvl9pPr>
          </a:lstStyle>
          <a:p>
            <a:fld id="{1C80F6BC-9BEF-49E3-BBBC-56A5F6735147}" type="slidenum">
              <a:rPr lang="en-US" altLang="en-US" i="0" smtClean="0">
                <a:latin typeface="Arial" charset="0"/>
              </a:rPr>
              <a:pPr/>
              <a:t>12</a:t>
            </a:fld>
            <a:endParaRPr lang="en-US" altLang="en-US" i="0">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en-US" altLang="en-US" dirty="0"/>
          </a:p>
        </p:txBody>
      </p:sp>
      <p:sp>
        <p:nvSpPr>
          <p:cNvPr id="2" name="Date Placeholder 1">
            <a:extLst>
              <a:ext uri="{FF2B5EF4-FFF2-40B4-BE49-F238E27FC236}">
                <a16:creationId xmlns:a16="http://schemas.microsoft.com/office/drawing/2014/main" id="{5352FAD4-3BDC-4E02-DB91-4731A6065F45}"/>
              </a:ext>
            </a:extLst>
          </p:cNvPr>
          <p:cNvSpPr>
            <a:spLocks noGrp="1"/>
          </p:cNvSpPr>
          <p:nvPr>
            <p:ph type="dt" idx="1"/>
          </p:nvPr>
        </p:nvSpPr>
        <p:spPr/>
        <p:txBody>
          <a:bodyPr/>
          <a:lstStyle/>
          <a:p>
            <a:r>
              <a:rPr lang="en-US"/>
              <a:t>6/12/2022 AM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20910825-E965-4132-82C0-4C919A3322CB}" type="slidenum">
              <a:rPr lang="en-US" smtClean="0"/>
              <a:t>13</a:t>
            </a:fld>
            <a:endParaRPr lang="en-US"/>
          </a:p>
        </p:txBody>
      </p:sp>
    </p:spTree>
    <p:extLst>
      <p:ext uri="{BB962C8B-B14F-4D97-AF65-F5344CB8AC3E}">
        <p14:creationId xmlns:p14="http://schemas.microsoft.com/office/powerpoint/2010/main" val="66881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31950" y="695325"/>
            <a:ext cx="4535488" cy="3402013"/>
          </a:xfrm>
        </p:spPr>
      </p:sp>
      <p:sp>
        <p:nvSpPr>
          <p:cNvPr id="3" name="Notes Placeholder 2"/>
          <p:cNvSpPr>
            <a:spLocks noGrp="1"/>
          </p:cNvSpPr>
          <p:nvPr>
            <p:ph type="body" idx="1"/>
          </p:nvPr>
        </p:nvSpPr>
        <p:spPr>
          <a:xfrm>
            <a:off x="0" y="4097179"/>
            <a:ext cx="7313507" cy="5984081"/>
          </a:xfrm>
        </p:spPr>
        <p:txBody>
          <a:bodyPr/>
          <a:lstStyle/>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7/10/2022 AM</a:t>
            </a:r>
          </a:p>
        </p:txBody>
      </p:sp>
      <p:sp>
        <p:nvSpPr>
          <p:cNvPr id="5" name="Slide Number Placeholder 4"/>
          <p:cNvSpPr>
            <a:spLocks noGrp="1"/>
          </p:cNvSpPr>
          <p:nvPr>
            <p:ph type="sldNum" sz="quarter" idx="5"/>
          </p:nvPr>
        </p:nvSpPr>
        <p:spPr/>
        <p:txBody>
          <a:bodyPr/>
          <a:lstStyle/>
          <a:p>
            <a:fld id="{09FEAD00-8459-4EE7-8B9F-B847AA5BE8B0}" type="slidenum">
              <a:rPr lang="en-US" smtClean="0"/>
              <a:t>14</a:t>
            </a:fld>
            <a:endParaRPr lang="en-US"/>
          </a:p>
        </p:txBody>
      </p:sp>
    </p:spTree>
    <p:extLst>
      <p:ext uri="{BB962C8B-B14F-4D97-AF65-F5344CB8AC3E}">
        <p14:creationId xmlns:p14="http://schemas.microsoft.com/office/powerpoint/2010/main" val="1466256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400" y="4440239"/>
            <a:ext cx="7309108" cy="5160962"/>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must believe that he is, and that he is a rewarder of them that diligently seek him.</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7/10/2022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dirty="0"/>
              <a:t>6/12/2022 AM</a:t>
            </a:r>
          </a:p>
        </p:txBody>
      </p:sp>
      <p:sp>
        <p:nvSpPr>
          <p:cNvPr id="5" name="Slide Number Placeholder 4"/>
          <p:cNvSpPr>
            <a:spLocks noGrp="1"/>
          </p:cNvSpPr>
          <p:nvPr>
            <p:ph type="sldNum" sz="quarter" idx="5"/>
          </p:nvPr>
        </p:nvSpPr>
        <p:spPr/>
        <p:txBody>
          <a:bodyPr/>
          <a:lstStyle/>
          <a:p>
            <a:fld id="{60AE2B69-56D6-4506-A77C-DC7B1781391E}" type="slidenum">
              <a:rPr lang="en-US" smtClean="0"/>
              <a:t>2</a:t>
            </a:fld>
            <a:endParaRPr lang="en-US" dirty="0"/>
          </a:p>
        </p:txBody>
      </p:sp>
    </p:spTree>
    <p:extLst>
      <p:ext uri="{BB962C8B-B14F-4D97-AF65-F5344CB8AC3E}">
        <p14:creationId xmlns:p14="http://schemas.microsoft.com/office/powerpoint/2010/main" val="2329593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dirty="0"/>
              <a:t>6/12/2022 AM</a:t>
            </a:r>
          </a:p>
        </p:txBody>
      </p:sp>
      <p:sp>
        <p:nvSpPr>
          <p:cNvPr id="5" name="Slide Number Placeholder 4"/>
          <p:cNvSpPr>
            <a:spLocks noGrp="1"/>
          </p:cNvSpPr>
          <p:nvPr>
            <p:ph type="sldNum" sz="quarter" idx="5"/>
          </p:nvPr>
        </p:nvSpPr>
        <p:spPr/>
        <p:txBody>
          <a:bodyPr/>
          <a:lstStyle/>
          <a:p>
            <a:fld id="{60AE2B69-56D6-4506-A77C-DC7B1781391E}" type="slidenum">
              <a:rPr lang="en-US" smtClean="0"/>
              <a:t>3</a:t>
            </a:fld>
            <a:endParaRPr lang="en-US" dirty="0"/>
          </a:p>
        </p:txBody>
      </p:sp>
    </p:spTree>
    <p:extLst>
      <p:ext uri="{BB962C8B-B14F-4D97-AF65-F5344CB8AC3E}">
        <p14:creationId xmlns:p14="http://schemas.microsoft.com/office/powerpoint/2010/main" val="3230453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rPr>
              <a:t>6/19/2022 AM</a:t>
            </a:r>
          </a:p>
        </p:txBody>
      </p:sp>
      <p:sp>
        <p:nvSpPr>
          <p:cNvPr id="5" name="Slide Number Placeholder 4"/>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8D89E7-4690-4A17-9E53-6B86C12C70D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2791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2 Corinthians 6:6 </a:t>
            </a:r>
            <a:r>
              <a:rPr lang="en-US" b="0" dirty="0">
                <a:latin typeface="Arial" panose="020B0604020202020204" pitchFamily="34" charset="0"/>
                <a:cs typeface="Arial" panose="020B0604020202020204" pitchFamily="34" charset="0"/>
              </a:rPr>
              <a:t>By pureness, by knowledge, by longsuffering</a:t>
            </a:r>
            <a:r>
              <a:rPr lang="en-US" b="1" dirty="0">
                <a:latin typeface="Arial" panose="020B0604020202020204" pitchFamily="34" charset="0"/>
                <a:cs typeface="Arial" panose="020B0604020202020204" pitchFamily="34" charset="0"/>
              </a:rPr>
              <a:t>, by kindness</a:t>
            </a:r>
            <a:r>
              <a:rPr lang="en-US" b="0" dirty="0">
                <a:latin typeface="Arial" panose="020B0604020202020204" pitchFamily="34" charset="0"/>
                <a:cs typeface="Arial" panose="020B0604020202020204" pitchFamily="34" charset="0"/>
              </a:rPr>
              <a:t>, by the Holy Ghost, by love unfeigned, (KJV)</a:t>
            </a:r>
          </a:p>
          <a:p>
            <a:r>
              <a:rPr lang="en-US" b="1" dirty="0">
                <a:latin typeface="Arial" panose="020B0604020202020204" pitchFamily="34" charset="0"/>
                <a:cs typeface="Arial" panose="020B0604020202020204" pitchFamily="34" charset="0"/>
              </a:rPr>
              <a:t>Galatians 5:22 </a:t>
            </a:r>
            <a:r>
              <a:rPr lang="en-US" b="0" dirty="0">
                <a:latin typeface="Arial" panose="020B0604020202020204" pitchFamily="34" charset="0"/>
                <a:cs typeface="Arial" panose="020B0604020202020204" pitchFamily="34" charset="0"/>
              </a:rPr>
              <a:t>But the fruit of the Spirit is love, joy, peace, longsuffering, kindness (gentleness-KJV), goodness, faithfulness, (NKJV)</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3:12 RSV 12 </a:t>
            </a:r>
            <a:r>
              <a:rPr lang="en-US" b="0" dirty="0">
                <a:latin typeface="Arial" panose="020B0604020202020204" pitchFamily="34" charset="0"/>
                <a:cs typeface="Arial" panose="020B0604020202020204" pitchFamily="34" charset="0"/>
              </a:rPr>
              <a:t>All have turned aside, together they have gone wrong; no one does good, not even one.“</a:t>
            </a:r>
          </a:p>
          <a:p>
            <a:r>
              <a:rPr lang="en-US" b="1" dirty="0">
                <a:latin typeface="Arial" panose="020B0604020202020204" pitchFamily="34" charset="0"/>
                <a:cs typeface="Arial" panose="020B0604020202020204" pitchFamily="34" charset="0"/>
              </a:rPr>
              <a:t>Romans 2:4 KJV 4 </a:t>
            </a:r>
            <a:r>
              <a:rPr lang="en-US" b="0" dirty="0">
                <a:latin typeface="Arial" panose="020B0604020202020204" pitchFamily="34" charset="0"/>
                <a:cs typeface="Arial" panose="020B0604020202020204" pitchFamily="34" charset="0"/>
              </a:rPr>
              <a:t>Or </a:t>
            </a:r>
            <a:r>
              <a:rPr lang="en-US" b="0" dirty="0" err="1">
                <a:latin typeface="Arial" panose="020B0604020202020204" pitchFamily="34" charset="0"/>
                <a:cs typeface="Arial" panose="020B0604020202020204" pitchFamily="34" charset="0"/>
              </a:rPr>
              <a:t>despisest</a:t>
            </a:r>
            <a:r>
              <a:rPr lang="en-US" b="0" dirty="0">
                <a:latin typeface="Arial" panose="020B0604020202020204" pitchFamily="34" charset="0"/>
                <a:cs typeface="Arial" panose="020B0604020202020204" pitchFamily="34" charset="0"/>
              </a:rPr>
              <a:t> thou the riches of his </a:t>
            </a:r>
            <a:r>
              <a:rPr lang="en-US" b="1" dirty="0">
                <a:latin typeface="Arial" panose="020B0604020202020204" pitchFamily="34" charset="0"/>
                <a:cs typeface="Arial" panose="020B0604020202020204" pitchFamily="34" charset="0"/>
              </a:rPr>
              <a:t>goodness</a:t>
            </a:r>
            <a:r>
              <a:rPr lang="en-US" b="0" dirty="0">
                <a:latin typeface="Arial" panose="020B0604020202020204" pitchFamily="34" charset="0"/>
                <a:cs typeface="Arial" panose="020B0604020202020204" pitchFamily="34" charset="0"/>
              </a:rPr>
              <a:t> and forbearance and longsuffering; not knowing that the </a:t>
            </a:r>
            <a:r>
              <a:rPr lang="en-US" b="1" dirty="0">
                <a:latin typeface="Arial" panose="020B0604020202020204" pitchFamily="34" charset="0"/>
                <a:cs typeface="Arial" panose="020B0604020202020204" pitchFamily="34" charset="0"/>
              </a:rPr>
              <a:t>goodness</a:t>
            </a:r>
            <a:r>
              <a:rPr lang="en-US" b="0" dirty="0">
                <a:latin typeface="Arial" panose="020B0604020202020204" pitchFamily="34" charset="0"/>
                <a:cs typeface="Arial" panose="020B0604020202020204" pitchFamily="34" charset="0"/>
              </a:rPr>
              <a:t> of God leadeth thee to repentance?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2 Corinthians 6:6 </a:t>
            </a:r>
            <a:r>
              <a:rPr lang="en-US" b="0" dirty="0">
                <a:latin typeface="Arial" panose="020B0604020202020204" pitchFamily="34" charset="0"/>
                <a:cs typeface="Arial" panose="020B0604020202020204" pitchFamily="34" charset="0"/>
              </a:rPr>
              <a:t>By pureness, by knowledge, by longsuffering, by </a:t>
            </a:r>
            <a:r>
              <a:rPr lang="en-US" b="1" dirty="0">
                <a:latin typeface="Arial" panose="020B0604020202020204" pitchFamily="34" charset="0"/>
                <a:cs typeface="Arial" panose="020B0604020202020204" pitchFamily="34" charset="0"/>
              </a:rPr>
              <a:t>kindness,</a:t>
            </a:r>
            <a:r>
              <a:rPr lang="en-US" b="0" dirty="0">
                <a:latin typeface="Arial" panose="020B0604020202020204" pitchFamily="34" charset="0"/>
                <a:cs typeface="Arial" panose="020B0604020202020204" pitchFamily="34" charset="0"/>
              </a:rPr>
              <a:t> by the Holy Ghost, by love unfeigned, (KJV)</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Galatians 5:22 </a:t>
            </a:r>
            <a:r>
              <a:rPr lang="en-US" b="0" dirty="0">
                <a:latin typeface="Arial" panose="020B0604020202020204" pitchFamily="34" charset="0"/>
                <a:cs typeface="Arial" panose="020B0604020202020204" pitchFamily="34" charset="0"/>
              </a:rPr>
              <a:t>But the fruit of the Spirit is love, joy, peace, longsuffering, kindness (gentleness-KJV), goodness, faithfulness, (NKJV)</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Colossians 3:12 KJV 12 </a:t>
            </a:r>
            <a:r>
              <a:rPr lang="en-US" b="0" dirty="0">
                <a:latin typeface="Arial" panose="020B0604020202020204" pitchFamily="34" charset="0"/>
                <a:cs typeface="Arial" panose="020B0604020202020204" pitchFamily="34" charset="0"/>
              </a:rPr>
              <a:t>Put on therefore, as the elect of God, holy and beloved, bowels of </a:t>
            </a:r>
            <a:r>
              <a:rPr lang="en-US" b="0" u="sng" dirty="0">
                <a:latin typeface="Arial" panose="020B0604020202020204" pitchFamily="34" charset="0"/>
                <a:cs typeface="Arial" panose="020B0604020202020204" pitchFamily="34" charset="0"/>
              </a:rPr>
              <a:t>mercies</a:t>
            </a:r>
            <a:r>
              <a:rPr lang="en-US" b="1" u="sng" dirty="0">
                <a:latin typeface="Arial" panose="020B0604020202020204" pitchFamily="34" charset="0"/>
                <a:cs typeface="Arial" panose="020B0604020202020204" pitchFamily="34" charset="0"/>
              </a:rPr>
              <a:t>, kindness, </a:t>
            </a:r>
            <a:r>
              <a:rPr lang="en-US" b="0" u="sng" dirty="0">
                <a:latin typeface="Arial" panose="020B0604020202020204" pitchFamily="34" charset="0"/>
                <a:cs typeface="Arial" panose="020B0604020202020204" pitchFamily="34" charset="0"/>
              </a:rPr>
              <a:t>humbleness of mind, meekness</a:t>
            </a:r>
            <a:r>
              <a:rPr lang="en-US" b="0" dirty="0">
                <a:latin typeface="Arial" panose="020B0604020202020204" pitchFamily="34" charset="0"/>
                <a:cs typeface="Arial" panose="020B0604020202020204" pitchFamily="34" charset="0"/>
              </a:rPr>
              <a:t>, 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Titus 3:1-5 KJV 1 </a:t>
            </a:r>
            <a:r>
              <a:rPr lang="en-US" b="0" dirty="0">
                <a:latin typeface="Arial" panose="020B0604020202020204" pitchFamily="34" charset="0"/>
                <a:cs typeface="Arial" panose="020B0604020202020204" pitchFamily="34" charset="0"/>
              </a:rPr>
              <a:t>Put them in mind to be subject to principalities and powers, to obey magistrates, to be ready to every good work,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To speak evil of no man, to be no brawlers, but gentle, shewing all meekness unto all men.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For we ourselves also were sometimes foolish, disobedient, deceived, serving divers lusts and pleasures, living in malice and envy, hateful, and hating one another</a:t>
            </a:r>
            <a:r>
              <a:rPr lang="en-US" b="1" dirty="0">
                <a:latin typeface="Arial" panose="020B0604020202020204" pitchFamily="34" charset="0"/>
                <a:cs typeface="Arial" panose="020B0604020202020204" pitchFamily="34" charset="0"/>
              </a:rPr>
              <a:t>. 4 But after that the kindness and love of God our </a:t>
            </a:r>
            <a:r>
              <a:rPr lang="en-US" b="1" dirty="0" err="1">
                <a:latin typeface="Arial" panose="020B0604020202020204" pitchFamily="34" charset="0"/>
                <a:cs typeface="Arial" panose="020B0604020202020204" pitchFamily="34" charset="0"/>
              </a:rPr>
              <a:t>Saviour</a:t>
            </a:r>
            <a:r>
              <a:rPr lang="en-US" b="1" dirty="0">
                <a:latin typeface="Arial" panose="020B0604020202020204" pitchFamily="34" charset="0"/>
                <a:cs typeface="Arial" panose="020B0604020202020204" pitchFamily="34" charset="0"/>
              </a:rPr>
              <a:t> toward man appeared, 5</a:t>
            </a:r>
            <a:r>
              <a:rPr lang="en-US" b="0" dirty="0">
                <a:latin typeface="Arial" panose="020B0604020202020204" pitchFamily="34" charset="0"/>
                <a:cs typeface="Arial" panose="020B0604020202020204" pitchFamily="34" charset="0"/>
              </a:rPr>
              <a:t> Not by works of righteousness which we have done, but according to his mercy he saved us, by the washing of regeneration, and renewing of the Holy Ghost;</a:t>
            </a: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0910825-E965-4132-82C0-4C919A3322CB}" type="slidenum">
              <a:rPr lang="en-US" smtClean="0"/>
              <a:t>5</a:t>
            </a:fld>
            <a:endParaRPr lang="en-US"/>
          </a:p>
        </p:txBody>
      </p:sp>
    </p:spTree>
    <p:extLst>
      <p:ext uri="{BB962C8B-B14F-4D97-AF65-F5344CB8AC3E}">
        <p14:creationId xmlns:p14="http://schemas.microsoft.com/office/powerpoint/2010/main" val="249382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Arial" panose="020B0604020202020204" pitchFamily="34" charset="0"/>
                <a:cs typeface="Arial" panose="020B0604020202020204" pitchFamily="34" charset="0"/>
              </a:rPr>
              <a:t>Romans 2:1-4 KJV 1 </a:t>
            </a:r>
            <a:r>
              <a:rPr lang="en-US" sz="1200" dirty="0">
                <a:latin typeface="Arial" panose="020B0604020202020204" pitchFamily="34" charset="0"/>
                <a:cs typeface="Arial" panose="020B0604020202020204" pitchFamily="34" charset="0"/>
              </a:rPr>
              <a:t>Therefore thou art inexcusable, O man, whosoever thou art that </a:t>
            </a:r>
            <a:r>
              <a:rPr lang="en-US" sz="1200" dirty="0" err="1">
                <a:latin typeface="Arial" panose="020B0604020202020204" pitchFamily="34" charset="0"/>
                <a:cs typeface="Arial" panose="020B0604020202020204" pitchFamily="34" charset="0"/>
              </a:rPr>
              <a:t>judgest</a:t>
            </a:r>
            <a:r>
              <a:rPr lang="en-US" sz="1200" dirty="0">
                <a:latin typeface="Arial" panose="020B0604020202020204" pitchFamily="34" charset="0"/>
                <a:cs typeface="Arial" panose="020B0604020202020204" pitchFamily="34" charset="0"/>
              </a:rPr>
              <a:t>: for wherein thou </a:t>
            </a:r>
            <a:r>
              <a:rPr lang="en-US" sz="1200" dirty="0" err="1">
                <a:latin typeface="Arial" panose="020B0604020202020204" pitchFamily="34" charset="0"/>
                <a:cs typeface="Arial" panose="020B0604020202020204" pitchFamily="34" charset="0"/>
              </a:rPr>
              <a:t>judgest</a:t>
            </a:r>
            <a:r>
              <a:rPr lang="en-US" sz="1200" dirty="0">
                <a:latin typeface="Arial" panose="020B0604020202020204" pitchFamily="34" charset="0"/>
                <a:cs typeface="Arial" panose="020B0604020202020204" pitchFamily="34" charset="0"/>
              </a:rPr>
              <a:t> another, thou </a:t>
            </a:r>
            <a:r>
              <a:rPr lang="en-US" sz="1200" dirty="0" err="1">
                <a:latin typeface="Arial" panose="020B0604020202020204" pitchFamily="34" charset="0"/>
                <a:cs typeface="Arial" panose="020B0604020202020204" pitchFamily="34" charset="0"/>
              </a:rPr>
              <a:t>condemnest</a:t>
            </a:r>
            <a:r>
              <a:rPr lang="en-US" sz="1200" dirty="0">
                <a:latin typeface="Arial" panose="020B0604020202020204" pitchFamily="34" charset="0"/>
                <a:cs typeface="Arial" panose="020B0604020202020204" pitchFamily="34" charset="0"/>
              </a:rPr>
              <a:t> thyself; for thou that </a:t>
            </a:r>
            <a:r>
              <a:rPr lang="en-US" sz="1200" dirty="0" err="1">
                <a:latin typeface="Arial" panose="020B0604020202020204" pitchFamily="34" charset="0"/>
                <a:cs typeface="Arial" panose="020B0604020202020204" pitchFamily="34" charset="0"/>
              </a:rPr>
              <a:t>judgest</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doest</a:t>
            </a:r>
            <a:r>
              <a:rPr lang="en-US" sz="1200" dirty="0">
                <a:latin typeface="Arial" panose="020B0604020202020204" pitchFamily="34" charset="0"/>
                <a:cs typeface="Arial" panose="020B0604020202020204" pitchFamily="34" charset="0"/>
              </a:rPr>
              <a:t> the same things</a:t>
            </a:r>
            <a:r>
              <a:rPr lang="en-US" sz="1200" b="1" dirty="0">
                <a:latin typeface="Arial" panose="020B0604020202020204" pitchFamily="34" charset="0"/>
                <a:cs typeface="Arial" panose="020B0604020202020204" pitchFamily="34" charset="0"/>
              </a:rPr>
              <a:t>. 2</a:t>
            </a:r>
            <a:r>
              <a:rPr lang="en-US" sz="1200" dirty="0">
                <a:latin typeface="Arial" panose="020B0604020202020204" pitchFamily="34" charset="0"/>
                <a:cs typeface="Arial" panose="020B0604020202020204" pitchFamily="34" charset="0"/>
              </a:rPr>
              <a:t> But we are sure that the judgment of God is according to truth against them which commit such things.</a:t>
            </a:r>
            <a:r>
              <a:rPr lang="en-US" sz="1200" b="1" dirty="0">
                <a:latin typeface="Arial" panose="020B0604020202020204" pitchFamily="34" charset="0"/>
                <a:cs typeface="Arial" panose="020B0604020202020204" pitchFamily="34" charset="0"/>
              </a:rPr>
              <a:t> 3 </a:t>
            </a:r>
            <a:r>
              <a:rPr lang="en-US" sz="1200" dirty="0">
                <a:latin typeface="Arial" panose="020B0604020202020204" pitchFamily="34" charset="0"/>
                <a:cs typeface="Arial" panose="020B0604020202020204" pitchFamily="34" charset="0"/>
              </a:rPr>
              <a:t>And </a:t>
            </a:r>
            <a:r>
              <a:rPr lang="en-US" sz="1200" dirty="0" err="1">
                <a:latin typeface="Arial" panose="020B0604020202020204" pitchFamily="34" charset="0"/>
                <a:cs typeface="Arial" panose="020B0604020202020204" pitchFamily="34" charset="0"/>
              </a:rPr>
              <a:t>thinkest</a:t>
            </a:r>
            <a:r>
              <a:rPr lang="en-US" sz="1200" dirty="0">
                <a:latin typeface="Arial" panose="020B0604020202020204" pitchFamily="34" charset="0"/>
                <a:cs typeface="Arial" panose="020B0604020202020204" pitchFamily="34" charset="0"/>
              </a:rPr>
              <a:t> thou this, O man, that </a:t>
            </a:r>
            <a:r>
              <a:rPr lang="en-US" sz="1200" dirty="0" err="1">
                <a:latin typeface="Arial" panose="020B0604020202020204" pitchFamily="34" charset="0"/>
                <a:cs typeface="Arial" panose="020B0604020202020204" pitchFamily="34" charset="0"/>
              </a:rPr>
              <a:t>judgest</a:t>
            </a:r>
            <a:r>
              <a:rPr lang="en-US" sz="1200" dirty="0">
                <a:latin typeface="Arial" panose="020B0604020202020204" pitchFamily="34" charset="0"/>
                <a:cs typeface="Arial" panose="020B0604020202020204" pitchFamily="34" charset="0"/>
              </a:rPr>
              <a:t> them which do such things, and </a:t>
            </a:r>
            <a:r>
              <a:rPr lang="en-US" sz="1200" dirty="0" err="1">
                <a:latin typeface="Arial" panose="020B0604020202020204" pitchFamily="34" charset="0"/>
                <a:cs typeface="Arial" panose="020B0604020202020204" pitchFamily="34" charset="0"/>
              </a:rPr>
              <a:t>doest</a:t>
            </a:r>
            <a:r>
              <a:rPr lang="en-US" sz="1200" dirty="0">
                <a:latin typeface="Arial" panose="020B0604020202020204" pitchFamily="34" charset="0"/>
                <a:cs typeface="Arial" panose="020B0604020202020204" pitchFamily="34" charset="0"/>
              </a:rPr>
              <a:t> the same, that thou shalt escape the judgment of God?</a:t>
            </a:r>
            <a:r>
              <a:rPr lang="en-US" sz="1200" b="1" dirty="0">
                <a:latin typeface="Arial" panose="020B0604020202020204" pitchFamily="34" charset="0"/>
                <a:cs typeface="Arial" panose="020B0604020202020204" pitchFamily="34" charset="0"/>
              </a:rPr>
              <a:t> 4 </a:t>
            </a:r>
            <a:r>
              <a:rPr lang="en-US" sz="1200" dirty="0">
                <a:latin typeface="Arial" panose="020B0604020202020204" pitchFamily="34" charset="0"/>
                <a:cs typeface="Arial" panose="020B0604020202020204" pitchFamily="34" charset="0"/>
              </a:rPr>
              <a:t>Or </a:t>
            </a:r>
            <a:r>
              <a:rPr lang="en-US" sz="1200" dirty="0" err="1">
                <a:latin typeface="Arial" panose="020B0604020202020204" pitchFamily="34" charset="0"/>
                <a:cs typeface="Arial" panose="020B0604020202020204" pitchFamily="34" charset="0"/>
              </a:rPr>
              <a:t>despisest</a:t>
            </a:r>
            <a:r>
              <a:rPr lang="en-US" sz="1200" dirty="0">
                <a:latin typeface="Arial" panose="020B0604020202020204" pitchFamily="34" charset="0"/>
                <a:cs typeface="Arial" panose="020B0604020202020204" pitchFamily="34" charset="0"/>
              </a:rPr>
              <a:t> thou the riches of his goodness and forbearance and longsuffering; not knowing that the </a:t>
            </a:r>
            <a:r>
              <a:rPr lang="en-US" sz="1200" b="1" dirty="0">
                <a:latin typeface="Arial" panose="020B0604020202020204" pitchFamily="34" charset="0"/>
                <a:cs typeface="Arial" panose="020B0604020202020204" pitchFamily="34" charset="0"/>
              </a:rPr>
              <a:t>goodness of God leadet</a:t>
            </a:r>
            <a:r>
              <a:rPr lang="en-US" sz="1200" dirty="0">
                <a:latin typeface="Arial" panose="020B0604020202020204" pitchFamily="34" charset="0"/>
                <a:cs typeface="Arial" panose="020B0604020202020204" pitchFamily="34" charset="0"/>
              </a:rPr>
              <a:t>h thee to repentance?</a:t>
            </a:r>
          </a:p>
          <a:p>
            <a:r>
              <a:rPr lang="en-US" sz="1200" b="1" dirty="0">
                <a:latin typeface="Arial" panose="020B0604020202020204" pitchFamily="34" charset="0"/>
                <a:cs typeface="Arial" panose="020B0604020202020204" pitchFamily="34" charset="0"/>
              </a:rPr>
              <a:t>Luke 6:35 KJV 35 </a:t>
            </a:r>
            <a:r>
              <a:rPr lang="en-US" sz="1200" dirty="0">
                <a:latin typeface="Arial" panose="020B0604020202020204" pitchFamily="34" charset="0"/>
                <a:cs typeface="Arial" panose="020B0604020202020204" pitchFamily="34" charset="0"/>
              </a:rPr>
              <a:t>But love ye your enemies, and </a:t>
            </a:r>
            <a:r>
              <a:rPr lang="en-US" sz="1200" b="1" dirty="0">
                <a:latin typeface="Arial" panose="020B0604020202020204" pitchFamily="34" charset="0"/>
                <a:cs typeface="Arial" panose="020B0604020202020204" pitchFamily="34" charset="0"/>
              </a:rPr>
              <a:t>do good, and lend, hoping for nothing again;</a:t>
            </a:r>
            <a:r>
              <a:rPr lang="en-US" sz="1200" dirty="0">
                <a:latin typeface="Arial" panose="020B0604020202020204" pitchFamily="34" charset="0"/>
                <a:cs typeface="Arial" panose="020B0604020202020204" pitchFamily="34" charset="0"/>
              </a:rPr>
              <a:t> and your reward shall be great, and ye shall be the children of the Highest: for he is kind unto the unthankful and to the evil.</a:t>
            </a:r>
          </a:p>
          <a:p>
            <a:r>
              <a:rPr lang="en-US" sz="1200" b="1" dirty="0">
                <a:latin typeface="Arial" panose="020B0604020202020204" pitchFamily="34" charset="0"/>
                <a:cs typeface="Arial" panose="020B0604020202020204" pitchFamily="34" charset="0"/>
              </a:rPr>
              <a:t>Luke 5:39 KJV 39 </a:t>
            </a:r>
            <a:r>
              <a:rPr lang="en-US" sz="1200" dirty="0">
                <a:latin typeface="Arial" panose="020B0604020202020204" pitchFamily="34" charset="0"/>
                <a:cs typeface="Arial" panose="020B0604020202020204" pitchFamily="34" charset="0"/>
              </a:rPr>
              <a:t>No man also having drunk old wine straightway </a:t>
            </a:r>
            <a:r>
              <a:rPr lang="en-US" sz="1200" dirty="0" err="1">
                <a:latin typeface="Arial" panose="020B0604020202020204" pitchFamily="34" charset="0"/>
                <a:cs typeface="Arial" panose="020B0604020202020204" pitchFamily="34" charset="0"/>
              </a:rPr>
              <a:t>desireth</a:t>
            </a:r>
            <a:r>
              <a:rPr lang="en-US" sz="1200" dirty="0">
                <a:latin typeface="Arial" panose="020B0604020202020204" pitchFamily="34" charset="0"/>
                <a:cs typeface="Arial" panose="020B0604020202020204" pitchFamily="34" charset="0"/>
              </a:rPr>
              <a:t> new: for he saith, The old is better.</a:t>
            </a:r>
          </a:p>
          <a:p>
            <a:endParaRPr lang="en-US" sz="1200"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solidFill>
                  <a:srgbClr val="000000"/>
                </a:solidFill>
                <a:latin typeface="Arial" panose="020B0604020202020204" pitchFamily="34" charset="0"/>
                <a:cs typeface="Arial" panose="020B0604020202020204" pitchFamily="34" charset="0"/>
              </a:rPr>
              <a:t>2 Samuel 9:1-5 1 </a:t>
            </a:r>
            <a:r>
              <a:rPr lang="en-US" sz="1200" b="0" i="0" u="none" strike="noStrike" baseline="0" dirty="0">
                <a:solidFill>
                  <a:srgbClr val="000000"/>
                </a:solidFill>
                <a:latin typeface="Arial" panose="020B0604020202020204" pitchFamily="34" charset="0"/>
                <a:cs typeface="Arial" panose="020B0604020202020204" pitchFamily="34" charset="0"/>
              </a:rPr>
              <a:t>Now David said, "Is there still anyone who is left of the house of Saul, that I may show him kindness for Jonathan's sake?" </a:t>
            </a:r>
            <a:r>
              <a:rPr lang="en-US" sz="1200" b="1" i="0" u="none" strike="noStrike" baseline="0" dirty="0">
                <a:solidFill>
                  <a:srgbClr val="000000"/>
                </a:solidFill>
                <a:latin typeface="Arial" panose="020B0604020202020204" pitchFamily="34" charset="0"/>
                <a:cs typeface="Arial" panose="020B0604020202020204" pitchFamily="34" charset="0"/>
              </a:rPr>
              <a:t>2 </a:t>
            </a:r>
            <a:r>
              <a:rPr lang="en-US" sz="1200" b="0" i="0" u="none" strike="noStrike" baseline="0" dirty="0">
                <a:solidFill>
                  <a:srgbClr val="000000"/>
                </a:solidFill>
                <a:latin typeface="Arial" panose="020B0604020202020204" pitchFamily="34" charset="0"/>
                <a:cs typeface="Arial" panose="020B0604020202020204" pitchFamily="34" charset="0"/>
              </a:rPr>
              <a:t>And there was a servant of the house of Saul whose name was </a:t>
            </a:r>
            <a:r>
              <a:rPr lang="en-US" sz="1200" b="0" i="0" u="none" strike="noStrike" baseline="0" dirty="0" err="1">
                <a:solidFill>
                  <a:srgbClr val="000000"/>
                </a:solidFill>
                <a:latin typeface="Arial" panose="020B0604020202020204" pitchFamily="34" charset="0"/>
                <a:cs typeface="Arial" panose="020B0604020202020204" pitchFamily="34" charset="0"/>
              </a:rPr>
              <a:t>Ziba</a:t>
            </a:r>
            <a:r>
              <a:rPr lang="en-US" sz="1200" b="0" i="0" u="none" strike="noStrike" baseline="0" dirty="0">
                <a:solidFill>
                  <a:srgbClr val="000000"/>
                </a:solidFill>
                <a:latin typeface="Arial" panose="020B0604020202020204" pitchFamily="34" charset="0"/>
                <a:cs typeface="Arial" panose="020B0604020202020204" pitchFamily="34" charset="0"/>
              </a:rPr>
              <a:t>. So when they had called him to David, the king said to him, "Are you </a:t>
            </a:r>
            <a:r>
              <a:rPr lang="en-US" sz="1200" b="0" i="0" u="none" strike="noStrike" baseline="0" dirty="0" err="1">
                <a:solidFill>
                  <a:srgbClr val="000000"/>
                </a:solidFill>
                <a:latin typeface="Arial" panose="020B0604020202020204" pitchFamily="34" charset="0"/>
                <a:cs typeface="Arial" panose="020B0604020202020204" pitchFamily="34" charset="0"/>
              </a:rPr>
              <a:t>Ziba</a:t>
            </a:r>
            <a:r>
              <a:rPr lang="en-US" sz="1200" b="0" i="0" u="none" strike="noStrike" baseline="0" dirty="0">
                <a:solidFill>
                  <a:srgbClr val="000000"/>
                </a:solidFill>
                <a:latin typeface="Arial" panose="020B0604020202020204" pitchFamily="34" charset="0"/>
                <a:cs typeface="Arial" panose="020B0604020202020204" pitchFamily="34" charset="0"/>
              </a:rPr>
              <a:t>?" And he said, "At your service!"</a:t>
            </a:r>
            <a:r>
              <a:rPr lang="en-US" sz="1200" b="1" i="0" u="none" strike="noStrike" baseline="0" dirty="0">
                <a:solidFill>
                  <a:srgbClr val="000000"/>
                </a:solidFill>
                <a:latin typeface="Arial" panose="020B0604020202020204" pitchFamily="34" charset="0"/>
                <a:cs typeface="Arial" panose="020B0604020202020204" pitchFamily="34" charset="0"/>
              </a:rPr>
              <a:t> 3 </a:t>
            </a:r>
            <a:r>
              <a:rPr lang="en-US" sz="1200" b="0" i="0" u="none" strike="noStrike" baseline="0" dirty="0">
                <a:solidFill>
                  <a:srgbClr val="000000"/>
                </a:solidFill>
                <a:latin typeface="Arial" panose="020B0604020202020204" pitchFamily="34" charset="0"/>
                <a:cs typeface="Arial" panose="020B0604020202020204" pitchFamily="34" charset="0"/>
              </a:rPr>
              <a:t>Then the king said, "Is there not still someone of the house of Saul, to whom I may show </a:t>
            </a:r>
            <a:r>
              <a:rPr lang="en-US" sz="1200" b="1" i="0" u="none" strike="noStrike" baseline="0" dirty="0">
                <a:solidFill>
                  <a:srgbClr val="000000"/>
                </a:solidFill>
                <a:latin typeface="Arial" panose="020B0604020202020204" pitchFamily="34" charset="0"/>
                <a:cs typeface="Arial" panose="020B0604020202020204" pitchFamily="34" charset="0"/>
              </a:rPr>
              <a:t>the kindness of God</a:t>
            </a:r>
            <a:r>
              <a:rPr lang="en-US" sz="1200" b="0" i="0" u="none" strike="noStrike" baseline="0" dirty="0">
                <a:solidFill>
                  <a:srgbClr val="000000"/>
                </a:solidFill>
                <a:latin typeface="Arial" panose="020B0604020202020204" pitchFamily="34" charset="0"/>
                <a:cs typeface="Arial" panose="020B0604020202020204" pitchFamily="34" charset="0"/>
              </a:rPr>
              <a:t>?" And </a:t>
            </a:r>
            <a:r>
              <a:rPr lang="en-US" sz="1200" b="0" i="0" u="none" strike="noStrike" baseline="0" dirty="0" err="1">
                <a:solidFill>
                  <a:srgbClr val="000000"/>
                </a:solidFill>
                <a:latin typeface="Arial" panose="020B0604020202020204" pitchFamily="34" charset="0"/>
                <a:cs typeface="Arial" panose="020B0604020202020204" pitchFamily="34" charset="0"/>
              </a:rPr>
              <a:t>Ziba</a:t>
            </a:r>
            <a:r>
              <a:rPr lang="en-US" sz="1200" b="0" i="0" u="none" strike="noStrike" baseline="0" dirty="0">
                <a:solidFill>
                  <a:srgbClr val="000000"/>
                </a:solidFill>
                <a:latin typeface="Arial" panose="020B0604020202020204" pitchFamily="34" charset="0"/>
                <a:cs typeface="Arial" panose="020B0604020202020204" pitchFamily="34" charset="0"/>
              </a:rPr>
              <a:t> said to the king, "There is still a son of Jonathan who is </a:t>
            </a:r>
            <a:r>
              <a:rPr lang="en-US" sz="1200" b="1" i="0" u="none" strike="noStrike" baseline="0" dirty="0">
                <a:solidFill>
                  <a:srgbClr val="000000"/>
                </a:solidFill>
                <a:latin typeface="Arial" panose="020B0604020202020204" pitchFamily="34" charset="0"/>
                <a:cs typeface="Arial" panose="020B0604020202020204" pitchFamily="34" charset="0"/>
              </a:rPr>
              <a:t>lame in his feet</a:t>
            </a:r>
            <a:r>
              <a:rPr lang="en-US" sz="1200" b="0" i="0" u="none" strike="noStrike" baseline="0" dirty="0">
                <a:solidFill>
                  <a:srgbClr val="000000"/>
                </a:solidFill>
                <a:latin typeface="Arial" panose="020B0604020202020204" pitchFamily="34" charset="0"/>
                <a:cs typeface="Arial" panose="020B0604020202020204" pitchFamily="34" charset="0"/>
              </a:rPr>
              <a:t>." </a:t>
            </a:r>
            <a:r>
              <a:rPr lang="en-US" sz="1200" b="1" i="0" u="none" strike="noStrike" baseline="0" dirty="0">
                <a:solidFill>
                  <a:srgbClr val="000000"/>
                </a:solidFill>
                <a:latin typeface="Arial" panose="020B0604020202020204" pitchFamily="34" charset="0"/>
                <a:cs typeface="Arial" panose="020B0604020202020204" pitchFamily="34" charset="0"/>
              </a:rPr>
              <a:t>4</a:t>
            </a:r>
            <a:r>
              <a:rPr lang="en-US" sz="1200" b="0" i="0" u="none" strike="noStrike" baseline="0" dirty="0">
                <a:solidFill>
                  <a:srgbClr val="000000"/>
                </a:solidFill>
                <a:latin typeface="Arial" panose="020B0604020202020204" pitchFamily="34" charset="0"/>
                <a:cs typeface="Arial" panose="020B0604020202020204" pitchFamily="34" charset="0"/>
              </a:rPr>
              <a:t> So the king said to him, "Where is he?" And </a:t>
            </a:r>
            <a:r>
              <a:rPr lang="en-US" sz="1200" b="0" i="0" u="none" strike="noStrike" baseline="0" dirty="0" err="1">
                <a:solidFill>
                  <a:srgbClr val="000000"/>
                </a:solidFill>
                <a:latin typeface="Arial" panose="020B0604020202020204" pitchFamily="34" charset="0"/>
                <a:cs typeface="Arial" panose="020B0604020202020204" pitchFamily="34" charset="0"/>
              </a:rPr>
              <a:t>Ziba</a:t>
            </a:r>
            <a:r>
              <a:rPr lang="en-US" sz="1200" b="0" i="0" u="none" strike="noStrike" baseline="0" dirty="0">
                <a:solidFill>
                  <a:srgbClr val="000000"/>
                </a:solidFill>
                <a:latin typeface="Arial" panose="020B0604020202020204" pitchFamily="34" charset="0"/>
                <a:cs typeface="Arial" panose="020B0604020202020204" pitchFamily="34" charset="0"/>
              </a:rPr>
              <a:t> said to the king, "Indeed he is in the house of Machir the son of </a:t>
            </a:r>
            <a:r>
              <a:rPr lang="en-US" sz="1200" b="0" i="0" u="none" strike="noStrike" baseline="0" dirty="0" err="1">
                <a:solidFill>
                  <a:srgbClr val="000000"/>
                </a:solidFill>
                <a:latin typeface="Arial" panose="020B0604020202020204" pitchFamily="34" charset="0"/>
                <a:cs typeface="Arial" panose="020B0604020202020204" pitchFamily="34" charset="0"/>
              </a:rPr>
              <a:t>Ammiel</a:t>
            </a:r>
            <a:r>
              <a:rPr lang="en-US" sz="1200" b="0" i="0" u="none" strike="noStrike" baseline="0" dirty="0">
                <a:solidFill>
                  <a:srgbClr val="000000"/>
                </a:solidFill>
                <a:latin typeface="Arial" panose="020B0604020202020204" pitchFamily="34" charset="0"/>
                <a:cs typeface="Arial" panose="020B0604020202020204" pitchFamily="34" charset="0"/>
              </a:rPr>
              <a:t>, in Lo Debar." </a:t>
            </a:r>
            <a:r>
              <a:rPr lang="en-US" sz="1200" b="1" i="0" u="none" strike="noStrike" baseline="0" dirty="0">
                <a:solidFill>
                  <a:srgbClr val="000000"/>
                </a:solidFill>
                <a:latin typeface="Arial" panose="020B0604020202020204" pitchFamily="34" charset="0"/>
                <a:cs typeface="Arial" panose="020B0604020202020204" pitchFamily="34" charset="0"/>
              </a:rPr>
              <a:t>5</a:t>
            </a:r>
            <a:r>
              <a:rPr lang="en-US" sz="1200" b="0" i="0" u="none" strike="noStrike" baseline="0" dirty="0">
                <a:solidFill>
                  <a:srgbClr val="000000"/>
                </a:solidFill>
                <a:latin typeface="Arial" panose="020B0604020202020204" pitchFamily="34" charset="0"/>
                <a:cs typeface="Arial" panose="020B0604020202020204" pitchFamily="34" charset="0"/>
              </a:rPr>
              <a:t> Then King David sent and brought him out of the house of Machir the son of </a:t>
            </a:r>
            <a:r>
              <a:rPr lang="en-US" sz="1200" b="0" i="0" u="none" strike="noStrike" baseline="0" dirty="0" err="1">
                <a:solidFill>
                  <a:srgbClr val="000000"/>
                </a:solidFill>
                <a:latin typeface="Arial" panose="020B0604020202020204" pitchFamily="34" charset="0"/>
                <a:cs typeface="Arial" panose="020B0604020202020204" pitchFamily="34" charset="0"/>
              </a:rPr>
              <a:t>Ammiel</a:t>
            </a:r>
            <a:r>
              <a:rPr lang="en-US" sz="1200" b="0" i="0" u="none" strike="noStrike" baseline="0" dirty="0">
                <a:solidFill>
                  <a:srgbClr val="000000"/>
                </a:solidFill>
                <a:latin typeface="Arial" panose="020B0604020202020204" pitchFamily="34" charset="0"/>
                <a:cs typeface="Arial" panose="020B0604020202020204" pitchFamily="34" charset="0"/>
              </a:rPr>
              <a:t>, from Lo Debar</a:t>
            </a:r>
            <a:r>
              <a:rPr lang="en-US" sz="1200" b="1" i="0" u="none" strike="noStrike" baseline="0" dirty="0">
                <a:solidFill>
                  <a:srgbClr val="000000"/>
                </a:solidFill>
                <a:latin typeface="Arial" panose="020B0604020202020204" pitchFamily="34" charset="0"/>
                <a:cs typeface="Arial" panose="020B0604020202020204" pitchFamily="34" charset="0"/>
              </a:rPr>
              <a:t>. 6 </a:t>
            </a:r>
            <a:r>
              <a:rPr lang="en-US" sz="1200" b="0" i="0" u="none" strike="noStrike" baseline="0" dirty="0">
                <a:solidFill>
                  <a:srgbClr val="000000"/>
                </a:solidFill>
                <a:latin typeface="Arial" panose="020B0604020202020204" pitchFamily="34" charset="0"/>
                <a:cs typeface="Arial" panose="020B0604020202020204" pitchFamily="34" charset="0"/>
              </a:rPr>
              <a:t>Now when Mephibosheth the son of Jonathan, the son of Saul, had come to David, he fell on his face and prostrated himself. Then David said, "Mephibosheth?" And he answered, "</a:t>
            </a:r>
            <a:r>
              <a:rPr lang="en-US" sz="1200" b="1" i="0" u="none" strike="noStrike" baseline="0" dirty="0">
                <a:solidFill>
                  <a:srgbClr val="000000"/>
                </a:solidFill>
                <a:latin typeface="Arial" panose="020B0604020202020204" pitchFamily="34" charset="0"/>
                <a:cs typeface="Arial" panose="020B0604020202020204" pitchFamily="34" charset="0"/>
              </a:rPr>
              <a:t>Here is your servant!“ </a:t>
            </a:r>
            <a:r>
              <a:rPr lang="en-US" sz="1200" b="0" i="0" u="none" strike="noStrike" baseline="0" dirty="0">
                <a:solidFill>
                  <a:srgbClr val="333333"/>
                </a:solidFill>
                <a:latin typeface="Arial" panose="020B0604020202020204" pitchFamily="34" charset="0"/>
                <a:cs typeface="Arial" panose="020B0604020202020204" pitchFamily="34" charset="0"/>
              </a:rPr>
              <a:t>(9:1-6. KJV).</a:t>
            </a:r>
          </a:p>
          <a:p>
            <a:endParaRPr lang="en-US" sz="1200"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Matthew 11:28-30 KJV 28 </a:t>
            </a:r>
            <a:r>
              <a:rPr lang="en-US" sz="1200" i="0" dirty="0">
                <a:latin typeface="Arial" panose="020B0604020202020204" pitchFamily="34" charset="0"/>
                <a:cs typeface="Arial" panose="020B0604020202020204" pitchFamily="34" charset="0"/>
              </a:rPr>
              <a:t>Come unto me, all ye that </a:t>
            </a:r>
            <a:r>
              <a:rPr lang="en-US" sz="1200" i="0" dirty="0" err="1">
                <a:latin typeface="Arial" panose="020B0604020202020204" pitchFamily="34" charset="0"/>
                <a:cs typeface="Arial" panose="020B0604020202020204" pitchFamily="34" charset="0"/>
              </a:rPr>
              <a:t>labour</a:t>
            </a:r>
            <a:r>
              <a:rPr lang="en-US" sz="1200" i="0" dirty="0">
                <a:latin typeface="Arial" panose="020B0604020202020204" pitchFamily="34" charset="0"/>
                <a:cs typeface="Arial" panose="020B0604020202020204" pitchFamily="34" charset="0"/>
              </a:rPr>
              <a:t> and are heavy laden, and I will give you rest. 29 Take my yoke upon you, and learn of me; for I am meek and lowly in heart: and ye shall find rest unto your souls. </a:t>
            </a:r>
            <a:r>
              <a:rPr lang="en-US" sz="1200" b="1" i="0" dirty="0">
                <a:latin typeface="Arial" panose="020B0604020202020204" pitchFamily="34" charset="0"/>
                <a:cs typeface="Arial" panose="020B0604020202020204" pitchFamily="34" charset="0"/>
              </a:rPr>
              <a:t>30</a:t>
            </a:r>
            <a:r>
              <a:rPr lang="en-US" sz="1200" i="0" dirty="0">
                <a:latin typeface="Arial" panose="020B0604020202020204" pitchFamily="34" charset="0"/>
                <a:cs typeface="Arial" panose="020B0604020202020204" pitchFamily="34" charset="0"/>
              </a:rPr>
              <a:t> For my yoke is </a:t>
            </a:r>
            <a:r>
              <a:rPr lang="en-US" sz="1200" b="1" i="1" dirty="0">
                <a:latin typeface="Arial" panose="020B0604020202020204" pitchFamily="34" charset="0"/>
                <a:cs typeface="Arial" panose="020B0604020202020204" pitchFamily="34" charset="0"/>
              </a:rPr>
              <a:t>easy, </a:t>
            </a:r>
            <a:r>
              <a:rPr lang="en-US" sz="1200" i="0" dirty="0">
                <a:latin typeface="Arial" panose="020B0604020202020204" pitchFamily="34" charset="0"/>
                <a:cs typeface="Arial" panose="020B0604020202020204" pitchFamily="34" charset="0"/>
              </a:rPr>
              <a:t>and my burden is light.</a:t>
            </a:r>
          </a:p>
          <a:p>
            <a:endParaRPr lang="en-US" sz="1200" b="1" i="0" dirty="0">
              <a:latin typeface="Arial" panose="020B0604020202020204" pitchFamily="34" charset="0"/>
              <a:cs typeface="Arial" panose="020B0604020202020204" pitchFamily="34" charset="0"/>
            </a:endParaRPr>
          </a:p>
          <a:p>
            <a:endParaRPr lang="en-US" sz="1200" b="1" i="0" dirty="0">
              <a:latin typeface="Arial" panose="020B0604020202020204" pitchFamily="34" charset="0"/>
              <a:cs typeface="Arial" panose="020B0604020202020204" pitchFamily="34" charset="0"/>
            </a:endParaRPr>
          </a:p>
          <a:p>
            <a:pPr algn="l"/>
            <a:endParaRPr lang="en-US" dirty="0"/>
          </a:p>
        </p:txBody>
      </p:sp>
      <p:sp>
        <p:nvSpPr>
          <p:cNvPr id="4" name="Slide Number Placeholder 3"/>
          <p:cNvSpPr>
            <a:spLocks noGrp="1"/>
          </p:cNvSpPr>
          <p:nvPr>
            <p:ph type="sldNum" sz="quarter" idx="5"/>
          </p:nvPr>
        </p:nvSpPr>
        <p:spPr/>
        <p:txBody>
          <a:bodyPr/>
          <a:lstStyle/>
          <a:p>
            <a:fld id="{20910825-E965-4132-82C0-4C919A3322CB}" type="slidenum">
              <a:rPr lang="en-US" smtClean="0"/>
              <a:t>6</a:t>
            </a:fld>
            <a:endParaRPr lang="en-US"/>
          </a:p>
        </p:txBody>
      </p:sp>
    </p:spTree>
    <p:extLst>
      <p:ext uri="{BB962C8B-B14F-4D97-AF65-F5344CB8AC3E}">
        <p14:creationId xmlns:p14="http://schemas.microsoft.com/office/powerpoint/2010/main" val="1082560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Psalms 106:1 KJV 1 </a:t>
            </a:r>
            <a:r>
              <a:rPr lang="en-US" dirty="0">
                <a:latin typeface="Arial" panose="020B0604020202020204" pitchFamily="34" charset="0"/>
                <a:cs typeface="Arial" panose="020B0604020202020204" pitchFamily="34" charset="0"/>
              </a:rPr>
              <a:t>Praise ye the LORD. O give thanks unto the LORD; </a:t>
            </a:r>
            <a:r>
              <a:rPr lang="en-US" b="1" dirty="0">
                <a:latin typeface="Arial" panose="020B0604020202020204" pitchFamily="34" charset="0"/>
                <a:cs typeface="Arial" panose="020B0604020202020204" pitchFamily="34" charset="0"/>
              </a:rPr>
              <a:t>for he is good: for his mercy </a:t>
            </a:r>
            <a:r>
              <a:rPr lang="en-US" b="1" dirty="0" err="1">
                <a:latin typeface="Arial" panose="020B0604020202020204" pitchFamily="34" charset="0"/>
                <a:cs typeface="Arial" panose="020B0604020202020204" pitchFamily="34" charset="0"/>
              </a:rPr>
              <a:t>endureth</a:t>
            </a:r>
            <a:r>
              <a:rPr lang="en-US" b="1" dirty="0">
                <a:latin typeface="Arial" panose="020B0604020202020204" pitchFamily="34" charset="0"/>
                <a:cs typeface="Arial" panose="020B0604020202020204" pitchFamily="34" charset="0"/>
              </a:rPr>
              <a:t> for ever.</a:t>
            </a:r>
          </a:p>
          <a:p>
            <a:r>
              <a:rPr lang="en-US" b="1" dirty="0">
                <a:latin typeface="Arial" panose="020B0604020202020204" pitchFamily="34" charset="0"/>
                <a:cs typeface="Arial" panose="020B0604020202020204" pitchFamily="34" charset="0"/>
              </a:rPr>
              <a:t>Psalms 107:1 KJV 1 </a:t>
            </a:r>
            <a:r>
              <a:rPr lang="en-US" b="0" dirty="0">
                <a:latin typeface="Arial" panose="020B0604020202020204" pitchFamily="34" charset="0"/>
                <a:cs typeface="Arial" panose="020B0604020202020204" pitchFamily="34" charset="0"/>
              </a:rPr>
              <a:t>O give thanks unto the LORD, </a:t>
            </a:r>
            <a:r>
              <a:rPr lang="en-US" b="1" dirty="0">
                <a:latin typeface="Arial" panose="020B0604020202020204" pitchFamily="34" charset="0"/>
                <a:cs typeface="Arial" panose="020B0604020202020204" pitchFamily="34" charset="0"/>
              </a:rPr>
              <a:t>for he is good: for his mercy </a:t>
            </a:r>
            <a:r>
              <a:rPr lang="en-US" b="1" dirty="0" err="1">
                <a:latin typeface="Arial" panose="020B0604020202020204" pitchFamily="34" charset="0"/>
                <a:cs typeface="Arial" panose="020B0604020202020204" pitchFamily="34" charset="0"/>
              </a:rPr>
              <a:t>endureth</a:t>
            </a:r>
            <a:r>
              <a:rPr lang="en-US" b="1" dirty="0">
                <a:latin typeface="Arial" panose="020B0604020202020204" pitchFamily="34" charset="0"/>
                <a:cs typeface="Arial" panose="020B0604020202020204" pitchFamily="34" charset="0"/>
              </a:rPr>
              <a:t> for ever.</a:t>
            </a:r>
          </a:p>
          <a:p>
            <a:r>
              <a:rPr lang="en-US" b="1" dirty="0">
                <a:latin typeface="Arial" panose="020B0604020202020204" pitchFamily="34" charset="0"/>
                <a:cs typeface="Arial" panose="020B0604020202020204" pitchFamily="34" charset="0"/>
              </a:rPr>
              <a:t>Psalms 118:1 KJV 1 </a:t>
            </a:r>
            <a:r>
              <a:rPr lang="en-US" b="0" dirty="0">
                <a:latin typeface="Arial" panose="020B0604020202020204" pitchFamily="34" charset="0"/>
                <a:cs typeface="Arial" panose="020B0604020202020204" pitchFamily="34" charset="0"/>
              </a:rPr>
              <a:t>O give thanks unto the LORD; for he is good: </a:t>
            </a:r>
            <a:r>
              <a:rPr lang="en-US" b="1" dirty="0">
                <a:latin typeface="Arial" panose="020B0604020202020204" pitchFamily="34" charset="0"/>
                <a:cs typeface="Arial" panose="020B0604020202020204" pitchFamily="34" charset="0"/>
              </a:rPr>
              <a:t>because his mercy </a:t>
            </a:r>
            <a:r>
              <a:rPr lang="en-US" b="1" dirty="0" err="1">
                <a:latin typeface="Arial" panose="020B0604020202020204" pitchFamily="34" charset="0"/>
                <a:cs typeface="Arial" panose="020B0604020202020204" pitchFamily="34" charset="0"/>
              </a:rPr>
              <a:t>endureth</a:t>
            </a:r>
            <a:r>
              <a:rPr lang="en-US" b="1" dirty="0">
                <a:latin typeface="Arial" panose="020B0604020202020204" pitchFamily="34" charset="0"/>
                <a:cs typeface="Arial" panose="020B0604020202020204" pitchFamily="34" charset="0"/>
              </a:rPr>
              <a:t> for ever.</a:t>
            </a:r>
          </a:p>
          <a:p>
            <a:r>
              <a:rPr lang="en-US" b="1" dirty="0">
                <a:latin typeface="Arial" panose="020B0604020202020204" pitchFamily="34" charset="0"/>
                <a:cs typeface="Arial" panose="020B0604020202020204" pitchFamily="34" charset="0"/>
              </a:rPr>
              <a:t>Psalms 118:29 KJV 29 </a:t>
            </a:r>
            <a:r>
              <a:rPr lang="en-US" b="0" dirty="0">
                <a:latin typeface="Arial" panose="020B0604020202020204" pitchFamily="34" charset="0"/>
                <a:cs typeface="Arial" panose="020B0604020202020204" pitchFamily="34" charset="0"/>
              </a:rPr>
              <a:t>O give thanks unto the LORD; for he is good</a:t>
            </a:r>
            <a:r>
              <a:rPr lang="en-US" b="1" dirty="0">
                <a:latin typeface="Arial" panose="020B0604020202020204" pitchFamily="34" charset="0"/>
                <a:cs typeface="Arial" panose="020B0604020202020204" pitchFamily="34" charset="0"/>
              </a:rPr>
              <a:t>: for his mercy </a:t>
            </a:r>
            <a:r>
              <a:rPr lang="en-US" b="1" dirty="0" err="1">
                <a:latin typeface="Arial" panose="020B0604020202020204" pitchFamily="34" charset="0"/>
                <a:cs typeface="Arial" panose="020B0604020202020204" pitchFamily="34" charset="0"/>
              </a:rPr>
              <a:t>endureth</a:t>
            </a:r>
            <a:r>
              <a:rPr lang="en-US" b="1" dirty="0">
                <a:latin typeface="Arial" panose="020B0604020202020204" pitchFamily="34" charset="0"/>
                <a:cs typeface="Arial" panose="020B0604020202020204" pitchFamily="34" charset="0"/>
              </a:rPr>
              <a:t> for ever.</a:t>
            </a:r>
          </a:p>
          <a:p>
            <a:r>
              <a:rPr lang="en-US" b="1" dirty="0">
                <a:latin typeface="Arial" panose="020B0604020202020204" pitchFamily="34" charset="0"/>
                <a:cs typeface="Arial" panose="020B0604020202020204" pitchFamily="34" charset="0"/>
              </a:rPr>
              <a:t>Psalms 136:1 KJV 1 </a:t>
            </a:r>
            <a:r>
              <a:rPr lang="en-US" b="0" dirty="0">
                <a:latin typeface="Arial" panose="020B0604020202020204" pitchFamily="34" charset="0"/>
                <a:cs typeface="Arial" panose="020B0604020202020204" pitchFamily="34" charset="0"/>
              </a:rPr>
              <a:t>O give thanks unto the LORD; for he is good</a:t>
            </a:r>
            <a:r>
              <a:rPr lang="en-US" b="1" dirty="0">
                <a:latin typeface="Arial" panose="020B0604020202020204" pitchFamily="34" charset="0"/>
                <a:cs typeface="Arial" panose="020B0604020202020204" pitchFamily="34" charset="0"/>
              </a:rPr>
              <a:t>: for his mercy </a:t>
            </a:r>
            <a:r>
              <a:rPr lang="en-US" b="1" dirty="0" err="1">
                <a:latin typeface="Arial" panose="020B0604020202020204" pitchFamily="34" charset="0"/>
                <a:cs typeface="Arial" panose="020B0604020202020204" pitchFamily="34" charset="0"/>
              </a:rPr>
              <a:t>endureth</a:t>
            </a:r>
            <a:r>
              <a:rPr lang="en-US" b="1" dirty="0">
                <a:latin typeface="Arial" panose="020B0604020202020204" pitchFamily="34" charset="0"/>
                <a:cs typeface="Arial" panose="020B0604020202020204" pitchFamily="34" charset="0"/>
              </a:rPr>
              <a:t> for ever.</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Psalms 25:8 KJV 8 Good and upright is the LORD</a:t>
            </a:r>
            <a:r>
              <a:rPr lang="en-US" b="0" dirty="0">
                <a:latin typeface="Arial" panose="020B0604020202020204" pitchFamily="34" charset="0"/>
                <a:cs typeface="Arial" panose="020B0604020202020204" pitchFamily="34" charset="0"/>
              </a:rPr>
              <a:t>: therefore will he teach sinners in the way.</a:t>
            </a:r>
          </a:p>
          <a:p>
            <a:r>
              <a:rPr lang="en-US" b="1" dirty="0">
                <a:latin typeface="Arial" panose="020B0604020202020204" pitchFamily="34" charset="0"/>
                <a:cs typeface="Arial" panose="020B0604020202020204" pitchFamily="34" charset="0"/>
              </a:rPr>
              <a:t>Psalms 119:39 KJV 39 </a:t>
            </a:r>
            <a:r>
              <a:rPr lang="en-US" b="0" dirty="0">
                <a:latin typeface="Arial" panose="020B0604020202020204" pitchFamily="34" charset="0"/>
                <a:cs typeface="Arial" panose="020B0604020202020204" pitchFamily="34" charset="0"/>
              </a:rPr>
              <a:t>Turn away my reproach which I fear: for </a:t>
            </a:r>
            <a:r>
              <a:rPr lang="en-US" b="1" dirty="0">
                <a:latin typeface="Arial" panose="020B0604020202020204" pitchFamily="34" charset="0"/>
                <a:cs typeface="Arial" panose="020B0604020202020204" pitchFamily="34" charset="0"/>
              </a:rPr>
              <a:t>thy judgments are good</a:t>
            </a:r>
            <a:r>
              <a:rPr lang="en-US" b="0"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Psalms 119:65-68 KJV 65  </a:t>
            </a:r>
            <a:r>
              <a:rPr lang="en-US" b="0" dirty="0">
                <a:latin typeface="Arial" panose="020B0604020202020204" pitchFamily="34" charset="0"/>
                <a:cs typeface="Arial" panose="020B0604020202020204" pitchFamily="34" charset="0"/>
              </a:rPr>
              <a:t>Thou hast dealt well with thy servant, O LORD, according unto thy word. </a:t>
            </a:r>
            <a:r>
              <a:rPr lang="en-US" b="1" dirty="0">
                <a:latin typeface="Arial" panose="020B0604020202020204" pitchFamily="34" charset="0"/>
                <a:cs typeface="Arial" panose="020B0604020202020204" pitchFamily="34" charset="0"/>
              </a:rPr>
              <a:t>66 </a:t>
            </a:r>
            <a:r>
              <a:rPr lang="en-US" b="0" dirty="0">
                <a:latin typeface="Arial" panose="020B0604020202020204" pitchFamily="34" charset="0"/>
                <a:cs typeface="Arial" panose="020B0604020202020204" pitchFamily="34" charset="0"/>
              </a:rPr>
              <a:t>Teach me good judgment and knowledge: for I have believed thy commandments</a:t>
            </a:r>
            <a:r>
              <a:rPr lang="en-US" b="1" dirty="0">
                <a:latin typeface="Arial" panose="020B0604020202020204" pitchFamily="34" charset="0"/>
                <a:cs typeface="Arial" panose="020B0604020202020204" pitchFamily="34" charset="0"/>
              </a:rPr>
              <a:t>. 6</a:t>
            </a:r>
            <a:r>
              <a:rPr lang="en-US" b="0" dirty="0">
                <a:latin typeface="Arial" panose="020B0604020202020204" pitchFamily="34" charset="0"/>
                <a:cs typeface="Arial" panose="020B0604020202020204" pitchFamily="34" charset="0"/>
              </a:rPr>
              <a:t>7 Before I was afflicted I went astray: but now have I kept thy word. </a:t>
            </a:r>
            <a:r>
              <a:rPr lang="en-US" b="1" dirty="0">
                <a:latin typeface="Arial" panose="020B0604020202020204" pitchFamily="34" charset="0"/>
                <a:cs typeface="Arial" panose="020B0604020202020204" pitchFamily="34" charset="0"/>
              </a:rPr>
              <a:t>68 Thou art good, and </a:t>
            </a:r>
            <a:r>
              <a:rPr lang="en-US" b="1" dirty="0" err="1">
                <a:latin typeface="Arial" panose="020B0604020202020204" pitchFamily="34" charset="0"/>
                <a:cs typeface="Arial" panose="020B0604020202020204" pitchFamily="34" charset="0"/>
              </a:rPr>
              <a:t>doest</a:t>
            </a:r>
            <a:r>
              <a:rPr lang="en-US" b="1" dirty="0">
                <a:latin typeface="Arial" panose="020B0604020202020204" pitchFamily="34" charset="0"/>
                <a:cs typeface="Arial" panose="020B0604020202020204" pitchFamily="34" charset="0"/>
              </a:rPr>
              <a:t> good; teach me thy statutes.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Nahum 1:7 KJV 7 </a:t>
            </a:r>
            <a:r>
              <a:rPr lang="en-US" b="0"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LORD is good</a:t>
            </a:r>
            <a:r>
              <a:rPr lang="en-US" b="0" dirty="0">
                <a:latin typeface="Arial" panose="020B0604020202020204" pitchFamily="34" charset="0"/>
                <a:cs typeface="Arial" panose="020B0604020202020204" pitchFamily="34" charset="0"/>
              </a:rPr>
              <a:t>, a </a:t>
            </a:r>
            <a:r>
              <a:rPr lang="en-US" b="1" dirty="0">
                <a:latin typeface="Arial" panose="020B0604020202020204" pitchFamily="34" charset="0"/>
                <a:cs typeface="Arial" panose="020B0604020202020204" pitchFamily="34" charset="0"/>
              </a:rPr>
              <a:t>strong hold in the day of trouble</a:t>
            </a:r>
            <a:r>
              <a:rPr lang="en-US" b="0" dirty="0">
                <a:latin typeface="Arial" panose="020B0604020202020204" pitchFamily="34" charset="0"/>
                <a:cs typeface="Arial" panose="020B0604020202020204" pitchFamily="34" charset="0"/>
              </a:rPr>
              <a:t>; and he </a:t>
            </a:r>
            <a:r>
              <a:rPr lang="en-US" b="0" dirty="0" err="1">
                <a:latin typeface="Arial" panose="020B0604020202020204" pitchFamily="34" charset="0"/>
                <a:cs typeface="Arial" panose="020B0604020202020204" pitchFamily="34" charset="0"/>
              </a:rPr>
              <a:t>knoweth</a:t>
            </a:r>
            <a:r>
              <a:rPr lang="en-US" b="0" dirty="0">
                <a:latin typeface="Arial" panose="020B0604020202020204" pitchFamily="34" charset="0"/>
                <a:cs typeface="Arial" panose="020B0604020202020204" pitchFamily="34" charset="0"/>
              </a:rPr>
              <a:t> them that trust in him. </a:t>
            </a:r>
          </a:p>
          <a:p>
            <a:r>
              <a:rPr lang="en-US" b="1" dirty="0">
                <a:latin typeface="Arial" panose="020B0604020202020204" pitchFamily="34" charset="0"/>
                <a:cs typeface="Arial" panose="020B0604020202020204" pitchFamily="34" charset="0"/>
              </a:rPr>
              <a:t>Psalms 34:8 </a:t>
            </a:r>
            <a:r>
              <a:rPr lang="en-US" b="0" dirty="0">
                <a:latin typeface="Arial" panose="020B0604020202020204" pitchFamily="34" charset="0"/>
                <a:cs typeface="Arial" panose="020B0604020202020204" pitchFamily="34" charset="0"/>
              </a:rPr>
              <a:t>KJV 8 O taste and see that the </a:t>
            </a:r>
            <a:r>
              <a:rPr lang="en-US" b="1" dirty="0">
                <a:latin typeface="Arial" panose="020B0604020202020204" pitchFamily="34" charset="0"/>
                <a:cs typeface="Arial" panose="020B0604020202020204" pitchFamily="34" charset="0"/>
              </a:rPr>
              <a:t>LORD is good</a:t>
            </a:r>
            <a:r>
              <a:rPr lang="en-US" b="0" dirty="0">
                <a:latin typeface="Arial" panose="020B0604020202020204" pitchFamily="34" charset="0"/>
                <a:cs typeface="Arial" panose="020B0604020202020204" pitchFamily="34" charset="0"/>
              </a:rPr>
              <a:t>: blessed is the man that </a:t>
            </a:r>
            <a:r>
              <a:rPr lang="en-US" b="0" dirty="0" err="1">
                <a:latin typeface="Arial" panose="020B0604020202020204" pitchFamily="34" charset="0"/>
                <a:cs typeface="Arial" panose="020B0604020202020204" pitchFamily="34" charset="0"/>
              </a:rPr>
              <a:t>trusteth</a:t>
            </a:r>
            <a:r>
              <a:rPr lang="en-US" b="0" dirty="0">
                <a:latin typeface="Arial" panose="020B0604020202020204" pitchFamily="34" charset="0"/>
                <a:cs typeface="Arial" panose="020B0604020202020204" pitchFamily="34" charset="0"/>
              </a:rPr>
              <a:t> in him.</a:t>
            </a:r>
          </a:p>
          <a:p>
            <a:r>
              <a:rPr lang="en-US" b="1" dirty="0">
                <a:latin typeface="Arial" panose="020B0604020202020204" pitchFamily="34" charset="0"/>
                <a:cs typeface="Arial" panose="020B0604020202020204" pitchFamily="34" charset="0"/>
              </a:rPr>
              <a:t>Isaiah 40:31 KJV 31 </a:t>
            </a:r>
            <a:r>
              <a:rPr lang="en-US" b="0" dirty="0">
                <a:latin typeface="Arial" panose="020B0604020202020204" pitchFamily="34" charset="0"/>
                <a:cs typeface="Arial" panose="020B0604020202020204" pitchFamily="34" charset="0"/>
              </a:rPr>
              <a:t>But they that </a:t>
            </a:r>
            <a:r>
              <a:rPr lang="en-US" b="1" dirty="0">
                <a:latin typeface="Arial" panose="020B0604020202020204" pitchFamily="34" charset="0"/>
                <a:cs typeface="Arial" panose="020B0604020202020204" pitchFamily="34" charset="0"/>
              </a:rPr>
              <a:t>wait upon the LORD </a:t>
            </a:r>
            <a:r>
              <a:rPr lang="en-US" b="0" dirty="0">
                <a:latin typeface="Arial" panose="020B0604020202020204" pitchFamily="34" charset="0"/>
                <a:cs typeface="Arial" panose="020B0604020202020204" pitchFamily="34" charset="0"/>
              </a:rPr>
              <a:t>shall renew their strength; they shall mount up with wings as eagles; they shall run, and not be weary; and they shall walk, and not faint. </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11:22 KJV 22</a:t>
            </a:r>
            <a:r>
              <a:rPr lang="en-US" b="0" dirty="0">
                <a:latin typeface="Arial" panose="020B0604020202020204" pitchFamily="34" charset="0"/>
                <a:cs typeface="Arial" panose="020B0604020202020204" pitchFamily="34" charset="0"/>
              </a:rPr>
              <a:t> Behold therefore the </a:t>
            </a:r>
            <a:r>
              <a:rPr lang="en-US" b="1" dirty="0">
                <a:latin typeface="Arial" panose="020B0604020202020204" pitchFamily="34" charset="0"/>
                <a:cs typeface="Arial" panose="020B0604020202020204" pitchFamily="34" charset="0"/>
              </a:rPr>
              <a:t>goodness and severity of God</a:t>
            </a:r>
            <a:r>
              <a:rPr lang="en-US" b="0" dirty="0">
                <a:latin typeface="Arial" panose="020B0604020202020204" pitchFamily="34" charset="0"/>
                <a:cs typeface="Arial" panose="020B0604020202020204" pitchFamily="34" charset="0"/>
              </a:rPr>
              <a:t>: on them which fell, severity; </a:t>
            </a:r>
            <a:r>
              <a:rPr lang="en-US" b="1" dirty="0">
                <a:latin typeface="Arial" panose="020B0604020202020204" pitchFamily="34" charset="0"/>
                <a:cs typeface="Arial" panose="020B0604020202020204" pitchFamily="34" charset="0"/>
              </a:rPr>
              <a:t>but toward thee, goodness</a:t>
            </a:r>
            <a:r>
              <a:rPr lang="en-US" b="0" dirty="0">
                <a:latin typeface="Arial" panose="020B0604020202020204" pitchFamily="34" charset="0"/>
                <a:cs typeface="Arial" panose="020B0604020202020204" pitchFamily="34" charset="0"/>
              </a:rPr>
              <a:t>, if thou continue in his goodness: otherwise thou also shalt be cut off.</a:t>
            </a:r>
          </a:p>
        </p:txBody>
      </p:sp>
      <p:sp>
        <p:nvSpPr>
          <p:cNvPr id="4" name="Slide Number Placeholder 3"/>
          <p:cNvSpPr>
            <a:spLocks noGrp="1"/>
          </p:cNvSpPr>
          <p:nvPr>
            <p:ph type="sldNum" sz="quarter" idx="5"/>
          </p:nvPr>
        </p:nvSpPr>
        <p:spPr/>
        <p:txBody>
          <a:bodyPr/>
          <a:lstStyle/>
          <a:p>
            <a:fld id="{20910825-E965-4132-82C0-4C919A3322CB}" type="slidenum">
              <a:rPr lang="en-US" smtClean="0"/>
              <a:t>7</a:t>
            </a:fld>
            <a:endParaRPr lang="en-US"/>
          </a:p>
        </p:txBody>
      </p:sp>
    </p:spTree>
    <p:extLst>
      <p:ext uri="{BB962C8B-B14F-4D97-AF65-F5344CB8AC3E}">
        <p14:creationId xmlns:p14="http://schemas.microsoft.com/office/powerpoint/2010/main" val="869201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Romans 2:1-4 KJV 1 </a:t>
            </a:r>
            <a:r>
              <a:rPr lang="en-US" dirty="0">
                <a:latin typeface="Arial" panose="020B0604020202020204" pitchFamily="34" charset="0"/>
                <a:cs typeface="Arial" panose="020B0604020202020204" pitchFamily="34" charset="0"/>
              </a:rPr>
              <a:t>Therefore thou art inexcusable, O man, whosoever thou art that </a:t>
            </a:r>
            <a:r>
              <a:rPr lang="en-US" dirty="0" err="1">
                <a:latin typeface="Arial" panose="020B0604020202020204" pitchFamily="34" charset="0"/>
                <a:cs typeface="Arial" panose="020B0604020202020204" pitchFamily="34" charset="0"/>
              </a:rPr>
              <a:t>judgest</a:t>
            </a:r>
            <a:r>
              <a:rPr lang="en-US" dirty="0">
                <a:latin typeface="Arial" panose="020B0604020202020204" pitchFamily="34" charset="0"/>
                <a:cs typeface="Arial" panose="020B0604020202020204" pitchFamily="34" charset="0"/>
              </a:rPr>
              <a:t>: for wherein thou </a:t>
            </a:r>
            <a:r>
              <a:rPr lang="en-US" dirty="0" err="1">
                <a:latin typeface="Arial" panose="020B0604020202020204" pitchFamily="34" charset="0"/>
                <a:cs typeface="Arial" panose="020B0604020202020204" pitchFamily="34" charset="0"/>
              </a:rPr>
              <a:t>judgest</a:t>
            </a:r>
            <a:r>
              <a:rPr lang="en-US" dirty="0">
                <a:latin typeface="Arial" panose="020B0604020202020204" pitchFamily="34" charset="0"/>
                <a:cs typeface="Arial" panose="020B0604020202020204" pitchFamily="34" charset="0"/>
              </a:rPr>
              <a:t> another, thou </a:t>
            </a:r>
            <a:r>
              <a:rPr lang="en-US" dirty="0" err="1">
                <a:latin typeface="Arial" panose="020B0604020202020204" pitchFamily="34" charset="0"/>
                <a:cs typeface="Arial" panose="020B0604020202020204" pitchFamily="34" charset="0"/>
              </a:rPr>
              <a:t>condemnest</a:t>
            </a:r>
            <a:r>
              <a:rPr lang="en-US" dirty="0">
                <a:latin typeface="Arial" panose="020B0604020202020204" pitchFamily="34" charset="0"/>
                <a:cs typeface="Arial" panose="020B0604020202020204" pitchFamily="34" charset="0"/>
              </a:rPr>
              <a:t> thyself; for thou that </a:t>
            </a:r>
            <a:r>
              <a:rPr lang="en-US" dirty="0" err="1">
                <a:latin typeface="Arial" panose="020B0604020202020204" pitchFamily="34" charset="0"/>
                <a:cs typeface="Arial" panose="020B0604020202020204" pitchFamily="34" charset="0"/>
              </a:rPr>
              <a:t>judgest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doest</a:t>
            </a:r>
            <a:r>
              <a:rPr lang="en-US" dirty="0">
                <a:latin typeface="Arial" panose="020B0604020202020204" pitchFamily="34" charset="0"/>
                <a:cs typeface="Arial" panose="020B0604020202020204" pitchFamily="34" charset="0"/>
              </a:rPr>
              <a:t> the same things</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But we are sure that the judgment of God is according to truth against them which commit such things.</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And </a:t>
            </a:r>
            <a:r>
              <a:rPr lang="en-US" dirty="0" err="1">
                <a:latin typeface="Arial" panose="020B0604020202020204" pitchFamily="34" charset="0"/>
                <a:cs typeface="Arial" panose="020B0604020202020204" pitchFamily="34" charset="0"/>
              </a:rPr>
              <a:t>thinkest</a:t>
            </a:r>
            <a:r>
              <a:rPr lang="en-US" dirty="0">
                <a:latin typeface="Arial" panose="020B0604020202020204" pitchFamily="34" charset="0"/>
                <a:cs typeface="Arial" panose="020B0604020202020204" pitchFamily="34" charset="0"/>
              </a:rPr>
              <a:t> thou this, O man, that </a:t>
            </a:r>
            <a:r>
              <a:rPr lang="en-US" dirty="0" err="1">
                <a:latin typeface="Arial" panose="020B0604020202020204" pitchFamily="34" charset="0"/>
                <a:cs typeface="Arial" panose="020B0604020202020204" pitchFamily="34" charset="0"/>
              </a:rPr>
              <a:t>judgest</a:t>
            </a:r>
            <a:r>
              <a:rPr lang="en-US" dirty="0">
                <a:latin typeface="Arial" panose="020B0604020202020204" pitchFamily="34" charset="0"/>
                <a:cs typeface="Arial" panose="020B0604020202020204" pitchFamily="34" charset="0"/>
              </a:rPr>
              <a:t> them which do such things, and </a:t>
            </a:r>
            <a:r>
              <a:rPr lang="en-US" dirty="0" err="1">
                <a:latin typeface="Arial" panose="020B0604020202020204" pitchFamily="34" charset="0"/>
                <a:cs typeface="Arial" panose="020B0604020202020204" pitchFamily="34" charset="0"/>
              </a:rPr>
              <a:t>doest</a:t>
            </a:r>
            <a:r>
              <a:rPr lang="en-US" dirty="0">
                <a:latin typeface="Arial" panose="020B0604020202020204" pitchFamily="34" charset="0"/>
                <a:cs typeface="Arial" panose="020B0604020202020204" pitchFamily="34" charset="0"/>
              </a:rPr>
              <a:t> the same, that thou shalt escape the judgment of God</a:t>
            </a:r>
            <a:r>
              <a:rPr lang="en-US" b="1" dirty="0">
                <a:latin typeface="Arial" panose="020B0604020202020204" pitchFamily="34" charset="0"/>
                <a:cs typeface="Arial" panose="020B0604020202020204" pitchFamily="34" charset="0"/>
              </a:rPr>
              <a:t>? 4 Or </a:t>
            </a:r>
            <a:r>
              <a:rPr lang="en-US" b="1" dirty="0" err="1">
                <a:latin typeface="Arial" panose="020B0604020202020204" pitchFamily="34" charset="0"/>
                <a:cs typeface="Arial" panose="020B0604020202020204" pitchFamily="34" charset="0"/>
              </a:rPr>
              <a:t>despisest</a:t>
            </a:r>
            <a:r>
              <a:rPr lang="en-US" b="1" dirty="0">
                <a:latin typeface="Arial" panose="020B0604020202020204" pitchFamily="34" charset="0"/>
                <a:cs typeface="Arial" panose="020B0604020202020204" pitchFamily="34" charset="0"/>
              </a:rPr>
              <a:t> thou the riches of his goodness and forbearance and longsuffering; not knowing that the goodness of God leadeth thee to repentance?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2:5-9 KJV 5 </a:t>
            </a:r>
            <a:r>
              <a:rPr lang="en-US" b="0" dirty="0">
                <a:latin typeface="Arial" panose="020B0604020202020204" pitchFamily="34" charset="0"/>
                <a:cs typeface="Arial" panose="020B0604020202020204" pitchFamily="34" charset="0"/>
              </a:rPr>
              <a:t>Even when we were dead in sins, hath quickened us together with Christ, </a:t>
            </a:r>
            <a:r>
              <a:rPr lang="en-US" b="1" dirty="0">
                <a:latin typeface="Arial" panose="020B0604020202020204" pitchFamily="34" charset="0"/>
                <a:cs typeface="Arial" panose="020B0604020202020204" pitchFamily="34" charset="0"/>
              </a:rPr>
              <a:t> 6 </a:t>
            </a:r>
            <a:r>
              <a:rPr lang="en-US" b="0" dirty="0">
                <a:latin typeface="Arial" panose="020B0604020202020204" pitchFamily="34" charset="0"/>
                <a:cs typeface="Arial" panose="020B0604020202020204" pitchFamily="34" charset="0"/>
              </a:rPr>
              <a:t>And hath raised us up together, and made us sit together in heavenly places in Christ Jesus: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That in the ages to come he might shew the exceeding riches of his grace </a:t>
            </a:r>
            <a:r>
              <a:rPr lang="en-US" b="1" dirty="0">
                <a:latin typeface="Arial" panose="020B0604020202020204" pitchFamily="34" charset="0"/>
                <a:cs typeface="Arial" panose="020B0604020202020204" pitchFamily="34" charset="0"/>
              </a:rPr>
              <a:t>in his kindness toward us through Christ Jesus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For by grace are ye saved through faith; and that not of yourselves: it is the gift of God: 9 Not of works, lest any man should boast.</a:t>
            </a:r>
          </a:p>
          <a:p>
            <a:r>
              <a:rPr lang="en-US" b="1" dirty="0">
                <a:latin typeface="Arial" panose="020B0604020202020204" pitchFamily="34" charset="0"/>
                <a:cs typeface="Arial" panose="020B0604020202020204" pitchFamily="34" charset="0"/>
              </a:rPr>
              <a:t>Titus 3:1-4 KJV 1 </a:t>
            </a:r>
            <a:r>
              <a:rPr lang="en-US" b="0" dirty="0">
                <a:latin typeface="Arial" panose="020B0604020202020204" pitchFamily="34" charset="0"/>
                <a:cs typeface="Arial" panose="020B0604020202020204" pitchFamily="34" charset="0"/>
              </a:rPr>
              <a:t>Put them in mind to be subject to principalities and powers, to obey magistrates, to be ready to every good work</a:t>
            </a:r>
            <a:r>
              <a:rPr lang="en-US" b="1" dirty="0">
                <a:latin typeface="Arial" panose="020B0604020202020204" pitchFamily="34" charset="0"/>
                <a:cs typeface="Arial" panose="020B0604020202020204" pitchFamily="34" charset="0"/>
              </a:rPr>
              <a:t>, 2 </a:t>
            </a:r>
            <a:r>
              <a:rPr lang="en-US" b="0" dirty="0">
                <a:latin typeface="Arial" panose="020B0604020202020204" pitchFamily="34" charset="0"/>
                <a:cs typeface="Arial" panose="020B0604020202020204" pitchFamily="34" charset="0"/>
              </a:rPr>
              <a:t>To speak evil of no man, to be no brawlers, but gentle, shewing all meekness unto all men.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For we ourselves also were sometimes foolish, disobedient, deceived, serving divers lusts and pleasures, living in malice and envy, hateful, and hating one another.</a:t>
            </a:r>
            <a:r>
              <a:rPr lang="en-US" b="1" dirty="0">
                <a:latin typeface="Arial" panose="020B0604020202020204" pitchFamily="34" charset="0"/>
                <a:cs typeface="Arial" panose="020B0604020202020204" pitchFamily="34" charset="0"/>
              </a:rPr>
              <a:t> 4 </a:t>
            </a:r>
            <a:r>
              <a:rPr lang="en-US" b="0" dirty="0">
                <a:latin typeface="Arial" panose="020B0604020202020204" pitchFamily="34" charset="0"/>
                <a:cs typeface="Arial" panose="020B0604020202020204" pitchFamily="34" charset="0"/>
              </a:rPr>
              <a:t>But after </a:t>
            </a:r>
            <a:r>
              <a:rPr lang="en-US" b="1" dirty="0">
                <a:latin typeface="Arial" panose="020B0604020202020204" pitchFamily="34" charset="0"/>
                <a:cs typeface="Arial" panose="020B0604020202020204" pitchFamily="34" charset="0"/>
              </a:rPr>
              <a:t>that the kindness and love of God our </a:t>
            </a:r>
            <a:r>
              <a:rPr lang="en-US" b="1" dirty="0" err="1">
                <a:latin typeface="Arial" panose="020B0604020202020204" pitchFamily="34" charset="0"/>
                <a:cs typeface="Arial" panose="020B0604020202020204" pitchFamily="34" charset="0"/>
              </a:rPr>
              <a:t>Saviour</a:t>
            </a:r>
            <a:r>
              <a:rPr lang="en-US" b="1" dirty="0">
                <a:latin typeface="Arial" panose="020B0604020202020204" pitchFamily="34" charset="0"/>
                <a:cs typeface="Arial" panose="020B0604020202020204" pitchFamily="34" charset="0"/>
              </a:rPr>
              <a:t> toward man appeared.</a:t>
            </a:r>
          </a:p>
          <a:p>
            <a:r>
              <a:rPr lang="en-US" b="1" dirty="0">
                <a:latin typeface="Arial" panose="020B0604020202020204" pitchFamily="34" charset="0"/>
                <a:cs typeface="Arial" panose="020B0604020202020204" pitchFamily="34" charset="0"/>
              </a:rPr>
              <a:t>1 Peter 2:1-3 KJV 1 </a:t>
            </a:r>
            <a:r>
              <a:rPr lang="en-US" b="0" dirty="0">
                <a:latin typeface="Arial" panose="020B0604020202020204" pitchFamily="34" charset="0"/>
                <a:cs typeface="Arial" panose="020B0604020202020204" pitchFamily="34" charset="0"/>
              </a:rPr>
              <a:t>Wherefore laying aside all malice, and all guile, and hypocrisies, and envies, and all evil </a:t>
            </a:r>
            <a:r>
              <a:rPr lang="en-US" b="0" dirty="0" err="1">
                <a:latin typeface="Arial" panose="020B0604020202020204" pitchFamily="34" charset="0"/>
                <a:cs typeface="Arial" panose="020B0604020202020204" pitchFamily="34" charset="0"/>
              </a:rPr>
              <a:t>speakings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As newborn babes, desire the sincere milk of the word, that ye may grow thereby: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If so </a:t>
            </a:r>
            <a:r>
              <a:rPr lang="en-US" b="1" dirty="0">
                <a:latin typeface="Arial" panose="020B0604020202020204" pitchFamily="34" charset="0"/>
                <a:cs typeface="Arial" panose="020B0604020202020204" pitchFamily="34" charset="0"/>
              </a:rPr>
              <a:t>be ye have tasted that the Lord is gracious.</a:t>
            </a:r>
          </a:p>
        </p:txBody>
      </p:sp>
      <p:sp>
        <p:nvSpPr>
          <p:cNvPr id="4" name="Slide Number Placeholder 3"/>
          <p:cNvSpPr>
            <a:spLocks noGrp="1"/>
          </p:cNvSpPr>
          <p:nvPr>
            <p:ph type="sldNum" sz="quarter" idx="5"/>
          </p:nvPr>
        </p:nvSpPr>
        <p:spPr/>
        <p:txBody>
          <a:bodyPr/>
          <a:lstStyle/>
          <a:p>
            <a:fld id="{20910825-E965-4132-82C0-4C919A3322CB}" type="slidenum">
              <a:rPr lang="en-US" smtClean="0"/>
              <a:t>8</a:t>
            </a:fld>
            <a:endParaRPr lang="en-US"/>
          </a:p>
        </p:txBody>
      </p:sp>
    </p:spTree>
    <p:extLst>
      <p:ext uri="{BB962C8B-B14F-4D97-AF65-F5344CB8AC3E}">
        <p14:creationId xmlns:p14="http://schemas.microsoft.com/office/powerpoint/2010/main" val="2006969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Psalms 36:1-3 KJV 1  </a:t>
            </a:r>
            <a:r>
              <a:rPr lang="en-US" dirty="0">
                <a:latin typeface="Arial" panose="020B0604020202020204" pitchFamily="34" charset="0"/>
                <a:cs typeface="Arial" panose="020B0604020202020204" pitchFamily="34" charset="0"/>
              </a:rPr>
              <a:t>The transgression of the wicked saith within my heart, that there is no fear of God before his eyes</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For he </a:t>
            </a:r>
            <a:r>
              <a:rPr lang="en-US" dirty="0" err="1">
                <a:latin typeface="Arial" panose="020B0604020202020204" pitchFamily="34" charset="0"/>
                <a:cs typeface="Arial" panose="020B0604020202020204" pitchFamily="34" charset="0"/>
              </a:rPr>
              <a:t>flattereth</a:t>
            </a:r>
            <a:r>
              <a:rPr lang="en-US" dirty="0">
                <a:latin typeface="Arial" panose="020B0604020202020204" pitchFamily="34" charset="0"/>
                <a:cs typeface="Arial" panose="020B0604020202020204" pitchFamily="34" charset="0"/>
              </a:rPr>
              <a:t> himself in his own eyes, until his iniquity be found to be hateful.</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The words of his mouth are iniquity and deceit: he hath left off to be wise, and to do good.</a:t>
            </a:r>
          </a:p>
          <a:p>
            <a:r>
              <a:rPr lang="en-US" b="1" dirty="0">
                <a:latin typeface="Arial" panose="020B0604020202020204" pitchFamily="34" charset="0"/>
                <a:cs typeface="Arial" panose="020B0604020202020204" pitchFamily="34" charset="0"/>
              </a:rPr>
              <a:t>Romans 3:12 KJV 12 </a:t>
            </a:r>
            <a:r>
              <a:rPr lang="en-US" dirty="0">
                <a:latin typeface="Arial" panose="020B0604020202020204" pitchFamily="34" charset="0"/>
                <a:cs typeface="Arial" panose="020B0604020202020204" pitchFamily="34" charset="0"/>
              </a:rPr>
              <a:t>They are all gone out of the way, they are together become unprofitable; </a:t>
            </a:r>
            <a:r>
              <a:rPr lang="en-US" b="1" dirty="0">
                <a:latin typeface="Arial" panose="020B0604020202020204" pitchFamily="34" charset="0"/>
                <a:cs typeface="Arial" panose="020B0604020202020204" pitchFamily="34" charset="0"/>
              </a:rPr>
              <a:t>there is none that doeth good, no, not one.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3:12 KJV 12 </a:t>
            </a:r>
            <a:r>
              <a:rPr lang="en-US" b="0" dirty="0">
                <a:latin typeface="Arial" panose="020B0604020202020204" pitchFamily="34" charset="0"/>
                <a:cs typeface="Arial" panose="020B0604020202020204" pitchFamily="34" charset="0"/>
              </a:rPr>
              <a:t>Put on therefore, as the elect of God, </a:t>
            </a:r>
            <a:r>
              <a:rPr lang="en-US" b="1" dirty="0">
                <a:latin typeface="Arial" panose="020B0604020202020204" pitchFamily="34" charset="0"/>
                <a:cs typeface="Arial" panose="020B0604020202020204" pitchFamily="34" charset="0"/>
              </a:rPr>
              <a:t>holy and beloved, bowels of mercies, kindness, humbleness of mind, meekness, longsuffering;</a:t>
            </a:r>
          </a:p>
          <a:p>
            <a:r>
              <a:rPr lang="en-US" b="1" dirty="0">
                <a:latin typeface="Arial" panose="020B0604020202020204" pitchFamily="34" charset="0"/>
                <a:cs typeface="Arial" panose="020B0604020202020204" pitchFamily="34" charset="0"/>
              </a:rPr>
              <a:t>Ephesians 4:1-3 KJV </a:t>
            </a:r>
            <a:r>
              <a:rPr lang="en-US" b="0" dirty="0">
                <a:latin typeface="Arial" panose="020B0604020202020204" pitchFamily="34" charset="0"/>
                <a:cs typeface="Arial" panose="020B0604020202020204" pitchFamily="34" charset="0"/>
              </a:rPr>
              <a:t>1 I therefore, the prisoner of the Lord, beseech you that ye walk worthy of the vocation wherewith ye are called,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With all </a:t>
            </a:r>
            <a:r>
              <a:rPr lang="en-US" b="1" dirty="0">
                <a:latin typeface="Arial" panose="020B0604020202020204" pitchFamily="34" charset="0"/>
                <a:cs typeface="Arial" panose="020B0604020202020204" pitchFamily="34" charset="0"/>
              </a:rPr>
              <a:t>lowliness and meekness</a:t>
            </a:r>
            <a:r>
              <a:rPr lang="en-US" b="0" dirty="0">
                <a:latin typeface="Arial" panose="020B0604020202020204" pitchFamily="34" charset="0"/>
                <a:cs typeface="Arial" panose="020B0604020202020204" pitchFamily="34" charset="0"/>
              </a:rPr>
              <a:t>, with longsuffering, forbearing one another in love;</a:t>
            </a:r>
            <a:r>
              <a:rPr lang="en-US" b="1" dirty="0">
                <a:latin typeface="Arial" panose="020B0604020202020204" pitchFamily="34" charset="0"/>
                <a:cs typeface="Arial" panose="020B0604020202020204" pitchFamily="34" charset="0"/>
              </a:rPr>
              <a:t> 3 </a:t>
            </a:r>
            <a:r>
              <a:rPr lang="en-US" b="0" dirty="0" err="1">
                <a:latin typeface="Arial" panose="020B0604020202020204" pitchFamily="34" charset="0"/>
                <a:cs typeface="Arial" panose="020B0604020202020204" pitchFamily="34" charset="0"/>
              </a:rPr>
              <a:t>Endeavouring</a:t>
            </a:r>
            <a:r>
              <a:rPr lang="en-US" b="0" dirty="0">
                <a:latin typeface="Arial" panose="020B0604020202020204" pitchFamily="34" charset="0"/>
                <a:cs typeface="Arial" panose="020B0604020202020204" pitchFamily="34" charset="0"/>
              </a:rPr>
              <a:t> to keep the unity of the Spirit in the bond of peace.</a:t>
            </a:r>
          </a:p>
          <a:p>
            <a:r>
              <a:rPr lang="en-US" b="1" dirty="0">
                <a:latin typeface="Arial" panose="020B0604020202020204" pitchFamily="34" charset="0"/>
                <a:cs typeface="Arial" panose="020B0604020202020204" pitchFamily="34" charset="0"/>
              </a:rPr>
              <a:t>Ephesians 4:24 KJV 24 </a:t>
            </a:r>
            <a:r>
              <a:rPr lang="en-US" b="0" dirty="0">
                <a:latin typeface="Arial" panose="020B0604020202020204" pitchFamily="34" charset="0"/>
                <a:cs typeface="Arial" panose="020B0604020202020204" pitchFamily="34" charset="0"/>
              </a:rPr>
              <a:t>And that </a:t>
            </a:r>
            <a:r>
              <a:rPr lang="en-US" b="1" dirty="0">
                <a:latin typeface="Arial" panose="020B0604020202020204" pitchFamily="34" charset="0"/>
                <a:cs typeface="Arial" panose="020B0604020202020204" pitchFamily="34" charset="0"/>
              </a:rPr>
              <a:t>ye put on the new man</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which after God is created in righteousness and true holiness.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6:3-10 NKJV 3 </a:t>
            </a:r>
            <a:r>
              <a:rPr lang="en-US" b="0" dirty="0">
                <a:latin typeface="Arial" panose="020B0604020202020204" pitchFamily="34" charset="0"/>
                <a:cs typeface="Arial" panose="020B0604020202020204" pitchFamily="34" charset="0"/>
              </a:rPr>
              <a:t>We give no offense in anything, that our ministry may not be blamed</a:t>
            </a:r>
            <a:r>
              <a:rPr lang="en-US" b="1" dirty="0">
                <a:latin typeface="Arial" panose="020B0604020202020204" pitchFamily="34" charset="0"/>
                <a:cs typeface="Arial" panose="020B0604020202020204" pitchFamily="34" charset="0"/>
              </a:rPr>
              <a:t>. 4 </a:t>
            </a:r>
            <a:r>
              <a:rPr lang="en-US" b="0" dirty="0">
                <a:latin typeface="Arial" panose="020B0604020202020204" pitchFamily="34" charset="0"/>
                <a:cs typeface="Arial" panose="020B0604020202020204" pitchFamily="34" charset="0"/>
              </a:rPr>
              <a:t>But in all things we commend ourselves as ministers of God: in much patience, in tribulations, in needs, in distresses,</a:t>
            </a:r>
            <a:r>
              <a:rPr lang="en-US" b="1" dirty="0">
                <a:latin typeface="Arial" panose="020B0604020202020204" pitchFamily="34" charset="0"/>
                <a:cs typeface="Arial" panose="020B0604020202020204" pitchFamily="34" charset="0"/>
              </a:rPr>
              <a:t> 5 </a:t>
            </a:r>
            <a:r>
              <a:rPr lang="en-US" b="0" dirty="0">
                <a:latin typeface="Arial" panose="020B0604020202020204" pitchFamily="34" charset="0"/>
                <a:cs typeface="Arial" panose="020B0604020202020204" pitchFamily="34" charset="0"/>
              </a:rPr>
              <a:t>in stripes, in imprisonments, in tumults, in labors, in sleeplessness, in </a:t>
            </a:r>
            <a:r>
              <a:rPr lang="en-US" b="0" dirty="0" err="1">
                <a:latin typeface="Arial" panose="020B0604020202020204" pitchFamily="34" charset="0"/>
                <a:cs typeface="Arial" panose="020B0604020202020204" pitchFamily="34" charset="0"/>
              </a:rPr>
              <a:t>fastings</a:t>
            </a:r>
            <a:r>
              <a:rPr lang="en-US" b="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6 </a:t>
            </a:r>
            <a:r>
              <a:rPr lang="en-US" b="0" dirty="0">
                <a:latin typeface="Arial" panose="020B0604020202020204" pitchFamily="34" charset="0"/>
                <a:cs typeface="Arial" panose="020B0604020202020204" pitchFamily="34" charset="0"/>
              </a:rPr>
              <a:t>by purity, by knowledge, by longsuffering, </a:t>
            </a:r>
            <a:r>
              <a:rPr lang="en-US" b="1" dirty="0">
                <a:latin typeface="Arial" panose="020B0604020202020204" pitchFamily="34" charset="0"/>
                <a:cs typeface="Arial" panose="020B0604020202020204" pitchFamily="34" charset="0"/>
              </a:rPr>
              <a:t>by kindness</a:t>
            </a:r>
            <a:r>
              <a:rPr lang="en-US" b="0" dirty="0">
                <a:latin typeface="Arial" panose="020B0604020202020204" pitchFamily="34" charset="0"/>
                <a:cs typeface="Arial" panose="020B0604020202020204" pitchFamily="34" charset="0"/>
              </a:rPr>
              <a:t>, by the Holy Spirit, by sincere love</a:t>
            </a:r>
            <a:r>
              <a:rPr lang="en-US" b="1" dirty="0">
                <a:latin typeface="Arial" panose="020B0604020202020204" pitchFamily="34" charset="0"/>
                <a:cs typeface="Arial" panose="020B0604020202020204" pitchFamily="34" charset="0"/>
              </a:rPr>
              <a:t>, 7 </a:t>
            </a:r>
            <a:r>
              <a:rPr lang="en-US" b="0" dirty="0">
                <a:latin typeface="Arial" panose="020B0604020202020204" pitchFamily="34" charset="0"/>
                <a:cs typeface="Arial" panose="020B0604020202020204" pitchFamily="34" charset="0"/>
              </a:rPr>
              <a:t>by the word of truth, by the power of God, by the armor of righteousness on the right hand and on the left,</a:t>
            </a:r>
            <a:r>
              <a:rPr lang="en-US" b="1" dirty="0">
                <a:latin typeface="Arial" panose="020B0604020202020204" pitchFamily="34" charset="0"/>
                <a:cs typeface="Arial" panose="020B0604020202020204" pitchFamily="34" charset="0"/>
              </a:rPr>
              <a:t> 8 </a:t>
            </a:r>
            <a:r>
              <a:rPr lang="en-US" b="0" dirty="0">
                <a:latin typeface="Arial" panose="020B0604020202020204" pitchFamily="34" charset="0"/>
                <a:cs typeface="Arial" panose="020B0604020202020204" pitchFamily="34" charset="0"/>
              </a:rPr>
              <a:t>by honor and dishonor, by evil report and good report; as deceivers, and yet true;</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as unknown, and yet well known; as dying, and behold we live; as chastened, and yet not killed;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as sorrowful, yet always rejoicing; as poor, yet making many rich; as having nothing, and yet possessing all things.</a:t>
            </a:r>
          </a:p>
        </p:txBody>
      </p:sp>
      <p:sp>
        <p:nvSpPr>
          <p:cNvPr id="4" name="Slide Number Placeholder 3"/>
          <p:cNvSpPr>
            <a:spLocks noGrp="1"/>
          </p:cNvSpPr>
          <p:nvPr>
            <p:ph type="sldNum" sz="quarter" idx="5"/>
          </p:nvPr>
        </p:nvSpPr>
        <p:spPr/>
        <p:txBody>
          <a:bodyPr/>
          <a:lstStyle/>
          <a:p>
            <a:fld id="{20910825-E965-4132-82C0-4C919A3322CB}" type="slidenum">
              <a:rPr lang="en-US" smtClean="0"/>
              <a:t>9</a:t>
            </a:fld>
            <a:endParaRPr lang="en-US"/>
          </a:p>
        </p:txBody>
      </p:sp>
    </p:spTree>
    <p:extLst>
      <p:ext uri="{BB962C8B-B14F-4D97-AF65-F5344CB8AC3E}">
        <p14:creationId xmlns:p14="http://schemas.microsoft.com/office/powerpoint/2010/main" val="175469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DEA8D2B-58FB-4B3A-940C-39FA4DA37A57}" type="datetime1">
              <a:rPr lang="en-US" smtClean="0"/>
              <a:t>7/17/2022</a:t>
            </a:fld>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a:t>"The Fruit of the Spirit"</a:t>
            </a:r>
          </a:p>
        </p:txBody>
      </p:sp>
      <p:sp>
        <p:nvSpPr>
          <p:cNvPr id="29" name="Slide Number Placeholder 28"/>
          <p:cNvSpPr>
            <a:spLocks noGrp="1"/>
          </p:cNvSpPr>
          <p:nvPr>
            <p:ph type="sldNum" sz="quarter" idx="12"/>
          </p:nvPr>
        </p:nvSpPr>
        <p:spPr>
          <a:xfrm>
            <a:off x="1216152" y="6355080"/>
            <a:ext cx="1219200" cy="365760"/>
          </a:xfrm>
        </p:spPr>
        <p:txBody>
          <a:bodyPr/>
          <a:lstStyle/>
          <a:p>
            <a:fld id="{DF083FFC-45F4-4D77-A7A4-33C50BCE64BA}"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36697070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C5FE84-09DD-48CD-912E-93E8E1312308}" type="datetime1">
              <a:rPr lang="en-US" smtClean="0"/>
              <a:t>7/17/2022</a:t>
            </a:fld>
            <a:endParaRPr lang="en-US"/>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Tree>
    <p:extLst>
      <p:ext uri="{BB962C8B-B14F-4D97-AF65-F5344CB8AC3E}">
        <p14:creationId xmlns:p14="http://schemas.microsoft.com/office/powerpoint/2010/main" val="22155330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D2872F-033D-4935-A2F1-FAEC55CDECE2}" type="datetime1">
              <a:rPr lang="en-US" smtClean="0"/>
              <a:t>7/17/2022</a:t>
            </a:fld>
            <a:endParaRPr lang="en-US"/>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extLst>
      <p:ext uri="{BB962C8B-B14F-4D97-AF65-F5344CB8AC3E}">
        <p14:creationId xmlns:p14="http://schemas.microsoft.com/office/powerpoint/2010/main" val="34425698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CCBF8F-485A-4B65-B41B-BED28C6405E3}"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D4C80-CD75-47E2-A448-05BFAA9CFFAF}" type="slidenum">
              <a:rPr lang="en-US" smtClean="0"/>
              <a:t>‹#›</a:t>
            </a:fld>
            <a:endParaRPr lang="en-US"/>
          </a:p>
        </p:txBody>
      </p:sp>
    </p:spTree>
    <p:extLst>
      <p:ext uri="{BB962C8B-B14F-4D97-AF65-F5344CB8AC3E}">
        <p14:creationId xmlns:p14="http://schemas.microsoft.com/office/powerpoint/2010/main" val="2470565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CCBF8F-485A-4B65-B41B-BED28C6405E3}"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D4C80-CD75-47E2-A448-05BFAA9CFFAF}" type="slidenum">
              <a:rPr lang="en-US" smtClean="0"/>
              <a:t>‹#›</a:t>
            </a:fld>
            <a:endParaRPr lang="en-US"/>
          </a:p>
        </p:txBody>
      </p:sp>
    </p:spTree>
    <p:extLst>
      <p:ext uri="{BB962C8B-B14F-4D97-AF65-F5344CB8AC3E}">
        <p14:creationId xmlns:p14="http://schemas.microsoft.com/office/powerpoint/2010/main" val="1216845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CCBF8F-485A-4B65-B41B-BED28C6405E3}"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D4C80-CD75-47E2-A448-05BFAA9CFFAF}" type="slidenum">
              <a:rPr lang="en-US" smtClean="0"/>
              <a:t>‹#›</a:t>
            </a:fld>
            <a:endParaRPr lang="en-US"/>
          </a:p>
        </p:txBody>
      </p:sp>
    </p:spTree>
    <p:extLst>
      <p:ext uri="{BB962C8B-B14F-4D97-AF65-F5344CB8AC3E}">
        <p14:creationId xmlns:p14="http://schemas.microsoft.com/office/powerpoint/2010/main" val="2192390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CCBF8F-485A-4B65-B41B-BED28C6405E3}"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D4C80-CD75-47E2-A448-05BFAA9CFFAF}" type="slidenum">
              <a:rPr lang="en-US" smtClean="0"/>
              <a:t>‹#›</a:t>
            </a:fld>
            <a:endParaRPr lang="en-US"/>
          </a:p>
        </p:txBody>
      </p:sp>
    </p:spTree>
    <p:extLst>
      <p:ext uri="{BB962C8B-B14F-4D97-AF65-F5344CB8AC3E}">
        <p14:creationId xmlns:p14="http://schemas.microsoft.com/office/powerpoint/2010/main" val="765801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CCBF8F-485A-4B65-B41B-BED28C6405E3}" type="datetimeFigureOut">
              <a:rPr lang="en-US" smtClean="0"/>
              <a:t>7/17/2022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8D4C80-CD75-47E2-A448-05BFAA9CFFAF}" type="slidenum">
              <a:rPr lang="en-US" smtClean="0"/>
              <a:t>‹#›</a:t>
            </a:fld>
            <a:endParaRPr lang="en-US"/>
          </a:p>
        </p:txBody>
      </p:sp>
    </p:spTree>
    <p:extLst>
      <p:ext uri="{BB962C8B-B14F-4D97-AF65-F5344CB8AC3E}">
        <p14:creationId xmlns:p14="http://schemas.microsoft.com/office/powerpoint/2010/main" val="966098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CCBF8F-485A-4B65-B41B-BED28C6405E3}" type="datetimeFigureOut">
              <a:rPr lang="en-US" smtClean="0"/>
              <a:t>7/17/2022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8D4C80-CD75-47E2-A448-05BFAA9CFFAF}" type="slidenum">
              <a:rPr lang="en-US" smtClean="0"/>
              <a:t>‹#›</a:t>
            </a:fld>
            <a:endParaRPr lang="en-US"/>
          </a:p>
        </p:txBody>
      </p:sp>
    </p:spTree>
    <p:extLst>
      <p:ext uri="{BB962C8B-B14F-4D97-AF65-F5344CB8AC3E}">
        <p14:creationId xmlns:p14="http://schemas.microsoft.com/office/powerpoint/2010/main" val="20670096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CBF8F-485A-4B65-B41B-BED28C6405E3}" type="datetimeFigureOut">
              <a:rPr lang="en-US" smtClean="0"/>
              <a:t>7/17/2022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8D4C80-CD75-47E2-A448-05BFAA9CFFAF}" type="slidenum">
              <a:rPr lang="en-US" smtClean="0"/>
              <a:t>‹#›</a:t>
            </a:fld>
            <a:endParaRPr lang="en-US"/>
          </a:p>
        </p:txBody>
      </p:sp>
    </p:spTree>
    <p:extLst>
      <p:ext uri="{BB962C8B-B14F-4D97-AF65-F5344CB8AC3E}">
        <p14:creationId xmlns:p14="http://schemas.microsoft.com/office/powerpoint/2010/main" val="1455512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CCBF8F-485A-4B65-B41B-BED28C6405E3}"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D4C80-CD75-47E2-A448-05BFAA9CFFAF}" type="slidenum">
              <a:rPr lang="en-US" smtClean="0"/>
              <a:t>‹#›</a:t>
            </a:fld>
            <a:endParaRPr lang="en-US"/>
          </a:p>
        </p:txBody>
      </p:sp>
    </p:spTree>
    <p:extLst>
      <p:ext uri="{BB962C8B-B14F-4D97-AF65-F5344CB8AC3E}">
        <p14:creationId xmlns:p14="http://schemas.microsoft.com/office/powerpoint/2010/main" val="2610077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DF8D76FE-5090-4C65-A0EF-ED37D05A8F26}" type="datetime1">
              <a:rPr lang="en-US" smtClean="0"/>
              <a:t>7/17/2022</a:t>
            </a:fld>
            <a:endParaRPr lang="en-US"/>
          </a:p>
        </p:txBody>
      </p:sp>
      <p:sp>
        <p:nvSpPr>
          <p:cNvPr id="5" name="Footer Placeholder 4"/>
          <p:cNvSpPr>
            <a:spLocks noGrp="1"/>
          </p:cNvSpPr>
          <p:nvPr>
            <p:ph type="ftr" sz="quarter" idx="11"/>
          </p:nvPr>
        </p:nvSpPr>
        <p:spPr/>
        <p:txBody>
          <a:bodyPr/>
          <a:lstStyle/>
          <a:p>
            <a:r>
              <a:rPr lang="en-US"/>
              <a:t>"The Fruit of the Spirit"</a:t>
            </a:r>
          </a:p>
        </p:txBody>
      </p:sp>
      <p:sp>
        <p:nvSpPr>
          <p:cNvPr id="6" name="Slide Number Placeholder 5"/>
          <p:cNvSpPr>
            <a:spLocks noGrp="1"/>
          </p:cNvSpPr>
          <p:nvPr>
            <p:ph type="sldNum" sz="quarter" idx="12"/>
          </p:nvPr>
        </p:nvSpPr>
        <p:spPr/>
        <p:txBody>
          <a:bodyPr/>
          <a:lstStyle/>
          <a:p>
            <a:fld id="{DF083FFC-45F4-4D77-A7A4-33C50BCE64BA}"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8753114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CCBF8F-485A-4B65-B41B-BED28C6405E3}"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D4C80-CD75-47E2-A448-05BFAA9CFFAF}" type="slidenum">
              <a:rPr lang="en-US" smtClean="0"/>
              <a:t>‹#›</a:t>
            </a:fld>
            <a:endParaRPr lang="en-US"/>
          </a:p>
        </p:txBody>
      </p:sp>
    </p:spTree>
    <p:extLst>
      <p:ext uri="{BB962C8B-B14F-4D97-AF65-F5344CB8AC3E}">
        <p14:creationId xmlns:p14="http://schemas.microsoft.com/office/powerpoint/2010/main" val="356369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CCBF8F-485A-4B65-B41B-BED28C6405E3}"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D4C80-CD75-47E2-A448-05BFAA9CFFAF}" type="slidenum">
              <a:rPr lang="en-US" smtClean="0"/>
              <a:t>‹#›</a:t>
            </a:fld>
            <a:endParaRPr lang="en-US"/>
          </a:p>
        </p:txBody>
      </p:sp>
    </p:spTree>
    <p:extLst>
      <p:ext uri="{BB962C8B-B14F-4D97-AF65-F5344CB8AC3E}">
        <p14:creationId xmlns:p14="http://schemas.microsoft.com/office/powerpoint/2010/main" val="1448849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CCBF8F-485A-4B65-B41B-BED28C6405E3}"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D4C80-CD75-47E2-A448-05BFAA9CFFAF}" type="slidenum">
              <a:rPr lang="en-US" smtClean="0"/>
              <a:t>‹#›</a:t>
            </a:fld>
            <a:endParaRPr lang="en-US"/>
          </a:p>
        </p:txBody>
      </p:sp>
    </p:spTree>
    <p:extLst>
      <p:ext uri="{BB962C8B-B14F-4D97-AF65-F5344CB8AC3E}">
        <p14:creationId xmlns:p14="http://schemas.microsoft.com/office/powerpoint/2010/main" val="292872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B8BAEFB-5B55-4892-94EC-6024DEF49818}" type="datetime1">
              <a:rPr lang="en-US" smtClean="0"/>
              <a:t>7/17/2022</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a:t>"The Fruit of the Spirit"</a:t>
            </a:r>
          </a:p>
        </p:txBody>
      </p:sp>
      <p:sp>
        <p:nvSpPr>
          <p:cNvPr id="6" name="Slide Number Placeholder 5"/>
          <p:cNvSpPr>
            <a:spLocks noGrp="1"/>
          </p:cNvSpPr>
          <p:nvPr>
            <p:ph type="sldNum" sz="quarter" idx="12"/>
          </p:nvPr>
        </p:nvSpPr>
        <p:spPr>
          <a:xfrm>
            <a:off x="1069848" y="6355080"/>
            <a:ext cx="1520952" cy="365760"/>
          </a:xfrm>
        </p:spPr>
        <p:txBody>
          <a:bodyPr/>
          <a:lstStyle/>
          <a:p>
            <a:fld id="{DF083FFC-45F4-4D77-A7A4-33C50BCE64BA}"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1736267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21872F5-E419-46CF-8723-BB3071012962}" type="datetime1">
              <a:rPr lang="en-US" smtClean="0"/>
              <a:t>7/17/2022</a:t>
            </a:fld>
            <a:endParaRPr lang="en-US"/>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481775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746066C-5901-425F-B50E-0E9E04A578DA}" type="datetime1">
              <a:rPr lang="en-US" smtClean="0"/>
              <a:t>7/17/2022</a:t>
            </a:fld>
            <a:endParaRPr lang="en-US"/>
          </a:p>
        </p:txBody>
      </p:sp>
      <p:sp>
        <p:nvSpPr>
          <p:cNvPr id="8" name="Footer Placeholder 7"/>
          <p:cNvSpPr>
            <a:spLocks noGrp="1"/>
          </p:cNvSpPr>
          <p:nvPr>
            <p:ph type="ftr" sz="quarter" idx="11"/>
          </p:nvPr>
        </p:nvSpPr>
        <p:spPr/>
        <p:txBody>
          <a:bodyPr/>
          <a:lstStyle/>
          <a:p>
            <a:r>
              <a:rPr lang="en-US"/>
              <a:t>"The Fruit of the Spirit"</a:t>
            </a:r>
          </a:p>
        </p:txBody>
      </p:sp>
      <p:sp>
        <p:nvSpPr>
          <p:cNvPr id="9" name="Slide Number Placeholder 8"/>
          <p:cNvSpPr>
            <a:spLocks noGrp="1"/>
          </p:cNvSpPr>
          <p:nvPr>
            <p:ph type="sldNum" sz="quarter" idx="12"/>
          </p:nvPr>
        </p:nvSpPr>
        <p:spPr/>
        <p:txBody>
          <a:bodyPr/>
          <a:lstStyle/>
          <a:p>
            <a:fld id="{DF083FFC-45F4-4D77-A7A4-33C50BCE64BA}"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613989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57036D4-53AA-4B52-A7A7-011F06CE8C71}" type="datetime1">
              <a:rPr lang="en-US" smtClean="0"/>
              <a:t>7/17/2022</a:t>
            </a:fld>
            <a:endParaRPr lang="en-US"/>
          </a:p>
        </p:txBody>
      </p:sp>
      <p:sp>
        <p:nvSpPr>
          <p:cNvPr id="4" name="Footer Placeholder 3"/>
          <p:cNvSpPr>
            <a:spLocks noGrp="1"/>
          </p:cNvSpPr>
          <p:nvPr>
            <p:ph type="ftr" sz="quarter" idx="11"/>
          </p:nvPr>
        </p:nvSpPr>
        <p:spPr/>
        <p:txBody>
          <a:bodyPr/>
          <a:lstStyle/>
          <a:p>
            <a:r>
              <a:rPr lang="en-US"/>
              <a:t>"The Fruit of the Spirit"</a:t>
            </a:r>
          </a:p>
        </p:txBody>
      </p:sp>
      <p:sp>
        <p:nvSpPr>
          <p:cNvPr id="5" name="Slide Number Placeholder 4"/>
          <p:cNvSpPr>
            <a:spLocks noGrp="1"/>
          </p:cNvSpPr>
          <p:nvPr>
            <p:ph type="sldNum" sz="quarter" idx="12"/>
          </p:nvPr>
        </p:nvSpPr>
        <p:spPr/>
        <p:txBody>
          <a:bodyPr/>
          <a:lstStyle/>
          <a:p>
            <a:fld id="{DF083FFC-45F4-4D77-A7A4-33C50BCE64BA}"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852255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D9AFB-23DE-4F61-A077-7011D917DB6B}" type="datetime1">
              <a:rPr lang="en-US" smtClean="0"/>
              <a:t>7/17/2022</a:t>
            </a:fld>
            <a:endParaRPr lang="en-US"/>
          </a:p>
        </p:txBody>
      </p:sp>
      <p:sp>
        <p:nvSpPr>
          <p:cNvPr id="3" name="Footer Placeholder 2"/>
          <p:cNvSpPr>
            <a:spLocks noGrp="1"/>
          </p:cNvSpPr>
          <p:nvPr>
            <p:ph type="ftr" sz="quarter" idx="11"/>
          </p:nvPr>
        </p:nvSpPr>
        <p:spPr/>
        <p:txBody>
          <a:bodyPr/>
          <a:lstStyle/>
          <a:p>
            <a:r>
              <a:rPr lang="en-US"/>
              <a:t>"The Fruit of the Spirit"</a:t>
            </a:r>
          </a:p>
        </p:txBody>
      </p:sp>
      <p:sp>
        <p:nvSpPr>
          <p:cNvPr id="4" name="Slide Number Placeholder 3"/>
          <p:cNvSpPr>
            <a:spLocks noGrp="1"/>
          </p:cNvSpPr>
          <p:nvPr>
            <p:ph type="sldNum" sz="quarter" idx="12"/>
          </p:nvPr>
        </p:nvSpPr>
        <p:spPr/>
        <p:txBody>
          <a:bodyPr/>
          <a:lstStyle/>
          <a:p>
            <a:fld id="{DF083FFC-45F4-4D77-A7A4-33C50BCE64BA}"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36435083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BD53676-FA72-47FD-BD62-FF072AB85224}" type="datetime1">
              <a:rPr lang="en-US" smtClean="0"/>
              <a:t>7/17/2022</a:t>
            </a:fld>
            <a:endParaRPr lang="en-US"/>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7546219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77E9FB4-6C2B-430D-AC9A-C4BA81A0B1DB}" type="datetime1">
              <a:rPr lang="en-US" smtClean="0"/>
              <a:t>7/17/2022</a:t>
            </a:fld>
            <a:endParaRPr lang="en-US"/>
          </a:p>
        </p:txBody>
      </p:sp>
      <p:sp>
        <p:nvSpPr>
          <p:cNvPr id="6" name="Footer Placeholder 5"/>
          <p:cNvSpPr>
            <a:spLocks noGrp="1"/>
          </p:cNvSpPr>
          <p:nvPr>
            <p:ph type="ftr" sz="quarter" idx="11"/>
          </p:nvPr>
        </p:nvSpPr>
        <p:spPr/>
        <p:txBody>
          <a:bodyPr/>
          <a:lstStyle/>
          <a:p>
            <a:r>
              <a:rPr lang="en-US"/>
              <a:t>"The Fruit of the Spirit"</a:t>
            </a:r>
          </a:p>
        </p:txBody>
      </p:sp>
      <p:sp>
        <p:nvSpPr>
          <p:cNvPr id="7" name="Slide Number Placeholder 6"/>
          <p:cNvSpPr>
            <a:spLocks noGrp="1"/>
          </p:cNvSpPr>
          <p:nvPr>
            <p:ph type="sldNum" sz="quarter" idx="12"/>
          </p:nvPr>
        </p:nvSpPr>
        <p:spPr/>
        <p:txBody>
          <a:bodyPr/>
          <a:lstStyle/>
          <a:p>
            <a:fld id="{DF083FFC-45F4-4D77-A7A4-33C50BCE64B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24755406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CEC56A-F6E7-4F97-A24C-C2B3C75FCCC9}" type="datetime1">
              <a:rPr lang="en-US" smtClean="0"/>
              <a:t>7/17/2022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a:t>"The Fruit of the Spirit"</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F083FFC-45F4-4D77-A7A4-33C50BCE64BA}"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26581261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CBF8F-485A-4B65-B41B-BED28C6405E3}" type="datetimeFigureOut">
              <a:rPr lang="en-US" smtClean="0"/>
              <a:t>7/17/2022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D4C80-CD75-47E2-A448-05BFAA9CFFAF}" type="slidenum">
              <a:rPr lang="en-US" smtClean="0"/>
              <a:t>‹#›</a:t>
            </a:fld>
            <a:endParaRPr lang="en-US"/>
          </a:p>
        </p:txBody>
      </p:sp>
    </p:spTree>
    <p:extLst>
      <p:ext uri="{BB962C8B-B14F-4D97-AF65-F5344CB8AC3E}">
        <p14:creationId xmlns:p14="http://schemas.microsoft.com/office/powerpoint/2010/main" val="27508412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https://www.publicdomainpictures.net/view-image.php?image=44463"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i="1" dirty="0">
                <a:latin typeface="Candara" panose="020E0502030303020204" pitchFamily="34" charset="0"/>
              </a:rPr>
              <a:t>“The Fruit of the Spirit”</a:t>
            </a:r>
          </a:p>
        </p:txBody>
      </p:sp>
      <p:sp>
        <p:nvSpPr>
          <p:cNvPr id="3" name="Subtitle 2"/>
          <p:cNvSpPr>
            <a:spLocks noGrp="1"/>
          </p:cNvSpPr>
          <p:nvPr>
            <p:ph type="subTitle" idx="1"/>
          </p:nvPr>
        </p:nvSpPr>
        <p:spPr/>
        <p:txBody>
          <a:bodyPr>
            <a:noAutofit/>
          </a:bodyPr>
          <a:lstStyle/>
          <a:p>
            <a:r>
              <a:rPr lang="en-US" sz="3200" b="1" i="1" dirty="0">
                <a:latin typeface="Candara" panose="020E0502030303020204" pitchFamily="34" charset="0"/>
              </a:rPr>
              <a:t>KINDNESS</a:t>
            </a:r>
            <a:r>
              <a:rPr lang="en-US" sz="3200" dirty="0">
                <a:latin typeface="Candara" panose="020E0502030303020204" pitchFamily="34" charset="0"/>
              </a:rPr>
              <a:t>-Galatians 5:22-26</a:t>
            </a:r>
          </a:p>
        </p:txBody>
      </p:sp>
    </p:spTree>
    <p:extLst>
      <p:ext uri="{BB962C8B-B14F-4D97-AF65-F5344CB8AC3E}">
        <p14:creationId xmlns:p14="http://schemas.microsoft.com/office/powerpoint/2010/main" val="10275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par>
                          <p:cTn id="8" fill="hold">
                            <p:stCondLst>
                              <p:cond delay="200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500"/>
                                        <p:tgtEl>
                                          <p:spTgt spid="3">
                                            <p:txEl>
                                              <p:pRg st="0" end="0"/>
                                            </p:txEl>
                                          </p:spTgt>
                                        </p:tgtEl>
                                      </p:cBhvr>
                                    </p:animEffect>
                                    <p:anim calcmode="lin" valueType="num">
                                      <p:cBhvr>
                                        <p:cTn id="12"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89"/>
            <a:ext cx="8229600" cy="1210235"/>
          </a:xfrm>
        </p:spPr>
        <p:txBody>
          <a:bodyPr>
            <a:noAutofit/>
          </a:bodyPr>
          <a:lstStyle/>
          <a:p>
            <a:r>
              <a:rPr lang="en-US" sz="4000" b="1" i="1" dirty="0">
                <a:latin typeface="Candara" panose="020E0502030303020204" pitchFamily="34" charset="0"/>
              </a:rPr>
              <a:t>Kindnes</a:t>
            </a:r>
            <a:r>
              <a:rPr lang="en-US" sz="4000" b="1" dirty="0">
                <a:latin typeface="Candara" panose="020E0502030303020204" pitchFamily="34" charset="0"/>
              </a:rPr>
              <a:t>s must be manifested in our lives toward others</a:t>
            </a:r>
          </a:p>
        </p:txBody>
      </p:sp>
      <p:sp>
        <p:nvSpPr>
          <p:cNvPr id="4" name="Slide Number Placeholder 3"/>
          <p:cNvSpPr>
            <a:spLocks noGrp="1"/>
          </p:cNvSpPr>
          <p:nvPr>
            <p:ph type="sldNum" sz="quarter" idx="12"/>
          </p:nvPr>
        </p:nvSpPr>
        <p:spPr/>
        <p:txBody>
          <a:bodyPr/>
          <a:lstStyle/>
          <a:p>
            <a:fld id="{DF083FFC-45F4-4D77-A7A4-33C50BCE64BA}" type="slidenum">
              <a:rPr lang="en-US" smtClean="0"/>
              <a:t>10</a:t>
            </a:fld>
            <a:endParaRPr lang="en-US" dirty="0"/>
          </a:p>
        </p:txBody>
      </p:sp>
      <p:sp>
        <p:nvSpPr>
          <p:cNvPr id="5" name="Content Placeholder 4"/>
          <p:cNvSpPr>
            <a:spLocks noGrp="1"/>
          </p:cNvSpPr>
          <p:nvPr>
            <p:ph sz="quarter" idx="1"/>
          </p:nvPr>
        </p:nvSpPr>
        <p:spPr>
          <a:xfrm>
            <a:off x="457200" y="1156445"/>
            <a:ext cx="8480612" cy="4975414"/>
          </a:xfrm>
        </p:spPr>
        <p:txBody>
          <a:bodyPr>
            <a:normAutofit/>
          </a:bodyPr>
          <a:lstStyle/>
          <a:p>
            <a:pPr>
              <a:buFont typeface="Wingdings" panose="05000000000000000000" pitchFamily="2" charset="2"/>
              <a:buChar char="§"/>
            </a:pPr>
            <a:r>
              <a:rPr lang="en-US" sz="3200" b="1" dirty="0">
                <a:latin typeface="Candara" panose="020E0502030303020204" pitchFamily="34" charset="0"/>
              </a:rPr>
              <a:t>Accompanies forgiveness</a:t>
            </a:r>
          </a:p>
          <a:p>
            <a:pPr lvl="1">
              <a:buFont typeface="Wingdings" panose="05000000000000000000" pitchFamily="2" charset="2"/>
              <a:buChar char="§"/>
            </a:pPr>
            <a:r>
              <a:rPr lang="en-US" sz="2800" dirty="0">
                <a:latin typeface="Candara" panose="020E0502030303020204" pitchFamily="34" charset="0"/>
              </a:rPr>
              <a:t>Ephesians 4:32</a:t>
            </a:r>
          </a:p>
          <a:p>
            <a:pPr>
              <a:buFont typeface="Wingdings" panose="05000000000000000000" pitchFamily="2" charset="2"/>
              <a:buChar char="§"/>
            </a:pPr>
            <a:r>
              <a:rPr lang="en-US" sz="3200" b="1" dirty="0">
                <a:latin typeface="Candara" panose="020E0502030303020204" pitchFamily="34" charset="0"/>
              </a:rPr>
              <a:t>An action of faith</a:t>
            </a:r>
          </a:p>
          <a:p>
            <a:pPr lvl="1">
              <a:buFont typeface="Wingdings" panose="05000000000000000000" pitchFamily="2" charset="2"/>
              <a:buChar char="§"/>
            </a:pPr>
            <a:r>
              <a:rPr lang="en-US" sz="2800" dirty="0">
                <a:latin typeface="Candara" panose="020E0502030303020204" pitchFamily="34" charset="0"/>
              </a:rPr>
              <a:t>Luke 10:25-37; 2 Peter 1:7; Romans 12:9, 10</a:t>
            </a:r>
          </a:p>
          <a:p>
            <a:pPr>
              <a:buFont typeface="Wingdings" panose="05000000000000000000" pitchFamily="2" charset="2"/>
              <a:buChar char="§"/>
            </a:pPr>
            <a:r>
              <a:rPr lang="en-US" sz="3200" b="1" dirty="0">
                <a:latin typeface="Candara" panose="020E0502030303020204" pitchFamily="34" charset="0"/>
              </a:rPr>
              <a:t>Must guide our speech and replies to others </a:t>
            </a:r>
          </a:p>
          <a:p>
            <a:pPr lvl="1">
              <a:buFont typeface="Wingdings" panose="05000000000000000000" pitchFamily="2" charset="2"/>
              <a:buChar char="§"/>
            </a:pPr>
            <a:r>
              <a:rPr lang="en-US" sz="2800" dirty="0">
                <a:latin typeface="Candara" panose="020E0502030303020204" pitchFamily="34" charset="0"/>
              </a:rPr>
              <a:t>Colossians 4:6; 1 Peter 3:15</a:t>
            </a:r>
          </a:p>
          <a:p>
            <a:pPr lvl="1">
              <a:buFont typeface="Wingdings" panose="05000000000000000000" pitchFamily="2" charset="2"/>
              <a:buChar char="§"/>
            </a:pPr>
            <a:r>
              <a:rPr lang="en-US" sz="2800" dirty="0">
                <a:latin typeface="Candara" panose="020E0502030303020204" pitchFamily="34" charset="0"/>
              </a:rPr>
              <a:t> 2 Timothy 2:24-26; cp. Jude 21-23</a:t>
            </a:r>
          </a:p>
          <a:p>
            <a:pPr lvl="1">
              <a:buFont typeface="Wingdings" panose="05000000000000000000" pitchFamily="2" charset="2"/>
              <a:buChar char="§"/>
            </a:pPr>
            <a:r>
              <a:rPr lang="en-US" sz="2800" dirty="0">
                <a:latin typeface="Candara" panose="020E0502030303020204" pitchFamily="34" charset="0"/>
              </a:rPr>
              <a:t>Galatians 2:11, 12</a:t>
            </a:r>
          </a:p>
          <a:p>
            <a:pPr lvl="1">
              <a:buFont typeface="Wingdings" panose="05000000000000000000" pitchFamily="2" charset="2"/>
              <a:buChar char="§"/>
            </a:pPr>
            <a:endParaRPr lang="en-US" dirty="0">
              <a:latin typeface="Candara" panose="020E0502030303020204" pitchFamily="34" charset="0"/>
            </a:endParaRPr>
          </a:p>
          <a:p>
            <a:pPr lvl="1">
              <a:buFont typeface="Wingdings" panose="05000000000000000000" pitchFamily="2" charset="2"/>
              <a:buChar char="§"/>
            </a:pPr>
            <a:endParaRPr lang="en-US" b="1" dirty="0">
              <a:latin typeface="Candara" panose="020E0502030303020204" pitchFamily="34" charset="0"/>
            </a:endParaRPr>
          </a:p>
          <a:p>
            <a:pPr lvl="1"/>
            <a:endParaRPr lang="en-US" b="1" dirty="0"/>
          </a:p>
        </p:txBody>
      </p:sp>
      <p:sp>
        <p:nvSpPr>
          <p:cNvPr id="6" name="Rectangular Callout 5">
            <a:extLst>
              <a:ext uri="{FF2B5EF4-FFF2-40B4-BE49-F238E27FC236}">
                <a16:creationId xmlns:a16="http://schemas.microsoft.com/office/drawing/2014/main" id="{827D80DC-FD88-0D22-F231-D45FC799F142}"/>
              </a:ext>
            </a:extLst>
          </p:cNvPr>
          <p:cNvSpPr/>
          <p:nvPr/>
        </p:nvSpPr>
        <p:spPr>
          <a:xfrm>
            <a:off x="518985" y="92611"/>
            <a:ext cx="8077199" cy="3465042"/>
          </a:xfrm>
          <a:prstGeom prst="wedgeRectCallout">
            <a:avLst>
              <a:gd name="adj1" fmla="val -163"/>
              <a:gd name="adj2" fmla="val 7833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andara" panose="020E0502030303020204" pitchFamily="34" charset="0"/>
              </a:rPr>
              <a:t>E. M. </a:t>
            </a:r>
            <a:r>
              <a:rPr lang="en-US" sz="2800" b="1" dirty="0" err="1">
                <a:latin typeface="Candara" panose="020E0502030303020204" pitchFamily="34" charset="0"/>
              </a:rPr>
              <a:t>Zerr</a:t>
            </a:r>
            <a:r>
              <a:rPr lang="en-US" sz="2800" b="1" dirty="0">
                <a:latin typeface="Candara" panose="020E0502030303020204" pitchFamily="34" charset="0"/>
              </a:rPr>
              <a:t> on Jude 23</a:t>
            </a:r>
          </a:p>
          <a:p>
            <a:r>
              <a:rPr lang="en-US" sz="2400" i="1" dirty="0">
                <a:latin typeface="Candara" panose="020E0502030303020204" pitchFamily="34" charset="0"/>
              </a:rPr>
              <a:t>Save with fear denotes a feeling of terror over the willful doing of wrong by others. Those deserve no mercy especially and should be dealt with sternly in the hopes they may possibly be rescued, just as we would snatch a person from drowning even if we had to grasp him by the hair of his head. Hating even the garment denotes that we should abhor anything that has been near fleshly sin.  James 1:27 says that pure religion consists in one’s keeping himself unspotted from the world.</a:t>
            </a:r>
          </a:p>
        </p:txBody>
      </p:sp>
    </p:spTree>
    <p:extLst>
      <p:ext uri="{BB962C8B-B14F-4D97-AF65-F5344CB8AC3E}">
        <p14:creationId xmlns:p14="http://schemas.microsoft.com/office/powerpoint/2010/main" val="3806487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1000"/>
                                        <p:tgtEl>
                                          <p:spTgt spid="5">
                                            <p:txEl>
                                              <p:pRg st="5" end="5"/>
                                            </p:txEl>
                                          </p:spTgt>
                                        </p:tgtEl>
                                      </p:cBhvr>
                                    </p:animEffect>
                                    <p:anim calcmode="lin" valueType="num">
                                      <p:cBhvr>
                                        <p:cTn id="4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5">
                                            <p:txEl>
                                              <p:pRg st="6" end="6"/>
                                            </p:txEl>
                                          </p:spTgt>
                                        </p:tgtEl>
                                        <p:attrNameLst>
                                          <p:attrName>style.visibility</p:attrName>
                                        </p:attrNameLst>
                                      </p:cBhvr>
                                      <p:to>
                                        <p:strVal val="visible"/>
                                      </p:to>
                                    </p:set>
                                    <p:animEffect transition="in" filter="fade">
                                      <p:cBhvr>
                                        <p:cTn id="46" dur="1000"/>
                                        <p:tgtEl>
                                          <p:spTgt spid="5">
                                            <p:txEl>
                                              <p:pRg st="6" end="6"/>
                                            </p:txEl>
                                          </p:spTgt>
                                        </p:tgtEl>
                                      </p:cBhvr>
                                    </p:animEffect>
                                    <p:anim calcmode="lin" valueType="num">
                                      <p:cBhvr>
                                        <p:cTn id="4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125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6"/>
                                        </p:tgtEl>
                                      </p:cBhvr>
                                    </p:animEffect>
                                    <p:set>
                                      <p:cBhvr>
                                        <p:cTn id="58" dur="1" fill="hold">
                                          <p:stCondLst>
                                            <p:cond delay="499"/>
                                          </p:stCondLst>
                                        </p:cTn>
                                        <p:tgtEl>
                                          <p:spTgt spid="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Effect transition="in" filter="fade">
                                      <p:cBhvr>
                                        <p:cTn id="63" dur="1000"/>
                                        <p:tgtEl>
                                          <p:spTgt spid="5">
                                            <p:txEl>
                                              <p:pRg st="7" end="7"/>
                                            </p:txEl>
                                          </p:spTgt>
                                        </p:tgtEl>
                                      </p:cBhvr>
                                    </p:animEffect>
                                    <p:anim calcmode="lin" valueType="num">
                                      <p:cBhvr>
                                        <p:cTn id="64"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latin typeface="Candara" panose="020E0502030303020204" pitchFamily="34" charset="0"/>
              </a:rPr>
              <a:t>Robert </a:t>
            </a:r>
            <a:r>
              <a:rPr lang="en-US" sz="4400" b="1" dirty="0" err="1">
                <a:latin typeface="Candara" panose="020E0502030303020204" pitchFamily="34" charset="0"/>
              </a:rPr>
              <a:t>Harkrider</a:t>
            </a:r>
            <a:r>
              <a:rPr lang="en-US" sz="4400" b="1" i="1" dirty="0">
                <a:latin typeface="Candara" panose="020E0502030303020204" pitchFamily="34" charset="0"/>
              </a:rPr>
              <a:t> on Kindness</a:t>
            </a:r>
          </a:p>
        </p:txBody>
      </p:sp>
      <p:sp>
        <p:nvSpPr>
          <p:cNvPr id="4" name="Slide Number Placeholder 3"/>
          <p:cNvSpPr>
            <a:spLocks noGrp="1"/>
          </p:cNvSpPr>
          <p:nvPr>
            <p:ph type="sldNum" sz="quarter" idx="12"/>
          </p:nvPr>
        </p:nvSpPr>
        <p:spPr/>
        <p:txBody>
          <a:bodyPr/>
          <a:lstStyle/>
          <a:p>
            <a:fld id="{DF083FFC-45F4-4D77-A7A4-33C50BCE64BA}" type="slidenum">
              <a:rPr lang="en-US" smtClean="0"/>
              <a:t>11</a:t>
            </a:fld>
            <a:endParaRPr lang="en-US"/>
          </a:p>
        </p:txBody>
      </p:sp>
      <p:sp>
        <p:nvSpPr>
          <p:cNvPr id="5" name="Content Placeholder 4"/>
          <p:cNvSpPr>
            <a:spLocks noGrp="1"/>
          </p:cNvSpPr>
          <p:nvPr>
            <p:ph sz="quarter" idx="1"/>
          </p:nvPr>
        </p:nvSpPr>
        <p:spPr>
          <a:xfrm>
            <a:off x="457200" y="1156444"/>
            <a:ext cx="8301318" cy="5199905"/>
          </a:xfrm>
        </p:spPr>
        <p:txBody>
          <a:bodyPr/>
          <a:lstStyle/>
          <a:p>
            <a:pPr marL="0" indent="0">
              <a:buNone/>
            </a:pPr>
            <a:r>
              <a:rPr lang="en-US" sz="2800" i="1" dirty="0">
                <a:latin typeface="Candara" panose="020E0502030303020204" pitchFamily="34" charset="0"/>
              </a:rPr>
              <a:t>“It denotes a benevolent disposition that desires the welfare of others, even those who tax our patience.  The opposite of this is an insensitive heart that is caustic, cruel, and cutting in word and action. The good that some might do is undermined by the manner in which they do it.  If someone needs to be reproved, kindness will do so in a way one would desire if receiving reproof from others</a:t>
            </a:r>
            <a:r>
              <a:rPr lang="en-US" sz="2800" dirty="0">
                <a:latin typeface="Candara" panose="020E0502030303020204" pitchFamily="34" charset="0"/>
              </a:rPr>
              <a:t>,</a:t>
            </a:r>
            <a:r>
              <a:rPr lang="en-US" sz="2800" i="1" dirty="0">
                <a:latin typeface="Candara" panose="020E0502030303020204" pitchFamily="34" charset="0"/>
              </a:rPr>
              <a:t> </a:t>
            </a:r>
            <a:r>
              <a:rPr lang="en-US" sz="2800" b="1" i="1" dirty="0">
                <a:latin typeface="Candara" panose="020E0502030303020204" pitchFamily="34" charset="0"/>
              </a:rPr>
              <a:t>Galatians 6:1</a:t>
            </a:r>
            <a:r>
              <a:rPr lang="en-US" sz="2800" i="1" dirty="0">
                <a:latin typeface="Candara" panose="020E0502030303020204" pitchFamily="34" charset="0"/>
              </a:rPr>
              <a:t>. If we follow the example of God’s love for us, we will respond to others with gentleness</a:t>
            </a:r>
            <a:r>
              <a:rPr lang="en-US" sz="2800" dirty="0">
                <a:latin typeface="Candara" panose="020E0502030303020204" pitchFamily="34" charset="0"/>
              </a:rPr>
              <a:t>,</a:t>
            </a:r>
            <a:r>
              <a:rPr lang="en-US" sz="2800" i="1" dirty="0">
                <a:latin typeface="Candara" panose="020E0502030303020204" pitchFamily="34" charset="0"/>
              </a:rPr>
              <a:t> </a:t>
            </a:r>
            <a:r>
              <a:rPr lang="en-US" sz="2800" b="1" i="1" dirty="0">
                <a:latin typeface="Candara" panose="020E0502030303020204" pitchFamily="34" charset="0"/>
              </a:rPr>
              <a:t>Ephesians 4:31-32.</a:t>
            </a:r>
            <a:r>
              <a:rPr lang="en-US" sz="2800" b="1" dirty="0">
                <a:latin typeface="Candara" panose="020E0502030303020204" pitchFamily="34" charset="0"/>
              </a:rPr>
              <a:t>”</a:t>
            </a:r>
          </a:p>
          <a:p>
            <a:pPr lvl="1"/>
            <a:r>
              <a:rPr lang="en-US" sz="2400" dirty="0">
                <a:latin typeface="Candara" panose="020E0502030303020204" pitchFamily="34" charset="0"/>
              </a:rPr>
              <a:t>From </a:t>
            </a:r>
            <a:r>
              <a:rPr lang="en-US" sz="2400" b="1" dirty="0">
                <a:latin typeface="Candara" panose="020E0502030303020204" pitchFamily="34" charset="0"/>
              </a:rPr>
              <a:t>The </a:t>
            </a:r>
            <a:r>
              <a:rPr lang="en-US" sz="2400" b="1" i="1" dirty="0">
                <a:latin typeface="Candara" panose="020E0502030303020204" pitchFamily="34" charset="0"/>
              </a:rPr>
              <a:t>“Bible Speaks” Series: Galatians and James</a:t>
            </a:r>
            <a:r>
              <a:rPr lang="en-US" sz="2400" i="1" dirty="0">
                <a:latin typeface="Candara" panose="020E0502030303020204" pitchFamily="34" charset="0"/>
              </a:rPr>
              <a:t>, p. 68</a:t>
            </a:r>
          </a:p>
        </p:txBody>
      </p:sp>
      <p:sp>
        <p:nvSpPr>
          <p:cNvPr id="6" name="Rectangular Callout 5"/>
          <p:cNvSpPr/>
          <p:nvPr/>
        </p:nvSpPr>
        <p:spPr>
          <a:xfrm>
            <a:off x="1603248" y="1046141"/>
            <a:ext cx="4267200" cy="2179769"/>
          </a:xfrm>
          <a:prstGeom prst="wedgeRectCallout">
            <a:avLst>
              <a:gd name="adj1" fmla="val 53635"/>
              <a:gd name="adj2" fmla="val 9825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ndara" panose="020E0502030303020204" pitchFamily="34" charset="0"/>
              </a:rPr>
              <a:t>Brethren, if a man be overtaken in a fault, ye which are spiritual, restore such an one in the spirit of meekness; considering thyself, lest thou also be tempted.</a:t>
            </a:r>
          </a:p>
        </p:txBody>
      </p:sp>
      <p:sp>
        <p:nvSpPr>
          <p:cNvPr id="7" name="Rectangular Callout 6"/>
          <p:cNvSpPr/>
          <p:nvPr/>
        </p:nvSpPr>
        <p:spPr>
          <a:xfrm>
            <a:off x="457200" y="1046142"/>
            <a:ext cx="5154706" cy="2770094"/>
          </a:xfrm>
          <a:prstGeom prst="wedgeRectCallout">
            <a:avLst>
              <a:gd name="adj1" fmla="val 45232"/>
              <a:gd name="adj2" fmla="val 9824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Candara" panose="020E0502030303020204" pitchFamily="34" charset="0"/>
              </a:rPr>
              <a:t>31 Let all bitterness, and wrath, and anger, and </a:t>
            </a:r>
            <a:r>
              <a:rPr lang="en-US" sz="2400" dirty="0" err="1">
                <a:latin typeface="Candara" panose="020E0502030303020204" pitchFamily="34" charset="0"/>
              </a:rPr>
              <a:t>clamour</a:t>
            </a:r>
            <a:r>
              <a:rPr lang="en-US" sz="2400" dirty="0">
                <a:latin typeface="Candara" panose="020E0502030303020204" pitchFamily="34" charset="0"/>
              </a:rPr>
              <a:t>, and evil speaking, be put away from you, with all malice:</a:t>
            </a:r>
          </a:p>
          <a:p>
            <a:r>
              <a:rPr lang="en-US" sz="2400" dirty="0">
                <a:latin typeface="Candara" panose="020E0502030303020204" pitchFamily="34" charset="0"/>
              </a:rPr>
              <a:t>32 And be ye kind one to another, tenderhearted, forgiving one another, even as God for Christ’s sake hath forgiven you.</a:t>
            </a:r>
          </a:p>
        </p:txBody>
      </p:sp>
    </p:spTree>
    <p:extLst>
      <p:ext uri="{BB962C8B-B14F-4D97-AF65-F5344CB8AC3E}">
        <p14:creationId xmlns:p14="http://schemas.microsoft.com/office/powerpoint/2010/main" val="21998983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125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spcBef>
                <a:spcPct val="20000"/>
              </a:spcBef>
              <a:buBlip>
                <a:blip r:embed="rId3"/>
              </a:buBlip>
              <a:defRPr sz="3200">
                <a:solidFill>
                  <a:schemeClr val="tx1"/>
                </a:solidFill>
                <a:latin typeface="Comic Sans MS" pitchFamily="66" charset="0"/>
              </a:defRPr>
            </a:lvl1pPr>
            <a:lvl2pPr marL="742950" indent="-285750">
              <a:spcBef>
                <a:spcPct val="20000"/>
              </a:spcBef>
              <a:buSzPct val="80000"/>
              <a:buBlip>
                <a:blip r:embed="rId4"/>
              </a:buBlip>
              <a:defRPr sz="2800">
                <a:solidFill>
                  <a:schemeClr val="tx1"/>
                </a:solidFill>
                <a:latin typeface="Comic Sans MS" pitchFamily="66" charset="0"/>
              </a:defRPr>
            </a:lvl2pPr>
            <a:lvl3pPr marL="1143000" indent="-228600">
              <a:spcBef>
                <a:spcPct val="20000"/>
              </a:spcBef>
              <a:buSzPct val="80000"/>
              <a:buBlip>
                <a:blip r:embed="rId5"/>
              </a:buBlip>
              <a:defRPr sz="2400">
                <a:solidFill>
                  <a:schemeClr val="tx1"/>
                </a:solidFill>
                <a:latin typeface="Comic Sans MS" pitchFamily="66" charset="0"/>
              </a:defRPr>
            </a:lvl3pPr>
            <a:lvl4pPr marL="1600200" indent="-228600">
              <a:spcBef>
                <a:spcPct val="20000"/>
              </a:spcBef>
              <a:buBlip>
                <a:blip r:embed="rId3"/>
              </a:buBlip>
              <a:defRPr sz="2000">
                <a:solidFill>
                  <a:schemeClr val="tx1"/>
                </a:solidFill>
                <a:latin typeface="Comic Sans MS" pitchFamily="66" charset="0"/>
              </a:defRPr>
            </a:lvl4pPr>
            <a:lvl5pPr marL="2057400" indent="-228600">
              <a:spcBef>
                <a:spcPct val="20000"/>
              </a:spcBef>
              <a:buSzPct val="60000"/>
              <a:buBlip>
                <a:blip r:embed="rId4"/>
              </a:buBlip>
              <a:defRPr sz="2000">
                <a:solidFill>
                  <a:schemeClr val="tx1"/>
                </a:solidFill>
                <a:latin typeface="Comic Sans MS" pitchFamily="66" charset="0"/>
              </a:defRPr>
            </a:lvl5pPr>
            <a:lvl6pPr marL="25146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6pPr>
            <a:lvl7pPr marL="29718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7pPr>
            <a:lvl8pPr marL="34290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8pPr>
            <a:lvl9pPr marL="38862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9pPr>
          </a:lstStyle>
          <a:p>
            <a:pPr>
              <a:spcBef>
                <a:spcPct val="0"/>
              </a:spcBef>
              <a:buFontTx/>
              <a:buNone/>
            </a:pPr>
            <a:fld id="{545B4877-A0A7-4C5E-B1CF-C661169B55B7}" type="slidenum">
              <a:rPr lang="en-US" altLang="en-US" sz="1400" smtClean="0"/>
              <a:pPr>
                <a:spcBef>
                  <a:spcPct val="0"/>
                </a:spcBef>
                <a:buFontTx/>
                <a:buNone/>
              </a:pPr>
              <a:t>12</a:t>
            </a:fld>
            <a:endParaRPr lang="en-US" altLang="en-US" sz="1400"/>
          </a:p>
        </p:txBody>
      </p:sp>
      <p:sp>
        <p:nvSpPr>
          <p:cNvPr id="162818" name="Rectangle 2"/>
          <p:cNvSpPr>
            <a:spLocks noGrp="1" noChangeArrowheads="1"/>
          </p:cNvSpPr>
          <p:nvPr>
            <p:ph type="title"/>
          </p:nvPr>
        </p:nvSpPr>
        <p:spPr>
          <a:xfrm>
            <a:off x="816463" y="498926"/>
            <a:ext cx="7937601" cy="609600"/>
          </a:xfrm>
        </p:spPr>
        <p:txBody>
          <a:bodyPr>
            <a:noAutofit/>
          </a:bodyPr>
          <a:lstStyle/>
          <a:p>
            <a:pPr>
              <a:defRPr/>
            </a:pPr>
            <a:r>
              <a:rPr lang="en-US" sz="4400" b="1" dirty="0">
                <a:solidFill>
                  <a:schemeClr val="tx1"/>
                </a:solidFill>
                <a:latin typeface="Candara" panose="020E0502030303020204" pitchFamily="34" charset="0"/>
              </a:rPr>
              <a:t>Restoring the weak </a:t>
            </a:r>
          </a:p>
        </p:txBody>
      </p:sp>
      <p:sp>
        <p:nvSpPr>
          <p:cNvPr id="162819" name="Rectangle 3"/>
          <p:cNvSpPr>
            <a:spLocks noGrp="1"/>
          </p:cNvSpPr>
          <p:nvPr>
            <p:ph type="body" idx="1"/>
          </p:nvPr>
        </p:nvSpPr>
        <p:spPr>
          <a:xfrm>
            <a:off x="761999" y="1384089"/>
            <a:ext cx="7719353" cy="4663619"/>
          </a:xfrm>
        </p:spPr>
        <p:txBody>
          <a:bodyPr>
            <a:normAutofit/>
          </a:bodyPr>
          <a:lstStyle/>
          <a:p>
            <a:pPr marL="0" indent="0">
              <a:buNone/>
              <a:defRPr/>
            </a:pPr>
            <a:r>
              <a:rPr lang="en-US" sz="4000" i="1" dirty="0">
                <a:effectLst>
                  <a:outerShdw blurRad="38100" dist="38100" dir="2700000" algn="tl">
                    <a:srgbClr val="000000"/>
                  </a:outerShdw>
                </a:effectLst>
                <a:latin typeface="Candara" panose="020E0502030303020204" pitchFamily="34" charset="0"/>
              </a:rPr>
              <a:t>Galatians 6:1, NKJV</a:t>
            </a:r>
            <a:br>
              <a:rPr lang="en-US" sz="4000" i="1" dirty="0">
                <a:solidFill>
                  <a:srgbClr val="3399FF"/>
                </a:solidFill>
                <a:effectLst>
                  <a:outerShdw blurRad="38100" dist="38100" dir="2700000" algn="tl">
                    <a:srgbClr val="000000"/>
                  </a:outerShdw>
                </a:effectLst>
                <a:latin typeface="Candara" panose="020E0502030303020204" pitchFamily="34" charset="0"/>
              </a:rPr>
            </a:br>
            <a:r>
              <a:rPr lang="en-US" sz="4000" b="1" i="1" dirty="0">
                <a:latin typeface="Candara" panose="020E0502030303020204" pitchFamily="34" charset="0"/>
              </a:rPr>
              <a:t>“Brethren, if a man is </a:t>
            </a:r>
            <a:r>
              <a:rPr lang="en-US" sz="4000" b="1" i="1" u="sng" dirty="0">
                <a:latin typeface="Candara" panose="020E0502030303020204" pitchFamily="34" charset="0"/>
              </a:rPr>
              <a:t>overtaken</a:t>
            </a:r>
            <a:r>
              <a:rPr lang="en-US" sz="4000" b="1" i="1" dirty="0">
                <a:latin typeface="Candara" panose="020E0502030303020204" pitchFamily="34" charset="0"/>
              </a:rPr>
              <a:t> in </a:t>
            </a:r>
            <a:r>
              <a:rPr lang="en-US" sz="4000" b="1" i="1" u="sng" dirty="0">
                <a:latin typeface="Candara" panose="020E0502030303020204" pitchFamily="34" charset="0"/>
              </a:rPr>
              <a:t>any trespass</a:t>
            </a:r>
            <a:r>
              <a:rPr lang="en-US" sz="4000" b="1" i="1" dirty="0">
                <a:latin typeface="Candara" panose="020E0502030303020204" pitchFamily="34" charset="0"/>
              </a:rPr>
              <a:t>, </a:t>
            </a:r>
            <a:r>
              <a:rPr lang="en-US" sz="4000" b="1" i="1" u="sng" dirty="0">
                <a:latin typeface="Candara" panose="020E0502030303020204" pitchFamily="34" charset="0"/>
              </a:rPr>
              <a:t>you who are spiritual restore</a:t>
            </a:r>
            <a:r>
              <a:rPr lang="en-US" sz="4000" b="1" i="1" dirty="0">
                <a:latin typeface="Candara" panose="020E0502030303020204" pitchFamily="34" charset="0"/>
              </a:rPr>
              <a:t> such a one in a spirit of </a:t>
            </a:r>
            <a:r>
              <a:rPr lang="en-US" sz="4000" b="1" i="1" u="sng" dirty="0">
                <a:latin typeface="Candara" panose="020E0502030303020204" pitchFamily="34" charset="0"/>
              </a:rPr>
              <a:t>gentleness</a:t>
            </a:r>
            <a:r>
              <a:rPr lang="en-US" sz="4000" b="1" i="1" dirty="0">
                <a:latin typeface="Candara" panose="020E0502030303020204" pitchFamily="34" charset="0"/>
              </a:rPr>
              <a:t>, </a:t>
            </a:r>
            <a:r>
              <a:rPr lang="en-US" sz="4000" b="1" i="1" u="sng" dirty="0">
                <a:latin typeface="Candara" panose="020E0502030303020204" pitchFamily="34" charset="0"/>
              </a:rPr>
              <a:t>considering yoursel</a:t>
            </a:r>
            <a:r>
              <a:rPr lang="en-US" sz="4000" b="1" i="1" dirty="0">
                <a:latin typeface="Candara" panose="020E0502030303020204" pitchFamily="34" charset="0"/>
              </a:rPr>
              <a:t>f lest you also be tempted.”</a:t>
            </a:r>
            <a:endParaRPr lang="en-US" sz="4000" b="1" dirty="0">
              <a:latin typeface="Candara" panose="020E0502030303020204" pitchFamily="34" charset="0"/>
            </a:endParaRPr>
          </a:p>
        </p:txBody>
      </p:sp>
      <p:grpSp>
        <p:nvGrpSpPr>
          <p:cNvPr id="162820" name="Group 4"/>
          <p:cNvGrpSpPr>
            <a:grpSpLocks/>
          </p:cNvGrpSpPr>
          <p:nvPr/>
        </p:nvGrpSpPr>
        <p:grpSpPr bwMode="auto">
          <a:xfrm>
            <a:off x="5033295" y="1145978"/>
            <a:ext cx="3726678" cy="1077913"/>
            <a:chOff x="3080" y="1048"/>
            <a:chExt cx="2523" cy="679"/>
          </a:xfrm>
        </p:grpSpPr>
        <p:sp>
          <p:nvSpPr>
            <p:cNvPr id="39959" name="Oval 5"/>
            <p:cNvSpPr>
              <a:spLocks noChangeArrowheads="1"/>
            </p:cNvSpPr>
            <p:nvPr/>
          </p:nvSpPr>
          <p:spPr bwMode="auto">
            <a:xfrm>
              <a:off x="3080" y="1048"/>
              <a:ext cx="2523" cy="463"/>
            </a:xfrm>
            <a:prstGeom prst="ellipse">
              <a:avLst/>
            </a:prstGeom>
            <a:solidFill>
              <a:srgbClr val="9999FF"/>
            </a:solidFill>
            <a:ln>
              <a:noFill/>
            </a:ln>
            <a:effectLst/>
            <a:extLst>
              <a:ext uri="{91240B29-F687-4F45-9708-019B960494DF}">
                <a14:hiddenLine xmlns:a14="http://schemas.microsoft.com/office/drawing/2010/main" w="31750">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3"/>
                </a:buBlip>
                <a:defRPr sz="3200">
                  <a:solidFill>
                    <a:schemeClr val="tx1"/>
                  </a:solidFill>
                  <a:latin typeface="Comic Sans MS" pitchFamily="66" charset="0"/>
                </a:defRPr>
              </a:lvl1pPr>
              <a:lvl2pPr marL="742950" indent="-285750">
                <a:spcBef>
                  <a:spcPct val="20000"/>
                </a:spcBef>
                <a:buSzPct val="80000"/>
                <a:buBlip>
                  <a:blip r:embed="rId4"/>
                </a:buBlip>
                <a:defRPr sz="2800">
                  <a:solidFill>
                    <a:schemeClr val="tx1"/>
                  </a:solidFill>
                  <a:latin typeface="Comic Sans MS" pitchFamily="66" charset="0"/>
                </a:defRPr>
              </a:lvl2pPr>
              <a:lvl3pPr marL="1143000" indent="-228600">
                <a:spcBef>
                  <a:spcPct val="20000"/>
                </a:spcBef>
                <a:buSzPct val="80000"/>
                <a:buBlip>
                  <a:blip r:embed="rId5"/>
                </a:buBlip>
                <a:defRPr sz="2400">
                  <a:solidFill>
                    <a:schemeClr val="tx1"/>
                  </a:solidFill>
                  <a:latin typeface="Comic Sans MS" pitchFamily="66" charset="0"/>
                </a:defRPr>
              </a:lvl3pPr>
              <a:lvl4pPr marL="1600200" indent="-228600">
                <a:spcBef>
                  <a:spcPct val="20000"/>
                </a:spcBef>
                <a:buBlip>
                  <a:blip r:embed="rId3"/>
                </a:buBlip>
                <a:defRPr sz="2000">
                  <a:solidFill>
                    <a:schemeClr val="tx1"/>
                  </a:solidFill>
                  <a:latin typeface="Comic Sans MS" pitchFamily="66" charset="0"/>
                </a:defRPr>
              </a:lvl4pPr>
              <a:lvl5pPr marL="2057400" indent="-228600">
                <a:spcBef>
                  <a:spcPct val="20000"/>
                </a:spcBef>
                <a:buSzPct val="60000"/>
                <a:buBlip>
                  <a:blip r:embed="rId4"/>
                </a:buBlip>
                <a:defRPr sz="2000">
                  <a:solidFill>
                    <a:schemeClr val="tx1"/>
                  </a:solidFill>
                  <a:latin typeface="Comic Sans MS" pitchFamily="66" charset="0"/>
                </a:defRPr>
              </a:lvl5pPr>
              <a:lvl6pPr marL="25146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6pPr>
              <a:lvl7pPr marL="29718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7pPr>
              <a:lvl8pPr marL="34290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8pPr>
              <a:lvl9pPr marL="38862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9pPr>
            </a:lstStyle>
            <a:p>
              <a:pPr algn="ctr" eaLnBrk="1" hangingPunct="1">
                <a:spcBef>
                  <a:spcPct val="0"/>
                </a:spcBef>
                <a:buFontTx/>
                <a:buNone/>
              </a:pPr>
              <a:r>
                <a:rPr lang="en-US" altLang="en-US" sz="2800" b="1" i="0" dirty="0">
                  <a:solidFill>
                    <a:schemeClr val="bg1"/>
                  </a:solidFill>
                  <a:latin typeface="Candara" panose="020E0502030303020204" pitchFamily="34" charset="0"/>
                </a:rPr>
                <a:t>‘caught’ (marg.)</a:t>
              </a:r>
            </a:p>
          </p:txBody>
        </p:sp>
        <p:sp>
          <p:nvSpPr>
            <p:cNvPr id="39960" name="Line 6"/>
            <p:cNvSpPr>
              <a:spLocks noChangeShapeType="1"/>
            </p:cNvSpPr>
            <p:nvPr/>
          </p:nvSpPr>
          <p:spPr bwMode="auto">
            <a:xfrm flipH="1">
              <a:off x="4030" y="1488"/>
              <a:ext cx="2" cy="239"/>
            </a:xfrm>
            <a:prstGeom prst="line">
              <a:avLst/>
            </a:prstGeom>
            <a:noFill/>
            <a:ln w="38100">
              <a:solidFill>
                <a:srgbClr val="9999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2835" name="Group 19"/>
          <p:cNvGrpSpPr>
            <a:grpSpLocks/>
          </p:cNvGrpSpPr>
          <p:nvPr/>
        </p:nvGrpSpPr>
        <p:grpSpPr bwMode="auto">
          <a:xfrm>
            <a:off x="11600" y="698084"/>
            <a:ext cx="963613" cy="2329391"/>
            <a:chOff x="106" y="700"/>
            <a:chExt cx="607" cy="1235"/>
          </a:xfrm>
        </p:grpSpPr>
        <p:sp>
          <p:nvSpPr>
            <p:cNvPr id="39955" name="Oval 20"/>
            <p:cNvSpPr>
              <a:spLocks noChangeArrowheads="1"/>
            </p:cNvSpPr>
            <p:nvPr/>
          </p:nvSpPr>
          <p:spPr bwMode="auto">
            <a:xfrm>
              <a:off x="106" y="700"/>
              <a:ext cx="607" cy="436"/>
            </a:xfrm>
            <a:prstGeom prst="ellipse">
              <a:avLst/>
            </a:prstGeom>
            <a:solidFill>
              <a:srgbClr val="9999FF"/>
            </a:solidFill>
            <a:ln>
              <a:noFill/>
            </a:ln>
            <a:effectLst/>
            <a:extLst>
              <a:ext uri="{91240B29-F687-4F45-9708-019B960494DF}">
                <a14:hiddenLine xmlns:a14="http://schemas.microsoft.com/office/drawing/2010/main" w="31750">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3"/>
                </a:buBlip>
                <a:defRPr sz="3200">
                  <a:solidFill>
                    <a:schemeClr val="tx1"/>
                  </a:solidFill>
                  <a:latin typeface="Comic Sans MS" pitchFamily="66" charset="0"/>
                </a:defRPr>
              </a:lvl1pPr>
              <a:lvl2pPr marL="742950" indent="-285750">
                <a:spcBef>
                  <a:spcPct val="20000"/>
                </a:spcBef>
                <a:buSzPct val="80000"/>
                <a:buBlip>
                  <a:blip r:embed="rId4"/>
                </a:buBlip>
                <a:defRPr sz="2800">
                  <a:solidFill>
                    <a:schemeClr val="tx1"/>
                  </a:solidFill>
                  <a:latin typeface="Comic Sans MS" pitchFamily="66" charset="0"/>
                </a:defRPr>
              </a:lvl2pPr>
              <a:lvl3pPr marL="1143000" indent="-228600">
                <a:spcBef>
                  <a:spcPct val="20000"/>
                </a:spcBef>
                <a:buSzPct val="80000"/>
                <a:buBlip>
                  <a:blip r:embed="rId5"/>
                </a:buBlip>
                <a:defRPr sz="2400">
                  <a:solidFill>
                    <a:schemeClr val="tx1"/>
                  </a:solidFill>
                  <a:latin typeface="Comic Sans MS" pitchFamily="66" charset="0"/>
                </a:defRPr>
              </a:lvl3pPr>
              <a:lvl4pPr marL="1600200" indent="-228600">
                <a:spcBef>
                  <a:spcPct val="20000"/>
                </a:spcBef>
                <a:buBlip>
                  <a:blip r:embed="rId3"/>
                </a:buBlip>
                <a:defRPr sz="2000">
                  <a:solidFill>
                    <a:schemeClr val="tx1"/>
                  </a:solidFill>
                  <a:latin typeface="Comic Sans MS" pitchFamily="66" charset="0"/>
                </a:defRPr>
              </a:lvl4pPr>
              <a:lvl5pPr marL="2057400" indent="-228600">
                <a:spcBef>
                  <a:spcPct val="20000"/>
                </a:spcBef>
                <a:buSzPct val="60000"/>
                <a:buBlip>
                  <a:blip r:embed="rId4"/>
                </a:buBlip>
                <a:defRPr sz="2000">
                  <a:solidFill>
                    <a:schemeClr val="tx1"/>
                  </a:solidFill>
                  <a:latin typeface="Comic Sans MS" pitchFamily="66" charset="0"/>
                </a:defRPr>
              </a:lvl5pPr>
              <a:lvl6pPr marL="25146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6pPr>
              <a:lvl7pPr marL="29718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7pPr>
              <a:lvl8pPr marL="34290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8pPr>
              <a:lvl9pPr marL="38862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9pPr>
            </a:lstStyle>
            <a:p>
              <a:pPr algn="ctr" eaLnBrk="1" hangingPunct="1">
                <a:spcBef>
                  <a:spcPct val="0"/>
                </a:spcBef>
                <a:buFontTx/>
                <a:buNone/>
              </a:pPr>
              <a:r>
                <a:rPr lang="en-US" altLang="en-US" b="1" i="0" dirty="0">
                  <a:solidFill>
                    <a:schemeClr val="bg1"/>
                  </a:solidFill>
                  <a:latin typeface="Candara" panose="020E0502030303020204" pitchFamily="34" charset="0"/>
                </a:rPr>
                <a:t>sin</a:t>
              </a:r>
            </a:p>
          </p:txBody>
        </p:sp>
        <p:sp>
          <p:nvSpPr>
            <p:cNvPr id="39956" name="Freeform 21"/>
            <p:cNvSpPr>
              <a:spLocks/>
            </p:cNvSpPr>
            <p:nvPr/>
          </p:nvSpPr>
          <p:spPr bwMode="auto">
            <a:xfrm>
              <a:off x="342" y="1119"/>
              <a:ext cx="271" cy="816"/>
            </a:xfrm>
            <a:custGeom>
              <a:avLst/>
              <a:gdLst>
                <a:gd name="T0" fmla="*/ 0 w 288"/>
                <a:gd name="T1" fmla="*/ 0 h 816"/>
                <a:gd name="T2" fmla="*/ 0 w 288"/>
                <a:gd name="T3" fmla="*/ 816 h 816"/>
                <a:gd name="T4" fmla="*/ 288 w 288"/>
                <a:gd name="T5" fmla="*/ 816 h 816"/>
                <a:gd name="T6" fmla="*/ 0 60000 65536"/>
                <a:gd name="T7" fmla="*/ 0 60000 65536"/>
                <a:gd name="T8" fmla="*/ 0 60000 65536"/>
              </a:gdLst>
              <a:ahLst/>
              <a:cxnLst>
                <a:cxn ang="T6">
                  <a:pos x="T0" y="T1"/>
                </a:cxn>
                <a:cxn ang="T7">
                  <a:pos x="T2" y="T3"/>
                </a:cxn>
                <a:cxn ang="T8">
                  <a:pos x="T4" y="T5"/>
                </a:cxn>
              </a:cxnLst>
              <a:rect l="0" t="0" r="r" b="b"/>
              <a:pathLst>
                <a:path w="288" h="816">
                  <a:moveTo>
                    <a:pt x="0" y="0"/>
                  </a:moveTo>
                  <a:lnTo>
                    <a:pt x="0" y="816"/>
                  </a:lnTo>
                  <a:lnTo>
                    <a:pt x="288" y="816"/>
                  </a:lnTo>
                </a:path>
              </a:pathLst>
            </a:custGeom>
            <a:noFill/>
            <a:ln w="38100" cap="flat" cmpd="sng">
              <a:solidFill>
                <a:srgbClr val="9999FF"/>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2861" name="Group 45"/>
          <p:cNvGrpSpPr>
            <a:grpSpLocks/>
          </p:cNvGrpSpPr>
          <p:nvPr/>
        </p:nvGrpSpPr>
        <p:grpSpPr bwMode="auto">
          <a:xfrm>
            <a:off x="372562" y="4210399"/>
            <a:ext cx="3541713" cy="2409239"/>
            <a:chOff x="762" y="2740"/>
            <a:chExt cx="2231" cy="1419"/>
          </a:xfrm>
        </p:grpSpPr>
        <p:sp>
          <p:nvSpPr>
            <p:cNvPr id="39953" name="Freeform 9"/>
            <p:cNvSpPr>
              <a:spLocks/>
            </p:cNvSpPr>
            <p:nvPr/>
          </p:nvSpPr>
          <p:spPr bwMode="auto">
            <a:xfrm>
              <a:off x="762" y="2740"/>
              <a:ext cx="336" cy="1200"/>
            </a:xfrm>
            <a:custGeom>
              <a:avLst/>
              <a:gdLst>
                <a:gd name="T0" fmla="*/ 112153 w 240"/>
                <a:gd name="T1" fmla="*/ 39240 h 1008"/>
                <a:gd name="T2" fmla="*/ 0 w 240"/>
                <a:gd name="T3" fmla="*/ 39240 h 1008"/>
                <a:gd name="T4" fmla="*/ 0 w 240"/>
                <a:gd name="T5" fmla="*/ 0 h 1008"/>
                <a:gd name="T6" fmla="*/ 280799 w 240"/>
                <a:gd name="T7" fmla="*/ 0 h 1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1008">
                  <a:moveTo>
                    <a:pt x="96" y="1008"/>
                  </a:moveTo>
                  <a:lnTo>
                    <a:pt x="0" y="1008"/>
                  </a:lnTo>
                  <a:lnTo>
                    <a:pt x="0" y="0"/>
                  </a:lnTo>
                  <a:lnTo>
                    <a:pt x="240" y="0"/>
                  </a:lnTo>
                </a:path>
              </a:pathLst>
            </a:custGeom>
            <a:noFill/>
            <a:ln w="38100" cap="flat" cmpd="sng">
              <a:solidFill>
                <a:srgbClr val="9999FF"/>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4" name="Oval 11"/>
            <p:cNvSpPr>
              <a:spLocks noChangeArrowheads="1"/>
            </p:cNvSpPr>
            <p:nvPr/>
          </p:nvSpPr>
          <p:spPr bwMode="auto">
            <a:xfrm>
              <a:off x="884" y="3721"/>
              <a:ext cx="2109" cy="438"/>
            </a:xfrm>
            <a:prstGeom prst="ellipse">
              <a:avLst/>
            </a:prstGeom>
            <a:solidFill>
              <a:srgbClr val="9999FF"/>
            </a:solidFill>
            <a:ln>
              <a:noFill/>
            </a:ln>
            <a:effectLst/>
            <a:extLst>
              <a:ext uri="{91240B29-F687-4F45-9708-019B960494DF}">
                <a14:hiddenLine xmlns:a14="http://schemas.microsoft.com/office/drawing/2010/main" w="31750">
                  <a:solidFill>
                    <a:srgbClr val="9999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3"/>
                </a:buBlip>
                <a:defRPr sz="3200">
                  <a:solidFill>
                    <a:schemeClr val="tx1"/>
                  </a:solidFill>
                  <a:latin typeface="Comic Sans MS" pitchFamily="66" charset="0"/>
                </a:defRPr>
              </a:lvl1pPr>
              <a:lvl2pPr marL="742950" indent="-285750">
                <a:spcBef>
                  <a:spcPct val="20000"/>
                </a:spcBef>
                <a:buSzPct val="80000"/>
                <a:buBlip>
                  <a:blip r:embed="rId4"/>
                </a:buBlip>
                <a:defRPr sz="2800">
                  <a:solidFill>
                    <a:schemeClr val="tx1"/>
                  </a:solidFill>
                  <a:latin typeface="Comic Sans MS" pitchFamily="66" charset="0"/>
                </a:defRPr>
              </a:lvl2pPr>
              <a:lvl3pPr marL="1143000" indent="-228600">
                <a:spcBef>
                  <a:spcPct val="20000"/>
                </a:spcBef>
                <a:buSzPct val="80000"/>
                <a:buBlip>
                  <a:blip r:embed="rId5"/>
                </a:buBlip>
                <a:defRPr sz="2400">
                  <a:solidFill>
                    <a:schemeClr val="tx1"/>
                  </a:solidFill>
                  <a:latin typeface="Comic Sans MS" pitchFamily="66" charset="0"/>
                </a:defRPr>
              </a:lvl3pPr>
              <a:lvl4pPr marL="1600200" indent="-228600">
                <a:spcBef>
                  <a:spcPct val="20000"/>
                </a:spcBef>
                <a:buBlip>
                  <a:blip r:embed="rId3"/>
                </a:buBlip>
                <a:defRPr sz="2000">
                  <a:solidFill>
                    <a:schemeClr val="tx1"/>
                  </a:solidFill>
                  <a:latin typeface="Comic Sans MS" pitchFamily="66" charset="0"/>
                </a:defRPr>
              </a:lvl4pPr>
              <a:lvl5pPr marL="2057400" indent="-228600">
                <a:spcBef>
                  <a:spcPct val="20000"/>
                </a:spcBef>
                <a:buSzPct val="60000"/>
                <a:buBlip>
                  <a:blip r:embed="rId4"/>
                </a:buBlip>
                <a:defRPr sz="2000">
                  <a:solidFill>
                    <a:schemeClr val="tx1"/>
                  </a:solidFill>
                  <a:latin typeface="Comic Sans MS" pitchFamily="66" charset="0"/>
                </a:defRPr>
              </a:lvl5pPr>
              <a:lvl6pPr marL="25146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6pPr>
              <a:lvl7pPr marL="29718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7pPr>
              <a:lvl8pPr marL="34290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8pPr>
              <a:lvl9pPr marL="38862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9pPr>
            </a:lstStyle>
            <a:p>
              <a:pPr algn="ctr" eaLnBrk="1" hangingPunct="1">
                <a:spcBef>
                  <a:spcPct val="0"/>
                </a:spcBef>
                <a:buFontTx/>
                <a:buNone/>
              </a:pPr>
              <a:r>
                <a:rPr lang="en-US" altLang="en-US" sz="2800" b="1" i="0" dirty="0">
                  <a:solidFill>
                    <a:schemeClr val="bg1"/>
                  </a:solidFill>
                  <a:latin typeface="Candara" panose="020E0502030303020204" pitchFamily="34" charset="0"/>
                </a:rPr>
                <a:t>mild, meek</a:t>
              </a:r>
            </a:p>
          </p:txBody>
        </p:sp>
      </p:grpSp>
      <p:sp>
        <p:nvSpPr>
          <p:cNvPr id="39946" name="Freeform 12"/>
          <p:cNvSpPr>
            <a:spLocks/>
          </p:cNvSpPr>
          <p:nvPr/>
        </p:nvSpPr>
        <p:spPr bwMode="auto">
          <a:xfrm>
            <a:off x="762000" y="4381500"/>
            <a:ext cx="685800" cy="1905000"/>
          </a:xfrm>
          <a:custGeom>
            <a:avLst/>
            <a:gdLst>
              <a:gd name="T0" fmla="*/ 2147483647 w 432"/>
              <a:gd name="T1" fmla="*/ 2147483647 h 1200"/>
              <a:gd name="T2" fmla="*/ 0 w 432"/>
              <a:gd name="T3" fmla="*/ 2147483647 h 1200"/>
              <a:gd name="T4" fmla="*/ 0 w 432"/>
              <a:gd name="T5" fmla="*/ 0 h 1200"/>
              <a:gd name="T6" fmla="*/ 2147483647 w 432"/>
              <a:gd name="T7" fmla="*/ 0 h 12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1200">
                <a:moveTo>
                  <a:pt x="288" y="1200"/>
                </a:moveTo>
                <a:lnTo>
                  <a:pt x="0" y="1200"/>
                </a:lnTo>
                <a:lnTo>
                  <a:pt x="0" y="0"/>
                </a:lnTo>
                <a:lnTo>
                  <a:pt x="432" y="0"/>
                </a:lnTo>
              </a:path>
            </a:pathLst>
          </a:cu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38100" cap="flat" cmpd="sng">
                <a:solidFill>
                  <a:srgbClr val="9999FF"/>
                </a:solidFill>
                <a:prstDash val="solid"/>
                <a:round/>
                <a:headEnd type="none" w="med" len="med"/>
                <a:tailEnd type="triangl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62863" name="Group 47"/>
          <p:cNvGrpSpPr>
            <a:grpSpLocks noGrp="1" noUngrp="1" noRot="1" noMove="1" noResize="1"/>
          </p:cNvGrpSpPr>
          <p:nvPr/>
        </p:nvGrpSpPr>
        <p:grpSpPr bwMode="auto">
          <a:xfrm>
            <a:off x="4238839" y="4354202"/>
            <a:ext cx="3917950" cy="1823558"/>
            <a:chOff x="2530" y="2618"/>
            <a:chExt cx="2468" cy="1545"/>
          </a:xfrm>
        </p:grpSpPr>
        <p:sp>
          <p:nvSpPr>
            <p:cNvPr id="39951" name="Line 38"/>
            <p:cNvSpPr>
              <a:spLocks noGrp="1" noRot="1" noMove="1" noResize="1" noEditPoints="1" noAdjustHandles="1" noChangeArrowheads="1" noChangeShapeType="1"/>
            </p:cNvSpPr>
            <p:nvPr/>
          </p:nvSpPr>
          <p:spPr bwMode="auto">
            <a:xfrm flipV="1">
              <a:off x="3781" y="2618"/>
              <a:ext cx="6" cy="1156"/>
            </a:xfrm>
            <a:prstGeom prst="line">
              <a:avLst/>
            </a:prstGeom>
            <a:noFill/>
            <a:ln w="38100">
              <a:solidFill>
                <a:srgbClr val="9999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2" name="Oval 39"/>
            <p:cNvSpPr>
              <a:spLocks/>
            </p:cNvSpPr>
            <p:nvPr/>
          </p:nvSpPr>
          <p:spPr bwMode="auto">
            <a:xfrm>
              <a:off x="2530" y="3540"/>
              <a:ext cx="2468" cy="623"/>
            </a:xfrm>
            <a:prstGeom prst="ellipse">
              <a:avLst/>
            </a:prstGeom>
            <a:solidFill>
              <a:srgbClr val="9999FF"/>
            </a:solidFill>
            <a:ln>
              <a:noFill/>
            </a:ln>
            <a:effectLst/>
            <a:extLst>
              <a:ext uri="{91240B29-F687-4F45-9708-019B960494DF}">
                <a14:hiddenLine xmlns:a14="http://schemas.microsoft.com/office/drawing/2010/main" w="31750">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Blip>
                  <a:blip r:embed="rId3"/>
                </a:buBlip>
                <a:defRPr sz="3200">
                  <a:solidFill>
                    <a:schemeClr val="tx1"/>
                  </a:solidFill>
                  <a:latin typeface="Comic Sans MS" pitchFamily="66" charset="0"/>
                </a:defRPr>
              </a:lvl1pPr>
              <a:lvl2pPr marL="742950" indent="-285750">
                <a:spcBef>
                  <a:spcPct val="20000"/>
                </a:spcBef>
                <a:buSzPct val="80000"/>
                <a:buBlip>
                  <a:blip r:embed="rId4"/>
                </a:buBlip>
                <a:defRPr sz="2800">
                  <a:solidFill>
                    <a:schemeClr val="tx1"/>
                  </a:solidFill>
                  <a:latin typeface="Comic Sans MS" pitchFamily="66" charset="0"/>
                </a:defRPr>
              </a:lvl2pPr>
              <a:lvl3pPr marL="1143000" indent="-228600">
                <a:spcBef>
                  <a:spcPct val="20000"/>
                </a:spcBef>
                <a:buSzPct val="80000"/>
                <a:buBlip>
                  <a:blip r:embed="rId5"/>
                </a:buBlip>
                <a:defRPr sz="2400">
                  <a:solidFill>
                    <a:schemeClr val="tx1"/>
                  </a:solidFill>
                  <a:latin typeface="Comic Sans MS" pitchFamily="66" charset="0"/>
                </a:defRPr>
              </a:lvl3pPr>
              <a:lvl4pPr marL="1600200" indent="-228600">
                <a:spcBef>
                  <a:spcPct val="20000"/>
                </a:spcBef>
                <a:buBlip>
                  <a:blip r:embed="rId3"/>
                </a:buBlip>
                <a:defRPr sz="2000">
                  <a:solidFill>
                    <a:schemeClr val="tx1"/>
                  </a:solidFill>
                  <a:latin typeface="Comic Sans MS" pitchFamily="66" charset="0"/>
                </a:defRPr>
              </a:lvl4pPr>
              <a:lvl5pPr marL="2057400" indent="-228600">
                <a:spcBef>
                  <a:spcPct val="20000"/>
                </a:spcBef>
                <a:buSzPct val="60000"/>
                <a:buBlip>
                  <a:blip r:embed="rId4"/>
                </a:buBlip>
                <a:defRPr sz="2000">
                  <a:solidFill>
                    <a:schemeClr val="tx1"/>
                  </a:solidFill>
                  <a:latin typeface="Comic Sans MS" pitchFamily="66" charset="0"/>
                </a:defRPr>
              </a:lvl5pPr>
              <a:lvl6pPr marL="25146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6pPr>
              <a:lvl7pPr marL="29718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7pPr>
              <a:lvl8pPr marL="34290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8pPr>
              <a:lvl9pPr marL="38862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9pPr>
            </a:lstStyle>
            <a:p>
              <a:pPr algn="ctr" eaLnBrk="1" hangingPunct="1">
                <a:spcBef>
                  <a:spcPct val="0"/>
                </a:spcBef>
                <a:buFontTx/>
                <a:buNone/>
              </a:pPr>
              <a:r>
                <a:rPr lang="en-US" altLang="en-US" sz="2800" b="1" i="0" dirty="0">
                  <a:solidFill>
                    <a:schemeClr val="bg1"/>
                  </a:solidFill>
                  <a:latin typeface="Candara" panose="020E0502030303020204" pitchFamily="34" charset="0"/>
                </a:rPr>
                <a:t>self-examination</a:t>
              </a:r>
            </a:p>
          </p:txBody>
        </p:sp>
      </p:grpSp>
      <p:grpSp>
        <p:nvGrpSpPr>
          <p:cNvPr id="162862" name="Group 46"/>
          <p:cNvGrpSpPr>
            <a:grpSpLocks/>
          </p:cNvGrpSpPr>
          <p:nvPr/>
        </p:nvGrpSpPr>
        <p:grpSpPr bwMode="auto">
          <a:xfrm>
            <a:off x="241919" y="3599406"/>
            <a:ext cx="4770438" cy="2177784"/>
            <a:chOff x="563" y="2571"/>
            <a:chExt cx="3005" cy="1087"/>
          </a:xfrm>
        </p:grpSpPr>
        <p:sp>
          <p:nvSpPr>
            <p:cNvPr id="39949" name="Oval 8"/>
            <p:cNvSpPr>
              <a:spLocks noChangeArrowheads="1"/>
            </p:cNvSpPr>
            <p:nvPr/>
          </p:nvSpPr>
          <p:spPr bwMode="auto">
            <a:xfrm>
              <a:off x="676" y="3291"/>
              <a:ext cx="2892" cy="367"/>
            </a:xfrm>
            <a:prstGeom prst="ellipse">
              <a:avLst/>
            </a:prstGeom>
            <a:solidFill>
              <a:srgbClr val="9999FF"/>
            </a:solidFill>
            <a:ln>
              <a:noFill/>
            </a:ln>
            <a:effectLst/>
            <a:extLst>
              <a:ext uri="{91240B29-F687-4F45-9708-019B960494DF}">
                <a14:hiddenLine xmlns:a14="http://schemas.microsoft.com/office/drawing/2010/main" w="31750">
                  <a:solidFill>
                    <a:srgbClr val="9999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Blip>
                  <a:blip r:embed="rId3"/>
                </a:buBlip>
                <a:defRPr sz="3200">
                  <a:solidFill>
                    <a:schemeClr val="tx1"/>
                  </a:solidFill>
                  <a:latin typeface="Comic Sans MS" pitchFamily="66" charset="0"/>
                </a:defRPr>
              </a:lvl1pPr>
              <a:lvl2pPr marL="742950" indent="-285750">
                <a:spcBef>
                  <a:spcPct val="20000"/>
                </a:spcBef>
                <a:buSzPct val="80000"/>
                <a:buBlip>
                  <a:blip r:embed="rId4"/>
                </a:buBlip>
                <a:defRPr sz="2800">
                  <a:solidFill>
                    <a:schemeClr val="tx1"/>
                  </a:solidFill>
                  <a:latin typeface="Comic Sans MS" pitchFamily="66" charset="0"/>
                </a:defRPr>
              </a:lvl2pPr>
              <a:lvl3pPr marL="1143000" indent="-228600">
                <a:spcBef>
                  <a:spcPct val="20000"/>
                </a:spcBef>
                <a:buSzPct val="80000"/>
                <a:buBlip>
                  <a:blip r:embed="rId5"/>
                </a:buBlip>
                <a:defRPr sz="2400">
                  <a:solidFill>
                    <a:schemeClr val="tx1"/>
                  </a:solidFill>
                  <a:latin typeface="Comic Sans MS" pitchFamily="66" charset="0"/>
                </a:defRPr>
              </a:lvl3pPr>
              <a:lvl4pPr marL="1600200" indent="-228600">
                <a:spcBef>
                  <a:spcPct val="20000"/>
                </a:spcBef>
                <a:buBlip>
                  <a:blip r:embed="rId3"/>
                </a:buBlip>
                <a:defRPr sz="2000">
                  <a:solidFill>
                    <a:schemeClr val="tx1"/>
                  </a:solidFill>
                  <a:latin typeface="Comic Sans MS" pitchFamily="66" charset="0"/>
                </a:defRPr>
              </a:lvl4pPr>
              <a:lvl5pPr marL="2057400" indent="-228600">
                <a:spcBef>
                  <a:spcPct val="20000"/>
                </a:spcBef>
                <a:buSzPct val="60000"/>
                <a:buBlip>
                  <a:blip r:embed="rId4"/>
                </a:buBlip>
                <a:defRPr sz="2000">
                  <a:solidFill>
                    <a:schemeClr val="tx1"/>
                  </a:solidFill>
                  <a:latin typeface="Comic Sans MS" pitchFamily="66" charset="0"/>
                </a:defRPr>
              </a:lvl5pPr>
              <a:lvl6pPr marL="25146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6pPr>
              <a:lvl7pPr marL="29718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7pPr>
              <a:lvl8pPr marL="34290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8pPr>
              <a:lvl9pPr marL="38862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9pPr>
            </a:lstStyle>
            <a:p>
              <a:pPr algn="ctr" eaLnBrk="1" hangingPunct="1">
                <a:spcBef>
                  <a:spcPct val="0"/>
                </a:spcBef>
                <a:buFontTx/>
                <a:buNone/>
              </a:pPr>
              <a:r>
                <a:rPr lang="en-US" altLang="en-US" sz="2800" b="1" i="0" dirty="0">
                  <a:solidFill>
                    <a:schemeClr val="bg1"/>
                  </a:solidFill>
                  <a:latin typeface="Candara" panose="020E0502030303020204" pitchFamily="34" charset="0"/>
                </a:rPr>
                <a:t>repair, strengthen</a:t>
              </a:r>
            </a:p>
          </p:txBody>
        </p:sp>
        <p:sp>
          <p:nvSpPr>
            <p:cNvPr id="39950" name="Freeform 43"/>
            <p:cNvSpPr>
              <a:spLocks/>
            </p:cNvSpPr>
            <p:nvPr/>
          </p:nvSpPr>
          <p:spPr bwMode="auto">
            <a:xfrm>
              <a:off x="563" y="2571"/>
              <a:ext cx="363" cy="921"/>
            </a:xfrm>
            <a:custGeom>
              <a:avLst/>
              <a:gdLst>
                <a:gd name="T0" fmla="*/ 4421 w 240"/>
                <a:gd name="T1" fmla="*/ 1008 h 1008"/>
                <a:gd name="T2" fmla="*/ 0 w 240"/>
                <a:gd name="T3" fmla="*/ 1008 h 1008"/>
                <a:gd name="T4" fmla="*/ 0 w 240"/>
                <a:gd name="T5" fmla="*/ 0 h 1008"/>
                <a:gd name="T6" fmla="*/ 11065 w 240"/>
                <a:gd name="T7" fmla="*/ 0 h 1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1008">
                  <a:moveTo>
                    <a:pt x="96" y="1008"/>
                  </a:moveTo>
                  <a:lnTo>
                    <a:pt x="0" y="1008"/>
                  </a:lnTo>
                  <a:lnTo>
                    <a:pt x="0" y="0"/>
                  </a:lnTo>
                  <a:lnTo>
                    <a:pt x="240" y="0"/>
                  </a:lnTo>
                </a:path>
              </a:pathLst>
            </a:custGeom>
            <a:noFill/>
            <a:ln w="38100" cap="flat" cmpd="sng">
              <a:solidFill>
                <a:srgbClr val="9999FF"/>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2832" name="Group 16"/>
          <p:cNvGrpSpPr>
            <a:grpSpLocks/>
          </p:cNvGrpSpPr>
          <p:nvPr/>
        </p:nvGrpSpPr>
        <p:grpSpPr bwMode="auto">
          <a:xfrm>
            <a:off x="6660879" y="2958882"/>
            <a:ext cx="2241201" cy="2407214"/>
            <a:chOff x="4051" y="2197"/>
            <a:chExt cx="1431" cy="1500"/>
          </a:xfrm>
        </p:grpSpPr>
        <p:sp>
          <p:nvSpPr>
            <p:cNvPr id="39957" name="Oval 17"/>
            <p:cNvSpPr>
              <a:spLocks/>
            </p:cNvSpPr>
            <p:nvPr/>
          </p:nvSpPr>
          <p:spPr bwMode="auto">
            <a:xfrm>
              <a:off x="4051" y="3239"/>
              <a:ext cx="1009" cy="458"/>
            </a:xfrm>
            <a:prstGeom prst="ellipse">
              <a:avLst/>
            </a:prstGeom>
            <a:solidFill>
              <a:srgbClr val="9999FF"/>
            </a:solidFill>
            <a:ln>
              <a:noFill/>
            </a:ln>
            <a:effectLst/>
            <a:extLst>
              <a:ext uri="{91240B29-F687-4F45-9708-019B960494DF}">
                <a14:hiddenLine xmlns:a14="http://schemas.microsoft.com/office/drawing/2010/main" w="31750">
                  <a:solidFill>
                    <a:srgbClr val="9999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3"/>
                </a:buBlip>
                <a:defRPr sz="3200">
                  <a:solidFill>
                    <a:schemeClr val="tx1"/>
                  </a:solidFill>
                  <a:latin typeface="Comic Sans MS" pitchFamily="66" charset="0"/>
                </a:defRPr>
              </a:lvl1pPr>
              <a:lvl2pPr marL="742950" indent="-285750">
                <a:spcBef>
                  <a:spcPct val="20000"/>
                </a:spcBef>
                <a:buSzPct val="80000"/>
                <a:buBlip>
                  <a:blip r:embed="rId4"/>
                </a:buBlip>
                <a:defRPr sz="2800">
                  <a:solidFill>
                    <a:schemeClr val="tx1"/>
                  </a:solidFill>
                  <a:latin typeface="Comic Sans MS" pitchFamily="66" charset="0"/>
                </a:defRPr>
              </a:lvl2pPr>
              <a:lvl3pPr marL="1143000" indent="-228600">
                <a:spcBef>
                  <a:spcPct val="20000"/>
                </a:spcBef>
                <a:buSzPct val="80000"/>
                <a:buBlip>
                  <a:blip r:embed="rId5"/>
                </a:buBlip>
                <a:defRPr sz="2400">
                  <a:solidFill>
                    <a:schemeClr val="tx1"/>
                  </a:solidFill>
                  <a:latin typeface="Comic Sans MS" pitchFamily="66" charset="0"/>
                </a:defRPr>
              </a:lvl3pPr>
              <a:lvl4pPr marL="1600200" indent="-228600">
                <a:spcBef>
                  <a:spcPct val="20000"/>
                </a:spcBef>
                <a:buBlip>
                  <a:blip r:embed="rId3"/>
                </a:buBlip>
                <a:defRPr sz="2000">
                  <a:solidFill>
                    <a:schemeClr val="tx1"/>
                  </a:solidFill>
                  <a:latin typeface="Comic Sans MS" pitchFamily="66" charset="0"/>
                </a:defRPr>
              </a:lvl4pPr>
              <a:lvl5pPr marL="2057400" indent="-228600">
                <a:spcBef>
                  <a:spcPct val="20000"/>
                </a:spcBef>
                <a:buSzPct val="60000"/>
                <a:buBlip>
                  <a:blip r:embed="rId4"/>
                </a:buBlip>
                <a:defRPr sz="2000">
                  <a:solidFill>
                    <a:schemeClr val="tx1"/>
                  </a:solidFill>
                  <a:latin typeface="Comic Sans MS" pitchFamily="66" charset="0"/>
                </a:defRPr>
              </a:lvl5pPr>
              <a:lvl6pPr marL="25146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6pPr>
              <a:lvl7pPr marL="29718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7pPr>
              <a:lvl8pPr marL="34290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8pPr>
              <a:lvl9pPr marL="3886200" indent="-228600" eaLnBrk="0" fontAlgn="base" hangingPunct="0">
                <a:spcBef>
                  <a:spcPct val="20000"/>
                </a:spcBef>
                <a:spcAft>
                  <a:spcPct val="0"/>
                </a:spcAft>
                <a:buSzPct val="60000"/>
                <a:buBlip>
                  <a:blip r:embed="rId4"/>
                </a:buBlip>
                <a:defRPr sz="2000">
                  <a:solidFill>
                    <a:schemeClr val="tx1"/>
                  </a:solidFill>
                  <a:latin typeface="Comic Sans MS" pitchFamily="66" charset="0"/>
                </a:defRPr>
              </a:lvl9pPr>
            </a:lstStyle>
            <a:p>
              <a:pPr algn="ctr" eaLnBrk="1" hangingPunct="1">
                <a:spcBef>
                  <a:spcPct val="0"/>
                </a:spcBef>
                <a:buFontTx/>
                <a:buNone/>
              </a:pPr>
              <a:r>
                <a:rPr lang="en-US" altLang="en-US" sz="2800" b="1" i="0" dirty="0">
                  <a:solidFill>
                    <a:schemeClr val="bg1"/>
                  </a:solidFill>
                  <a:latin typeface="Candara" panose="020E0502030303020204" pitchFamily="34" charset="0"/>
                </a:rPr>
                <a:t>WHO?</a:t>
              </a:r>
            </a:p>
          </p:txBody>
        </p:sp>
        <p:sp>
          <p:nvSpPr>
            <p:cNvPr id="39958" name="Freeform 18"/>
            <p:cNvSpPr>
              <a:spLocks/>
            </p:cNvSpPr>
            <p:nvPr/>
          </p:nvSpPr>
          <p:spPr bwMode="auto">
            <a:xfrm>
              <a:off x="4804" y="2197"/>
              <a:ext cx="678" cy="1245"/>
            </a:xfrm>
            <a:custGeom>
              <a:avLst/>
              <a:gdLst>
                <a:gd name="T0" fmla="*/ 0 w 624"/>
                <a:gd name="T1" fmla="*/ 1248 h 1248"/>
                <a:gd name="T2" fmla="*/ 624 w 624"/>
                <a:gd name="T3" fmla="*/ 1248 h 1248"/>
                <a:gd name="T4" fmla="*/ 624 w 624"/>
                <a:gd name="T5" fmla="*/ 0 h 1248"/>
                <a:gd name="T6" fmla="*/ 192 w 624"/>
                <a:gd name="T7" fmla="*/ 0 h 12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4" h="1248">
                  <a:moveTo>
                    <a:pt x="0" y="1248"/>
                  </a:moveTo>
                  <a:lnTo>
                    <a:pt x="624" y="1248"/>
                  </a:lnTo>
                  <a:lnTo>
                    <a:pt x="624" y="0"/>
                  </a:lnTo>
                  <a:lnTo>
                    <a:pt x="192" y="0"/>
                  </a:lnTo>
                </a:path>
              </a:pathLst>
            </a:custGeom>
            <a:noFill/>
            <a:ln w="38100" cap="flat" cmpd="sng">
              <a:solidFill>
                <a:srgbClr val="9999FF"/>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Tree>
    <p:extLst>
      <p:ext uri="{BB962C8B-B14F-4D97-AF65-F5344CB8AC3E}">
        <p14:creationId xmlns:p14="http://schemas.microsoft.com/office/powerpoint/2010/main" val="20151173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62820"/>
                                        </p:tgtEl>
                                        <p:attrNameLst>
                                          <p:attrName>style.visibility</p:attrName>
                                        </p:attrNameLst>
                                      </p:cBhvr>
                                      <p:to>
                                        <p:strVal val="visible"/>
                                      </p:to>
                                    </p:set>
                                    <p:anim calcmode="lin" valueType="num">
                                      <p:cBhvr>
                                        <p:cTn id="7" dur="1000" fill="hold"/>
                                        <p:tgtEl>
                                          <p:spTgt spid="162820"/>
                                        </p:tgtEl>
                                        <p:attrNameLst>
                                          <p:attrName>ppt_w</p:attrName>
                                        </p:attrNameLst>
                                      </p:cBhvr>
                                      <p:tavLst>
                                        <p:tav tm="0">
                                          <p:val>
                                            <p:fltVal val="0"/>
                                          </p:val>
                                        </p:tav>
                                        <p:tav tm="100000">
                                          <p:val>
                                            <p:strVal val="#ppt_w"/>
                                          </p:val>
                                        </p:tav>
                                      </p:tavLst>
                                    </p:anim>
                                    <p:anim calcmode="lin" valueType="num">
                                      <p:cBhvr>
                                        <p:cTn id="8" dur="1000" fill="hold"/>
                                        <p:tgtEl>
                                          <p:spTgt spid="162820"/>
                                        </p:tgtEl>
                                        <p:attrNameLst>
                                          <p:attrName>ppt_h</p:attrName>
                                        </p:attrNameLst>
                                      </p:cBhvr>
                                      <p:tavLst>
                                        <p:tav tm="0">
                                          <p:val>
                                            <p:fltVal val="0"/>
                                          </p:val>
                                        </p:tav>
                                        <p:tav tm="100000">
                                          <p:val>
                                            <p:strVal val="#ppt_h"/>
                                          </p:val>
                                        </p:tav>
                                      </p:tavLst>
                                    </p:anim>
                                    <p:animEffect transition="in" filter="fade">
                                      <p:cBhvr>
                                        <p:cTn id="9" dur="1000"/>
                                        <p:tgtEl>
                                          <p:spTgt spid="16282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nodeType="clickEffect">
                                  <p:stCondLst>
                                    <p:cond delay="0"/>
                                  </p:stCondLst>
                                  <p:childTnLst>
                                    <p:set>
                                      <p:cBhvr>
                                        <p:cTn id="13" dur="1" fill="hold">
                                          <p:stCondLst>
                                            <p:cond delay="0"/>
                                          </p:stCondLst>
                                        </p:cTn>
                                        <p:tgtEl>
                                          <p:spTgt spid="162835"/>
                                        </p:tgtEl>
                                        <p:attrNameLst>
                                          <p:attrName>style.visibility</p:attrName>
                                        </p:attrNameLst>
                                      </p:cBhvr>
                                      <p:to>
                                        <p:strVal val="visible"/>
                                      </p:to>
                                    </p:set>
                                    <p:anim calcmode="lin" valueType="num">
                                      <p:cBhvr>
                                        <p:cTn id="14" dur="1000" fill="hold"/>
                                        <p:tgtEl>
                                          <p:spTgt spid="162835"/>
                                        </p:tgtEl>
                                        <p:attrNameLst>
                                          <p:attrName>ppt_w</p:attrName>
                                        </p:attrNameLst>
                                      </p:cBhvr>
                                      <p:tavLst>
                                        <p:tav tm="0">
                                          <p:val>
                                            <p:strVal val="#ppt_w*0.05"/>
                                          </p:val>
                                        </p:tav>
                                        <p:tav tm="100000">
                                          <p:val>
                                            <p:strVal val="#ppt_w"/>
                                          </p:val>
                                        </p:tav>
                                      </p:tavLst>
                                    </p:anim>
                                    <p:anim calcmode="lin" valueType="num">
                                      <p:cBhvr>
                                        <p:cTn id="15" dur="1000" fill="hold"/>
                                        <p:tgtEl>
                                          <p:spTgt spid="162835"/>
                                        </p:tgtEl>
                                        <p:attrNameLst>
                                          <p:attrName>ppt_h</p:attrName>
                                        </p:attrNameLst>
                                      </p:cBhvr>
                                      <p:tavLst>
                                        <p:tav tm="0">
                                          <p:val>
                                            <p:strVal val="#ppt_h"/>
                                          </p:val>
                                        </p:tav>
                                        <p:tav tm="100000">
                                          <p:val>
                                            <p:strVal val="#ppt_h"/>
                                          </p:val>
                                        </p:tav>
                                      </p:tavLst>
                                    </p:anim>
                                    <p:anim calcmode="lin" valueType="num">
                                      <p:cBhvr>
                                        <p:cTn id="16" dur="1000" fill="hold"/>
                                        <p:tgtEl>
                                          <p:spTgt spid="162835"/>
                                        </p:tgtEl>
                                        <p:attrNameLst>
                                          <p:attrName>ppt_x</p:attrName>
                                        </p:attrNameLst>
                                      </p:cBhvr>
                                      <p:tavLst>
                                        <p:tav tm="0">
                                          <p:val>
                                            <p:strVal val="#ppt_x-.2"/>
                                          </p:val>
                                        </p:tav>
                                        <p:tav tm="100000">
                                          <p:val>
                                            <p:strVal val="#ppt_x"/>
                                          </p:val>
                                        </p:tav>
                                      </p:tavLst>
                                    </p:anim>
                                    <p:anim calcmode="lin" valueType="num">
                                      <p:cBhvr>
                                        <p:cTn id="17" dur="1000" fill="hold"/>
                                        <p:tgtEl>
                                          <p:spTgt spid="162835"/>
                                        </p:tgtEl>
                                        <p:attrNameLst>
                                          <p:attrName>ppt_y</p:attrName>
                                        </p:attrNameLst>
                                      </p:cBhvr>
                                      <p:tavLst>
                                        <p:tav tm="0">
                                          <p:val>
                                            <p:strVal val="#ppt_y"/>
                                          </p:val>
                                        </p:tav>
                                        <p:tav tm="100000">
                                          <p:val>
                                            <p:strVal val="#ppt_y"/>
                                          </p:val>
                                        </p:tav>
                                      </p:tavLst>
                                    </p:anim>
                                    <p:animEffect transition="in" filter="fade">
                                      <p:cBhvr>
                                        <p:cTn id="18" dur="1000"/>
                                        <p:tgtEl>
                                          <p:spTgt spid="16283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2" presetClass="entr" presetSubtype="0" fill="hold" nodeType="clickEffect">
                                  <p:stCondLst>
                                    <p:cond delay="0"/>
                                  </p:stCondLst>
                                  <p:childTnLst>
                                    <p:set>
                                      <p:cBhvr>
                                        <p:cTn id="22" dur="1" fill="hold">
                                          <p:stCondLst>
                                            <p:cond delay="0"/>
                                          </p:stCondLst>
                                        </p:cTn>
                                        <p:tgtEl>
                                          <p:spTgt spid="162832"/>
                                        </p:tgtEl>
                                        <p:attrNameLst>
                                          <p:attrName>style.visibility</p:attrName>
                                        </p:attrNameLst>
                                      </p:cBhvr>
                                      <p:to>
                                        <p:strVal val="visible"/>
                                      </p:to>
                                    </p:set>
                                    <p:animScale>
                                      <p:cBhvr>
                                        <p:cTn id="23" dur="1000" decel="50000" fill="hold">
                                          <p:stCondLst>
                                            <p:cond delay="0"/>
                                          </p:stCondLst>
                                        </p:cTn>
                                        <p:tgtEl>
                                          <p:spTgt spid="1628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62832"/>
                                        </p:tgtEl>
                                        <p:attrNameLst>
                                          <p:attrName>ppt_x</p:attrName>
                                          <p:attrName>ppt_y</p:attrName>
                                        </p:attrNameLst>
                                      </p:cBhvr>
                                    </p:animMotion>
                                    <p:animEffect transition="in" filter="fade">
                                      <p:cBhvr>
                                        <p:cTn id="25" dur="1000"/>
                                        <p:tgtEl>
                                          <p:spTgt spid="16283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nodeType="clickEffect">
                                  <p:stCondLst>
                                    <p:cond delay="0"/>
                                  </p:stCondLst>
                                  <p:childTnLst>
                                    <p:set>
                                      <p:cBhvr>
                                        <p:cTn id="29" dur="1" fill="hold">
                                          <p:stCondLst>
                                            <p:cond delay="0"/>
                                          </p:stCondLst>
                                        </p:cTn>
                                        <p:tgtEl>
                                          <p:spTgt spid="162862"/>
                                        </p:tgtEl>
                                        <p:attrNameLst>
                                          <p:attrName>style.visibility</p:attrName>
                                        </p:attrNameLst>
                                      </p:cBhvr>
                                      <p:to>
                                        <p:strVal val="visible"/>
                                      </p:to>
                                    </p:set>
                                    <p:anim calcmode="lin" valueType="num">
                                      <p:cBhvr additive="base">
                                        <p:cTn id="30" dur="1000" fill="hold"/>
                                        <p:tgtEl>
                                          <p:spTgt spid="162862"/>
                                        </p:tgtEl>
                                        <p:attrNameLst>
                                          <p:attrName>ppt_x</p:attrName>
                                        </p:attrNameLst>
                                      </p:cBhvr>
                                      <p:tavLst>
                                        <p:tav tm="0">
                                          <p:val>
                                            <p:strVal val="0-#ppt_w/2"/>
                                          </p:val>
                                        </p:tav>
                                        <p:tav tm="100000">
                                          <p:val>
                                            <p:strVal val="#ppt_x"/>
                                          </p:val>
                                        </p:tav>
                                      </p:tavLst>
                                    </p:anim>
                                    <p:anim calcmode="lin" valueType="num">
                                      <p:cBhvr additive="base">
                                        <p:cTn id="31" dur="1000" fill="hold"/>
                                        <p:tgtEl>
                                          <p:spTgt spid="162862"/>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162861"/>
                                        </p:tgtEl>
                                        <p:attrNameLst>
                                          <p:attrName>style.visibility</p:attrName>
                                        </p:attrNameLst>
                                      </p:cBhvr>
                                      <p:to>
                                        <p:strVal val="visible"/>
                                      </p:to>
                                    </p:set>
                                    <p:anim calcmode="lin" valueType="num">
                                      <p:cBhvr additive="base">
                                        <p:cTn id="36" dur="1000" fill="hold"/>
                                        <p:tgtEl>
                                          <p:spTgt spid="162861"/>
                                        </p:tgtEl>
                                        <p:attrNameLst>
                                          <p:attrName>ppt_x</p:attrName>
                                        </p:attrNameLst>
                                      </p:cBhvr>
                                      <p:tavLst>
                                        <p:tav tm="0">
                                          <p:val>
                                            <p:strVal val="0-#ppt_w/2"/>
                                          </p:val>
                                        </p:tav>
                                        <p:tav tm="100000">
                                          <p:val>
                                            <p:strVal val="#ppt_x"/>
                                          </p:val>
                                        </p:tav>
                                      </p:tavLst>
                                    </p:anim>
                                    <p:anim calcmode="lin" valueType="num">
                                      <p:cBhvr additive="base">
                                        <p:cTn id="37" dur="1000" fill="hold"/>
                                        <p:tgtEl>
                                          <p:spTgt spid="162861"/>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62863"/>
                                        </p:tgtEl>
                                        <p:attrNameLst>
                                          <p:attrName>style.visibility</p:attrName>
                                        </p:attrNameLst>
                                      </p:cBhvr>
                                      <p:to>
                                        <p:strVal val="visible"/>
                                      </p:to>
                                    </p:set>
                                    <p:anim calcmode="lin" valueType="num">
                                      <p:cBhvr additive="base">
                                        <p:cTn id="42" dur="1000" fill="hold"/>
                                        <p:tgtEl>
                                          <p:spTgt spid="162863"/>
                                        </p:tgtEl>
                                        <p:attrNameLst>
                                          <p:attrName>ppt_x</p:attrName>
                                        </p:attrNameLst>
                                      </p:cBhvr>
                                      <p:tavLst>
                                        <p:tav tm="0">
                                          <p:val>
                                            <p:strVal val="#ppt_x"/>
                                          </p:val>
                                        </p:tav>
                                        <p:tav tm="100000">
                                          <p:val>
                                            <p:strVal val="#ppt_x"/>
                                          </p:val>
                                        </p:tav>
                                      </p:tavLst>
                                    </p:anim>
                                    <p:anim calcmode="lin" valueType="num">
                                      <p:cBhvr additive="base">
                                        <p:cTn id="43" dur="1000" fill="hold"/>
                                        <p:tgtEl>
                                          <p:spTgt spid="1628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4400" b="1" dirty="0">
                <a:latin typeface="Candara" panose="020E0502030303020204" pitchFamily="34" charset="0"/>
              </a:rPr>
              <a:t>Ephesians 4:31, 32</a:t>
            </a:r>
          </a:p>
        </p:txBody>
      </p:sp>
      <p:sp>
        <p:nvSpPr>
          <p:cNvPr id="4" name="Slide Number Placeholder 3"/>
          <p:cNvSpPr>
            <a:spLocks noGrp="1"/>
          </p:cNvSpPr>
          <p:nvPr>
            <p:ph type="sldNum" sz="quarter" idx="12"/>
          </p:nvPr>
        </p:nvSpPr>
        <p:spPr/>
        <p:txBody>
          <a:bodyPr/>
          <a:lstStyle/>
          <a:p>
            <a:fld id="{DF083FFC-45F4-4D77-A7A4-33C50BCE64BA}" type="slidenum">
              <a:rPr lang="en-US" smtClean="0"/>
              <a:t>13</a:t>
            </a:fld>
            <a:endParaRPr lang="en-US"/>
          </a:p>
        </p:txBody>
      </p:sp>
      <p:sp>
        <p:nvSpPr>
          <p:cNvPr id="6" name="Rectangle 5"/>
          <p:cNvSpPr/>
          <p:nvPr/>
        </p:nvSpPr>
        <p:spPr>
          <a:xfrm>
            <a:off x="457200" y="2962834"/>
            <a:ext cx="6015318" cy="533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sz="quarter" idx="1"/>
          </p:nvPr>
        </p:nvSpPr>
        <p:spPr>
          <a:xfrm>
            <a:off x="457200" y="1156445"/>
            <a:ext cx="8462682" cy="4598896"/>
          </a:xfrm>
        </p:spPr>
        <p:txBody>
          <a:bodyPr>
            <a:normAutofit/>
          </a:bodyPr>
          <a:lstStyle/>
          <a:p>
            <a:pPr marL="0" indent="0">
              <a:buNone/>
            </a:pPr>
            <a:r>
              <a:rPr lang="en-US" sz="3600" b="1" i="1" dirty="0">
                <a:solidFill>
                  <a:schemeClr val="accent1"/>
                </a:solidFill>
                <a:latin typeface="Candara" panose="020E0502030303020204" pitchFamily="34" charset="0"/>
              </a:rPr>
              <a:t>31</a:t>
            </a:r>
            <a:r>
              <a:rPr lang="en-US" sz="3600" b="1" i="1" dirty="0">
                <a:latin typeface="Candara" panose="020E0502030303020204" pitchFamily="34" charset="0"/>
              </a:rPr>
              <a:t> Let all bitterness, wrath, anger, clamor, and evil speaking be put away from you, with all malice. </a:t>
            </a:r>
          </a:p>
          <a:p>
            <a:pPr marL="0" indent="0">
              <a:buNone/>
            </a:pPr>
            <a:r>
              <a:rPr lang="en-US" sz="3600" b="1" i="1" dirty="0">
                <a:solidFill>
                  <a:schemeClr val="accent1"/>
                </a:solidFill>
                <a:latin typeface="Candara" panose="020E0502030303020204" pitchFamily="34" charset="0"/>
              </a:rPr>
              <a:t>32</a:t>
            </a:r>
            <a:r>
              <a:rPr lang="en-US" sz="3600" b="1" i="1" dirty="0">
                <a:latin typeface="Candara" panose="020E0502030303020204" pitchFamily="34" charset="0"/>
              </a:rPr>
              <a:t> And be kind to one another, tenderhearted, forgiving one another, just as God in Christ forgave you.  </a:t>
            </a:r>
            <a:r>
              <a:rPr lang="en-US" sz="3600" dirty="0">
                <a:latin typeface="Candara" panose="020E0502030303020204" pitchFamily="34" charset="0"/>
              </a:rPr>
              <a:t>(NKJV)</a:t>
            </a:r>
          </a:p>
        </p:txBody>
      </p:sp>
    </p:spTree>
    <p:extLst>
      <p:ext uri="{BB962C8B-B14F-4D97-AF65-F5344CB8AC3E}">
        <p14:creationId xmlns:p14="http://schemas.microsoft.com/office/powerpoint/2010/main" val="39092285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50EA-9127-9723-7026-98DCF20FC87D}"/>
              </a:ext>
            </a:extLst>
          </p:cNvPr>
          <p:cNvSpPr>
            <a:spLocks noGrp="1"/>
          </p:cNvSpPr>
          <p:nvPr>
            <p:ph type="title"/>
          </p:nvPr>
        </p:nvSpPr>
        <p:spPr>
          <a:xfrm>
            <a:off x="457200" y="152400"/>
            <a:ext cx="8229600" cy="797626"/>
          </a:xfrm>
        </p:spPr>
        <p:txBody>
          <a:bodyPr>
            <a:normAutofit/>
          </a:bodyPr>
          <a:lstStyle/>
          <a:p>
            <a:r>
              <a:rPr lang="en-US" sz="4400" b="1" dirty="0">
                <a:latin typeface="Candara" panose="020E0502030303020204" pitchFamily="34" charset="0"/>
              </a:rPr>
              <a:t>Conclusion</a:t>
            </a:r>
          </a:p>
        </p:txBody>
      </p:sp>
      <p:sp>
        <p:nvSpPr>
          <p:cNvPr id="5" name="Content Placeholder 4">
            <a:extLst>
              <a:ext uri="{FF2B5EF4-FFF2-40B4-BE49-F238E27FC236}">
                <a16:creationId xmlns:a16="http://schemas.microsoft.com/office/drawing/2014/main" id="{1B79A0B1-606B-D19A-E0F0-22424E468536}"/>
              </a:ext>
            </a:extLst>
          </p:cNvPr>
          <p:cNvSpPr>
            <a:spLocks noGrp="1"/>
          </p:cNvSpPr>
          <p:nvPr>
            <p:ph sz="quarter" idx="1"/>
          </p:nvPr>
        </p:nvSpPr>
        <p:spPr>
          <a:xfrm>
            <a:off x="344267" y="950025"/>
            <a:ext cx="8627425" cy="5755575"/>
          </a:xfrm>
        </p:spPr>
        <p:txBody>
          <a:bodyPr>
            <a:normAutofit fontScale="92500" lnSpcReduction="10000"/>
          </a:bodyPr>
          <a:lstStyle/>
          <a:p>
            <a:pPr marL="0" indent="0">
              <a:buNone/>
            </a:pPr>
            <a:r>
              <a:rPr lang="en-US" b="1" dirty="0">
                <a:latin typeface="Candara" panose="020E0502030303020204" pitchFamily="34" charset="0"/>
              </a:rPr>
              <a:t>Kindness</a:t>
            </a:r>
            <a:r>
              <a:rPr lang="en-US" dirty="0">
                <a:latin typeface="Candara" panose="020E0502030303020204" pitchFamily="34" charset="0"/>
              </a:rPr>
              <a:t> is produced in those who are led by the Spirit (Gal. 5:22, 18). It is a mark of those who serve God. God is not served where </a:t>
            </a:r>
            <a:r>
              <a:rPr lang="en-US" b="1" dirty="0">
                <a:latin typeface="Candara" panose="020E0502030303020204" pitchFamily="34" charset="0"/>
              </a:rPr>
              <a:t>kindness</a:t>
            </a:r>
            <a:r>
              <a:rPr lang="en-US" dirty="0">
                <a:latin typeface="Candara" panose="020E0502030303020204" pitchFamily="34" charset="0"/>
              </a:rPr>
              <a:t> is absent. </a:t>
            </a:r>
            <a:r>
              <a:rPr lang="en-US" b="1" dirty="0">
                <a:latin typeface="Candara" panose="020E0502030303020204" pitchFamily="34" charset="0"/>
              </a:rPr>
              <a:t>Kindness</a:t>
            </a:r>
            <a:r>
              <a:rPr lang="en-US" dirty="0">
                <a:latin typeface="Candara" panose="020E0502030303020204" pitchFamily="34" charset="0"/>
              </a:rPr>
              <a:t> carries the idea of graciousness, usefulness and humbleness toward others. Like love, </a:t>
            </a:r>
            <a:r>
              <a:rPr lang="en-US" b="1" dirty="0">
                <a:latin typeface="Candara" panose="020E0502030303020204" pitchFamily="34" charset="0"/>
              </a:rPr>
              <a:t>kindness </a:t>
            </a:r>
            <a:r>
              <a:rPr lang="en-US" dirty="0">
                <a:latin typeface="Candara" panose="020E0502030303020204" pitchFamily="34" charset="0"/>
              </a:rPr>
              <a:t>looks outward toward others, treating them with grace.</a:t>
            </a:r>
            <a:r>
              <a:rPr lang="en-US" b="1" i="1" dirty="0">
                <a:latin typeface="Candara" panose="020E0502030303020204" pitchFamily="34" charset="0"/>
              </a:rPr>
              <a:t> “Be kind to one another” </a:t>
            </a:r>
            <a:r>
              <a:rPr lang="en-US" dirty="0">
                <a:latin typeface="Candara" panose="020E0502030303020204" pitchFamily="34" charset="0"/>
              </a:rPr>
              <a:t>is not a suggestion</a:t>
            </a:r>
            <a:r>
              <a:rPr lang="en-US">
                <a:latin typeface="Candara" panose="020E0502030303020204" pitchFamily="34" charset="0"/>
              </a:rPr>
              <a:t>, but </a:t>
            </a:r>
            <a:r>
              <a:rPr lang="en-US" dirty="0">
                <a:latin typeface="Candara" panose="020E0502030303020204" pitchFamily="34" charset="0"/>
              </a:rPr>
              <a:t>a commandment of God (Eph. 4:32). We cannot mask unkind words and deeds behind the facade of </a:t>
            </a:r>
            <a:r>
              <a:rPr lang="en-US" b="1" i="1" dirty="0">
                <a:latin typeface="Candara" panose="020E0502030303020204" pitchFamily="34" charset="0"/>
              </a:rPr>
              <a:t>“boldly speaking the truth.”</a:t>
            </a:r>
            <a:r>
              <a:rPr lang="en-US" dirty="0">
                <a:latin typeface="Candara" panose="020E0502030303020204" pitchFamily="34" charset="0"/>
              </a:rPr>
              <a:t> Nor does </a:t>
            </a:r>
            <a:r>
              <a:rPr lang="en-US" b="1" dirty="0">
                <a:latin typeface="Candara" panose="020E0502030303020204" pitchFamily="34" charset="0"/>
              </a:rPr>
              <a:t>kindness</a:t>
            </a:r>
            <a:r>
              <a:rPr lang="en-US" dirty="0">
                <a:latin typeface="Candara" panose="020E0502030303020204" pitchFamily="34" charset="0"/>
              </a:rPr>
              <a:t> prevent speaking the truth. Indeed, truth must be spoken boldly in love, not with unkind, harsh and rude words (Eph. 4:15). </a:t>
            </a:r>
            <a:r>
              <a:rPr lang="en-US" b="1" dirty="0">
                <a:latin typeface="Candara" panose="020E0502030303020204" pitchFamily="34" charset="0"/>
              </a:rPr>
              <a:t>Kindness </a:t>
            </a:r>
            <a:r>
              <a:rPr lang="en-US" dirty="0">
                <a:latin typeface="Candara" panose="020E0502030303020204" pitchFamily="34" charset="0"/>
              </a:rPr>
              <a:t>comes from being </a:t>
            </a:r>
            <a:r>
              <a:rPr lang="en-US" b="1" i="1" dirty="0">
                <a:latin typeface="Candara" panose="020E0502030303020204" pitchFamily="34" charset="0"/>
              </a:rPr>
              <a:t>“tenderhearted” </a:t>
            </a:r>
            <a:r>
              <a:rPr lang="en-US" dirty="0">
                <a:latin typeface="Candara" panose="020E0502030303020204" pitchFamily="34" charset="0"/>
              </a:rPr>
              <a:t>– being compassionate and sympathetic toward others (Eph. 4:32). The sin of unkindness separates Christians from God and from one another. Works of the flesh like hatred, contentions, jealousies, and outbursts of wrath display themselves in unkind words, ways and treatment of others (Gal. 5:20). By </a:t>
            </a:r>
            <a:r>
              <a:rPr lang="en-US" b="1" dirty="0">
                <a:latin typeface="Candara" panose="020E0502030303020204" pitchFamily="34" charset="0"/>
              </a:rPr>
              <a:t>kindness</a:t>
            </a:r>
            <a:r>
              <a:rPr lang="en-US" dirty="0">
                <a:latin typeface="Candara" panose="020E0502030303020204" pitchFamily="34" charset="0"/>
              </a:rPr>
              <a:t>, may we always commend ourselves as servants of God.</a:t>
            </a:r>
            <a:endParaRPr lang="en-US" sz="2400" dirty="0">
              <a:latin typeface="Candara" panose="020E0502030303020204" pitchFamily="34" charset="0"/>
            </a:endParaRPr>
          </a:p>
        </p:txBody>
      </p:sp>
    </p:spTree>
    <p:extLst>
      <p:ext uri="{BB962C8B-B14F-4D97-AF65-F5344CB8AC3E}">
        <p14:creationId xmlns:p14="http://schemas.microsoft.com/office/powerpoint/2010/main" val="24363502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12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2" y="1730444"/>
            <a:ext cx="7972900" cy="4874555"/>
          </a:xfrm>
          <a:solidFill>
            <a:schemeClr val="accent1">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tx1"/>
                </a:solidFill>
                <a:latin typeface="Candara" panose="020E0502030303020204" pitchFamily="34" charset="0"/>
              </a:rPr>
              <a:t>Endure Trials -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91550"/>
            <a:ext cx="7972899" cy="1107996"/>
          </a:xfrm>
          <a:prstGeom prst="rect">
            <a:avLst/>
          </a:prstGeom>
          <a:solidFill>
            <a:schemeClr val="accent1">
              <a:lumMod val="40000"/>
              <a:lumOff val="6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latin typeface="Candara" panose="020E0502030303020204" pitchFamily="34" charset="0"/>
              </a:rPr>
              <a:t>Acts 2:38</a:t>
            </a:r>
          </a:p>
        </p:txBody>
      </p:sp>
      <p:sp>
        <p:nvSpPr>
          <p:cNvPr id="2" name="Footer Placeholder 1">
            <a:extLst>
              <a:ext uri="{FF2B5EF4-FFF2-40B4-BE49-F238E27FC236}">
                <a16:creationId xmlns:a16="http://schemas.microsoft.com/office/drawing/2014/main" id="{D8565C1F-A6A0-92BA-B157-6DDDF77832E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ndara" panose="020E0502030303020204" pitchFamily="34" charset="0"/>
              </a:rPr>
              <a:t>Galatians 5:22-26 - NKJV</a:t>
            </a:r>
          </a:p>
        </p:txBody>
      </p:sp>
      <p:sp>
        <p:nvSpPr>
          <p:cNvPr id="4" name="Slide Number Placeholder 3"/>
          <p:cNvSpPr>
            <a:spLocks noGrp="1"/>
          </p:cNvSpPr>
          <p:nvPr>
            <p:ph type="sldNum" sz="quarter" idx="12"/>
          </p:nvPr>
        </p:nvSpPr>
        <p:spPr/>
        <p:txBody>
          <a:bodyPr/>
          <a:lstStyle/>
          <a:p>
            <a:fld id="{DF083FFC-45F4-4D77-A7A4-33C50BCE64BA}" type="slidenum">
              <a:rPr lang="en-US" smtClean="0"/>
              <a:t>2</a:t>
            </a:fld>
            <a:endParaRPr lang="en-US" dirty="0"/>
          </a:p>
        </p:txBody>
      </p:sp>
      <p:sp>
        <p:nvSpPr>
          <p:cNvPr id="5" name="Content Placeholder 4"/>
          <p:cNvSpPr>
            <a:spLocks noGrp="1"/>
          </p:cNvSpPr>
          <p:nvPr>
            <p:ph sz="quarter" idx="1"/>
          </p:nvPr>
        </p:nvSpPr>
        <p:spPr>
          <a:xfrm>
            <a:off x="457200" y="1152525"/>
            <a:ext cx="8229600" cy="4937760"/>
          </a:xfrm>
        </p:spPr>
        <p:txBody>
          <a:bodyPr/>
          <a:lstStyle/>
          <a:p>
            <a:pPr marL="0" indent="0">
              <a:buNone/>
            </a:pPr>
            <a:r>
              <a:rPr lang="en-US" sz="2800" b="1" i="1" dirty="0">
                <a:solidFill>
                  <a:schemeClr val="accent1"/>
                </a:solidFill>
                <a:latin typeface="Candara" panose="020E0502030303020204" pitchFamily="34" charset="0"/>
              </a:rPr>
              <a:t>22</a:t>
            </a:r>
            <a:r>
              <a:rPr lang="en-US" sz="2800" b="1" i="1" dirty="0">
                <a:latin typeface="Candara" panose="020E0502030303020204" pitchFamily="34" charset="0"/>
              </a:rPr>
              <a:t> But the fruit of the Spirit is love, joy, peace, longsuffering, </a:t>
            </a:r>
            <a:r>
              <a:rPr lang="en-US" sz="2800" b="1" i="1" dirty="0">
                <a:solidFill>
                  <a:srgbClr val="FF0000"/>
                </a:solidFill>
                <a:latin typeface="Candara" panose="020E0502030303020204" pitchFamily="34" charset="0"/>
              </a:rPr>
              <a:t>kindness</a:t>
            </a:r>
            <a:r>
              <a:rPr lang="en-US" sz="2800" b="1" i="1" dirty="0">
                <a:latin typeface="Candara" panose="020E0502030303020204" pitchFamily="34" charset="0"/>
              </a:rPr>
              <a:t>, goodness, faithfulness,</a:t>
            </a:r>
          </a:p>
          <a:p>
            <a:pPr marL="0" indent="0">
              <a:buNone/>
            </a:pPr>
            <a:r>
              <a:rPr lang="en-US" sz="2800" b="1" i="1" dirty="0">
                <a:solidFill>
                  <a:schemeClr val="accent1"/>
                </a:solidFill>
                <a:latin typeface="Candara" panose="020E0502030303020204" pitchFamily="34" charset="0"/>
              </a:rPr>
              <a:t>23</a:t>
            </a:r>
            <a:r>
              <a:rPr lang="en-US" sz="2800" b="1" i="1" dirty="0">
                <a:latin typeface="Candara" panose="020E0502030303020204" pitchFamily="34" charset="0"/>
              </a:rPr>
              <a:t> gentleness, self-control. Against such there is no law.</a:t>
            </a:r>
          </a:p>
          <a:p>
            <a:pPr marL="0" indent="0">
              <a:buNone/>
            </a:pPr>
            <a:r>
              <a:rPr lang="en-US" sz="2800" b="1" i="1" dirty="0">
                <a:solidFill>
                  <a:schemeClr val="accent1"/>
                </a:solidFill>
                <a:latin typeface="Candara" panose="020E0502030303020204" pitchFamily="34" charset="0"/>
              </a:rPr>
              <a:t>24</a:t>
            </a:r>
            <a:r>
              <a:rPr lang="en-US" sz="2800" b="1" i="1" dirty="0">
                <a:latin typeface="Candara" panose="020E0502030303020204" pitchFamily="34" charset="0"/>
              </a:rPr>
              <a:t> And those who are Christ’s have crucified the flesh with its passions and desires.</a:t>
            </a:r>
          </a:p>
          <a:p>
            <a:pPr marL="0" indent="0">
              <a:buNone/>
            </a:pPr>
            <a:r>
              <a:rPr lang="en-US" sz="2800" b="1" i="1" dirty="0">
                <a:solidFill>
                  <a:schemeClr val="accent1"/>
                </a:solidFill>
                <a:latin typeface="Candara" panose="020E0502030303020204" pitchFamily="34" charset="0"/>
              </a:rPr>
              <a:t>25</a:t>
            </a:r>
            <a:r>
              <a:rPr lang="en-US" sz="2800" b="1" i="1" dirty="0">
                <a:latin typeface="Candara" panose="020E0502030303020204" pitchFamily="34" charset="0"/>
              </a:rPr>
              <a:t> If we live in the Spirit, let us also walk in the Spirit.</a:t>
            </a:r>
          </a:p>
          <a:p>
            <a:pPr marL="0" indent="0">
              <a:buNone/>
            </a:pPr>
            <a:r>
              <a:rPr lang="en-US" sz="2800" b="1" i="1" dirty="0">
                <a:solidFill>
                  <a:schemeClr val="accent1"/>
                </a:solidFill>
                <a:latin typeface="Candara" panose="020E0502030303020204" pitchFamily="34" charset="0"/>
              </a:rPr>
              <a:t>26</a:t>
            </a:r>
            <a:r>
              <a:rPr lang="en-US" sz="2800" b="1" i="1" dirty="0">
                <a:latin typeface="Candara" panose="020E0502030303020204" pitchFamily="34" charset="0"/>
              </a:rPr>
              <a:t> Let us not become conceited, provoking one another, envying one another.</a:t>
            </a:r>
            <a:endParaRPr lang="en-US" dirty="0"/>
          </a:p>
        </p:txBody>
      </p:sp>
    </p:spTree>
    <p:extLst>
      <p:ext uri="{BB962C8B-B14F-4D97-AF65-F5344CB8AC3E}">
        <p14:creationId xmlns:p14="http://schemas.microsoft.com/office/powerpoint/2010/main" val="810715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ndara" panose="020E0502030303020204" pitchFamily="34" charset="0"/>
              </a:rPr>
              <a:t>Galatians 5:22-26 - KJV</a:t>
            </a:r>
          </a:p>
        </p:txBody>
      </p:sp>
      <p:sp>
        <p:nvSpPr>
          <p:cNvPr id="4" name="Slide Number Placeholder 3"/>
          <p:cNvSpPr>
            <a:spLocks noGrp="1"/>
          </p:cNvSpPr>
          <p:nvPr>
            <p:ph type="sldNum" sz="quarter" idx="12"/>
          </p:nvPr>
        </p:nvSpPr>
        <p:spPr/>
        <p:txBody>
          <a:bodyPr/>
          <a:lstStyle/>
          <a:p>
            <a:fld id="{DF083FFC-45F4-4D77-A7A4-33C50BCE64BA}" type="slidenum">
              <a:rPr lang="en-US" smtClean="0"/>
              <a:t>3</a:t>
            </a:fld>
            <a:endParaRPr lang="en-US" dirty="0"/>
          </a:p>
        </p:txBody>
      </p:sp>
      <p:sp>
        <p:nvSpPr>
          <p:cNvPr id="5" name="Content Placeholder 4"/>
          <p:cNvSpPr>
            <a:spLocks noGrp="1"/>
          </p:cNvSpPr>
          <p:nvPr>
            <p:ph sz="quarter" idx="1"/>
          </p:nvPr>
        </p:nvSpPr>
        <p:spPr>
          <a:xfrm>
            <a:off x="457200" y="1152525"/>
            <a:ext cx="8229600" cy="4937760"/>
          </a:xfrm>
        </p:spPr>
        <p:txBody>
          <a:bodyPr>
            <a:noAutofit/>
          </a:bodyPr>
          <a:lstStyle/>
          <a:p>
            <a:pPr marL="0" indent="0">
              <a:buNone/>
            </a:pPr>
            <a:r>
              <a:rPr lang="en-US" sz="2800" b="1" i="1" dirty="0">
                <a:solidFill>
                  <a:schemeClr val="accent1"/>
                </a:solidFill>
                <a:latin typeface="Candara" panose="020E0502030303020204" pitchFamily="34" charset="0"/>
              </a:rPr>
              <a:t>22</a:t>
            </a:r>
            <a:r>
              <a:rPr lang="en-US" sz="2800" b="1" i="1" dirty="0">
                <a:latin typeface="Candara" panose="020E0502030303020204" pitchFamily="34" charset="0"/>
              </a:rPr>
              <a:t> But the fruit of the Spirit is love, joy, peace, longsuffering, </a:t>
            </a:r>
            <a:r>
              <a:rPr lang="en-US" sz="2800" b="1" i="1" dirty="0">
                <a:solidFill>
                  <a:srgbClr val="FF0000"/>
                </a:solidFill>
                <a:latin typeface="Candara" panose="020E0502030303020204" pitchFamily="34" charset="0"/>
              </a:rPr>
              <a:t>gentleness</a:t>
            </a:r>
            <a:r>
              <a:rPr lang="en-US" sz="2800" b="1" i="1" dirty="0">
                <a:latin typeface="Candara" panose="020E0502030303020204" pitchFamily="34" charset="0"/>
              </a:rPr>
              <a:t>, goodness, faith,</a:t>
            </a:r>
          </a:p>
          <a:p>
            <a:pPr marL="0" indent="0">
              <a:buNone/>
            </a:pPr>
            <a:r>
              <a:rPr lang="en-US" sz="2800" b="1" i="1" dirty="0">
                <a:solidFill>
                  <a:schemeClr val="accent1"/>
                </a:solidFill>
                <a:latin typeface="Candara" panose="020E0502030303020204" pitchFamily="34" charset="0"/>
              </a:rPr>
              <a:t>23</a:t>
            </a:r>
            <a:r>
              <a:rPr lang="en-US" sz="2800" b="1" i="1" dirty="0">
                <a:latin typeface="Candara" panose="020E0502030303020204" pitchFamily="34" charset="0"/>
              </a:rPr>
              <a:t> Meekness, temperance: against such there is no law.</a:t>
            </a:r>
          </a:p>
          <a:p>
            <a:pPr marL="0" indent="0">
              <a:buNone/>
            </a:pPr>
            <a:r>
              <a:rPr lang="en-US" sz="2800" b="1" i="1" dirty="0">
                <a:solidFill>
                  <a:schemeClr val="accent1"/>
                </a:solidFill>
                <a:latin typeface="Candara" panose="020E0502030303020204" pitchFamily="34" charset="0"/>
              </a:rPr>
              <a:t>24</a:t>
            </a:r>
            <a:r>
              <a:rPr lang="en-US" sz="2800" b="1" i="1" dirty="0">
                <a:latin typeface="Candara" panose="020E0502030303020204" pitchFamily="34" charset="0"/>
              </a:rPr>
              <a:t> And they that are Christ’s have crucified the flesh with the affections and lusts. </a:t>
            </a:r>
          </a:p>
          <a:p>
            <a:pPr marL="0" indent="0">
              <a:buNone/>
            </a:pPr>
            <a:r>
              <a:rPr lang="en-US" sz="2800" b="1" i="1" dirty="0">
                <a:solidFill>
                  <a:schemeClr val="accent1"/>
                </a:solidFill>
                <a:latin typeface="Candara" panose="020E0502030303020204" pitchFamily="34" charset="0"/>
              </a:rPr>
              <a:t>25</a:t>
            </a:r>
            <a:r>
              <a:rPr lang="en-US" sz="2800" b="1" i="1" dirty="0">
                <a:latin typeface="Candara" panose="020E0502030303020204" pitchFamily="34" charset="0"/>
              </a:rPr>
              <a:t> If we live in the Spirit, let us also walk in the Spirit.</a:t>
            </a:r>
          </a:p>
          <a:p>
            <a:pPr marL="0" indent="0">
              <a:buNone/>
            </a:pPr>
            <a:r>
              <a:rPr lang="en-US" sz="2800" b="1" i="1" dirty="0">
                <a:solidFill>
                  <a:schemeClr val="accent1"/>
                </a:solidFill>
                <a:latin typeface="Candara" panose="020E0502030303020204" pitchFamily="34" charset="0"/>
              </a:rPr>
              <a:t>26</a:t>
            </a:r>
            <a:r>
              <a:rPr lang="en-US" sz="2800" b="1" i="1" dirty="0">
                <a:latin typeface="Candara" panose="020E0502030303020204" pitchFamily="34" charset="0"/>
              </a:rPr>
              <a:t> Let us not be desirous of vain glory, provoking one another, envying one another.</a:t>
            </a:r>
          </a:p>
        </p:txBody>
      </p:sp>
    </p:spTree>
    <p:extLst>
      <p:ext uri="{BB962C8B-B14F-4D97-AF65-F5344CB8AC3E}">
        <p14:creationId xmlns:p14="http://schemas.microsoft.com/office/powerpoint/2010/main" val="10335588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F083FFC-45F4-4D77-A7A4-33C50BCE64B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Content Placeholder 4"/>
          <p:cNvSpPr>
            <a:spLocks noGrp="1"/>
          </p:cNvSpPr>
          <p:nvPr>
            <p:ph sz="quarter" idx="1"/>
          </p:nvPr>
        </p:nvSpPr>
        <p:spPr>
          <a:xfrm>
            <a:off x="460375" y="160338"/>
            <a:ext cx="8522260" cy="6378575"/>
          </a:xfrm>
        </p:spPr>
        <p:txBody>
          <a:bodyPr>
            <a:normAutofit/>
          </a:bodyPr>
          <a:lstStyle/>
          <a:p>
            <a:pPr marL="0" indent="0">
              <a:buNone/>
            </a:pPr>
            <a:r>
              <a:rPr lang="en-US" sz="4400" b="1" dirty="0">
                <a:solidFill>
                  <a:schemeClr val="accent6">
                    <a:lumMod val="75000"/>
                  </a:schemeClr>
                </a:solidFill>
                <a:latin typeface="Candara" panose="020E0502030303020204" pitchFamily="34" charset="0"/>
              </a:rPr>
              <a:t>Characteristics of the </a:t>
            </a:r>
            <a:r>
              <a:rPr lang="en-US" sz="4400" b="1" i="1" dirty="0">
                <a:solidFill>
                  <a:schemeClr val="accent6">
                    <a:lumMod val="75000"/>
                  </a:schemeClr>
                </a:solidFill>
                <a:latin typeface="Candara" panose="020E0502030303020204" pitchFamily="34" charset="0"/>
              </a:rPr>
              <a:t>“fruit of the spirit</a:t>
            </a:r>
            <a:r>
              <a:rPr lang="en-US" sz="4400" b="1" dirty="0">
                <a:solidFill>
                  <a:schemeClr val="accent6">
                    <a:lumMod val="75000"/>
                  </a:schemeClr>
                </a:solidFill>
                <a:latin typeface="Candara" panose="020E0502030303020204" pitchFamily="34" charset="0"/>
              </a:rPr>
              <a:t>”</a:t>
            </a:r>
          </a:p>
          <a:p>
            <a:pPr lvl="1">
              <a:buFont typeface="Wingdings" panose="05000000000000000000" pitchFamily="2" charset="2"/>
              <a:buChar char="§"/>
            </a:pPr>
            <a:r>
              <a:rPr lang="en-US" sz="3200" b="1" dirty="0">
                <a:latin typeface="Candara" panose="020E0502030303020204" pitchFamily="34" charset="0"/>
              </a:rPr>
              <a:t>Love</a:t>
            </a:r>
          </a:p>
          <a:p>
            <a:pPr lvl="1">
              <a:buFont typeface="Wingdings" panose="05000000000000000000" pitchFamily="2" charset="2"/>
              <a:buChar char="§"/>
            </a:pPr>
            <a:r>
              <a:rPr lang="en-US" sz="3200" b="1" dirty="0">
                <a:latin typeface="Candara" panose="020E0502030303020204" pitchFamily="34" charset="0"/>
              </a:rPr>
              <a:t>Joy</a:t>
            </a:r>
          </a:p>
          <a:p>
            <a:pPr lvl="1">
              <a:buFont typeface="Wingdings" panose="05000000000000000000" pitchFamily="2" charset="2"/>
              <a:buChar char="§"/>
            </a:pPr>
            <a:r>
              <a:rPr lang="en-US" sz="3200" b="1" dirty="0">
                <a:latin typeface="Candara" panose="020E0502030303020204" pitchFamily="34" charset="0"/>
              </a:rPr>
              <a:t>Peace</a:t>
            </a:r>
          </a:p>
          <a:p>
            <a:pPr lvl="1">
              <a:buFont typeface="Wingdings" panose="05000000000000000000" pitchFamily="2" charset="2"/>
              <a:buChar char="§"/>
            </a:pPr>
            <a:r>
              <a:rPr lang="en-US" sz="3200" b="1" dirty="0">
                <a:latin typeface="Candara" panose="020E0502030303020204" pitchFamily="34" charset="0"/>
              </a:rPr>
              <a:t>Longsuffering</a:t>
            </a:r>
          </a:p>
          <a:p>
            <a:pPr lvl="1">
              <a:buFont typeface="Wingdings" panose="05000000000000000000" pitchFamily="2" charset="2"/>
              <a:buChar char="§"/>
            </a:pPr>
            <a:r>
              <a:rPr lang="en-US" sz="3200" b="1" dirty="0">
                <a:solidFill>
                  <a:srgbClr val="FF0000"/>
                </a:solidFill>
                <a:latin typeface="Candara" panose="020E0502030303020204" pitchFamily="34" charset="0"/>
              </a:rPr>
              <a:t>Kindness</a:t>
            </a:r>
          </a:p>
          <a:p>
            <a:pPr lvl="1">
              <a:buFont typeface="Wingdings" panose="05000000000000000000" pitchFamily="2" charset="2"/>
              <a:buChar char="§"/>
            </a:pPr>
            <a:r>
              <a:rPr lang="en-US" sz="3200" b="1" dirty="0">
                <a:latin typeface="Candara" panose="020E0502030303020204" pitchFamily="34" charset="0"/>
              </a:rPr>
              <a:t>Goodness</a:t>
            </a:r>
          </a:p>
          <a:p>
            <a:pPr lvl="1">
              <a:buFont typeface="Wingdings" panose="05000000000000000000" pitchFamily="2" charset="2"/>
              <a:buChar char="§"/>
            </a:pPr>
            <a:r>
              <a:rPr lang="en-US" sz="3200" b="1" dirty="0">
                <a:latin typeface="Candara" panose="020E0502030303020204" pitchFamily="34" charset="0"/>
              </a:rPr>
              <a:t>Faithfulness</a:t>
            </a:r>
          </a:p>
          <a:p>
            <a:pPr lvl="1">
              <a:buFont typeface="Wingdings" panose="05000000000000000000" pitchFamily="2" charset="2"/>
              <a:buChar char="§"/>
            </a:pPr>
            <a:r>
              <a:rPr lang="en-US" sz="3200" b="1" dirty="0">
                <a:latin typeface="Candara" panose="020E0502030303020204" pitchFamily="34" charset="0"/>
              </a:rPr>
              <a:t>Meekness</a:t>
            </a:r>
          </a:p>
          <a:p>
            <a:pPr lvl="1">
              <a:buFont typeface="Wingdings" panose="05000000000000000000" pitchFamily="2" charset="2"/>
              <a:buChar char="§"/>
            </a:pPr>
            <a:r>
              <a:rPr lang="en-US" sz="3200" b="1" dirty="0">
                <a:latin typeface="Candara" panose="020E0502030303020204" pitchFamily="34" charset="0"/>
              </a:rPr>
              <a:t>Temperance</a:t>
            </a:r>
            <a:endParaRPr lang="en-US" sz="3200" dirty="0">
              <a:latin typeface="Candara" panose="020E0502030303020204" pitchFamily="34" charset="0"/>
            </a:endParaRPr>
          </a:p>
        </p:txBody>
      </p:sp>
      <p:sp>
        <p:nvSpPr>
          <p:cNvPr id="6" name="AutoShape 2" descr="Image result for faith gau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E20471A7-8324-CFEF-B2F0-457F43731609}"/>
              </a:ext>
            </a:extLst>
          </p:cNvPr>
          <p:cNvGrpSpPr/>
          <p:nvPr/>
        </p:nvGrpSpPr>
        <p:grpSpPr>
          <a:xfrm>
            <a:off x="4372686" y="1155211"/>
            <a:ext cx="4170528" cy="3716675"/>
            <a:chOff x="4727448" y="1486951"/>
            <a:chExt cx="3433550" cy="2679936"/>
          </a:xfrm>
        </p:grpSpPr>
        <p:pic>
          <p:nvPicPr>
            <p:cNvPr id="9" name="Content Placeholder 6" descr="A picture containing text, gauge, device&#10;&#10;Description automatically generated">
              <a:extLst>
                <a:ext uri="{FF2B5EF4-FFF2-40B4-BE49-F238E27FC236}">
                  <a16:creationId xmlns:a16="http://schemas.microsoft.com/office/drawing/2014/main" id="{4FD1FEF6-B8B3-A171-0A1F-FF3F414206FD}"/>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727448" y="1486951"/>
              <a:ext cx="3433550" cy="2020669"/>
            </a:xfrm>
            <a:prstGeom prst="rect">
              <a:avLst/>
            </a:prstGeom>
            <a:ln>
              <a:solidFill>
                <a:schemeClr val="tx1">
                  <a:lumMod val="50000"/>
                  <a:lumOff val="50000"/>
                </a:schemeClr>
              </a:solidFill>
            </a:ln>
            <a:effectLst>
              <a:softEdge rad="112500"/>
            </a:effectLst>
          </p:spPr>
        </p:pic>
        <p:sp>
          <p:nvSpPr>
            <p:cNvPr id="10" name="TextBox 9">
              <a:extLst>
                <a:ext uri="{FF2B5EF4-FFF2-40B4-BE49-F238E27FC236}">
                  <a16:creationId xmlns:a16="http://schemas.microsoft.com/office/drawing/2014/main" id="{827F8442-06A1-E3EF-323E-81F0B69D5E5E}"/>
                </a:ext>
              </a:extLst>
            </p:cNvPr>
            <p:cNvSpPr txBox="1"/>
            <p:nvPr/>
          </p:nvSpPr>
          <p:spPr>
            <a:xfrm>
              <a:off x="4727448" y="3612076"/>
              <a:ext cx="3338377" cy="554811"/>
            </a:xfrm>
            <a:prstGeom prst="rect">
              <a:avLst/>
            </a:prstGeom>
            <a:solidFill>
              <a:schemeClr val="accent6"/>
            </a:solidFill>
            <a:ln w="3175">
              <a:solidFill>
                <a:schemeClr val="tx1">
                  <a:lumMod val="50000"/>
                  <a:lumOff val="50000"/>
                </a:schemeClr>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FAITH GUAGE</a:t>
              </a:r>
            </a:p>
          </p:txBody>
        </p:sp>
      </p:grpSp>
      <p:sp>
        <p:nvSpPr>
          <p:cNvPr id="12" name="Arrow: Right 11">
            <a:extLst>
              <a:ext uri="{FF2B5EF4-FFF2-40B4-BE49-F238E27FC236}">
                <a16:creationId xmlns:a16="http://schemas.microsoft.com/office/drawing/2014/main" id="{378ED463-7450-02AC-EA2F-AE13D419B70D}"/>
              </a:ext>
            </a:extLst>
          </p:cNvPr>
          <p:cNvSpPr/>
          <p:nvPr/>
        </p:nvSpPr>
        <p:spPr>
          <a:xfrm>
            <a:off x="329603" y="3455895"/>
            <a:ext cx="542365" cy="40341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9715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10600" cy="990600"/>
          </a:xfrm>
        </p:spPr>
        <p:txBody>
          <a:bodyPr>
            <a:normAutofit/>
          </a:bodyPr>
          <a:lstStyle/>
          <a:p>
            <a:r>
              <a:rPr lang="en-US" sz="4400" b="1" dirty="0">
                <a:latin typeface="Candara" panose="020E0502030303020204" pitchFamily="34" charset="0"/>
              </a:rPr>
              <a:t>Introduction</a:t>
            </a:r>
            <a:r>
              <a:rPr lang="en-US" sz="4400" b="1" i="1" dirty="0">
                <a:latin typeface="Candara" panose="020E0502030303020204" pitchFamily="34" charset="0"/>
              </a:rPr>
              <a:t> - Kindness</a:t>
            </a:r>
            <a:endParaRPr lang="en-US" sz="4400" b="1"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DF083FFC-45F4-4D77-A7A4-33C50BCE64BA}" type="slidenum">
              <a:rPr lang="en-US" smtClean="0"/>
              <a:t>5</a:t>
            </a:fld>
            <a:endParaRPr lang="en-US" dirty="0"/>
          </a:p>
        </p:txBody>
      </p:sp>
      <p:sp>
        <p:nvSpPr>
          <p:cNvPr id="5" name="Content Placeholder 4"/>
          <p:cNvSpPr>
            <a:spLocks noGrp="1"/>
          </p:cNvSpPr>
          <p:nvPr>
            <p:ph sz="quarter" idx="1"/>
          </p:nvPr>
        </p:nvSpPr>
        <p:spPr>
          <a:xfrm>
            <a:off x="457199" y="1154804"/>
            <a:ext cx="8543365" cy="5325035"/>
          </a:xfrm>
        </p:spPr>
        <p:txBody>
          <a:bodyPr>
            <a:normAutofit fontScale="92500" lnSpcReduction="10000"/>
          </a:bodyPr>
          <a:lstStyle/>
          <a:p>
            <a:pPr>
              <a:buFont typeface="Wingdings" panose="05000000000000000000" pitchFamily="2" charset="2"/>
              <a:buChar char="§"/>
            </a:pPr>
            <a:r>
              <a:rPr lang="en-US" sz="3600" b="1" i="1" dirty="0">
                <a:latin typeface="Candara" panose="020E0502030303020204" pitchFamily="34" charset="0"/>
              </a:rPr>
              <a:t>“Kindness” </a:t>
            </a:r>
            <a:r>
              <a:rPr lang="en-US" sz="3600" b="1" dirty="0">
                <a:latin typeface="Candara" panose="020E0502030303020204" pitchFamily="34" charset="0"/>
              </a:rPr>
              <a:t>Defined:</a:t>
            </a:r>
          </a:p>
          <a:p>
            <a:pPr lvl="2">
              <a:buFont typeface="Wingdings" panose="05000000000000000000" pitchFamily="2" charset="2"/>
              <a:buChar char="§"/>
            </a:pPr>
            <a:r>
              <a:rPr lang="en-US" sz="2600" dirty="0">
                <a:latin typeface="Candara" panose="020E0502030303020204" pitchFamily="34" charset="0"/>
              </a:rPr>
              <a:t>From the Greek word “</a:t>
            </a:r>
            <a:r>
              <a:rPr lang="en-US" sz="2600" i="1" dirty="0" err="1">
                <a:latin typeface="Candara" panose="020E0502030303020204" pitchFamily="34" charset="0"/>
              </a:rPr>
              <a:t>chrestotes</a:t>
            </a:r>
            <a:r>
              <a:rPr lang="en-US" sz="2600" i="1" dirty="0">
                <a:latin typeface="Candara" panose="020E0502030303020204" pitchFamily="34" charset="0"/>
              </a:rPr>
              <a:t>”  (</a:t>
            </a:r>
            <a:r>
              <a:rPr lang="en-US" sz="2600" i="1" dirty="0" err="1">
                <a:latin typeface="Candara" panose="020E0502030303020204" pitchFamily="34" charset="0"/>
              </a:rPr>
              <a:t>khray</a:t>
            </a:r>
            <a:r>
              <a:rPr lang="en-US" sz="2600" i="1" dirty="0">
                <a:latin typeface="Candara" panose="020E0502030303020204" pitchFamily="34" charset="0"/>
              </a:rPr>
              <a:t>-</a:t>
            </a:r>
            <a:r>
              <a:rPr lang="en-US" sz="2600" i="1" dirty="0" err="1">
                <a:latin typeface="Candara" panose="020E0502030303020204" pitchFamily="34" charset="0"/>
              </a:rPr>
              <a:t>stot</a:t>
            </a:r>
            <a:r>
              <a:rPr lang="en-US" sz="2600" i="1" dirty="0">
                <a:latin typeface="Candara" panose="020E0502030303020204" pitchFamily="34" charset="0"/>
              </a:rPr>
              <a:t>'-ace)</a:t>
            </a:r>
          </a:p>
          <a:p>
            <a:pPr lvl="3">
              <a:buFont typeface="Wingdings" panose="05000000000000000000" pitchFamily="2" charset="2"/>
              <a:buChar char="§"/>
            </a:pPr>
            <a:r>
              <a:rPr lang="en-US" sz="2200" dirty="0">
                <a:latin typeface="Candara" panose="020E0502030303020204" pitchFamily="34" charset="0"/>
              </a:rPr>
              <a:t>Translated</a:t>
            </a:r>
            <a:r>
              <a:rPr lang="en-US" sz="2200" b="1" i="1" dirty="0">
                <a:latin typeface="Candara" panose="020E0502030303020204" pitchFamily="34" charset="0"/>
              </a:rPr>
              <a:t> “gentleness” </a:t>
            </a:r>
            <a:r>
              <a:rPr lang="en-US" sz="2200" i="1" dirty="0">
                <a:latin typeface="Candara" panose="020E0502030303020204" pitchFamily="34" charset="0"/>
              </a:rPr>
              <a:t>- KJV</a:t>
            </a:r>
          </a:p>
          <a:p>
            <a:pPr lvl="1">
              <a:buFont typeface="Wingdings" panose="05000000000000000000" pitchFamily="2" charset="2"/>
              <a:buChar char="§"/>
            </a:pPr>
            <a:r>
              <a:rPr lang="en-US" sz="2800" b="1" i="1" dirty="0">
                <a:latin typeface="Candara" panose="020E0502030303020204" pitchFamily="34" charset="0"/>
              </a:rPr>
              <a:t>Strong </a:t>
            </a:r>
            <a:r>
              <a:rPr lang="en-US" sz="2800" i="1" dirty="0">
                <a:latin typeface="Candara" panose="020E0502030303020204" pitchFamily="34" charset="0"/>
              </a:rPr>
              <a:t>- usefulness, i.e. morally, excellence (in character or demeanor):--gentleness, good(-ness), kindness</a:t>
            </a:r>
          </a:p>
          <a:p>
            <a:pPr lvl="1">
              <a:buFont typeface="Wingdings" panose="05000000000000000000" pitchFamily="2" charset="2"/>
              <a:buChar char="§"/>
            </a:pPr>
            <a:r>
              <a:rPr lang="en-US" sz="2800" b="1" i="1" dirty="0">
                <a:latin typeface="Candara" panose="020E0502030303020204" pitchFamily="34" charset="0"/>
              </a:rPr>
              <a:t>Vine</a:t>
            </a:r>
            <a:r>
              <a:rPr lang="en-US" sz="2800" i="1" dirty="0">
                <a:latin typeface="Candara" panose="020E0502030303020204" pitchFamily="34" charset="0"/>
              </a:rPr>
              <a:t> - </a:t>
            </a:r>
            <a:r>
              <a:rPr lang="en-US" sz="2800" dirty="0">
                <a:latin typeface="Candara" panose="020E0502030303020204" pitchFamily="34" charset="0"/>
              </a:rPr>
              <a:t>used of “goodness of heart, kindness,” is translated “kindness” in 2 Cor. 6:6; Gal. 5:22, RV</a:t>
            </a:r>
            <a:endParaRPr lang="en-US" sz="2800" i="1" dirty="0">
              <a:latin typeface="Candara" panose="020E0502030303020204" pitchFamily="34" charset="0"/>
            </a:endParaRPr>
          </a:p>
          <a:p>
            <a:pPr lvl="1">
              <a:buFont typeface="Wingdings" panose="05000000000000000000" pitchFamily="2" charset="2"/>
              <a:buChar char="§"/>
            </a:pPr>
            <a:r>
              <a:rPr lang="en-US" sz="2800" b="1" i="1" dirty="0">
                <a:latin typeface="Candara" panose="020E0502030303020204" pitchFamily="34" charset="0"/>
              </a:rPr>
              <a:t>Plummer</a:t>
            </a:r>
            <a:r>
              <a:rPr lang="en-US" sz="2800" i="1" dirty="0">
                <a:latin typeface="Candara" panose="020E0502030303020204" pitchFamily="34" charset="0"/>
              </a:rPr>
              <a:t> </a:t>
            </a:r>
            <a:r>
              <a:rPr lang="en-US" sz="2800" dirty="0">
                <a:latin typeface="Candara" panose="020E0502030303020204" pitchFamily="34" charset="0"/>
              </a:rPr>
              <a:t>- </a:t>
            </a:r>
            <a:r>
              <a:rPr lang="en-US" sz="2800" i="1" dirty="0">
                <a:latin typeface="Candara" panose="020E0502030303020204" pitchFamily="34" charset="0"/>
              </a:rPr>
              <a:t>the sympathetic kindness or sweetness of temper which puts others at their ease, and shrinks from giving pain</a:t>
            </a:r>
          </a:p>
          <a:p>
            <a:pPr lvl="1">
              <a:buFont typeface="Wingdings" panose="05000000000000000000" pitchFamily="2" charset="2"/>
              <a:buChar char="§"/>
            </a:pPr>
            <a:r>
              <a:rPr lang="en-US" sz="2800" b="1" i="1" dirty="0">
                <a:latin typeface="Candara" panose="020E0502030303020204" pitchFamily="34" charset="0"/>
              </a:rPr>
              <a:t>Thayer </a:t>
            </a:r>
            <a:r>
              <a:rPr lang="en-US" sz="2800" i="1" dirty="0">
                <a:latin typeface="Candara" panose="020E0502030303020204" pitchFamily="34" charset="0"/>
              </a:rPr>
              <a:t>- </a:t>
            </a:r>
            <a:r>
              <a:rPr lang="en-US" sz="2800" b="1" i="1" dirty="0">
                <a:latin typeface="Candara" panose="020E0502030303020204" pitchFamily="34" charset="0"/>
              </a:rPr>
              <a:t>1)</a:t>
            </a:r>
            <a:r>
              <a:rPr lang="en-US" sz="2800" i="1" dirty="0">
                <a:latin typeface="Candara" panose="020E0502030303020204" pitchFamily="34" charset="0"/>
              </a:rPr>
              <a:t> moral goodness, integrity;  Rom. 3:12; </a:t>
            </a:r>
            <a:r>
              <a:rPr lang="en-US" sz="2800" b="1" i="1" dirty="0">
                <a:latin typeface="Candara" panose="020E0502030303020204" pitchFamily="34" charset="0"/>
              </a:rPr>
              <a:t>2) </a:t>
            </a:r>
            <a:r>
              <a:rPr lang="en-US" sz="2800" i="1" dirty="0">
                <a:latin typeface="Candara" panose="020E0502030303020204" pitchFamily="34" charset="0"/>
              </a:rPr>
              <a:t>benignity, kindness, Rom. 2:4; 2 Cor. 6:6; Gal. 5:22; Col. 3:12; Titus 3:4</a:t>
            </a:r>
          </a:p>
        </p:txBody>
      </p:sp>
    </p:spTree>
    <p:extLst>
      <p:ext uri="{BB962C8B-B14F-4D97-AF65-F5344CB8AC3E}">
        <p14:creationId xmlns:p14="http://schemas.microsoft.com/office/powerpoint/2010/main" val="27252021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1000"/>
                                        <p:tgtEl>
                                          <p:spTgt spid="5">
                                            <p:txEl>
                                              <p:pRg st="2" end="2"/>
                                            </p:txEl>
                                          </p:spTgt>
                                        </p:tgtEl>
                                      </p:cBhvr>
                                    </p:animEffect>
                                    <p:anim calcmode="lin" valueType="num">
                                      <p:cBhvr>
                                        <p:cTn id="1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000"/>
                                        <p:tgtEl>
                                          <p:spTgt spid="5">
                                            <p:txEl>
                                              <p:pRg st="3" end="3"/>
                                            </p:txEl>
                                          </p:spTgt>
                                        </p:tgtEl>
                                      </p:cBhvr>
                                    </p:animEffect>
                                    <p:anim calcmode="lin" valueType="num">
                                      <p:cBhvr>
                                        <p:cTn id="2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1000"/>
                                        <p:tgtEl>
                                          <p:spTgt spid="5">
                                            <p:txEl>
                                              <p:pRg st="4" end="4"/>
                                            </p:txEl>
                                          </p:spTgt>
                                        </p:tgtEl>
                                      </p:cBhvr>
                                    </p:animEffect>
                                    <p:anim calcmode="lin" valueType="num">
                                      <p:cBhvr>
                                        <p:cTn id="3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1000"/>
                                        <p:tgtEl>
                                          <p:spTgt spid="5">
                                            <p:txEl>
                                              <p:pRg st="5" end="5"/>
                                            </p:txEl>
                                          </p:spTgt>
                                        </p:tgtEl>
                                      </p:cBhvr>
                                    </p:animEffect>
                                    <p:anim calcmode="lin" valueType="num">
                                      <p:cBhvr>
                                        <p:cTn id="4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5">
                                            <p:txEl>
                                              <p:pRg st="6" end="6"/>
                                            </p:txEl>
                                          </p:spTgt>
                                        </p:tgtEl>
                                        <p:attrNameLst>
                                          <p:attrName>style.visibility</p:attrName>
                                        </p:attrNameLst>
                                      </p:cBhvr>
                                      <p:to>
                                        <p:strVal val="visible"/>
                                      </p:to>
                                    </p:set>
                                    <p:animEffect transition="in" filter="fade">
                                      <p:cBhvr>
                                        <p:cTn id="46" dur="1000"/>
                                        <p:tgtEl>
                                          <p:spTgt spid="5">
                                            <p:txEl>
                                              <p:pRg st="6" end="6"/>
                                            </p:txEl>
                                          </p:spTgt>
                                        </p:tgtEl>
                                      </p:cBhvr>
                                    </p:animEffect>
                                    <p:anim calcmode="lin" valueType="num">
                                      <p:cBhvr>
                                        <p:cTn id="4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10600" cy="990600"/>
          </a:xfrm>
        </p:spPr>
        <p:txBody>
          <a:bodyPr>
            <a:normAutofit/>
          </a:bodyPr>
          <a:lstStyle/>
          <a:p>
            <a:r>
              <a:rPr lang="en-US" sz="4400" b="1" dirty="0">
                <a:latin typeface="Candara" panose="020E0502030303020204" pitchFamily="34" charset="0"/>
              </a:rPr>
              <a:t>Introduction</a:t>
            </a:r>
            <a:r>
              <a:rPr lang="en-US" sz="4400" b="1" i="1" dirty="0">
                <a:latin typeface="Candara" panose="020E0502030303020204" pitchFamily="34" charset="0"/>
              </a:rPr>
              <a:t> - Kindness</a:t>
            </a:r>
            <a:endParaRPr lang="en-US" sz="4400" b="1"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DF083FFC-45F4-4D77-A7A4-33C50BCE64BA}" type="slidenum">
              <a:rPr lang="en-US" smtClean="0"/>
              <a:t>6</a:t>
            </a:fld>
            <a:endParaRPr lang="en-US"/>
          </a:p>
        </p:txBody>
      </p:sp>
      <p:sp>
        <p:nvSpPr>
          <p:cNvPr id="5" name="Content Placeholder 4"/>
          <p:cNvSpPr>
            <a:spLocks noGrp="1"/>
          </p:cNvSpPr>
          <p:nvPr>
            <p:ph sz="quarter" idx="1"/>
          </p:nvPr>
        </p:nvSpPr>
        <p:spPr>
          <a:xfrm>
            <a:off x="457200" y="1235710"/>
            <a:ext cx="8610600" cy="5290596"/>
          </a:xfrm>
        </p:spPr>
        <p:txBody>
          <a:bodyPr>
            <a:normAutofit fontScale="92500" lnSpcReduction="20000"/>
          </a:bodyPr>
          <a:lstStyle/>
          <a:p>
            <a:pPr>
              <a:buFont typeface="Wingdings" panose="05000000000000000000" pitchFamily="2" charset="2"/>
              <a:buChar char="§"/>
            </a:pPr>
            <a:r>
              <a:rPr lang="en-US" sz="3600" b="1" i="1" dirty="0">
                <a:latin typeface="Candara" panose="020E0502030303020204" pitchFamily="34" charset="0"/>
              </a:rPr>
              <a:t>“Kindness” </a:t>
            </a:r>
            <a:r>
              <a:rPr lang="en-US" sz="3600" b="1" dirty="0">
                <a:latin typeface="Candara" panose="020E0502030303020204" pitchFamily="34" charset="0"/>
              </a:rPr>
              <a:t>Defined:</a:t>
            </a:r>
            <a:endParaRPr lang="en-US" sz="3000" b="1" dirty="0">
              <a:latin typeface="Candara" panose="020E0502030303020204" pitchFamily="34" charset="0"/>
            </a:endParaRPr>
          </a:p>
          <a:p>
            <a:pPr lvl="2">
              <a:buFont typeface="Wingdings" panose="05000000000000000000" pitchFamily="2" charset="2"/>
              <a:buChar char="§"/>
            </a:pPr>
            <a:r>
              <a:rPr lang="en-US" sz="2600" dirty="0">
                <a:latin typeface="Candara" panose="020E0502030303020204" pitchFamily="34" charset="0"/>
              </a:rPr>
              <a:t>From the Greek word “</a:t>
            </a:r>
            <a:r>
              <a:rPr lang="en-US" sz="2600" i="1" dirty="0" err="1">
                <a:latin typeface="Candara" panose="020E0502030303020204" pitchFamily="34" charset="0"/>
              </a:rPr>
              <a:t>chrestotes</a:t>
            </a:r>
            <a:r>
              <a:rPr lang="en-US" sz="2600" i="1" dirty="0">
                <a:latin typeface="Candara" panose="020E0502030303020204" pitchFamily="34" charset="0"/>
              </a:rPr>
              <a:t>”  (</a:t>
            </a:r>
            <a:r>
              <a:rPr lang="en-US" sz="2600" i="1" dirty="0" err="1">
                <a:latin typeface="Candara" panose="020E0502030303020204" pitchFamily="34" charset="0"/>
              </a:rPr>
              <a:t>khray</a:t>
            </a:r>
            <a:r>
              <a:rPr lang="en-US" sz="2600" i="1" dirty="0">
                <a:latin typeface="Candara" panose="020E0502030303020204" pitchFamily="34" charset="0"/>
              </a:rPr>
              <a:t>-</a:t>
            </a:r>
            <a:r>
              <a:rPr lang="en-US" sz="2600" i="1" dirty="0" err="1">
                <a:latin typeface="Candara" panose="020E0502030303020204" pitchFamily="34" charset="0"/>
              </a:rPr>
              <a:t>stot</a:t>
            </a:r>
            <a:r>
              <a:rPr lang="en-US" sz="2600" i="1" dirty="0">
                <a:latin typeface="Candara" panose="020E0502030303020204" pitchFamily="34" charset="0"/>
              </a:rPr>
              <a:t>'-ace)</a:t>
            </a:r>
          </a:p>
          <a:p>
            <a:pPr lvl="3">
              <a:buFont typeface="Wingdings" panose="05000000000000000000" pitchFamily="2" charset="2"/>
              <a:buChar char="§"/>
            </a:pPr>
            <a:r>
              <a:rPr lang="en-US" sz="2200" dirty="0">
                <a:latin typeface="Candara" panose="020E0502030303020204" pitchFamily="34" charset="0"/>
              </a:rPr>
              <a:t>Translated</a:t>
            </a:r>
            <a:r>
              <a:rPr lang="en-US" sz="2200" b="1" i="1" dirty="0">
                <a:latin typeface="Candara" panose="020E0502030303020204" pitchFamily="34" charset="0"/>
              </a:rPr>
              <a:t> “gentleness”  </a:t>
            </a:r>
            <a:r>
              <a:rPr lang="en-US" sz="2200" i="1" dirty="0">
                <a:latin typeface="Candara" panose="020E0502030303020204" pitchFamily="34" charset="0"/>
              </a:rPr>
              <a:t>- KJV</a:t>
            </a:r>
          </a:p>
          <a:p>
            <a:pPr lvl="1">
              <a:buFont typeface="Wingdings" panose="05000000000000000000" pitchFamily="2" charset="2"/>
              <a:buChar char="§"/>
            </a:pPr>
            <a:r>
              <a:rPr lang="en-US" sz="3000" b="1" dirty="0">
                <a:latin typeface="Candara" panose="020E0502030303020204" pitchFamily="34" charset="0"/>
              </a:rPr>
              <a:t>“Good” or “useful” as in God’s treatment of all men</a:t>
            </a:r>
          </a:p>
          <a:p>
            <a:pPr lvl="2">
              <a:buFont typeface="Wingdings" panose="05000000000000000000" pitchFamily="2" charset="2"/>
              <a:buChar char="§"/>
            </a:pPr>
            <a:r>
              <a:rPr lang="en-US" sz="2700" dirty="0">
                <a:latin typeface="Candara" panose="020E0502030303020204" pitchFamily="34" charset="0"/>
              </a:rPr>
              <a:t>Romans 2:4; Luke 6:35</a:t>
            </a:r>
          </a:p>
          <a:p>
            <a:pPr lvl="1">
              <a:buFont typeface="Wingdings" panose="05000000000000000000" pitchFamily="2" charset="2"/>
              <a:buChar char="§"/>
            </a:pPr>
            <a:r>
              <a:rPr lang="en-US" sz="3000" b="1" dirty="0">
                <a:latin typeface="Candara" panose="020E0502030303020204" pitchFamily="34" charset="0"/>
              </a:rPr>
              <a:t>“Sweetness” and “benignity” are seen in the word</a:t>
            </a:r>
          </a:p>
          <a:p>
            <a:pPr lvl="2">
              <a:buFont typeface="Wingdings" panose="05000000000000000000" pitchFamily="2" charset="2"/>
              <a:buChar char="§"/>
            </a:pPr>
            <a:r>
              <a:rPr lang="en-US" sz="2600" dirty="0">
                <a:latin typeface="Candara" panose="020E0502030303020204" pitchFamily="34" charset="0"/>
              </a:rPr>
              <a:t>Harshness is absent as seen in the example of wine</a:t>
            </a:r>
          </a:p>
          <a:p>
            <a:pPr lvl="3">
              <a:buFont typeface="Wingdings" panose="05000000000000000000" pitchFamily="2" charset="2"/>
              <a:buChar char="§"/>
            </a:pPr>
            <a:r>
              <a:rPr lang="en-US" sz="2400" dirty="0">
                <a:latin typeface="Candara" panose="020E0502030303020204" pitchFamily="34" charset="0"/>
              </a:rPr>
              <a:t>Luke 5:39</a:t>
            </a:r>
          </a:p>
          <a:p>
            <a:pPr lvl="2">
              <a:buFont typeface="Wingdings" panose="05000000000000000000" pitchFamily="2" charset="2"/>
              <a:buChar char="§"/>
            </a:pPr>
            <a:r>
              <a:rPr lang="en-US" sz="2600" dirty="0">
                <a:latin typeface="Candara" panose="020E0502030303020204" pitchFamily="34" charset="0"/>
              </a:rPr>
              <a:t>One who makes benevolent use of his </a:t>
            </a:r>
            <a:r>
              <a:rPr lang="en-US" sz="3000" dirty="0">
                <a:latin typeface="Candara" panose="020E0502030303020204" pitchFamily="34" charset="0"/>
              </a:rPr>
              <a:t>superior position</a:t>
            </a:r>
          </a:p>
          <a:p>
            <a:pPr lvl="3">
              <a:buFont typeface="Wingdings" panose="05000000000000000000" pitchFamily="2" charset="2"/>
              <a:buChar char="§"/>
            </a:pPr>
            <a:r>
              <a:rPr lang="en-US" sz="3000" dirty="0">
                <a:latin typeface="Candara" panose="020E0502030303020204" pitchFamily="34" charset="0"/>
              </a:rPr>
              <a:t> </a:t>
            </a:r>
            <a:r>
              <a:rPr lang="en-US" sz="2700" dirty="0">
                <a:latin typeface="Candara" panose="020E0502030303020204" pitchFamily="34" charset="0"/>
              </a:rPr>
              <a:t>As David showed </a:t>
            </a:r>
            <a:r>
              <a:rPr lang="en-US" sz="2700" b="1" i="1" dirty="0">
                <a:latin typeface="Candara" panose="020E0502030303020204" pitchFamily="34" charset="0"/>
              </a:rPr>
              <a:t>“the kindness of God” </a:t>
            </a:r>
            <a:r>
              <a:rPr lang="en-US" sz="2700" dirty="0">
                <a:latin typeface="Candara" panose="020E0502030303020204" pitchFamily="34" charset="0"/>
              </a:rPr>
              <a:t>to Mephibosheth the crippled son of Johnathan</a:t>
            </a:r>
          </a:p>
          <a:p>
            <a:pPr lvl="4">
              <a:buFont typeface="Wingdings" panose="05000000000000000000" pitchFamily="2" charset="2"/>
              <a:buChar char="§"/>
            </a:pPr>
            <a:r>
              <a:rPr lang="en-US" sz="2500" dirty="0">
                <a:latin typeface="Candara" panose="020E0502030303020204" pitchFamily="34" charset="0"/>
              </a:rPr>
              <a:t> 2 Samuel 9</a:t>
            </a:r>
          </a:p>
          <a:p>
            <a:pPr lvl="1">
              <a:buFont typeface="Wingdings" panose="05000000000000000000" pitchFamily="2" charset="2"/>
              <a:buChar char="§"/>
            </a:pPr>
            <a:r>
              <a:rPr lang="en-US" sz="3000" b="1" i="1" dirty="0">
                <a:latin typeface="Candara" panose="020E0502030303020204" pitchFamily="34" charset="0"/>
              </a:rPr>
              <a:t>Well-fitted” </a:t>
            </a:r>
            <a:r>
              <a:rPr lang="en-US" sz="3000" b="1" dirty="0">
                <a:latin typeface="Candara" panose="020E0502030303020204" pitchFamily="34" charset="0"/>
              </a:rPr>
              <a:t>as in the </a:t>
            </a:r>
            <a:r>
              <a:rPr lang="en-US" sz="3000" b="1" i="1" dirty="0">
                <a:latin typeface="Candara" panose="020E0502030303020204" pitchFamily="34" charset="0"/>
              </a:rPr>
              <a:t>“easy”</a:t>
            </a:r>
            <a:r>
              <a:rPr lang="en-US" sz="3000" b="1" dirty="0">
                <a:latin typeface="Candara" panose="020E0502030303020204" pitchFamily="34" charset="0"/>
              </a:rPr>
              <a:t> yoke of Christ</a:t>
            </a:r>
          </a:p>
          <a:p>
            <a:pPr lvl="2">
              <a:buFont typeface="Wingdings" panose="05000000000000000000" pitchFamily="2" charset="2"/>
              <a:buChar char="§"/>
            </a:pPr>
            <a:r>
              <a:rPr lang="en-US" sz="2600" dirty="0">
                <a:latin typeface="Candara" panose="020E0502030303020204" pitchFamily="34" charset="0"/>
              </a:rPr>
              <a:t>Matthew 11:30</a:t>
            </a:r>
          </a:p>
        </p:txBody>
      </p:sp>
      <p:sp>
        <p:nvSpPr>
          <p:cNvPr id="6" name="Rounded Rectangle 5"/>
          <p:cNvSpPr/>
          <p:nvPr/>
        </p:nvSpPr>
        <p:spPr>
          <a:xfrm>
            <a:off x="575577" y="1712398"/>
            <a:ext cx="8008211" cy="3274540"/>
          </a:xfrm>
          <a:prstGeom prst="roundRect">
            <a:avLst/>
          </a:prstGeom>
          <a:solidFill>
            <a:schemeClr val="accent1">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solidFill>
                  <a:schemeClr val="bg1"/>
                </a:solidFill>
                <a:latin typeface="Candara" panose="020E0502030303020204" pitchFamily="34" charset="0"/>
              </a:rPr>
              <a:t>“Kindness is the language the deaf can hear and the blind can see”</a:t>
            </a:r>
          </a:p>
          <a:p>
            <a:pPr algn="r"/>
            <a:r>
              <a:rPr lang="en-US" sz="3200" i="1" dirty="0">
                <a:solidFill>
                  <a:schemeClr val="bg1"/>
                </a:solidFill>
                <a:latin typeface="Candara" panose="020E0502030303020204" pitchFamily="34" charset="0"/>
              </a:rPr>
              <a:t>- Rowena McClure</a:t>
            </a:r>
          </a:p>
        </p:txBody>
      </p:sp>
    </p:spTree>
    <p:extLst>
      <p:ext uri="{BB962C8B-B14F-4D97-AF65-F5344CB8AC3E}">
        <p14:creationId xmlns:p14="http://schemas.microsoft.com/office/powerpoint/2010/main" val="24171710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1000"/>
                                        <p:tgtEl>
                                          <p:spTgt spid="5">
                                            <p:txEl>
                                              <p:pRg st="4" end="4"/>
                                            </p:txEl>
                                          </p:spTgt>
                                        </p:tgtEl>
                                      </p:cBhvr>
                                    </p:animEffect>
                                    <p:anim calcmode="lin" valueType="num">
                                      <p:cBhvr>
                                        <p:cTn id="1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Effect transition="in" filter="fade">
                                      <p:cBhvr>
                                        <p:cTn id="20" dur="1000"/>
                                        <p:tgtEl>
                                          <p:spTgt spid="5">
                                            <p:txEl>
                                              <p:pRg st="5" end="5"/>
                                            </p:txEl>
                                          </p:spTgt>
                                        </p:tgtEl>
                                      </p:cBhvr>
                                    </p:animEffect>
                                    <p:anim calcmode="lin" valueType="num">
                                      <p:cBhvr>
                                        <p:cTn id="21"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1000"/>
                                        <p:tgtEl>
                                          <p:spTgt spid="5">
                                            <p:txEl>
                                              <p:pRg st="6" end="6"/>
                                            </p:txEl>
                                          </p:spTgt>
                                        </p:tgtEl>
                                      </p:cBhvr>
                                    </p:animEffect>
                                    <p:anim calcmode="lin" valueType="num">
                                      <p:cBhvr>
                                        <p:cTn id="2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1000"/>
                                        <p:tgtEl>
                                          <p:spTgt spid="5">
                                            <p:txEl>
                                              <p:pRg st="7" end="7"/>
                                            </p:txEl>
                                          </p:spTgt>
                                        </p:tgtEl>
                                      </p:cBhvr>
                                    </p:animEffect>
                                    <p:anim calcmode="lin" valueType="num">
                                      <p:cBhvr>
                                        <p:cTn id="34"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8" end="8"/>
                                            </p:txEl>
                                          </p:spTgt>
                                        </p:tgtEl>
                                        <p:attrNameLst>
                                          <p:attrName>style.visibility</p:attrName>
                                        </p:attrNameLst>
                                      </p:cBhvr>
                                      <p:to>
                                        <p:strVal val="visible"/>
                                      </p:to>
                                    </p:set>
                                    <p:animEffect transition="in" filter="fade">
                                      <p:cBhvr>
                                        <p:cTn id="40" dur="1000"/>
                                        <p:tgtEl>
                                          <p:spTgt spid="5">
                                            <p:txEl>
                                              <p:pRg st="8" end="8"/>
                                            </p:txEl>
                                          </p:spTgt>
                                        </p:tgtEl>
                                      </p:cBhvr>
                                    </p:animEffect>
                                    <p:anim calcmode="lin" valueType="num">
                                      <p:cBhvr>
                                        <p:cTn id="41"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1000"/>
                                        <p:tgtEl>
                                          <p:spTgt spid="5">
                                            <p:txEl>
                                              <p:pRg st="9" end="9"/>
                                            </p:txEl>
                                          </p:spTgt>
                                        </p:tgtEl>
                                      </p:cBhvr>
                                    </p:animEffect>
                                    <p:anim calcmode="lin" valueType="num">
                                      <p:cBhvr>
                                        <p:cTn id="48"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2" presetClass="entr" presetSubtype="0" fill="hold" grpId="0" nodeType="afterEffect">
                                  <p:stCondLst>
                                    <p:cond delay="0"/>
                                  </p:stCondLst>
                                  <p:childTnLst>
                                    <p:set>
                                      <p:cBhvr>
                                        <p:cTn id="52" dur="1" fill="hold">
                                          <p:stCondLst>
                                            <p:cond delay="0"/>
                                          </p:stCondLst>
                                        </p:cTn>
                                        <p:tgtEl>
                                          <p:spTgt spid="5">
                                            <p:txEl>
                                              <p:pRg st="10" end="10"/>
                                            </p:txEl>
                                          </p:spTgt>
                                        </p:tgtEl>
                                        <p:attrNameLst>
                                          <p:attrName>style.visibility</p:attrName>
                                        </p:attrNameLst>
                                      </p:cBhvr>
                                      <p:to>
                                        <p:strVal val="visible"/>
                                      </p:to>
                                    </p:set>
                                    <p:animEffect transition="in" filter="fade">
                                      <p:cBhvr>
                                        <p:cTn id="53" dur="1000"/>
                                        <p:tgtEl>
                                          <p:spTgt spid="5">
                                            <p:txEl>
                                              <p:pRg st="10" end="10"/>
                                            </p:txEl>
                                          </p:spTgt>
                                        </p:tgtEl>
                                      </p:cBhvr>
                                    </p:animEffect>
                                    <p:anim calcmode="lin" valueType="num">
                                      <p:cBhvr>
                                        <p:cTn id="54"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5">
                                            <p:txEl>
                                              <p:pRg st="11" end="11"/>
                                            </p:txEl>
                                          </p:spTgt>
                                        </p:tgtEl>
                                        <p:attrNameLst>
                                          <p:attrName>style.visibility</p:attrName>
                                        </p:attrNameLst>
                                      </p:cBhvr>
                                      <p:to>
                                        <p:strVal val="visible"/>
                                      </p:to>
                                    </p:set>
                                    <p:animEffect transition="in" filter="fade">
                                      <p:cBhvr>
                                        <p:cTn id="60" dur="1000"/>
                                        <p:tgtEl>
                                          <p:spTgt spid="5">
                                            <p:txEl>
                                              <p:pRg st="11" end="11"/>
                                            </p:txEl>
                                          </p:spTgt>
                                        </p:tgtEl>
                                      </p:cBhvr>
                                    </p:animEffect>
                                    <p:anim calcmode="lin" valueType="num">
                                      <p:cBhvr>
                                        <p:cTn id="61"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62"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par>
                          <p:cTn id="63" fill="hold">
                            <p:stCondLst>
                              <p:cond delay="1000"/>
                            </p:stCondLst>
                            <p:childTnLst>
                              <p:par>
                                <p:cTn id="64" presetID="42" presetClass="entr" presetSubtype="0" fill="hold" grpId="0" nodeType="afterEffect">
                                  <p:stCondLst>
                                    <p:cond delay="0"/>
                                  </p:stCondLst>
                                  <p:childTnLst>
                                    <p:set>
                                      <p:cBhvr>
                                        <p:cTn id="65" dur="1" fill="hold">
                                          <p:stCondLst>
                                            <p:cond delay="0"/>
                                          </p:stCondLst>
                                        </p:cTn>
                                        <p:tgtEl>
                                          <p:spTgt spid="5">
                                            <p:txEl>
                                              <p:pRg st="12" end="12"/>
                                            </p:txEl>
                                          </p:spTgt>
                                        </p:tgtEl>
                                        <p:attrNameLst>
                                          <p:attrName>style.visibility</p:attrName>
                                        </p:attrNameLst>
                                      </p:cBhvr>
                                      <p:to>
                                        <p:strVal val="visible"/>
                                      </p:to>
                                    </p:set>
                                    <p:animEffect transition="in" filter="fade">
                                      <p:cBhvr>
                                        <p:cTn id="66" dur="1000"/>
                                        <p:tgtEl>
                                          <p:spTgt spid="5">
                                            <p:txEl>
                                              <p:pRg st="12" end="12"/>
                                            </p:txEl>
                                          </p:spTgt>
                                        </p:tgtEl>
                                      </p:cBhvr>
                                    </p:animEffect>
                                    <p:anim calcmode="lin" valueType="num">
                                      <p:cBhvr>
                                        <p:cTn id="67"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68" dur="100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fade">
                                      <p:cBhvr>
                                        <p:cTn id="73" dur="1250"/>
                                        <p:tgtEl>
                                          <p:spTgt spid="6"/>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1" nodeType="clickEffect">
                                  <p:stCondLst>
                                    <p:cond delay="0"/>
                                  </p:stCondLst>
                                  <p:childTnLst>
                                    <p:animEffect transition="out" filter="fade">
                                      <p:cBhvr>
                                        <p:cTn id="77" dur="500"/>
                                        <p:tgtEl>
                                          <p:spTgt spid="6"/>
                                        </p:tgtEl>
                                      </p:cBhvr>
                                    </p:animEffect>
                                    <p:set>
                                      <p:cBhvr>
                                        <p:cTn id="7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P spid="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i="1" dirty="0">
                <a:latin typeface="Candara" panose="020E0502030303020204" pitchFamily="34" charset="0"/>
              </a:rPr>
              <a:t>Kindness</a:t>
            </a:r>
            <a:r>
              <a:rPr lang="en-US" sz="4400" dirty="0">
                <a:latin typeface="Candara" panose="020E0502030303020204" pitchFamily="34" charset="0"/>
              </a:rPr>
              <a:t> </a:t>
            </a:r>
            <a:r>
              <a:rPr lang="en-US" sz="4400" b="1" dirty="0">
                <a:latin typeface="Candara" panose="020E0502030303020204" pitchFamily="34" charset="0"/>
              </a:rPr>
              <a:t>a Characteristic of God</a:t>
            </a:r>
          </a:p>
        </p:txBody>
      </p:sp>
      <p:sp>
        <p:nvSpPr>
          <p:cNvPr id="4" name="Slide Number Placeholder 3"/>
          <p:cNvSpPr>
            <a:spLocks noGrp="1"/>
          </p:cNvSpPr>
          <p:nvPr>
            <p:ph type="sldNum" sz="quarter" idx="12"/>
          </p:nvPr>
        </p:nvSpPr>
        <p:spPr/>
        <p:txBody>
          <a:bodyPr/>
          <a:lstStyle/>
          <a:p>
            <a:fld id="{DF083FFC-45F4-4D77-A7A4-33C50BCE64BA}" type="slidenum">
              <a:rPr lang="en-US" smtClean="0"/>
              <a:t>7</a:t>
            </a:fld>
            <a:endParaRPr lang="en-US"/>
          </a:p>
        </p:txBody>
      </p:sp>
      <p:sp>
        <p:nvSpPr>
          <p:cNvPr id="5" name="Content Placeholder 4"/>
          <p:cNvSpPr>
            <a:spLocks noGrp="1"/>
          </p:cNvSpPr>
          <p:nvPr>
            <p:ph sz="quarter" idx="1"/>
          </p:nvPr>
        </p:nvSpPr>
        <p:spPr>
          <a:xfrm>
            <a:off x="457199" y="1156444"/>
            <a:ext cx="8686801" cy="5486403"/>
          </a:xfrm>
        </p:spPr>
        <p:txBody>
          <a:bodyPr>
            <a:normAutofit lnSpcReduction="10000"/>
          </a:bodyPr>
          <a:lstStyle/>
          <a:p>
            <a:pPr>
              <a:buFont typeface="Wingdings" panose="05000000000000000000" pitchFamily="2" charset="2"/>
              <a:buChar char="§"/>
            </a:pPr>
            <a:r>
              <a:rPr lang="en-US" sz="3000" b="1" dirty="0">
                <a:latin typeface="Candara" panose="020E0502030303020204" pitchFamily="34" charset="0"/>
              </a:rPr>
              <a:t>God’s goodness or </a:t>
            </a:r>
            <a:r>
              <a:rPr lang="en-US" sz="3000" b="1" i="1" dirty="0">
                <a:latin typeface="Candara" panose="020E0502030303020204" pitchFamily="34" charset="0"/>
              </a:rPr>
              <a:t>kindness</a:t>
            </a:r>
            <a:r>
              <a:rPr lang="en-US" sz="3000" b="1" dirty="0">
                <a:latin typeface="Candara" panose="020E0502030303020204" pitchFamily="34" charset="0"/>
              </a:rPr>
              <a:t> is reason for our thankfulness</a:t>
            </a:r>
          </a:p>
          <a:p>
            <a:pPr lvl="1">
              <a:buFont typeface="Wingdings" panose="05000000000000000000" pitchFamily="2" charset="2"/>
              <a:buChar char="§"/>
            </a:pPr>
            <a:r>
              <a:rPr lang="en-US" sz="2600" dirty="0">
                <a:latin typeface="Candara" panose="020E0502030303020204" pitchFamily="34" charset="0"/>
              </a:rPr>
              <a:t>Psalms 106:1; 107:1; 118:1, 29;136:1</a:t>
            </a:r>
          </a:p>
          <a:p>
            <a:pPr>
              <a:buFont typeface="Wingdings" panose="05000000000000000000" pitchFamily="2" charset="2"/>
              <a:buChar char="§"/>
            </a:pPr>
            <a:r>
              <a:rPr lang="en-US" sz="3000" b="1" dirty="0">
                <a:latin typeface="Candara" panose="020E0502030303020204" pitchFamily="34" charset="0"/>
              </a:rPr>
              <a:t>Seen in God’s ordinances and instructions</a:t>
            </a:r>
          </a:p>
          <a:p>
            <a:pPr lvl="1">
              <a:buFont typeface="Wingdings" panose="05000000000000000000" pitchFamily="2" charset="2"/>
              <a:buChar char="§"/>
            </a:pPr>
            <a:r>
              <a:rPr lang="en-US" sz="2600" dirty="0">
                <a:latin typeface="Candara" panose="020E0502030303020204" pitchFamily="34" charset="0"/>
              </a:rPr>
              <a:t>Psalms 25:8; 119:39, 65-68</a:t>
            </a:r>
          </a:p>
          <a:p>
            <a:pPr>
              <a:buFont typeface="Wingdings" panose="05000000000000000000" pitchFamily="2" charset="2"/>
              <a:buChar char="§"/>
            </a:pPr>
            <a:r>
              <a:rPr lang="en-US" sz="3000" b="1" dirty="0">
                <a:latin typeface="Candara" panose="020E0502030303020204" pitchFamily="34" charset="0"/>
              </a:rPr>
              <a:t>God is </a:t>
            </a:r>
            <a:r>
              <a:rPr lang="en-US" sz="3000" b="1" i="1" dirty="0">
                <a:latin typeface="Candara" panose="020E0502030303020204" pitchFamily="34" charset="0"/>
              </a:rPr>
              <a:t>Kind</a:t>
            </a:r>
            <a:r>
              <a:rPr lang="en-US" sz="3000" b="1" dirty="0">
                <a:latin typeface="Candara" panose="020E0502030303020204" pitchFamily="34" charset="0"/>
              </a:rPr>
              <a:t> to those who…</a:t>
            </a:r>
          </a:p>
          <a:p>
            <a:pPr lvl="1">
              <a:buFont typeface="Wingdings" panose="05000000000000000000" pitchFamily="2" charset="2"/>
              <a:buChar char="§"/>
            </a:pPr>
            <a:r>
              <a:rPr lang="en-US" sz="2600" dirty="0">
                <a:latin typeface="Candara" panose="020E0502030303020204" pitchFamily="34" charset="0"/>
              </a:rPr>
              <a:t>Are afflicted - Nahum 1:7</a:t>
            </a:r>
          </a:p>
          <a:p>
            <a:pPr lvl="1">
              <a:buFont typeface="Wingdings" panose="05000000000000000000" pitchFamily="2" charset="2"/>
              <a:buChar char="§"/>
            </a:pPr>
            <a:r>
              <a:rPr lang="en-US" sz="2600" dirty="0">
                <a:latin typeface="Candara" panose="020E0502030303020204" pitchFamily="34" charset="0"/>
              </a:rPr>
              <a:t>Hope and trust in Him - Psalms 34:8</a:t>
            </a:r>
          </a:p>
          <a:p>
            <a:pPr lvl="1">
              <a:buFont typeface="Wingdings" panose="05000000000000000000" pitchFamily="2" charset="2"/>
              <a:buChar char="§"/>
            </a:pPr>
            <a:r>
              <a:rPr lang="en-US" sz="2600" dirty="0">
                <a:latin typeface="Candara" panose="020E0502030303020204" pitchFamily="34" charset="0"/>
              </a:rPr>
              <a:t>Wait on Him - Isaiah 40:31</a:t>
            </a:r>
          </a:p>
          <a:p>
            <a:pPr>
              <a:buFont typeface="Wingdings" panose="05000000000000000000" pitchFamily="2" charset="2"/>
              <a:buChar char="§"/>
            </a:pPr>
            <a:r>
              <a:rPr lang="en-US" sz="3000" b="1" dirty="0">
                <a:latin typeface="Candara" panose="020E0502030303020204" pitchFamily="34" charset="0"/>
              </a:rPr>
              <a:t>In God, sobering strength and gentleness are combined</a:t>
            </a:r>
          </a:p>
          <a:p>
            <a:pPr lvl="1">
              <a:buFont typeface="Wingdings" panose="05000000000000000000" pitchFamily="2" charset="2"/>
              <a:buChar char="§"/>
            </a:pPr>
            <a:r>
              <a:rPr lang="en-US" sz="2600" dirty="0">
                <a:latin typeface="Candara" panose="020E0502030303020204" pitchFamily="34" charset="0"/>
              </a:rPr>
              <a:t>Romans 11:22</a:t>
            </a:r>
          </a:p>
        </p:txBody>
      </p:sp>
    </p:spTree>
    <p:extLst>
      <p:ext uri="{BB962C8B-B14F-4D97-AF65-F5344CB8AC3E}">
        <p14:creationId xmlns:p14="http://schemas.microsoft.com/office/powerpoint/2010/main" val="32641141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Effect transition="in" filter="fade">
                                      <p:cBhvr>
                                        <p:cTn id="40" dur="1000"/>
                                        <p:tgtEl>
                                          <p:spTgt spid="5">
                                            <p:txEl>
                                              <p:pRg st="5" end="5"/>
                                            </p:txEl>
                                          </p:spTgt>
                                        </p:tgtEl>
                                      </p:cBhvr>
                                    </p:animEffect>
                                    <p:anim calcmode="lin" valueType="num">
                                      <p:cBhvr>
                                        <p:cTn id="41"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fade">
                                      <p:cBhvr>
                                        <p:cTn id="47" dur="1000"/>
                                        <p:tgtEl>
                                          <p:spTgt spid="5">
                                            <p:txEl>
                                              <p:pRg st="6" end="6"/>
                                            </p:txEl>
                                          </p:spTgt>
                                        </p:tgtEl>
                                      </p:cBhvr>
                                    </p:animEffect>
                                    <p:anim calcmode="lin" valueType="num">
                                      <p:cBhvr>
                                        <p:cTn id="4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7" end="7"/>
                                            </p:txEl>
                                          </p:spTgt>
                                        </p:tgtEl>
                                        <p:attrNameLst>
                                          <p:attrName>style.visibility</p:attrName>
                                        </p:attrNameLst>
                                      </p:cBhvr>
                                      <p:to>
                                        <p:strVal val="visible"/>
                                      </p:to>
                                    </p:set>
                                    <p:animEffect transition="in" filter="fade">
                                      <p:cBhvr>
                                        <p:cTn id="54" dur="1000"/>
                                        <p:tgtEl>
                                          <p:spTgt spid="5">
                                            <p:txEl>
                                              <p:pRg st="7" end="7"/>
                                            </p:txEl>
                                          </p:spTgt>
                                        </p:tgtEl>
                                      </p:cBhvr>
                                    </p:animEffect>
                                    <p:anim calcmode="lin" valueType="num">
                                      <p:cBhvr>
                                        <p:cTn id="55"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animEffect transition="in" filter="fade">
                                      <p:cBhvr>
                                        <p:cTn id="61" dur="1000"/>
                                        <p:tgtEl>
                                          <p:spTgt spid="5">
                                            <p:txEl>
                                              <p:pRg st="8" end="8"/>
                                            </p:txEl>
                                          </p:spTgt>
                                        </p:tgtEl>
                                      </p:cBhvr>
                                    </p:animEffect>
                                    <p:anim calcmode="lin" valueType="num">
                                      <p:cBhvr>
                                        <p:cTn id="62"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
                            </p:stCondLst>
                            <p:childTnLst>
                              <p:par>
                                <p:cTn id="65" presetID="42" presetClass="entr" presetSubtype="0" fill="hold" grpId="0" nodeType="afterEffect">
                                  <p:stCondLst>
                                    <p:cond delay="0"/>
                                  </p:stCondLst>
                                  <p:childTnLst>
                                    <p:set>
                                      <p:cBhvr>
                                        <p:cTn id="66" dur="1" fill="hold">
                                          <p:stCondLst>
                                            <p:cond delay="0"/>
                                          </p:stCondLst>
                                        </p:cTn>
                                        <p:tgtEl>
                                          <p:spTgt spid="5">
                                            <p:txEl>
                                              <p:pRg st="9" end="9"/>
                                            </p:txEl>
                                          </p:spTgt>
                                        </p:tgtEl>
                                        <p:attrNameLst>
                                          <p:attrName>style.visibility</p:attrName>
                                        </p:attrNameLst>
                                      </p:cBhvr>
                                      <p:to>
                                        <p:strVal val="visible"/>
                                      </p:to>
                                    </p:set>
                                    <p:animEffect transition="in" filter="fade">
                                      <p:cBhvr>
                                        <p:cTn id="67" dur="1000"/>
                                        <p:tgtEl>
                                          <p:spTgt spid="5">
                                            <p:txEl>
                                              <p:pRg st="9" end="9"/>
                                            </p:txEl>
                                          </p:spTgt>
                                        </p:tgtEl>
                                      </p:cBhvr>
                                    </p:animEffect>
                                    <p:anim calcmode="lin" valueType="num">
                                      <p:cBhvr>
                                        <p:cTn id="68"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i="1" dirty="0">
                <a:latin typeface="Candara" panose="020E0502030303020204" pitchFamily="34" charset="0"/>
              </a:rPr>
              <a:t>Kindness</a:t>
            </a:r>
            <a:r>
              <a:rPr lang="en-US" sz="4400" b="1" dirty="0">
                <a:latin typeface="Candara" panose="020E0502030303020204" pitchFamily="34" charset="0"/>
              </a:rPr>
              <a:t> is seen in our Salvation</a:t>
            </a:r>
          </a:p>
        </p:txBody>
      </p:sp>
      <p:sp>
        <p:nvSpPr>
          <p:cNvPr id="4" name="Slide Number Placeholder 3"/>
          <p:cNvSpPr>
            <a:spLocks noGrp="1"/>
          </p:cNvSpPr>
          <p:nvPr>
            <p:ph type="sldNum" sz="quarter" idx="12"/>
          </p:nvPr>
        </p:nvSpPr>
        <p:spPr/>
        <p:txBody>
          <a:bodyPr/>
          <a:lstStyle/>
          <a:p>
            <a:fld id="{DF083FFC-45F4-4D77-A7A4-33C50BCE64BA}" type="slidenum">
              <a:rPr lang="en-US" smtClean="0"/>
              <a:t>8</a:t>
            </a:fld>
            <a:endParaRPr lang="en-US"/>
          </a:p>
        </p:txBody>
      </p:sp>
      <p:sp>
        <p:nvSpPr>
          <p:cNvPr id="5" name="Content Placeholder 4"/>
          <p:cNvSpPr>
            <a:spLocks noGrp="1"/>
          </p:cNvSpPr>
          <p:nvPr>
            <p:ph sz="quarter" idx="1"/>
          </p:nvPr>
        </p:nvSpPr>
        <p:spPr>
          <a:xfrm>
            <a:off x="457200" y="1185950"/>
            <a:ext cx="8229600" cy="4937760"/>
          </a:xfrm>
        </p:spPr>
        <p:txBody>
          <a:bodyPr/>
          <a:lstStyle/>
          <a:p>
            <a:pPr>
              <a:buFont typeface="Wingdings" panose="05000000000000000000" pitchFamily="2" charset="2"/>
              <a:buChar char="§"/>
            </a:pPr>
            <a:r>
              <a:rPr lang="en-US" sz="3200" b="1" dirty="0">
                <a:latin typeface="Candara" panose="020E0502030303020204" pitchFamily="34" charset="0"/>
              </a:rPr>
              <a:t>The</a:t>
            </a:r>
            <a:r>
              <a:rPr lang="en-US" sz="3200" b="1" i="1" dirty="0">
                <a:latin typeface="Candara" panose="020E0502030303020204" pitchFamily="34" charset="0"/>
              </a:rPr>
              <a:t> Kindness</a:t>
            </a:r>
            <a:r>
              <a:rPr lang="en-US" sz="3200" b="1" dirty="0">
                <a:latin typeface="Candara" panose="020E0502030303020204" pitchFamily="34" charset="0"/>
              </a:rPr>
              <a:t> of God leads us to repentance</a:t>
            </a:r>
          </a:p>
          <a:p>
            <a:pPr lvl="1">
              <a:buFont typeface="Wingdings" panose="05000000000000000000" pitchFamily="2" charset="2"/>
              <a:buChar char="§"/>
            </a:pPr>
            <a:r>
              <a:rPr lang="en-US" sz="2800" dirty="0">
                <a:latin typeface="Candara" panose="020E0502030303020204" pitchFamily="34" charset="0"/>
              </a:rPr>
              <a:t>Romans 2:4</a:t>
            </a:r>
          </a:p>
          <a:p>
            <a:pPr>
              <a:buFont typeface="Wingdings" panose="05000000000000000000" pitchFamily="2" charset="2"/>
              <a:buChar char="§"/>
            </a:pPr>
            <a:r>
              <a:rPr lang="en-US" sz="3200" b="1" i="1" dirty="0">
                <a:latin typeface="Candara" panose="020E0502030303020204" pitchFamily="34" charset="0"/>
              </a:rPr>
              <a:t>Kindnes</a:t>
            </a:r>
            <a:r>
              <a:rPr lang="en-US" sz="3200" b="1" dirty="0">
                <a:latin typeface="Candara" panose="020E0502030303020204" pitchFamily="34" charset="0"/>
              </a:rPr>
              <a:t>s expresses God’s saving grace in Christ</a:t>
            </a:r>
          </a:p>
          <a:p>
            <a:pPr lvl="1">
              <a:buFont typeface="Wingdings" panose="05000000000000000000" pitchFamily="2" charset="2"/>
              <a:buChar char="§"/>
            </a:pPr>
            <a:r>
              <a:rPr lang="en-US" sz="2800" dirty="0">
                <a:latin typeface="Candara" panose="020E0502030303020204" pitchFamily="34" charset="0"/>
              </a:rPr>
              <a:t>Ephesians 2:7</a:t>
            </a:r>
          </a:p>
          <a:p>
            <a:pPr lvl="1">
              <a:buFont typeface="Wingdings" panose="05000000000000000000" pitchFamily="2" charset="2"/>
              <a:buChar char="§"/>
            </a:pPr>
            <a:r>
              <a:rPr lang="en-US" sz="2800" dirty="0">
                <a:latin typeface="Candara" panose="020E0502030303020204" pitchFamily="34" charset="0"/>
              </a:rPr>
              <a:t>Titus 3:4</a:t>
            </a:r>
          </a:p>
          <a:p>
            <a:pPr lvl="1">
              <a:buFont typeface="Wingdings" panose="05000000000000000000" pitchFamily="2" charset="2"/>
              <a:buChar char="§"/>
            </a:pPr>
            <a:r>
              <a:rPr lang="en-US" sz="2800" dirty="0">
                <a:latin typeface="Candara" panose="020E0502030303020204" pitchFamily="34" charset="0"/>
              </a:rPr>
              <a:t>I Peter 2:3</a:t>
            </a:r>
          </a:p>
        </p:txBody>
      </p:sp>
    </p:spTree>
    <p:extLst>
      <p:ext uri="{BB962C8B-B14F-4D97-AF65-F5344CB8AC3E}">
        <p14:creationId xmlns:p14="http://schemas.microsoft.com/office/powerpoint/2010/main" val="35370898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fade">
                                      <p:cBhvr>
                                        <p:cTn id="38" dur="1000"/>
                                        <p:tgtEl>
                                          <p:spTgt spid="5">
                                            <p:txEl>
                                              <p:pRg st="5" end="5"/>
                                            </p:txEl>
                                          </p:spTgt>
                                        </p:tgtEl>
                                      </p:cBhvr>
                                    </p:animEffect>
                                    <p:anim calcmode="lin" valueType="num">
                                      <p:cBhvr>
                                        <p:cTn id="3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89"/>
            <a:ext cx="8229600" cy="1210235"/>
          </a:xfrm>
        </p:spPr>
        <p:txBody>
          <a:bodyPr>
            <a:noAutofit/>
          </a:bodyPr>
          <a:lstStyle/>
          <a:p>
            <a:r>
              <a:rPr lang="en-US" sz="4000" b="1" i="1" dirty="0">
                <a:latin typeface="Candara" panose="020E0502030303020204" pitchFamily="34" charset="0"/>
              </a:rPr>
              <a:t>Kindnes</a:t>
            </a:r>
            <a:r>
              <a:rPr lang="en-US" sz="4000" b="1" dirty="0">
                <a:latin typeface="Candara" panose="020E0502030303020204" pitchFamily="34" charset="0"/>
              </a:rPr>
              <a:t>s must be manifested in our lives toward others</a:t>
            </a:r>
          </a:p>
        </p:txBody>
      </p:sp>
      <p:sp>
        <p:nvSpPr>
          <p:cNvPr id="4" name="Slide Number Placeholder 3"/>
          <p:cNvSpPr>
            <a:spLocks noGrp="1"/>
          </p:cNvSpPr>
          <p:nvPr>
            <p:ph type="sldNum" sz="quarter" idx="12"/>
          </p:nvPr>
        </p:nvSpPr>
        <p:spPr/>
        <p:txBody>
          <a:bodyPr/>
          <a:lstStyle/>
          <a:p>
            <a:fld id="{DF083FFC-45F4-4D77-A7A4-33C50BCE64BA}" type="slidenum">
              <a:rPr lang="en-US" smtClean="0"/>
              <a:t>9</a:t>
            </a:fld>
            <a:endParaRPr lang="en-US" dirty="0"/>
          </a:p>
        </p:txBody>
      </p:sp>
      <p:sp>
        <p:nvSpPr>
          <p:cNvPr id="5" name="Content Placeholder 4"/>
          <p:cNvSpPr>
            <a:spLocks noGrp="1"/>
          </p:cNvSpPr>
          <p:nvPr>
            <p:ph sz="quarter" idx="1"/>
          </p:nvPr>
        </p:nvSpPr>
        <p:spPr>
          <a:xfrm>
            <a:off x="457200" y="1156445"/>
            <a:ext cx="8229600" cy="4572002"/>
          </a:xfrm>
        </p:spPr>
        <p:txBody>
          <a:bodyPr>
            <a:normAutofit/>
          </a:bodyPr>
          <a:lstStyle/>
          <a:p>
            <a:pPr>
              <a:buFont typeface="Wingdings" panose="05000000000000000000" pitchFamily="2" charset="2"/>
              <a:buChar char="§"/>
            </a:pPr>
            <a:r>
              <a:rPr lang="en-US" sz="3200" b="1" dirty="0">
                <a:latin typeface="Candara" panose="020E0502030303020204" pitchFamily="34" charset="0"/>
              </a:rPr>
              <a:t>Often absent in men</a:t>
            </a:r>
          </a:p>
          <a:p>
            <a:pPr lvl="1">
              <a:buFont typeface="Wingdings" panose="05000000000000000000" pitchFamily="2" charset="2"/>
              <a:buChar char="§"/>
            </a:pPr>
            <a:r>
              <a:rPr lang="en-US" sz="2800" dirty="0">
                <a:latin typeface="Candara" panose="020E0502030303020204" pitchFamily="34" charset="0"/>
              </a:rPr>
              <a:t>Psalms 36:3; Romans 3:12</a:t>
            </a:r>
          </a:p>
          <a:p>
            <a:pPr>
              <a:buFont typeface="Wingdings" panose="05000000000000000000" pitchFamily="2" charset="2"/>
              <a:buChar char="§"/>
            </a:pPr>
            <a:r>
              <a:rPr lang="en-US" sz="3200" b="1" dirty="0">
                <a:latin typeface="Candara" panose="020E0502030303020204" pitchFamily="34" charset="0"/>
              </a:rPr>
              <a:t>Accompanies a humble and meek heart</a:t>
            </a:r>
          </a:p>
          <a:p>
            <a:pPr lvl="1">
              <a:buFont typeface="Wingdings" panose="05000000000000000000" pitchFamily="2" charset="2"/>
              <a:buChar char="§"/>
            </a:pPr>
            <a:r>
              <a:rPr lang="en-US" sz="2800" dirty="0">
                <a:latin typeface="Candara" panose="020E0502030303020204" pitchFamily="34" charset="0"/>
              </a:rPr>
              <a:t>Colossians 3:12; Ephesians 4:2, 24</a:t>
            </a:r>
          </a:p>
          <a:p>
            <a:pPr>
              <a:buFont typeface="Wingdings" panose="05000000000000000000" pitchFamily="2" charset="2"/>
              <a:buChar char="§"/>
            </a:pPr>
            <a:r>
              <a:rPr lang="en-US" sz="3200" b="1" dirty="0">
                <a:latin typeface="Candara" panose="020E0502030303020204" pitchFamily="34" charset="0"/>
              </a:rPr>
              <a:t>Accompanies other strong virtues</a:t>
            </a:r>
          </a:p>
          <a:p>
            <a:pPr lvl="1">
              <a:buFont typeface="Wingdings" panose="05000000000000000000" pitchFamily="2" charset="2"/>
              <a:buChar char="§"/>
            </a:pPr>
            <a:r>
              <a:rPr lang="en-US" sz="2800" dirty="0">
                <a:latin typeface="Candara" panose="020E0502030303020204" pitchFamily="34" charset="0"/>
              </a:rPr>
              <a:t>2 Corinthians 6:6</a:t>
            </a:r>
          </a:p>
          <a:p>
            <a:pPr lvl="1">
              <a:buFont typeface="Wingdings" panose="05000000000000000000" pitchFamily="2" charset="2"/>
              <a:buChar char="§"/>
            </a:pPr>
            <a:endParaRPr lang="en-US" dirty="0">
              <a:latin typeface="Candara" panose="020E0502030303020204" pitchFamily="34" charset="0"/>
            </a:endParaRPr>
          </a:p>
          <a:p>
            <a:pPr lvl="1">
              <a:buFont typeface="Wingdings" panose="05000000000000000000" pitchFamily="2" charset="2"/>
              <a:buChar char="§"/>
            </a:pPr>
            <a:endParaRPr lang="en-US" b="1" dirty="0">
              <a:latin typeface="Candara" panose="020E0502030303020204" pitchFamily="34" charset="0"/>
            </a:endParaRPr>
          </a:p>
          <a:p>
            <a:pPr lvl="1"/>
            <a:endParaRPr lang="en-US" b="1" dirty="0"/>
          </a:p>
        </p:txBody>
      </p:sp>
    </p:spTree>
    <p:extLst>
      <p:ext uri="{BB962C8B-B14F-4D97-AF65-F5344CB8AC3E}">
        <p14:creationId xmlns:p14="http://schemas.microsoft.com/office/powerpoint/2010/main" val="22738304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1000"/>
                                        <p:tgtEl>
                                          <p:spTgt spid="5">
                                            <p:txEl>
                                              <p:pRg st="5" end="5"/>
                                            </p:txEl>
                                          </p:spTgt>
                                        </p:tgtEl>
                                      </p:cBhvr>
                                    </p:animEffect>
                                    <p:anim calcmode="lin" valueType="num">
                                      <p:cBhvr>
                                        <p:cTn id="4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395</TotalTime>
  <Words>4731</Words>
  <Application>Microsoft Office PowerPoint</Application>
  <PresentationFormat>On-screen Show (4:3)</PresentationFormat>
  <Paragraphs>218</Paragraphs>
  <Slides>15</Slides>
  <Notes>14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Arial</vt:lpstr>
      <vt:lpstr>Bookman Old Style</vt:lpstr>
      <vt:lpstr>Calibri</vt:lpstr>
      <vt:lpstr>Calibri Light</vt:lpstr>
      <vt:lpstr>Candara</vt:lpstr>
      <vt:lpstr>Comic Sans MS</vt:lpstr>
      <vt:lpstr>Gill Sans MT</vt:lpstr>
      <vt:lpstr>Wingdings</vt:lpstr>
      <vt:lpstr>Wingdings 3</vt:lpstr>
      <vt:lpstr>Origin</vt:lpstr>
      <vt:lpstr>Office Theme</vt:lpstr>
      <vt:lpstr>“The Fruit of the Spirit”</vt:lpstr>
      <vt:lpstr>Galatians 5:22-26 - NKJV</vt:lpstr>
      <vt:lpstr>Galatians 5:22-26 - KJV</vt:lpstr>
      <vt:lpstr>PowerPoint Presentation</vt:lpstr>
      <vt:lpstr>Introduction - Kindness</vt:lpstr>
      <vt:lpstr>Introduction - Kindness</vt:lpstr>
      <vt:lpstr>Kindness a Characteristic of God</vt:lpstr>
      <vt:lpstr>Kindness is seen in our Salvation</vt:lpstr>
      <vt:lpstr>Kindness must be manifested in our lives toward others</vt:lpstr>
      <vt:lpstr>Kindness must be manifested in our lives toward others</vt:lpstr>
      <vt:lpstr>Robert Harkrider on Kindness</vt:lpstr>
      <vt:lpstr>Restoring the weak </vt:lpstr>
      <vt:lpstr>Ephesians 4:31, 32</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McClure</dc:creator>
  <cp:lastModifiedBy>Tommy McClure</cp:lastModifiedBy>
  <cp:revision>7</cp:revision>
  <dcterms:created xsi:type="dcterms:W3CDTF">2022-07-13T03:38:21Z</dcterms:created>
  <dcterms:modified xsi:type="dcterms:W3CDTF">2022-07-17T22:48:21Z</dcterms:modified>
</cp:coreProperties>
</file>