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57" r:id="rId2"/>
    <p:sldId id="259" r:id="rId3"/>
    <p:sldId id="267" r:id="rId4"/>
    <p:sldId id="266" r:id="rId5"/>
    <p:sldId id="268" r:id="rId6"/>
    <p:sldId id="269" r:id="rId7"/>
    <p:sldId id="270" r:id="rId8"/>
    <p:sldId id="265" r:id="rId9"/>
    <p:sldId id="264" r:id="rId10"/>
    <p:sldId id="271" r:id="rId11"/>
    <p:sldId id="272" r:id="rId12"/>
    <p:sldId id="367" r:id="rId13"/>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5106C0-486E-4E1A-A566-3A649B57BAE9}" v="88" dt="2022-07-10T13:48:44.7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4316" autoAdjust="0"/>
    <p:restoredTop sz="48436" autoAdjust="0"/>
  </p:normalViewPr>
  <p:slideViewPr>
    <p:cSldViewPr snapToGrid="0">
      <p:cViewPr varScale="1">
        <p:scale>
          <a:sx n="52" d="100"/>
          <a:sy n="52" d="100"/>
        </p:scale>
        <p:origin x="3402" y="60"/>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8" d="100"/>
          <a:sy n="78" d="100"/>
        </p:scale>
        <p:origin x="393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355106C0-486E-4E1A-A566-3A649B57BAE9}"/>
    <pc:docChg chg="custSel modSld modNotesMaster">
      <pc:chgData name="Tommy McClure" userId="5f57beb918c8a44c" providerId="LiveId" clId="{355106C0-486E-4E1A-A566-3A649B57BAE9}" dt="2022-07-10T13:48:44.718" v="203" actId="20577"/>
      <pc:docMkLst>
        <pc:docMk/>
      </pc:docMkLst>
      <pc:sldChg chg="modSp modNotesTx">
        <pc:chgData name="Tommy McClure" userId="5f57beb918c8a44c" providerId="LiveId" clId="{355106C0-486E-4E1A-A566-3A649B57BAE9}" dt="2022-07-10T07:38:35.349" v="93" actId="20577"/>
        <pc:sldMkLst>
          <pc:docMk/>
          <pc:sldMk cId="0" sldId="257"/>
        </pc:sldMkLst>
        <pc:spChg chg="mod">
          <ac:chgData name="Tommy McClure" userId="5f57beb918c8a44c" providerId="LiveId" clId="{355106C0-486E-4E1A-A566-3A649B57BAE9}" dt="2022-07-10T07:37:34.492" v="83" actId="115"/>
          <ac:spMkLst>
            <pc:docMk/>
            <pc:sldMk cId="0" sldId="257"/>
            <ac:spMk id="3081" creationId="{00000000-0000-0000-0000-000000000000}"/>
          </ac:spMkLst>
        </pc:spChg>
      </pc:sldChg>
      <pc:sldChg chg="modAnim modNotesTx">
        <pc:chgData name="Tommy McClure" userId="5f57beb918c8a44c" providerId="LiveId" clId="{355106C0-486E-4E1A-A566-3A649B57BAE9}" dt="2022-07-10T13:44:01.113" v="122"/>
        <pc:sldMkLst>
          <pc:docMk/>
          <pc:sldMk cId="456823963" sldId="259"/>
        </pc:sldMkLst>
      </pc:sldChg>
      <pc:sldChg chg="modSp">
        <pc:chgData name="Tommy McClure" userId="5f57beb918c8a44c" providerId="LiveId" clId="{355106C0-486E-4E1A-A566-3A649B57BAE9}" dt="2022-07-10T13:48:44.718" v="203" actId="20577"/>
        <pc:sldMkLst>
          <pc:docMk/>
          <pc:sldMk cId="2106410374" sldId="264"/>
        </pc:sldMkLst>
        <pc:spChg chg="mod">
          <ac:chgData name="Tommy McClure" userId="5f57beb918c8a44c" providerId="LiveId" clId="{355106C0-486E-4E1A-A566-3A649B57BAE9}" dt="2022-07-10T13:48:44.718" v="203" actId="20577"/>
          <ac:spMkLst>
            <pc:docMk/>
            <pc:sldMk cId="2106410374" sldId="264"/>
            <ac:spMk id="3" creationId="{1F2311F3-6C2E-A09D-416F-C16E18915EF4}"/>
          </ac:spMkLst>
        </pc:spChg>
      </pc:sldChg>
      <pc:sldChg chg="modSp modNotesTx">
        <pc:chgData name="Tommy McClure" userId="5f57beb918c8a44c" providerId="LiveId" clId="{355106C0-486E-4E1A-A566-3A649B57BAE9}" dt="2022-07-10T13:47:07.737" v="146" actId="115"/>
        <pc:sldMkLst>
          <pc:docMk/>
          <pc:sldMk cId="8910906" sldId="267"/>
        </pc:sldMkLst>
        <pc:spChg chg="mod">
          <ac:chgData name="Tommy McClure" userId="5f57beb918c8a44c" providerId="LiveId" clId="{355106C0-486E-4E1A-A566-3A649B57BAE9}" dt="2022-07-10T13:46:50.831" v="143" actId="115"/>
          <ac:spMkLst>
            <pc:docMk/>
            <pc:sldMk cId="8910906" sldId="267"/>
            <ac:spMk id="3" creationId="{1F2311F3-6C2E-A09D-416F-C16E18915EF4}"/>
          </ac:spMkLst>
        </pc:spChg>
      </pc:sldChg>
      <pc:sldChg chg="modNotesTx">
        <pc:chgData name="Tommy McClure" userId="5f57beb918c8a44c" providerId="LiveId" clId="{355106C0-486E-4E1A-A566-3A649B57BAE9}" dt="2022-07-10T07:25:43.372" v="5" actId="113"/>
        <pc:sldMkLst>
          <pc:docMk/>
          <pc:sldMk cId="1250457443" sldId="271"/>
        </pc:sldMkLst>
      </pc:sldChg>
      <pc:sldChg chg="modNotes">
        <pc:chgData name="Tommy McClure" userId="5f57beb918c8a44c" providerId="LiveId" clId="{355106C0-486E-4E1A-A566-3A649B57BAE9}" dt="2022-07-10T07:12:00.931" v="0"/>
        <pc:sldMkLst>
          <pc:docMk/>
          <pc:sldMk cId="2970185068" sldId="36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2D8E1DD-66CC-62D0-AA43-6512AEAFF58A}"/>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9A0E532-41AA-DB6B-1CFA-C3093940121D}"/>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7/10/2022 PM</a:t>
            </a:r>
          </a:p>
        </p:txBody>
      </p:sp>
      <p:sp>
        <p:nvSpPr>
          <p:cNvPr id="4" name="Footer Placeholder 3">
            <a:extLst>
              <a:ext uri="{FF2B5EF4-FFF2-40B4-BE49-F238E27FC236}">
                <a16:creationId xmlns:a16="http://schemas.microsoft.com/office/drawing/2014/main" id="{D84E6755-DB99-F26B-FB85-C9552855B35E}"/>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72059F0-6874-CDC9-B934-D6815E8B00B3}"/>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97266827-0135-49E9-BD70-D73E4E571648}" type="slidenum">
              <a:rPr lang="en-US" smtClean="0"/>
              <a:t>‹#›</a:t>
            </a:fld>
            <a:endParaRPr lang="en-US"/>
          </a:p>
        </p:txBody>
      </p:sp>
    </p:spTree>
    <p:extLst>
      <p:ext uri="{BB962C8B-B14F-4D97-AF65-F5344CB8AC3E}">
        <p14:creationId xmlns:p14="http://schemas.microsoft.com/office/powerpoint/2010/main" val="2791650208"/>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7/10/2022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FE127282-C628-4DF2-9EC7-B85FAB48C63A}" type="slidenum">
              <a:rPr lang="en-US" smtClean="0"/>
              <a:t>‹#›</a:t>
            </a:fld>
            <a:endParaRPr lang="en-US"/>
          </a:p>
        </p:txBody>
      </p:sp>
    </p:spTree>
    <p:extLst>
      <p:ext uri="{BB962C8B-B14F-4D97-AF65-F5344CB8AC3E}">
        <p14:creationId xmlns:p14="http://schemas.microsoft.com/office/powerpoint/2010/main" val="359540262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508000"/>
            <a:ext cx="4321175" cy="3240088"/>
          </a:xfrm>
        </p:spPr>
      </p:sp>
      <p:sp>
        <p:nvSpPr>
          <p:cNvPr id="3" name="Notes Placeholder 2"/>
          <p:cNvSpPr>
            <a:spLocks noGrp="1"/>
          </p:cNvSpPr>
          <p:nvPr>
            <p:ph type="body" idx="1"/>
          </p:nvPr>
        </p:nvSpPr>
        <p:spPr>
          <a:xfrm>
            <a:off x="1" y="3774360"/>
            <a:ext cx="7313506" cy="5826839"/>
          </a:xfrm>
        </p:spPr>
        <p:txBody>
          <a:bodyPr/>
          <a:lstStyle/>
          <a:p>
            <a:pPr algn="l"/>
            <a:r>
              <a:rPr lang="en-US" sz="1300" b="1" dirty="0">
                <a:latin typeface="Arial" panose="020B0604020202020204" pitchFamily="34" charset="0"/>
                <a:cs typeface="Arial" panose="020B0604020202020204" pitchFamily="34" charset="0"/>
              </a:rPr>
              <a:t>Psalms 119:1-10 KJV 1 </a:t>
            </a:r>
            <a:r>
              <a:rPr lang="en-US" sz="1300" dirty="0">
                <a:latin typeface="Arial" panose="020B0604020202020204" pitchFamily="34" charset="0"/>
                <a:cs typeface="Arial" panose="020B0604020202020204" pitchFamily="34" charset="0"/>
              </a:rPr>
              <a:t>Blessed are the undefiled in the way, who walk in the law of the LORD.  </a:t>
            </a:r>
            <a:r>
              <a:rPr lang="en-US" sz="1300" b="1" dirty="0">
                <a:latin typeface="Arial" panose="020B0604020202020204" pitchFamily="34" charset="0"/>
                <a:cs typeface="Arial" panose="020B0604020202020204" pitchFamily="34" charset="0"/>
              </a:rPr>
              <a:t>2 </a:t>
            </a:r>
            <a:r>
              <a:rPr lang="en-US" sz="1300" dirty="0">
                <a:latin typeface="Arial" panose="020B0604020202020204" pitchFamily="34" charset="0"/>
                <a:cs typeface="Arial" panose="020B0604020202020204" pitchFamily="34" charset="0"/>
              </a:rPr>
              <a:t>Blessed are they that keep his testimonies, and that seek him with the whole heart</a:t>
            </a:r>
            <a:r>
              <a:rPr lang="en-US" sz="1300" b="1" dirty="0">
                <a:latin typeface="Arial" panose="020B0604020202020204" pitchFamily="34" charset="0"/>
                <a:cs typeface="Arial" panose="020B0604020202020204" pitchFamily="34" charset="0"/>
              </a:rPr>
              <a:t>. 3 </a:t>
            </a:r>
            <a:r>
              <a:rPr lang="en-US" sz="1300" dirty="0">
                <a:latin typeface="Arial" panose="020B0604020202020204" pitchFamily="34" charset="0"/>
                <a:cs typeface="Arial" panose="020B0604020202020204" pitchFamily="34" charset="0"/>
              </a:rPr>
              <a:t>They also do no iniquity: they walk in his ways. </a:t>
            </a:r>
            <a:r>
              <a:rPr lang="en-US" sz="1300" b="1" dirty="0">
                <a:latin typeface="Arial" panose="020B0604020202020204" pitchFamily="34" charset="0"/>
                <a:cs typeface="Arial" panose="020B0604020202020204" pitchFamily="34" charset="0"/>
              </a:rPr>
              <a:t>4 </a:t>
            </a:r>
            <a:r>
              <a:rPr lang="en-US" sz="1300" dirty="0">
                <a:latin typeface="Arial" panose="020B0604020202020204" pitchFamily="34" charset="0"/>
                <a:cs typeface="Arial" panose="020B0604020202020204" pitchFamily="34" charset="0"/>
              </a:rPr>
              <a:t>Thou hast commanded us to keep thy precepts </a:t>
            </a:r>
            <a:r>
              <a:rPr lang="en-US" sz="1300" b="0" dirty="0">
                <a:latin typeface="Arial" panose="020B0604020202020204" pitchFamily="34" charset="0"/>
                <a:cs typeface="Arial" panose="020B0604020202020204" pitchFamily="34" charset="0"/>
              </a:rPr>
              <a:t>diligently</a:t>
            </a:r>
            <a:r>
              <a:rPr lang="en-US" sz="1300" b="1" dirty="0">
                <a:latin typeface="Arial" panose="020B0604020202020204" pitchFamily="34" charset="0"/>
                <a:cs typeface="Arial" panose="020B0604020202020204" pitchFamily="34" charset="0"/>
              </a:rPr>
              <a:t>. 5 </a:t>
            </a:r>
            <a:r>
              <a:rPr lang="en-US" sz="1300" dirty="0">
                <a:latin typeface="Arial" panose="020B0604020202020204" pitchFamily="34" charset="0"/>
                <a:cs typeface="Arial" panose="020B0604020202020204" pitchFamily="34" charset="0"/>
              </a:rPr>
              <a:t>O that my ways were directed to keep thy statutes! </a:t>
            </a:r>
            <a:r>
              <a:rPr lang="en-US" sz="1300" b="1" dirty="0">
                <a:latin typeface="Arial" panose="020B0604020202020204" pitchFamily="34" charset="0"/>
                <a:cs typeface="Arial" panose="020B0604020202020204" pitchFamily="34" charset="0"/>
              </a:rPr>
              <a:t>6</a:t>
            </a:r>
            <a:r>
              <a:rPr lang="en-US" sz="1300" dirty="0">
                <a:latin typeface="Arial" panose="020B0604020202020204" pitchFamily="34" charset="0"/>
                <a:cs typeface="Arial" panose="020B0604020202020204" pitchFamily="34" charset="0"/>
              </a:rPr>
              <a:t> Then shall I not be ashamed, when I have respect unto all thy commandments</a:t>
            </a:r>
            <a:r>
              <a:rPr lang="en-US" sz="1300" b="1" dirty="0">
                <a:latin typeface="Arial" panose="020B0604020202020204" pitchFamily="34" charset="0"/>
                <a:cs typeface="Arial" panose="020B0604020202020204" pitchFamily="34" charset="0"/>
              </a:rPr>
              <a:t>. 7 </a:t>
            </a:r>
            <a:r>
              <a:rPr lang="en-US" sz="1300" dirty="0">
                <a:latin typeface="Arial" panose="020B0604020202020204" pitchFamily="34" charset="0"/>
                <a:cs typeface="Arial" panose="020B0604020202020204" pitchFamily="34" charset="0"/>
              </a:rPr>
              <a:t>I will praise thee with uprightness of heart, when I shall have learned thy righteous judgments.</a:t>
            </a:r>
            <a:r>
              <a:rPr lang="en-US" sz="1300" b="1" dirty="0">
                <a:latin typeface="Arial" panose="020B0604020202020204" pitchFamily="34" charset="0"/>
                <a:cs typeface="Arial" panose="020B0604020202020204" pitchFamily="34" charset="0"/>
              </a:rPr>
              <a:t> 8 </a:t>
            </a:r>
            <a:r>
              <a:rPr lang="en-US" sz="1300" dirty="0">
                <a:latin typeface="Arial" panose="020B0604020202020204" pitchFamily="34" charset="0"/>
                <a:cs typeface="Arial" panose="020B0604020202020204" pitchFamily="34" charset="0"/>
              </a:rPr>
              <a:t>I will keep thy statutes: O forsake me not utterly.</a:t>
            </a:r>
            <a:r>
              <a:rPr lang="en-US" sz="1300" b="1" dirty="0">
                <a:latin typeface="Arial" panose="020B0604020202020204" pitchFamily="34" charset="0"/>
                <a:cs typeface="Arial" panose="020B0604020202020204" pitchFamily="34" charset="0"/>
              </a:rPr>
              <a:t> 9  Wherewithal shall a young man cleanse his way? by taking heed thereto according to thy word</a:t>
            </a:r>
            <a:r>
              <a:rPr lang="en-US" sz="130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10</a:t>
            </a:r>
            <a:r>
              <a:rPr lang="en-US" sz="1300" dirty="0">
                <a:latin typeface="Arial" panose="020B0604020202020204" pitchFamily="34" charset="0"/>
                <a:cs typeface="Arial" panose="020B0604020202020204" pitchFamily="34" charset="0"/>
              </a:rPr>
              <a:t> With my whole heart have I sought thee: O let me not wander from thy commandments.</a:t>
            </a:r>
          </a:p>
        </p:txBody>
      </p:sp>
      <p:sp>
        <p:nvSpPr>
          <p:cNvPr id="4" name="Slide Number Placeholder 3"/>
          <p:cNvSpPr>
            <a:spLocks noGrp="1"/>
          </p:cNvSpPr>
          <p:nvPr>
            <p:ph type="sldNum" sz="quarter" idx="5"/>
          </p:nvPr>
        </p:nvSpPr>
        <p:spPr/>
        <p:txBody>
          <a:bodyPr/>
          <a:lstStyle/>
          <a:p>
            <a:fld id="{FE127282-C628-4DF2-9EC7-B85FAB48C63A}" type="slidenum">
              <a:rPr lang="en-US" smtClean="0"/>
              <a:t>1</a:t>
            </a:fld>
            <a:endParaRPr lang="en-US"/>
          </a:p>
        </p:txBody>
      </p:sp>
      <p:sp>
        <p:nvSpPr>
          <p:cNvPr id="5" name="Date Placeholder 4">
            <a:extLst>
              <a:ext uri="{FF2B5EF4-FFF2-40B4-BE49-F238E27FC236}">
                <a16:creationId xmlns:a16="http://schemas.microsoft.com/office/drawing/2014/main" id="{41A3E362-6829-1D6B-88B3-12674D80221C}"/>
              </a:ext>
            </a:extLst>
          </p:cNvPr>
          <p:cNvSpPr>
            <a:spLocks noGrp="1"/>
          </p:cNvSpPr>
          <p:nvPr>
            <p:ph type="dt" idx="1"/>
          </p:nvPr>
        </p:nvSpPr>
        <p:spPr/>
        <p:txBody>
          <a:bodyPr/>
          <a:lstStyle/>
          <a:p>
            <a:r>
              <a:rPr lang="en-US"/>
              <a:t>7/10/2022 PM</a:t>
            </a:r>
          </a:p>
        </p:txBody>
      </p:sp>
    </p:spTree>
    <p:extLst>
      <p:ext uri="{BB962C8B-B14F-4D97-AF65-F5344CB8AC3E}">
        <p14:creationId xmlns:p14="http://schemas.microsoft.com/office/powerpoint/2010/main" val="16073774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304800"/>
            <a:ext cx="4321175" cy="3240088"/>
          </a:xfrm>
        </p:spPr>
      </p:sp>
      <p:sp>
        <p:nvSpPr>
          <p:cNvPr id="3" name="Notes Placeholder 2"/>
          <p:cNvSpPr>
            <a:spLocks noGrp="1"/>
          </p:cNvSpPr>
          <p:nvPr>
            <p:ph type="body" idx="1"/>
          </p:nvPr>
        </p:nvSpPr>
        <p:spPr>
          <a:xfrm>
            <a:off x="-1" y="3544888"/>
            <a:ext cx="7313507" cy="6056311"/>
          </a:xfrm>
        </p:spPr>
        <p:txBody>
          <a:bodyPr/>
          <a:lstStyle/>
          <a:p>
            <a:pPr marL="1371600" marR="0" indent="-1371600">
              <a:lnSpc>
                <a:spcPct val="107000"/>
              </a:lnSpc>
              <a:spcBef>
                <a:spcPts val="0"/>
              </a:spcBef>
              <a:spcAft>
                <a:spcPts val="0"/>
              </a:spcAft>
              <a:tabLst>
                <a:tab pos="457200" algn="l"/>
                <a:tab pos="914400" algn="l"/>
                <a:tab pos="1371600" algn="l"/>
              </a:tabLst>
            </a:pPr>
            <a:endParaRPr lang="en-US" b="1"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FE127282-C628-4DF2-9EC7-B85FAB48C63A}" type="slidenum">
              <a:rPr lang="en-US" smtClean="0"/>
              <a:t>10</a:t>
            </a:fld>
            <a:endParaRPr lang="en-US"/>
          </a:p>
        </p:txBody>
      </p:sp>
      <p:sp>
        <p:nvSpPr>
          <p:cNvPr id="5" name="Date Placeholder 4">
            <a:extLst>
              <a:ext uri="{FF2B5EF4-FFF2-40B4-BE49-F238E27FC236}">
                <a16:creationId xmlns:a16="http://schemas.microsoft.com/office/drawing/2014/main" id="{EA299BFF-3257-0479-A379-B767E1AD414E}"/>
              </a:ext>
            </a:extLst>
          </p:cNvPr>
          <p:cNvSpPr>
            <a:spLocks noGrp="1"/>
          </p:cNvSpPr>
          <p:nvPr>
            <p:ph type="dt" idx="1"/>
          </p:nvPr>
        </p:nvSpPr>
        <p:spPr/>
        <p:txBody>
          <a:bodyPr/>
          <a:lstStyle/>
          <a:p>
            <a:r>
              <a:rPr lang="en-US"/>
              <a:t>7/10/2022 PM</a:t>
            </a:r>
          </a:p>
        </p:txBody>
      </p:sp>
    </p:spTree>
    <p:extLst>
      <p:ext uri="{BB962C8B-B14F-4D97-AF65-F5344CB8AC3E}">
        <p14:creationId xmlns:p14="http://schemas.microsoft.com/office/powerpoint/2010/main" val="42250920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693" y="4440238"/>
            <a:ext cx="7313507" cy="5160962"/>
          </a:xfrm>
        </p:spPr>
        <p:txBody>
          <a:bodyPr/>
          <a:lstStyle/>
          <a:p>
            <a:pPr marL="0" marR="0">
              <a:lnSpc>
                <a:spcPct val="107000"/>
              </a:lnSpc>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dirty="0"/>
          </a:p>
        </p:txBody>
      </p:sp>
      <p:sp>
        <p:nvSpPr>
          <p:cNvPr id="4" name="Slide Number Placeholder 3"/>
          <p:cNvSpPr>
            <a:spLocks noGrp="1"/>
          </p:cNvSpPr>
          <p:nvPr>
            <p:ph type="sldNum" sz="quarter" idx="5"/>
          </p:nvPr>
        </p:nvSpPr>
        <p:spPr/>
        <p:txBody>
          <a:bodyPr/>
          <a:lstStyle/>
          <a:p>
            <a:fld id="{FE127282-C628-4DF2-9EC7-B85FAB48C63A}" type="slidenum">
              <a:rPr lang="en-US" smtClean="0"/>
              <a:t>11</a:t>
            </a:fld>
            <a:endParaRPr lang="en-US"/>
          </a:p>
        </p:txBody>
      </p:sp>
      <p:sp>
        <p:nvSpPr>
          <p:cNvPr id="5" name="Date Placeholder 4">
            <a:extLst>
              <a:ext uri="{FF2B5EF4-FFF2-40B4-BE49-F238E27FC236}">
                <a16:creationId xmlns:a16="http://schemas.microsoft.com/office/drawing/2014/main" id="{BEE32EFF-BF91-6AF2-A9B8-62E592FCE424}"/>
              </a:ext>
            </a:extLst>
          </p:cNvPr>
          <p:cNvSpPr>
            <a:spLocks noGrp="1"/>
          </p:cNvSpPr>
          <p:nvPr>
            <p:ph type="dt" idx="1"/>
          </p:nvPr>
        </p:nvSpPr>
        <p:spPr/>
        <p:txBody>
          <a:bodyPr/>
          <a:lstStyle/>
          <a:p>
            <a:r>
              <a:rPr lang="en-US"/>
              <a:t>7/10/2022 PM</a:t>
            </a:r>
          </a:p>
        </p:txBody>
      </p:sp>
    </p:spTree>
    <p:extLst>
      <p:ext uri="{BB962C8B-B14F-4D97-AF65-F5344CB8AC3E}">
        <p14:creationId xmlns:p14="http://schemas.microsoft.com/office/powerpoint/2010/main" val="27405532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 y="4440238"/>
            <a:ext cx="7315197" cy="5173319"/>
          </a:xfrm>
        </p:spPr>
        <p:txBody>
          <a:bodyPr/>
          <a:lstStyle/>
          <a:p>
            <a:pPr>
              <a:defRPr/>
            </a:pPr>
            <a:r>
              <a:rPr lang="en-US" altLang="en-US" b="1" dirty="0">
                <a:latin typeface="Arial" panose="020B0604020202020204" pitchFamily="34" charset="0"/>
                <a:cs typeface="Arial" panose="020B0604020202020204" pitchFamily="34" charset="0"/>
              </a:rPr>
              <a:t>Acts 2:36-37 - </a:t>
            </a:r>
            <a:r>
              <a:rPr lang="en-US" altLang="en-US" dirty="0">
                <a:latin typeface="Arial" panose="020B0604020202020204" pitchFamily="34" charset="0"/>
                <a:cs typeface="Arial" panose="020B0604020202020204" pitchFamily="34" charset="0"/>
              </a:rPr>
              <a:t>36 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defRPr/>
            </a:pPr>
            <a:r>
              <a:rPr lang="en-US" altLang="en-US" b="1"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dirty="0">
                <a:latin typeface="Arial" panose="020B0604020202020204" pitchFamily="34" charset="0"/>
                <a:cs typeface="Arial" panose="020B0604020202020204" pitchFamily="34" charset="0"/>
              </a:rPr>
              <a:t>Heb 11:6 </a:t>
            </a:r>
            <a:r>
              <a:rPr lang="en-US" altLang="en-US" b="0" dirty="0">
                <a:latin typeface="Arial" panose="020B0604020202020204" pitchFamily="34" charset="0"/>
                <a:cs typeface="Arial" panose="020B0604020202020204" pitchFamily="34" charset="0"/>
              </a:rPr>
              <a:t>But without faith it is impossible to please him: for he that cometh to God must believe that he is, and that he is a rewarder of them that diligently seek him.</a:t>
            </a:r>
          </a:p>
          <a:p>
            <a:pPr>
              <a:defRPr/>
            </a:pPr>
            <a:r>
              <a:rPr lang="en-US" altLang="en-US" b="1"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 8 If we say that we have no sin, we deceive ourselves, and the truth is not in us. 9 If we confess our sins, he is faithful and just to forgive us our sins, and to cleanse us from all unrighteousness.</a:t>
            </a:r>
          </a:p>
          <a:p>
            <a:pPr>
              <a:defRPr/>
            </a:pPr>
            <a:r>
              <a:rPr lang="en-US" altLang="en-US" b="1"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dirty="0">
                <a:latin typeface="Arial" panose="020B0604020202020204" pitchFamily="34" charset="0"/>
                <a:cs typeface="Arial" panose="020B0604020202020204" pitchFamily="34" charset="0"/>
              </a:rPr>
              <a:t>be thou faithful unto death, and I will give thee a crown of life.</a:t>
            </a:r>
          </a:p>
          <a:p>
            <a:endParaRPr lang="en-US" dirty="0"/>
          </a:p>
        </p:txBody>
      </p:sp>
      <p:sp>
        <p:nvSpPr>
          <p:cNvPr id="4" name="Date Placeholder 3"/>
          <p:cNvSpPr>
            <a:spLocks noGrp="1"/>
          </p:cNvSpPr>
          <p:nvPr>
            <p:ph type="dt" idx="1"/>
          </p:nvPr>
        </p:nvSpPr>
        <p:spPr/>
        <p:txBody>
          <a:bodyPr/>
          <a:lstStyle/>
          <a:p>
            <a:r>
              <a:rPr lang="en-US"/>
              <a:t>7/10/2022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12</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533400"/>
            <a:ext cx="4321175" cy="3240088"/>
          </a:xfrm>
        </p:spPr>
      </p:sp>
      <p:sp>
        <p:nvSpPr>
          <p:cNvPr id="3" name="Notes Placeholder 2"/>
          <p:cNvSpPr>
            <a:spLocks noGrp="1"/>
          </p:cNvSpPr>
          <p:nvPr>
            <p:ph type="body" idx="1"/>
          </p:nvPr>
        </p:nvSpPr>
        <p:spPr>
          <a:xfrm>
            <a:off x="0" y="3773488"/>
            <a:ext cx="7315200" cy="5827712"/>
          </a:xfrm>
        </p:spPr>
        <p:txBody>
          <a:bodyPr/>
          <a:lstStyle/>
          <a:p>
            <a:pPr algn="l"/>
            <a:r>
              <a:rPr lang="en-US" b="1" dirty="0">
                <a:latin typeface="Arial" panose="020B0604020202020204" pitchFamily="34" charset="0"/>
                <a:cs typeface="Arial" panose="020B0604020202020204" pitchFamily="34" charset="0"/>
              </a:rPr>
              <a:t>2</a:t>
            </a:r>
            <a:r>
              <a:rPr lang="en-US" sz="1200" b="1" dirty="0">
                <a:latin typeface="Arial" panose="020B0604020202020204" pitchFamily="34" charset="0"/>
                <a:cs typeface="Arial" panose="020B0604020202020204" pitchFamily="34" charset="0"/>
              </a:rPr>
              <a:t> Corinthians 6:14 KJV 14 </a:t>
            </a:r>
            <a:r>
              <a:rPr lang="en-US" sz="1200" dirty="0">
                <a:latin typeface="Arial" panose="020B0604020202020204" pitchFamily="34" charset="0"/>
                <a:cs typeface="Arial" panose="020B0604020202020204" pitchFamily="34" charset="0"/>
              </a:rPr>
              <a:t>Be ye not unequally yoked together with unbelievers: for what fellowship hath righteousness with unrighteousness? and what communion hath light with darkness?</a:t>
            </a:r>
          </a:p>
          <a:p>
            <a:pPr algn="l"/>
            <a:r>
              <a:rPr lang="en-US" sz="1200" b="1" dirty="0">
                <a:latin typeface="Arial" panose="020B0604020202020204" pitchFamily="34" charset="0"/>
                <a:cs typeface="Arial" panose="020B0604020202020204" pitchFamily="34" charset="0"/>
              </a:rPr>
              <a:t>1 Corinthians 15:33 KJV 33 </a:t>
            </a:r>
            <a:r>
              <a:rPr lang="en-US" sz="1200" dirty="0">
                <a:latin typeface="Arial" panose="020B0604020202020204" pitchFamily="34" charset="0"/>
                <a:cs typeface="Arial" panose="020B0604020202020204" pitchFamily="34" charset="0"/>
              </a:rPr>
              <a:t>Be not deceived: evil communications corrupt good manners.</a:t>
            </a:r>
          </a:p>
          <a:p>
            <a:pPr algn="l"/>
            <a:endParaRPr lang="en-US" sz="1200" dirty="0">
              <a:latin typeface="Arial" panose="020B0604020202020204" pitchFamily="34" charset="0"/>
              <a:cs typeface="Arial" panose="020B0604020202020204" pitchFamily="34" charset="0"/>
            </a:endParaRPr>
          </a:p>
          <a:p>
            <a:pPr algn="l"/>
            <a:endParaRPr lang="en-US" sz="1200" dirty="0">
              <a:latin typeface="Arial" panose="020B0604020202020204" pitchFamily="34" charset="0"/>
              <a:cs typeface="Arial" panose="020B0604020202020204" pitchFamily="34" charset="0"/>
            </a:endParaRPr>
          </a:p>
          <a:p>
            <a:pPr algn="l"/>
            <a:endParaRPr lang="en-US" sz="1300" dirty="0">
              <a:solidFill>
                <a:srgbClr val="00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FE127282-C628-4DF2-9EC7-B85FAB48C63A}" type="slidenum">
              <a:rPr lang="en-US" smtClean="0"/>
              <a:t>2</a:t>
            </a:fld>
            <a:endParaRPr lang="en-US"/>
          </a:p>
        </p:txBody>
      </p:sp>
      <p:sp>
        <p:nvSpPr>
          <p:cNvPr id="5" name="Date Placeholder 4">
            <a:extLst>
              <a:ext uri="{FF2B5EF4-FFF2-40B4-BE49-F238E27FC236}">
                <a16:creationId xmlns:a16="http://schemas.microsoft.com/office/drawing/2014/main" id="{B920798E-4044-F2C9-58C3-C516781E2EC6}"/>
              </a:ext>
            </a:extLst>
          </p:cNvPr>
          <p:cNvSpPr>
            <a:spLocks noGrp="1"/>
          </p:cNvSpPr>
          <p:nvPr>
            <p:ph type="dt" idx="1"/>
          </p:nvPr>
        </p:nvSpPr>
        <p:spPr/>
        <p:txBody>
          <a:bodyPr/>
          <a:lstStyle/>
          <a:p>
            <a:r>
              <a:rPr lang="en-US"/>
              <a:t>7/10/2022 PM</a:t>
            </a:r>
          </a:p>
        </p:txBody>
      </p:sp>
    </p:spTree>
    <p:extLst>
      <p:ext uri="{BB962C8B-B14F-4D97-AF65-F5344CB8AC3E}">
        <p14:creationId xmlns:p14="http://schemas.microsoft.com/office/powerpoint/2010/main" val="1200790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1389"/>
            <a:ext cx="7315200" cy="6119812"/>
          </a:xfrm>
        </p:spPr>
        <p:txBody>
          <a:bodyPr/>
          <a:lstStyle/>
          <a:p>
            <a:r>
              <a:rPr lang="en-US" sz="1200" b="1" dirty="0">
                <a:latin typeface="Arial" panose="020B0604020202020204" pitchFamily="34" charset="0"/>
                <a:cs typeface="Arial" panose="020B0604020202020204" pitchFamily="34" charset="0"/>
              </a:rPr>
              <a:t>Romans 12:1-2 KJV 1 </a:t>
            </a:r>
            <a:r>
              <a:rPr lang="en-US" sz="1200" dirty="0">
                <a:latin typeface="Arial" panose="020B0604020202020204" pitchFamily="34" charset="0"/>
                <a:cs typeface="Arial" panose="020B0604020202020204" pitchFamily="34" charset="0"/>
              </a:rPr>
              <a:t>I beseech you therefore, brethren, by the mercies of God, that ye present your bodies a living sacrifice, holy, acceptable unto God, which is your reasonable service.</a:t>
            </a:r>
            <a:r>
              <a:rPr lang="en-US" sz="1200" b="1" dirty="0">
                <a:latin typeface="Arial" panose="020B0604020202020204" pitchFamily="34" charset="0"/>
                <a:cs typeface="Arial" panose="020B0604020202020204" pitchFamily="34" charset="0"/>
              </a:rPr>
              <a:t> 2 </a:t>
            </a:r>
            <a:r>
              <a:rPr lang="en-US" sz="1200" dirty="0">
                <a:latin typeface="Arial" panose="020B0604020202020204" pitchFamily="34" charset="0"/>
                <a:cs typeface="Arial" panose="020B0604020202020204" pitchFamily="34" charset="0"/>
              </a:rPr>
              <a:t>And be not conformed to this world: but be ye transformed by the renewing of your mind, that ye may prove what is that good, and acceptable, and perfect, will of God.</a:t>
            </a:r>
          </a:p>
          <a:p>
            <a:r>
              <a:rPr lang="en-US" sz="1200" b="1" dirty="0">
                <a:latin typeface="Arial" panose="020B0604020202020204" pitchFamily="34" charset="0"/>
                <a:cs typeface="Arial" panose="020B0604020202020204" pitchFamily="34" charset="0"/>
              </a:rPr>
              <a:t>1 Timothy 5:22 KJV 22</a:t>
            </a:r>
            <a:r>
              <a:rPr lang="en-US" sz="1200" dirty="0">
                <a:latin typeface="Arial" panose="020B0604020202020204" pitchFamily="34" charset="0"/>
                <a:cs typeface="Arial" panose="020B0604020202020204" pitchFamily="34" charset="0"/>
              </a:rPr>
              <a:t> Lay hands suddenly on no man, </a:t>
            </a:r>
            <a:r>
              <a:rPr lang="en-US" sz="1200" b="1" dirty="0">
                <a:latin typeface="Arial" panose="020B0604020202020204" pitchFamily="34" charset="0"/>
                <a:cs typeface="Arial" panose="020B0604020202020204" pitchFamily="34" charset="0"/>
              </a:rPr>
              <a:t>neither be partaker of other men's sins: keep thyself pure.</a:t>
            </a:r>
          </a:p>
          <a:p>
            <a:r>
              <a:rPr lang="en-US" sz="1200" b="1" dirty="0">
                <a:latin typeface="Arial" panose="020B0604020202020204" pitchFamily="34" charset="0"/>
                <a:cs typeface="Arial" panose="020B0604020202020204" pitchFamily="34" charset="0"/>
              </a:rPr>
              <a:t>1 Thessalonians 5:22 KJV 22 </a:t>
            </a:r>
            <a:r>
              <a:rPr lang="en-US" sz="1200" dirty="0">
                <a:latin typeface="Arial" panose="020B0604020202020204" pitchFamily="34" charset="0"/>
                <a:cs typeface="Arial" panose="020B0604020202020204" pitchFamily="34" charset="0"/>
              </a:rPr>
              <a:t>Abstain from </a:t>
            </a:r>
            <a:r>
              <a:rPr lang="en-US" sz="1200" b="1" u="sng" dirty="0">
                <a:latin typeface="Arial" panose="020B0604020202020204" pitchFamily="34" charset="0"/>
                <a:cs typeface="Arial" panose="020B0604020202020204" pitchFamily="34" charset="0"/>
              </a:rPr>
              <a:t>all appearance</a:t>
            </a:r>
            <a:r>
              <a:rPr lang="en-US" sz="1200" b="1" u="none"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of evil.</a:t>
            </a:r>
          </a:p>
        </p:txBody>
      </p:sp>
      <p:sp>
        <p:nvSpPr>
          <p:cNvPr id="4" name="Slide Number Placeholder 3"/>
          <p:cNvSpPr>
            <a:spLocks noGrp="1"/>
          </p:cNvSpPr>
          <p:nvPr>
            <p:ph type="sldNum" sz="quarter" idx="5"/>
          </p:nvPr>
        </p:nvSpPr>
        <p:spPr/>
        <p:txBody>
          <a:bodyPr/>
          <a:lstStyle/>
          <a:p>
            <a:fld id="{FE127282-C628-4DF2-9EC7-B85FAB48C63A}" type="slidenum">
              <a:rPr lang="en-US" smtClean="0"/>
              <a:t>3</a:t>
            </a:fld>
            <a:endParaRPr lang="en-US"/>
          </a:p>
        </p:txBody>
      </p:sp>
      <p:sp>
        <p:nvSpPr>
          <p:cNvPr id="5" name="Date Placeholder 4">
            <a:extLst>
              <a:ext uri="{FF2B5EF4-FFF2-40B4-BE49-F238E27FC236}">
                <a16:creationId xmlns:a16="http://schemas.microsoft.com/office/drawing/2014/main" id="{0884DD79-606E-6D77-6ADD-BAE20DD6555D}"/>
              </a:ext>
            </a:extLst>
          </p:cNvPr>
          <p:cNvSpPr>
            <a:spLocks noGrp="1"/>
          </p:cNvSpPr>
          <p:nvPr>
            <p:ph type="dt" idx="1"/>
          </p:nvPr>
        </p:nvSpPr>
        <p:spPr/>
        <p:txBody>
          <a:bodyPr/>
          <a:lstStyle/>
          <a:p>
            <a:r>
              <a:rPr lang="en-US"/>
              <a:t>7/10/2022 PM</a:t>
            </a:r>
          </a:p>
        </p:txBody>
      </p:sp>
    </p:spTree>
    <p:extLst>
      <p:ext uri="{BB962C8B-B14F-4D97-AF65-F5344CB8AC3E}">
        <p14:creationId xmlns:p14="http://schemas.microsoft.com/office/powerpoint/2010/main" val="758029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15900"/>
            <a:ext cx="4321175" cy="3240088"/>
          </a:xfrm>
        </p:spPr>
      </p:sp>
      <p:sp>
        <p:nvSpPr>
          <p:cNvPr id="3" name="Notes Placeholder 2"/>
          <p:cNvSpPr>
            <a:spLocks noGrp="1"/>
          </p:cNvSpPr>
          <p:nvPr>
            <p:ph type="body" idx="1"/>
          </p:nvPr>
        </p:nvSpPr>
        <p:spPr>
          <a:xfrm>
            <a:off x="0" y="3455988"/>
            <a:ext cx="7191632" cy="6145211"/>
          </a:xfrm>
        </p:spPr>
        <p:txBody>
          <a:bodyPr/>
          <a:lstStyle/>
          <a:p>
            <a:r>
              <a:rPr lang="en-US" sz="1200" b="1" dirty="0">
                <a:latin typeface="Arial" panose="020B0604020202020204" pitchFamily="34" charset="0"/>
                <a:cs typeface="Arial" panose="020B0604020202020204" pitchFamily="34" charset="0"/>
              </a:rPr>
              <a:t>Ephesians 5:14-16 KJV 14 </a:t>
            </a:r>
            <a:r>
              <a:rPr lang="en-US" sz="1200" dirty="0">
                <a:latin typeface="Arial" panose="020B0604020202020204" pitchFamily="34" charset="0"/>
                <a:cs typeface="Arial" panose="020B0604020202020204" pitchFamily="34" charset="0"/>
              </a:rPr>
              <a:t>Wherefore he saith, Awake thou that </a:t>
            </a:r>
            <a:r>
              <a:rPr lang="en-US" sz="1200" dirty="0" err="1">
                <a:latin typeface="Arial" panose="020B0604020202020204" pitchFamily="34" charset="0"/>
                <a:cs typeface="Arial" panose="020B0604020202020204" pitchFamily="34" charset="0"/>
              </a:rPr>
              <a:t>sleepest</a:t>
            </a:r>
            <a:r>
              <a:rPr lang="en-US" sz="1200" dirty="0">
                <a:latin typeface="Arial" panose="020B0604020202020204" pitchFamily="34" charset="0"/>
                <a:cs typeface="Arial" panose="020B0604020202020204" pitchFamily="34" charset="0"/>
              </a:rPr>
              <a:t>, and arise from the dead, and Christ shall give thee light. </a:t>
            </a:r>
            <a:r>
              <a:rPr lang="en-US" sz="1200" b="1" dirty="0">
                <a:latin typeface="Arial" panose="020B0604020202020204" pitchFamily="34" charset="0"/>
                <a:cs typeface="Arial" panose="020B0604020202020204" pitchFamily="34" charset="0"/>
              </a:rPr>
              <a:t>15</a:t>
            </a:r>
            <a:r>
              <a:rPr lang="en-US" sz="1200" dirty="0">
                <a:latin typeface="Arial" panose="020B0604020202020204" pitchFamily="34" charset="0"/>
                <a:cs typeface="Arial" panose="020B0604020202020204" pitchFamily="34" charset="0"/>
              </a:rPr>
              <a:t> See then that ye walk circumspectly, not as fools, but as wise, </a:t>
            </a:r>
            <a:r>
              <a:rPr lang="en-US" sz="1200" b="1" dirty="0">
                <a:latin typeface="Arial" panose="020B0604020202020204" pitchFamily="34" charset="0"/>
                <a:cs typeface="Arial" panose="020B0604020202020204" pitchFamily="34" charset="0"/>
              </a:rPr>
              <a:t>16</a:t>
            </a:r>
            <a:r>
              <a:rPr lang="en-US" sz="1200" dirty="0">
                <a:latin typeface="Arial" panose="020B0604020202020204" pitchFamily="34" charset="0"/>
                <a:cs typeface="Arial" panose="020B0604020202020204" pitchFamily="34" charset="0"/>
              </a:rPr>
              <a:t> Redeeming the time, because the days are evil.</a:t>
            </a:r>
          </a:p>
          <a:p>
            <a:r>
              <a:rPr lang="en-US" sz="1200" b="1" dirty="0">
                <a:latin typeface="Arial" panose="020B0604020202020204" pitchFamily="34" charset="0"/>
                <a:cs typeface="Arial" panose="020B0604020202020204" pitchFamily="34" charset="0"/>
              </a:rPr>
              <a:t>Ephesians 4:29 KJV 29 </a:t>
            </a:r>
            <a:r>
              <a:rPr lang="en-US" sz="1200" dirty="0">
                <a:latin typeface="Arial" panose="020B0604020202020204" pitchFamily="34" charset="0"/>
                <a:cs typeface="Arial" panose="020B0604020202020204" pitchFamily="34" charset="0"/>
              </a:rPr>
              <a:t>Let no corrupt communication proceed out of your mouth, but that which is good to the use of edifying, that it may minister grace unto the hearers.</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2 Corinthians 10:5 KJV 5 </a:t>
            </a:r>
            <a:r>
              <a:rPr lang="en-US" sz="1200" dirty="0">
                <a:latin typeface="Arial" panose="020B0604020202020204" pitchFamily="34" charset="0"/>
                <a:cs typeface="Arial" panose="020B0604020202020204" pitchFamily="34" charset="0"/>
              </a:rPr>
              <a:t>Casting down imaginations, and every high thing that </a:t>
            </a:r>
            <a:r>
              <a:rPr lang="en-US" sz="1200" dirty="0" err="1">
                <a:latin typeface="Arial" panose="020B0604020202020204" pitchFamily="34" charset="0"/>
                <a:cs typeface="Arial" panose="020B0604020202020204" pitchFamily="34" charset="0"/>
              </a:rPr>
              <a:t>exalteth</a:t>
            </a:r>
            <a:r>
              <a:rPr lang="en-US" sz="1200" dirty="0">
                <a:latin typeface="Arial" panose="020B0604020202020204" pitchFamily="34" charset="0"/>
                <a:cs typeface="Arial" panose="020B0604020202020204" pitchFamily="34" charset="0"/>
              </a:rPr>
              <a:t> itself against the knowledge of God, and bringing into captivity every thought to the obedience of Christ.</a:t>
            </a:r>
          </a:p>
          <a:p>
            <a:r>
              <a:rPr lang="en-US" sz="1200" b="1" dirty="0">
                <a:latin typeface="Arial" panose="020B0604020202020204" pitchFamily="34" charset="0"/>
                <a:cs typeface="Arial" panose="020B0604020202020204" pitchFamily="34" charset="0"/>
              </a:rPr>
              <a:t>Philippians 2:5-8 KJV 5  </a:t>
            </a:r>
            <a:r>
              <a:rPr lang="en-US" sz="1200" dirty="0">
                <a:latin typeface="Arial" panose="020B0604020202020204" pitchFamily="34" charset="0"/>
                <a:cs typeface="Arial" panose="020B0604020202020204" pitchFamily="34" charset="0"/>
              </a:rPr>
              <a:t>Let this mind be in you, which was also in Christ Jesus: 6 Who, being in the form of God, thought it not robbery to be equal with God: 7 But made himself of no reputation, and took upon him the form of a servant, and was made in the likeness of men: 8 And being found in fashion as a man, he humbled himself, and became obedient unto death, even the death of the cross.</a:t>
            </a:r>
          </a:p>
          <a:p>
            <a:endParaRPr lang="en-US" sz="12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FE127282-C628-4DF2-9EC7-B85FAB48C63A}" type="slidenum">
              <a:rPr lang="en-US" smtClean="0"/>
              <a:t>4</a:t>
            </a:fld>
            <a:endParaRPr lang="en-US"/>
          </a:p>
        </p:txBody>
      </p:sp>
      <p:sp>
        <p:nvSpPr>
          <p:cNvPr id="5" name="Date Placeholder 4">
            <a:extLst>
              <a:ext uri="{FF2B5EF4-FFF2-40B4-BE49-F238E27FC236}">
                <a16:creationId xmlns:a16="http://schemas.microsoft.com/office/drawing/2014/main" id="{FACBCD24-4E07-71FD-4350-2D7E57AF1692}"/>
              </a:ext>
            </a:extLst>
          </p:cNvPr>
          <p:cNvSpPr>
            <a:spLocks noGrp="1"/>
          </p:cNvSpPr>
          <p:nvPr>
            <p:ph type="dt" idx="1"/>
          </p:nvPr>
        </p:nvSpPr>
        <p:spPr/>
        <p:txBody>
          <a:bodyPr/>
          <a:lstStyle/>
          <a:p>
            <a:r>
              <a:rPr lang="en-US"/>
              <a:t>7/10/2022 PM</a:t>
            </a:r>
          </a:p>
        </p:txBody>
      </p:sp>
    </p:spTree>
    <p:extLst>
      <p:ext uri="{BB962C8B-B14F-4D97-AF65-F5344CB8AC3E}">
        <p14:creationId xmlns:p14="http://schemas.microsoft.com/office/powerpoint/2010/main" val="7347476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pPr marL="0" marR="0">
              <a:lnSpc>
                <a:spcPct val="107000"/>
              </a:lnSpc>
              <a:spcBef>
                <a:spcPts val="0"/>
              </a:spcBef>
              <a:spcAft>
                <a:spcPts val="0"/>
              </a:spcAft>
            </a:pPr>
            <a:r>
              <a:rPr lang="en-US" sz="1200" b="1" dirty="0">
                <a:latin typeface="Arial" panose="020B0604020202020204" pitchFamily="34" charset="0"/>
                <a:cs typeface="Arial" panose="020B0604020202020204" pitchFamily="34" charset="0"/>
              </a:rPr>
              <a:t>Luke 9:23-26 KJV 23 </a:t>
            </a:r>
            <a:r>
              <a:rPr lang="en-US" sz="1200" b="0" dirty="0">
                <a:latin typeface="Arial" panose="020B0604020202020204" pitchFamily="34" charset="0"/>
                <a:cs typeface="Arial" panose="020B0604020202020204" pitchFamily="34" charset="0"/>
              </a:rPr>
              <a:t>And he said to them all, If any man will come after me, let him deny himself, and take up his cross daily, and follow me.</a:t>
            </a:r>
            <a:r>
              <a:rPr lang="en-US" sz="1200" b="1" dirty="0">
                <a:latin typeface="Arial" panose="020B0604020202020204" pitchFamily="34" charset="0"/>
                <a:cs typeface="Arial" panose="020B0604020202020204" pitchFamily="34" charset="0"/>
              </a:rPr>
              <a:t> 24 </a:t>
            </a:r>
            <a:r>
              <a:rPr lang="en-US" sz="1200" b="0" dirty="0">
                <a:latin typeface="Arial" panose="020B0604020202020204" pitchFamily="34" charset="0"/>
                <a:cs typeface="Arial" panose="020B0604020202020204" pitchFamily="34" charset="0"/>
              </a:rPr>
              <a:t>For whosoever will save his life shall lose it: but whosoever will lose his life for my sake, the same shall save it.</a:t>
            </a:r>
            <a:r>
              <a:rPr lang="en-US" sz="1200" b="1" dirty="0">
                <a:latin typeface="Arial" panose="020B0604020202020204" pitchFamily="34" charset="0"/>
                <a:cs typeface="Arial" panose="020B0604020202020204" pitchFamily="34" charset="0"/>
              </a:rPr>
              <a:t> 25 </a:t>
            </a:r>
            <a:r>
              <a:rPr lang="en-US" sz="1200" b="0" dirty="0">
                <a:latin typeface="Arial" panose="020B0604020202020204" pitchFamily="34" charset="0"/>
                <a:cs typeface="Arial" panose="020B0604020202020204" pitchFamily="34" charset="0"/>
              </a:rPr>
              <a:t>For what is a man advantaged, if he gain the whole world, and lose himself, or be cast away? </a:t>
            </a:r>
            <a:r>
              <a:rPr lang="en-US" sz="1200" b="1" dirty="0">
                <a:latin typeface="Arial" panose="020B0604020202020204" pitchFamily="34" charset="0"/>
                <a:cs typeface="Arial" panose="020B0604020202020204" pitchFamily="34" charset="0"/>
              </a:rPr>
              <a:t>26</a:t>
            </a:r>
            <a:r>
              <a:rPr lang="en-US" sz="1200" b="0" dirty="0">
                <a:latin typeface="Arial" panose="020B0604020202020204" pitchFamily="34" charset="0"/>
                <a:cs typeface="Arial" panose="020B0604020202020204" pitchFamily="34" charset="0"/>
              </a:rPr>
              <a:t> For whosoever shall be ashamed of me and of my words, of him shall the Son of man be ashamed, when he shall come in his own glory, and in his Father's, and of the holy angels.</a:t>
            </a:r>
          </a:p>
          <a:p>
            <a:endParaRPr lang="en-US" sz="1200"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Matthew 4:19-20 KJV 19 </a:t>
            </a:r>
            <a:r>
              <a:rPr lang="en-US" sz="1200" dirty="0">
                <a:latin typeface="Arial" panose="020B0604020202020204" pitchFamily="34" charset="0"/>
                <a:cs typeface="Arial" panose="020B0604020202020204" pitchFamily="34" charset="0"/>
              </a:rPr>
              <a:t>And he saith unto them, </a:t>
            </a:r>
            <a:r>
              <a:rPr lang="en-US" sz="1200" b="1" dirty="0">
                <a:latin typeface="Arial" panose="020B0604020202020204" pitchFamily="34" charset="0"/>
                <a:cs typeface="Arial" panose="020B0604020202020204" pitchFamily="34" charset="0"/>
              </a:rPr>
              <a:t>Follow me</a:t>
            </a:r>
            <a:r>
              <a:rPr lang="en-US" sz="1200" dirty="0">
                <a:latin typeface="Arial" panose="020B0604020202020204" pitchFamily="34" charset="0"/>
                <a:cs typeface="Arial" panose="020B0604020202020204" pitchFamily="34" charset="0"/>
              </a:rPr>
              <a:t>, and I will make you fishers of men. </a:t>
            </a:r>
            <a:r>
              <a:rPr lang="en-US" sz="1200" b="1" dirty="0">
                <a:latin typeface="Arial" panose="020B0604020202020204" pitchFamily="34" charset="0"/>
                <a:cs typeface="Arial" panose="020B0604020202020204" pitchFamily="34" charset="0"/>
              </a:rPr>
              <a:t>20</a:t>
            </a:r>
            <a:r>
              <a:rPr lang="en-US" sz="1200" dirty="0">
                <a:latin typeface="Arial" panose="020B0604020202020204" pitchFamily="34" charset="0"/>
                <a:cs typeface="Arial" panose="020B0604020202020204" pitchFamily="34" charset="0"/>
              </a:rPr>
              <a:t> And they straightway left their nets, and followed him.</a:t>
            </a:r>
          </a:p>
          <a:p>
            <a:endParaRPr lang="en-US" sz="1200"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FE127282-C628-4DF2-9EC7-B85FAB48C63A}" type="slidenum">
              <a:rPr lang="en-US" smtClean="0"/>
              <a:t>5</a:t>
            </a:fld>
            <a:endParaRPr lang="en-US"/>
          </a:p>
        </p:txBody>
      </p:sp>
      <p:sp>
        <p:nvSpPr>
          <p:cNvPr id="5" name="Date Placeholder 4">
            <a:extLst>
              <a:ext uri="{FF2B5EF4-FFF2-40B4-BE49-F238E27FC236}">
                <a16:creationId xmlns:a16="http://schemas.microsoft.com/office/drawing/2014/main" id="{0B3EE849-38CB-2BC0-3DA2-E6254AB42CC4}"/>
              </a:ext>
            </a:extLst>
          </p:cNvPr>
          <p:cNvSpPr>
            <a:spLocks noGrp="1"/>
          </p:cNvSpPr>
          <p:nvPr>
            <p:ph type="dt" idx="1"/>
          </p:nvPr>
        </p:nvSpPr>
        <p:spPr/>
        <p:txBody>
          <a:bodyPr/>
          <a:lstStyle/>
          <a:p>
            <a:r>
              <a:rPr lang="en-US"/>
              <a:t>7/10/2022 PM</a:t>
            </a:r>
          </a:p>
        </p:txBody>
      </p:sp>
    </p:spTree>
    <p:extLst>
      <p:ext uri="{BB962C8B-B14F-4D97-AF65-F5344CB8AC3E}">
        <p14:creationId xmlns:p14="http://schemas.microsoft.com/office/powerpoint/2010/main" val="2377603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r>
              <a:rPr lang="en-US" sz="1200" b="1" dirty="0">
                <a:latin typeface="Arial" panose="020B0604020202020204" pitchFamily="34" charset="0"/>
                <a:cs typeface="Arial" panose="020B0604020202020204" pitchFamily="34" charset="0"/>
              </a:rPr>
              <a:t>Proverbs 8:13 KJV 13 </a:t>
            </a:r>
            <a:r>
              <a:rPr lang="en-US" sz="1200" dirty="0">
                <a:latin typeface="Arial" panose="020B0604020202020204" pitchFamily="34" charset="0"/>
                <a:cs typeface="Arial" panose="020B0604020202020204" pitchFamily="34" charset="0"/>
              </a:rPr>
              <a:t>The fear of the LORD is to hate evil: pride, and arrogancy, and the evil way, and the froward mouth, do I hate.</a:t>
            </a:r>
          </a:p>
          <a:p>
            <a:r>
              <a:rPr lang="en-US" sz="1200" b="1" dirty="0">
                <a:latin typeface="Arial" panose="020B0604020202020204" pitchFamily="34" charset="0"/>
                <a:cs typeface="Arial" panose="020B0604020202020204" pitchFamily="34" charset="0"/>
              </a:rPr>
              <a:t>Proverbs 11:1-2 KJV 1</a:t>
            </a:r>
            <a:r>
              <a:rPr lang="en-US" sz="1200" dirty="0">
                <a:latin typeface="Arial" panose="020B0604020202020204" pitchFamily="34" charset="0"/>
                <a:cs typeface="Arial" panose="020B0604020202020204" pitchFamily="34" charset="0"/>
              </a:rPr>
              <a:t> A false balance is abomination to the LORD: but a just weight is his delight</a:t>
            </a:r>
            <a:r>
              <a:rPr lang="en-US" sz="1200" b="1" dirty="0">
                <a:latin typeface="Arial" panose="020B0604020202020204" pitchFamily="34" charset="0"/>
                <a:cs typeface="Arial" panose="020B0604020202020204" pitchFamily="34" charset="0"/>
              </a:rPr>
              <a:t>. 2 </a:t>
            </a:r>
            <a:r>
              <a:rPr lang="en-US" sz="1200" dirty="0">
                <a:latin typeface="Arial" panose="020B0604020202020204" pitchFamily="34" charset="0"/>
                <a:cs typeface="Arial" panose="020B0604020202020204" pitchFamily="34" charset="0"/>
              </a:rPr>
              <a:t>When pride cometh, then cometh shame: but with the lowly is wisdom.</a:t>
            </a:r>
          </a:p>
          <a:p>
            <a:r>
              <a:rPr lang="en-US" sz="1200" b="1" dirty="0">
                <a:latin typeface="Arial" panose="020B0604020202020204" pitchFamily="34" charset="0"/>
                <a:cs typeface="Arial" panose="020B0604020202020204" pitchFamily="34" charset="0"/>
              </a:rPr>
              <a:t>Proverbs 16:18-19 KJV 18 </a:t>
            </a:r>
            <a:r>
              <a:rPr lang="en-US" sz="1200" dirty="0">
                <a:latin typeface="Arial" panose="020B0604020202020204" pitchFamily="34" charset="0"/>
                <a:cs typeface="Arial" panose="020B0604020202020204" pitchFamily="34" charset="0"/>
              </a:rPr>
              <a:t>Pride </a:t>
            </a:r>
            <a:r>
              <a:rPr lang="en-US" sz="1200" dirty="0" err="1">
                <a:latin typeface="Arial" panose="020B0604020202020204" pitchFamily="34" charset="0"/>
                <a:cs typeface="Arial" panose="020B0604020202020204" pitchFamily="34" charset="0"/>
              </a:rPr>
              <a:t>goeth</a:t>
            </a:r>
            <a:r>
              <a:rPr lang="en-US" sz="1200" dirty="0">
                <a:latin typeface="Arial" panose="020B0604020202020204" pitchFamily="34" charset="0"/>
                <a:cs typeface="Arial" panose="020B0604020202020204" pitchFamily="34" charset="0"/>
              </a:rPr>
              <a:t> before destruction, and an haughty spirit before a fall. 19 Better it is to be of an humble spirit with the lowly, than to divide the spoil with the proud.</a:t>
            </a:r>
          </a:p>
        </p:txBody>
      </p:sp>
      <p:sp>
        <p:nvSpPr>
          <p:cNvPr id="4" name="Slide Number Placeholder 3"/>
          <p:cNvSpPr>
            <a:spLocks noGrp="1"/>
          </p:cNvSpPr>
          <p:nvPr>
            <p:ph type="sldNum" sz="quarter" idx="5"/>
          </p:nvPr>
        </p:nvSpPr>
        <p:spPr/>
        <p:txBody>
          <a:bodyPr/>
          <a:lstStyle/>
          <a:p>
            <a:fld id="{FE127282-C628-4DF2-9EC7-B85FAB48C63A}" type="slidenum">
              <a:rPr lang="en-US" smtClean="0"/>
              <a:t>6</a:t>
            </a:fld>
            <a:endParaRPr lang="en-US"/>
          </a:p>
        </p:txBody>
      </p:sp>
      <p:sp>
        <p:nvSpPr>
          <p:cNvPr id="5" name="Date Placeholder 4">
            <a:extLst>
              <a:ext uri="{FF2B5EF4-FFF2-40B4-BE49-F238E27FC236}">
                <a16:creationId xmlns:a16="http://schemas.microsoft.com/office/drawing/2014/main" id="{E100CA83-10D6-6C2F-BFFC-EEDE184A7692}"/>
              </a:ext>
            </a:extLst>
          </p:cNvPr>
          <p:cNvSpPr>
            <a:spLocks noGrp="1"/>
          </p:cNvSpPr>
          <p:nvPr>
            <p:ph type="dt" idx="1"/>
          </p:nvPr>
        </p:nvSpPr>
        <p:spPr/>
        <p:txBody>
          <a:bodyPr/>
          <a:lstStyle/>
          <a:p>
            <a:r>
              <a:rPr lang="en-US"/>
              <a:t>7/10/2022 PM</a:t>
            </a:r>
          </a:p>
        </p:txBody>
      </p:sp>
    </p:spTree>
    <p:extLst>
      <p:ext uri="{BB962C8B-B14F-4D97-AF65-F5344CB8AC3E}">
        <p14:creationId xmlns:p14="http://schemas.microsoft.com/office/powerpoint/2010/main" val="25422678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693" y="4440239"/>
            <a:ext cx="7313507" cy="5160961"/>
          </a:xfrm>
        </p:spPr>
        <p:txBody>
          <a:bodyPr/>
          <a:lstStyle/>
          <a:p>
            <a:endParaRPr lang="en-US" dirty="0"/>
          </a:p>
        </p:txBody>
      </p:sp>
      <p:sp>
        <p:nvSpPr>
          <p:cNvPr id="4" name="Date Placeholder 3"/>
          <p:cNvSpPr>
            <a:spLocks noGrp="1"/>
          </p:cNvSpPr>
          <p:nvPr>
            <p:ph type="dt" idx="1"/>
          </p:nvPr>
        </p:nvSpPr>
        <p:spPr/>
        <p:txBody>
          <a:bodyPr/>
          <a:lstStyle/>
          <a:p>
            <a:r>
              <a:rPr lang="en-US"/>
              <a:t>7/10/2022 PM</a:t>
            </a:r>
          </a:p>
        </p:txBody>
      </p:sp>
      <p:sp>
        <p:nvSpPr>
          <p:cNvPr id="5" name="Slide Number Placeholder 4"/>
          <p:cNvSpPr>
            <a:spLocks noGrp="1"/>
          </p:cNvSpPr>
          <p:nvPr>
            <p:ph type="sldNum" sz="quarter" idx="5"/>
          </p:nvPr>
        </p:nvSpPr>
        <p:spPr/>
        <p:txBody>
          <a:bodyPr/>
          <a:lstStyle/>
          <a:p>
            <a:fld id="{FE127282-C628-4DF2-9EC7-B85FAB48C63A}" type="slidenum">
              <a:rPr lang="en-US" smtClean="0"/>
              <a:t>7</a:t>
            </a:fld>
            <a:endParaRPr lang="en-US"/>
          </a:p>
        </p:txBody>
      </p:sp>
    </p:spTree>
    <p:extLst>
      <p:ext uri="{BB962C8B-B14F-4D97-AF65-F5344CB8AC3E}">
        <p14:creationId xmlns:p14="http://schemas.microsoft.com/office/powerpoint/2010/main" val="30131498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FE127282-C628-4DF2-9EC7-B85FAB48C63A}" type="slidenum">
              <a:rPr lang="en-US" smtClean="0"/>
              <a:t>8</a:t>
            </a:fld>
            <a:endParaRPr lang="en-US"/>
          </a:p>
        </p:txBody>
      </p:sp>
      <p:sp>
        <p:nvSpPr>
          <p:cNvPr id="5" name="Date Placeholder 4">
            <a:extLst>
              <a:ext uri="{FF2B5EF4-FFF2-40B4-BE49-F238E27FC236}">
                <a16:creationId xmlns:a16="http://schemas.microsoft.com/office/drawing/2014/main" id="{5A536B95-0C9A-F92D-1070-E59074B8188B}"/>
              </a:ext>
            </a:extLst>
          </p:cNvPr>
          <p:cNvSpPr>
            <a:spLocks noGrp="1"/>
          </p:cNvSpPr>
          <p:nvPr>
            <p:ph type="dt" idx="1"/>
          </p:nvPr>
        </p:nvSpPr>
        <p:spPr/>
        <p:txBody>
          <a:bodyPr/>
          <a:lstStyle/>
          <a:p>
            <a:r>
              <a:rPr lang="en-US"/>
              <a:t>7/10/2022 PM</a:t>
            </a:r>
          </a:p>
        </p:txBody>
      </p:sp>
      <p:sp>
        <p:nvSpPr>
          <p:cNvPr id="7" name="Notes Placeholder 6">
            <a:extLst>
              <a:ext uri="{FF2B5EF4-FFF2-40B4-BE49-F238E27FC236}">
                <a16:creationId xmlns:a16="http://schemas.microsoft.com/office/drawing/2014/main" id="{EAE68973-FA7C-9CAC-5331-3E489884ACFE}"/>
              </a:ext>
            </a:extLst>
          </p:cNvPr>
          <p:cNvSpPr>
            <a:spLocks noGrp="1"/>
          </p:cNvSpPr>
          <p:nvPr>
            <p:ph type="body" sz="quarter" idx="3"/>
          </p:nvPr>
        </p:nvSpPr>
        <p:spPr>
          <a:xfrm>
            <a:off x="-1" y="4620577"/>
            <a:ext cx="7313507" cy="4980623"/>
          </a:xfrm>
        </p:spPr>
        <p:txBody>
          <a:bodyPr/>
          <a:lstStyle/>
          <a:p>
            <a:endParaRPr lang="en-US" dirty="0"/>
          </a:p>
        </p:txBody>
      </p:sp>
    </p:spTree>
    <p:extLst>
      <p:ext uri="{BB962C8B-B14F-4D97-AF65-F5344CB8AC3E}">
        <p14:creationId xmlns:p14="http://schemas.microsoft.com/office/powerpoint/2010/main" val="41984981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1388"/>
            <a:ext cx="7315200" cy="6119811"/>
          </a:xfrm>
        </p:spPr>
        <p:txBody>
          <a:bodyPr/>
          <a:lstStyle/>
          <a:p>
            <a:pPr marL="0" marR="0">
              <a:lnSpc>
                <a:spcPct val="107000"/>
              </a:lnSpc>
              <a:spcBef>
                <a:spcPts val="0"/>
              </a:spcBef>
              <a:spcAft>
                <a:spcPts val="0"/>
              </a:spcAft>
            </a:pPr>
            <a:r>
              <a:rPr lang="en-US" b="1" dirty="0">
                <a:latin typeface="Arial" panose="020B0604020202020204" pitchFamily="34" charset="0"/>
                <a:cs typeface="Arial" panose="020B0604020202020204" pitchFamily="34" charset="0"/>
              </a:rPr>
              <a:t>Ecclesiastes 12:1 KJV 1 </a:t>
            </a:r>
            <a:r>
              <a:rPr lang="en-US" dirty="0">
                <a:latin typeface="Arial" panose="020B0604020202020204" pitchFamily="34" charset="0"/>
                <a:cs typeface="Arial" panose="020B0604020202020204" pitchFamily="34" charset="0"/>
              </a:rPr>
              <a:t>Remember now thy Creator in the days of thy youth, while the evil days come not, nor the years draw nigh, when thou shalt say, I have no pleasure in them;</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Isaiah 40:28-31 KJV 28 </a:t>
            </a:r>
            <a:r>
              <a:rPr lang="en-US" dirty="0">
                <a:latin typeface="Arial" panose="020B0604020202020204" pitchFamily="34" charset="0"/>
                <a:cs typeface="Arial" panose="020B0604020202020204" pitchFamily="34" charset="0"/>
              </a:rPr>
              <a:t>Hast thou not known? hast thou not heard, that the everlasting God, the LORD, the Creator of the ends of the earth, </a:t>
            </a:r>
            <a:r>
              <a:rPr lang="en-US" dirty="0" err="1">
                <a:latin typeface="Arial" panose="020B0604020202020204" pitchFamily="34" charset="0"/>
                <a:cs typeface="Arial" panose="020B0604020202020204" pitchFamily="34" charset="0"/>
              </a:rPr>
              <a:t>fainteth</a:t>
            </a:r>
            <a:r>
              <a:rPr lang="en-US" dirty="0">
                <a:latin typeface="Arial" panose="020B0604020202020204" pitchFamily="34" charset="0"/>
                <a:cs typeface="Arial" panose="020B0604020202020204" pitchFamily="34" charset="0"/>
              </a:rPr>
              <a:t> not, neither is weary? there is no searching of his understanding</a:t>
            </a:r>
            <a:r>
              <a:rPr lang="en-US" b="1" dirty="0">
                <a:latin typeface="Arial" panose="020B0604020202020204" pitchFamily="34" charset="0"/>
                <a:cs typeface="Arial" panose="020B0604020202020204" pitchFamily="34" charset="0"/>
              </a:rPr>
              <a:t>. 29 </a:t>
            </a:r>
            <a:r>
              <a:rPr lang="en-US" dirty="0">
                <a:latin typeface="Arial" panose="020B0604020202020204" pitchFamily="34" charset="0"/>
                <a:cs typeface="Arial" panose="020B0604020202020204" pitchFamily="34" charset="0"/>
              </a:rPr>
              <a:t>He giveth power to the faint; and to them that have no might he </a:t>
            </a:r>
            <a:r>
              <a:rPr lang="en-US" dirty="0" err="1">
                <a:latin typeface="Arial" panose="020B0604020202020204" pitchFamily="34" charset="0"/>
                <a:cs typeface="Arial" panose="020B0604020202020204" pitchFamily="34" charset="0"/>
              </a:rPr>
              <a:t>increaseth</a:t>
            </a:r>
            <a:r>
              <a:rPr lang="en-US" dirty="0">
                <a:latin typeface="Arial" panose="020B0604020202020204" pitchFamily="34" charset="0"/>
                <a:cs typeface="Arial" panose="020B0604020202020204" pitchFamily="34" charset="0"/>
              </a:rPr>
              <a:t> strength. </a:t>
            </a:r>
            <a:r>
              <a:rPr lang="en-US" b="1" dirty="0">
                <a:latin typeface="Arial" panose="020B0604020202020204" pitchFamily="34" charset="0"/>
                <a:cs typeface="Arial" panose="020B0604020202020204" pitchFamily="34" charset="0"/>
              </a:rPr>
              <a:t>30</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Even the youths </a:t>
            </a:r>
            <a:r>
              <a:rPr lang="en-US" dirty="0">
                <a:latin typeface="Arial" panose="020B0604020202020204" pitchFamily="34" charset="0"/>
                <a:cs typeface="Arial" panose="020B0604020202020204" pitchFamily="34" charset="0"/>
              </a:rPr>
              <a:t>shall faint and be weary, </a:t>
            </a:r>
            <a:r>
              <a:rPr lang="en-US" b="1" dirty="0">
                <a:latin typeface="Arial" panose="020B0604020202020204" pitchFamily="34" charset="0"/>
                <a:cs typeface="Arial" panose="020B0604020202020204" pitchFamily="34" charset="0"/>
              </a:rPr>
              <a:t>and the young men shall utterly fall</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31</a:t>
            </a:r>
            <a:r>
              <a:rPr lang="en-US" dirty="0">
                <a:latin typeface="Arial" panose="020B0604020202020204" pitchFamily="34" charset="0"/>
                <a:cs typeface="Arial" panose="020B0604020202020204" pitchFamily="34" charset="0"/>
              </a:rPr>
              <a:t> But they that wait upon the LORD shall renew their strength; they shall mount up with wings as eagles; they shall run, and not be weary; and they shall walk, and not fain.</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4:24 KJV 24 </a:t>
            </a:r>
            <a:r>
              <a:rPr lang="en-US" dirty="0">
                <a:latin typeface="Arial" panose="020B0604020202020204" pitchFamily="34" charset="0"/>
                <a:cs typeface="Arial" panose="020B0604020202020204" pitchFamily="34" charset="0"/>
              </a:rPr>
              <a:t>God is a Spirit: and they that worship him must worship him in spirit and in truth.</a:t>
            </a:r>
          </a:p>
          <a:p>
            <a:r>
              <a:rPr lang="en-US" b="1" dirty="0">
                <a:latin typeface="Arial" panose="020B0604020202020204" pitchFamily="34" charset="0"/>
                <a:cs typeface="Arial" panose="020B0604020202020204" pitchFamily="34" charset="0"/>
              </a:rPr>
              <a:t>Hebrews 10:24-25 KJV 24 </a:t>
            </a:r>
            <a:r>
              <a:rPr lang="en-US" dirty="0">
                <a:latin typeface="Arial" panose="020B0604020202020204" pitchFamily="34" charset="0"/>
                <a:cs typeface="Arial" panose="020B0604020202020204" pitchFamily="34" charset="0"/>
              </a:rPr>
              <a:t>And let us consider one another to provoke unto love and to good works: 25 Not forsaking the assembling of ourselves together, as the manner of some is; but exhorting one another: and so much the more, as ye see the day approaching.</a:t>
            </a:r>
          </a:p>
        </p:txBody>
      </p:sp>
      <p:sp>
        <p:nvSpPr>
          <p:cNvPr id="4" name="Slide Number Placeholder 3"/>
          <p:cNvSpPr>
            <a:spLocks noGrp="1"/>
          </p:cNvSpPr>
          <p:nvPr>
            <p:ph type="sldNum" sz="quarter" idx="5"/>
          </p:nvPr>
        </p:nvSpPr>
        <p:spPr/>
        <p:txBody>
          <a:bodyPr/>
          <a:lstStyle/>
          <a:p>
            <a:fld id="{FE127282-C628-4DF2-9EC7-B85FAB48C63A}" type="slidenum">
              <a:rPr lang="en-US" smtClean="0"/>
              <a:t>9</a:t>
            </a:fld>
            <a:endParaRPr lang="en-US"/>
          </a:p>
        </p:txBody>
      </p:sp>
      <p:sp>
        <p:nvSpPr>
          <p:cNvPr id="5" name="Date Placeholder 4">
            <a:extLst>
              <a:ext uri="{FF2B5EF4-FFF2-40B4-BE49-F238E27FC236}">
                <a16:creationId xmlns:a16="http://schemas.microsoft.com/office/drawing/2014/main" id="{00354C00-72C0-F60E-C8C2-816DC6E515A6}"/>
              </a:ext>
            </a:extLst>
          </p:cNvPr>
          <p:cNvSpPr>
            <a:spLocks noGrp="1"/>
          </p:cNvSpPr>
          <p:nvPr>
            <p:ph type="dt" idx="1"/>
          </p:nvPr>
        </p:nvSpPr>
        <p:spPr/>
        <p:txBody>
          <a:bodyPr/>
          <a:lstStyle/>
          <a:p>
            <a:r>
              <a:rPr lang="en-US"/>
              <a:t>7/10/2022 PM</a:t>
            </a:r>
          </a:p>
        </p:txBody>
      </p:sp>
    </p:spTree>
    <p:extLst>
      <p:ext uri="{BB962C8B-B14F-4D97-AF65-F5344CB8AC3E}">
        <p14:creationId xmlns:p14="http://schemas.microsoft.com/office/powerpoint/2010/main" val="3278313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4C9720-3D7E-4FAB-8C04-8C17CE460A36}" type="slidenum">
              <a:rPr lang="en-US"/>
              <a:pPr>
                <a:defRPr/>
              </a:pPr>
              <a:t>‹#›</a:t>
            </a:fld>
            <a:endParaRPr lang="en-US"/>
          </a:p>
        </p:txBody>
      </p:sp>
    </p:spTree>
    <p:extLst>
      <p:ext uri="{BB962C8B-B14F-4D97-AF65-F5344CB8AC3E}">
        <p14:creationId xmlns:p14="http://schemas.microsoft.com/office/powerpoint/2010/main" val="436685679"/>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DDE36C-3CDC-4437-AF6E-80473B6A0DC1}" type="slidenum">
              <a:rPr lang="en-US"/>
              <a:pPr>
                <a:defRPr/>
              </a:pPr>
              <a:t>‹#›</a:t>
            </a:fld>
            <a:endParaRPr lang="en-US"/>
          </a:p>
        </p:txBody>
      </p:sp>
    </p:spTree>
    <p:extLst>
      <p:ext uri="{BB962C8B-B14F-4D97-AF65-F5344CB8AC3E}">
        <p14:creationId xmlns:p14="http://schemas.microsoft.com/office/powerpoint/2010/main" val="3683805201"/>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83D7E4-4121-4405-B0FD-B36B955BF5B8}" type="slidenum">
              <a:rPr lang="en-US"/>
              <a:pPr>
                <a:defRPr/>
              </a:pPr>
              <a:t>‹#›</a:t>
            </a:fld>
            <a:endParaRPr lang="en-US"/>
          </a:p>
        </p:txBody>
      </p:sp>
    </p:spTree>
    <p:extLst>
      <p:ext uri="{BB962C8B-B14F-4D97-AF65-F5344CB8AC3E}">
        <p14:creationId xmlns:p14="http://schemas.microsoft.com/office/powerpoint/2010/main" val="409235547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D99455F-4168-4693-A2E5-55E66160503F}" type="slidenum">
              <a:rPr lang="en-US"/>
              <a:pPr>
                <a:defRPr/>
              </a:pPr>
              <a:t>‹#›</a:t>
            </a:fld>
            <a:endParaRPr lang="en-US"/>
          </a:p>
        </p:txBody>
      </p:sp>
    </p:spTree>
    <p:extLst>
      <p:ext uri="{BB962C8B-B14F-4D97-AF65-F5344CB8AC3E}">
        <p14:creationId xmlns:p14="http://schemas.microsoft.com/office/powerpoint/2010/main" val="2337016753"/>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E4E64FF-1AC9-4FE0-86A4-7526F157A6A4}" type="slidenum">
              <a:rPr lang="en-US"/>
              <a:pPr>
                <a:defRPr/>
              </a:pPr>
              <a:t>‹#›</a:t>
            </a:fld>
            <a:endParaRPr lang="en-US"/>
          </a:p>
        </p:txBody>
      </p:sp>
    </p:spTree>
    <p:extLst>
      <p:ext uri="{BB962C8B-B14F-4D97-AF65-F5344CB8AC3E}">
        <p14:creationId xmlns:p14="http://schemas.microsoft.com/office/powerpoint/2010/main" val="1818293220"/>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AF97B83-E5BD-4B4A-9538-DF4956C119E2}" type="slidenum">
              <a:rPr lang="en-US"/>
              <a:pPr>
                <a:defRPr/>
              </a:pPr>
              <a:t>‹#›</a:t>
            </a:fld>
            <a:endParaRPr lang="en-US"/>
          </a:p>
        </p:txBody>
      </p:sp>
    </p:spTree>
    <p:extLst>
      <p:ext uri="{BB962C8B-B14F-4D97-AF65-F5344CB8AC3E}">
        <p14:creationId xmlns:p14="http://schemas.microsoft.com/office/powerpoint/2010/main" val="3200335515"/>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8E535D1-E0B1-4ACA-86D6-FCF938FAC18A}" type="slidenum">
              <a:rPr lang="en-US"/>
              <a:pPr>
                <a:defRPr/>
              </a:pPr>
              <a:t>‹#›</a:t>
            </a:fld>
            <a:endParaRPr lang="en-US"/>
          </a:p>
        </p:txBody>
      </p:sp>
    </p:spTree>
    <p:extLst>
      <p:ext uri="{BB962C8B-B14F-4D97-AF65-F5344CB8AC3E}">
        <p14:creationId xmlns:p14="http://schemas.microsoft.com/office/powerpoint/2010/main" val="2333985024"/>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33A21A7-69F6-49DA-BD9F-41A27FEA431E}" type="slidenum">
              <a:rPr lang="en-US"/>
              <a:pPr>
                <a:defRPr/>
              </a:pPr>
              <a:t>‹#›</a:t>
            </a:fld>
            <a:endParaRPr lang="en-US"/>
          </a:p>
        </p:txBody>
      </p:sp>
    </p:spTree>
    <p:extLst>
      <p:ext uri="{BB962C8B-B14F-4D97-AF65-F5344CB8AC3E}">
        <p14:creationId xmlns:p14="http://schemas.microsoft.com/office/powerpoint/2010/main" val="1171241523"/>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F21CDD4-7122-40C1-B641-C8E4A68F54B3}" type="slidenum">
              <a:rPr lang="en-US"/>
              <a:pPr>
                <a:defRPr/>
              </a:pPr>
              <a:t>‹#›</a:t>
            </a:fld>
            <a:endParaRPr lang="en-US"/>
          </a:p>
        </p:txBody>
      </p:sp>
    </p:spTree>
    <p:extLst>
      <p:ext uri="{BB962C8B-B14F-4D97-AF65-F5344CB8AC3E}">
        <p14:creationId xmlns:p14="http://schemas.microsoft.com/office/powerpoint/2010/main" val="859762118"/>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ED75A06-2006-402D-9B17-DD812978C0A6}" type="slidenum">
              <a:rPr lang="en-US"/>
              <a:pPr>
                <a:defRPr/>
              </a:pPr>
              <a:t>‹#›</a:t>
            </a:fld>
            <a:endParaRPr lang="en-US"/>
          </a:p>
        </p:txBody>
      </p:sp>
    </p:spTree>
    <p:extLst>
      <p:ext uri="{BB962C8B-B14F-4D97-AF65-F5344CB8AC3E}">
        <p14:creationId xmlns:p14="http://schemas.microsoft.com/office/powerpoint/2010/main" val="1615406012"/>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3BCC798-52C9-4BFA-A1C7-C144A1F8AD1C}" type="slidenum">
              <a:rPr lang="en-US"/>
              <a:pPr>
                <a:defRPr/>
              </a:pPr>
              <a:t>‹#›</a:t>
            </a:fld>
            <a:endParaRPr lang="en-US"/>
          </a:p>
        </p:txBody>
      </p:sp>
    </p:spTree>
    <p:extLst>
      <p:ext uri="{BB962C8B-B14F-4D97-AF65-F5344CB8AC3E}">
        <p14:creationId xmlns:p14="http://schemas.microsoft.com/office/powerpoint/2010/main" val="432442999"/>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EE970013-531F-4368-A307-A8E1A82F7185}" type="slidenum">
              <a:rPr lang="en-US"/>
              <a:pPr>
                <a:defRPr/>
              </a:pPr>
              <a:t>‹#›</a:t>
            </a:fld>
            <a:endParaRPr lang="en-US"/>
          </a:p>
        </p:txBody>
      </p:sp>
    </p:spTree>
    <p:extLst>
      <p:ext uri="{BB962C8B-B14F-4D97-AF65-F5344CB8AC3E}">
        <p14:creationId xmlns:p14="http://schemas.microsoft.com/office/powerpoint/2010/main" val="16859276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4" name="Picture 2" descr="j0284941"/>
          <p:cNvPicPr>
            <a:picLocks noChangeAspect="1" noChangeArrowheads="1"/>
          </p:cNvPicPr>
          <p:nvPr/>
        </p:nvPicPr>
        <p:blipFill>
          <a:blip r:embed="rId3" cstate="print">
            <a:lum bright="70000" contrast="-70000"/>
          </a:blip>
          <a:srcRect/>
          <a:stretch>
            <a:fillRect/>
          </a:stretch>
        </p:blipFill>
        <p:spPr bwMode="auto">
          <a:xfrm>
            <a:off x="2971800" y="1895168"/>
            <a:ext cx="3352800" cy="2217737"/>
          </a:xfrm>
          <a:prstGeom prst="rect">
            <a:avLst/>
          </a:prstGeom>
          <a:noFill/>
          <a:ln w="9525">
            <a:noFill/>
            <a:miter lim="800000"/>
            <a:headEnd/>
            <a:tailEnd/>
          </a:ln>
        </p:spPr>
      </p:pic>
      <p:pic>
        <p:nvPicPr>
          <p:cNvPr id="3075" name="Picture 3" descr="uwdd1pbp[1]"/>
          <p:cNvPicPr>
            <a:picLocks noChangeAspect="1" noChangeArrowheads="1"/>
          </p:cNvPicPr>
          <p:nvPr/>
        </p:nvPicPr>
        <p:blipFill>
          <a:blip r:embed="rId4" cstate="print">
            <a:lum bright="70000" contrast="-70000"/>
          </a:blip>
          <a:srcRect/>
          <a:stretch>
            <a:fillRect/>
          </a:stretch>
        </p:blipFill>
        <p:spPr bwMode="auto">
          <a:xfrm>
            <a:off x="6324600" y="1895168"/>
            <a:ext cx="2938463" cy="4419600"/>
          </a:xfrm>
          <a:prstGeom prst="rect">
            <a:avLst/>
          </a:prstGeom>
          <a:noFill/>
          <a:ln w="9525">
            <a:noFill/>
            <a:miter lim="800000"/>
            <a:headEnd/>
            <a:tailEnd/>
          </a:ln>
        </p:spPr>
      </p:pic>
      <p:pic>
        <p:nvPicPr>
          <p:cNvPr id="3076" name="Picture 4" descr="3avgagud[1]"/>
          <p:cNvPicPr>
            <a:picLocks noChangeAspect="1" noChangeArrowheads="1"/>
          </p:cNvPicPr>
          <p:nvPr/>
        </p:nvPicPr>
        <p:blipFill>
          <a:blip r:embed="rId5" cstate="print">
            <a:lum bright="70000" contrast="-70000"/>
          </a:blip>
          <a:srcRect/>
          <a:stretch>
            <a:fillRect/>
          </a:stretch>
        </p:blipFill>
        <p:spPr bwMode="auto">
          <a:xfrm>
            <a:off x="-76200" y="1895168"/>
            <a:ext cx="3048000" cy="4419600"/>
          </a:xfrm>
          <a:prstGeom prst="rect">
            <a:avLst/>
          </a:prstGeom>
          <a:noFill/>
          <a:ln w="9525">
            <a:noFill/>
            <a:miter lim="800000"/>
            <a:headEnd/>
            <a:tailEnd/>
          </a:ln>
        </p:spPr>
      </p:pic>
      <p:pic>
        <p:nvPicPr>
          <p:cNvPr id="3077" name="Picture 5" descr="tcv2avr_[1]"/>
          <p:cNvPicPr>
            <a:picLocks noChangeAspect="1" noChangeArrowheads="1"/>
          </p:cNvPicPr>
          <p:nvPr/>
        </p:nvPicPr>
        <p:blipFill>
          <a:blip r:embed="rId6" cstate="print">
            <a:lum bright="70000" contrast="-70000"/>
          </a:blip>
          <a:srcRect/>
          <a:stretch>
            <a:fillRect/>
          </a:stretch>
        </p:blipFill>
        <p:spPr bwMode="auto">
          <a:xfrm>
            <a:off x="2971800" y="4104968"/>
            <a:ext cx="3352800" cy="2181225"/>
          </a:xfrm>
          <a:prstGeom prst="rect">
            <a:avLst/>
          </a:prstGeom>
          <a:noFill/>
          <a:ln w="9525">
            <a:noFill/>
            <a:miter lim="800000"/>
            <a:headEnd/>
            <a:tailEnd/>
          </a:ln>
        </p:spPr>
      </p:pic>
      <p:sp>
        <p:nvSpPr>
          <p:cNvPr id="3079" name="Rectangle 7"/>
          <p:cNvSpPr>
            <a:spLocks noChangeArrowheads="1"/>
          </p:cNvSpPr>
          <p:nvPr/>
        </p:nvSpPr>
        <p:spPr bwMode="auto">
          <a:xfrm>
            <a:off x="-29497" y="6286193"/>
            <a:ext cx="9144000" cy="76200"/>
          </a:xfrm>
          <a:prstGeom prst="rect">
            <a:avLst/>
          </a:prstGeom>
          <a:solidFill>
            <a:schemeClr val="bg2"/>
          </a:solidFill>
          <a:ln w="9525">
            <a:solidFill>
              <a:schemeClr val="bg2"/>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080" name="Text Box 8"/>
          <p:cNvSpPr txBox="1">
            <a:spLocks noChangeArrowheads="1"/>
          </p:cNvSpPr>
          <p:nvPr/>
        </p:nvSpPr>
        <p:spPr bwMode="auto">
          <a:xfrm>
            <a:off x="214314" y="182563"/>
            <a:ext cx="8664216" cy="1569660"/>
          </a:xfrm>
          <a:prstGeom prst="rect">
            <a:avLst/>
          </a:prstGeom>
          <a:noFill/>
          <a:ln w="9525">
            <a:noFill/>
            <a:miter lim="800000"/>
            <a:headEnd/>
            <a:tailEnd/>
          </a:ln>
          <a:effectLst/>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4800" b="1" dirty="0">
                <a:solidFill>
                  <a:srgbClr val="FFFF66"/>
                </a:solidFill>
                <a:effectLst>
                  <a:outerShdw blurRad="38100" dist="38100" dir="2700000" algn="tl">
                    <a:srgbClr val="000000"/>
                  </a:outerShdw>
                </a:effectLst>
                <a:latin typeface="Candara" panose="020E0502030303020204" pitchFamily="34" charset="0"/>
              </a:rPr>
              <a:t>How Shall The Young Secure Their Heart?</a:t>
            </a:r>
            <a:endParaRPr kumimoji="0" lang="en-US" sz="4800" b="1" i="0" u="none" strike="noStrike" kern="1200" cap="none" spc="0" normalizeH="0" baseline="0" noProof="0" dirty="0">
              <a:ln>
                <a:noFill/>
              </a:ln>
              <a:solidFill>
                <a:srgbClr val="FFFF66"/>
              </a:solidFill>
              <a:effectLst>
                <a:outerShdw blurRad="38100" dist="38100" dir="2700000" algn="tl">
                  <a:srgbClr val="000000"/>
                </a:outerShdw>
              </a:effectLst>
              <a:uLnTx/>
              <a:uFillTx/>
              <a:latin typeface="Candara" panose="020E0502030303020204" pitchFamily="34" charset="0"/>
            </a:endParaRPr>
          </a:p>
        </p:txBody>
      </p:sp>
      <p:sp>
        <p:nvSpPr>
          <p:cNvPr id="3081" name="Text Box 9"/>
          <p:cNvSpPr txBox="1">
            <a:spLocks noChangeArrowheads="1"/>
          </p:cNvSpPr>
          <p:nvPr/>
        </p:nvSpPr>
        <p:spPr bwMode="auto">
          <a:xfrm>
            <a:off x="189502" y="2315599"/>
            <a:ext cx="8841196" cy="4001095"/>
          </a:xfrm>
          <a:prstGeom prst="rect">
            <a:avLst/>
          </a:prstGeom>
          <a:noFill/>
          <a:ln w="9525">
            <a:noFill/>
            <a:miter lim="800000"/>
            <a:headEnd/>
            <a:tailEnd/>
          </a:ln>
          <a:effectLst/>
        </p:spPr>
        <p:txBody>
          <a:bodyPr wrap="square">
            <a:spAutoFit/>
          </a:bodyPr>
          <a:lstStyle/>
          <a:p>
            <a:pPr lvl="0" algn="ctr" defTabSz="914400" eaLnBrk="0" fontAlgn="base" hangingPunct="0">
              <a:spcBef>
                <a:spcPct val="0"/>
              </a:spcBef>
              <a:spcAft>
                <a:spcPct val="0"/>
              </a:spcAft>
              <a:defRPr/>
            </a:pPr>
            <a:r>
              <a:rPr lang="en-US" sz="5400" b="1" dirty="0">
                <a:solidFill>
                  <a:srgbClr val="000000"/>
                </a:solidFill>
                <a:effectLst>
                  <a:outerShdw blurRad="38100" dist="38100" dir="2700000" algn="tl">
                    <a:srgbClr val="FFFFFF"/>
                  </a:outerShdw>
                </a:effectLst>
                <a:latin typeface="Candara" panose="020E0502030303020204" pitchFamily="34" charset="0"/>
              </a:rPr>
              <a:t>Psalms 119:9, ESV</a:t>
            </a:r>
          </a:p>
          <a:p>
            <a:pPr lvl="0" algn="ctr" defTabSz="914400" eaLnBrk="0" fontAlgn="base" hangingPunct="0">
              <a:spcBef>
                <a:spcPct val="0"/>
              </a:spcBef>
              <a:spcAft>
                <a:spcPct val="0"/>
              </a:spcAft>
              <a:defRPr/>
            </a:pPr>
            <a:endParaRPr lang="en-US" sz="2000" b="1" i="1" dirty="0">
              <a:solidFill>
                <a:srgbClr val="000000"/>
              </a:solidFill>
              <a:effectLst>
                <a:outerShdw blurRad="38100" dist="38100" dir="2700000" algn="tl">
                  <a:srgbClr val="FFFFFF"/>
                </a:outerShdw>
              </a:effectLst>
              <a:latin typeface="Tahoma" charset="0"/>
            </a:endParaRPr>
          </a:p>
          <a:p>
            <a:pPr lvl="0" algn="ctr" defTabSz="914400" eaLnBrk="0" fontAlgn="base" hangingPunct="0">
              <a:spcBef>
                <a:spcPct val="0"/>
              </a:spcBef>
              <a:spcAft>
                <a:spcPct val="0"/>
              </a:spcAft>
              <a:defRPr/>
            </a:pPr>
            <a:r>
              <a:rPr lang="en-US" sz="3200" b="1" i="1" dirty="0">
                <a:solidFill>
                  <a:srgbClr val="000000"/>
                </a:solidFill>
                <a:effectLst>
                  <a:outerShdw blurRad="38100" dist="38100" dir="2700000" algn="tl">
                    <a:srgbClr val="FFFFFF"/>
                  </a:outerShdw>
                </a:effectLst>
                <a:latin typeface="Candara" panose="020E0502030303020204" pitchFamily="34" charset="0"/>
              </a:rPr>
              <a:t> </a:t>
            </a:r>
            <a:r>
              <a:rPr lang="en-US" sz="4800" b="1" i="1" dirty="0">
                <a:latin typeface="Candara" panose="020E0502030303020204" pitchFamily="34" charset="0"/>
              </a:rPr>
              <a:t>“How can a young man keep his way pure? By guarding it according to your word”</a:t>
            </a:r>
          </a:p>
          <a:p>
            <a:pPr lvl="0" algn="ctr" defTabSz="914400" eaLnBrk="0" fontAlgn="base" hangingPunct="0">
              <a:spcBef>
                <a:spcPct val="0"/>
              </a:spcBef>
              <a:spcAft>
                <a:spcPct val="0"/>
              </a:spcAft>
              <a:defRPr/>
            </a:pPr>
            <a:endParaRPr lang="en-US" sz="3600" b="1" i="1" dirty="0">
              <a:solidFill>
                <a:srgbClr val="000000"/>
              </a:solidFill>
              <a:effectLst>
                <a:outerShdw blurRad="38100" dist="38100" dir="2700000" algn="tl">
                  <a:srgbClr val="FFFFFF"/>
                </a:outerShdw>
              </a:effectLst>
              <a:latin typeface="Tahoma" charset="0"/>
            </a:endParaRPr>
          </a:p>
        </p:txBody>
      </p:sp>
      <p:sp>
        <p:nvSpPr>
          <p:cNvPr id="10" name="Rectangle 7">
            <a:extLst>
              <a:ext uri="{FF2B5EF4-FFF2-40B4-BE49-F238E27FC236}">
                <a16:creationId xmlns:a16="http://schemas.microsoft.com/office/drawing/2014/main" id="{432CE4BD-26C2-8A7C-833C-9BFF5A47119C}"/>
              </a:ext>
            </a:extLst>
          </p:cNvPr>
          <p:cNvSpPr>
            <a:spLocks noChangeArrowheads="1"/>
          </p:cNvSpPr>
          <p:nvPr/>
        </p:nvSpPr>
        <p:spPr bwMode="auto">
          <a:xfrm>
            <a:off x="0" y="1828545"/>
            <a:ext cx="9144000" cy="76200"/>
          </a:xfrm>
          <a:prstGeom prst="rect">
            <a:avLst/>
          </a:prstGeom>
          <a:solidFill>
            <a:schemeClr val="bg2"/>
          </a:solidFill>
          <a:ln w="9525">
            <a:solidFill>
              <a:schemeClr val="bg2"/>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charset="0"/>
              <a:ea typeface="+mn-ea"/>
              <a:cs typeface="+mn-cs"/>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080">
                                            <p:txEl>
                                              <p:pRg st="0" end="0"/>
                                            </p:txEl>
                                          </p:spTgt>
                                        </p:tgtEl>
                                        <p:attrNameLst>
                                          <p:attrName>style.visibility</p:attrName>
                                        </p:attrNameLst>
                                      </p:cBhvr>
                                      <p:to>
                                        <p:strVal val="visible"/>
                                      </p:to>
                                    </p:set>
                                    <p:anim calcmode="lin" valueType="num">
                                      <p:cBhvr additive="base">
                                        <p:cTn id="7" dur="2000"/>
                                        <p:tgtEl>
                                          <p:spTgt spid="3080">
                                            <p:txEl>
                                              <p:pRg st="0" end="0"/>
                                            </p:txEl>
                                          </p:spTgt>
                                        </p:tgtEl>
                                        <p:attrNameLst>
                                          <p:attrName>ppt_y</p:attrName>
                                        </p:attrNameLst>
                                      </p:cBhvr>
                                      <p:tavLst>
                                        <p:tav tm="0">
                                          <p:val>
                                            <p:strVal val="#ppt_y+#ppt_h*1.125000"/>
                                          </p:val>
                                        </p:tav>
                                        <p:tav tm="100000">
                                          <p:val>
                                            <p:strVal val="#ppt_y"/>
                                          </p:val>
                                        </p:tav>
                                      </p:tavLst>
                                    </p:anim>
                                    <p:animEffect transition="in" filter="wipe(up)">
                                      <p:cBhvr>
                                        <p:cTn id="8" dur="2000"/>
                                        <p:tgtEl>
                                          <p:spTgt spid="3080">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nodeType="clickEffect">
                                  <p:stCondLst>
                                    <p:cond delay="0"/>
                                  </p:stCondLst>
                                  <p:childTnLst>
                                    <p:set>
                                      <p:cBhvr>
                                        <p:cTn id="12" dur="1" fill="hold">
                                          <p:stCondLst>
                                            <p:cond delay="0"/>
                                          </p:stCondLst>
                                        </p:cTn>
                                        <p:tgtEl>
                                          <p:spTgt spid="3081">
                                            <p:txEl>
                                              <p:pRg st="0" end="0"/>
                                            </p:txEl>
                                          </p:spTgt>
                                        </p:tgtEl>
                                        <p:attrNameLst>
                                          <p:attrName>style.visibility</p:attrName>
                                        </p:attrNameLst>
                                      </p:cBhvr>
                                      <p:to>
                                        <p:strVal val="visible"/>
                                      </p:to>
                                    </p:set>
                                    <p:animEffect transition="in" filter="randombar(horizontal)">
                                      <p:cBhvr>
                                        <p:cTn id="13" dur="1250"/>
                                        <p:tgtEl>
                                          <p:spTgt spid="3081">
                                            <p:txEl>
                                              <p:pRg st="0" end="0"/>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081">
                                            <p:txEl>
                                              <p:pRg st="2" end="2"/>
                                            </p:txEl>
                                          </p:spTgt>
                                        </p:tgtEl>
                                        <p:attrNameLst>
                                          <p:attrName>style.visibility</p:attrName>
                                        </p:attrNameLst>
                                      </p:cBhvr>
                                      <p:to>
                                        <p:strVal val="visible"/>
                                      </p:to>
                                    </p:set>
                                    <p:animEffect transition="in" filter="randombar(horizontal)">
                                      <p:cBhvr>
                                        <p:cTn id="16" dur="1250"/>
                                        <p:tgtEl>
                                          <p:spTgt spid="308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2311F3-6C2E-A09D-416F-C16E18915EF4}"/>
              </a:ext>
            </a:extLst>
          </p:cNvPr>
          <p:cNvSpPr>
            <a:spLocks noGrp="1"/>
          </p:cNvSpPr>
          <p:nvPr>
            <p:ph idx="1"/>
          </p:nvPr>
        </p:nvSpPr>
        <p:spPr>
          <a:xfrm>
            <a:off x="164385" y="1609311"/>
            <a:ext cx="8787934" cy="5526087"/>
          </a:xfrm>
        </p:spPr>
        <p:txBody>
          <a:bodyPr>
            <a:normAutofit fontScale="92500" lnSpcReduction="10000"/>
          </a:bodyPr>
          <a:lstStyle/>
          <a:p>
            <a:pPr marL="0" indent="0">
              <a:buNone/>
            </a:pPr>
            <a:r>
              <a:rPr lang="en-US" sz="3400" b="1" dirty="0">
                <a:highlight>
                  <a:srgbClr val="FFFF00"/>
                </a:highlight>
                <a:latin typeface="Candara" panose="020E0502030303020204" pitchFamily="34" charset="0"/>
              </a:rPr>
              <a:t>DEVELOP YOURSELF </a:t>
            </a:r>
          </a:p>
          <a:p>
            <a:pPr>
              <a:spcBef>
                <a:spcPts val="600"/>
              </a:spcBef>
              <a:buFont typeface="Wingdings" panose="05000000000000000000" pitchFamily="2" charset="2"/>
              <a:buChar char="§"/>
            </a:pPr>
            <a:r>
              <a:rPr lang="en-US" b="1" dirty="0">
                <a:solidFill>
                  <a:schemeClr val="bg1"/>
                </a:solidFill>
                <a:latin typeface="Candara" panose="020E0502030303020204" pitchFamily="34" charset="0"/>
              </a:rPr>
              <a:t>Study the word for yourself </a:t>
            </a:r>
          </a:p>
          <a:p>
            <a:pPr lvl="1">
              <a:spcBef>
                <a:spcPts val="600"/>
              </a:spcBef>
              <a:buFont typeface="Wingdings" panose="05000000000000000000" pitchFamily="2" charset="2"/>
              <a:buChar char="§"/>
            </a:pPr>
            <a:r>
              <a:rPr lang="en-US" sz="2400" b="1" dirty="0">
                <a:solidFill>
                  <a:schemeClr val="bg1"/>
                </a:solidFill>
                <a:latin typeface="Candara" panose="020E0502030303020204" pitchFamily="34" charset="0"/>
              </a:rPr>
              <a:t>Psalms 119:9 - </a:t>
            </a:r>
            <a:r>
              <a:rPr lang="en-US" sz="2400" i="1" dirty="0">
                <a:solidFill>
                  <a:schemeClr val="bg1"/>
                </a:solidFill>
                <a:latin typeface="Candara" panose="020E0502030303020204" pitchFamily="34" charset="0"/>
              </a:rPr>
              <a:t>“Wherewith shall a young man cleanse his way? By taking heed (thereto) according to thy word”</a:t>
            </a:r>
          </a:p>
          <a:p>
            <a:pPr lvl="1">
              <a:spcBef>
                <a:spcPts val="600"/>
              </a:spcBef>
              <a:buFont typeface="Wingdings" panose="05000000000000000000" pitchFamily="2" charset="2"/>
              <a:buChar char="§"/>
            </a:pPr>
            <a:r>
              <a:rPr lang="en-US" sz="2400" b="1" dirty="0">
                <a:solidFill>
                  <a:schemeClr val="bg1"/>
                </a:solidFill>
                <a:latin typeface="Candara" panose="020E0502030303020204" pitchFamily="34" charset="0"/>
              </a:rPr>
              <a:t>1 Samuel 3:10 - </a:t>
            </a:r>
            <a:r>
              <a:rPr lang="en-US" sz="2400" i="1" dirty="0">
                <a:solidFill>
                  <a:schemeClr val="bg1"/>
                </a:solidFill>
                <a:latin typeface="Candara" panose="020E0502030303020204" pitchFamily="34" charset="0"/>
              </a:rPr>
              <a:t>“And Jehovah came, and stood, and called as at other times, Samuel, Samuel. Then Samuel said, </a:t>
            </a:r>
            <a:r>
              <a:rPr lang="en-US" sz="2400" i="1" u="sng" dirty="0">
                <a:solidFill>
                  <a:schemeClr val="bg1"/>
                </a:solidFill>
                <a:latin typeface="Candara" panose="020E0502030303020204" pitchFamily="34" charset="0"/>
              </a:rPr>
              <a:t>Speak; for thy servant heareth</a:t>
            </a:r>
            <a:r>
              <a:rPr lang="en-US" sz="2400" i="1" dirty="0">
                <a:solidFill>
                  <a:schemeClr val="bg1"/>
                </a:solidFill>
                <a:latin typeface="Candara" panose="020E0502030303020204" pitchFamily="34" charset="0"/>
              </a:rPr>
              <a:t>”</a:t>
            </a:r>
          </a:p>
          <a:p>
            <a:pPr lvl="1">
              <a:spcBef>
                <a:spcPts val="600"/>
              </a:spcBef>
              <a:buFont typeface="Wingdings" panose="05000000000000000000" pitchFamily="2" charset="2"/>
              <a:buChar char="§"/>
            </a:pPr>
            <a:r>
              <a:rPr lang="en-US" sz="2400" b="1" dirty="0">
                <a:solidFill>
                  <a:schemeClr val="bg1"/>
                </a:solidFill>
                <a:latin typeface="Candara" panose="020E0502030303020204" pitchFamily="34" charset="0"/>
              </a:rPr>
              <a:t>Proverbs 23:23 - </a:t>
            </a:r>
            <a:r>
              <a:rPr lang="en-US" sz="2400" i="1" dirty="0">
                <a:solidFill>
                  <a:schemeClr val="bg1"/>
                </a:solidFill>
                <a:latin typeface="Candara" panose="020E0502030303020204" pitchFamily="34" charset="0"/>
              </a:rPr>
              <a:t>“Buy the truth, and sell it not; (Yea), wisdom, and instruction, and understanding”</a:t>
            </a:r>
          </a:p>
          <a:p>
            <a:pPr>
              <a:buFont typeface="Wingdings" panose="05000000000000000000" pitchFamily="2" charset="2"/>
              <a:buChar char="§"/>
            </a:pPr>
            <a:r>
              <a:rPr lang="en-US" b="1" dirty="0">
                <a:solidFill>
                  <a:schemeClr val="bg1"/>
                </a:solidFill>
                <a:latin typeface="Candara" panose="020E0502030303020204" pitchFamily="34" charset="0"/>
              </a:rPr>
              <a:t>Work for the Lord in faithfulness</a:t>
            </a:r>
          </a:p>
          <a:p>
            <a:pPr lvl="1">
              <a:buFont typeface="Wingdings" panose="05000000000000000000" pitchFamily="2" charset="2"/>
              <a:buChar char="§"/>
            </a:pPr>
            <a:r>
              <a:rPr lang="en-US" sz="2400" b="1" dirty="0">
                <a:solidFill>
                  <a:schemeClr val="bg1"/>
                </a:solidFill>
                <a:latin typeface="Candara" panose="020E0502030303020204" pitchFamily="34" charset="0"/>
              </a:rPr>
              <a:t>1 Timothy 4:12-13 </a:t>
            </a:r>
            <a:r>
              <a:rPr lang="en-US" sz="2400" dirty="0">
                <a:solidFill>
                  <a:schemeClr val="bg1"/>
                </a:solidFill>
                <a:latin typeface="Candara" panose="020E0502030303020204" pitchFamily="34" charset="0"/>
              </a:rPr>
              <a:t>-  Let no man despise thy youth; but be thou an example of the believers, in word, in conversation, in charity, in spirit, in faith, in purity. Till I come, give attendance to reading, to exhortation, to doctrine.</a:t>
            </a:r>
          </a:p>
        </p:txBody>
      </p:sp>
      <p:sp>
        <p:nvSpPr>
          <p:cNvPr id="6" name="Text Box 8">
            <a:extLst>
              <a:ext uri="{FF2B5EF4-FFF2-40B4-BE49-F238E27FC236}">
                <a16:creationId xmlns:a16="http://schemas.microsoft.com/office/drawing/2014/main" id="{B7CEAD6B-6341-DA21-0DAD-CC697BD15BB4}"/>
              </a:ext>
            </a:extLst>
          </p:cNvPr>
          <p:cNvSpPr txBox="1">
            <a:spLocks noGrp="1" noChangeArrowheads="1"/>
          </p:cNvSpPr>
          <p:nvPr>
            <p:ph type="title"/>
          </p:nvPr>
        </p:nvSpPr>
        <p:spPr bwMode="auto">
          <a:xfrm>
            <a:off x="0" y="0"/>
            <a:ext cx="8787933" cy="1569660"/>
          </a:xfrm>
          <a:prstGeom prst="rect">
            <a:avLst/>
          </a:prstGeom>
          <a:noFill/>
          <a:ln w="9525">
            <a:noFill/>
            <a:miter lim="800000"/>
            <a:headEnd/>
            <a:tailEnd/>
          </a:ln>
          <a:effectLst/>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4800" b="1" dirty="0">
                <a:solidFill>
                  <a:srgbClr val="FFFF66"/>
                </a:solidFill>
                <a:effectLst>
                  <a:outerShdw blurRad="38100" dist="38100" dir="2700000" algn="tl">
                    <a:srgbClr val="000000"/>
                  </a:outerShdw>
                </a:effectLst>
                <a:latin typeface="Candara" panose="020E0502030303020204" pitchFamily="34" charset="0"/>
              </a:rPr>
              <a:t>How Shall The Young Secure Their Heart?</a:t>
            </a:r>
            <a:endParaRPr kumimoji="0" lang="en-US" sz="4800" b="1" i="0" u="none" strike="noStrike" kern="1200" cap="none" spc="0" normalizeH="0" baseline="0" noProof="0" dirty="0">
              <a:ln>
                <a:noFill/>
              </a:ln>
              <a:solidFill>
                <a:srgbClr val="FFFF66"/>
              </a:solidFill>
              <a:effectLst>
                <a:outerShdw blurRad="38100" dist="38100" dir="2700000" algn="tl">
                  <a:srgbClr val="000000"/>
                </a:outerShdw>
              </a:effectLst>
              <a:uLnTx/>
              <a:uFillTx/>
              <a:latin typeface="Candara" panose="020E0502030303020204" pitchFamily="34" charset="0"/>
            </a:endParaRPr>
          </a:p>
        </p:txBody>
      </p:sp>
    </p:spTree>
    <p:extLst>
      <p:ext uri="{BB962C8B-B14F-4D97-AF65-F5344CB8AC3E}">
        <p14:creationId xmlns:p14="http://schemas.microsoft.com/office/powerpoint/2010/main" val="125045744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4" name="Picture 2" descr="j0284941"/>
          <p:cNvPicPr>
            <a:picLocks noChangeAspect="1" noChangeArrowheads="1"/>
          </p:cNvPicPr>
          <p:nvPr/>
        </p:nvPicPr>
        <p:blipFill>
          <a:blip r:embed="rId3" cstate="print">
            <a:lum bright="70000" contrast="-70000"/>
          </a:blip>
          <a:srcRect/>
          <a:stretch>
            <a:fillRect/>
          </a:stretch>
        </p:blipFill>
        <p:spPr bwMode="auto">
          <a:xfrm>
            <a:off x="2995152" y="1918157"/>
            <a:ext cx="3352800" cy="2217737"/>
          </a:xfrm>
          <a:prstGeom prst="rect">
            <a:avLst/>
          </a:prstGeom>
          <a:noFill/>
          <a:ln w="9525">
            <a:noFill/>
            <a:miter lim="800000"/>
            <a:headEnd/>
            <a:tailEnd/>
          </a:ln>
        </p:spPr>
      </p:pic>
      <p:pic>
        <p:nvPicPr>
          <p:cNvPr id="3075" name="Picture 3" descr="uwdd1pbp[1]"/>
          <p:cNvPicPr>
            <a:picLocks noChangeAspect="1" noChangeArrowheads="1"/>
          </p:cNvPicPr>
          <p:nvPr/>
        </p:nvPicPr>
        <p:blipFill>
          <a:blip r:embed="rId4" cstate="print">
            <a:lum bright="70000" contrast="-70000"/>
          </a:blip>
          <a:srcRect/>
          <a:stretch>
            <a:fillRect/>
          </a:stretch>
        </p:blipFill>
        <p:spPr bwMode="auto">
          <a:xfrm>
            <a:off x="6324600" y="1895168"/>
            <a:ext cx="2938463" cy="4419600"/>
          </a:xfrm>
          <a:prstGeom prst="rect">
            <a:avLst/>
          </a:prstGeom>
          <a:noFill/>
          <a:ln w="9525">
            <a:noFill/>
            <a:miter lim="800000"/>
            <a:headEnd/>
            <a:tailEnd/>
          </a:ln>
        </p:spPr>
      </p:pic>
      <p:pic>
        <p:nvPicPr>
          <p:cNvPr id="3076" name="Picture 4" descr="3avgagud[1]"/>
          <p:cNvPicPr>
            <a:picLocks noChangeAspect="1" noChangeArrowheads="1"/>
          </p:cNvPicPr>
          <p:nvPr/>
        </p:nvPicPr>
        <p:blipFill>
          <a:blip r:embed="rId5" cstate="print">
            <a:lum bright="70000" contrast="-70000"/>
          </a:blip>
          <a:srcRect/>
          <a:stretch>
            <a:fillRect/>
          </a:stretch>
        </p:blipFill>
        <p:spPr bwMode="auto">
          <a:xfrm>
            <a:off x="-29497" y="1895168"/>
            <a:ext cx="3048000" cy="4419600"/>
          </a:xfrm>
          <a:prstGeom prst="rect">
            <a:avLst/>
          </a:prstGeom>
          <a:noFill/>
          <a:ln w="9525">
            <a:noFill/>
            <a:miter lim="800000"/>
            <a:headEnd/>
            <a:tailEnd/>
          </a:ln>
        </p:spPr>
      </p:pic>
      <p:pic>
        <p:nvPicPr>
          <p:cNvPr id="3077" name="Picture 5" descr="tcv2avr_[1]"/>
          <p:cNvPicPr>
            <a:picLocks noChangeAspect="1" noChangeArrowheads="1"/>
          </p:cNvPicPr>
          <p:nvPr/>
        </p:nvPicPr>
        <p:blipFill>
          <a:blip r:embed="rId6" cstate="print">
            <a:lum bright="70000" contrast="-70000"/>
          </a:blip>
          <a:srcRect/>
          <a:stretch>
            <a:fillRect/>
          </a:stretch>
        </p:blipFill>
        <p:spPr bwMode="auto">
          <a:xfrm>
            <a:off x="2971800" y="4104968"/>
            <a:ext cx="3352800" cy="2170113"/>
          </a:xfrm>
          <a:prstGeom prst="rect">
            <a:avLst/>
          </a:prstGeom>
          <a:noFill/>
          <a:ln w="9525">
            <a:noFill/>
            <a:miter lim="800000"/>
            <a:headEnd/>
            <a:tailEnd/>
          </a:ln>
        </p:spPr>
      </p:pic>
      <p:sp>
        <p:nvSpPr>
          <p:cNvPr id="3079" name="Rectangle 7"/>
          <p:cNvSpPr>
            <a:spLocks noChangeArrowheads="1"/>
          </p:cNvSpPr>
          <p:nvPr/>
        </p:nvSpPr>
        <p:spPr bwMode="auto">
          <a:xfrm>
            <a:off x="-29497" y="6286193"/>
            <a:ext cx="9144000" cy="76200"/>
          </a:xfrm>
          <a:prstGeom prst="rect">
            <a:avLst/>
          </a:prstGeom>
          <a:solidFill>
            <a:schemeClr val="bg2"/>
          </a:solidFill>
          <a:ln w="9525">
            <a:solidFill>
              <a:schemeClr val="bg2"/>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charset="0"/>
              <a:ea typeface="+mn-ea"/>
              <a:cs typeface="+mn-cs"/>
            </a:endParaRPr>
          </a:p>
        </p:txBody>
      </p:sp>
      <p:sp>
        <p:nvSpPr>
          <p:cNvPr id="3080" name="Text Box 8"/>
          <p:cNvSpPr txBox="1">
            <a:spLocks noChangeArrowheads="1"/>
          </p:cNvSpPr>
          <p:nvPr/>
        </p:nvSpPr>
        <p:spPr bwMode="auto">
          <a:xfrm>
            <a:off x="214313" y="182563"/>
            <a:ext cx="8765299" cy="1569660"/>
          </a:xfrm>
          <a:prstGeom prst="rect">
            <a:avLst/>
          </a:prstGeom>
          <a:noFill/>
          <a:ln w="9525">
            <a:noFill/>
            <a:miter lim="800000"/>
            <a:headEnd/>
            <a:tailEnd/>
          </a:ln>
          <a:effectLst/>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800" b="1" i="0" u="none" strike="noStrike" kern="1200" cap="none" spc="0" normalizeH="0" baseline="0" noProof="0" dirty="0">
                <a:ln>
                  <a:noFill/>
                </a:ln>
                <a:solidFill>
                  <a:srgbClr val="FFFF66"/>
                </a:solidFill>
                <a:effectLst>
                  <a:outerShdw blurRad="38100" dist="38100" dir="2700000" algn="tl">
                    <a:srgbClr val="000000"/>
                  </a:outerShdw>
                </a:effectLst>
                <a:uLnTx/>
                <a:uFillTx/>
                <a:latin typeface="Candara" panose="020E0502030303020204" pitchFamily="34" charset="0"/>
              </a:rPr>
              <a:t>How Shall The Young</a:t>
            </a:r>
            <a:r>
              <a:rPr lang="en-US" sz="4800" b="1" dirty="0">
                <a:solidFill>
                  <a:srgbClr val="FFFF66"/>
                </a:solidFill>
                <a:effectLst>
                  <a:outerShdw blurRad="38100" dist="38100" dir="2700000" algn="tl">
                    <a:srgbClr val="000000"/>
                  </a:outerShdw>
                </a:effectLst>
                <a:latin typeface="Candara" panose="020E0502030303020204" pitchFamily="34" charset="0"/>
              </a:rPr>
              <a:t> </a:t>
            </a:r>
            <a:r>
              <a:rPr kumimoji="0" lang="en-US" sz="4800" b="1" i="0" u="none" strike="noStrike" kern="1200" cap="none" spc="0" normalizeH="0" baseline="0" noProof="0" dirty="0">
                <a:ln>
                  <a:noFill/>
                </a:ln>
                <a:solidFill>
                  <a:srgbClr val="FFFF66"/>
                </a:solidFill>
                <a:effectLst>
                  <a:outerShdw blurRad="38100" dist="38100" dir="2700000" algn="tl">
                    <a:srgbClr val="000000"/>
                  </a:outerShdw>
                </a:effectLst>
                <a:uLnTx/>
                <a:uFillTx/>
                <a:latin typeface="Candara" panose="020E0502030303020204" pitchFamily="34" charset="0"/>
              </a:rPr>
              <a:t>Secure Their Heart?</a:t>
            </a:r>
          </a:p>
        </p:txBody>
      </p:sp>
      <p:sp>
        <p:nvSpPr>
          <p:cNvPr id="3081" name="Text Box 9"/>
          <p:cNvSpPr txBox="1">
            <a:spLocks noChangeArrowheads="1"/>
          </p:cNvSpPr>
          <p:nvPr/>
        </p:nvSpPr>
        <p:spPr bwMode="auto">
          <a:xfrm>
            <a:off x="123290" y="2073934"/>
            <a:ext cx="9020710" cy="3785652"/>
          </a:xfrm>
          <a:prstGeom prst="rect">
            <a:avLst/>
          </a:prstGeom>
          <a:noFill/>
          <a:ln w="9525">
            <a:noFill/>
            <a:miter lim="800000"/>
            <a:headEnd/>
            <a:tailEnd/>
          </a:ln>
          <a:effectLst/>
        </p:spPr>
        <p:txBody>
          <a:bodyPr wrap="square">
            <a:spAutoFit/>
          </a:bodyPr>
          <a:lstStyle/>
          <a:p>
            <a:pPr lvl="0" algn="ctr" defTabSz="914400" eaLnBrk="0" fontAlgn="base" hangingPunct="0">
              <a:spcBef>
                <a:spcPct val="0"/>
              </a:spcBef>
              <a:spcAft>
                <a:spcPct val="0"/>
              </a:spcAft>
              <a:defRPr/>
            </a:pPr>
            <a:r>
              <a:rPr lang="en-US" sz="4800" b="1" dirty="0">
                <a:solidFill>
                  <a:srgbClr val="000000"/>
                </a:solidFill>
                <a:effectLst>
                  <a:outerShdw blurRad="38100" dist="38100" dir="2700000" algn="tl">
                    <a:srgbClr val="FFFFFF"/>
                  </a:outerShdw>
                </a:effectLst>
                <a:latin typeface="Candara" panose="020E0502030303020204" pitchFamily="34" charset="0"/>
              </a:rPr>
              <a:t>SEPARATE YOURSELF</a:t>
            </a:r>
          </a:p>
          <a:p>
            <a:pPr lvl="0" algn="ctr" defTabSz="914400" eaLnBrk="0" fontAlgn="base" hangingPunct="0">
              <a:spcBef>
                <a:spcPct val="0"/>
              </a:spcBef>
              <a:spcAft>
                <a:spcPct val="0"/>
              </a:spcAft>
              <a:defRPr/>
            </a:pPr>
            <a:r>
              <a:rPr lang="en-US" sz="4800" b="1" dirty="0">
                <a:solidFill>
                  <a:srgbClr val="000000"/>
                </a:solidFill>
                <a:effectLst>
                  <a:outerShdw blurRad="38100" dist="38100" dir="2700000" algn="tl">
                    <a:srgbClr val="FFFFFF"/>
                  </a:outerShdw>
                </a:effectLst>
                <a:latin typeface="Candara" panose="020E0502030303020204" pitchFamily="34" charset="0"/>
              </a:rPr>
              <a:t>SURRENDER YOURSELF</a:t>
            </a:r>
          </a:p>
          <a:p>
            <a:pPr lvl="0" algn="ctr" defTabSz="914400" eaLnBrk="0" fontAlgn="base" hangingPunct="0">
              <a:spcBef>
                <a:spcPct val="0"/>
              </a:spcBef>
              <a:spcAft>
                <a:spcPct val="0"/>
              </a:spcAft>
              <a:defRPr/>
            </a:pPr>
            <a:r>
              <a:rPr lang="en-US" sz="4800" b="1" dirty="0">
                <a:solidFill>
                  <a:srgbClr val="000000"/>
                </a:solidFill>
                <a:effectLst>
                  <a:outerShdw blurRad="38100" dist="38100" dir="2700000" algn="tl">
                    <a:srgbClr val="FFFFFF"/>
                  </a:outerShdw>
                </a:effectLst>
                <a:latin typeface="Candara" panose="020E0502030303020204" pitchFamily="34" charset="0"/>
              </a:rPr>
              <a:t>DENY YOURSELF</a:t>
            </a:r>
          </a:p>
          <a:p>
            <a:pPr lvl="0" algn="ctr" defTabSz="914400" eaLnBrk="0" fontAlgn="base" hangingPunct="0">
              <a:spcBef>
                <a:spcPct val="0"/>
              </a:spcBef>
              <a:spcAft>
                <a:spcPct val="0"/>
              </a:spcAft>
              <a:defRPr/>
            </a:pPr>
            <a:r>
              <a:rPr lang="en-US" sz="4800" b="1" dirty="0">
                <a:solidFill>
                  <a:srgbClr val="000000"/>
                </a:solidFill>
                <a:effectLst>
                  <a:outerShdw blurRad="38100" dist="38100" dir="2700000" algn="tl">
                    <a:srgbClr val="FFFFFF"/>
                  </a:outerShdw>
                </a:effectLst>
                <a:latin typeface="Candara" panose="020E0502030303020204" pitchFamily="34" charset="0"/>
              </a:rPr>
              <a:t>STAND FOR TRUTH YOURSELF</a:t>
            </a:r>
          </a:p>
          <a:p>
            <a:pPr lvl="0" algn="ctr" defTabSz="914400" eaLnBrk="0" fontAlgn="base" hangingPunct="0">
              <a:spcBef>
                <a:spcPct val="0"/>
              </a:spcBef>
              <a:spcAft>
                <a:spcPct val="0"/>
              </a:spcAft>
              <a:defRPr/>
            </a:pPr>
            <a:r>
              <a:rPr lang="en-US" sz="4800" b="1" dirty="0">
                <a:solidFill>
                  <a:srgbClr val="000000"/>
                </a:solidFill>
                <a:effectLst>
                  <a:outerShdw blurRad="38100" dist="38100" dir="2700000" algn="tl">
                    <a:srgbClr val="FFFFFF"/>
                  </a:outerShdw>
                </a:effectLst>
                <a:latin typeface="Candara" panose="020E0502030303020204" pitchFamily="34" charset="0"/>
              </a:rPr>
              <a:t>DEVELOP YOURSELF</a:t>
            </a:r>
            <a:endParaRPr kumimoji="0" lang="en-US" sz="4800" b="1" u="none" strike="noStrike" kern="1200" cap="none" spc="0" normalizeH="0" baseline="0" noProof="0" dirty="0">
              <a:ln>
                <a:noFill/>
              </a:ln>
              <a:solidFill>
                <a:srgbClr val="000000"/>
              </a:solidFill>
              <a:effectLst>
                <a:outerShdw blurRad="38100" dist="38100" dir="2700000" algn="tl">
                  <a:srgbClr val="FFFFFF"/>
                </a:outerShdw>
              </a:effectLst>
              <a:uLnTx/>
              <a:uFillTx/>
              <a:latin typeface="Candara" panose="020E0502030303020204" pitchFamily="34" charset="0"/>
            </a:endParaRPr>
          </a:p>
        </p:txBody>
      </p:sp>
      <p:sp>
        <p:nvSpPr>
          <p:cNvPr id="10" name="Rectangle 7">
            <a:extLst>
              <a:ext uri="{FF2B5EF4-FFF2-40B4-BE49-F238E27FC236}">
                <a16:creationId xmlns:a16="http://schemas.microsoft.com/office/drawing/2014/main" id="{432CE4BD-26C2-8A7C-833C-9BFF5A47119C}"/>
              </a:ext>
            </a:extLst>
          </p:cNvPr>
          <p:cNvSpPr>
            <a:spLocks noChangeArrowheads="1"/>
          </p:cNvSpPr>
          <p:nvPr/>
        </p:nvSpPr>
        <p:spPr bwMode="auto">
          <a:xfrm>
            <a:off x="0" y="1828545"/>
            <a:ext cx="9144000" cy="76200"/>
          </a:xfrm>
          <a:prstGeom prst="rect">
            <a:avLst/>
          </a:prstGeom>
          <a:solidFill>
            <a:schemeClr val="bg2"/>
          </a:solidFill>
          <a:ln w="9525">
            <a:solidFill>
              <a:schemeClr val="bg2"/>
            </a:solidFill>
            <a:miter lim="800000"/>
            <a:headEnd/>
            <a:tailEnd/>
          </a:ln>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395416747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81">
                                            <p:txEl>
                                              <p:pRg st="0" end="0"/>
                                            </p:txEl>
                                          </p:spTgt>
                                        </p:tgtEl>
                                        <p:attrNameLst>
                                          <p:attrName>style.visibility</p:attrName>
                                        </p:attrNameLst>
                                      </p:cBhvr>
                                      <p:to>
                                        <p:strVal val="visible"/>
                                      </p:to>
                                    </p:set>
                                    <p:animEffect transition="in" filter="fade">
                                      <p:cBhvr>
                                        <p:cTn id="7" dur="1000"/>
                                        <p:tgtEl>
                                          <p:spTgt spid="308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81">
                                            <p:txEl>
                                              <p:pRg st="1" end="1"/>
                                            </p:txEl>
                                          </p:spTgt>
                                        </p:tgtEl>
                                        <p:attrNameLst>
                                          <p:attrName>style.visibility</p:attrName>
                                        </p:attrNameLst>
                                      </p:cBhvr>
                                      <p:to>
                                        <p:strVal val="visible"/>
                                      </p:to>
                                    </p:set>
                                    <p:animEffect transition="in" filter="fade">
                                      <p:cBhvr>
                                        <p:cTn id="12" dur="1000"/>
                                        <p:tgtEl>
                                          <p:spTgt spid="308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81">
                                            <p:txEl>
                                              <p:pRg st="2" end="2"/>
                                            </p:txEl>
                                          </p:spTgt>
                                        </p:tgtEl>
                                        <p:attrNameLst>
                                          <p:attrName>style.visibility</p:attrName>
                                        </p:attrNameLst>
                                      </p:cBhvr>
                                      <p:to>
                                        <p:strVal val="visible"/>
                                      </p:to>
                                    </p:set>
                                    <p:animEffect transition="in" filter="fade">
                                      <p:cBhvr>
                                        <p:cTn id="17" dur="1000"/>
                                        <p:tgtEl>
                                          <p:spTgt spid="308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081">
                                            <p:txEl>
                                              <p:pRg st="3" end="3"/>
                                            </p:txEl>
                                          </p:spTgt>
                                        </p:tgtEl>
                                        <p:attrNameLst>
                                          <p:attrName>style.visibility</p:attrName>
                                        </p:attrNameLst>
                                      </p:cBhvr>
                                      <p:to>
                                        <p:strVal val="visible"/>
                                      </p:to>
                                    </p:set>
                                    <p:animEffect transition="in" filter="fade">
                                      <p:cBhvr>
                                        <p:cTn id="22" dur="1000"/>
                                        <p:tgtEl>
                                          <p:spTgt spid="308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081">
                                            <p:txEl>
                                              <p:pRg st="4" end="4"/>
                                            </p:txEl>
                                          </p:spTgt>
                                        </p:tgtEl>
                                        <p:attrNameLst>
                                          <p:attrName>style.visibility</p:attrName>
                                        </p:attrNameLst>
                                      </p:cBhvr>
                                      <p:to>
                                        <p:strVal val="visible"/>
                                      </p:to>
                                    </p:set>
                                    <p:animEffect transition="in" filter="fade">
                                      <p:cBhvr>
                                        <p:cTn id="27" dur="1000"/>
                                        <p:tgtEl>
                                          <p:spTgt spid="308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609933" y="1772241"/>
            <a:ext cx="7972900" cy="4547875"/>
          </a:xfrm>
          <a:no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chemeClr val="bg1"/>
                </a:solidFill>
                <a:effectLst/>
                <a:latin typeface="Candara" panose="020E0502030303020204" pitchFamily="34" charset="0"/>
              </a:rPr>
              <a:t>Alien sinners must…</a:t>
            </a:r>
          </a:p>
          <a:p>
            <a:pPr marL="457200">
              <a:spcBef>
                <a:spcPts val="0"/>
              </a:spcBef>
              <a:spcAft>
                <a:spcPts val="0"/>
              </a:spcAft>
              <a:buClrTx/>
              <a:buSzPct val="100000"/>
              <a:buFont typeface="Wingdings" panose="05000000000000000000" pitchFamily="2" charset="2"/>
              <a:buChar char="§"/>
              <a:defRPr/>
            </a:pPr>
            <a:r>
              <a:rPr lang="en-US" altLang="en-US" sz="2900" dirty="0">
                <a:solidFill>
                  <a:schemeClr val="bg1"/>
                </a:solidFill>
                <a:effectLst/>
                <a:latin typeface="Candara" panose="020E0502030303020204" pitchFamily="34" charset="0"/>
              </a:rPr>
              <a:t>Hear the Gospel – Romans 10:17; Hebrews 11:6</a:t>
            </a:r>
          </a:p>
          <a:p>
            <a:pPr marL="457200">
              <a:spcBef>
                <a:spcPts val="0"/>
              </a:spcBef>
              <a:spcAft>
                <a:spcPts val="0"/>
              </a:spcAft>
              <a:buClrTx/>
              <a:buSzPct val="100000"/>
              <a:buFont typeface="Wingdings" panose="05000000000000000000" pitchFamily="2" charset="2"/>
              <a:buChar char="§"/>
              <a:defRPr/>
            </a:pPr>
            <a:r>
              <a:rPr lang="en-US" altLang="en-US" sz="2900" dirty="0">
                <a:solidFill>
                  <a:schemeClr val="bg1"/>
                </a:solidFill>
                <a:effectLst/>
                <a:latin typeface="Candara" panose="020E0502030303020204" pitchFamily="34" charset="0"/>
              </a:rPr>
              <a:t>Believe it – John 8:24</a:t>
            </a:r>
          </a:p>
          <a:p>
            <a:pPr marL="457200">
              <a:spcBef>
                <a:spcPts val="0"/>
              </a:spcBef>
              <a:spcAft>
                <a:spcPts val="0"/>
              </a:spcAft>
              <a:buClrTx/>
              <a:buSzPct val="100000"/>
              <a:buFont typeface="Wingdings" panose="05000000000000000000" pitchFamily="2" charset="2"/>
              <a:buChar char="§"/>
              <a:defRPr/>
            </a:pPr>
            <a:r>
              <a:rPr lang="en-US" altLang="en-US" sz="2900" dirty="0">
                <a:solidFill>
                  <a:schemeClr val="bg1"/>
                </a:solidFill>
                <a:effectLst/>
                <a:latin typeface="Candara" panose="020E0502030303020204" pitchFamily="34" charset="0"/>
              </a:rPr>
              <a:t>Repent of sin – Acts 17:30</a:t>
            </a:r>
          </a:p>
          <a:p>
            <a:pPr marL="457200">
              <a:spcBef>
                <a:spcPts val="0"/>
              </a:spcBef>
              <a:spcAft>
                <a:spcPts val="0"/>
              </a:spcAft>
              <a:buClrTx/>
              <a:buSzPct val="100000"/>
              <a:buFont typeface="Wingdings" panose="05000000000000000000" pitchFamily="2" charset="2"/>
              <a:buChar char="§"/>
              <a:defRPr/>
            </a:pPr>
            <a:r>
              <a:rPr lang="en-US" altLang="en-US" sz="2900" dirty="0">
                <a:solidFill>
                  <a:schemeClr val="bg1"/>
                </a:solidFill>
                <a:effectLst/>
                <a:latin typeface="Candara" panose="020E0502030303020204" pitchFamily="34" charset="0"/>
              </a:rPr>
              <a:t>Confess Christ as Lord – Matthew 10:34</a:t>
            </a:r>
          </a:p>
          <a:p>
            <a:pPr marL="457200">
              <a:spcBef>
                <a:spcPts val="0"/>
              </a:spcBef>
              <a:spcAft>
                <a:spcPts val="0"/>
              </a:spcAft>
              <a:buClrTx/>
              <a:buSzPct val="100000"/>
              <a:buFont typeface="Wingdings" panose="05000000000000000000" pitchFamily="2" charset="2"/>
              <a:buChar char="§"/>
              <a:defRPr/>
            </a:pPr>
            <a:r>
              <a:rPr lang="en-US" altLang="en-US" sz="2900" dirty="0">
                <a:solidFill>
                  <a:schemeClr val="bg1"/>
                </a:solidFill>
                <a:effectLst/>
                <a:latin typeface="Candara" panose="020E0502030303020204" pitchFamily="34" charset="0"/>
              </a:rPr>
              <a:t>Be baptized </a:t>
            </a:r>
            <a:r>
              <a:rPr lang="en-US" altLang="en-US" sz="2900" dirty="0">
                <a:solidFill>
                  <a:schemeClr val="bg1"/>
                </a:solidFill>
                <a:latin typeface="Candara" panose="020E0502030303020204" pitchFamily="34" charset="0"/>
              </a:rPr>
              <a:t>to wash away your</a:t>
            </a:r>
            <a:r>
              <a:rPr lang="en-US" altLang="en-US" sz="2900" dirty="0">
                <a:solidFill>
                  <a:schemeClr val="bg1"/>
                </a:solidFill>
                <a:effectLst/>
                <a:latin typeface="Candara" panose="020E0502030303020204" pitchFamily="34" charset="0"/>
              </a:rPr>
              <a:t> sin – Acts 2:38</a:t>
            </a:r>
          </a:p>
          <a:p>
            <a:pPr marL="0" lvl="1" indent="0">
              <a:spcBef>
                <a:spcPts val="338"/>
              </a:spcBef>
              <a:spcAft>
                <a:spcPts val="0"/>
              </a:spcAft>
              <a:buClr>
                <a:schemeClr val="bg1"/>
              </a:buClr>
              <a:buNone/>
              <a:defRPr/>
            </a:pPr>
            <a:r>
              <a:rPr lang="en-US" altLang="en-US" sz="3600" b="1" dirty="0">
                <a:solidFill>
                  <a:schemeClr val="bg1"/>
                </a:solidFill>
                <a:effectLst/>
                <a:latin typeface="Candara" panose="020E0502030303020204" pitchFamily="34" charset="0"/>
              </a:rPr>
              <a:t>An erring child of God must…</a:t>
            </a:r>
          </a:p>
          <a:p>
            <a:pPr marL="457200" algn="just">
              <a:spcBef>
                <a:spcPts val="338"/>
              </a:spcBef>
              <a:spcAft>
                <a:spcPts val="0"/>
              </a:spcAft>
              <a:buClrTx/>
              <a:buSzPct val="100000"/>
              <a:buFont typeface="Wingdings" panose="05000000000000000000" pitchFamily="2" charset="2"/>
              <a:buChar char="§"/>
              <a:defRPr/>
            </a:pPr>
            <a:r>
              <a:rPr lang="en-US" altLang="en-US" sz="2900" dirty="0">
                <a:solidFill>
                  <a:schemeClr val="bg1"/>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chemeClr val="bg1"/>
                </a:solidFill>
                <a:latin typeface="Candara" panose="020E0502030303020204" pitchFamily="34" charset="0"/>
              </a:rPr>
              <a:t>Endure Trials - </a:t>
            </a:r>
            <a:r>
              <a:rPr lang="en-US" altLang="en-US" sz="3600" b="1" i="1" dirty="0">
                <a:solidFill>
                  <a:schemeClr val="bg1"/>
                </a:solidFill>
                <a:effectLst/>
                <a:latin typeface="Candara" panose="020E0502030303020204" pitchFamily="34" charset="0"/>
              </a:rPr>
              <a:t>“be faithful </a:t>
            </a:r>
            <a:r>
              <a:rPr lang="en-US" altLang="en-US" sz="3600" b="1" i="1" u="sng" dirty="0">
                <a:solidFill>
                  <a:schemeClr val="bg1"/>
                </a:solidFill>
                <a:effectLst/>
                <a:latin typeface="Candara" panose="020E0502030303020204" pitchFamily="34" charset="0"/>
              </a:rPr>
              <a:t>unto</a:t>
            </a:r>
            <a:r>
              <a:rPr lang="en-US" altLang="en-US" sz="3600" b="1" i="1" dirty="0">
                <a:solidFill>
                  <a:schemeClr val="bg1"/>
                </a:solidFill>
                <a:effectLst/>
                <a:latin typeface="Candara" panose="020E0502030303020204" pitchFamily="34" charset="0"/>
              </a:rPr>
              <a:t> death”</a:t>
            </a:r>
          </a:p>
          <a:p>
            <a:pPr marL="457200">
              <a:spcBef>
                <a:spcPts val="0"/>
              </a:spcBef>
              <a:buClrTx/>
              <a:buSzPct val="100000"/>
              <a:buFont typeface="Wingdings" panose="05000000000000000000" pitchFamily="2" charset="2"/>
              <a:buChar char="§"/>
              <a:defRPr/>
            </a:pPr>
            <a:r>
              <a:rPr lang="en-US" altLang="en-US" sz="2900" dirty="0">
                <a:solidFill>
                  <a:schemeClr val="bg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13246"/>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609933" y="484146"/>
            <a:ext cx="7972899" cy="1107996"/>
          </a:xfrm>
          <a:prstGeom prst="rect">
            <a:avLst/>
          </a:prstGeom>
          <a:solidFill>
            <a:schemeClr val="accent2">
              <a:lumMod val="20000"/>
              <a:lumOff val="80000"/>
            </a:schemeClr>
          </a:solidFill>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12700">
                  <a:solidFill>
                    <a:schemeClr val="tx2">
                      <a:lumMod val="75000"/>
                    </a:schemeClr>
                  </a:solidFill>
                  <a:prstDash val="solid"/>
                </a:ln>
                <a:solidFill>
                  <a:schemeClr val="bg1"/>
                </a:solidFill>
                <a:effectLst>
                  <a:outerShdw dist="38100" dir="2640000" algn="bl" rotWithShape="0">
                    <a:schemeClr val="tx2">
                      <a:lumMod val="75000"/>
                    </a:scheme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chemeClr val="bg1"/>
              </a:solidFill>
              <a:effectLst>
                <a:outerShdw dist="38100" dir="2640000" algn="bl" rotWithShape="0">
                  <a:schemeClr val="tx2">
                    <a:lumMod val="75000"/>
                  </a:schemeClr>
                </a:outerShdw>
              </a:effectLst>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634116" y="712695"/>
            <a:ext cx="721326" cy="646331"/>
          </a:xfrm>
          <a:prstGeom prst="rect">
            <a:avLst/>
          </a:prstGeom>
          <a:noFill/>
        </p:spPr>
        <p:txBody>
          <a:bodyPr wrap="square" rtlCol="0">
            <a:spAutoFit/>
          </a:bodyPr>
          <a:lstStyle/>
          <a:p>
            <a:pPr algn="ctr"/>
            <a:r>
              <a:rPr lang="en-US" b="1" dirty="0">
                <a:latin typeface="Candara" panose="020E0502030303020204" pitchFamily="34" charset="0"/>
              </a:rPr>
              <a:t>Acts 2:38</a:t>
            </a: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750"/>
                                        <p:tgtEl>
                                          <p:spTgt spid="7">
                                            <p:txEl>
                                              <p:pRg st="0" end="0"/>
                                            </p:txEl>
                                          </p:spTgt>
                                        </p:tgtEl>
                                      </p:cBhvr>
                                    </p:animEffect>
                                  </p:childTnLst>
                                </p:cTn>
                              </p:par>
                            </p:childTnLst>
                          </p:cTn>
                        </p:par>
                        <p:par>
                          <p:cTn id="13" fill="hold">
                            <p:stCondLst>
                              <p:cond delay="750"/>
                            </p:stCondLst>
                            <p:childTnLst>
                              <p:par>
                                <p:cTn id="14" presetID="10" presetClass="entr" presetSubtype="0" fill="hold" grpId="0" nodeType="afterEffect">
                                  <p:stCondLst>
                                    <p:cond delay="0"/>
                                  </p:stCondLst>
                                  <p:childTnLst>
                                    <p:set>
                                      <p:cBhvr>
                                        <p:cTn id="15" dur="1" fill="hold">
                                          <p:stCondLst>
                                            <p:cond delay="0"/>
                                          </p:stCondLst>
                                        </p:cTn>
                                        <p:tgtEl>
                                          <p:spTgt spid="7">
                                            <p:txEl>
                                              <p:pRg st="1" end="1"/>
                                            </p:txEl>
                                          </p:spTgt>
                                        </p:tgtEl>
                                        <p:attrNameLst>
                                          <p:attrName>style.visibility</p:attrName>
                                        </p:attrNameLst>
                                      </p:cBhvr>
                                      <p:to>
                                        <p:strVal val="visible"/>
                                      </p:to>
                                    </p:set>
                                    <p:animEffect transition="in" filter="fade">
                                      <p:cBhvr>
                                        <p:cTn id="16" dur="750"/>
                                        <p:tgtEl>
                                          <p:spTgt spid="7">
                                            <p:txEl>
                                              <p:pRg st="1" end="1"/>
                                            </p:txEl>
                                          </p:spTgt>
                                        </p:tgtEl>
                                      </p:cBhvr>
                                    </p:animEffect>
                                  </p:childTnLst>
                                </p:cTn>
                              </p:par>
                            </p:childTnLst>
                          </p:cTn>
                        </p:par>
                        <p:par>
                          <p:cTn id="17" fill="hold">
                            <p:stCondLst>
                              <p:cond delay="1500"/>
                            </p:stCondLst>
                            <p:childTnLst>
                              <p:par>
                                <p:cTn id="18" presetID="10" presetClass="entr" presetSubtype="0" fill="hold" grpId="0" nodeType="afterEffect">
                                  <p:stCondLst>
                                    <p:cond delay="0"/>
                                  </p:stCondLst>
                                  <p:childTnLst>
                                    <p:set>
                                      <p:cBhvr>
                                        <p:cTn id="19" dur="1" fill="hold">
                                          <p:stCondLst>
                                            <p:cond delay="0"/>
                                          </p:stCondLst>
                                        </p:cTn>
                                        <p:tgtEl>
                                          <p:spTgt spid="7">
                                            <p:txEl>
                                              <p:pRg st="2" end="2"/>
                                            </p:txEl>
                                          </p:spTgt>
                                        </p:tgtEl>
                                        <p:attrNameLst>
                                          <p:attrName>style.visibility</p:attrName>
                                        </p:attrNameLst>
                                      </p:cBhvr>
                                      <p:to>
                                        <p:strVal val="visible"/>
                                      </p:to>
                                    </p:set>
                                    <p:animEffect transition="in" filter="fade">
                                      <p:cBhvr>
                                        <p:cTn id="20" dur="750"/>
                                        <p:tgtEl>
                                          <p:spTgt spid="7">
                                            <p:txEl>
                                              <p:pRg st="2" end="2"/>
                                            </p:txEl>
                                          </p:spTgt>
                                        </p:tgtEl>
                                      </p:cBhvr>
                                    </p:animEffect>
                                  </p:childTnLst>
                                </p:cTn>
                              </p:par>
                            </p:childTnLst>
                          </p:cTn>
                        </p:par>
                        <p:par>
                          <p:cTn id="21" fill="hold">
                            <p:stCondLst>
                              <p:cond delay="2250"/>
                            </p:stCondLst>
                            <p:childTnLst>
                              <p:par>
                                <p:cTn id="22" presetID="10" presetClass="entr" presetSubtype="0" fill="hold" grpId="0" nodeType="afterEffect">
                                  <p:stCondLst>
                                    <p:cond delay="0"/>
                                  </p:stCondLst>
                                  <p:childTnLst>
                                    <p:set>
                                      <p:cBhvr>
                                        <p:cTn id="23" dur="1" fill="hold">
                                          <p:stCondLst>
                                            <p:cond delay="0"/>
                                          </p:stCondLst>
                                        </p:cTn>
                                        <p:tgtEl>
                                          <p:spTgt spid="7">
                                            <p:txEl>
                                              <p:pRg st="3" end="3"/>
                                            </p:txEl>
                                          </p:spTgt>
                                        </p:tgtEl>
                                        <p:attrNameLst>
                                          <p:attrName>style.visibility</p:attrName>
                                        </p:attrNameLst>
                                      </p:cBhvr>
                                      <p:to>
                                        <p:strVal val="visible"/>
                                      </p:to>
                                    </p:set>
                                    <p:animEffect transition="in" filter="fade">
                                      <p:cBhvr>
                                        <p:cTn id="24" dur="750"/>
                                        <p:tgtEl>
                                          <p:spTgt spid="7">
                                            <p:txEl>
                                              <p:pRg st="3" end="3"/>
                                            </p:txEl>
                                          </p:spTgt>
                                        </p:tgtEl>
                                      </p:cBhvr>
                                    </p:animEffect>
                                  </p:childTnLst>
                                </p:cTn>
                              </p:par>
                            </p:childTnLst>
                          </p:cTn>
                        </p:par>
                        <p:par>
                          <p:cTn id="25" fill="hold">
                            <p:stCondLst>
                              <p:cond delay="3000"/>
                            </p:stCondLst>
                            <p:childTnLst>
                              <p:par>
                                <p:cTn id="26" presetID="10" presetClass="entr" presetSubtype="0" fill="hold" grpId="0" nodeType="afterEffect">
                                  <p:stCondLst>
                                    <p:cond delay="0"/>
                                  </p:stCondLst>
                                  <p:childTnLst>
                                    <p:set>
                                      <p:cBhvr>
                                        <p:cTn id="27" dur="1" fill="hold">
                                          <p:stCondLst>
                                            <p:cond delay="0"/>
                                          </p:stCondLst>
                                        </p:cTn>
                                        <p:tgtEl>
                                          <p:spTgt spid="7">
                                            <p:txEl>
                                              <p:pRg st="4" end="4"/>
                                            </p:txEl>
                                          </p:spTgt>
                                        </p:tgtEl>
                                        <p:attrNameLst>
                                          <p:attrName>style.visibility</p:attrName>
                                        </p:attrNameLst>
                                      </p:cBhvr>
                                      <p:to>
                                        <p:strVal val="visible"/>
                                      </p:to>
                                    </p:set>
                                    <p:animEffect transition="in" filter="fade">
                                      <p:cBhvr>
                                        <p:cTn id="28" dur="750"/>
                                        <p:tgtEl>
                                          <p:spTgt spid="7">
                                            <p:txEl>
                                              <p:pRg st="4" end="4"/>
                                            </p:txEl>
                                          </p:spTgt>
                                        </p:tgtEl>
                                      </p:cBhvr>
                                    </p:animEffect>
                                  </p:childTnLst>
                                </p:cTn>
                              </p:par>
                            </p:childTnLst>
                          </p:cTn>
                        </p:par>
                        <p:par>
                          <p:cTn id="29" fill="hold">
                            <p:stCondLst>
                              <p:cond delay="3750"/>
                            </p:stCondLst>
                            <p:childTnLst>
                              <p:par>
                                <p:cTn id="30" presetID="10" presetClass="entr" presetSubtype="0" fill="hold" grpId="0" nodeType="after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750"/>
                                        <p:tgtEl>
                                          <p:spTgt spid="7">
                                            <p:txEl>
                                              <p:pRg st="5" end="5"/>
                                            </p:txEl>
                                          </p:spTgt>
                                        </p:tgtEl>
                                      </p:cBhvr>
                                    </p:animEffect>
                                  </p:childTnLst>
                                </p:cTn>
                              </p:par>
                            </p:childTnLst>
                          </p:cTn>
                        </p:par>
                        <p:par>
                          <p:cTn id="33" fill="hold">
                            <p:stCondLst>
                              <p:cond delay="4500"/>
                            </p:stCondLst>
                            <p:childTnLst>
                              <p:par>
                                <p:cTn id="34" presetID="10" presetClass="entr" presetSubtype="0" fill="hold" grpId="0" nodeType="afterEffect">
                                  <p:stCondLst>
                                    <p:cond delay="0"/>
                                  </p:stCondLst>
                                  <p:childTnLst>
                                    <p:set>
                                      <p:cBhvr>
                                        <p:cTn id="35" dur="1" fill="hold">
                                          <p:stCondLst>
                                            <p:cond delay="0"/>
                                          </p:stCondLst>
                                        </p:cTn>
                                        <p:tgtEl>
                                          <p:spTgt spid="7">
                                            <p:txEl>
                                              <p:pRg st="6" end="6"/>
                                            </p:txEl>
                                          </p:spTgt>
                                        </p:tgtEl>
                                        <p:attrNameLst>
                                          <p:attrName>style.visibility</p:attrName>
                                        </p:attrNameLst>
                                      </p:cBhvr>
                                      <p:to>
                                        <p:strVal val="visible"/>
                                      </p:to>
                                    </p:set>
                                    <p:animEffect transition="in" filter="fade">
                                      <p:cBhvr>
                                        <p:cTn id="36" dur="750"/>
                                        <p:tgtEl>
                                          <p:spTgt spid="7">
                                            <p:txEl>
                                              <p:pRg st="6" end="6"/>
                                            </p:txEl>
                                          </p:spTgt>
                                        </p:tgtEl>
                                      </p:cBhvr>
                                    </p:animEffect>
                                  </p:childTnLst>
                                </p:cTn>
                              </p:par>
                            </p:childTnLst>
                          </p:cTn>
                        </p:par>
                        <p:par>
                          <p:cTn id="37" fill="hold">
                            <p:stCondLst>
                              <p:cond delay="5250"/>
                            </p:stCondLst>
                            <p:childTnLst>
                              <p:par>
                                <p:cTn id="38" presetID="10" presetClass="entr" presetSubtype="0" fill="hold" grpId="0" nodeType="afterEffect">
                                  <p:stCondLst>
                                    <p:cond delay="0"/>
                                  </p:stCondLst>
                                  <p:childTnLst>
                                    <p:set>
                                      <p:cBhvr>
                                        <p:cTn id="39" dur="1" fill="hold">
                                          <p:stCondLst>
                                            <p:cond delay="0"/>
                                          </p:stCondLst>
                                        </p:cTn>
                                        <p:tgtEl>
                                          <p:spTgt spid="7">
                                            <p:txEl>
                                              <p:pRg st="7" end="7"/>
                                            </p:txEl>
                                          </p:spTgt>
                                        </p:tgtEl>
                                        <p:attrNameLst>
                                          <p:attrName>style.visibility</p:attrName>
                                        </p:attrNameLst>
                                      </p:cBhvr>
                                      <p:to>
                                        <p:strVal val="visible"/>
                                      </p:to>
                                    </p:set>
                                    <p:animEffect transition="in" filter="fade">
                                      <p:cBhvr>
                                        <p:cTn id="40" dur="750"/>
                                        <p:tgtEl>
                                          <p:spTgt spid="7">
                                            <p:txEl>
                                              <p:pRg st="7" end="7"/>
                                            </p:txEl>
                                          </p:spTgt>
                                        </p:tgtEl>
                                      </p:cBhvr>
                                    </p:animEffect>
                                  </p:childTnLst>
                                </p:cTn>
                              </p:par>
                            </p:childTnLst>
                          </p:cTn>
                        </p:par>
                        <p:par>
                          <p:cTn id="41" fill="hold">
                            <p:stCondLst>
                              <p:cond delay="6000"/>
                            </p:stCondLst>
                            <p:childTnLst>
                              <p:par>
                                <p:cTn id="42" presetID="10" presetClass="entr" presetSubtype="0" fill="hold" grpId="0" nodeType="afterEffect">
                                  <p:stCondLst>
                                    <p:cond delay="0"/>
                                  </p:stCondLst>
                                  <p:childTnLst>
                                    <p:set>
                                      <p:cBhvr>
                                        <p:cTn id="43" dur="1" fill="hold">
                                          <p:stCondLst>
                                            <p:cond delay="0"/>
                                          </p:stCondLst>
                                        </p:cTn>
                                        <p:tgtEl>
                                          <p:spTgt spid="7">
                                            <p:txEl>
                                              <p:pRg st="8" end="8"/>
                                            </p:txEl>
                                          </p:spTgt>
                                        </p:tgtEl>
                                        <p:attrNameLst>
                                          <p:attrName>style.visibility</p:attrName>
                                        </p:attrNameLst>
                                      </p:cBhvr>
                                      <p:to>
                                        <p:strVal val="visible"/>
                                      </p:to>
                                    </p:set>
                                    <p:animEffect transition="in" filter="fade">
                                      <p:cBhvr>
                                        <p:cTn id="44" dur="750"/>
                                        <p:tgtEl>
                                          <p:spTgt spid="7">
                                            <p:txEl>
                                              <p:pRg st="8" end="8"/>
                                            </p:txEl>
                                          </p:spTgt>
                                        </p:tgtEl>
                                      </p:cBhvr>
                                    </p:animEffect>
                                  </p:childTnLst>
                                </p:cTn>
                              </p:par>
                            </p:childTnLst>
                          </p:cTn>
                        </p:par>
                        <p:par>
                          <p:cTn id="45" fill="hold">
                            <p:stCondLst>
                              <p:cond delay="6750"/>
                            </p:stCondLst>
                            <p:childTnLst>
                              <p:par>
                                <p:cTn id="46" presetID="10" presetClass="entr" presetSubtype="0" fill="hold" grpId="0" nodeType="afterEffect">
                                  <p:stCondLst>
                                    <p:cond delay="0"/>
                                  </p:stCondLst>
                                  <p:childTnLst>
                                    <p:set>
                                      <p:cBhvr>
                                        <p:cTn id="47" dur="1" fill="hold">
                                          <p:stCondLst>
                                            <p:cond delay="0"/>
                                          </p:stCondLst>
                                        </p:cTn>
                                        <p:tgtEl>
                                          <p:spTgt spid="7">
                                            <p:txEl>
                                              <p:pRg st="9" end="9"/>
                                            </p:txEl>
                                          </p:spTgt>
                                        </p:tgtEl>
                                        <p:attrNameLst>
                                          <p:attrName>style.visibility</p:attrName>
                                        </p:attrNameLst>
                                      </p:cBhvr>
                                      <p:to>
                                        <p:strVal val="visible"/>
                                      </p:to>
                                    </p:set>
                                    <p:animEffect transition="in" filter="fade">
                                      <p:cBhvr>
                                        <p:cTn id="48"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2311F3-6C2E-A09D-416F-C16E18915EF4}"/>
              </a:ext>
            </a:extLst>
          </p:cNvPr>
          <p:cNvSpPr>
            <a:spLocks noGrp="1"/>
          </p:cNvSpPr>
          <p:nvPr>
            <p:ph idx="1"/>
          </p:nvPr>
        </p:nvSpPr>
        <p:spPr>
          <a:xfrm>
            <a:off x="180603" y="1615051"/>
            <a:ext cx="8787933" cy="5791200"/>
          </a:xfrm>
        </p:spPr>
        <p:txBody>
          <a:bodyPr/>
          <a:lstStyle/>
          <a:p>
            <a:pPr marL="0" indent="0">
              <a:buNone/>
            </a:pPr>
            <a:r>
              <a:rPr lang="en-US" sz="3400" b="1" i="0" u="none" strike="noStrike" baseline="0" dirty="0">
                <a:highlight>
                  <a:srgbClr val="FFFF00"/>
                </a:highlight>
                <a:latin typeface="Candara" panose="020E0502030303020204" pitchFamily="34" charset="0"/>
              </a:rPr>
              <a:t>SEPARATE YOURSELF</a:t>
            </a:r>
          </a:p>
          <a:p>
            <a:pPr>
              <a:spcBef>
                <a:spcPts val="600"/>
              </a:spcBef>
              <a:buFont typeface="Wingdings" panose="05000000000000000000" pitchFamily="2" charset="2"/>
              <a:buChar char="§"/>
            </a:pPr>
            <a:r>
              <a:rPr lang="en-US" b="1" i="0" u="none" strike="noStrike" baseline="0" dirty="0">
                <a:solidFill>
                  <a:schemeClr val="bg1"/>
                </a:solidFill>
                <a:latin typeface="Candara" panose="020E0502030303020204" pitchFamily="34" charset="0"/>
              </a:rPr>
              <a:t>From places of sin</a:t>
            </a:r>
          </a:p>
          <a:p>
            <a:pPr lvl="1">
              <a:spcBef>
                <a:spcPts val="0"/>
              </a:spcBef>
              <a:buFont typeface="Wingdings" panose="05000000000000000000" pitchFamily="2" charset="2"/>
              <a:buChar char="§"/>
            </a:pPr>
            <a:r>
              <a:rPr lang="en-US" sz="2400" b="0" i="0" u="none" strike="noStrike" baseline="0" dirty="0">
                <a:solidFill>
                  <a:schemeClr val="bg1"/>
                </a:solidFill>
                <a:latin typeface="Candara" panose="020E0502030303020204" pitchFamily="34" charset="0"/>
              </a:rPr>
              <a:t>Like Nehemiah, </a:t>
            </a:r>
            <a:r>
              <a:rPr lang="en-US" sz="2400" dirty="0">
                <a:solidFill>
                  <a:schemeClr val="bg1"/>
                </a:solidFill>
                <a:latin typeface="Candara" panose="020E0502030303020204" pitchFamily="34" charset="0"/>
              </a:rPr>
              <a:t>who </a:t>
            </a:r>
            <a:r>
              <a:rPr lang="en-US" sz="2400" b="0" i="0" u="none" strike="noStrike" baseline="0" dirty="0">
                <a:solidFill>
                  <a:schemeClr val="bg1"/>
                </a:solidFill>
                <a:latin typeface="Candara" panose="020E0502030303020204" pitchFamily="34" charset="0"/>
              </a:rPr>
              <a:t>refuse to go down to the plain of Ono</a:t>
            </a:r>
            <a:endParaRPr lang="en-US" sz="2400" dirty="0">
              <a:solidFill>
                <a:schemeClr val="bg1"/>
              </a:solidFill>
              <a:latin typeface="Candara" panose="020E0502030303020204" pitchFamily="34" charset="0"/>
            </a:endParaRPr>
          </a:p>
          <a:p>
            <a:pPr lvl="2">
              <a:spcBef>
                <a:spcPts val="0"/>
              </a:spcBef>
              <a:buFont typeface="Wingdings" panose="05000000000000000000" pitchFamily="2" charset="2"/>
              <a:buChar char="§"/>
            </a:pPr>
            <a:r>
              <a:rPr lang="en-US" sz="2000" b="0" i="0" u="none" strike="noStrike" baseline="0" dirty="0">
                <a:solidFill>
                  <a:schemeClr val="bg1"/>
                </a:solidFill>
                <a:latin typeface="Candara" panose="020E0502030303020204" pitchFamily="34" charset="0"/>
              </a:rPr>
              <a:t>Nehemiah 6:1ff</a:t>
            </a:r>
          </a:p>
          <a:p>
            <a:pPr>
              <a:spcBef>
                <a:spcPts val="0"/>
              </a:spcBef>
              <a:buFont typeface="Wingdings" panose="05000000000000000000" pitchFamily="2" charset="2"/>
              <a:buChar char="§"/>
            </a:pPr>
            <a:r>
              <a:rPr lang="en-US" b="1" i="0" u="none" strike="noStrike" baseline="0" dirty="0">
                <a:solidFill>
                  <a:schemeClr val="bg1"/>
                </a:solidFill>
                <a:latin typeface="Candara" panose="020E0502030303020204" pitchFamily="34" charset="0"/>
              </a:rPr>
              <a:t>From people of </a:t>
            </a:r>
            <a:r>
              <a:rPr lang="en-US" sz="3600" b="1" i="0" u="none" strike="noStrike" baseline="0" dirty="0">
                <a:solidFill>
                  <a:schemeClr val="bg1"/>
                </a:solidFill>
                <a:latin typeface="Candara" panose="020E0502030303020204" pitchFamily="34" charset="0"/>
              </a:rPr>
              <a:t>sin</a:t>
            </a:r>
            <a:r>
              <a:rPr lang="en-US" sz="3600" b="1" dirty="0">
                <a:solidFill>
                  <a:schemeClr val="bg1"/>
                </a:solidFill>
                <a:latin typeface="Candara" panose="020E0502030303020204" pitchFamily="34" charset="0"/>
              </a:rPr>
              <a:t> </a:t>
            </a:r>
            <a:r>
              <a:rPr lang="en-US" sz="2800" b="1" dirty="0">
                <a:solidFill>
                  <a:schemeClr val="bg1"/>
                </a:solidFill>
                <a:latin typeface="Candara" panose="020E0502030303020204" pitchFamily="34" charset="0"/>
              </a:rPr>
              <a:t>- </a:t>
            </a:r>
            <a:r>
              <a:rPr lang="en-US" sz="2800" b="0" i="0" u="none" strike="noStrike" baseline="0" dirty="0">
                <a:solidFill>
                  <a:schemeClr val="bg1"/>
                </a:solidFill>
                <a:latin typeface="Candara" panose="020E0502030303020204" pitchFamily="34" charset="0"/>
              </a:rPr>
              <a:t>2 Corinthians</a:t>
            </a:r>
            <a:r>
              <a:rPr lang="en-US" sz="2800" b="0" i="0" u="none" strike="noStrike" dirty="0">
                <a:solidFill>
                  <a:schemeClr val="bg1"/>
                </a:solidFill>
                <a:latin typeface="Candara" panose="020E0502030303020204" pitchFamily="34" charset="0"/>
              </a:rPr>
              <a:t> </a:t>
            </a:r>
            <a:r>
              <a:rPr lang="en-US" sz="2800" b="0" i="0" u="none" strike="noStrike" baseline="0" dirty="0">
                <a:solidFill>
                  <a:schemeClr val="bg1"/>
                </a:solidFill>
                <a:latin typeface="Candara" panose="020E0502030303020204" pitchFamily="34" charset="0"/>
              </a:rPr>
              <a:t>6:14; 1 Cor. 15:33</a:t>
            </a:r>
          </a:p>
          <a:p>
            <a:pPr lvl="1">
              <a:buFont typeface="Wingdings" panose="05000000000000000000" pitchFamily="2" charset="2"/>
              <a:buChar char="§"/>
            </a:pPr>
            <a:r>
              <a:rPr lang="en-US" sz="2000" b="1" u="none" strike="noStrike" baseline="0" dirty="0">
                <a:solidFill>
                  <a:schemeClr val="bg1"/>
                </a:solidFill>
                <a:latin typeface="Candara" panose="020E0502030303020204" pitchFamily="34" charset="0"/>
              </a:rPr>
              <a:t>Proverbs 22:24-25</a:t>
            </a:r>
            <a:r>
              <a:rPr lang="en-US" sz="2000" b="1" dirty="0">
                <a:solidFill>
                  <a:schemeClr val="bg1"/>
                </a:solidFill>
                <a:latin typeface="Candara" panose="020E0502030303020204" pitchFamily="34" charset="0"/>
              </a:rPr>
              <a:t> </a:t>
            </a:r>
            <a:r>
              <a:rPr lang="en-US" sz="2000" i="1" dirty="0">
                <a:solidFill>
                  <a:schemeClr val="bg1"/>
                </a:solidFill>
                <a:latin typeface="Candara" panose="020E0502030303020204" pitchFamily="34" charset="0"/>
              </a:rPr>
              <a:t>- </a:t>
            </a:r>
            <a:r>
              <a:rPr lang="en-US" sz="2000" b="0" i="1" u="none" strike="noStrike" baseline="0" dirty="0">
                <a:solidFill>
                  <a:schemeClr val="bg1"/>
                </a:solidFill>
                <a:latin typeface="Candara" panose="020E0502030303020204" pitchFamily="34" charset="0"/>
              </a:rPr>
              <a:t>“Make no friendship with a man that is given to anger; And with a wrathful man thou shalt not go: Lest thou learn this ways, And get a snare to thy soul.” </a:t>
            </a:r>
          </a:p>
          <a:p>
            <a:pPr lvl="1">
              <a:buFont typeface="Wingdings" panose="05000000000000000000" pitchFamily="2" charset="2"/>
              <a:buChar char="§"/>
            </a:pPr>
            <a:r>
              <a:rPr lang="en-US" sz="2000" b="1" u="none" strike="noStrike" baseline="0" dirty="0">
                <a:solidFill>
                  <a:schemeClr val="bg1"/>
                </a:solidFill>
                <a:latin typeface="Candara" panose="020E0502030303020204" pitchFamily="34" charset="0"/>
              </a:rPr>
              <a:t>Proverbs 23:20-21 </a:t>
            </a:r>
            <a:r>
              <a:rPr lang="en-US" sz="2000" b="1" i="1" u="none" strike="noStrike" baseline="0" dirty="0">
                <a:solidFill>
                  <a:schemeClr val="bg1"/>
                </a:solidFill>
                <a:latin typeface="Candara" panose="020E0502030303020204" pitchFamily="34" charset="0"/>
              </a:rPr>
              <a:t>- </a:t>
            </a:r>
            <a:r>
              <a:rPr lang="en-US" sz="2000" b="0" i="1" u="none" strike="noStrike" baseline="0" dirty="0">
                <a:solidFill>
                  <a:schemeClr val="bg1"/>
                </a:solidFill>
                <a:latin typeface="Candara" panose="020E0502030303020204" pitchFamily="34" charset="0"/>
              </a:rPr>
              <a:t>“Be not among winebibbers, Among gluttonous eaters of flesh: For the drunkard and the glutton shall come to poverty; And drowsiness will clothe (a man) with rags. </a:t>
            </a:r>
          </a:p>
          <a:p>
            <a:pPr lvl="1">
              <a:buFont typeface="Wingdings" panose="05000000000000000000" pitchFamily="2" charset="2"/>
              <a:buChar char="§"/>
            </a:pPr>
            <a:r>
              <a:rPr lang="en-US" sz="2000" b="1" u="none" strike="noStrike" baseline="0" dirty="0">
                <a:solidFill>
                  <a:schemeClr val="bg1"/>
                </a:solidFill>
                <a:latin typeface="Candara" panose="020E0502030303020204" pitchFamily="34" charset="0"/>
              </a:rPr>
              <a:t>Proverbs 16:29 - </a:t>
            </a:r>
            <a:r>
              <a:rPr lang="en-US" sz="2000" b="0" i="1" u="none" strike="noStrike" baseline="0" dirty="0">
                <a:solidFill>
                  <a:schemeClr val="bg1"/>
                </a:solidFill>
                <a:latin typeface="Candara" panose="020E0502030303020204" pitchFamily="34" charset="0"/>
              </a:rPr>
              <a:t>“A man of violence </a:t>
            </a:r>
            <a:r>
              <a:rPr lang="en-US" sz="2000" b="0" i="1" u="none" strike="noStrike" baseline="0" dirty="0" err="1">
                <a:solidFill>
                  <a:schemeClr val="bg1"/>
                </a:solidFill>
                <a:latin typeface="Candara" panose="020E0502030303020204" pitchFamily="34" charset="0"/>
              </a:rPr>
              <a:t>enticeth</a:t>
            </a:r>
            <a:r>
              <a:rPr lang="en-US" sz="2000" b="0" i="1" u="none" strike="noStrike" baseline="0" dirty="0">
                <a:solidFill>
                  <a:schemeClr val="bg1"/>
                </a:solidFill>
                <a:latin typeface="Candara" panose="020E0502030303020204" pitchFamily="34" charset="0"/>
              </a:rPr>
              <a:t> his neighbor, And leadeth him in a way that is not good.” </a:t>
            </a:r>
          </a:p>
          <a:p>
            <a:pPr marL="0" indent="0">
              <a:buNone/>
            </a:pPr>
            <a:endParaRPr lang="en-US" dirty="0">
              <a:solidFill>
                <a:schemeClr val="bg1"/>
              </a:solidFill>
              <a:highlight>
                <a:srgbClr val="FFFF00"/>
              </a:highlight>
            </a:endParaRPr>
          </a:p>
        </p:txBody>
      </p:sp>
      <p:sp>
        <p:nvSpPr>
          <p:cNvPr id="4" name="Text Box 8">
            <a:extLst>
              <a:ext uri="{FF2B5EF4-FFF2-40B4-BE49-F238E27FC236}">
                <a16:creationId xmlns:a16="http://schemas.microsoft.com/office/drawing/2014/main" id="{5DD97E54-F58C-08ED-F0DC-81AF58BE3A1C}"/>
              </a:ext>
            </a:extLst>
          </p:cNvPr>
          <p:cNvSpPr txBox="1">
            <a:spLocks noGrp="1" noChangeArrowheads="1"/>
          </p:cNvSpPr>
          <p:nvPr>
            <p:ph type="title"/>
          </p:nvPr>
        </p:nvSpPr>
        <p:spPr bwMode="auto">
          <a:xfrm>
            <a:off x="0" y="0"/>
            <a:ext cx="8787933" cy="1569660"/>
          </a:xfrm>
          <a:prstGeom prst="rect">
            <a:avLst/>
          </a:prstGeom>
          <a:noFill/>
          <a:ln w="9525">
            <a:noFill/>
            <a:miter lim="800000"/>
            <a:headEnd/>
            <a:tailEnd/>
          </a:ln>
          <a:effectLst/>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4800" b="1" dirty="0">
                <a:solidFill>
                  <a:srgbClr val="FFFF66"/>
                </a:solidFill>
                <a:effectLst>
                  <a:outerShdw blurRad="38100" dist="38100" dir="2700000" algn="tl">
                    <a:srgbClr val="000000"/>
                  </a:outerShdw>
                </a:effectLst>
                <a:latin typeface="Candara" panose="020E0502030303020204" pitchFamily="34" charset="0"/>
              </a:rPr>
              <a:t>How Shall The Young Secure Their Heart?</a:t>
            </a:r>
            <a:endParaRPr kumimoji="0" lang="en-US" sz="4800" b="1" i="0" u="none" strike="noStrike" kern="1200" cap="none" spc="0" normalizeH="0" baseline="0" noProof="0" dirty="0">
              <a:ln>
                <a:noFill/>
              </a:ln>
              <a:solidFill>
                <a:srgbClr val="FFFF66"/>
              </a:solidFill>
              <a:effectLst>
                <a:outerShdw blurRad="38100" dist="38100" dir="2700000" algn="tl">
                  <a:srgbClr val="000000"/>
                </a:outerShdw>
              </a:effectLst>
              <a:uLnTx/>
              <a:uFillTx/>
              <a:latin typeface="Candara" panose="020E0502030303020204" pitchFamily="34" charset="0"/>
            </a:endParaRPr>
          </a:p>
        </p:txBody>
      </p:sp>
    </p:spTree>
    <p:extLst>
      <p:ext uri="{BB962C8B-B14F-4D97-AF65-F5344CB8AC3E}">
        <p14:creationId xmlns:p14="http://schemas.microsoft.com/office/powerpoint/2010/main" val="45682396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0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2311F3-6C2E-A09D-416F-C16E18915EF4}"/>
              </a:ext>
            </a:extLst>
          </p:cNvPr>
          <p:cNvSpPr>
            <a:spLocks noGrp="1"/>
          </p:cNvSpPr>
          <p:nvPr>
            <p:ph idx="1"/>
          </p:nvPr>
        </p:nvSpPr>
        <p:spPr>
          <a:xfrm>
            <a:off x="155249" y="1605332"/>
            <a:ext cx="8854047" cy="5746377"/>
          </a:xfrm>
        </p:spPr>
        <p:txBody>
          <a:bodyPr/>
          <a:lstStyle/>
          <a:p>
            <a:pPr marL="0" indent="0">
              <a:buNone/>
            </a:pPr>
            <a:r>
              <a:rPr lang="en-US" sz="3400" b="1" i="0" u="none" strike="noStrike" baseline="0" dirty="0">
                <a:highlight>
                  <a:srgbClr val="FFFF00"/>
                </a:highlight>
                <a:latin typeface="Candara" panose="020E0502030303020204" pitchFamily="34" charset="0"/>
              </a:rPr>
              <a:t>SEPARATE YOURSELF</a:t>
            </a:r>
          </a:p>
          <a:p>
            <a:pPr>
              <a:buFont typeface="Wingdings" panose="05000000000000000000" pitchFamily="2" charset="2"/>
              <a:buChar char="§"/>
            </a:pPr>
            <a:r>
              <a:rPr lang="en-US" b="1" i="0" u="none" strike="noStrike" baseline="0" dirty="0">
                <a:solidFill>
                  <a:schemeClr val="bg1"/>
                </a:solidFill>
                <a:latin typeface="Candara" panose="020E0502030303020204" pitchFamily="34" charset="0"/>
              </a:rPr>
              <a:t>From the power of sin</a:t>
            </a:r>
            <a:r>
              <a:rPr lang="en-US" b="1" i="0" u="none" strike="noStrike" dirty="0">
                <a:solidFill>
                  <a:schemeClr val="bg1"/>
                </a:solidFill>
                <a:latin typeface="Candara" panose="020E0502030303020204" pitchFamily="34" charset="0"/>
              </a:rPr>
              <a:t> </a:t>
            </a:r>
            <a:r>
              <a:rPr lang="en-US" sz="2800" b="0" i="0" u="none" strike="noStrike" dirty="0">
                <a:solidFill>
                  <a:schemeClr val="bg1"/>
                </a:solidFill>
                <a:latin typeface="Candara" panose="020E0502030303020204" pitchFamily="34" charset="0"/>
              </a:rPr>
              <a:t>- </a:t>
            </a:r>
            <a:r>
              <a:rPr lang="en-US" sz="2800" b="0" i="0" u="none" strike="noStrike" baseline="0" dirty="0">
                <a:solidFill>
                  <a:schemeClr val="bg1"/>
                </a:solidFill>
                <a:latin typeface="Candara" panose="020E0502030303020204" pitchFamily="34" charset="0"/>
              </a:rPr>
              <a:t>Romans 12:2; 1 John 2:15-17</a:t>
            </a:r>
          </a:p>
          <a:p>
            <a:pPr>
              <a:buFont typeface="Wingdings" panose="05000000000000000000" pitchFamily="2" charset="2"/>
              <a:buChar char="§"/>
            </a:pPr>
            <a:r>
              <a:rPr lang="en-US" b="1" i="0" u="none" strike="noStrike" baseline="0" dirty="0">
                <a:solidFill>
                  <a:schemeClr val="bg1"/>
                </a:solidFill>
                <a:latin typeface="Candara" panose="020E0502030303020204" pitchFamily="34" charset="0"/>
              </a:rPr>
              <a:t>From the practice of sin</a:t>
            </a:r>
          </a:p>
          <a:p>
            <a:pPr lvl="1">
              <a:buFont typeface="Wingdings" panose="05000000000000000000" pitchFamily="2" charset="2"/>
              <a:buChar char="§"/>
            </a:pPr>
            <a:r>
              <a:rPr lang="en-US" sz="2400" b="1" i="1" u="none" strike="noStrike" baseline="0" dirty="0">
                <a:solidFill>
                  <a:schemeClr val="bg1"/>
                </a:solidFill>
                <a:latin typeface="Candara" panose="020E0502030303020204" pitchFamily="34" charset="0"/>
              </a:rPr>
              <a:t>“keep thyself pure” </a:t>
            </a:r>
            <a:r>
              <a:rPr lang="en-US" sz="2400" b="0" i="0" u="none" strike="noStrike" baseline="0" dirty="0">
                <a:solidFill>
                  <a:schemeClr val="bg1"/>
                </a:solidFill>
                <a:latin typeface="Candara" panose="020E0502030303020204" pitchFamily="34" charset="0"/>
              </a:rPr>
              <a:t>-</a:t>
            </a:r>
            <a:r>
              <a:rPr lang="en-US" sz="2400" b="0" i="0" u="none" strike="noStrike" dirty="0">
                <a:solidFill>
                  <a:schemeClr val="bg1"/>
                </a:solidFill>
                <a:latin typeface="Candara" panose="020E0502030303020204" pitchFamily="34" charset="0"/>
              </a:rPr>
              <a:t> </a:t>
            </a:r>
            <a:r>
              <a:rPr lang="en-US" sz="2400" b="0" i="0" u="none" strike="noStrike" baseline="0" dirty="0">
                <a:solidFill>
                  <a:schemeClr val="bg1"/>
                </a:solidFill>
                <a:latin typeface="Candara" panose="020E0502030303020204" pitchFamily="34" charset="0"/>
              </a:rPr>
              <a:t>1 Timothy 5:22</a:t>
            </a:r>
          </a:p>
          <a:p>
            <a:pPr lvl="1">
              <a:buFont typeface="Wingdings" panose="05000000000000000000" pitchFamily="2" charset="2"/>
              <a:buChar char="§"/>
            </a:pPr>
            <a:r>
              <a:rPr lang="en-US" sz="2400" b="0" i="0" u="none" strike="noStrike" baseline="0" dirty="0">
                <a:solidFill>
                  <a:schemeClr val="bg1"/>
                </a:solidFill>
                <a:latin typeface="Candara" panose="020E0502030303020204" pitchFamily="34" charset="0"/>
              </a:rPr>
              <a:t>Purge yourself from sin</a:t>
            </a:r>
            <a:r>
              <a:rPr lang="en-US" sz="2400" dirty="0">
                <a:solidFill>
                  <a:schemeClr val="bg1"/>
                </a:solidFill>
                <a:latin typeface="Candara" panose="020E0502030303020204" pitchFamily="34" charset="0"/>
              </a:rPr>
              <a:t> - </a:t>
            </a:r>
            <a:r>
              <a:rPr lang="en-US" sz="2400" b="0" i="0" u="none" strike="noStrike" baseline="0" dirty="0">
                <a:solidFill>
                  <a:schemeClr val="bg1"/>
                </a:solidFill>
                <a:latin typeface="Candara" panose="020E0502030303020204" pitchFamily="34" charset="0"/>
              </a:rPr>
              <a:t>Cleanse yourself</a:t>
            </a:r>
            <a:r>
              <a:rPr lang="en-US" sz="2400" dirty="0">
                <a:solidFill>
                  <a:schemeClr val="bg1"/>
                </a:solidFill>
                <a:latin typeface="Candara" panose="020E0502030303020204" pitchFamily="34" charset="0"/>
              </a:rPr>
              <a:t> - </a:t>
            </a:r>
            <a:r>
              <a:rPr lang="en-US" sz="2400" b="0" i="0" u="none" strike="noStrike" baseline="0" dirty="0">
                <a:solidFill>
                  <a:schemeClr val="bg1"/>
                </a:solidFill>
                <a:latin typeface="Candara" panose="020E0502030303020204" pitchFamily="34" charset="0"/>
              </a:rPr>
              <a:t>2 Corinthians 7:1</a:t>
            </a:r>
          </a:p>
          <a:p>
            <a:pPr lvl="1">
              <a:spcBef>
                <a:spcPts val="600"/>
              </a:spcBef>
              <a:buFont typeface="Wingdings" panose="05000000000000000000" pitchFamily="2" charset="2"/>
              <a:buChar char="§"/>
            </a:pPr>
            <a:r>
              <a:rPr lang="en-US" sz="2400" b="0" i="0" u="none" strike="noStrike" baseline="0" dirty="0">
                <a:solidFill>
                  <a:schemeClr val="bg1"/>
                </a:solidFill>
                <a:latin typeface="Candara" panose="020E0502030303020204" pitchFamily="34" charset="0"/>
              </a:rPr>
              <a:t>Don’t flirt with sin </a:t>
            </a:r>
          </a:p>
          <a:p>
            <a:pPr lvl="2">
              <a:spcBef>
                <a:spcPts val="600"/>
              </a:spcBef>
              <a:buFont typeface="Wingdings" panose="05000000000000000000" pitchFamily="2" charset="2"/>
              <a:buChar char="§"/>
            </a:pPr>
            <a:r>
              <a:rPr lang="en-US" b="1" u="none" strike="noStrike" baseline="0" dirty="0">
                <a:solidFill>
                  <a:schemeClr val="bg1"/>
                </a:solidFill>
                <a:latin typeface="Candara" panose="020E0502030303020204" pitchFamily="34" charset="0"/>
              </a:rPr>
              <a:t>Proverbs 6:27-28</a:t>
            </a:r>
            <a:r>
              <a:rPr lang="en-US" sz="2800" b="1" u="none" strike="noStrike" baseline="0" dirty="0">
                <a:solidFill>
                  <a:schemeClr val="bg1"/>
                </a:solidFill>
                <a:latin typeface="Candara" panose="020E0502030303020204" pitchFamily="34" charset="0"/>
              </a:rPr>
              <a:t> </a:t>
            </a:r>
            <a:r>
              <a:rPr lang="en-US" sz="2800" b="0" i="1" u="none" strike="noStrike" baseline="0" dirty="0">
                <a:solidFill>
                  <a:schemeClr val="bg1"/>
                </a:solidFill>
                <a:latin typeface="Candara" panose="020E0502030303020204" pitchFamily="34" charset="0"/>
              </a:rPr>
              <a:t>- </a:t>
            </a:r>
            <a:r>
              <a:rPr lang="en-US" sz="2400" b="0" i="1" u="none" strike="noStrike" baseline="0" dirty="0">
                <a:solidFill>
                  <a:schemeClr val="bg1"/>
                </a:solidFill>
                <a:latin typeface="Candara" panose="020E0502030303020204" pitchFamily="34" charset="0"/>
              </a:rPr>
              <a:t>“Can a man take fire in his bosom, And his clothes not be burned? Or can one walk upon hot coals, And his feet not be scorched?</a:t>
            </a:r>
          </a:p>
          <a:p>
            <a:pPr>
              <a:buFont typeface="Wingdings" panose="05000000000000000000" pitchFamily="2" charset="2"/>
              <a:buChar char="§"/>
            </a:pPr>
            <a:r>
              <a:rPr lang="en-US" b="1" i="0" u="none" strike="noStrike" baseline="0" dirty="0">
                <a:solidFill>
                  <a:schemeClr val="bg1"/>
                </a:solidFill>
                <a:latin typeface="Candara" panose="020E0502030303020204" pitchFamily="34" charset="0"/>
              </a:rPr>
              <a:t>From </a:t>
            </a:r>
            <a:r>
              <a:rPr lang="en-US" b="1" i="0" u="sng" strike="noStrike" baseline="0" dirty="0">
                <a:solidFill>
                  <a:schemeClr val="bg1"/>
                </a:solidFill>
                <a:latin typeface="Candara" panose="020E0502030303020204" pitchFamily="34" charset="0"/>
              </a:rPr>
              <a:t>all appearance</a:t>
            </a:r>
            <a:r>
              <a:rPr lang="en-US" b="1" i="0" strike="noStrike" baseline="0" dirty="0">
                <a:solidFill>
                  <a:schemeClr val="bg1"/>
                </a:solidFill>
                <a:latin typeface="Candara" panose="020E0502030303020204" pitchFamily="34" charset="0"/>
              </a:rPr>
              <a:t> </a:t>
            </a:r>
            <a:r>
              <a:rPr lang="en-US" b="1" i="0" u="none" strike="noStrike" baseline="0" dirty="0">
                <a:solidFill>
                  <a:schemeClr val="bg1"/>
                </a:solidFill>
                <a:latin typeface="Candara" panose="020E0502030303020204" pitchFamily="34" charset="0"/>
              </a:rPr>
              <a:t>of evil</a:t>
            </a:r>
            <a:r>
              <a:rPr lang="en-US" b="1" dirty="0">
                <a:solidFill>
                  <a:schemeClr val="bg1"/>
                </a:solidFill>
                <a:latin typeface="Candara" panose="020E0502030303020204" pitchFamily="34" charset="0"/>
              </a:rPr>
              <a:t> </a:t>
            </a:r>
            <a:r>
              <a:rPr lang="en-US" sz="2800" dirty="0">
                <a:solidFill>
                  <a:schemeClr val="bg1"/>
                </a:solidFill>
                <a:latin typeface="Candara" panose="020E0502030303020204" pitchFamily="34" charset="0"/>
              </a:rPr>
              <a:t>- </a:t>
            </a:r>
            <a:r>
              <a:rPr lang="en-US" sz="2800" b="0" i="0" u="none" strike="noStrike" baseline="0" dirty="0">
                <a:solidFill>
                  <a:schemeClr val="bg1"/>
                </a:solidFill>
                <a:latin typeface="Candara" panose="020E0502030303020204" pitchFamily="34" charset="0"/>
              </a:rPr>
              <a:t>1 Thess</a:t>
            </a:r>
            <a:r>
              <a:rPr lang="en-US" sz="2800" dirty="0">
                <a:solidFill>
                  <a:schemeClr val="bg1"/>
                </a:solidFill>
                <a:latin typeface="Candara" panose="020E0502030303020204" pitchFamily="34" charset="0"/>
              </a:rPr>
              <a:t>alonians</a:t>
            </a:r>
            <a:r>
              <a:rPr lang="en-US" sz="2800" b="0" i="0" u="none" strike="noStrike" baseline="0" dirty="0">
                <a:solidFill>
                  <a:schemeClr val="bg1"/>
                </a:solidFill>
                <a:latin typeface="Candara" panose="020E0502030303020204" pitchFamily="34" charset="0"/>
              </a:rPr>
              <a:t> 5:22</a:t>
            </a:r>
          </a:p>
          <a:p>
            <a:pPr marL="0" indent="0">
              <a:buNone/>
            </a:pPr>
            <a:endParaRPr lang="en-US" sz="2800" dirty="0">
              <a:solidFill>
                <a:schemeClr val="bg1"/>
              </a:solidFill>
              <a:highlight>
                <a:srgbClr val="FFFF00"/>
              </a:highlight>
            </a:endParaRPr>
          </a:p>
        </p:txBody>
      </p:sp>
      <p:sp>
        <p:nvSpPr>
          <p:cNvPr id="13" name="Text Box 8">
            <a:extLst>
              <a:ext uri="{FF2B5EF4-FFF2-40B4-BE49-F238E27FC236}">
                <a16:creationId xmlns:a16="http://schemas.microsoft.com/office/drawing/2014/main" id="{4FACEB61-C50F-2137-41FD-E306A3EBA32B}"/>
              </a:ext>
            </a:extLst>
          </p:cNvPr>
          <p:cNvSpPr txBox="1">
            <a:spLocks noGrp="1" noChangeArrowheads="1"/>
          </p:cNvSpPr>
          <p:nvPr>
            <p:ph type="title"/>
          </p:nvPr>
        </p:nvSpPr>
        <p:spPr bwMode="auto">
          <a:xfrm>
            <a:off x="0" y="0"/>
            <a:ext cx="8787933" cy="1569660"/>
          </a:xfrm>
          <a:prstGeom prst="rect">
            <a:avLst/>
          </a:prstGeom>
          <a:noFill/>
          <a:ln w="9525">
            <a:noFill/>
            <a:miter lim="800000"/>
            <a:headEnd/>
            <a:tailEnd/>
          </a:ln>
          <a:effectLst/>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4800" b="1" dirty="0">
                <a:solidFill>
                  <a:srgbClr val="FFFF66"/>
                </a:solidFill>
                <a:effectLst>
                  <a:outerShdw blurRad="38100" dist="38100" dir="2700000" algn="tl">
                    <a:srgbClr val="000000"/>
                  </a:outerShdw>
                </a:effectLst>
                <a:latin typeface="Candara" panose="020E0502030303020204" pitchFamily="34" charset="0"/>
              </a:rPr>
              <a:t>How Shall The Young Secure Their Heart?</a:t>
            </a:r>
            <a:endParaRPr kumimoji="0" lang="en-US" sz="4800" b="1" i="0" u="none" strike="noStrike" kern="1200" cap="none" spc="0" normalizeH="0" baseline="0" noProof="0" dirty="0">
              <a:ln>
                <a:noFill/>
              </a:ln>
              <a:solidFill>
                <a:srgbClr val="FFFF66"/>
              </a:solidFill>
              <a:effectLst>
                <a:outerShdw blurRad="38100" dist="38100" dir="2700000" algn="tl">
                  <a:srgbClr val="000000"/>
                </a:outerShdw>
              </a:effectLst>
              <a:uLnTx/>
              <a:uFillTx/>
              <a:latin typeface="Candara" panose="020E0502030303020204" pitchFamily="34" charset="0"/>
            </a:endParaRPr>
          </a:p>
        </p:txBody>
      </p:sp>
    </p:spTree>
    <p:extLst>
      <p:ext uri="{BB962C8B-B14F-4D97-AF65-F5344CB8AC3E}">
        <p14:creationId xmlns:p14="http://schemas.microsoft.com/office/powerpoint/2010/main" val="891090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2311F3-6C2E-A09D-416F-C16E18915EF4}"/>
              </a:ext>
            </a:extLst>
          </p:cNvPr>
          <p:cNvSpPr>
            <a:spLocks noGrp="1"/>
          </p:cNvSpPr>
          <p:nvPr>
            <p:ph idx="1"/>
          </p:nvPr>
        </p:nvSpPr>
        <p:spPr>
          <a:xfrm>
            <a:off x="161365" y="1615613"/>
            <a:ext cx="8525435" cy="4983163"/>
          </a:xfrm>
        </p:spPr>
        <p:txBody>
          <a:bodyPr/>
          <a:lstStyle/>
          <a:p>
            <a:pPr marL="0" indent="0">
              <a:buNone/>
            </a:pPr>
            <a:r>
              <a:rPr lang="en-US" sz="3400" b="1" i="0" u="none" strike="noStrike" baseline="0" dirty="0">
                <a:highlight>
                  <a:srgbClr val="FFFF00"/>
                </a:highlight>
                <a:latin typeface="Candara" panose="020E0502030303020204" pitchFamily="34" charset="0"/>
              </a:rPr>
              <a:t>SURRENDER YOURSELF</a:t>
            </a:r>
          </a:p>
          <a:p>
            <a:pPr>
              <a:buFont typeface="Wingdings" panose="05000000000000000000" pitchFamily="2" charset="2"/>
              <a:buChar char="§"/>
            </a:pPr>
            <a:r>
              <a:rPr lang="en-US" dirty="0">
                <a:solidFill>
                  <a:schemeClr val="bg1"/>
                </a:solidFill>
                <a:latin typeface="Candara" panose="020E0502030303020204" pitchFamily="34" charset="0"/>
              </a:rPr>
              <a:t>Surrender your time - </a:t>
            </a:r>
            <a:r>
              <a:rPr lang="en-US" b="1" dirty="0">
                <a:solidFill>
                  <a:schemeClr val="bg1"/>
                </a:solidFill>
                <a:latin typeface="Candara" panose="020E0502030303020204" pitchFamily="34" charset="0"/>
              </a:rPr>
              <a:t>Ephesians 5:15-16</a:t>
            </a:r>
          </a:p>
          <a:p>
            <a:pPr>
              <a:buFont typeface="Wingdings" panose="05000000000000000000" pitchFamily="2" charset="2"/>
              <a:buChar char="§"/>
            </a:pPr>
            <a:r>
              <a:rPr lang="en-US" dirty="0">
                <a:solidFill>
                  <a:schemeClr val="bg1"/>
                </a:solidFill>
                <a:latin typeface="Candara" panose="020E0502030303020204" pitchFamily="34" charset="0"/>
              </a:rPr>
              <a:t>Surrender your speech - </a:t>
            </a:r>
            <a:r>
              <a:rPr lang="en-US" b="1" dirty="0">
                <a:solidFill>
                  <a:schemeClr val="bg1"/>
                </a:solidFill>
                <a:latin typeface="Candara" panose="020E0502030303020204" pitchFamily="34" charset="0"/>
              </a:rPr>
              <a:t>Ephesians 4:29</a:t>
            </a:r>
          </a:p>
          <a:p>
            <a:pPr>
              <a:buFont typeface="Wingdings" panose="05000000000000000000" pitchFamily="2" charset="2"/>
              <a:buChar char="§"/>
            </a:pPr>
            <a:r>
              <a:rPr lang="en-US" dirty="0">
                <a:solidFill>
                  <a:schemeClr val="bg1"/>
                </a:solidFill>
                <a:latin typeface="Candara" panose="020E0502030303020204" pitchFamily="34" charset="0"/>
              </a:rPr>
              <a:t>Surrender your thoughts  </a:t>
            </a:r>
          </a:p>
          <a:p>
            <a:pPr lvl="1">
              <a:buFont typeface="Wingdings" panose="05000000000000000000" pitchFamily="2" charset="2"/>
              <a:buChar char="§"/>
            </a:pPr>
            <a:r>
              <a:rPr lang="en-US" b="1" dirty="0">
                <a:solidFill>
                  <a:schemeClr val="bg1"/>
                </a:solidFill>
                <a:latin typeface="Candara" panose="020E0502030303020204" pitchFamily="34" charset="0"/>
              </a:rPr>
              <a:t>Proverbs 4:23 </a:t>
            </a:r>
            <a:r>
              <a:rPr lang="en-US" dirty="0">
                <a:solidFill>
                  <a:schemeClr val="bg1"/>
                </a:solidFill>
                <a:latin typeface="Candara" panose="020E0502030303020204" pitchFamily="34" charset="0"/>
              </a:rPr>
              <a:t>- </a:t>
            </a:r>
            <a:r>
              <a:rPr lang="en-US" i="1" dirty="0">
                <a:solidFill>
                  <a:schemeClr val="bg1"/>
                </a:solidFill>
                <a:latin typeface="Candara" panose="020E0502030303020204" pitchFamily="34" charset="0"/>
              </a:rPr>
              <a:t>“Keep thy heart with all diligence; For out of it are the issues of life”</a:t>
            </a:r>
            <a:r>
              <a:rPr lang="en-US" dirty="0">
                <a:solidFill>
                  <a:schemeClr val="bg1"/>
                </a:solidFill>
                <a:latin typeface="Candara" panose="020E0502030303020204" pitchFamily="34" charset="0"/>
              </a:rPr>
              <a:t> </a:t>
            </a:r>
          </a:p>
          <a:p>
            <a:pPr lvl="1">
              <a:buFont typeface="Wingdings" panose="05000000000000000000" pitchFamily="2" charset="2"/>
              <a:buChar char="§"/>
            </a:pPr>
            <a:r>
              <a:rPr lang="en-US" dirty="0">
                <a:solidFill>
                  <a:schemeClr val="bg1"/>
                </a:solidFill>
                <a:latin typeface="Candara" panose="020E0502030303020204" pitchFamily="34" charset="0"/>
              </a:rPr>
              <a:t> </a:t>
            </a:r>
            <a:r>
              <a:rPr lang="en-US" b="1" dirty="0">
                <a:solidFill>
                  <a:schemeClr val="bg1"/>
                </a:solidFill>
                <a:latin typeface="Candara" panose="020E0502030303020204" pitchFamily="34" charset="0"/>
              </a:rPr>
              <a:t>2 Corinthians 10:5; cf. Philippians 2:</a:t>
            </a:r>
            <a:r>
              <a:rPr lang="en-US" sz="2600" b="1" dirty="0">
                <a:solidFill>
                  <a:schemeClr val="bg1"/>
                </a:solidFill>
                <a:latin typeface="Candara" panose="020E0502030303020204" pitchFamily="34" charset="0"/>
              </a:rPr>
              <a:t>5</a:t>
            </a:r>
          </a:p>
          <a:p>
            <a:endParaRPr lang="en-US" dirty="0">
              <a:solidFill>
                <a:schemeClr val="bg1"/>
              </a:solidFill>
            </a:endParaRPr>
          </a:p>
        </p:txBody>
      </p:sp>
      <p:sp>
        <p:nvSpPr>
          <p:cNvPr id="9" name="Text Box 8">
            <a:extLst>
              <a:ext uri="{FF2B5EF4-FFF2-40B4-BE49-F238E27FC236}">
                <a16:creationId xmlns:a16="http://schemas.microsoft.com/office/drawing/2014/main" id="{6B508199-B732-0F3C-50B3-0B5377229CC9}"/>
              </a:ext>
            </a:extLst>
          </p:cNvPr>
          <p:cNvSpPr txBox="1">
            <a:spLocks noGrp="1" noChangeArrowheads="1"/>
          </p:cNvSpPr>
          <p:nvPr>
            <p:ph type="title"/>
          </p:nvPr>
        </p:nvSpPr>
        <p:spPr bwMode="auto">
          <a:xfrm>
            <a:off x="0" y="0"/>
            <a:ext cx="8787933" cy="1569660"/>
          </a:xfrm>
          <a:prstGeom prst="rect">
            <a:avLst/>
          </a:prstGeom>
          <a:noFill/>
          <a:ln w="9525">
            <a:noFill/>
            <a:miter lim="800000"/>
            <a:headEnd/>
            <a:tailEnd/>
          </a:ln>
          <a:effectLst/>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4800" b="1" dirty="0">
                <a:solidFill>
                  <a:srgbClr val="FFFF66"/>
                </a:solidFill>
                <a:effectLst>
                  <a:outerShdw blurRad="38100" dist="38100" dir="2700000" algn="tl">
                    <a:srgbClr val="000000"/>
                  </a:outerShdw>
                </a:effectLst>
                <a:latin typeface="Candara" panose="020E0502030303020204" pitchFamily="34" charset="0"/>
              </a:rPr>
              <a:t>How Shall The Young And Old Secure Their Heart?</a:t>
            </a:r>
            <a:endParaRPr kumimoji="0" lang="en-US" sz="4800" b="1" i="0" u="none" strike="noStrike" kern="1200" cap="none" spc="0" normalizeH="0" baseline="0" noProof="0" dirty="0">
              <a:ln>
                <a:noFill/>
              </a:ln>
              <a:solidFill>
                <a:srgbClr val="FFFF66"/>
              </a:solidFill>
              <a:effectLst>
                <a:outerShdw blurRad="38100" dist="38100" dir="2700000" algn="tl">
                  <a:srgbClr val="000000"/>
                </a:outerShdw>
              </a:effectLst>
              <a:uLnTx/>
              <a:uFillTx/>
              <a:latin typeface="Candara" panose="020E0502030303020204" pitchFamily="34" charset="0"/>
            </a:endParaRPr>
          </a:p>
        </p:txBody>
      </p:sp>
    </p:spTree>
    <p:extLst>
      <p:ext uri="{BB962C8B-B14F-4D97-AF65-F5344CB8AC3E}">
        <p14:creationId xmlns:p14="http://schemas.microsoft.com/office/powerpoint/2010/main" val="130115433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2311F3-6C2E-A09D-416F-C16E18915EF4}"/>
              </a:ext>
            </a:extLst>
          </p:cNvPr>
          <p:cNvSpPr>
            <a:spLocks noGrp="1"/>
          </p:cNvSpPr>
          <p:nvPr>
            <p:ph idx="1"/>
          </p:nvPr>
        </p:nvSpPr>
        <p:spPr>
          <a:xfrm>
            <a:off x="161642" y="1615604"/>
            <a:ext cx="8677274" cy="4983163"/>
          </a:xfrm>
        </p:spPr>
        <p:txBody>
          <a:bodyPr/>
          <a:lstStyle/>
          <a:p>
            <a:pPr marL="0" indent="0">
              <a:buNone/>
            </a:pPr>
            <a:r>
              <a:rPr lang="en-US" sz="3400" b="1" dirty="0">
                <a:highlight>
                  <a:srgbClr val="FFFF00"/>
                </a:highlight>
                <a:latin typeface="Candara" panose="020E0502030303020204" pitchFamily="34" charset="0"/>
              </a:rPr>
              <a:t>DENY YOURSELF </a:t>
            </a:r>
          </a:p>
          <a:p>
            <a:pPr marL="0" indent="0">
              <a:spcBef>
                <a:spcPts val="600"/>
              </a:spcBef>
              <a:buNone/>
            </a:pPr>
            <a:r>
              <a:rPr lang="en-US" b="1" dirty="0">
                <a:solidFill>
                  <a:schemeClr val="bg1"/>
                </a:solidFill>
                <a:latin typeface="Candara" panose="020E0502030303020204" pitchFamily="34" charset="0"/>
              </a:rPr>
              <a:t>Luke 9:23 </a:t>
            </a:r>
            <a:r>
              <a:rPr lang="en-US" dirty="0">
                <a:solidFill>
                  <a:schemeClr val="bg1"/>
                </a:solidFill>
                <a:latin typeface="Candara" panose="020E0502030303020204" pitchFamily="34" charset="0"/>
              </a:rPr>
              <a:t>-</a:t>
            </a:r>
            <a:r>
              <a:rPr lang="en-US" b="1" dirty="0">
                <a:solidFill>
                  <a:schemeClr val="bg1"/>
                </a:solidFill>
                <a:latin typeface="Candara" panose="020E0502030303020204" pitchFamily="34" charset="0"/>
              </a:rPr>
              <a:t> </a:t>
            </a:r>
            <a:r>
              <a:rPr lang="en-US" i="1" dirty="0">
                <a:solidFill>
                  <a:schemeClr val="bg1"/>
                </a:solidFill>
                <a:latin typeface="Candara" panose="020E0502030303020204" pitchFamily="34" charset="0"/>
              </a:rPr>
              <a:t>“And he said unto all, </a:t>
            </a:r>
          </a:p>
          <a:p>
            <a:pPr marL="0" indent="0">
              <a:spcBef>
                <a:spcPts val="1200"/>
              </a:spcBef>
              <a:buNone/>
            </a:pPr>
            <a:r>
              <a:rPr lang="en-US" sz="2800" b="1" dirty="0">
                <a:solidFill>
                  <a:schemeClr val="bg1"/>
                </a:solidFill>
                <a:highlight>
                  <a:srgbClr val="0000FF"/>
                </a:highlight>
                <a:latin typeface="Candara" panose="020E0502030303020204" pitchFamily="34" charset="0"/>
              </a:rPr>
              <a:t>Decision:</a:t>
            </a:r>
            <a:r>
              <a:rPr lang="en-US" sz="2800" i="1" dirty="0">
                <a:solidFill>
                  <a:schemeClr val="bg1"/>
                </a:solidFill>
                <a:latin typeface="Candara" panose="020E0502030303020204" pitchFamily="34" charset="0"/>
              </a:rPr>
              <a:t>  “If any man would come after me, </a:t>
            </a:r>
          </a:p>
          <a:p>
            <a:pPr marL="0" indent="0">
              <a:buNone/>
            </a:pPr>
            <a:r>
              <a:rPr lang="en-US" sz="2800" b="1" dirty="0">
                <a:solidFill>
                  <a:schemeClr val="bg1"/>
                </a:solidFill>
                <a:highlight>
                  <a:srgbClr val="0000FF"/>
                </a:highlight>
                <a:latin typeface="Candara" panose="020E0502030303020204" pitchFamily="34" charset="0"/>
              </a:rPr>
              <a:t>Denial:</a:t>
            </a:r>
            <a:r>
              <a:rPr lang="en-US" sz="2800" i="1" dirty="0">
                <a:solidFill>
                  <a:schemeClr val="bg1"/>
                </a:solidFill>
                <a:latin typeface="Candara" panose="020E0502030303020204" pitchFamily="34" charset="0"/>
              </a:rPr>
              <a:t> let him </a:t>
            </a:r>
            <a:r>
              <a:rPr lang="en-US" sz="2800" b="1" i="1" u="sng" dirty="0">
                <a:solidFill>
                  <a:schemeClr val="bg1"/>
                </a:solidFill>
                <a:latin typeface="Candara" panose="020E0502030303020204" pitchFamily="34" charset="0"/>
              </a:rPr>
              <a:t>deny himself</a:t>
            </a:r>
            <a:r>
              <a:rPr lang="en-US" sz="2800" i="1" dirty="0">
                <a:solidFill>
                  <a:schemeClr val="bg1"/>
                </a:solidFill>
                <a:latin typeface="Candara" panose="020E0502030303020204" pitchFamily="34" charset="0"/>
              </a:rPr>
              <a:t>, </a:t>
            </a:r>
          </a:p>
          <a:p>
            <a:pPr marL="0" indent="0">
              <a:buNone/>
            </a:pPr>
            <a:r>
              <a:rPr lang="en-US" sz="2800" b="1" dirty="0">
                <a:solidFill>
                  <a:schemeClr val="bg1"/>
                </a:solidFill>
                <a:highlight>
                  <a:srgbClr val="0000FF"/>
                </a:highlight>
                <a:latin typeface="Candara" panose="020E0502030303020204" pitchFamily="34" charset="0"/>
              </a:rPr>
              <a:t>Dedication</a:t>
            </a:r>
            <a:r>
              <a:rPr lang="en-US" sz="2800" b="1" i="1" dirty="0">
                <a:solidFill>
                  <a:schemeClr val="bg1"/>
                </a:solidFill>
                <a:highlight>
                  <a:srgbClr val="0000FF"/>
                </a:highlight>
                <a:latin typeface="Candara" panose="020E0502030303020204" pitchFamily="34" charset="0"/>
              </a:rPr>
              <a:t>:</a:t>
            </a:r>
            <a:r>
              <a:rPr lang="en-US" sz="2800" b="1" i="1" dirty="0">
                <a:solidFill>
                  <a:schemeClr val="bg1"/>
                </a:solidFill>
                <a:latin typeface="Candara" panose="020E0502030303020204" pitchFamily="34" charset="0"/>
              </a:rPr>
              <a:t> </a:t>
            </a:r>
            <a:r>
              <a:rPr lang="en-US" sz="2800" i="1" dirty="0">
                <a:solidFill>
                  <a:schemeClr val="bg1"/>
                </a:solidFill>
                <a:latin typeface="Candara" panose="020E0502030303020204" pitchFamily="34" charset="0"/>
              </a:rPr>
              <a:t>and take up his cross daily, </a:t>
            </a:r>
          </a:p>
          <a:p>
            <a:pPr marL="0" indent="0">
              <a:buNone/>
            </a:pPr>
            <a:r>
              <a:rPr lang="en-US" sz="2800" b="1" dirty="0">
                <a:solidFill>
                  <a:schemeClr val="bg1"/>
                </a:solidFill>
                <a:highlight>
                  <a:srgbClr val="0000FF"/>
                </a:highlight>
                <a:latin typeface="Candara" panose="020E0502030303020204" pitchFamily="34" charset="0"/>
              </a:rPr>
              <a:t>Determination:</a:t>
            </a:r>
            <a:r>
              <a:rPr lang="en-US" sz="2800" i="1" dirty="0">
                <a:solidFill>
                  <a:schemeClr val="bg1"/>
                </a:solidFill>
                <a:latin typeface="Candara" panose="020E0502030303020204" pitchFamily="34" charset="0"/>
              </a:rPr>
              <a:t> and follow me”</a:t>
            </a:r>
          </a:p>
          <a:p>
            <a:pPr marL="0" indent="0">
              <a:buNone/>
            </a:pPr>
            <a:endParaRPr lang="en-US" dirty="0">
              <a:highlight>
                <a:srgbClr val="FFFF00"/>
              </a:highlight>
            </a:endParaRPr>
          </a:p>
        </p:txBody>
      </p:sp>
      <p:sp>
        <p:nvSpPr>
          <p:cNvPr id="4" name="TextBox 3">
            <a:extLst>
              <a:ext uri="{FF2B5EF4-FFF2-40B4-BE49-F238E27FC236}">
                <a16:creationId xmlns:a16="http://schemas.microsoft.com/office/drawing/2014/main" id="{4C70FDCD-9B22-626A-364B-F9886B71B856}"/>
              </a:ext>
            </a:extLst>
          </p:cNvPr>
          <p:cNvSpPr txBox="1"/>
          <p:nvPr/>
        </p:nvSpPr>
        <p:spPr>
          <a:xfrm>
            <a:off x="7182853" y="3332089"/>
            <a:ext cx="1672253" cy="954107"/>
          </a:xfrm>
          <a:prstGeom prst="rect">
            <a:avLst/>
          </a:prstGeom>
          <a:noFill/>
        </p:spPr>
        <p:txBody>
          <a:bodyPr wrap="none" rtlCol="0">
            <a:spAutoFit/>
          </a:bodyPr>
          <a:lstStyle/>
          <a:p>
            <a:pPr algn="ctr"/>
            <a:r>
              <a:rPr lang="en-US" sz="2800" b="1" dirty="0">
                <a:solidFill>
                  <a:schemeClr val="bg1"/>
                </a:solidFill>
                <a:latin typeface="Candara" panose="020E0502030303020204" pitchFamily="34" charset="0"/>
              </a:rPr>
              <a:t>Matthew </a:t>
            </a:r>
          </a:p>
          <a:p>
            <a:pPr algn="ctr"/>
            <a:r>
              <a:rPr lang="en-US" sz="2800" b="1" dirty="0">
                <a:solidFill>
                  <a:schemeClr val="bg1"/>
                </a:solidFill>
                <a:latin typeface="Candara" panose="020E0502030303020204" pitchFamily="34" charset="0"/>
              </a:rPr>
              <a:t>4:19-20</a:t>
            </a:r>
          </a:p>
        </p:txBody>
      </p:sp>
      <p:sp>
        <p:nvSpPr>
          <p:cNvPr id="5" name="Right Brace 4">
            <a:extLst>
              <a:ext uri="{FF2B5EF4-FFF2-40B4-BE49-F238E27FC236}">
                <a16:creationId xmlns:a16="http://schemas.microsoft.com/office/drawing/2014/main" id="{94F6F8FA-F7C5-E0C9-0E75-DDC7B8452359}"/>
              </a:ext>
            </a:extLst>
          </p:cNvPr>
          <p:cNvSpPr/>
          <p:nvPr/>
        </p:nvSpPr>
        <p:spPr>
          <a:xfrm>
            <a:off x="6631611" y="2815531"/>
            <a:ext cx="551242" cy="2160494"/>
          </a:xfrm>
          <a:prstGeom prst="rightBrace">
            <a:avLst>
              <a:gd name="adj1" fmla="val 43932"/>
              <a:gd name="adj2" fmla="val 50000"/>
            </a:avLst>
          </a:prstGeom>
          <a:ln w="5715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bg1"/>
              </a:solidFill>
            </a:endParaRPr>
          </a:p>
        </p:txBody>
      </p:sp>
      <p:sp>
        <p:nvSpPr>
          <p:cNvPr id="11" name="Text Box 8">
            <a:extLst>
              <a:ext uri="{FF2B5EF4-FFF2-40B4-BE49-F238E27FC236}">
                <a16:creationId xmlns:a16="http://schemas.microsoft.com/office/drawing/2014/main" id="{0B15C7CE-9804-8083-B13A-C09A10D1D46B}"/>
              </a:ext>
            </a:extLst>
          </p:cNvPr>
          <p:cNvSpPr txBox="1">
            <a:spLocks noGrp="1" noChangeArrowheads="1"/>
          </p:cNvSpPr>
          <p:nvPr>
            <p:ph type="title"/>
          </p:nvPr>
        </p:nvSpPr>
        <p:spPr bwMode="auto">
          <a:xfrm>
            <a:off x="0" y="0"/>
            <a:ext cx="8787933" cy="1569660"/>
          </a:xfrm>
          <a:prstGeom prst="rect">
            <a:avLst/>
          </a:prstGeom>
          <a:noFill/>
          <a:ln w="9525">
            <a:noFill/>
            <a:miter lim="800000"/>
            <a:headEnd/>
            <a:tailEnd/>
          </a:ln>
          <a:effectLst/>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4800" b="1" dirty="0">
                <a:solidFill>
                  <a:srgbClr val="FFFF66"/>
                </a:solidFill>
                <a:effectLst>
                  <a:outerShdw blurRad="38100" dist="38100" dir="2700000" algn="tl">
                    <a:srgbClr val="000000"/>
                  </a:outerShdw>
                </a:effectLst>
                <a:latin typeface="Candara" panose="020E0502030303020204" pitchFamily="34" charset="0"/>
              </a:rPr>
              <a:t>How Shall The Young Secure Their Heart?</a:t>
            </a:r>
            <a:endParaRPr kumimoji="0" lang="en-US" sz="4800" b="1" i="0" u="none" strike="noStrike" kern="1200" cap="none" spc="0" normalizeH="0" baseline="0" noProof="0" dirty="0">
              <a:ln>
                <a:noFill/>
              </a:ln>
              <a:solidFill>
                <a:srgbClr val="FFFF66"/>
              </a:solidFill>
              <a:effectLst>
                <a:outerShdw blurRad="38100" dist="38100" dir="2700000" algn="tl">
                  <a:srgbClr val="000000"/>
                </a:outerShdw>
              </a:effectLst>
              <a:uLnTx/>
              <a:uFillTx/>
              <a:latin typeface="Candara" panose="020E0502030303020204" pitchFamily="34" charset="0"/>
            </a:endParaRPr>
          </a:p>
        </p:txBody>
      </p:sp>
    </p:spTree>
    <p:extLst>
      <p:ext uri="{BB962C8B-B14F-4D97-AF65-F5344CB8AC3E}">
        <p14:creationId xmlns:p14="http://schemas.microsoft.com/office/powerpoint/2010/main" val="382759888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wipe(up)">
                                      <p:cBhvr>
                                        <p:cTn id="37" dur="1000"/>
                                        <p:tgtEl>
                                          <p:spTgt spid="5"/>
                                        </p:tgtEl>
                                      </p:cBhvr>
                                    </p:animEffect>
                                  </p:childTnLst>
                                </p:cTn>
                              </p:par>
                            </p:childTnLst>
                          </p:cTn>
                        </p:par>
                        <p:par>
                          <p:cTn id="38" fill="hold">
                            <p:stCondLst>
                              <p:cond delay="1000"/>
                            </p:stCondLst>
                            <p:childTnLst>
                              <p:par>
                                <p:cTn id="39" presetID="14" presetClass="entr" presetSubtype="10" fill="hold" grpId="0" nodeType="after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randombar(horizontal)">
                                      <p:cBhvr>
                                        <p:cTn id="4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2311F3-6C2E-A09D-416F-C16E18915EF4}"/>
              </a:ext>
            </a:extLst>
          </p:cNvPr>
          <p:cNvSpPr>
            <a:spLocks noGrp="1"/>
          </p:cNvSpPr>
          <p:nvPr>
            <p:ph idx="1"/>
          </p:nvPr>
        </p:nvSpPr>
        <p:spPr>
          <a:xfrm>
            <a:off x="170688" y="1616602"/>
            <a:ext cx="8516112" cy="4797235"/>
          </a:xfrm>
        </p:spPr>
        <p:txBody>
          <a:bodyPr/>
          <a:lstStyle/>
          <a:p>
            <a:pPr marL="0" indent="0">
              <a:buNone/>
            </a:pPr>
            <a:r>
              <a:rPr lang="en-US" sz="3400" b="1" dirty="0">
                <a:highlight>
                  <a:srgbClr val="FFFF00"/>
                </a:highlight>
                <a:latin typeface="Candara" panose="020E0502030303020204" pitchFamily="34" charset="0"/>
              </a:rPr>
              <a:t>DENY YOURSELF</a:t>
            </a:r>
          </a:p>
          <a:p>
            <a:pPr>
              <a:buFont typeface="Wingdings" panose="05000000000000000000" pitchFamily="2" charset="2"/>
              <a:buChar char="§"/>
            </a:pPr>
            <a:r>
              <a:rPr lang="en-US" b="1" dirty="0">
                <a:solidFill>
                  <a:schemeClr val="bg1"/>
                </a:solidFill>
                <a:latin typeface="Candara" panose="020E0502030303020204" pitchFamily="34" charset="0"/>
              </a:rPr>
              <a:t>Of Pride </a:t>
            </a:r>
          </a:p>
          <a:p>
            <a:pPr lvl="1">
              <a:buFont typeface="Wingdings" panose="05000000000000000000" pitchFamily="2" charset="2"/>
              <a:buChar char="§"/>
            </a:pPr>
            <a:r>
              <a:rPr lang="en-US" b="1" dirty="0">
                <a:solidFill>
                  <a:schemeClr val="bg1"/>
                </a:solidFill>
                <a:latin typeface="Candara" panose="020E0502030303020204" pitchFamily="34" charset="0"/>
              </a:rPr>
              <a:t>Proverbs 8:13 </a:t>
            </a:r>
            <a:r>
              <a:rPr lang="en-US" dirty="0">
                <a:solidFill>
                  <a:schemeClr val="bg1"/>
                </a:solidFill>
                <a:latin typeface="Candara" panose="020E0502030303020204" pitchFamily="34" charset="0"/>
              </a:rPr>
              <a:t>- </a:t>
            </a:r>
            <a:r>
              <a:rPr lang="en-US" i="1" dirty="0">
                <a:solidFill>
                  <a:schemeClr val="bg1"/>
                </a:solidFill>
                <a:latin typeface="Candara" panose="020E0502030303020204" pitchFamily="34" charset="0"/>
              </a:rPr>
              <a:t>“… Pride, and arrogancy, and the evil way, And the perverse mouth, do I hate”</a:t>
            </a:r>
          </a:p>
          <a:p>
            <a:pPr lvl="1">
              <a:buFont typeface="Wingdings" panose="05000000000000000000" pitchFamily="2" charset="2"/>
              <a:buChar char="§"/>
            </a:pPr>
            <a:r>
              <a:rPr lang="en-US" b="1" dirty="0">
                <a:solidFill>
                  <a:schemeClr val="bg1"/>
                </a:solidFill>
                <a:latin typeface="Candara" panose="020E0502030303020204" pitchFamily="34" charset="0"/>
              </a:rPr>
              <a:t>Proverbs 11:2 </a:t>
            </a:r>
            <a:r>
              <a:rPr lang="en-US" i="1" dirty="0">
                <a:solidFill>
                  <a:schemeClr val="bg1"/>
                </a:solidFill>
                <a:latin typeface="Candara" panose="020E0502030303020204" pitchFamily="34" charset="0"/>
              </a:rPr>
              <a:t>-  “When pride cometh, then cometh shame…”</a:t>
            </a:r>
          </a:p>
          <a:p>
            <a:pPr lvl="1">
              <a:buFont typeface="Wingdings" panose="05000000000000000000" pitchFamily="2" charset="2"/>
              <a:buChar char="§"/>
            </a:pPr>
            <a:r>
              <a:rPr lang="en-US" b="1" dirty="0">
                <a:solidFill>
                  <a:schemeClr val="bg1"/>
                </a:solidFill>
                <a:latin typeface="Candara" panose="020E0502030303020204" pitchFamily="34" charset="0"/>
              </a:rPr>
              <a:t>Proverbs 16:18 </a:t>
            </a:r>
            <a:r>
              <a:rPr lang="en-US" i="1" dirty="0">
                <a:solidFill>
                  <a:schemeClr val="bg1"/>
                </a:solidFill>
                <a:latin typeface="Candara" panose="020E0502030303020204" pitchFamily="34" charset="0"/>
              </a:rPr>
              <a:t>- “Pride (</a:t>
            </a:r>
            <a:r>
              <a:rPr lang="en-US" i="1" dirty="0" err="1">
                <a:solidFill>
                  <a:schemeClr val="bg1"/>
                </a:solidFill>
                <a:latin typeface="Candara" panose="020E0502030303020204" pitchFamily="34" charset="0"/>
              </a:rPr>
              <a:t>goeth</a:t>
            </a:r>
            <a:r>
              <a:rPr lang="en-US" i="1" dirty="0">
                <a:solidFill>
                  <a:schemeClr val="bg1"/>
                </a:solidFill>
                <a:latin typeface="Candara" panose="020E0502030303020204" pitchFamily="34" charset="0"/>
              </a:rPr>
              <a:t>) before destruction, And a haughty spirit before a fall”</a:t>
            </a:r>
          </a:p>
        </p:txBody>
      </p:sp>
      <p:sp>
        <p:nvSpPr>
          <p:cNvPr id="9" name="Text Box 8">
            <a:extLst>
              <a:ext uri="{FF2B5EF4-FFF2-40B4-BE49-F238E27FC236}">
                <a16:creationId xmlns:a16="http://schemas.microsoft.com/office/drawing/2014/main" id="{E3DA7647-6E49-D289-84A5-EBC6E85171C9}"/>
              </a:ext>
            </a:extLst>
          </p:cNvPr>
          <p:cNvSpPr txBox="1">
            <a:spLocks noGrp="1" noChangeArrowheads="1"/>
          </p:cNvSpPr>
          <p:nvPr>
            <p:ph type="title"/>
          </p:nvPr>
        </p:nvSpPr>
        <p:spPr bwMode="auto">
          <a:xfrm>
            <a:off x="0" y="0"/>
            <a:ext cx="8787933" cy="1569660"/>
          </a:xfrm>
          <a:prstGeom prst="rect">
            <a:avLst/>
          </a:prstGeom>
          <a:noFill/>
          <a:ln w="9525">
            <a:noFill/>
            <a:miter lim="800000"/>
            <a:headEnd/>
            <a:tailEnd/>
          </a:ln>
          <a:effectLst/>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4800" b="1" dirty="0">
                <a:solidFill>
                  <a:srgbClr val="FFFF66"/>
                </a:solidFill>
                <a:effectLst>
                  <a:outerShdw blurRad="38100" dist="38100" dir="2700000" algn="tl">
                    <a:srgbClr val="000000"/>
                  </a:outerShdw>
                </a:effectLst>
                <a:latin typeface="Candara" panose="020E0502030303020204" pitchFamily="34" charset="0"/>
              </a:rPr>
              <a:t>How Shall The Young Secure Their Heart?</a:t>
            </a:r>
            <a:endParaRPr kumimoji="0" lang="en-US" sz="4800" b="1" i="0" u="none" strike="noStrike" kern="1200" cap="none" spc="0" normalizeH="0" baseline="0" noProof="0" dirty="0">
              <a:ln>
                <a:noFill/>
              </a:ln>
              <a:solidFill>
                <a:srgbClr val="FFFF66"/>
              </a:solidFill>
              <a:effectLst>
                <a:outerShdw blurRad="38100" dist="38100" dir="2700000" algn="tl">
                  <a:srgbClr val="000000"/>
                </a:outerShdw>
              </a:effectLst>
              <a:uLnTx/>
              <a:uFillTx/>
              <a:latin typeface="Candara" panose="020E0502030303020204" pitchFamily="34" charset="0"/>
            </a:endParaRPr>
          </a:p>
        </p:txBody>
      </p:sp>
    </p:spTree>
    <p:extLst>
      <p:ext uri="{BB962C8B-B14F-4D97-AF65-F5344CB8AC3E}">
        <p14:creationId xmlns:p14="http://schemas.microsoft.com/office/powerpoint/2010/main" val="178382812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2311F3-6C2E-A09D-416F-C16E18915EF4}"/>
              </a:ext>
            </a:extLst>
          </p:cNvPr>
          <p:cNvSpPr>
            <a:spLocks noGrp="1"/>
          </p:cNvSpPr>
          <p:nvPr>
            <p:ph idx="1"/>
          </p:nvPr>
        </p:nvSpPr>
        <p:spPr>
          <a:xfrm>
            <a:off x="167536" y="1615606"/>
            <a:ext cx="8493579" cy="5422187"/>
          </a:xfrm>
        </p:spPr>
        <p:txBody>
          <a:bodyPr/>
          <a:lstStyle/>
          <a:p>
            <a:pPr marL="0" indent="0">
              <a:buNone/>
            </a:pPr>
            <a:r>
              <a:rPr lang="en-US" sz="3400" b="1" dirty="0">
                <a:highlight>
                  <a:srgbClr val="FFFF00"/>
                </a:highlight>
                <a:latin typeface="Candara" panose="020E0502030303020204" pitchFamily="34" charset="0"/>
              </a:rPr>
              <a:t>DENY YOURSELF </a:t>
            </a:r>
          </a:p>
          <a:p>
            <a:pPr>
              <a:buFont typeface="Wingdings" panose="05000000000000000000" pitchFamily="2" charset="2"/>
              <a:buChar char="§"/>
            </a:pPr>
            <a:r>
              <a:rPr lang="en-US" b="1" dirty="0">
                <a:solidFill>
                  <a:schemeClr val="bg1"/>
                </a:solidFill>
                <a:latin typeface="Candara" panose="020E0502030303020204" pitchFamily="34" charset="0"/>
              </a:rPr>
              <a:t>Of interest solely in yoursel</a:t>
            </a:r>
            <a:r>
              <a:rPr lang="en-US" sz="2800" b="1" dirty="0">
                <a:solidFill>
                  <a:schemeClr val="bg1"/>
                </a:solidFill>
                <a:latin typeface="Candara" panose="020E0502030303020204" pitchFamily="34" charset="0"/>
              </a:rPr>
              <a:t>f</a:t>
            </a:r>
          </a:p>
          <a:p>
            <a:pPr lvl="1">
              <a:buFont typeface="Wingdings" panose="05000000000000000000" pitchFamily="2" charset="2"/>
              <a:buChar char="§"/>
            </a:pPr>
            <a:r>
              <a:rPr lang="en-US" sz="2600" b="1" dirty="0">
                <a:solidFill>
                  <a:schemeClr val="bg1"/>
                </a:solidFill>
                <a:latin typeface="Candara" panose="020E0502030303020204" pitchFamily="34" charset="0"/>
              </a:rPr>
              <a:t>Ephesians 6:1-3 </a:t>
            </a:r>
            <a:r>
              <a:rPr lang="en-US" sz="2600" dirty="0">
                <a:solidFill>
                  <a:schemeClr val="bg1"/>
                </a:solidFill>
                <a:latin typeface="Candara" panose="020E0502030303020204" pitchFamily="34" charset="0"/>
              </a:rPr>
              <a:t>-</a:t>
            </a:r>
            <a:r>
              <a:rPr lang="en-US" sz="2600" b="1" dirty="0">
                <a:solidFill>
                  <a:schemeClr val="bg1"/>
                </a:solidFill>
                <a:latin typeface="Candara" panose="020E0502030303020204" pitchFamily="34" charset="0"/>
              </a:rPr>
              <a:t> </a:t>
            </a:r>
            <a:r>
              <a:rPr lang="en-US" sz="2600" dirty="0">
                <a:solidFill>
                  <a:schemeClr val="bg1"/>
                </a:solidFill>
                <a:latin typeface="Candara" panose="020E0502030303020204" pitchFamily="34" charset="0"/>
              </a:rPr>
              <a:t>“</a:t>
            </a:r>
            <a:r>
              <a:rPr lang="en-US" sz="2600" i="1" dirty="0">
                <a:solidFill>
                  <a:schemeClr val="bg1"/>
                </a:solidFill>
                <a:latin typeface="Candara" panose="020E0502030303020204" pitchFamily="34" charset="0"/>
              </a:rPr>
              <a:t>Children, obey your parents in the Lord: for this is right. </a:t>
            </a:r>
            <a:r>
              <a:rPr lang="en-US" sz="2600" i="1" dirty="0" err="1">
                <a:solidFill>
                  <a:schemeClr val="bg1"/>
                </a:solidFill>
                <a:latin typeface="Candara" panose="020E0502030303020204" pitchFamily="34" charset="0"/>
              </a:rPr>
              <a:t>Honour</a:t>
            </a:r>
            <a:r>
              <a:rPr lang="en-US" sz="2600" i="1" dirty="0">
                <a:solidFill>
                  <a:schemeClr val="bg1"/>
                </a:solidFill>
                <a:latin typeface="Candara" panose="020E0502030303020204" pitchFamily="34" charset="0"/>
              </a:rPr>
              <a:t> thy father and mother; (which is the first commandment with promise;) That it may be well with thee, and thou mayest live long on the earth”</a:t>
            </a:r>
          </a:p>
          <a:p>
            <a:pPr lvl="1">
              <a:buFont typeface="Wingdings" panose="05000000000000000000" pitchFamily="2" charset="2"/>
              <a:buChar char="§"/>
            </a:pPr>
            <a:r>
              <a:rPr lang="en-US" sz="2600" b="1" dirty="0">
                <a:solidFill>
                  <a:schemeClr val="bg1"/>
                </a:solidFill>
                <a:latin typeface="Candara" panose="020E0502030303020204" pitchFamily="34" charset="0"/>
              </a:rPr>
              <a:t>Proverbs 23:24-25 </a:t>
            </a:r>
            <a:r>
              <a:rPr lang="en-US" sz="2600" dirty="0">
                <a:solidFill>
                  <a:schemeClr val="bg1"/>
                </a:solidFill>
                <a:latin typeface="Candara" panose="020E0502030303020204" pitchFamily="34" charset="0"/>
              </a:rPr>
              <a:t>-</a:t>
            </a:r>
            <a:r>
              <a:rPr lang="en-US" sz="2600" b="1" dirty="0">
                <a:solidFill>
                  <a:schemeClr val="bg1"/>
                </a:solidFill>
                <a:latin typeface="Candara" panose="020E0502030303020204" pitchFamily="34" charset="0"/>
              </a:rPr>
              <a:t> </a:t>
            </a:r>
            <a:r>
              <a:rPr lang="en-US" sz="2600" i="1" dirty="0">
                <a:solidFill>
                  <a:schemeClr val="bg1"/>
                </a:solidFill>
                <a:latin typeface="Candara" panose="020E0502030303020204" pitchFamily="34" charset="0"/>
              </a:rPr>
              <a:t>“The father of the righteous will greatly rejoice; And he that </a:t>
            </a:r>
            <a:r>
              <a:rPr lang="en-US" sz="2600" i="1" dirty="0" err="1">
                <a:solidFill>
                  <a:schemeClr val="bg1"/>
                </a:solidFill>
                <a:latin typeface="Candara" panose="020E0502030303020204" pitchFamily="34" charset="0"/>
              </a:rPr>
              <a:t>begetteth</a:t>
            </a:r>
            <a:r>
              <a:rPr lang="en-US" sz="2600" i="1" dirty="0">
                <a:solidFill>
                  <a:schemeClr val="bg1"/>
                </a:solidFill>
                <a:latin typeface="Candara" panose="020E0502030303020204" pitchFamily="34" charset="0"/>
              </a:rPr>
              <a:t> a wise child will have joy of him. Let thy father and thy mother be glad, And let her that bare thee rejoice”</a:t>
            </a:r>
          </a:p>
        </p:txBody>
      </p:sp>
      <p:sp>
        <p:nvSpPr>
          <p:cNvPr id="9" name="Text Box 8">
            <a:extLst>
              <a:ext uri="{FF2B5EF4-FFF2-40B4-BE49-F238E27FC236}">
                <a16:creationId xmlns:a16="http://schemas.microsoft.com/office/drawing/2014/main" id="{E78E5B8F-1DBD-0AF3-4881-4CBF79971BBB}"/>
              </a:ext>
            </a:extLst>
          </p:cNvPr>
          <p:cNvSpPr txBox="1">
            <a:spLocks noGrp="1" noChangeArrowheads="1"/>
          </p:cNvSpPr>
          <p:nvPr>
            <p:ph type="title"/>
          </p:nvPr>
        </p:nvSpPr>
        <p:spPr bwMode="auto">
          <a:xfrm>
            <a:off x="0" y="0"/>
            <a:ext cx="8787933" cy="1569660"/>
          </a:xfrm>
          <a:prstGeom prst="rect">
            <a:avLst/>
          </a:prstGeom>
          <a:noFill/>
          <a:ln w="9525">
            <a:noFill/>
            <a:miter lim="800000"/>
            <a:headEnd/>
            <a:tailEnd/>
          </a:ln>
          <a:effectLst/>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4800" b="1" dirty="0">
                <a:solidFill>
                  <a:srgbClr val="FFFF66"/>
                </a:solidFill>
                <a:effectLst>
                  <a:outerShdw blurRad="38100" dist="38100" dir="2700000" algn="tl">
                    <a:srgbClr val="000000"/>
                  </a:outerShdw>
                </a:effectLst>
                <a:latin typeface="Candara" panose="020E0502030303020204" pitchFamily="34" charset="0"/>
              </a:rPr>
              <a:t>How Shall The Young Secure Their Heart?</a:t>
            </a:r>
            <a:endParaRPr kumimoji="0" lang="en-US" sz="4800" b="1" i="0" u="none" strike="noStrike" kern="1200" cap="none" spc="0" normalizeH="0" baseline="0" noProof="0" dirty="0">
              <a:ln>
                <a:noFill/>
              </a:ln>
              <a:solidFill>
                <a:srgbClr val="FFFF66"/>
              </a:solidFill>
              <a:effectLst>
                <a:outerShdw blurRad="38100" dist="38100" dir="2700000" algn="tl">
                  <a:srgbClr val="000000"/>
                </a:outerShdw>
              </a:effectLst>
              <a:uLnTx/>
              <a:uFillTx/>
              <a:latin typeface="Candara" panose="020E0502030303020204" pitchFamily="34" charset="0"/>
            </a:endParaRPr>
          </a:p>
        </p:txBody>
      </p:sp>
    </p:spTree>
    <p:extLst>
      <p:ext uri="{BB962C8B-B14F-4D97-AF65-F5344CB8AC3E}">
        <p14:creationId xmlns:p14="http://schemas.microsoft.com/office/powerpoint/2010/main" val="11258298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2311F3-6C2E-A09D-416F-C16E18915EF4}"/>
              </a:ext>
            </a:extLst>
          </p:cNvPr>
          <p:cNvSpPr>
            <a:spLocks noGrp="1"/>
          </p:cNvSpPr>
          <p:nvPr>
            <p:ph idx="1"/>
          </p:nvPr>
        </p:nvSpPr>
        <p:spPr>
          <a:xfrm>
            <a:off x="159730" y="1608794"/>
            <a:ext cx="8787932" cy="4785043"/>
          </a:xfrm>
          <a:ln>
            <a:noFill/>
          </a:ln>
        </p:spPr>
        <p:txBody>
          <a:bodyPr/>
          <a:lstStyle/>
          <a:p>
            <a:pPr marL="0" indent="0">
              <a:buNone/>
            </a:pPr>
            <a:r>
              <a:rPr lang="en-US" sz="3600" b="1" dirty="0">
                <a:highlight>
                  <a:srgbClr val="FFFF00"/>
                </a:highlight>
                <a:latin typeface="Candara" panose="020E0502030303020204" pitchFamily="34" charset="0"/>
              </a:rPr>
              <a:t>STAND FOR TRUTH YOURSELF</a:t>
            </a:r>
            <a:r>
              <a:rPr lang="en-US" sz="3600" dirty="0">
                <a:highlight>
                  <a:srgbClr val="FFFF00"/>
                </a:highlight>
                <a:latin typeface="Candara" panose="020E0502030303020204" pitchFamily="34" charset="0"/>
              </a:rPr>
              <a:t> </a:t>
            </a:r>
          </a:p>
          <a:p>
            <a:pPr>
              <a:buFont typeface="Wingdings" panose="05000000000000000000" pitchFamily="2" charset="2"/>
              <a:buChar char="§"/>
            </a:pPr>
            <a:r>
              <a:rPr lang="en-US" b="1" dirty="0">
                <a:solidFill>
                  <a:schemeClr val="bg1"/>
                </a:solidFill>
                <a:latin typeface="Candara" panose="020E0502030303020204" pitchFamily="34" charset="0"/>
              </a:rPr>
              <a:t>Put on the whole armor of God</a:t>
            </a:r>
          </a:p>
          <a:p>
            <a:pPr lvl="1">
              <a:buFont typeface="Wingdings" panose="05000000000000000000" pitchFamily="2" charset="2"/>
              <a:buChar char="§"/>
            </a:pPr>
            <a:r>
              <a:rPr lang="en-US" dirty="0">
                <a:solidFill>
                  <a:schemeClr val="bg1"/>
                </a:solidFill>
                <a:latin typeface="Candara" panose="020E0502030303020204" pitchFamily="34" charset="0"/>
              </a:rPr>
              <a:t>Ephesians 6:10-19</a:t>
            </a:r>
          </a:p>
          <a:p>
            <a:pPr>
              <a:buFont typeface="Wingdings" panose="05000000000000000000" pitchFamily="2" charset="2"/>
              <a:buChar char="§"/>
            </a:pPr>
            <a:r>
              <a:rPr lang="en-US" b="1" dirty="0">
                <a:solidFill>
                  <a:schemeClr val="bg1"/>
                </a:solidFill>
                <a:latin typeface="Candara" panose="020E0502030303020204" pitchFamily="34" charset="0"/>
              </a:rPr>
              <a:t>Have purpose of heart like Daniel and his three companions  </a:t>
            </a:r>
          </a:p>
          <a:p>
            <a:pPr lvl="1">
              <a:buFont typeface="Wingdings" panose="05000000000000000000" pitchFamily="2" charset="2"/>
              <a:buChar char="§"/>
            </a:pPr>
            <a:r>
              <a:rPr lang="en-US" dirty="0">
                <a:solidFill>
                  <a:schemeClr val="bg1"/>
                </a:solidFill>
                <a:latin typeface="Candara" panose="020E0502030303020204" pitchFamily="34" charset="0"/>
              </a:rPr>
              <a:t>Daniel 1:8; 3:12-17, 24-27</a:t>
            </a:r>
          </a:p>
        </p:txBody>
      </p:sp>
      <p:sp>
        <p:nvSpPr>
          <p:cNvPr id="9" name="Text Box 8">
            <a:extLst>
              <a:ext uri="{FF2B5EF4-FFF2-40B4-BE49-F238E27FC236}">
                <a16:creationId xmlns:a16="http://schemas.microsoft.com/office/drawing/2014/main" id="{12CCC595-AC52-78F6-2610-10BE65148F63}"/>
              </a:ext>
            </a:extLst>
          </p:cNvPr>
          <p:cNvSpPr txBox="1">
            <a:spLocks noGrp="1" noChangeArrowheads="1"/>
          </p:cNvSpPr>
          <p:nvPr>
            <p:ph type="title"/>
          </p:nvPr>
        </p:nvSpPr>
        <p:spPr bwMode="auto">
          <a:xfrm>
            <a:off x="0" y="0"/>
            <a:ext cx="8787933" cy="1569660"/>
          </a:xfrm>
          <a:prstGeom prst="rect">
            <a:avLst/>
          </a:prstGeom>
          <a:noFill/>
          <a:ln w="9525">
            <a:noFill/>
            <a:miter lim="800000"/>
            <a:headEnd/>
            <a:tailEnd/>
          </a:ln>
          <a:effectLst/>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4800" b="1" dirty="0">
                <a:solidFill>
                  <a:srgbClr val="FFFF66"/>
                </a:solidFill>
                <a:effectLst>
                  <a:outerShdw blurRad="38100" dist="38100" dir="2700000" algn="tl">
                    <a:srgbClr val="000000"/>
                  </a:outerShdw>
                </a:effectLst>
                <a:latin typeface="Candara" panose="020E0502030303020204" pitchFamily="34" charset="0"/>
              </a:rPr>
              <a:t>How Shall The Young Secure Their Heart?</a:t>
            </a:r>
            <a:endParaRPr kumimoji="0" lang="en-US" sz="4800" b="1" i="0" u="none" strike="noStrike" kern="1200" cap="none" spc="0" normalizeH="0" baseline="0" noProof="0" dirty="0">
              <a:ln>
                <a:noFill/>
              </a:ln>
              <a:solidFill>
                <a:srgbClr val="FFFF66"/>
              </a:solidFill>
              <a:effectLst>
                <a:outerShdw blurRad="38100" dist="38100" dir="2700000" algn="tl">
                  <a:srgbClr val="000000"/>
                </a:outerShdw>
              </a:effectLst>
              <a:uLnTx/>
              <a:uFillTx/>
              <a:latin typeface="Candara" panose="020E0502030303020204" pitchFamily="34" charset="0"/>
            </a:endParaRPr>
          </a:p>
        </p:txBody>
      </p:sp>
    </p:spTree>
    <p:extLst>
      <p:ext uri="{BB962C8B-B14F-4D97-AF65-F5344CB8AC3E}">
        <p14:creationId xmlns:p14="http://schemas.microsoft.com/office/powerpoint/2010/main" val="87589478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2311F3-6C2E-A09D-416F-C16E18915EF4}"/>
              </a:ext>
            </a:extLst>
          </p:cNvPr>
          <p:cNvSpPr>
            <a:spLocks noGrp="1"/>
          </p:cNvSpPr>
          <p:nvPr>
            <p:ph idx="1"/>
          </p:nvPr>
        </p:nvSpPr>
        <p:spPr>
          <a:xfrm>
            <a:off x="167918" y="1614009"/>
            <a:ext cx="8620016" cy="5300494"/>
          </a:xfrm>
        </p:spPr>
        <p:txBody>
          <a:bodyPr/>
          <a:lstStyle/>
          <a:p>
            <a:pPr marL="0" indent="0">
              <a:buNone/>
            </a:pPr>
            <a:r>
              <a:rPr lang="en-US" sz="3400" b="1" dirty="0">
                <a:highlight>
                  <a:srgbClr val="FFFF00"/>
                </a:highlight>
                <a:latin typeface="Candara" panose="020E0502030303020204" pitchFamily="34" charset="0"/>
              </a:rPr>
              <a:t>DEVELOP YOURSELF </a:t>
            </a:r>
          </a:p>
          <a:p>
            <a:pPr>
              <a:buFont typeface="Wingdings" panose="05000000000000000000" pitchFamily="2" charset="2"/>
              <a:buChar char="§"/>
            </a:pPr>
            <a:r>
              <a:rPr lang="en-US" b="1" dirty="0">
                <a:solidFill>
                  <a:schemeClr val="bg1"/>
                </a:solidFill>
                <a:latin typeface="Candara" panose="020E0502030303020204" pitchFamily="34" charset="0"/>
              </a:rPr>
              <a:t>Make God a vital part of your life</a:t>
            </a:r>
          </a:p>
          <a:p>
            <a:pPr lvl="1">
              <a:buFont typeface="Wingdings" panose="05000000000000000000" pitchFamily="2" charset="2"/>
              <a:buChar char="§"/>
            </a:pPr>
            <a:r>
              <a:rPr lang="en-US" b="1" dirty="0">
                <a:solidFill>
                  <a:schemeClr val="bg1"/>
                </a:solidFill>
                <a:latin typeface="Candara" panose="020E0502030303020204" pitchFamily="34" charset="0"/>
              </a:rPr>
              <a:t>Ecclesiastes 12:1; Isaiah 40:28-31</a:t>
            </a:r>
          </a:p>
          <a:p>
            <a:pPr lvl="1">
              <a:buFont typeface="Wingdings" panose="05000000000000000000" pitchFamily="2" charset="2"/>
              <a:buChar char="§"/>
            </a:pPr>
            <a:r>
              <a:rPr lang="en-US" b="1" dirty="0">
                <a:solidFill>
                  <a:schemeClr val="bg1"/>
                </a:solidFill>
                <a:latin typeface="Candara" panose="020E0502030303020204" pitchFamily="34" charset="0"/>
              </a:rPr>
              <a:t>Proverbs 3:6-7 </a:t>
            </a:r>
            <a:r>
              <a:rPr lang="en-US" i="1" dirty="0">
                <a:solidFill>
                  <a:schemeClr val="bg1"/>
                </a:solidFill>
                <a:latin typeface="Candara" panose="020E0502030303020204" pitchFamily="34" charset="0"/>
              </a:rPr>
              <a:t>- “In all thy ways acknowledge Him, And He will direct thy paths. Be not wise in thine own eyes; Fear Jehovah, and depart from evil”</a:t>
            </a:r>
          </a:p>
          <a:p>
            <a:pPr>
              <a:buFont typeface="Wingdings" panose="05000000000000000000" pitchFamily="2" charset="2"/>
              <a:buChar char="§"/>
            </a:pPr>
            <a:r>
              <a:rPr lang="en-US" b="1" dirty="0">
                <a:solidFill>
                  <a:schemeClr val="bg1"/>
                </a:solidFill>
                <a:latin typeface="Candara" panose="020E0502030303020204" pitchFamily="34" charset="0"/>
              </a:rPr>
              <a:t>Worship </a:t>
            </a:r>
            <a:r>
              <a:rPr lang="en-US" b="1">
                <a:solidFill>
                  <a:schemeClr val="bg1"/>
                </a:solidFill>
                <a:latin typeface="Candara" panose="020E0502030303020204" pitchFamily="34" charset="0"/>
              </a:rPr>
              <a:t>God faithfully</a:t>
            </a:r>
            <a:endParaRPr lang="en-US" b="1" dirty="0">
              <a:solidFill>
                <a:schemeClr val="bg1"/>
              </a:solidFill>
              <a:latin typeface="Candara" panose="020E0502030303020204" pitchFamily="34" charset="0"/>
            </a:endParaRPr>
          </a:p>
          <a:p>
            <a:pPr lvl="1">
              <a:buFont typeface="Wingdings" panose="05000000000000000000" pitchFamily="2" charset="2"/>
              <a:buChar char="§"/>
            </a:pPr>
            <a:r>
              <a:rPr lang="en-US" dirty="0">
                <a:solidFill>
                  <a:schemeClr val="bg1"/>
                </a:solidFill>
                <a:latin typeface="Candara" panose="020E0502030303020204" pitchFamily="34" charset="0"/>
              </a:rPr>
              <a:t>John 4:24</a:t>
            </a:r>
          </a:p>
          <a:p>
            <a:pPr lvl="1">
              <a:buFont typeface="Wingdings" panose="05000000000000000000" pitchFamily="2" charset="2"/>
              <a:buChar char="§"/>
            </a:pPr>
            <a:r>
              <a:rPr lang="en-US" dirty="0">
                <a:solidFill>
                  <a:schemeClr val="bg1"/>
                </a:solidFill>
                <a:latin typeface="Candara" panose="020E0502030303020204" pitchFamily="34" charset="0"/>
              </a:rPr>
              <a:t>Hebrews 10:24-25</a:t>
            </a:r>
          </a:p>
        </p:txBody>
      </p:sp>
      <p:sp>
        <p:nvSpPr>
          <p:cNvPr id="7" name="Text Box 8">
            <a:extLst>
              <a:ext uri="{FF2B5EF4-FFF2-40B4-BE49-F238E27FC236}">
                <a16:creationId xmlns:a16="http://schemas.microsoft.com/office/drawing/2014/main" id="{1E038F47-CF5D-C797-B7FF-3CB72B8776EF}"/>
              </a:ext>
            </a:extLst>
          </p:cNvPr>
          <p:cNvSpPr txBox="1">
            <a:spLocks noGrp="1" noChangeArrowheads="1"/>
          </p:cNvSpPr>
          <p:nvPr>
            <p:ph type="title"/>
          </p:nvPr>
        </p:nvSpPr>
        <p:spPr bwMode="auto">
          <a:xfrm>
            <a:off x="0" y="0"/>
            <a:ext cx="8787933" cy="1569660"/>
          </a:xfrm>
          <a:prstGeom prst="rect">
            <a:avLst/>
          </a:prstGeom>
          <a:noFill/>
          <a:ln w="9525">
            <a:noFill/>
            <a:miter lim="800000"/>
            <a:headEnd/>
            <a:tailEnd/>
          </a:ln>
          <a:effectLst/>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4800" b="1" dirty="0">
                <a:solidFill>
                  <a:srgbClr val="FFFF66"/>
                </a:solidFill>
                <a:effectLst>
                  <a:outerShdw blurRad="38100" dist="38100" dir="2700000" algn="tl">
                    <a:srgbClr val="000000"/>
                  </a:outerShdw>
                </a:effectLst>
                <a:latin typeface="Candara" panose="020E0502030303020204" pitchFamily="34" charset="0"/>
              </a:rPr>
              <a:t>How Shall The Young Secure Their Heart?</a:t>
            </a:r>
            <a:endParaRPr kumimoji="0" lang="en-US" sz="4800" b="1" i="0" u="none" strike="noStrike" kern="1200" cap="none" spc="0" normalizeH="0" baseline="0" noProof="0" dirty="0">
              <a:ln>
                <a:noFill/>
              </a:ln>
              <a:solidFill>
                <a:srgbClr val="FFFF66"/>
              </a:solidFill>
              <a:effectLst>
                <a:outerShdw blurRad="38100" dist="38100" dir="2700000" algn="tl">
                  <a:srgbClr val="000000"/>
                </a:outerShdw>
              </a:effectLst>
              <a:uLnTx/>
              <a:uFillTx/>
              <a:latin typeface="Candara" panose="020E0502030303020204" pitchFamily="34" charset="0"/>
            </a:endParaRPr>
          </a:p>
        </p:txBody>
      </p:sp>
    </p:spTree>
    <p:extLst>
      <p:ext uri="{BB962C8B-B14F-4D97-AF65-F5344CB8AC3E}">
        <p14:creationId xmlns:p14="http://schemas.microsoft.com/office/powerpoint/2010/main" val="210641037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446</TotalTime>
  <Words>2427</Words>
  <Application>Microsoft Office PowerPoint</Application>
  <PresentationFormat>On-screen Show (4:3)</PresentationFormat>
  <Paragraphs>147</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Candara</vt:lpstr>
      <vt:lpstr>Tahoma</vt:lpstr>
      <vt:lpstr>Times New Roman</vt:lpstr>
      <vt:lpstr>Wingdings</vt:lpstr>
      <vt:lpstr>Default Design</vt:lpstr>
      <vt:lpstr>PowerPoint Presentation</vt:lpstr>
      <vt:lpstr>How Shall The Young Secure Their Heart?</vt:lpstr>
      <vt:lpstr>How Shall The Young Secure Their Heart?</vt:lpstr>
      <vt:lpstr>How Shall The Young And Old Secure Their Heart?</vt:lpstr>
      <vt:lpstr>How Shall The Young Secure Their Heart?</vt:lpstr>
      <vt:lpstr>How Shall The Young Secure Their Heart?</vt:lpstr>
      <vt:lpstr>How Shall The Young Secure Their Heart?</vt:lpstr>
      <vt:lpstr>How Shall The Young Secure Their Heart?</vt:lpstr>
      <vt:lpstr>How Shall The Young Secure Their Heart?</vt:lpstr>
      <vt:lpstr>How Shall The Young Secure Their Heart?</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mgalloway2715@gmail.com</dc:creator>
  <cp:lastModifiedBy>Tommy McClure</cp:lastModifiedBy>
  <cp:revision>19</cp:revision>
  <cp:lastPrinted>2022-07-10T23:37:14Z</cp:lastPrinted>
  <dcterms:created xsi:type="dcterms:W3CDTF">2022-06-18T19:36:12Z</dcterms:created>
  <dcterms:modified xsi:type="dcterms:W3CDTF">2022-07-11T13:33:09Z</dcterms:modified>
</cp:coreProperties>
</file>