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4"/>
  </p:sldMasterIdLst>
  <p:notesMasterIdLst>
    <p:notesMasterId r:id="rId19"/>
  </p:notesMasterIdLst>
  <p:handoutMasterIdLst>
    <p:handoutMasterId r:id="rId20"/>
  </p:handout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367" r:id="rId18"/>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61DCCFC-4E96-4506-9AB8-B20472ECAABE}" v="6836" dt="2022-06-19T22:57:08.64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5413" autoAdjust="0"/>
    <p:restoredTop sz="71089" autoAdjust="0"/>
  </p:normalViewPr>
  <p:slideViewPr>
    <p:cSldViewPr snapToGrid="0">
      <p:cViewPr varScale="1">
        <p:scale>
          <a:sx n="76" d="100"/>
          <a:sy n="76" d="100"/>
        </p:scale>
        <p:origin x="2646" y="54"/>
      </p:cViewPr>
      <p:guideLst/>
    </p:cSldViewPr>
  </p:slideViewPr>
  <p:notesTextViewPr>
    <p:cViewPr>
      <p:scale>
        <a:sx n="1" d="1"/>
        <a:sy n="1" d="1"/>
      </p:scale>
      <p:origin x="0" y="0"/>
    </p:cViewPr>
  </p:notesTextViewPr>
  <p:notesViewPr>
    <p:cSldViewPr snapToGrid="0">
      <p:cViewPr varScale="1">
        <p:scale>
          <a:sx n="78" d="100"/>
          <a:sy n="78" d="100"/>
        </p:scale>
        <p:origin x="3936" y="-1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mmy McClure" userId="5f57beb918c8a44c" providerId="LiveId" clId="{D61DCCFC-4E96-4506-9AB8-B20472ECAABE}"/>
    <pc:docChg chg="undo custSel addSld modSld modNotesMaster">
      <pc:chgData name="Tommy McClure" userId="5f57beb918c8a44c" providerId="LiveId" clId="{D61DCCFC-4E96-4506-9AB8-B20472ECAABE}" dt="2022-06-19T23:56:44.162" v="9736" actId="115"/>
      <pc:docMkLst>
        <pc:docMk/>
      </pc:docMkLst>
      <pc:sldChg chg="modNotes modNotesTx">
        <pc:chgData name="Tommy McClure" userId="5f57beb918c8a44c" providerId="LiveId" clId="{D61DCCFC-4E96-4506-9AB8-B20472ECAABE}" dt="2022-06-19T02:01:04.938" v="9607" actId="14100"/>
        <pc:sldMkLst>
          <pc:docMk/>
          <pc:sldMk cId="3754664940" sldId="256"/>
        </pc:sldMkLst>
      </pc:sldChg>
      <pc:sldChg chg="modSp new mod modAnim modNotes modNotesTx">
        <pc:chgData name="Tommy McClure" userId="5f57beb918c8a44c" providerId="LiveId" clId="{D61DCCFC-4E96-4506-9AB8-B20472ECAABE}" dt="2022-06-19T22:58:52.791" v="9683" actId="113"/>
        <pc:sldMkLst>
          <pc:docMk/>
          <pc:sldMk cId="2054106700" sldId="258"/>
        </pc:sldMkLst>
        <pc:spChg chg="mod">
          <ac:chgData name="Tommy McClure" userId="5f57beb918c8a44c" providerId="LiveId" clId="{D61DCCFC-4E96-4506-9AB8-B20472ECAABE}" dt="2022-06-17T22:52:34.665" v="754" actId="207"/>
          <ac:spMkLst>
            <pc:docMk/>
            <pc:sldMk cId="2054106700" sldId="258"/>
            <ac:spMk id="2" creationId="{9322B205-5C8B-1E95-66D0-97D6E2170F38}"/>
          </ac:spMkLst>
        </pc:spChg>
        <pc:spChg chg="mod">
          <ac:chgData name="Tommy McClure" userId="5f57beb918c8a44c" providerId="LiveId" clId="{D61DCCFC-4E96-4506-9AB8-B20472ECAABE}" dt="2022-06-19T22:57:08.643" v="9681" actId="20577"/>
          <ac:spMkLst>
            <pc:docMk/>
            <pc:sldMk cId="2054106700" sldId="258"/>
            <ac:spMk id="3" creationId="{5F036A76-E44A-232A-1170-4FF7E2D74A1A}"/>
          </ac:spMkLst>
        </pc:spChg>
      </pc:sldChg>
      <pc:sldChg chg="addSp modSp add mod modAnim modNotes modNotesTx">
        <pc:chgData name="Tommy McClure" userId="5f57beb918c8a44c" providerId="LiveId" clId="{D61DCCFC-4E96-4506-9AB8-B20472ECAABE}" dt="2022-06-19T02:01:53.408" v="9615" actId="207"/>
        <pc:sldMkLst>
          <pc:docMk/>
          <pc:sldMk cId="3877023039" sldId="259"/>
        </pc:sldMkLst>
        <pc:spChg chg="mod ord">
          <ac:chgData name="Tommy McClure" userId="5f57beb918c8a44c" providerId="LiveId" clId="{D61DCCFC-4E96-4506-9AB8-B20472ECAABE}" dt="2022-06-18T15:59:22.284" v="2482" actId="166"/>
          <ac:spMkLst>
            <pc:docMk/>
            <pc:sldMk cId="3877023039" sldId="259"/>
            <ac:spMk id="2" creationId="{9322B205-5C8B-1E95-66D0-97D6E2170F38}"/>
          </ac:spMkLst>
        </pc:spChg>
        <pc:spChg chg="mod">
          <ac:chgData name="Tommy McClure" userId="5f57beb918c8a44c" providerId="LiveId" clId="{D61DCCFC-4E96-4506-9AB8-B20472ECAABE}" dt="2022-06-18T17:19:40.097" v="3643" actId="20577"/>
          <ac:spMkLst>
            <pc:docMk/>
            <pc:sldMk cId="3877023039" sldId="259"/>
            <ac:spMk id="3" creationId="{5F036A76-E44A-232A-1170-4FF7E2D74A1A}"/>
          </ac:spMkLst>
        </pc:spChg>
        <pc:spChg chg="add mod">
          <ac:chgData name="Tommy McClure" userId="5f57beb918c8a44c" providerId="LiveId" clId="{D61DCCFC-4E96-4506-9AB8-B20472ECAABE}" dt="2022-06-18T15:58:44.282" v="2478" actId="2085"/>
          <ac:spMkLst>
            <pc:docMk/>
            <pc:sldMk cId="3877023039" sldId="259"/>
            <ac:spMk id="4" creationId="{8786FC55-67DE-86AB-9578-D5FD05E8A9BB}"/>
          </ac:spMkLst>
        </pc:spChg>
      </pc:sldChg>
      <pc:sldChg chg="addSp modSp add mod modAnim modNotes modNotesTx">
        <pc:chgData name="Tommy McClure" userId="5f57beb918c8a44c" providerId="LiveId" clId="{D61DCCFC-4E96-4506-9AB8-B20472ECAABE}" dt="2022-06-19T02:02:16.490" v="9619" actId="207"/>
        <pc:sldMkLst>
          <pc:docMk/>
          <pc:sldMk cId="2435677032" sldId="260"/>
        </pc:sldMkLst>
        <pc:spChg chg="mod ord">
          <ac:chgData name="Tommy McClure" userId="5f57beb918c8a44c" providerId="LiveId" clId="{D61DCCFC-4E96-4506-9AB8-B20472ECAABE}" dt="2022-06-18T16:00:25.204" v="2491" actId="166"/>
          <ac:spMkLst>
            <pc:docMk/>
            <pc:sldMk cId="2435677032" sldId="260"/>
            <ac:spMk id="2" creationId="{9322B205-5C8B-1E95-66D0-97D6E2170F38}"/>
          </ac:spMkLst>
        </pc:spChg>
        <pc:spChg chg="mod">
          <ac:chgData name="Tommy McClure" userId="5f57beb918c8a44c" providerId="LiveId" clId="{D61DCCFC-4E96-4506-9AB8-B20472ECAABE}" dt="2022-06-18T17:07:38.230" v="3520" actId="20577"/>
          <ac:spMkLst>
            <pc:docMk/>
            <pc:sldMk cId="2435677032" sldId="260"/>
            <ac:spMk id="3" creationId="{5F036A76-E44A-232A-1170-4FF7E2D74A1A}"/>
          </ac:spMkLst>
        </pc:spChg>
        <pc:spChg chg="add mod">
          <ac:chgData name="Tommy McClure" userId="5f57beb918c8a44c" providerId="LiveId" clId="{D61DCCFC-4E96-4506-9AB8-B20472ECAABE}" dt="2022-06-18T16:00:16.436" v="2490" actId="14100"/>
          <ac:spMkLst>
            <pc:docMk/>
            <pc:sldMk cId="2435677032" sldId="260"/>
            <ac:spMk id="4" creationId="{8EDB67AB-F51F-3C3C-9028-D0877D970AFD}"/>
          </ac:spMkLst>
        </pc:spChg>
      </pc:sldChg>
      <pc:sldChg chg="addSp delSp modSp add mod modAnim modNotes modNotesTx">
        <pc:chgData name="Tommy McClure" userId="5f57beb918c8a44c" providerId="LiveId" clId="{D61DCCFC-4E96-4506-9AB8-B20472ECAABE}" dt="2022-06-19T23:56:44.162" v="9736" actId="115"/>
        <pc:sldMkLst>
          <pc:docMk/>
          <pc:sldMk cId="2984275242" sldId="261"/>
        </pc:sldMkLst>
        <pc:spChg chg="mod ord">
          <ac:chgData name="Tommy McClure" userId="5f57beb918c8a44c" providerId="LiveId" clId="{D61DCCFC-4E96-4506-9AB8-B20472ECAABE}" dt="2022-06-18T16:02:42.224" v="2521" actId="166"/>
          <ac:spMkLst>
            <pc:docMk/>
            <pc:sldMk cId="2984275242" sldId="261"/>
            <ac:spMk id="2" creationId="{9322B205-5C8B-1E95-66D0-97D6E2170F38}"/>
          </ac:spMkLst>
        </pc:spChg>
        <pc:spChg chg="mod">
          <ac:chgData name="Tommy McClure" userId="5f57beb918c8a44c" providerId="LiveId" clId="{D61DCCFC-4E96-4506-9AB8-B20472ECAABE}" dt="2022-06-18T21:08:02.442" v="9499" actId="15"/>
          <ac:spMkLst>
            <pc:docMk/>
            <pc:sldMk cId="2984275242" sldId="261"/>
            <ac:spMk id="3" creationId="{5F036A76-E44A-232A-1170-4FF7E2D74A1A}"/>
          </ac:spMkLst>
        </pc:spChg>
        <pc:spChg chg="add del mod">
          <ac:chgData name="Tommy McClure" userId="5f57beb918c8a44c" providerId="LiveId" clId="{D61DCCFC-4E96-4506-9AB8-B20472ECAABE}" dt="2022-06-18T16:00:51.553" v="2497"/>
          <ac:spMkLst>
            <pc:docMk/>
            <pc:sldMk cId="2984275242" sldId="261"/>
            <ac:spMk id="4" creationId="{426FEB47-A8D7-98A3-81E4-E239CE69337A}"/>
          </ac:spMkLst>
        </pc:spChg>
        <pc:spChg chg="add del mod">
          <ac:chgData name="Tommy McClure" userId="5f57beb918c8a44c" providerId="LiveId" clId="{D61DCCFC-4E96-4506-9AB8-B20472ECAABE}" dt="2022-06-18T16:01:07.288" v="2501"/>
          <ac:spMkLst>
            <pc:docMk/>
            <pc:sldMk cId="2984275242" sldId="261"/>
            <ac:spMk id="5" creationId="{DC270D2F-1142-BD9A-43CB-C3AD4E1C79F9}"/>
          </ac:spMkLst>
        </pc:spChg>
        <pc:spChg chg="add del mod">
          <ac:chgData name="Tommy McClure" userId="5f57beb918c8a44c" providerId="LiveId" clId="{D61DCCFC-4E96-4506-9AB8-B20472ECAABE}" dt="2022-06-18T16:01:20.386" v="2505"/>
          <ac:spMkLst>
            <pc:docMk/>
            <pc:sldMk cId="2984275242" sldId="261"/>
            <ac:spMk id="6" creationId="{FFC1F655-A18F-F89D-7E52-57D246279CBF}"/>
          </ac:spMkLst>
        </pc:spChg>
        <pc:spChg chg="add mod ord">
          <ac:chgData name="Tommy McClure" userId="5f57beb918c8a44c" providerId="LiveId" clId="{D61DCCFC-4E96-4506-9AB8-B20472ECAABE}" dt="2022-06-18T16:02:25.847" v="2518" actId="1035"/>
          <ac:spMkLst>
            <pc:docMk/>
            <pc:sldMk cId="2984275242" sldId="261"/>
            <ac:spMk id="7" creationId="{04385B17-E78E-6239-57B7-EB3F43DE6EE8}"/>
          </ac:spMkLst>
        </pc:spChg>
        <pc:spChg chg="add del mod">
          <ac:chgData name="Tommy McClure" userId="5f57beb918c8a44c" providerId="LiveId" clId="{D61DCCFC-4E96-4506-9AB8-B20472ECAABE}" dt="2022-06-18T16:02:37.238" v="2520"/>
          <ac:spMkLst>
            <pc:docMk/>
            <pc:sldMk cId="2984275242" sldId="261"/>
            <ac:spMk id="8" creationId="{2F1C8641-1D02-5220-8638-F60BA2915699}"/>
          </ac:spMkLst>
        </pc:spChg>
      </pc:sldChg>
      <pc:sldChg chg="addSp modSp add mod modAnim modNotes modNotesTx">
        <pc:chgData name="Tommy McClure" userId="5f57beb918c8a44c" providerId="LiveId" clId="{D61DCCFC-4E96-4506-9AB8-B20472ECAABE}" dt="2022-06-19T02:02:56.641" v="9626" actId="207"/>
        <pc:sldMkLst>
          <pc:docMk/>
          <pc:sldMk cId="2596073305" sldId="262"/>
        </pc:sldMkLst>
        <pc:spChg chg="mod ord">
          <ac:chgData name="Tommy McClure" userId="5f57beb918c8a44c" providerId="LiveId" clId="{D61DCCFC-4E96-4506-9AB8-B20472ECAABE}" dt="2022-06-18T17:34:26.134" v="3870" actId="166"/>
          <ac:spMkLst>
            <pc:docMk/>
            <pc:sldMk cId="2596073305" sldId="262"/>
            <ac:spMk id="2" creationId="{9322B205-5C8B-1E95-66D0-97D6E2170F38}"/>
          </ac:spMkLst>
        </pc:spChg>
        <pc:spChg chg="mod">
          <ac:chgData name="Tommy McClure" userId="5f57beb918c8a44c" providerId="LiveId" clId="{D61DCCFC-4E96-4506-9AB8-B20472ECAABE}" dt="2022-06-18T21:09:22.149" v="9515" actId="20577"/>
          <ac:spMkLst>
            <pc:docMk/>
            <pc:sldMk cId="2596073305" sldId="262"/>
            <ac:spMk id="3" creationId="{5F036A76-E44A-232A-1170-4FF7E2D74A1A}"/>
          </ac:spMkLst>
        </pc:spChg>
        <pc:spChg chg="add mod">
          <ac:chgData name="Tommy McClure" userId="5f57beb918c8a44c" providerId="LiveId" clId="{D61DCCFC-4E96-4506-9AB8-B20472ECAABE}" dt="2022-06-18T16:16:13.125" v="2714" actId="14100"/>
          <ac:spMkLst>
            <pc:docMk/>
            <pc:sldMk cId="2596073305" sldId="262"/>
            <ac:spMk id="5" creationId="{E59231CB-B578-47B4-F3B6-BC99177094DF}"/>
          </ac:spMkLst>
        </pc:spChg>
        <pc:spChg chg="mod">
          <ac:chgData name="Tommy McClure" userId="5f57beb918c8a44c" providerId="LiveId" clId="{D61DCCFC-4E96-4506-9AB8-B20472ECAABE}" dt="2022-06-18T16:16:16.799" v="2715" actId="14100"/>
          <ac:spMkLst>
            <pc:docMk/>
            <pc:sldMk cId="2596073305" sldId="262"/>
            <ac:spMk id="7" creationId="{04385B17-E78E-6239-57B7-EB3F43DE6EE8}"/>
          </ac:spMkLst>
        </pc:spChg>
      </pc:sldChg>
      <pc:sldChg chg="addSp modSp add mod modAnim modNotes modNotesTx">
        <pc:chgData name="Tommy McClure" userId="5f57beb918c8a44c" providerId="LiveId" clId="{D61DCCFC-4E96-4506-9AB8-B20472ECAABE}" dt="2022-06-19T02:03:19.662" v="9630" actId="207"/>
        <pc:sldMkLst>
          <pc:docMk/>
          <pc:sldMk cId="223813771" sldId="263"/>
        </pc:sldMkLst>
        <pc:spChg chg="ord">
          <ac:chgData name="Tommy McClure" userId="5f57beb918c8a44c" providerId="LiveId" clId="{D61DCCFC-4E96-4506-9AB8-B20472ECAABE}" dt="2022-06-18T18:25:05.488" v="5007" actId="166"/>
          <ac:spMkLst>
            <pc:docMk/>
            <pc:sldMk cId="223813771" sldId="263"/>
            <ac:spMk id="2" creationId="{9322B205-5C8B-1E95-66D0-97D6E2170F38}"/>
          </ac:spMkLst>
        </pc:spChg>
        <pc:spChg chg="mod">
          <ac:chgData name="Tommy McClure" userId="5f57beb918c8a44c" providerId="LiveId" clId="{D61DCCFC-4E96-4506-9AB8-B20472ECAABE}" dt="2022-06-18T21:11:21.373" v="9581" actId="20577"/>
          <ac:spMkLst>
            <pc:docMk/>
            <pc:sldMk cId="223813771" sldId="263"/>
            <ac:spMk id="3" creationId="{5F036A76-E44A-232A-1170-4FF7E2D74A1A}"/>
          </ac:spMkLst>
        </pc:spChg>
        <pc:spChg chg="mod">
          <ac:chgData name="Tommy McClure" userId="5f57beb918c8a44c" providerId="LiveId" clId="{D61DCCFC-4E96-4506-9AB8-B20472ECAABE}" dt="2022-06-18T18:22:00.376" v="4928" actId="1035"/>
          <ac:spMkLst>
            <pc:docMk/>
            <pc:sldMk cId="223813771" sldId="263"/>
            <ac:spMk id="5" creationId="{E59231CB-B578-47B4-F3B6-BC99177094DF}"/>
          </ac:spMkLst>
        </pc:spChg>
        <pc:spChg chg="add mod">
          <ac:chgData name="Tommy McClure" userId="5f57beb918c8a44c" providerId="LiveId" clId="{D61DCCFC-4E96-4506-9AB8-B20472ECAABE}" dt="2022-06-18T18:24:30.681" v="5006" actId="14100"/>
          <ac:spMkLst>
            <pc:docMk/>
            <pc:sldMk cId="223813771" sldId="263"/>
            <ac:spMk id="6" creationId="{031F2B23-B5BB-EC5C-B825-CAC7CF4E320F}"/>
          </ac:spMkLst>
        </pc:spChg>
        <pc:spChg chg="mod">
          <ac:chgData name="Tommy McClure" userId="5f57beb918c8a44c" providerId="LiveId" clId="{D61DCCFC-4E96-4506-9AB8-B20472ECAABE}" dt="2022-06-18T18:22:04.033" v="4929" actId="14100"/>
          <ac:spMkLst>
            <pc:docMk/>
            <pc:sldMk cId="223813771" sldId="263"/>
            <ac:spMk id="7" creationId="{04385B17-E78E-6239-57B7-EB3F43DE6EE8}"/>
          </ac:spMkLst>
        </pc:spChg>
      </pc:sldChg>
      <pc:sldChg chg="modSp add mod modAnim modNotes modNotesTx">
        <pc:chgData name="Tommy McClure" userId="5f57beb918c8a44c" providerId="LiveId" clId="{D61DCCFC-4E96-4506-9AB8-B20472ECAABE}" dt="2022-06-19T02:03:42.651" v="9634" actId="207"/>
        <pc:sldMkLst>
          <pc:docMk/>
          <pc:sldMk cId="147903490" sldId="264"/>
        </pc:sldMkLst>
        <pc:spChg chg="mod ord">
          <ac:chgData name="Tommy McClure" userId="5f57beb918c8a44c" providerId="LiveId" clId="{D61DCCFC-4E96-4506-9AB8-B20472ECAABE}" dt="2022-06-18T19:17:22.497" v="6588" actId="166"/>
          <ac:spMkLst>
            <pc:docMk/>
            <pc:sldMk cId="147903490" sldId="264"/>
            <ac:spMk id="2" creationId="{9322B205-5C8B-1E95-66D0-97D6E2170F38}"/>
          </ac:spMkLst>
        </pc:spChg>
        <pc:spChg chg="mod">
          <ac:chgData name="Tommy McClure" userId="5f57beb918c8a44c" providerId="LiveId" clId="{D61DCCFC-4E96-4506-9AB8-B20472ECAABE}" dt="2022-06-18T21:12:09.553" v="9583" actId="20577"/>
          <ac:spMkLst>
            <pc:docMk/>
            <pc:sldMk cId="147903490" sldId="264"/>
            <ac:spMk id="3" creationId="{5F036A76-E44A-232A-1170-4FF7E2D74A1A}"/>
          </ac:spMkLst>
        </pc:spChg>
        <pc:spChg chg="mod">
          <ac:chgData name="Tommy McClure" userId="5f57beb918c8a44c" providerId="LiveId" clId="{D61DCCFC-4E96-4506-9AB8-B20472ECAABE}" dt="2022-06-18T19:17:07.722" v="6584" actId="1035"/>
          <ac:spMkLst>
            <pc:docMk/>
            <pc:sldMk cId="147903490" sldId="264"/>
            <ac:spMk id="5" creationId="{E59231CB-B578-47B4-F3B6-BC99177094DF}"/>
          </ac:spMkLst>
        </pc:spChg>
        <pc:spChg chg="mod">
          <ac:chgData name="Tommy McClure" userId="5f57beb918c8a44c" providerId="LiveId" clId="{D61DCCFC-4E96-4506-9AB8-B20472ECAABE}" dt="2022-06-18T19:17:12.582" v="6587" actId="1035"/>
          <ac:spMkLst>
            <pc:docMk/>
            <pc:sldMk cId="147903490" sldId="264"/>
            <ac:spMk id="6" creationId="{031F2B23-B5BB-EC5C-B825-CAC7CF4E320F}"/>
          </ac:spMkLst>
        </pc:spChg>
        <pc:spChg chg="mod">
          <ac:chgData name="Tommy McClure" userId="5f57beb918c8a44c" providerId="LiveId" clId="{D61DCCFC-4E96-4506-9AB8-B20472ECAABE}" dt="2022-06-18T18:57:17.644" v="5739" actId="14100"/>
          <ac:spMkLst>
            <pc:docMk/>
            <pc:sldMk cId="147903490" sldId="264"/>
            <ac:spMk id="7" creationId="{04385B17-E78E-6239-57B7-EB3F43DE6EE8}"/>
          </ac:spMkLst>
        </pc:spChg>
      </pc:sldChg>
      <pc:sldChg chg="addSp delSp modSp add mod delAnim modAnim modNotes modNotesTx">
        <pc:chgData name="Tommy McClure" userId="5f57beb918c8a44c" providerId="LiveId" clId="{D61DCCFC-4E96-4506-9AB8-B20472ECAABE}" dt="2022-06-19T02:04:25.772" v="9643" actId="255"/>
        <pc:sldMkLst>
          <pc:docMk/>
          <pc:sldMk cId="2900369538" sldId="265"/>
        </pc:sldMkLst>
        <pc:spChg chg="add del mod ord">
          <ac:chgData name="Tommy McClure" userId="5f57beb918c8a44c" providerId="LiveId" clId="{D61DCCFC-4E96-4506-9AB8-B20472ECAABE}" dt="2022-06-18T19:37:58.027" v="6716" actId="166"/>
          <ac:spMkLst>
            <pc:docMk/>
            <pc:sldMk cId="2900369538" sldId="265"/>
            <ac:spMk id="2" creationId="{9322B205-5C8B-1E95-66D0-97D6E2170F38}"/>
          </ac:spMkLst>
        </pc:spChg>
        <pc:spChg chg="mod">
          <ac:chgData name="Tommy McClure" userId="5f57beb918c8a44c" providerId="LiveId" clId="{D61DCCFC-4E96-4506-9AB8-B20472ECAABE}" dt="2022-06-18T19:50:30.537" v="7380" actId="14100"/>
          <ac:spMkLst>
            <pc:docMk/>
            <pc:sldMk cId="2900369538" sldId="265"/>
            <ac:spMk id="3" creationId="{5F036A76-E44A-232A-1170-4FF7E2D74A1A}"/>
          </ac:spMkLst>
        </pc:spChg>
        <pc:spChg chg="mod">
          <ac:chgData name="Tommy McClure" userId="5f57beb918c8a44c" providerId="LiveId" clId="{D61DCCFC-4E96-4506-9AB8-B20472ECAABE}" dt="2022-06-18T19:37:17.381" v="6715" actId="14100"/>
          <ac:spMkLst>
            <pc:docMk/>
            <pc:sldMk cId="2900369538" sldId="265"/>
            <ac:spMk id="5" creationId="{E59231CB-B578-47B4-F3B6-BC99177094DF}"/>
          </ac:spMkLst>
        </pc:spChg>
        <pc:spChg chg="del">
          <ac:chgData name="Tommy McClure" userId="5f57beb918c8a44c" providerId="LiveId" clId="{D61DCCFC-4E96-4506-9AB8-B20472ECAABE}" dt="2022-06-18T19:32:08.575" v="6694" actId="478"/>
          <ac:spMkLst>
            <pc:docMk/>
            <pc:sldMk cId="2900369538" sldId="265"/>
            <ac:spMk id="6" creationId="{031F2B23-B5BB-EC5C-B825-CAC7CF4E320F}"/>
          </ac:spMkLst>
        </pc:spChg>
        <pc:spChg chg="mod">
          <ac:chgData name="Tommy McClure" userId="5f57beb918c8a44c" providerId="LiveId" clId="{D61DCCFC-4E96-4506-9AB8-B20472ECAABE}" dt="2022-06-18T19:32:56.765" v="6709" actId="14100"/>
          <ac:spMkLst>
            <pc:docMk/>
            <pc:sldMk cId="2900369538" sldId="265"/>
            <ac:spMk id="7" creationId="{04385B17-E78E-6239-57B7-EB3F43DE6EE8}"/>
          </ac:spMkLst>
        </pc:spChg>
        <pc:spChg chg="add del mod">
          <ac:chgData name="Tommy McClure" userId="5f57beb918c8a44c" providerId="LiveId" clId="{D61DCCFC-4E96-4506-9AB8-B20472ECAABE}" dt="2022-06-18T19:31:54.090" v="6691" actId="478"/>
          <ac:spMkLst>
            <pc:docMk/>
            <pc:sldMk cId="2900369538" sldId="265"/>
            <ac:spMk id="8" creationId="{708E30E7-7BC3-B225-95FD-E29CAE7ABAC0}"/>
          </ac:spMkLst>
        </pc:spChg>
      </pc:sldChg>
      <pc:sldChg chg="modSp add mod modAnim modNotes modNotesTx">
        <pc:chgData name="Tommy McClure" userId="5f57beb918c8a44c" providerId="LiveId" clId="{D61DCCFC-4E96-4506-9AB8-B20472ECAABE}" dt="2022-06-19T02:05:31.116" v="9650" actId="14100"/>
        <pc:sldMkLst>
          <pc:docMk/>
          <pc:sldMk cId="141849046" sldId="266"/>
        </pc:sldMkLst>
        <pc:spChg chg="mod ord">
          <ac:chgData name="Tommy McClure" userId="5f57beb918c8a44c" providerId="LiveId" clId="{D61DCCFC-4E96-4506-9AB8-B20472ECAABE}" dt="2022-06-18T20:28:59.359" v="8269" actId="166"/>
          <ac:spMkLst>
            <pc:docMk/>
            <pc:sldMk cId="141849046" sldId="266"/>
            <ac:spMk id="2" creationId="{9322B205-5C8B-1E95-66D0-97D6E2170F38}"/>
          </ac:spMkLst>
        </pc:spChg>
        <pc:spChg chg="mod">
          <ac:chgData name="Tommy McClure" userId="5f57beb918c8a44c" providerId="LiveId" clId="{D61DCCFC-4E96-4506-9AB8-B20472ECAABE}" dt="2022-06-18T20:24:02.842" v="8203" actId="14100"/>
          <ac:spMkLst>
            <pc:docMk/>
            <pc:sldMk cId="141849046" sldId="266"/>
            <ac:spMk id="3" creationId="{5F036A76-E44A-232A-1170-4FF7E2D74A1A}"/>
          </ac:spMkLst>
        </pc:spChg>
        <pc:spChg chg="mod">
          <ac:chgData name="Tommy McClure" userId="5f57beb918c8a44c" providerId="LiveId" clId="{D61DCCFC-4E96-4506-9AB8-B20472ECAABE}" dt="2022-06-18T20:28:04.817" v="8257" actId="1035"/>
          <ac:spMkLst>
            <pc:docMk/>
            <pc:sldMk cId="141849046" sldId="266"/>
            <ac:spMk id="5" creationId="{E59231CB-B578-47B4-F3B6-BC99177094DF}"/>
          </ac:spMkLst>
        </pc:spChg>
        <pc:spChg chg="mod">
          <ac:chgData name="Tommy McClure" userId="5f57beb918c8a44c" providerId="LiveId" clId="{D61DCCFC-4E96-4506-9AB8-B20472ECAABE}" dt="2022-06-18T20:28:50.419" v="8268" actId="1035"/>
          <ac:spMkLst>
            <pc:docMk/>
            <pc:sldMk cId="141849046" sldId="266"/>
            <ac:spMk id="7" creationId="{04385B17-E78E-6239-57B7-EB3F43DE6EE8}"/>
          </ac:spMkLst>
        </pc:spChg>
      </pc:sldChg>
      <pc:sldChg chg="modSp add mod modAnim modNotes modNotesTx">
        <pc:chgData name="Tommy McClure" userId="5f57beb918c8a44c" providerId="LiveId" clId="{D61DCCFC-4E96-4506-9AB8-B20472ECAABE}" dt="2022-06-19T02:07:01.938" v="9658" actId="14100"/>
        <pc:sldMkLst>
          <pc:docMk/>
          <pc:sldMk cId="3507510099" sldId="267"/>
        </pc:sldMkLst>
        <pc:spChg chg="ord">
          <ac:chgData name="Tommy McClure" userId="5f57beb918c8a44c" providerId="LiveId" clId="{D61DCCFC-4E96-4506-9AB8-B20472ECAABE}" dt="2022-06-18T20:41:16.533" v="8840" actId="166"/>
          <ac:spMkLst>
            <pc:docMk/>
            <pc:sldMk cId="3507510099" sldId="267"/>
            <ac:spMk id="2" creationId="{9322B205-5C8B-1E95-66D0-97D6E2170F38}"/>
          </ac:spMkLst>
        </pc:spChg>
        <pc:spChg chg="mod">
          <ac:chgData name="Tommy McClure" userId="5f57beb918c8a44c" providerId="LiveId" clId="{D61DCCFC-4E96-4506-9AB8-B20472ECAABE}" dt="2022-06-18T20:44:28.186" v="8982" actId="20577"/>
          <ac:spMkLst>
            <pc:docMk/>
            <pc:sldMk cId="3507510099" sldId="267"/>
            <ac:spMk id="3" creationId="{5F036A76-E44A-232A-1170-4FF7E2D74A1A}"/>
          </ac:spMkLst>
        </pc:spChg>
        <pc:spChg chg="mod">
          <ac:chgData name="Tommy McClure" userId="5f57beb918c8a44c" providerId="LiveId" clId="{D61DCCFC-4E96-4506-9AB8-B20472ECAABE}" dt="2022-06-18T20:27:16.292" v="8243" actId="1035"/>
          <ac:spMkLst>
            <pc:docMk/>
            <pc:sldMk cId="3507510099" sldId="267"/>
            <ac:spMk id="5" creationId="{E59231CB-B578-47B4-F3B6-BC99177094DF}"/>
          </ac:spMkLst>
        </pc:spChg>
        <pc:spChg chg="mod">
          <ac:chgData name="Tommy McClure" userId="5f57beb918c8a44c" providerId="LiveId" clId="{D61DCCFC-4E96-4506-9AB8-B20472ECAABE}" dt="2022-06-18T20:27:11.496" v="8242" actId="14100"/>
          <ac:spMkLst>
            <pc:docMk/>
            <pc:sldMk cId="3507510099" sldId="267"/>
            <ac:spMk id="7" creationId="{04385B17-E78E-6239-57B7-EB3F43DE6EE8}"/>
          </ac:spMkLst>
        </pc:spChg>
      </pc:sldChg>
      <pc:sldChg chg="modSp add mod modAnim modNotes modNotesTx">
        <pc:chgData name="Tommy McClure" userId="5f57beb918c8a44c" providerId="LiveId" clId="{D61DCCFC-4E96-4506-9AB8-B20472ECAABE}" dt="2022-06-19T02:08:27.892" v="9670" actId="207"/>
        <pc:sldMkLst>
          <pc:docMk/>
          <pc:sldMk cId="1719343198" sldId="268"/>
        </pc:sldMkLst>
        <pc:spChg chg="ord">
          <ac:chgData name="Tommy McClure" userId="5f57beb918c8a44c" providerId="LiveId" clId="{D61DCCFC-4E96-4506-9AB8-B20472ECAABE}" dt="2022-06-18T21:00:15.314" v="9465" actId="166"/>
          <ac:spMkLst>
            <pc:docMk/>
            <pc:sldMk cId="1719343198" sldId="268"/>
            <ac:spMk id="2" creationId="{9322B205-5C8B-1E95-66D0-97D6E2170F38}"/>
          </ac:spMkLst>
        </pc:spChg>
        <pc:spChg chg="mod">
          <ac:chgData name="Tommy McClure" userId="5f57beb918c8a44c" providerId="LiveId" clId="{D61DCCFC-4E96-4506-9AB8-B20472ECAABE}" dt="2022-06-18T21:19:27.519" v="9602" actId="115"/>
          <ac:spMkLst>
            <pc:docMk/>
            <pc:sldMk cId="1719343198" sldId="268"/>
            <ac:spMk id="3" creationId="{5F036A76-E44A-232A-1170-4FF7E2D74A1A}"/>
          </ac:spMkLst>
        </pc:spChg>
        <pc:spChg chg="mod">
          <ac:chgData name="Tommy McClure" userId="5f57beb918c8a44c" providerId="LiveId" clId="{D61DCCFC-4E96-4506-9AB8-B20472ECAABE}" dt="2022-06-18T20:46:54.988" v="9012" actId="14100"/>
          <ac:spMkLst>
            <pc:docMk/>
            <pc:sldMk cId="1719343198" sldId="268"/>
            <ac:spMk id="5" creationId="{E59231CB-B578-47B4-F3B6-BC99177094DF}"/>
          </ac:spMkLst>
        </pc:spChg>
        <pc:spChg chg="mod">
          <ac:chgData name="Tommy McClure" userId="5f57beb918c8a44c" providerId="LiveId" clId="{D61DCCFC-4E96-4506-9AB8-B20472ECAABE}" dt="2022-06-18T20:47:01.551" v="9013" actId="14100"/>
          <ac:spMkLst>
            <pc:docMk/>
            <pc:sldMk cId="1719343198" sldId="268"/>
            <ac:spMk id="7" creationId="{04385B17-E78E-6239-57B7-EB3F43DE6EE8}"/>
          </ac:spMkLst>
        </pc:spChg>
      </pc:sldChg>
      <pc:sldChg chg="modSp mod modNotes">
        <pc:chgData name="Tommy McClure" userId="5f57beb918c8a44c" providerId="LiveId" clId="{D61DCCFC-4E96-4506-9AB8-B20472ECAABE}" dt="2022-06-19T02:08:35.895" v="9672" actId="1076"/>
        <pc:sldMkLst>
          <pc:docMk/>
          <pc:sldMk cId="2970185068" sldId="367"/>
        </pc:sldMkLst>
        <pc:spChg chg="mod">
          <ac:chgData name="Tommy McClure" userId="5f57beb918c8a44c" providerId="LiveId" clId="{D61DCCFC-4E96-4506-9AB8-B20472ECAABE}" dt="2022-06-18T21:04:16.044" v="9473" actId="207"/>
          <ac:spMkLst>
            <pc:docMk/>
            <pc:sldMk cId="2970185068" sldId="367"/>
            <ac:spMk id="4" creationId="{FDB3C018-6904-4094-85A6-7BAF69A201A5}"/>
          </ac:spMkLst>
        </pc:spChg>
        <pc:spChg chg="mod">
          <ac:chgData name="Tommy McClure" userId="5f57beb918c8a44c" providerId="LiveId" clId="{D61DCCFC-4E96-4506-9AB8-B20472ECAABE}" dt="2022-06-18T21:15:43.208" v="9597" actId="1076"/>
          <ac:spMkLst>
            <pc:docMk/>
            <pc:sldMk cId="2970185068" sldId="367"/>
            <ac:spMk id="7" creationId="{2A6B56C3-77F0-4E92-B09D-C8D4A68D5E79}"/>
          </ac:spMkLst>
        </pc:spChg>
        <pc:spChg chg="mod">
          <ac:chgData name="Tommy McClure" userId="5f57beb918c8a44c" providerId="LiveId" clId="{D61DCCFC-4E96-4506-9AB8-B20472ECAABE}" dt="2022-06-18T21:04:09.559" v="9471" actId="207"/>
          <ac:spMkLst>
            <pc:docMk/>
            <pc:sldMk cId="2970185068" sldId="367"/>
            <ac:spMk id="10" creationId="{BB8A7FBA-4C4C-4440-9886-90F8BD6246FB}"/>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6BB7B31-A3B0-742D-D324-C4E4ADCC24CE}"/>
              </a:ext>
            </a:extLst>
          </p:cNvPr>
          <p:cNvSpPr>
            <a:spLocks noGrp="1"/>
          </p:cNvSpPr>
          <p:nvPr>
            <p:ph type="hdr" sz="quarter"/>
          </p:nvPr>
        </p:nvSpPr>
        <p:spPr>
          <a:xfrm>
            <a:off x="0" y="0"/>
            <a:ext cx="3170238" cy="481013"/>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27BC0BF6-6E12-C81F-D3C6-830E71B9935A}"/>
              </a:ext>
            </a:extLst>
          </p:cNvPr>
          <p:cNvSpPr>
            <a:spLocks noGrp="1"/>
          </p:cNvSpPr>
          <p:nvPr>
            <p:ph type="dt" sz="quarter" idx="1"/>
          </p:nvPr>
        </p:nvSpPr>
        <p:spPr>
          <a:xfrm>
            <a:off x="4143375" y="0"/>
            <a:ext cx="3170238" cy="481013"/>
          </a:xfrm>
          <a:prstGeom prst="rect">
            <a:avLst/>
          </a:prstGeom>
        </p:spPr>
        <p:txBody>
          <a:bodyPr vert="horz" lIns="91440" tIns="45720" rIns="91440" bIns="45720" rtlCol="0"/>
          <a:lstStyle>
            <a:lvl1pPr algn="r">
              <a:defRPr sz="1200"/>
            </a:lvl1pPr>
          </a:lstStyle>
          <a:p>
            <a:r>
              <a:rPr lang="en-US"/>
              <a:t>6/19/2022 PM</a:t>
            </a:r>
          </a:p>
        </p:txBody>
      </p:sp>
      <p:sp>
        <p:nvSpPr>
          <p:cNvPr id="4" name="Footer Placeholder 3">
            <a:extLst>
              <a:ext uri="{FF2B5EF4-FFF2-40B4-BE49-F238E27FC236}">
                <a16:creationId xmlns:a16="http://schemas.microsoft.com/office/drawing/2014/main" id="{13E8C010-3F71-23DE-69C6-DCCCAA99B3CB}"/>
              </a:ext>
            </a:extLst>
          </p:cNvPr>
          <p:cNvSpPr>
            <a:spLocks noGrp="1"/>
          </p:cNvSpPr>
          <p:nvPr>
            <p:ph type="ftr" sz="quarter" idx="2"/>
          </p:nvPr>
        </p:nvSpPr>
        <p:spPr>
          <a:xfrm>
            <a:off x="0" y="9120188"/>
            <a:ext cx="3170238" cy="48101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5DC4B0E5-5E91-DCCB-7956-709A6E439E76}"/>
              </a:ext>
            </a:extLst>
          </p:cNvPr>
          <p:cNvSpPr>
            <a:spLocks noGrp="1"/>
          </p:cNvSpPr>
          <p:nvPr>
            <p:ph type="sldNum" sz="quarter" idx="3"/>
          </p:nvPr>
        </p:nvSpPr>
        <p:spPr>
          <a:xfrm>
            <a:off x="4143375" y="9120188"/>
            <a:ext cx="3170238" cy="481012"/>
          </a:xfrm>
          <a:prstGeom prst="rect">
            <a:avLst/>
          </a:prstGeom>
        </p:spPr>
        <p:txBody>
          <a:bodyPr vert="horz" lIns="91440" tIns="45720" rIns="91440" bIns="45720" rtlCol="0" anchor="b"/>
          <a:lstStyle>
            <a:lvl1pPr algn="r">
              <a:defRPr sz="1200"/>
            </a:lvl1pPr>
          </a:lstStyle>
          <a:p>
            <a:fld id="{E39B2E46-3869-478D-AB12-E3E43305D496}" type="slidenum">
              <a:rPr lang="en-US" smtClean="0"/>
              <a:t>‹#›</a:t>
            </a:fld>
            <a:endParaRPr lang="en-US"/>
          </a:p>
        </p:txBody>
      </p:sp>
    </p:spTree>
    <p:extLst>
      <p:ext uri="{BB962C8B-B14F-4D97-AF65-F5344CB8AC3E}">
        <p14:creationId xmlns:p14="http://schemas.microsoft.com/office/powerpoint/2010/main" val="2663338005"/>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r>
              <a:rPr lang="en-US"/>
              <a:t>6/19/2022 PM</a:t>
            </a:r>
            <a:endParaRPr lang="en-US" dirty="0"/>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5603C52C-5E29-41AF-BAA3-8217E886DA08}" type="slidenum">
              <a:rPr lang="en-US" smtClean="0"/>
              <a:t>‹#›</a:t>
            </a:fld>
            <a:endParaRPr lang="en-US" dirty="0"/>
          </a:p>
        </p:txBody>
      </p:sp>
    </p:spTree>
    <p:extLst>
      <p:ext uri="{BB962C8B-B14F-4D97-AF65-F5344CB8AC3E}">
        <p14:creationId xmlns:p14="http://schemas.microsoft.com/office/powerpoint/2010/main" val="1961961725"/>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0" y="4620577"/>
            <a:ext cx="7315200" cy="4980623"/>
          </a:xfrm>
        </p:spPr>
        <p:txBody>
          <a:bodyPr/>
          <a:lstStyle/>
          <a:p>
            <a:pPr algn="l"/>
            <a:r>
              <a:rPr lang="en-US" sz="1300" b="1" dirty="0">
                <a:latin typeface="Arial" panose="020B0604020202020204" pitchFamily="34" charset="0"/>
                <a:cs typeface="Arial" panose="020B0604020202020204" pitchFamily="34" charset="0"/>
              </a:rPr>
              <a:t>The Divine Definition of a Citizen of Zion!</a:t>
            </a:r>
          </a:p>
          <a:p>
            <a:pPr algn="l"/>
            <a:endParaRPr lang="en-US" sz="1300" b="1"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5603C52C-5E29-41AF-BAA3-8217E886DA08}" type="slidenum">
              <a:rPr lang="en-US" smtClean="0"/>
              <a:t>1</a:t>
            </a:fld>
            <a:endParaRPr lang="en-US" dirty="0"/>
          </a:p>
        </p:txBody>
      </p:sp>
      <p:sp>
        <p:nvSpPr>
          <p:cNvPr id="5" name="Date Placeholder 4">
            <a:extLst>
              <a:ext uri="{FF2B5EF4-FFF2-40B4-BE49-F238E27FC236}">
                <a16:creationId xmlns:a16="http://schemas.microsoft.com/office/drawing/2014/main" id="{7C44B3C9-8E43-060C-B021-C908228DB497}"/>
              </a:ext>
            </a:extLst>
          </p:cNvPr>
          <p:cNvSpPr>
            <a:spLocks noGrp="1"/>
          </p:cNvSpPr>
          <p:nvPr>
            <p:ph type="dt" idx="1"/>
          </p:nvPr>
        </p:nvSpPr>
        <p:spPr/>
        <p:txBody>
          <a:bodyPr/>
          <a:lstStyle/>
          <a:p>
            <a:r>
              <a:rPr lang="en-US"/>
              <a:t>6/19/2022 PM</a:t>
            </a:r>
            <a:endParaRPr lang="en-US" dirty="0"/>
          </a:p>
        </p:txBody>
      </p:sp>
    </p:spTree>
    <p:extLst>
      <p:ext uri="{BB962C8B-B14F-4D97-AF65-F5344CB8AC3E}">
        <p14:creationId xmlns:p14="http://schemas.microsoft.com/office/powerpoint/2010/main" val="8618798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 y="4620576"/>
            <a:ext cx="7313507" cy="4980623"/>
          </a:xfrm>
        </p:spPr>
        <p:txBody>
          <a:bodyPr/>
          <a:lstStyle/>
          <a:p>
            <a:pPr algn="l"/>
            <a:r>
              <a:rPr lang="en-US" sz="1400" b="1" i="1" u="sng" dirty="0">
                <a:latin typeface="Arial" panose="020B0604020202020204" pitchFamily="34" charset="0"/>
                <a:cs typeface="Arial" panose="020B0604020202020204" pitchFamily="34" charset="0"/>
              </a:rPr>
              <a:t>Psalms 15:4</a:t>
            </a:r>
            <a:r>
              <a:rPr lang="en-US" sz="1400" b="1" i="1" dirty="0">
                <a:latin typeface="Arial" panose="020B0604020202020204" pitchFamily="34" charset="0"/>
                <a:cs typeface="Arial" panose="020B0604020202020204" pitchFamily="34" charset="0"/>
              </a:rPr>
              <a:t>, ESV “in whose eyes a vile person is despised, but who honors those who fear the LORD; </a:t>
            </a:r>
            <a:r>
              <a:rPr lang="en-US" sz="1400" b="1" i="1" u="sng" dirty="0">
                <a:latin typeface="Arial" panose="020B0604020202020204" pitchFamily="34" charset="0"/>
                <a:cs typeface="Arial" panose="020B0604020202020204" pitchFamily="34" charset="0"/>
              </a:rPr>
              <a:t>who swears to his own hurt and does not change;" </a:t>
            </a:r>
          </a:p>
          <a:p>
            <a:pPr algn="l"/>
            <a:endParaRPr lang="en-US" sz="1400" i="1" dirty="0">
              <a:latin typeface="Arial" panose="020B0604020202020204" pitchFamily="34" charset="0"/>
              <a:cs typeface="Arial" panose="020B0604020202020204" pitchFamily="34" charset="0"/>
            </a:endParaRPr>
          </a:p>
          <a:p>
            <a:pPr algn="l"/>
            <a:r>
              <a:rPr lang="en-US" dirty="0">
                <a:latin typeface="Arial" panose="020B0604020202020204" pitchFamily="34" charset="0"/>
                <a:cs typeface="Arial" panose="020B0604020202020204" pitchFamily="34" charset="0"/>
              </a:rPr>
              <a:t>The seventh characteristic of those who will dwell in Zion is those that keep their word. The Common English Version Bible reads, "Someone who keeps their promise even when it hurts" (15:4b). Sometimes people change their mind about a matter they had pledged because it turns out to be less profitable or in some cases more profitable. The commended character of God is to keep your word no matter the outcome. To do otherwise is to illustrate a heart of covetous and greed.</a:t>
            </a:r>
          </a:p>
          <a:p>
            <a:pPr algn="l"/>
            <a:endParaRPr lang="en-US" sz="1500" i="1" dirty="0">
              <a:solidFill>
                <a:srgbClr val="000000"/>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5603C52C-5E29-41AF-BAA3-8217E886DA08}" type="slidenum">
              <a:rPr lang="en-US" smtClean="0"/>
              <a:t>10</a:t>
            </a:fld>
            <a:endParaRPr lang="en-US" dirty="0"/>
          </a:p>
        </p:txBody>
      </p:sp>
      <p:sp>
        <p:nvSpPr>
          <p:cNvPr id="5" name="Date Placeholder 4">
            <a:extLst>
              <a:ext uri="{FF2B5EF4-FFF2-40B4-BE49-F238E27FC236}">
                <a16:creationId xmlns:a16="http://schemas.microsoft.com/office/drawing/2014/main" id="{48BE23D3-0C4E-0337-80B4-A4871A1F0741}"/>
              </a:ext>
            </a:extLst>
          </p:cNvPr>
          <p:cNvSpPr>
            <a:spLocks noGrp="1"/>
          </p:cNvSpPr>
          <p:nvPr>
            <p:ph type="dt" idx="1"/>
          </p:nvPr>
        </p:nvSpPr>
        <p:spPr/>
        <p:txBody>
          <a:bodyPr/>
          <a:lstStyle/>
          <a:p>
            <a:r>
              <a:rPr lang="en-US"/>
              <a:t>6/19/2022 PM</a:t>
            </a:r>
            <a:endParaRPr lang="en-US" dirty="0"/>
          </a:p>
        </p:txBody>
      </p:sp>
    </p:spTree>
    <p:extLst>
      <p:ext uri="{BB962C8B-B14F-4D97-AF65-F5344CB8AC3E}">
        <p14:creationId xmlns:p14="http://schemas.microsoft.com/office/powerpoint/2010/main" val="40454051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0" y="4440239"/>
            <a:ext cx="7315200" cy="5160962"/>
          </a:xfrm>
        </p:spPr>
        <p:txBody>
          <a:bodyPr/>
          <a:lstStyle/>
          <a:p>
            <a:pPr algn="l"/>
            <a:r>
              <a:rPr lang="en-US" sz="1400" b="1" i="1" u="sng" dirty="0">
                <a:latin typeface="Arial" panose="020B0604020202020204" pitchFamily="34" charset="0"/>
                <a:cs typeface="Arial" panose="020B0604020202020204" pitchFamily="34" charset="0"/>
              </a:rPr>
              <a:t>Psalms 15:5</a:t>
            </a:r>
            <a:r>
              <a:rPr lang="en-US" sz="1400" b="1" i="1" dirty="0">
                <a:latin typeface="Arial" panose="020B0604020202020204" pitchFamily="34" charset="0"/>
                <a:cs typeface="Arial" panose="020B0604020202020204" pitchFamily="34" charset="0"/>
              </a:rPr>
              <a:t>, ESV “</a:t>
            </a:r>
            <a:r>
              <a:rPr lang="en-US" sz="1400" b="1" i="1" u="sng" dirty="0">
                <a:latin typeface="Arial" panose="020B0604020202020204" pitchFamily="34" charset="0"/>
                <a:cs typeface="Arial" panose="020B0604020202020204" pitchFamily="34" charset="0"/>
              </a:rPr>
              <a:t>who does not put out his money at interest and does not take a bribe against the innocent</a:t>
            </a:r>
            <a:r>
              <a:rPr lang="en-US" sz="1400" b="1" i="1" dirty="0">
                <a:latin typeface="Arial" panose="020B0604020202020204" pitchFamily="34" charset="0"/>
                <a:cs typeface="Arial" panose="020B0604020202020204" pitchFamily="34" charset="0"/>
              </a:rPr>
              <a:t>. He who does these things shall never be moved"</a:t>
            </a:r>
            <a:endParaRPr lang="en-US" sz="1400" b="1" i="1" u="sng" dirty="0">
              <a:latin typeface="Arial" panose="020B0604020202020204" pitchFamily="34" charset="0"/>
              <a:cs typeface="Arial" panose="020B0604020202020204" pitchFamily="34" charset="0"/>
            </a:endParaRPr>
          </a:p>
          <a:p>
            <a:pPr algn="l"/>
            <a:endParaRPr lang="en-US" dirty="0">
              <a:solidFill>
                <a:srgbClr val="000000"/>
              </a:solidFill>
              <a:latin typeface="Arial" panose="020B0604020202020204" pitchFamily="34" charset="0"/>
              <a:cs typeface="Arial" panose="020B0604020202020204" pitchFamily="34" charset="0"/>
            </a:endParaRPr>
          </a:p>
          <a:p>
            <a:pPr algn="l"/>
            <a:r>
              <a:rPr lang="en-US" b="1" dirty="0">
                <a:solidFill>
                  <a:srgbClr val="000000"/>
                </a:solidFill>
                <a:latin typeface="Arial" panose="020B0604020202020204" pitchFamily="34" charset="0"/>
                <a:cs typeface="Arial" panose="020B0604020202020204" pitchFamily="34" charset="0"/>
              </a:rPr>
              <a:t>Leviticus 25:34-38 ASV 34 </a:t>
            </a:r>
            <a:r>
              <a:rPr lang="en-US" dirty="0">
                <a:solidFill>
                  <a:srgbClr val="000000"/>
                </a:solidFill>
                <a:latin typeface="Arial" panose="020B0604020202020204" pitchFamily="34" charset="0"/>
                <a:cs typeface="Arial" panose="020B0604020202020204" pitchFamily="34" charset="0"/>
              </a:rPr>
              <a:t>But the field of the suburbs of their cities may not be sold; for it is their perpetual possession. </a:t>
            </a:r>
            <a:r>
              <a:rPr lang="en-US" b="1" dirty="0">
                <a:solidFill>
                  <a:srgbClr val="000000"/>
                </a:solidFill>
                <a:latin typeface="Arial" panose="020B0604020202020204" pitchFamily="34" charset="0"/>
                <a:cs typeface="Arial" panose="020B0604020202020204" pitchFamily="34" charset="0"/>
              </a:rPr>
              <a:t>35</a:t>
            </a:r>
            <a:r>
              <a:rPr lang="en-US" dirty="0">
                <a:solidFill>
                  <a:srgbClr val="000000"/>
                </a:solidFill>
                <a:latin typeface="Arial" panose="020B0604020202020204" pitchFamily="34" charset="0"/>
                <a:cs typeface="Arial" panose="020B0604020202020204" pitchFamily="34" charset="0"/>
              </a:rPr>
              <a:t> And if thy brother be waxed poor, and his hand fail with thee; then thou shalt uphold him: as a stranger and a sojourner shall he live with thee. 36 Take thou no interest of him or increase, but fear thy God; that thy brother may live with thee. </a:t>
            </a:r>
            <a:r>
              <a:rPr lang="en-US" b="1" dirty="0">
                <a:solidFill>
                  <a:srgbClr val="000000"/>
                </a:solidFill>
                <a:latin typeface="Arial" panose="020B0604020202020204" pitchFamily="34" charset="0"/>
                <a:cs typeface="Arial" panose="020B0604020202020204" pitchFamily="34" charset="0"/>
              </a:rPr>
              <a:t>37</a:t>
            </a:r>
            <a:r>
              <a:rPr lang="en-US" dirty="0">
                <a:solidFill>
                  <a:srgbClr val="000000"/>
                </a:solidFill>
                <a:latin typeface="Arial" panose="020B0604020202020204" pitchFamily="34" charset="0"/>
                <a:cs typeface="Arial" panose="020B0604020202020204" pitchFamily="34" charset="0"/>
              </a:rPr>
              <a:t> Thou shalt not give him thy money upon interest, nor give him thy victuals for increase. </a:t>
            </a:r>
            <a:r>
              <a:rPr lang="en-US" b="1" dirty="0">
                <a:solidFill>
                  <a:srgbClr val="000000"/>
                </a:solidFill>
                <a:latin typeface="Arial" panose="020B0604020202020204" pitchFamily="34" charset="0"/>
                <a:cs typeface="Arial" panose="020B0604020202020204" pitchFamily="34" charset="0"/>
              </a:rPr>
              <a:t>38</a:t>
            </a:r>
            <a:r>
              <a:rPr lang="en-US" dirty="0">
                <a:solidFill>
                  <a:srgbClr val="000000"/>
                </a:solidFill>
                <a:latin typeface="Arial" panose="020B0604020202020204" pitchFamily="34" charset="0"/>
                <a:cs typeface="Arial" panose="020B0604020202020204" pitchFamily="34" charset="0"/>
              </a:rPr>
              <a:t> I am Jehovah your God, who brought you forth out of the land of Egypt, to give you the land of Canaan, and to be your God.</a:t>
            </a:r>
          </a:p>
          <a:p>
            <a:pPr algn="l"/>
            <a:r>
              <a:rPr lang="en-US" b="1" dirty="0">
                <a:solidFill>
                  <a:srgbClr val="000000"/>
                </a:solidFill>
                <a:latin typeface="Arial" panose="020B0604020202020204" pitchFamily="34" charset="0"/>
                <a:cs typeface="Arial" panose="020B0604020202020204" pitchFamily="34" charset="0"/>
              </a:rPr>
              <a:t>Deuteronomy 23:19-22 ASV 19 </a:t>
            </a:r>
            <a:r>
              <a:rPr lang="en-US" dirty="0">
                <a:solidFill>
                  <a:srgbClr val="000000"/>
                </a:solidFill>
                <a:latin typeface="Arial" panose="020B0604020202020204" pitchFamily="34" charset="0"/>
                <a:cs typeface="Arial" panose="020B0604020202020204" pitchFamily="34" charset="0"/>
              </a:rPr>
              <a:t>Thou shalt not lend upon interest to thy brother; interest of money, interest of victuals, interest of anything that is lent upon interest:</a:t>
            </a:r>
            <a:r>
              <a:rPr lang="en-US" b="1" dirty="0">
                <a:solidFill>
                  <a:srgbClr val="000000"/>
                </a:solidFill>
                <a:latin typeface="Arial" panose="020B0604020202020204" pitchFamily="34" charset="0"/>
                <a:cs typeface="Arial" panose="020B0604020202020204" pitchFamily="34" charset="0"/>
              </a:rPr>
              <a:t> 20 </a:t>
            </a:r>
            <a:r>
              <a:rPr lang="en-US" dirty="0">
                <a:solidFill>
                  <a:srgbClr val="000000"/>
                </a:solidFill>
                <a:latin typeface="Arial" panose="020B0604020202020204" pitchFamily="34" charset="0"/>
                <a:cs typeface="Arial" panose="020B0604020202020204" pitchFamily="34" charset="0"/>
              </a:rPr>
              <a:t>unto a foreigner thou mayest lend upon interest; but unto thy brother thou shalt not lend upon interest, that Jehovah thy God may bless thee in all that thou </a:t>
            </a:r>
            <a:r>
              <a:rPr lang="en-US" dirty="0" err="1">
                <a:solidFill>
                  <a:srgbClr val="000000"/>
                </a:solidFill>
                <a:latin typeface="Arial" panose="020B0604020202020204" pitchFamily="34" charset="0"/>
                <a:cs typeface="Arial" panose="020B0604020202020204" pitchFamily="34" charset="0"/>
              </a:rPr>
              <a:t>puttest</a:t>
            </a:r>
            <a:r>
              <a:rPr lang="en-US" dirty="0">
                <a:solidFill>
                  <a:srgbClr val="000000"/>
                </a:solidFill>
                <a:latin typeface="Arial" panose="020B0604020202020204" pitchFamily="34" charset="0"/>
                <a:cs typeface="Arial" panose="020B0604020202020204" pitchFamily="34" charset="0"/>
              </a:rPr>
              <a:t> thy hand unto, in the land whither thou </a:t>
            </a:r>
            <a:r>
              <a:rPr lang="en-US" dirty="0" err="1">
                <a:solidFill>
                  <a:srgbClr val="000000"/>
                </a:solidFill>
                <a:latin typeface="Arial" panose="020B0604020202020204" pitchFamily="34" charset="0"/>
                <a:cs typeface="Arial" panose="020B0604020202020204" pitchFamily="34" charset="0"/>
              </a:rPr>
              <a:t>goest</a:t>
            </a:r>
            <a:r>
              <a:rPr lang="en-US" dirty="0">
                <a:solidFill>
                  <a:srgbClr val="000000"/>
                </a:solidFill>
                <a:latin typeface="Arial" panose="020B0604020202020204" pitchFamily="34" charset="0"/>
                <a:cs typeface="Arial" panose="020B0604020202020204" pitchFamily="34" charset="0"/>
              </a:rPr>
              <a:t> in to possess it. </a:t>
            </a:r>
          </a:p>
          <a:p>
            <a:pPr algn="l"/>
            <a:endParaRPr lang="en-US" dirty="0">
              <a:solidFill>
                <a:srgbClr val="000000"/>
              </a:solidFill>
              <a:latin typeface="Arial" panose="020B0604020202020204" pitchFamily="34" charset="0"/>
              <a:cs typeface="Arial" panose="020B0604020202020204" pitchFamily="34" charset="0"/>
            </a:endParaRPr>
          </a:p>
          <a:p>
            <a:pPr algn="l"/>
            <a:r>
              <a:rPr lang="en-US" b="1" dirty="0">
                <a:solidFill>
                  <a:srgbClr val="000000"/>
                </a:solidFill>
                <a:latin typeface="Arial" panose="020B0604020202020204" pitchFamily="34" charset="0"/>
                <a:cs typeface="Arial" panose="020B0604020202020204" pitchFamily="34" charset="0"/>
              </a:rPr>
              <a:t>1 Corinthians 6:6-8 KJV 6 </a:t>
            </a:r>
            <a:r>
              <a:rPr lang="en-US" dirty="0">
                <a:solidFill>
                  <a:srgbClr val="000000"/>
                </a:solidFill>
                <a:latin typeface="Arial" panose="020B0604020202020204" pitchFamily="34" charset="0"/>
                <a:cs typeface="Arial" panose="020B0604020202020204" pitchFamily="34" charset="0"/>
              </a:rPr>
              <a:t>But brother </a:t>
            </a:r>
            <a:r>
              <a:rPr lang="en-US" dirty="0" err="1">
                <a:solidFill>
                  <a:srgbClr val="000000"/>
                </a:solidFill>
                <a:latin typeface="Arial" panose="020B0604020202020204" pitchFamily="34" charset="0"/>
                <a:cs typeface="Arial" panose="020B0604020202020204" pitchFamily="34" charset="0"/>
              </a:rPr>
              <a:t>goeth</a:t>
            </a:r>
            <a:r>
              <a:rPr lang="en-US" dirty="0">
                <a:solidFill>
                  <a:srgbClr val="000000"/>
                </a:solidFill>
                <a:latin typeface="Arial" panose="020B0604020202020204" pitchFamily="34" charset="0"/>
                <a:cs typeface="Arial" panose="020B0604020202020204" pitchFamily="34" charset="0"/>
              </a:rPr>
              <a:t> to law with brother, and that before the unbelievers.</a:t>
            </a:r>
            <a:r>
              <a:rPr lang="en-US" b="1" dirty="0">
                <a:solidFill>
                  <a:srgbClr val="000000"/>
                </a:solidFill>
                <a:latin typeface="Arial" panose="020B0604020202020204" pitchFamily="34" charset="0"/>
                <a:cs typeface="Arial" panose="020B0604020202020204" pitchFamily="34" charset="0"/>
              </a:rPr>
              <a:t> 7 </a:t>
            </a:r>
            <a:r>
              <a:rPr lang="en-US" dirty="0">
                <a:solidFill>
                  <a:srgbClr val="000000"/>
                </a:solidFill>
                <a:latin typeface="Arial" panose="020B0604020202020204" pitchFamily="34" charset="0"/>
                <a:cs typeface="Arial" panose="020B0604020202020204" pitchFamily="34" charset="0"/>
              </a:rPr>
              <a:t>Now therefore there is utterly a fault among you, because ye go to law one with another. Why do ye not rather take wrong? why do ye not rather suffer yourselves to be defrauded? 8 Nay, ye do wrong, and defraud, and that your brethren.</a:t>
            </a:r>
          </a:p>
        </p:txBody>
      </p:sp>
      <p:sp>
        <p:nvSpPr>
          <p:cNvPr id="4" name="Slide Number Placeholder 3"/>
          <p:cNvSpPr>
            <a:spLocks noGrp="1"/>
          </p:cNvSpPr>
          <p:nvPr>
            <p:ph type="sldNum" sz="quarter" idx="5"/>
          </p:nvPr>
        </p:nvSpPr>
        <p:spPr/>
        <p:txBody>
          <a:bodyPr/>
          <a:lstStyle/>
          <a:p>
            <a:fld id="{5603C52C-5E29-41AF-BAA3-8217E886DA08}" type="slidenum">
              <a:rPr lang="en-US" smtClean="0"/>
              <a:t>11</a:t>
            </a:fld>
            <a:endParaRPr lang="en-US" dirty="0"/>
          </a:p>
        </p:txBody>
      </p:sp>
      <p:sp>
        <p:nvSpPr>
          <p:cNvPr id="5" name="Date Placeholder 4">
            <a:extLst>
              <a:ext uri="{FF2B5EF4-FFF2-40B4-BE49-F238E27FC236}">
                <a16:creationId xmlns:a16="http://schemas.microsoft.com/office/drawing/2014/main" id="{F199C45B-6527-AC67-A7FD-A9B26E3E29C8}"/>
              </a:ext>
            </a:extLst>
          </p:cNvPr>
          <p:cNvSpPr>
            <a:spLocks noGrp="1"/>
          </p:cNvSpPr>
          <p:nvPr>
            <p:ph type="dt" idx="1"/>
          </p:nvPr>
        </p:nvSpPr>
        <p:spPr/>
        <p:txBody>
          <a:bodyPr/>
          <a:lstStyle/>
          <a:p>
            <a:r>
              <a:rPr lang="en-US"/>
              <a:t>6/19/2022 PM</a:t>
            </a:r>
            <a:endParaRPr lang="en-US" dirty="0"/>
          </a:p>
        </p:txBody>
      </p:sp>
    </p:spTree>
    <p:extLst>
      <p:ext uri="{BB962C8B-B14F-4D97-AF65-F5344CB8AC3E}">
        <p14:creationId xmlns:p14="http://schemas.microsoft.com/office/powerpoint/2010/main" val="37997619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 y="4440238"/>
            <a:ext cx="7313507" cy="5160961"/>
          </a:xfrm>
        </p:spPr>
        <p:txBody>
          <a:bodyPr/>
          <a:lstStyle/>
          <a:p>
            <a:pPr algn="l"/>
            <a:r>
              <a:rPr lang="en-US" sz="1400" b="1" i="1" u="sng" dirty="0">
                <a:latin typeface="Arial" panose="020B0604020202020204" pitchFamily="34" charset="0"/>
                <a:cs typeface="Arial" panose="020B0604020202020204" pitchFamily="34" charset="0"/>
              </a:rPr>
              <a:t>Psalms 15:5</a:t>
            </a:r>
            <a:r>
              <a:rPr lang="en-US" sz="1400" b="1" i="1" dirty="0">
                <a:latin typeface="Arial" panose="020B0604020202020204" pitchFamily="34" charset="0"/>
                <a:cs typeface="Arial" panose="020B0604020202020204" pitchFamily="34" charset="0"/>
              </a:rPr>
              <a:t>, ESV “</a:t>
            </a:r>
            <a:r>
              <a:rPr lang="en-US" sz="1400" b="1" i="1" u="sng" dirty="0">
                <a:latin typeface="Arial" panose="020B0604020202020204" pitchFamily="34" charset="0"/>
                <a:cs typeface="Arial" panose="020B0604020202020204" pitchFamily="34" charset="0"/>
              </a:rPr>
              <a:t>who does not put out his money at interest and does not take a bribe against the innocent</a:t>
            </a:r>
            <a:r>
              <a:rPr lang="en-US" sz="1400" b="1" i="1" dirty="0">
                <a:latin typeface="Arial" panose="020B0604020202020204" pitchFamily="34" charset="0"/>
                <a:cs typeface="Arial" panose="020B0604020202020204" pitchFamily="34" charset="0"/>
              </a:rPr>
              <a:t>. He who does these things shall never be moved"</a:t>
            </a:r>
            <a:endParaRPr lang="en-US" sz="1400" b="1" i="1" u="sng" dirty="0">
              <a:latin typeface="Arial" panose="020B0604020202020204" pitchFamily="34" charset="0"/>
              <a:cs typeface="Arial" panose="020B0604020202020204" pitchFamily="34" charset="0"/>
            </a:endParaRPr>
          </a:p>
          <a:p>
            <a:pPr algn="l"/>
            <a:endParaRPr lang="en-US" sz="1500" i="1" dirty="0">
              <a:solidFill>
                <a:srgbClr val="000000"/>
              </a:solidFill>
              <a:latin typeface="Arial" panose="020B0604020202020204" pitchFamily="34" charset="0"/>
              <a:cs typeface="Arial" panose="020B0604020202020204" pitchFamily="34" charset="0"/>
            </a:endParaRPr>
          </a:p>
          <a:p>
            <a:pPr algn="l"/>
            <a:r>
              <a:rPr lang="en-US" b="1" dirty="0">
                <a:latin typeface="Arial" panose="020B0604020202020204" pitchFamily="34" charset="0"/>
                <a:cs typeface="Arial" panose="020B0604020202020204" pitchFamily="34" charset="0"/>
              </a:rPr>
              <a:t>Luke 10:25-37 KJV 25 </a:t>
            </a:r>
            <a:r>
              <a:rPr lang="en-US" dirty="0">
                <a:latin typeface="Arial" panose="020B0604020202020204" pitchFamily="34" charset="0"/>
                <a:cs typeface="Arial" panose="020B0604020202020204" pitchFamily="34" charset="0"/>
              </a:rPr>
              <a:t>And, behold, a certain lawyer stood up, and tempted him, saying, Master, what shall I do to inherit eternal life? </a:t>
            </a:r>
            <a:r>
              <a:rPr lang="en-US" b="1" dirty="0">
                <a:latin typeface="Arial" panose="020B0604020202020204" pitchFamily="34" charset="0"/>
                <a:cs typeface="Arial" panose="020B0604020202020204" pitchFamily="34" charset="0"/>
              </a:rPr>
              <a:t>26</a:t>
            </a:r>
            <a:r>
              <a:rPr lang="en-US" dirty="0">
                <a:latin typeface="Arial" panose="020B0604020202020204" pitchFamily="34" charset="0"/>
                <a:cs typeface="Arial" panose="020B0604020202020204" pitchFamily="34" charset="0"/>
              </a:rPr>
              <a:t>  He said unto him, What is written in the law? how </a:t>
            </a:r>
            <a:r>
              <a:rPr lang="en-US" dirty="0" err="1">
                <a:latin typeface="Arial" panose="020B0604020202020204" pitchFamily="34" charset="0"/>
                <a:cs typeface="Arial" panose="020B0604020202020204" pitchFamily="34" charset="0"/>
              </a:rPr>
              <a:t>readest</a:t>
            </a:r>
            <a:r>
              <a:rPr lang="en-US" dirty="0">
                <a:latin typeface="Arial" panose="020B0604020202020204" pitchFamily="34" charset="0"/>
                <a:cs typeface="Arial" panose="020B0604020202020204" pitchFamily="34" charset="0"/>
              </a:rPr>
              <a:t> thou?</a:t>
            </a:r>
            <a:r>
              <a:rPr lang="en-US" b="1" dirty="0">
                <a:latin typeface="Arial" panose="020B0604020202020204" pitchFamily="34" charset="0"/>
                <a:cs typeface="Arial" panose="020B0604020202020204" pitchFamily="34" charset="0"/>
              </a:rPr>
              <a:t> 27 </a:t>
            </a:r>
            <a:r>
              <a:rPr lang="en-US" dirty="0">
                <a:latin typeface="Arial" panose="020B0604020202020204" pitchFamily="34" charset="0"/>
                <a:cs typeface="Arial" panose="020B0604020202020204" pitchFamily="34" charset="0"/>
              </a:rPr>
              <a:t>And he answering said, Thou shalt love the Lord thy God with all thy heart, and with all thy soul, and with all thy strength, and with all thy mind; and thy </a:t>
            </a:r>
            <a:r>
              <a:rPr lang="en-US" dirty="0" err="1">
                <a:latin typeface="Arial" panose="020B0604020202020204" pitchFamily="34" charset="0"/>
                <a:cs typeface="Arial" panose="020B0604020202020204" pitchFamily="34" charset="0"/>
              </a:rPr>
              <a:t>neighbour</a:t>
            </a:r>
            <a:r>
              <a:rPr lang="en-US" dirty="0">
                <a:latin typeface="Arial" panose="020B0604020202020204" pitchFamily="34" charset="0"/>
                <a:cs typeface="Arial" panose="020B0604020202020204" pitchFamily="34" charset="0"/>
              </a:rPr>
              <a:t> as thyself. </a:t>
            </a:r>
            <a:r>
              <a:rPr lang="en-US" b="1" dirty="0">
                <a:latin typeface="Arial" panose="020B0604020202020204" pitchFamily="34" charset="0"/>
                <a:cs typeface="Arial" panose="020B0604020202020204" pitchFamily="34" charset="0"/>
              </a:rPr>
              <a:t>28</a:t>
            </a:r>
            <a:r>
              <a:rPr lang="en-US" dirty="0">
                <a:latin typeface="Arial" panose="020B0604020202020204" pitchFamily="34" charset="0"/>
                <a:cs typeface="Arial" panose="020B0604020202020204" pitchFamily="34" charset="0"/>
              </a:rPr>
              <a:t> And he said unto him, Thou hast answered right: this do, and thou shalt live.</a:t>
            </a:r>
            <a:r>
              <a:rPr lang="en-US" b="1" dirty="0">
                <a:latin typeface="Arial" panose="020B0604020202020204" pitchFamily="34" charset="0"/>
                <a:cs typeface="Arial" panose="020B0604020202020204" pitchFamily="34" charset="0"/>
              </a:rPr>
              <a:t> 29 But he, willing to justify himself, said unto Jesus, And who is my </a:t>
            </a:r>
            <a:r>
              <a:rPr lang="en-US" b="1" dirty="0" err="1">
                <a:latin typeface="Arial" panose="020B0604020202020204" pitchFamily="34" charset="0"/>
                <a:cs typeface="Arial" panose="020B0604020202020204" pitchFamily="34" charset="0"/>
              </a:rPr>
              <a:t>neighbour</a:t>
            </a:r>
            <a:r>
              <a:rPr lang="en-US" b="1" dirty="0">
                <a:latin typeface="Arial" panose="020B0604020202020204" pitchFamily="34" charset="0"/>
                <a:cs typeface="Arial" panose="020B0604020202020204" pitchFamily="34" charset="0"/>
              </a:rPr>
              <a:t>? 30</a:t>
            </a:r>
            <a:r>
              <a:rPr lang="en-US" dirty="0">
                <a:latin typeface="Arial" panose="020B0604020202020204" pitchFamily="34" charset="0"/>
                <a:cs typeface="Arial" panose="020B0604020202020204" pitchFamily="34" charset="0"/>
              </a:rPr>
              <a:t> And Jesus answering said, A certain man went down from Jerusalem to Jericho, and fell among thieves, which stripped him of his raiment, and wounded him, and departed, leaving him half dead. </a:t>
            </a:r>
            <a:r>
              <a:rPr lang="en-US" b="1" dirty="0">
                <a:latin typeface="Arial" panose="020B0604020202020204" pitchFamily="34" charset="0"/>
                <a:cs typeface="Arial" panose="020B0604020202020204" pitchFamily="34" charset="0"/>
              </a:rPr>
              <a:t>31</a:t>
            </a:r>
            <a:r>
              <a:rPr lang="en-US" dirty="0">
                <a:latin typeface="Arial" panose="020B0604020202020204" pitchFamily="34" charset="0"/>
                <a:cs typeface="Arial" panose="020B0604020202020204" pitchFamily="34" charset="0"/>
              </a:rPr>
              <a:t> And by chance there came down a certain priest that way: and when he saw him, he passed by on the other side. </a:t>
            </a:r>
            <a:r>
              <a:rPr lang="en-US" b="1" dirty="0">
                <a:latin typeface="Arial" panose="020B0604020202020204" pitchFamily="34" charset="0"/>
                <a:cs typeface="Arial" panose="020B0604020202020204" pitchFamily="34" charset="0"/>
              </a:rPr>
              <a:t>32</a:t>
            </a:r>
            <a:r>
              <a:rPr lang="en-US" dirty="0">
                <a:latin typeface="Arial" panose="020B0604020202020204" pitchFamily="34" charset="0"/>
                <a:cs typeface="Arial" panose="020B0604020202020204" pitchFamily="34" charset="0"/>
              </a:rPr>
              <a:t> And likewise a Levite, when he was at the place, came and looked on him, and passed by on the other side. </a:t>
            </a:r>
            <a:r>
              <a:rPr lang="en-US" b="1" dirty="0">
                <a:latin typeface="Arial" panose="020B0604020202020204" pitchFamily="34" charset="0"/>
                <a:cs typeface="Arial" panose="020B0604020202020204" pitchFamily="34" charset="0"/>
              </a:rPr>
              <a:t>33</a:t>
            </a:r>
            <a:r>
              <a:rPr lang="en-US" dirty="0">
                <a:latin typeface="Arial" panose="020B0604020202020204" pitchFamily="34" charset="0"/>
                <a:cs typeface="Arial" panose="020B0604020202020204" pitchFamily="34" charset="0"/>
              </a:rPr>
              <a:t> But a certain Samaritan, as he journeyed, came where he was: and when he saw him, he had compassion on him, </a:t>
            </a:r>
            <a:r>
              <a:rPr lang="en-US" b="1" dirty="0">
                <a:latin typeface="Arial" panose="020B0604020202020204" pitchFamily="34" charset="0"/>
                <a:cs typeface="Arial" panose="020B0604020202020204" pitchFamily="34" charset="0"/>
              </a:rPr>
              <a:t>34</a:t>
            </a:r>
            <a:r>
              <a:rPr lang="en-US" dirty="0">
                <a:latin typeface="Arial" panose="020B0604020202020204" pitchFamily="34" charset="0"/>
                <a:cs typeface="Arial" panose="020B0604020202020204" pitchFamily="34" charset="0"/>
              </a:rPr>
              <a:t> And went to him, and bound up his wounds, pouring in oil and wine, and set him on his own beast, and brought him to an inn, and took care of him.</a:t>
            </a:r>
            <a:r>
              <a:rPr lang="en-US" b="1" dirty="0">
                <a:latin typeface="Arial" panose="020B0604020202020204" pitchFamily="34" charset="0"/>
                <a:cs typeface="Arial" panose="020B0604020202020204" pitchFamily="34" charset="0"/>
              </a:rPr>
              <a:t> 35 </a:t>
            </a:r>
            <a:r>
              <a:rPr lang="en-US" dirty="0">
                <a:latin typeface="Arial" panose="020B0604020202020204" pitchFamily="34" charset="0"/>
                <a:cs typeface="Arial" panose="020B0604020202020204" pitchFamily="34" charset="0"/>
              </a:rPr>
              <a:t>And on the morrow when he departed, he took out two pence, and gave them to the host, and said unto him, Take care of him; and whatsoever thou </a:t>
            </a:r>
            <a:r>
              <a:rPr lang="en-US" dirty="0" err="1">
                <a:latin typeface="Arial" panose="020B0604020202020204" pitchFamily="34" charset="0"/>
                <a:cs typeface="Arial" panose="020B0604020202020204" pitchFamily="34" charset="0"/>
              </a:rPr>
              <a:t>spendest</a:t>
            </a:r>
            <a:r>
              <a:rPr lang="en-US" dirty="0">
                <a:latin typeface="Arial" panose="020B0604020202020204" pitchFamily="34" charset="0"/>
                <a:cs typeface="Arial" panose="020B0604020202020204" pitchFamily="34" charset="0"/>
              </a:rPr>
              <a:t> more, when I come again, I will repay thee.</a:t>
            </a:r>
            <a:r>
              <a:rPr lang="en-US" b="1" dirty="0">
                <a:latin typeface="Arial" panose="020B0604020202020204" pitchFamily="34" charset="0"/>
                <a:cs typeface="Arial" panose="020B0604020202020204" pitchFamily="34" charset="0"/>
              </a:rPr>
              <a:t> 36 </a:t>
            </a:r>
            <a:r>
              <a:rPr lang="en-US" dirty="0">
                <a:latin typeface="Arial" panose="020B0604020202020204" pitchFamily="34" charset="0"/>
                <a:cs typeface="Arial" panose="020B0604020202020204" pitchFamily="34" charset="0"/>
              </a:rPr>
              <a:t>Which now of these three, </a:t>
            </a:r>
            <a:r>
              <a:rPr lang="en-US" dirty="0" err="1">
                <a:latin typeface="Arial" panose="020B0604020202020204" pitchFamily="34" charset="0"/>
                <a:cs typeface="Arial" panose="020B0604020202020204" pitchFamily="34" charset="0"/>
              </a:rPr>
              <a:t>thinkest</a:t>
            </a:r>
            <a:r>
              <a:rPr lang="en-US" dirty="0">
                <a:latin typeface="Arial" panose="020B0604020202020204" pitchFamily="34" charset="0"/>
                <a:cs typeface="Arial" panose="020B0604020202020204" pitchFamily="34" charset="0"/>
              </a:rPr>
              <a:t> thou, was </a:t>
            </a:r>
            <a:r>
              <a:rPr lang="en-US" dirty="0" err="1">
                <a:latin typeface="Arial" panose="020B0604020202020204" pitchFamily="34" charset="0"/>
                <a:cs typeface="Arial" panose="020B0604020202020204" pitchFamily="34" charset="0"/>
              </a:rPr>
              <a:t>neighbour</a:t>
            </a:r>
            <a:r>
              <a:rPr lang="en-US" dirty="0">
                <a:latin typeface="Arial" panose="020B0604020202020204" pitchFamily="34" charset="0"/>
                <a:cs typeface="Arial" panose="020B0604020202020204" pitchFamily="34" charset="0"/>
              </a:rPr>
              <a:t> unto him that fell among the thieves?</a:t>
            </a:r>
            <a:r>
              <a:rPr lang="en-US" b="1" dirty="0">
                <a:latin typeface="Arial" panose="020B0604020202020204" pitchFamily="34" charset="0"/>
                <a:cs typeface="Arial" panose="020B0604020202020204" pitchFamily="34" charset="0"/>
              </a:rPr>
              <a:t> 37 </a:t>
            </a:r>
            <a:r>
              <a:rPr lang="en-US" dirty="0">
                <a:latin typeface="Arial" panose="020B0604020202020204" pitchFamily="34" charset="0"/>
                <a:cs typeface="Arial" panose="020B0604020202020204" pitchFamily="34" charset="0"/>
              </a:rPr>
              <a:t>And he said, He that shewed mercy on him. Then said Jesus unto him, Go, and do thou likewise.</a:t>
            </a:r>
          </a:p>
          <a:p>
            <a:pPr algn="l"/>
            <a:endParaRPr lang="en-US" dirty="0">
              <a:latin typeface="Arial" panose="020B0604020202020204" pitchFamily="34" charset="0"/>
              <a:cs typeface="Arial" panose="020B0604020202020204" pitchFamily="34" charset="0"/>
            </a:endParaRPr>
          </a:p>
          <a:p>
            <a:pPr algn="l"/>
            <a:r>
              <a:rPr lang="en-US" b="1" dirty="0">
                <a:latin typeface="Arial" panose="020B0604020202020204" pitchFamily="34" charset="0"/>
                <a:cs typeface="Arial" panose="020B0604020202020204" pitchFamily="34" charset="0"/>
              </a:rPr>
              <a:t>Colossians 3:16-17 KJV 16 Let the word of Christ dwell in you richly in all wisdom</a:t>
            </a:r>
            <a:r>
              <a:rPr lang="en-US" dirty="0">
                <a:latin typeface="Arial" panose="020B0604020202020204" pitchFamily="34" charset="0"/>
                <a:cs typeface="Arial" panose="020B0604020202020204" pitchFamily="34" charset="0"/>
              </a:rPr>
              <a:t>; teaching and admonishing one another in psalms and hymns and spiritual songs, singing with grace in your hearts to the Lord. </a:t>
            </a:r>
            <a:r>
              <a:rPr lang="en-US" b="1" dirty="0">
                <a:latin typeface="Arial" panose="020B0604020202020204" pitchFamily="34" charset="0"/>
                <a:cs typeface="Arial" panose="020B0604020202020204" pitchFamily="34" charset="0"/>
              </a:rPr>
              <a:t>17 And whatsoever ye do in word or deed, do all in the name of the Lord Jesus, giving thanks to God and the Father by him.</a:t>
            </a:r>
          </a:p>
          <a:p>
            <a:pPr algn="l"/>
            <a:endParaRPr lang="en-US" dirty="0">
              <a:latin typeface="Arial" panose="020B0604020202020204" pitchFamily="34" charset="0"/>
              <a:cs typeface="Arial" panose="020B0604020202020204" pitchFamily="34" charset="0"/>
            </a:endParaRPr>
          </a:p>
          <a:p>
            <a:pPr algn="l"/>
            <a:endParaRPr lang="en-US" dirty="0">
              <a:latin typeface="Arial" panose="020B0604020202020204" pitchFamily="34" charset="0"/>
              <a:cs typeface="Arial" panose="020B0604020202020204" pitchFamily="34" charset="0"/>
            </a:endParaRPr>
          </a:p>
          <a:p>
            <a:pPr algn="l"/>
            <a:endParaRPr lang="en-US" dirty="0">
              <a:latin typeface="Arial" panose="020B0604020202020204" pitchFamily="34" charset="0"/>
              <a:cs typeface="Arial" panose="020B0604020202020204" pitchFamily="34" charset="0"/>
            </a:endParaRPr>
          </a:p>
          <a:p>
            <a:pPr algn="l"/>
            <a:endParaRPr lang="en-US" dirty="0">
              <a:latin typeface="Arial" panose="020B0604020202020204" pitchFamily="34" charset="0"/>
              <a:cs typeface="Arial" panose="020B0604020202020204" pitchFamily="34" charset="0"/>
            </a:endParaRPr>
          </a:p>
          <a:p>
            <a:pPr algn="l"/>
            <a:endParaRPr lang="en-US" sz="1900" dirty="0">
              <a:solidFill>
                <a:srgbClr val="000000"/>
              </a:solidFill>
              <a:latin typeface="CIDFont+F7"/>
            </a:endParaRPr>
          </a:p>
        </p:txBody>
      </p:sp>
      <p:sp>
        <p:nvSpPr>
          <p:cNvPr id="4" name="Slide Number Placeholder 3"/>
          <p:cNvSpPr>
            <a:spLocks noGrp="1"/>
          </p:cNvSpPr>
          <p:nvPr>
            <p:ph type="sldNum" sz="quarter" idx="5"/>
          </p:nvPr>
        </p:nvSpPr>
        <p:spPr/>
        <p:txBody>
          <a:bodyPr/>
          <a:lstStyle/>
          <a:p>
            <a:fld id="{5603C52C-5E29-41AF-BAA3-8217E886DA08}" type="slidenum">
              <a:rPr lang="en-US" smtClean="0"/>
              <a:t>12</a:t>
            </a:fld>
            <a:endParaRPr lang="en-US" dirty="0"/>
          </a:p>
        </p:txBody>
      </p:sp>
      <p:sp>
        <p:nvSpPr>
          <p:cNvPr id="5" name="Date Placeholder 4">
            <a:extLst>
              <a:ext uri="{FF2B5EF4-FFF2-40B4-BE49-F238E27FC236}">
                <a16:creationId xmlns:a16="http://schemas.microsoft.com/office/drawing/2014/main" id="{E69F5FDA-5791-A2A4-1F98-F033905EDD52}"/>
              </a:ext>
            </a:extLst>
          </p:cNvPr>
          <p:cNvSpPr>
            <a:spLocks noGrp="1"/>
          </p:cNvSpPr>
          <p:nvPr>
            <p:ph type="dt" idx="1"/>
          </p:nvPr>
        </p:nvSpPr>
        <p:spPr/>
        <p:txBody>
          <a:bodyPr/>
          <a:lstStyle/>
          <a:p>
            <a:r>
              <a:rPr lang="en-US"/>
              <a:t>6/19/2022 PM</a:t>
            </a:r>
            <a:endParaRPr lang="en-US" dirty="0"/>
          </a:p>
        </p:txBody>
      </p:sp>
    </p:spTree>
    <p:extLst>
      <p:ext uri="{BB962C8B-B14F-4D97-AF65-F5344CB8AC3E}">
        <p14:creationId xmlns:p14="http://schemas.microsoft.com/office/powerpoint/2010/main" val="42333641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0" y="4440238"/>
            <a:ext cx="7315200" cy="5160962"/>
          </a:xfrm>
        </p:spPr>
        <p:txBody>
          <a:bodyPr/>
          <a:lstStyle/>
          <a:p>
            <a:pPr algn="l"/>
            <a:r>
              <a:rPr lang="en-US" sz="1400" b="1" i="1" dirty="0">
                <a:latin typeface="Arial" panose="020B0604020202020204" pitchFamily="34" charset="0"/>
                <a:cs typeface="Arial" panose="020B0604020202020204" pitchFamily="34" charset="0"/>
              </a:rPr>
              <a:t>Psalms 15:5, ESV “who does not put out his money at interest and does not take a bribe against the innocent. </a:t>
            </a:r>
            <a:r>
              <a:rPr lang="en-US" sz="1400" b="1" i="1" u="sng" dirty="0">
                <a:latin typeface="Arial" panose="020B0604020202020204" pitchFamily="34" charset="0"/>
                <a:cs typeface="Arial" panose="020B0604020202020204" pitchFamily="34" charset="0"/>
              </a:rPr>
              <a:t>He who does these things shall never be moved"</a:t>
            </a:r>
          </a:p>
          <a:p>
            <a:pPr algn="l"/>
            <a:endParaRPr lang="en-US" dirty="0">
              <a:latin typeface="Arial" panose="020B0604020202020204" pitchFamily="34" charset="0"/>
              <a:cs typeface="Arial" panose="020B0604020202020204" pitchFamily="34" charset="0"/>
            </a:endParaRPr>
          </a:p>
          <a:p>
            <a:pPr algn="l"/>
            <a:r>
              <a:rPr lang="en-US" dirty="0">
                <a:latin typeface="Arial" panose="020B0604020202020204" pitchFamily="34" charset="0"/>
                <a:cs typeface="Arial" panose="020B0604020202020204" pitchFamily="34" charset="0"/>
              </a:rPr>
              <a:t>The </a:t>
            </a:r>
            <a:r>
              <a:rPr lang="en-US" b="1" dirty="0">
                <a:latin typeface="Arial" panose="020B0604020202020204" pitchFamily="34" charset="0"/>
                <a:cs typeface="Arial" panose="020B0604020202020204" pitchFamily="34" charset="0"/>
              </a:rPr>
              <a:t>"these things" </a:t>
            </a:r>
            <a:r>
              <a:rPr lang="en-US" dirty="0">
                <a:latin typeface="Arial" panose="020B0604020202020204" pitchFamily="34" charset="0"/>
                <a:cs typeface="Arial" panose="020B0604020202020204" pitchFamily="34" charset="0"/>
              </a:rPr>
              <a:t>one must do to inherit the eternal kingdom of God are the eight Christian graces </a:t>
            </a:r>
            <a:r>
              <a:rPr lang="da-DK" dirty="0">
                <a:latin typeface="Arial" panose="020B0604020202020204" pitchFamily="34" charset="0"/>
                <a:cs typeface="Arial" panose="020B0604020202020204" pitchFamily="34" charset="0"/>
              </a:rPr>
              <a:t>mentioned at </a:t>
            </a:r>
            <a:r>
              <a:rPr lang="da-DK" b="1" dirty="0">
                <a:latin typeface="Arial" panose="020B0604020202020204" pitchFamily="34" charset="0"/>
                <a:cs typeface="Arial" panose="020B0604020202020204" pitchFamily="34" charset="0"/>
              </a:rPr>
              <a:t>2 Peter 1:5-</a:t>
            </a:r>
            <a:r>
              <a:rPr lang="da-DK" dirty="0">
                <a:latin typeface="Arial" panose="020B0604020202020204" pitchFamily="34" charset="0"/>
                <a:cs typeface="Arial" panose="020B0604020202020204" pitchFamily="34" charset="0"/>
              </a:rPr>
              <a:t>7 - </a:t>
            </a:r>
            <a:r>
              <a:rPr lang="en-US" dirty="0">
                <a:latin typeface="Arial" panose="020B0604020202020204" pitchFamily="34" charset="0"/>
                <a:cs typeface="Arial" panose="020B0604020202020204" pitchFamily="34" charset="0"/>
              </a:rPr>
              <a:t> 5 And beside this, giving all diligence, add to your faith virtue; and to virtue knowledge; 6 And to knowledge temperance; and to temperance patience; and to patience godliness; 7 And to godliness brotherly kindness; and to brotherly kindness charity.</a:t>
            </a:r>
            <a:endParaRPr lang="da-DK"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5603C52C-5E29-41AF-BAA3-8217E886DA08}" type="slidenum">
              <a:rPr lang="en-US" smtClean="0"/>
              <a:t>13</a:t>
            </a:fld>
            <a:endParaRPr lang="en-US" dirty="0"/>
          </a:p>
        </p:txBody>
      </p:sp>
      <p:sp>
        <p:nvSpPr>
          <p:cNvPr id="5" name="Date Placeholder 4">
            <a:extLst>
              <a:ext uri="{FF2B5EF4-FFF2-40B4-BE49-F238E27FC236}">
                <a16:creationId xmlns:a16="http://schemas.microsoft.com/office/drawing/2014/main" id="{BEE838E7-EDF6-804E-4A67-E0C2D8245E86}"/>
              </a:ext>
            </a:extLst>
          </p:cNvPr>
          <p:cNvSpPr>
            <a:spLocks noGrp="1"/>
          </p:cNvSpPr>
          <p:nvPr>
            <p:ph type="dt" idx="1"/>
          </p:nvPr>
        </p:nvSpPr>
        <p:spPr/>
        <p:txBody>
          <a:bodyPr/>
          <a:lstStyle/>
          <a:p>
            <a:r>
              <a:rPr lang="en-US"/>
              <a:t>6/19/2022 PM</a:t>
            </a:r>
            <a:endParaRPr lang="en-US" dirty="0"/>
          </a:p>
        </p:txBody>
      </p:sp>
    </p:spTree>
    <p:extLst>
      <p:ext uri="{BB962C8B-B14F-4D97-AF65-F5344CB8AC3E}">
        <p14:creationId xmlns:p14="http://schemas.microsoft.com/office/powerpoint/2010/main" val="18696074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0" y="4440238"/>
            <a:ext cx="7309383" cy="5418677"/>
          </a:xfrm>
        </p:spPr>
        <p:txBody>
          <a:bodyPr/>
          <a:lstStyle/>
          <a:p>
            <a:pPr>
              <a:defRPr/>
            </a:pPr>
            <a:r>
              <a:rPr lang="en-US" altLang="en-US" b="1" dirty="0">
                <a:latin typeface="Arial" panose="020B0604020202020204" pitchFamily="34" charset="0"/>
                <a:cs typeface="Arial" panose="020B0604020202020204" pitchFamily="34" charset="0"/>
              </a:rPr>
              <a:t>Acts 2:36-37 - </a:t>
            </a:r>
            <a:r>
              <a:rPr lang="en-US" altLang="en-US" dirty="0">
                <a:latin typeface="Arial" panose="020B0604020202020204" pitchFamily="34" charset="0"/>
                <a:cs typeface="Arial" panose="020B0604020202020204" pitchFamily="34" charset="0"/>
              </a:rPr>
              <a:t>36 Therefore let all the house of Israel know assuredly, that God hath made that same Jesus, whom ye have crucified, both Lord and Christ. 37 Now when they heard this, they were pricked in their heart, and said unto Peter and to the rest of the apostles, Men and brethren, what shall we do?</a:t>
            </a:r>
          </a:p>
          <a:p>
            <a:pPr>
              <a:defRPr/>
            </a:pPr>
            <a:r>
              <a:rPr lang="en-US" altLang="en-US" b="1" dirty="0">
                <a:latin typeface="Arial" panose="020B0604020202020204" pitchFamily="34" charset="0"/>
                <a:cs typeface="Arial" panose="020B0604020202020204" pitchFamily="34" charset="0"/>
              </a:rPr>
              <a:t>Rom. 10:17 </a:t>
            </a:r>
            <a:r>
              <a:rPr lang="en-US" altLang="en-US" dirty="0">
                <a:latin typeface="Arial" panose="020B0604020202020204" pitchFamily="34" charset="0"/>
                <a:cs typeface="Arial" panose="020B0604020202020204" pitchFamily="34" charset="0"/>
              </a:rPr>
              <a:t>- So then faith cometh by hearing, and hearing by the word of God.</a:t>
            </a:r>
          </a:p>
          <a:p>
            <a:pPr>
              <a:defRPr/>
            </a:pPr>
            <a:r>
              <a:rPr lang="en-US" altLang="en-US" b="1" dirty="0">
                <a:latin typeface="Arial" panose="020B0604020202020204" pitchFamily="34" charset="0"/>
                <a:cs typeface="Arial" panose="020B0604020202020204" pitchFamily="34" charset="0"/>
              </a:rPr>
              <a:t>Heb 11:6 </a:t>
            </a:r>
            <a:r>
              <a:rPr lang="en-US" altLang="en-US" b="0" dirty="0">
                <a:latin typeface="Arial" panose="020B0604020202020204" pitchFamily="34" charset="0"/>
                <a:cs typeface="Arial" panose="020B0604020202020204" pitchFamily="34" charset="0"/>
              </a:rPr>
              <a:t>But without faith it is impossible to please him: for he that cometh to God must believe that he is, and that he is a rewarder of them that diligently seek him.</a:t>
            </a:r>
          </a:p>
          <a:p>
            <a:pPr>
              <a:defRPr/>
            </a:pPr>
            <a:r>
              <a:rPr lang="en-US" altLang="en-US" b="1" dirty="0">
                <a:latin typeface="Arial" panose="020B0604020202020204" pitchFamily="34" charset="0"/>
                <a:cs typeface="Arial" panose="020B0604020202020204" pitchFamily="34" charset="0"/>
              </a:rPr>
              <a:t>Jn. 8:24 </a:t>
            </a:r>
            <a:r>
              <a:rPr lang="en-US" altLang="en-US" dirty="0">
                <a:latin typeface="Arial" panose="020B0604020202020204" pitchFamily="34" charset="0"/>
                <a:cs typeface="Arial" panose="020B0604020202020204" pitchFamily="34" charset="0"/>
              </a:rPr>
              <a:t>-  I said therefore unto you, that ye shall die in your sins: for if ye believe not that I am he, ye shall die in your sins.</a:t>
            </a:r>
          </a:p>
          <a:p>
            <a:pPr>
              <a:defRPr/>
            </a:pPr>
            <a:r>
              <a:rPr lang="en-US" altLang="en-US" b="1" dirty="0">
                <a:latin typeface="Arial" panose="020B0604020202020204" pitchFamily="34" charset="0"/>
                <a:cs typeface="Arial" panose="020B0604020202020204" pitchFamily="34" charset="0"/>
              </a:rPr>
              <a:t>Acts 17:30-31 </a:t>
            </a:r>
            <a:r>
              <a:rPr lang="en-US" altLang="en-US" dirty="0">
                <a:latin typeface="Arial" panose="020B0604020202020204" pitchFamily="34" charset="0"/>
                <a:cs typeface="Arial" panose="020B0604020202020204" pitchFamily="34" charset="0"/>
              </a:rPr>
              <a:t>- And the times of this ignorance God winked at; but now </a:t>
            </a:r>
            <a:r>
              <a:rPr lang="en-US" altLang="en-US" dirty="0" err="1">
                <a:latin typeface="Arial" panose="020B0604020202020204" pitchFamily="34" charset="0"/>
                <a:cs typeface="Arial" panose="020B0604020202020204" pitchFamily="34" charset="0"/>
              </a:rPr>
              <a:t>commandeth</a:t>
            </a:r>
            <a:r>
              <a:rPr lang="en-US" altLang="en-US" dirty="0">
                <a:latin typeface="Arial" panose="020B0604020202020204" pitchFamily="34" charset="0"/>
                <a:cs typeface="Arial" panose="020B0604020202020204" pitchFamily="34" charset="0"/>
              </a:rPr>
              <a:t> all men every where to repent: 31 Because he hath appointed a day, in the which he will judge the world in righteousness by that man whom he hath ordained; whereof he hath given assurance unto all men, in that he hath raised him from the dead.</a:t>
            </a:r>
          </a:p>
          <a:p>
            <a:pPr>
              <a:defRPr/>
            </a:pPr>
            <a:r>
              <a:rPr lang="en-US" altLang="en-US" b="1" dirty="0">
                <a:latin typeface="Arial" panose="020B0604020202020204" pitchFamily="34" charset="0"/>
                <a:cs typeface="Arial" panose="020B0604020202020204" pitchFamily="34" charset="0"/>
              </a:rPr>
              <a:t>Matt. 10:34 </a:t>
            </a:r>
            <a:r>
              <a:rPr lang="en-US" altLang="en-US" dirty="0">
                <a:latin typeface="Arial" panose="020B0604020202020204" pitchFamily="34" charset="0"/>
                <a:cs typeface="Arial" panose="020B0604020202020204" pitchFamily="34" charset="0"/>
              </a:rPr>
              <a:t>- Whosoever therefore shall confess me before men, him will I confess also before my Father which is in heaven.</a:t>
            </a:r>
          </a:p>
          <a:p>
            <a:pPr>
              <a:defRPr/>
            </a:pPr>
            <a:r>
              <a:rPr lang="en-US" altLang="en-US" b="1" dirty="0">
                <a:latin typeface="Arial" panose="020B0604020202020204" pitchFamily="34" charset="0"/>
                <a:cs typeface="Arial" panose="020B0604020202020204" pitchFamily="34" charset="0"/>
              </a:rPr>
              <a:t>Acts 2:38 </a:t>
            </a:r>
            <a:r>
              <a:rPr lang="en-US" altLang="en-US" dirty="0">
                <a:latin typeface="Arial" panose="020B0604020202020204" pitchFamily="34" charset="0"/>
                <a:cs typeface="Arial" panose="020B0604020202020204" pitchFamily="34" charset="0"/>
              </a:rPr>
              <a:t>- Then Peter said unto them, Repent, and be baptized every one of you in the name of Jesus Christ for the remission of sins, and ye shall receive the gift of the Holy Ghost.</a:t>
            </a:r>
          </a:p>
          <a:p>
            <a:pPr>
              <a:defRPr/>
            </a:pPr>
            <a:r>
              <a:rPr lang="en-US" altLang="en-US" b="1" dirty="0">
                <a:latin typeface="Arial" panose="020B0604020202020204" pitchFamily="34" charset="0"/>
                <a:cs typeface="Arial" panose="020B0604020202020204" pitchFamily="34" charset="0"/>
              </a:rPr>
              <a:t>1 Jn. 1:7-9 </a:t>
            </a:r>
            <a:r>
              <a:rPr lang="en-US" altLang="en-US" dirty="0">
                <a:latin typeface="Arial" panose="020B0604020202020204" pitchFamily="34" charset="0"/>
                <a:cs typeface="Arial" panose="020B0604020202020204" pitchFamily="34" charset="0"/>
              </a:rPr>
              <a:t>- But if we walk in the light, as he is in the light, we have fellowship one with another, and the blood of Jesus Christ his Son </a:t>
            </a:r>
            <a:r>
              <a:rPr lang="en-US" altLang="en-US" dirty="0" err="1">
                <a:latin typeface="Arial" panose="020B0604020202020204" pitchFamily="34" charset="0"/>
                <a:cs typeface="Arial" panose="020B0604020202020204" pitchFamily="34" charset="0"/>
              </a:rPr>
              <a:t>cleanseth</a:t>
            </a:r>
            <a:r>
              <a:rPr lang="en-US" altLang="en-US" dirty="0">
                <a:latin typeface="Arial" panose="020B0604020202020204" pitchFamily="34" charset="0"/>
                <a:cs typeface="Arial" panose="020B0604020202020204" pitchFamily="34" charset="0"/>
              </a:rPr>
              <a:t> us from all sin. 8 If we say that we have no sin, we deceive ourselves, and the truth is not in us. 9 If we confess our sins, he is faithful and just to forgive us our sins, and to cleanse us from all unrighteousness.</a:t>
            </a:r>
          </a:p>
          <a:p>
            <a:pPr>
              <a:defRPr/>
            </a:pPr>
            <a:r>
              <a:rPr lang="en-US" altLang="en-US" b="1" dirty="0">
                <a:latin typeface="Arial" panose="020B0604020202020204" pitchFamily="34" charset="0"/>
                <a:cs typeface="Arial" panose="020B0604020202020204" pitchFamily="34" charset="0"/>
              </a:rPr>
              <a:t>Rev. 2:10 </a:t>
            </a:r>
            <a:r>
              <a:rPr lang="en-US" altLang="en-US" dirty="0">
                <a:latin typeface="Arial" panose="020B0604020202020204" pitchFamily="34" charset="0"/>
                <a:cs typeface="Arial" panose="020B0604020202020204" pitchFamily="34" charset="0"/>
              </a:rPr>
              <a:t>- Fear none of those things which thou shalt suffer: behold, the devil shall cast some of you into prison, that ye may be tried; and ye shall have tribulation ten days: </a:t>
            </a:r>
            <a:r>
              <a:rPr lang="en-US" altLang="en-US" b="1" dirty="0">
                <a:latin typeface="Arial" panose="020B0604020202020204" pitchFamily="34" charset="0"/>
                <a:cs typeface="Arial" panose="020B0604020202020204" pitchFamily="34" charset="0"/>
              </a:rPr>
              <a:t>be thou faithful unto death, and I will give thee a crown of life.</a:t>
            </a:r>
          </a:p>
          <a:p>
            <a:endParaRPr lang="en-US" dirty="0"/>
          </a:p>
        </p:txBody>
      </p:sp>
      <p:sp>
        <p:nvSpPr>
          <p:cNvPr id="4" name="Date Placeholder 3"/>
          <p:cNvSpPr>
            <a:spLocks noGrp="1"/>
          </p:cNvSpPr>
          <p:nvPr>
            <p:ph type="dt" idx="1"/>
          </p:nvPr>
        </p:nvSpPr>
        <p:spPr/>
        <p:txBody>
          <a:bodyPr/>
          <a:lstStyle/>
          <a:p>
            <a:r>
              <a:rPr lang="en-US"/>
              <a:t>6/19/2022 PM</a:t>
            </a:r>
            <a:endParaRPr lang="en-US" dirty="0"/>
          </a:p>
        </p:txBody>
      </p:sp>
      <p:sp>
        <p:nvSpPr>
          <p:cNvPr id="5" name="Slide Number Placeholder 4"/>
          <p:cNvSpPr>
            <a:spLocks noGrp="1"/>
          </p:cNvSpPr>
          <p:nvPr>
            <p:ph type="sldNum" sz="quarter" idx="5"/>
          </p:nvPr>
        </p:nvSpPr>
        <p:spPr/>
        <p:txBody>
          <a:bodyPr/>
          <a:lstStyle/>
          <a:p>
            <a:fld id="{DC0D42F3-CDD5-4B19-B3DB-7C5223465AF0}" type="slidenum">
              <a:rPr lang="en-US" smtClean="0"/>
              <a:t>14</a:t>
            </a:fld>
            <a:endParaRPr lang="en-US" dirty="0"/>
          </a:p>
        </p:txBody>
      </p:sp>
    </p:spTree>
    <p:extLst>
      <p:ext uri="{BB962C8B-B14F-4D97-AF65-F5344CB8AC3E}">
        <p14:creationId xmlns:p14="http://schemas.microsoft.com/office/powerpoint/2010/main" val="5473848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r>
              <a:rPr lang="en-US"/>
              <a:t>6/19/2022 PM</a:t>
            </a:r>
            <a:endParaRPr lang="en-US" dirty="0"/>
          </a:p>
        </p:txBody>
      </p:sp>
      <p:sp>
        <p:nvSpPr>
          <p:cNvPr id="5" name="Slide Number Placeholder 4"/>
          <p:cNvSpPr>
            <a:spLocks noGrp="1"/>
          </p:cNvSpPr>
          <p:nvPr>
            <p:ph type="sldNum" sz="quarter" idx="5"/>
          </p:nvPr>
        </p:nvSpPr>
        <p:spPr/>
        <p:txBody>
          <a:bodyPr/>
          <a:lstStyle/>
          <a:p>
            <a:fld id="{5603C52C-5E29-41AF-BAA3-8217E886DA08}" type="slidenum">
              <a:rPr lang="en-US" smtClean="0"/>
              <a:t>2</a:t>
            </a:fld>
            <a:endParaRPr lang="en-US" dirty="0"/>
          </a:p>
        </p:txBody>
      </p:sp>
    </p:spTree>
    <p:extLst>
      <p:ext uri="{BB962C8B-B14F-4D97-AF65-F5344CB8AC3E}">
        <p14:creationId xmlns:p14="http://schemas.microsoft.com/office/powerpoint/2010/main" val="21868353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 y="4620577"/>
            <a:ext cx="7313507" cy="4980623"/>
          </a:xfrm>
        </p:spPr>
        <p:txBody>
          <a:bodyPr/>
          <a:lstStyle/>
          <a:p>
            <a:pPr algn="l"/>
            <a:r>
              <a:rPr lang="en-US" sz="1400" b="1" i="1" dirty="0">
                <a:latin typeface="Arial" panose="020B0604020202020204" pitchFamily="34" charset="0"/>
                <a:cs typeface="Arial" panose="020B0604020202020204" pitchFamily="34" charset="0"/>
              </a:rPr>
              <a:t>"1 O LORD, who shall sojourn in your tent? Who shall dwell on your holy hill?" (15:1, ESV)</a:t>
            </a:r>
          </a:p>
          <a:p>
            <a:pPr algn="l"/>
            <a:endParaRPr lang="en-US" sz="1300" dirty="0">
              <a:latin typeface="Arial" panose="020B0604020202020204" pitchFamily="34" charset="0"/>
              <a:cs typeface="Arial" panose="020B0604020202020204" pitchFamily="34" charset="0"/>
            </a:endParaRPr>
          </a:p>
          <a:p>
            <a:pPr algn="l"/>
            <a:r>
              <a:rPr lang="en-US" b="1" dirty="0">
                <a:latin typeface="Arial" panose="020B0604020202020204" pitchFamily="34" charset="0"/>
                <a:cs typeface="Arial" panose="020B0604020202020204" pitchFamily="34" charset="0"/>
              </a:rPr>
              <a:t>Psalms 2:6 KJV 6 </a:t>
            </a:r>
            <a:r>
              <a:rPr lang="en-US" dirty="0">
                <a:latin typeface="Arial" panose="020B0604020202020204" pitchFamily="34" charset="0"/>
                <a:cs typeface="Arial" panose="020B0604020202020204" pitchFamily="34" charset="0"/>
              </a:rPr>
              <a:t>Yet have I set my king upon my holy hill of Zion.</a:t>
            </a:r>
          </a:p>
          <a:p>
            <a:pPr algn="l"/>
            <a:r>
              <a:rPr lang="en-US" b="1" dirty="0">
                <a:latin typeface="Arial" panose="020B0604020202020204" pitchFamily="34" charset="0"/>
                <a:cs typeface="Arial" panose="020B0604020202020204" pitchFamily="34" charset="0"/>
              </a:rPr>
              <a:t>Hebrews 12:22 KJV 22 </a:t>
            </a:r>
            <a:r>
              <a:rPr lang="en-US" dirty="0">
                <a:latin typeface="Arial" panose="020B0604020202020204" pitchFamily="34" charset="0"/>
                <a:cs typeface="Arial" panose="020B0604020202020204" pitchFamily="34" charset="0"/>
              </a:rPr>
              <a:t>But ye are come unto mount </a:t>
            </a:r>
            <a:r>
              <a:rPr lang="en-US" b="1" dirty="0">
                <a:latin typeface="Arial" panose="020B0604020202020204" pitchFamily="34" charset="0"/>
                <a:cs typeface="Arial" panose="020B0604020202020204" pitchFamily="34" charset="0"/>
              </a:rPr>
              <a:t>Sion, and unto the city of the living God, the heavenly Jerusalem, and to an innumerable company of angels,</a:t>
            </a:r>
          </a:p>
          <a:p>
            <a:pPr algn="l"/>
            <a:endParaRPr lang="en-US" b="1" dirty="0">
              <a:latin typeface="Arial" panose="020B0604020202020204" pitchFamily="34" charset="0"/>
              <a:cs typeface="Arial" panose="020B0604020202020204" pitchFamily="34" charset="0"/>
            </a:endParaRPr>
          </a:p>
          <a:p>
            <a:pPr algn="l"/>
            <a:r>
              <a:rPr lang="en-US" b="1" dirty="0">
                <a:latin typeface="Arial" panose="020B0604020202020204" pitchFamily="34" charset="0"/>
                <a:cs typeface="Arial" panose="020B0604020202020204" pitchFamily="34" charset="0"/>
              </a:rPr>
              <a:t>Timothy 4:6-8 KJV 6 </a:t>
            </a:r>
            <a:r>
              <a:rPr lang="en-US" dirty="0">
                <a:latin typeface="Arial" panose="020B0604020202020204" pitchFamily="34" charset="0"/>
                <a:cs typeface="Arial" panose="020B0604020202020204" pitchFamily="34" charset="0"/>
              </a:rPr>
              <a:t>For I am now ready to be offered, and the time of my departure is at hand. 7 I have fought a good fight, I have finished my course, I have kept the faith: 8 Henceforth there is laid up for me a crown of righteousness, which the Lord, the righteous judge, shall give me at that day: </a:t>
            </a:r>
            <a:r>
              <a:rPr lang="en-US" b="1" dirty="0">
                <a:latin typeface="Arial" panose="020B0604020202020204" pitchFamily="34" charset="0"/>
                <a:cs typeface="Arial" panose="020B0604020202020204" pitchFamily="34" charset="0"/>
              </a:rPr>
              <a:t>and not to me only, but unto all them also that love his appearing.</a:t>
            </a:r>
          </a:p>
          <a:p>
            <a:pPr algn="l"/>
            <a:endParaRPr lang="en-US" sz="1300" b="1" dirty="0">
              <a:latin typeface="Arial" panose="020B0604020202020204" pitchFamily="34" charset="0"/>
              <a:cs typeface="Arial" panose="020B0604020202020204" pitchFamily="34" charset="0"/>
            </a:endParaRPr>
          </a:p>
          <a:p>
            <a:pPr defTabSz="966612">
              <a:defRPr/>
            </a:pPr>
            <a:r>
              <a:rPr lang="en-US" b="1" dirty="0">
                <a:latin typeface="Arial" panose="020B0604020202020204" pitchFamily="34" charset="0"/>
                <a:cs typeface="Arial" panose="020B0604020202020204" pitchFamily="34" charset="0"/>
              </a:rPr>
              <a:t>David lists nine characteristics</a:t>
            </a:r>
            <a:r>
              <a:rPr lang="en-US" dirty="0">
                <a:latin typeface="Arial" panose="020B0604020202020204" pitchFamily="34" charset="0"/>
                <a:cs typeface="Arial" panose="020B0604020202020204" pitchFamily="34" charset="0"/>
              </a:rPr>
              <a:t> that will assure one of a heavenly home</a:t>
            </a:r>
          </a:p>
        </p:txBody>
      </p:sp>
      <p:sp>
        <p:nvSpPr>
          <p:cNvPr id="4" name="Slide Number Placeholder 3"/>
          <p:cNvSpPr>
            <a:spLocks noGrp="1"/>
          </p:cNvSpPr>
          <p:nvPr>
            <p:ph type="sldNum" sz="quarter" idx="5"/>
          </p:nvPr>
        </p:nvSpPr>
        <p:spPr/>
        <p:txBody>
          <a:bodyPr/>
          <a:lstStyle/>
          <a:p>
            <a:fld id="{5603C52C-5E29-41AF-BAA3-8217E886DA08}" type="slidenum">
              <a:rPr lang="en-US" smtClean="0"/>
              <a:t>3</a:t>
            </a:fld>
            <a:endParaRPr lang="en-US" dirty="0"/>
          </a:p>
        </p:txBody>
      </p:sp>
      <p:sp>
        <p:nvSpPr>
          <p:cNvPr id="5" name="Date Placeholder 4">
            <a:extLst>
              <a:ext uri="{FF2B5EF4-FFF2-40B4-BE49-F238E27FC236}">
                <a16:creationId xmlns:a16="http://schemas.microsoft.com/office/drawing/2014/main" id="{3660A87C-0AAF-8F24-A7DA-DF320779DE5C}"/>
              </a:ext>
            </a:extLst>
          </p:cNvPr>
          <p:cNvSpPr>
            <a:spLocks noGrp="1"/>
          </p:cNvSpPr>
          <p:nvPr>
            <p:ph type="dt" idx="1"/>
          </p:nvPr>
        </p:nvSpPr>
        <p:spPr/>
        <p:txBody>
          <a:bodyPr/>
          <a:lstStyle/>
          <a:p>
            <a:r>
              <a:rPr lang="en-US"/>
              <a:t>6/19/2022 PM</a:t>
            </a:r>
            <a:endParaRPr lang="en-US" dirty="0"/>
          </a:p>
        </p:txBody>
      </p:sp>
    </p:spTree>
    <p:extLst>
      <p:ext uri="{BB962C8B-B14F-4D97-AF65-F5344CB8AC3E}">
        <p14:creationId xmlns:p14="http://schemas.microsoft.com/office/powerpoint/2010/main" val="5206126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0" y="4620577"/>
            <a:ext cx="7315200" cy="4980623"/>
          </a:xfrm>
        </p:spPr>
        <p:txBody>
          <a:bodyPr/>
          <a:lstStyle/>
          <a:p>
            <a:pPr algn="l"/>
            <a:r>
              <a:rPr lang="en-US" sz="1500" b="1" u="sng" dirty="0">
                <a:latin typeface="Arial" panose="020B0604020202020204" pitchFamily="34" charset="0"/>
                <a:cs typeface="Arial" panose="020B0604020202020204" pitchFamily="34" charset="0"/>
              </a:rPr>
              <a:t>Psalms 15:2</a:t>
            </a:r>
            <a:r>
              <a:rPr lang="en-US" sz="1500" b="1" dirty="0">
                <a:latin typeface="Arial" panose="020B0604020202020204" pitchFamily="34" charset="0"/>
                <a:cs typeface="Arial" panose="020B0604020202020204" pitchFamily="34" charset="0"/>
              </a:rPr>
              <a:t>, ESV </a:t>
            </a:r>
            <a:r>
              <a:rPr lang="en-US" sz="1500" b="1" i="1" dirty="0">
                <a:latin typeface="Arial" panose="020B0604020202020204" pitchFamily="34" charset="0"/>
                <a:cs typeface="Arial" panose="020B0604020202020204" pitchFamily="34" charset="0"/>
              </a:rPr>
              <a:t>-"</a:t>
            </a:r>
            <a:r>
              <a:rPr lang="en-US" sz="1500" b="1" i="1" u="sng" dirty="0">
                <a:latin typeface="Arial" panose="020B0604020202020204" pitchFamily="34" charset="0"/>
                <a:cs typeface="Arial" panose="020B0604020202020204" pitchFamily="34" charset="0"/>
              </a:rPr>
              <a:t>He who walks blamelessly</a:t>
            </a:r>
            <a:r>
              <a:rPr lang="en-US" sz="1500" b="1" i="1" dirty="0">
                <a:latin typeface="Arial" panose="020B0604020202020204" pitchFamily="34" charset="0"/>
                <a:cs typeface="Arial" panose="020B0604020202020204" pitchFamily="34" charset="0"/>
              </a:rPr>
              <a:t> and does what is right and speaks truth in his heart;"</a:t>
            </a:r>
          </a:p>
          <a:p>
            <a:pPr algn="l"/>
            <a:endParaRPr lang="en-US" sz="1300" b="1" dirty="0">
              <a:latin typeface="Arial" panose="020B0604020202020204" pitchFamily="34" charset="0"/>
              <a:cs typeface="Arial" panose="020B0604020202020204" pitchFamily="34" charset="0"/>
            </a:endParaRPr>
          </a:p>
          <a:p>
            <a:pPr algn="l"/>
            <a:r>
              <a:rPr lang="en-US" sz="1300" b="1" dirty="0">
                <a:latin typeface="Arial" panose="020B0604020202020204" pitchFamily="34" charset="0"/>
                <a:cs typeface="Arial" panose="020B0604020202020204" pitchFamily="34" charset="0"/>
              </a:rPr>
              <a:t>1 Corinthians 1:8 KJV 8 </a:t>
            </a:r>
            <a:r>
              <a:rPr lang="en-US" sz="1300" dirty="0">
                <a:latin typeface="Arial" panose="020B0604020202020204" pitchFamily="34" charset="0"/>
                <a:cs typeface="Arial" panose="020B0604020202020204" pitchFamily="34" charset="0"/>
              </a:rPr>
              <a:t>Who shall also confirm you unto the end, that ye may be blameless in the day of our Lord Jesus Christ.</a:t>
            </a:r>
          </a:p>
          <a:p>
            <a:pPr algn="l"/>
            <a:r>
              <a:rPr lang="en-US" sz="1300" b="1" dirty="0">
                <a:latin typeface="Arial" panose="020B0604020202020204" pitchFamily="34" charset="0"/>
                <a:cs typeface="Arial" panose="020B0604020202020204" pitchFamily="34" charset="0"/>
              </a:rPr>
              <a:t>Colossians 1:22 KJV 22 </a:t>
            </a:r>
            <a:r>
              <a:rPr lang="en-US" sz="1300" dirty="0">
                <a:latin typeface="Arial" panose="020B0604020202020204" pitchFamily="34" charset="0"/>
                <a:cs typeface="Arial" panose="020B0604020202020204" pitchFamily="34" charset="0"/>
              </a:rPr>
              <a:t>In the body of his flesh through death, to present you holy and unblameable and unreproveable in his sight:</a:t>
            </a:r>
          </a:p>
          <a:p>
            <a:pPr algn="l"/>
            <a:r>
              <a:rPr lang="en-US" sz="1300" b="1" dirty="0">
                <a:latin typeface="Arial" panose="020B0604020202020204" pitchFamily="34" charset="0"/>
                <a:cs typeface="Arial" panose="020B0604020202020204" pitchFamily="34" charset="0"/>
              </a:rPr>
              <a:t>1 Peter 1:15-16 KJV 15 </a:t>
            </a:r>
            <a:r>
              <a:rPr lang="en-US" sz="1300" dirty="0">
                <a:latin typeface="Arial" panose="020B0604020202020204" pitchFamily="34" charset="0"/>
                <a:cs typeface="Arial" panose="020B0604020202020204" pitchFamily="34" charset="0"/>
              </a:rPr>
              <a:t>But as he which hath called you is holy, so be ye holy in all manner of conversation; </a:t>
            </a:r>
            <a:r>
              <a:rPr lang="en-US" sz="1300" b="1" dirty="0">
                <a:latin typeface="Arial" panose="020B0604020202020204" pitchFamily="34" charset="0"/>
                <a:cs typeface="Arial" panose="020B0604020202020204" pitchFamily="34" charset="0"/>
              </a:rPr>
              <a:t>16</a:t>
            </a:r>
            <a:r>
              <a:rPr lang="en-US" sz="1300" dirty="0">
                <a:latin typeface="Arial" panose="020B0604020202020204" pitchFamily="34" charset="0"/>
                <a:cs typeface="Arial" panose="020B0604020202020204" pitchFamily="34" charset="0"/>
              </a:rPr>
              <a:t> Because it is written, Be ye holy; for I am holy.</a:t>
            </a:r>
          </a:p>
          <a:p>
            <a:pPr algn="l"/>
            <a:r>
              <a:rPr lang="en-US" sz="1300" b="1" dirty="0">
                <a:latin typeface="Arial" panose="020B0604020202020204" pitchFamily="34" charset="0"/>
                <a:cs typeface="Arial" panose="020B0604020202020204" pitchFamily="34" charset="0"/>
              </a:rPr>
              <a:t>2 Peter 3:14 KJV 14 </a:t>
            </a:r>
            <a:r>
              <a:rPr lang="en-US" sz="1300" dirty="0">
                <a:latin typeface="Arial" panose="020B0604020202020204" pitchFamily="34" charset="0"/>
                <a:cs typeface="Arial" panose="020B0604020202020204" pitchFamily="34" charset="0"/>
              </a:rPr>
              <a:t>Wherefore, beloved, seeing that ye look for such things, be diligent that ye may be found of him in peace, without spot, and blameless.</a:t>
            </a:r>
          </a:p>
          <a:p>
            <a:pPr algn="l"/>
            <a:r>
              <a:rPr lang="en-US" sz="1300" b="1" dirty="0">
                <a:latin typeface="Arial" panose="020B0604020202020204" pitchFamily="34" charset="0"/>
                <a:cs typeface="Arial" panose="020B0604020202020204" pitchFamily="34" charset="0"/>
              </a:rPr>
              <a:t>John 8:32 KJV 32 </a:t>
            </a:r>
            <a:r>
              <a:rPr lang="en-US" sz="1300" dirty="0">
                <a:latin typeface="Arial" panose="020B0604020202020204" pitchFamily="34" charset="0"/>
                <a:cs typeface="Arial" panose="020B0604020202020204" pitchFamily="34" charset="0"/>
              </a:rPr>
              <a:t>And ye shall know the truth, and the truth shall make you free.</a:t>
            </a:r>
          </a:p>
          <a:p>
            <a:pPr algn="l"/>
            <a:r>
              <a:rPr lang="en-US" sz="1300" b="1" dirty="0">
                <a:latin typeface="Arial" panose="020B0604020202020204" pitchFamily="34" charset="0"/>
                <a:cs typeface="Arial" panose="020B0604020202020204" pitchFamily="34" charset="0"/>
              </a:rPr>
              <a:t>John 8:44 KJV 44 </a:t>
            </a:r>
            <a:r>
              <a:rPr lang="en-US" sz="1300" dirty="0">
                <a:latin typeface="Arial" panose="020B0604020202020204" pitchFamily="34" charset="0"/>
                <a:cs typeface="Arial" panose="020B0604020202020204" pitchFamily="34" charset="0"/>
              </a:rPr>
              <a:t>Ye are of your father the devil, and the lusts of your father ye will do. He was a murderer from the beginning, and abode not in the truth, because there is no truth in him. When he </a:t>
            </a:r>
            <a:r>
              <a:rPr lang="en-US" sz="1300" dirty="0" err="1">
                <a:latin typeface="Arial" panose="020B0604020202020204" pitchFamily="34" charset="0"/>
                <a:cs typeface="Arial" panose="020B0604020202020204" pitchFamily="34" charset="0"/>
              </a:rPr>
              <a:t>speaketh</a:t>
            </a:r>
            <a:r>
              <a:rPr lang="en-US" sz="1300" dirty="0">
                <a:latin typeface="Arial" panose="020B0604020202020204" pitchFamily="34" charset="0"/>
                <a:cs typeface="Arial" panose="020B0604020202020204" pitchFamily="34" charset="0"/>
              </a:rPr>
              <a:t> a lie, he </a:t>
            </a:r>
            <a:r>
              <a:rPr lang="en-US" sz="1300" dirty="0" err="1">
                <a:latin typeface="Arial" panose="020B0604020202020204" pitchFamily="34" charset="0"/>
                <a:cs typeface="Arial" panose="020B0604020202020204" pitchFamily="34" charset="0"/>
              </a:rPr>
              <a:t>speaketh</a:t>
            </a:r>
            <a:r>
              <a:rPr lang="en-US" sz="1300" dirty="0">
                <a:latin typeface="Arial" panose="020B0604020202020204" pitchFamily="34" charset="0"/>
                <a:cs typeface="Arial" panose="020B0604020202020204" pitchFamily="34" charset="0"/>
              </a:rPr>
              <a:t> of his own: for he is a liar, and the father of it.</a:t>
            </a:r>
          </a:p>
          <a:p>
            <a:pPr algn="l"/>
            <a:r>
              <a:rPr lang="en-US" sz="1300" b="1" dirty="0">
                <a:latin typeface="Arial" panose="020B0604020202020204" pitchFamily="34" charset="0"/>
                <a:cs typeface="Arial" panose="020B0604020202020204" pitchFamily="34" charset="0"/>
              </a:rPr>
              <a:t>1 John 1:8-10 KJV 8 </a:t>
            </a:r>
            <a:r>
              <a:rPr lang="en-US" sz="1300" dirty="0">
                <a:latin typeface="Arial" panose="020B0604020202020204" pitchFamily="34" charset="0"/>
                <a:cs typeface="Arial" panose="020B0604020202020204" pitchFamily="34" charset="0"/>
              </a:rPr>
              <a:t>If we say that we have no sin, we deceive ourselves, and the truth is not in us. </a:t>
            </a:r>
            <a:r>
              <a:rPr lang="en-US" sz="1300" b="1" dirty="0">
                <a:latin typeface="Arial" panose="020B0604020202020204" pitchFamily="34" charset="0"/>
                <a:cs typeface="Arial" panose="020B0604020202020204" pitchFamily="34" charset="0"/>
              </a:rPr>
              <a:t>9</a:t>
            </a:r>
            <a:r>
              <a:rPr lang="en-US" sz="1300" dirty="0">
                <a:latin typeface="Arial" panose="020B0604020202020204" pitchFamily="34" charset="0"/>
                <a:cs typeface="Arial" panose="020B0604020202020204" pitchFamily="34" charset="0"/>
              </a:rPr>
              <a:t> If we confess our sins, he is faithful and just to forgive us our sins, and to cleanse us from all unrighteousness. </a:t>
            </a:r>
            <a:r>
              <a:rPr lang="en-US" sz="1300" b="1" dirty="0">
                <a:latin typeface="Arial" panose="020B0604020202020204" pitchFamily="34" charset="0"/>
                <a:cs typeface="Arial" panose="020B0604020202020204" pitchFamily="34" charset="0"/>
              </a:rPr>
              <a:t>10</a:t>
            </a:r>
            <a:r>
              <a:rPr lang="en-US" sz="1300" dirty="0">
                <a:latin typeface="Arial" panose="020B0604020202020204" pitchFamily="34" charset="0"/>
                <a:cs typeface="Arial" panose="020B0604020202020204" pitchFamily="34" charset="0"/>
              </a:rPr>
              <a:t> If we say that we have not sinned, we make him a liar, and his word is not in us.</a:t>
            </a:r>
          </a:p>
          <a:p>
            <a:pPr algn="l"/>
            <a:r>
              <a:rPr lang="en-US" sz="1300" b="1" dirty="0">
                <a:latin typeface="Arial" panose="020B0604020202020204" pitchFamily="34" charset="0"/>
                <a:cs typeface="Arial" panose="020B0604020202020204" pitchFamily="34" charset="0"/>
              </a:rPr>
              <a:t>Revelation 2:4-5 KJV 4 (To Ephesus) </a:t>
            </a:r>
            <a:r>
              <a:rPr lang="en-US" sz="1300" dirty="0">
                <a:latin typeface="Arial" panose="020B0604020202020204" pitchFamily="34" charset="0"/>
                <a:cs typeface="Arial" panose="020B0604020202020204" pitchFamily="34" charset="0"/>
              </a:rPr>
              <a:t>Nevertheless I have somewhat against thee, because thou hast left thy first love.</a:t>
            </a:r>
            <a:r>
              <a:rPr lang="en-US" sz="1300" b="1" dirty="0">
                <a:latin typeface="Arial" panose="020B0604020202020204" pitchFamily="34" charset="0"/>
                <a:cs typeface="Arial" panose="020B0604020202020204" pitchFamily="34" charset="0"/>
              </a:rPr>
              <a:t> 5 </a:t>
            </a:r>
            <a:r>
              <a:rPr lang="en-US" sz="1300" dirty="0">
                <a:latin typeface="Arial" panose="020B0604020202020204" pitchFamily="34" charset="0"/>
                <a:cs typeface="Arial" panose="020B0604020202020204" pitchFamily="34" charset="0"/>
              </a:rPr>
              <a:t>Remember therefore from whence thou art fallen, and repent, and do the first works; or else I will come unto thee quickly, and will remove thy candlestick out of his place, except thou repent. </a:t>
            </a:r>
          </a:p>
          <a:p>
            <a:pPr algn="l"/>
            <a:r>
              <a:rPr lang="en-US" sz="1300" b="1" dirty="0">
                <a:latin typeface="Arial" panose="020B0604020202020204" pitchFamily="34" charset="0"/>
                <a:cs typeface="Arial" panose="020B0604020202020204" pitchFamily="34" charset="0"/>
              </a:rPr>
              <a:t>Revelation 2:14-15 KJV 14 (To Pergamos) </a:t>
            </a:r>
            <a:r>
              <a:rPr lang="en-US" sz="1300" dirty="0">
                <a:latin typeface="Arial" panose="020B0604020202020204" pitchFamily="34" charset="0"/>
                <a:cs typeface="Arial" panose="020B0604020202020204" pitchFamily="34" charset="0"/>
              </a:rPr>
              <a:t>But I have a few things against thee, because thou hast there them that hold the doctrine of Balaam, who taught </a:t>
            </a:r>
            <a:r>
              <a:rPr lang="en-US" sz="1300" dirty="0" err="1">
                <a:latin typeface="Arial" panose="020B0604020202020204" pitchFamily="34" charset="0"/>
                <a:cs typeface="Arial" panose="020B0604020202020204" pitchFamily="34" charset="0"/>
              </a:rPr>
              <a:t>Balac</a:t>
            </a:r>
            <a:r>
              <a:rPr lang="en-US" sz="1300" dirty="0">
                <a:latin typeface="Arial" panose="020B0604020202020204" pitchFamily="34" charset="0"/>
                <a:cs typeface="Arial" panose="020B0604020202020204" pitchFamily="34" charset="0"/>
              </a:rPr>
              <a:t> to cast a </a:t>
            </a:r>
            <a:r>
              <a:rPr lang="en-US" sz="1300" dirty="0" err="1">
                <a:latin typeface="Arial" panose="020B0604020202020204" pitchFamily="34" charset="0"/>
                <a:cs typeface="Arial" panose="020B0604020202020204" pitchFamily="34" charset="0"/>
              </a:rPr>
              <a:t>stumblingblock</a:t>
            </a:r>
            <a:r>
              <a:rPr lang="en-US" sz="1300" dirty="0">
                <a:latin typeface="Arial" panose="020B0604020202020204" pitchFamily="34" charset="0"/>
                <a:cs typeface="Arial" panose="020B0604020202020204" pitchFamily="34" charset="0"/>
              </a:rPr>
              <a:t> before the children of Israel, to eat things sacrificed unto idols, and to commit fornication. </a:t>
            </a:r>
            <a:r>
              <a:rPr lang="en-US" sz="1300" b="1" dirty="0">
                <a:latin typeface="Arial" panose="020B0604020202020204" pitchFamily="34" charset="0"/>
                <a:cs typeface="Arial" panose="020B0604020202020204" pitchFamily="34" charset="0"/>
              </a:rPr>
              <a:t>15 </a:t>
            </a:r>
            <a:r>
              <a:rPr lang="en-US" sz="1300" dirty="0">
                <a:latin typeface="Arial" panose="020B0604020202020204" pitchFamily="34" charset="0"/>
                <a:cs typeface="Arial" panose="020B0604020202020204" pitchFamily="34" charset="0"/>
              </a:rPr>
              <a:t>So hast thou also them that hold the doctrine of the Nicolaitans, which thing I hate. </a:t>
            </a:r>
            <a:r>
              <a:rPr lang="en-US" sz="1300" b="1" dirty="0">
                <a:latin typeface="Arial" panose="020B0604020202020204" pitchFamily="34" charset="0"/>
                <a:cs typeface="Arial" panose="020B0604020202020204" pitchFamily="34" charset="0"/>
              </a:rPr>
              <a:t>16 </a:t>
            </a:r>
            <a:r>
              <a:rPr lang="en-US" sz="1300" dirty="0">
                <a:latin typeface="Arial" panose="020B0604020202020204" pitchFamily="34" charset="0"/>
                <a:cs typeface="Arial" panose="020B0604020202020204" pitchFamily="34" charset="0"/>
              </a:rPr>
              <a:t>Repent; or else I will come unto thee quickly, and will fight against them with the sword of my mouth.</a:t>
            </a:r>
          </a:p>
          <a:p>
            <a:pPr algn="l"/>
            <a:endParaRPr lang="en-US" sz="1300" dirty="0">
              <a:latin typeface="Arial" panose="020B0604020202020204" pitchFamily="34" charset="0"/>
              <a:cs typeface="Arial" panose="020B0604020202020204" pitchFamily="34" charset="0"/>
            </a:endParaRPr>
          </a:p>
          <a:p>
            <a:pPr algn="l"/>
            <a:endParaRPr lang="en-US" sz="1900" dirty="0">
              <a:solidFill>
                <a:srgbClr val="000000"/>
              </a:solidFill>
              <a:latin typeface="CIDFont+F7"/>
            </a:endParaRPr>
          </a:p>
        </p:txBody>
      </p:sp>
      <p:sp>
        <p:nvSpPr>
          <p:cNvPr id="4" name="Slide Number Placeholder 3"/>
          <p:cNvSpPr>
            <a:spLocks noGrp="1"/>
          </p:cNvSpPr>
          <p:nvPr>
            <p:ph type="sldNum" sz="quarter" idx="5"/>
          </p:nvPr>
        </p:nvSpPr>
        <p:spPr/>
        <p:txBody>
          <a:bodyPr/>
          <a:lstStyle/>
          <a:p>
            <a:fld id="{5603C52C-5E29-41AF-BAA3-8217E886DA08}" type="slidenum">
              <a:rPr lang="en-US" smtClean="0"/>
              <a:t>4</a:t>
            </a:fld>
            <a:endParaRPr lang="en-US" dirty="0"/>
          </a:p>
        </p:txBody>
      </p:sp>
      <p:sp>
        <p:nvSpPr>
          <p:cNvPr id="5" name="Date Placeholder 4">
            <a:extLst>
              <a:ext uri="{FF2B5EF4-FFF2-40B4-BE49-F238E27FC236}">
                <a16:creationId xmlns:a16="http://schemas.microsoft.com/office/drawing/2014/main" id="{C81BE42C-F6B7-8513-2DF8-C9B95F68E49A}"/>
              </a:ext>
            </a:extLst>
          </p:cNvPr>
          <p:cNvSpPr>
            <a:spLocks noGrp="1"/>
          </p:cNvSpPr>
          <p:nvPr>
            <p:ph type="dt" idx="1"/>
          </p:nvPr>
        </p:nvSpPr>
        <p:spPr/>
        <p:txBody>
          <a:bodyPr/>
          <a:lstStyle/>
          <a:p>
            <a:r>
              <a:rPr lang="en-US"/>
              <a:t>6/19/2022 PM</a:t>
            </a:r>
            <a:endParaRPr lang="en-US" dirty="0"/>
          </a:p>
        </p:txBody>
      </p:sp>
    </p:spTree>
    <p:extLst>
      <p:ext uri="{BB962C8B-B14F-4D97-AF65-F5344CB8AC3E}">
        <p14:creationId xmlns:p14="http://schemas.microsoft.com/office/powerpoint/2010/main" val="29776741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 y="4620577"/>
            <a:ext cx="7313507" cy="4980623"/>
          </a:xfrm>
        </p:spPr>
        <p:txBody>
          <a:bodyPr/>
          <a:lstStyle/>
          <a:p>
            <a:pPr algn="l"/>
            <a:r>
              <a:rPr lang="en-US" sz="1500" b="1" u="sng" dirty="0">
                <a:latin typeface="Arial" panose="020B0604020202020204" pitchFamily="34" charset="0"/>
                <a:cs typeface="Arial" panose="020B0604020202020204" pitchFamily="34" charset="0"/>
              </a:rPr>
              <a:t>Psalms 15:2</a:t>
            </a:r>
            <a:r>
              <a:rPr lang="en-US" sz="1500" b="1" dirty="0">
                <a:latin typeface="Arial" panose="020B0604020202020204" pitchFamily="34" charset="0"/>
                <a:cs typeface="Arial" panose="020B0604020202020204" pitchFamily="34" charset="0"/>
              </a:rPr>
              <a:t>, ESV</a:t>
            </a:r>
            <a:r>
              <a:rPr lang="en-US" sz="1500" b="1" i="1" dirty="0">
                <a:latin typeface="Arial" panose="020B0604020202020204" pitchFamily="34" charset="0"/>
                <a:cs typeface="Arial" panose="020B0604020202020204" pitchFamily="34" charset="0"/>
              </a:rPr>
              <a:t> - “He who walks blamelessly and </a:t>
            </a:r>
            <a:r>
              <a:rPr lang="en-US" sz="1500" b="1" i="1" u="sng" dirty="0">
                <a:latin typeface="Arial" panose="020B0604020202020204" pitchFamily="34" charset="0"/>
                <a:cs typeface="Arial" panose="020B0604020202020204" pitchFamily="34" charset="0"/>
              </a:rPr>
              <a:t>does what is right </a:t>
            </a:r>
            <a:r>
              <a:rPr lang="en-US" sz="1500" b="1" i="1" dirty="0">
                <a:latin typeface="Arial" panose="020B0604020202020204" pitchFamily="34" charset="0"/>
                <a:cs typeface="Arial" panose="020B0604020202020204" pitchFamily="34" charset="0"/>
              </a:rPr>
              <a:t>and speaks truth in his heart;“</a:t>
            </a:r>
          </a:p>
          <a:p>
            <a:pPr algn="l"/>
            <a:endParaRPr lang="en-US" sz="1300" dirty="0">
              <a:latin typeface="Arial" panose="020B0604020202020204" pitchFamily="34" charset="0"/>
              <a:cs typeface="Arial" panose="020B0604020202020204" pitchFamily="34" charset="0"/>
            </a:endParaRPr>
          </a:p>
          <a:p>
            <a:pPr algn="l"/>
            <a:r>
              <a:rPr lang="en-US" sz="1300" b="1" dirty="0">
                <a:latin typeface="Arial" panose="020B0604020202020204" pitchFamily="34" charset="0"/>
                <a:cs typeface="Arial" panose="020B0604020202020204" pitchFamily="34" charset="0"/>
              </a:rPr>
              <a:t>James 1:21-25 KJV 21 </a:t>
            </a:r>
            <a:r>
              <a:rPr lang="en-US" sz="1300" dirty="0">
                <a:latin typeface="Arial" panose="020B0604020202020204" pitchFamily="34" charset="0"/>
                <a:cs typeface="Arial" panose="020B0604020202020204" pitchFamily="34" charset="0"/>
              </a:rPr>
              <a:t>Wherefore lay apart all filthiness and superfluity of naughtiness, and receive with meekness the engrafted word, which is able to save your souls.</a:t>
            </a:r>
            <a:r>
              <a:rPr lang="en-US" sz="1300" b="1" dirty="0">
                <a:latin typeface="Arial" panose="020B0604020202020204" pitchFamily="34" charset="0"/>
                <a:cs typeface="Arial" panose="020B0604020202020204" pitchFamily="34" charset="0"/>
              </a:rPr>
              <a:t> 22 </a:t>
            </a:r>
            <a:r>
              <a:rPr lang="en-US" sz="1300" dirty="0">
                <a:latin typeface="Arial" panose="020B0604020202020204" pitchFamily="34" charset="0"/>
                <a:cs typeface="Arial" panose="020B0604020202020204" pitchFamily="34" charset="0"/>
              </a:rPr>
              <a:t>But be ye doers of the word, and not hearers only, deceiving your own selves. </a:t>
            </a:r>
            <a:r>
              <a:rPr lang="en-US" sz="1300" b="1" dirty="0">
                <a:latin typeface="Arial" panose="020B0604020202020204" pitchFamily="34" charset="0"/>
                <a:cs typeface="Arial" panose="020B0604020202020204" pitchFamily="34" charset="0"/>
              </a:rPr>
              <a:t>23</a:t>
            </a:r>
            <a:r>
              <a:rPr lang="en-US" sz="1300" dirty="0">
                <a:latin typeface="Arial" panose="020B0604020202020204" pitchFamily="34" charset="0"/>
                <a:cs typeface="Arial" panose="020B0604020202020204" pitchFamily="34" charset="0"/>
              </a:rPr>
              <a:t> For if any be a hearer of the word, and not a doer, he is like unto a man beholding his natural face in a glass: 24 For he </a:t>
            </a:r>
            <a:r>
              <a:rPr lang="en-US" sz="1300" dirty="0" err="1">
                <a:latin typeface="Arial" panose="020B0604020202020204" pitchFamily="34" charset="0"/>
                <a:cs typeface="Arial" panose="020B0604020202020204" pitchFamily="34" charset="0"/>
              </a:rPr>
              <a:t>beholdeth</a:t>
            </a:r>
            <a:r>
              <a:rPr lang="en-US" sz="1300" dirty="0">
                <a:latin typeface="Arial" panose="020B0604020202020204" pitchFamily="34" charset="0"/>
                <a:cs typeface="Arial" panose="020B0604020202020204" pitchFamily="34" charset="0"/>
              </a:rPr>
              <a:t> himself, and </a:t>
            </a:r>
            <a:r>
              <a:rPr lang="en-US" sz="1300" dirty="0" err="1">
                <a:latin typeface="Arial" panose="020B0604020202020204" pitchFamily="34" charset="0"/>
                <a:cs typeface="Arial" panose="020B0604020202020204" pitchFamily="34" charset="0"/>
              </a:rPr>
              <a:t>goeth</a:t>
            </a:r>
            <a:r>
              <a:rPr lang="en-US" sz="1300" dirty="0">
                <a:latin typeface="Arial" panose="020B0604020202020204" pitchFamily="34" charset="0"/>
                <a:cs typeface="Arial" panose="020B0604020202020204" pitchFamily="34" charset="0"/>
              </a:rPr>
              <a:t> his way, and straightway </a:t>
            </a:r>
            <a:r>
              <a:rPr lang="en-US" sz="1300" dirty="0" err="1">
                <a:latin typeface="Arial" panose="020B0604020202020204" pitchFamily="34" charset="0"/>
                <a:cs typeface="Arial" panose="020B0604020202020204" pitchFamily="34" charset="0"/>
              </a:rPr>
              <a:t>forgetteth</a:t>
            </a:r>
            <a:r>
              <a:rPr lang="en-US" sz="1300" dirty="0">
                <a:latin typeface="Arial" panose="020B0604020202020204" pitchFamily="34" charset="0"/>
                <a:cs typeface="Arial" panose="020B0604020202020204" pitchFamily="34" charset="0"/>
              </a:rPr>
              <a:t> what manner of man he was.</a:t>
            </a:r>
            <a:r>
              <a:rPr lang="en-US" sz="1300" b="1" dirty="0">
                <a:latin typeface="Arial" panose="020B0604020202020204" pitchFamily="34" charset="0"/>
                <a:cs typeface="Arial" panose="020B0604020202020204" pitchFamily="34" charset="0"/>
              </a:rPr>
              <a:t> 25 </a:t>
            </a:r>
            <a:r>
              <a:rPr lang="en-US" sz="1300" dirty="0">
                <a:latin typeface="Arial" panose="020B0604020202020204" pitchFamily="34" charset="0"/>
                <a:cs typeface="Arial" panose="020B0604020202020204" pitchFamily="34" charset="0"/>
              </a:rPr>
              <a:t>But whoso </a:t>
            </a:r>
            <a:r>
              <a:rPr lang="en-US" sz="1300" dirty="0" err="1">
                <a:latin typeface="Arial" panose="020B0604020202020204" pitchFamily="34" charset="0"/>
                <a:cs typeface="Arial" panose="020B0604020202020204" pitchFamily="34" charset="0"/>
              </a:rPr>
              <a:t>looketh</a:t>
            </a:r>
            <a:r>
              <a:rPr lang="en-US" sz="1300" dirty="0">
                <a:latin typeface="Arial" panose="020B0604020202020204" pitchFamily="34" charset="0"/>
                <a:cs typeface="Arial" panose="020B0604020202020204" pitchFamily="34" charset="0"/>
              </a:rPr>
              <a:t> into the perfect law of liberty, and </a:t>
            </a:r>
            <a:r>
              <a:rPr lang="en-US" sz="1300" dirty="0" err="1">
                <a:latin typeface="Arial" panose="020B0604020202020204" pitchFamily="34" charset="0"/>
                <a:cs typeface="Arial" panose="020B0604020202020204" pitchFamily="34" charset="0"/>
              </a:rPr>
              <a:t>continueth</a:t>
            </a:r>
            <a:r>
              <a:rPr lang="en-US" sz="1300" dirty="0">
                <a:latin typeface="Arial" panose="020B0604020202020204" pitchFamily="34" charset="0"/>
                <a:cs typeface="Arial" panose="020B0604020202020204" pitchFamily="34" charset="0"/>
              </a:rPr>
              <a:t> therein, he being not a forgetful hearer, but a doer of the work, this man shall be blessed in his deed</a:t>
            </a:r>
          </a:p>
          <a:p>
            <a:pPr algn="l"/>
            <a:endParaRPr lang="en-US" sz="1300" b="1" dirty="0">
              <a:latin typeface="Arial" panose="020B0604020202020204" pitchFamily="34" charset="0"/>
              <a:cs typeface="Arial" panose="020B0604020202020204" pitchFamily="34" charset="0"/>
            </a:endParaRPr>
          </a:p>
          <a:p>
            <a:pPr algn="l"/>
            <a:r>
              <a:rPr lang="en-US" sz="1300" b="1" dirty="0">
                <a:latin typeface="Arial" panose="020B0604020202020204" pitchFamily="34" charset="0"/>
                <a:cs typeface="Arial" panose="020B0604020202020204" pitchFamily="34" charset="0"/>
              </a:rPr>
              <a:t>James 2:14-23 KJV 14 </a:t>
            </a:r>
            <a:r>
              <a:rPr lang="en-US" sz="1300" dirty="0">
                <a:latin typeface="Arial" panose="020B0604020202020204" pitchFamily="34" charset="0"/>
                <a:cs typeface="Arial" panose="020B0604020202020204" pitchFamily="34" charset="0"/>
              </a:rPr>
              <a:t>What doth it profit, my brethren, though a man say he hath faith, and have not works? can faith save him? </a:t>
            </a:r>
            <a:r>
              <a:rPr lang="en-US" sz="1300" b="1" dirty="0">
                <a:latin typeface="Arial" panose="020B0604020202020204" pitchFamily="34" charset="0"/>
                <a:cs typeface="Arial" panose="020B0604020202020204" pitchFamily="34" charset="0"/>
              </a:rPr>
              <a:t>15</a:t>
            </a:r>
            <a:r>
              <a:rPr lang="en-US" sz="1300" dirty="0">
                <a:latin typeface="Arial" panose="020B0604020202020204" pitchFamily="34" charset="0"/>
                <a:cs typeface="Arial" panose="020B0604020202020204" pitchFamily="34" charset="0"/>
              </a:rPr>
              <a:t> If a brother or sister be naked, and destitute of daily food, </a:t>
            </a:r>
            <a:r>
              <a:rPr lang="en-US" sz="1300" b="1" dirty="0">
                <a:latin typeface="Arial" panose="020B0604020202020204" pitchFamily="34" charset="0"/>
                <a:cs typeface="Arial" panose="020B0604020202020204" pitchFamily="34" charset="0"/>
              </a:rPr>
              <a:t>16</a:t>
            </a:r>
            <a:r>
              <a:rPr lang="en-US" sz="1300" dirty="0">
                <a:latin typeface="Arial" panose="020B0604020202020204" pitchFamily="34" charset="0"/>
                <a:cs typeface="Arial" panose="020B0604020202020204" pitchFamily="34" charset="0"/>
              </a:rPr>
              <a:t> And one of you say unto them, Depart in peace, be ye warmed and filled; notwithstanding ye give them not those things which are needful to the body; what doth it profit? </a:t>
            </a:r>
            <a:r>
              <a:rPr lang="en-US" sz="1300" b="1" dirty="0">
                <a:latin typeface="Arial" panose="020B0604020202020204" pitchFamily="34" charset="0"/>
                <a:cs typeface="Arial" panose="020B0604020202020204" pitchFamily="34" charset="0"/>
              </a:rPr>
              <a:t>17</a:t>
            </a:r>
            <a:r>
              <a:rPr lang="en-US" sz="1300" dirty="0">
                <a:latin typeface="Arial" panose="020B0604020202020204" pitchFamily="34" charset="0"/>
                <a:cs typeface="Arial" panose="020B0604020202020204" pitchFamily="34" charset="0"/>
              </a:rPr>
              <a:t> Even so faith, if it hath not works, is dead, being alone. </a:t>
            </a:r>
            <a:r>
              <a:rPr lang="en-US" sz="1300" b="1" dirty="0">
                <a:latin typeface="Arial" panose="020B0604020202020204" pitchFamily="34" charset="0"/>
                <a:cs typeface="Arial" panose="020B0604020202020204" pitchFamily="34" charset="0"/>
              </a:rPr>
              <a:t>18</a:t>
            </a:r>
            <a:r>
              <a:rPr lang="en-US" sz="1300" dirty="0">
                <a:latin typeface="Arial" panose="020B0604020202020204" pitchFamily="34" charset="0"/>
                <a:cs typeface="Arial" panose="020B0604020202020204" pitchFamily="34" charset="0"/>
              </a:rPr>
              <a:t> Yea, a man may say, Thou hast faith, and I have works: shew me thy faith without thy works, and I will shew thee my faith by my works. 19 Thou </a:t>
            </a:r>
            <a:r>
              <a:rPr lang="en-US" sz="1300" dirty="0" err="1">
                <a:latin typeface="Arial" panose="020B0604020202020204" pitchFamily="34" charset="0"/>
                <a:cs typeface="Arial" panose="020B0604020202020204" pitchFamily="34" charset="0"/>
              </a:rPr>
              <a:t>believest</a:t>
            </a:r>
            <a:r>
              <a:rPr lang="en-US" sz="1300" dirty="0">
                <a:latin typeface="Arial" panose="020B0604020202020204" pitchFamily="34" charset="0"/>
                <a:cs typeface="Arial" panose="020B0604020202020204" pitchFamily="34" charset="0"/>
              </a:rPr>
              <a:t> that there is one God; thou </a:t>
            </a:r>
            <a:r>
              <a:rPr lang="en-US" sz="1300" dirty="0" err="1">
                <a:latin typeface="Arial" panose="020B0604020202020204" pitchFamily="34" charset="0"/>
                <a:cs typeface="Arial" panose="020B0604020202020204" pitchFamily="34" charset="0"/>
              </a:rPr>
              <a:t>doest</a:t>
            </a:r>
            <a:r>
              <a:rPr lang="en-US" sz="1300" dirty="0">
                <a:latin typeface="Arial" panose="020B0604020202020204" pitchFamily="34" charset="0"/>
                <a:cs typeface="Arial" panose="020B0604020202020204" pitchFamily="34" charset="0"/>
              </a:rPr>
              <a:t> well: the devils also believe, and tremble. </a:t>
            </a:r>
            <a:r>
              <a:rPr lang="en-US" sz="1300" b="1" dirty="0">
                <a:latin typeface="Arial" panose="020B0604020202020204" pitchFamily="34" charset="0"/>
                <a:cs typeface="Arial" panose="020B0604020202020204" pitchFamily="34" charset="0"/>
              </a:rPr>
              <a:t>20</a:t>
            </a:r>
            <a:r>
              <a:rPr lang="en-US" sz="1300" dirty="0">
                <a:latin typeface="Arial" panose="020B0604020202020204" pitchFamily="34" charset="0"/>
                <a:cs typeface="Arial" panose="020B0604020202020204" pitchFamily="34" charset="0"/>
              </a:rPr>
              <a:t> But wilt thou know, O vain man, that faith without works is dead? </a:t>
            </a:r>
            <a:r>
              <a:rPr lang="en-US" sz="1300" b="1" dirty="0">
                <a:latin typeface="Arial" panose="020B0604020202020204" pitchFamily="34" charset="0"/>
                <a:cs typeface="Arial" panose="020B0604020202020204" pitchFamily="34" charset="0"/>
              </a:rPr>
              <a:t>21</a:t>
            </a:r>
            <a:r>
              <a:rPr lang="en-US" sz="1300" dirty="0">
                <a:latin typeface="Arial" panose="020B0604020202020204" pitchFamily="34" charset="0"/>
                <a:cs typeface="Arial" panose="020B0604020202020204" pitchFamily="34" charset="0"/>
              </a:rPr>
              <a:t> Was not Abraham our father justified by works, when he had offered Isaac his son upon the altar? 22 </a:t>
            </a:r>
            <a:r>
              <a:rPr lang="en-US" sz="1300" dirty="0" err="1">
                <a:latin typeface="Arial" panose="020B0604020202020204" pitchFamily="34" charset="0"/>
                <a:cs typeface="Arial" panose="020B0604020202020204" pitchFamily="34" charset="0"/>
              </a:rPr>
              <a:t>Seest</a:t>
            </a:r>
            <a:r>
              <a:rPr lang="en-US" sz="1300" dirty="0">
                <a:latin typeface="Arial" panose="020B0604020202020204" pitchFamily="34" charset="0"/>
                <a:cs typeface="Arial" panose="020B0604020202020204" pitchFamily="34" charset="0"/>
              </a:rPr>
              <a:t> thou how faith wrought with his works, and by works was faith made perfect? </a:t>
            </a:r>
            <a:r>
              <a:rPr lang="en-US" sz="1300" b="1" dirty="0">
                <a:latin typeface="Arial" panose="020B0604020202020204" pitchFamily="34" charset="0"/>
                <a:cs typeface="Arial" panose="020B0604020202020204" pitchFamily="34" charset="0"/>
              </a:rPr>
              <a:t>23</a:t>
            </a:r>
            <a:r>
              <a:rPr lang="en-US" sz="1300" dirty="0">
                <a:latin typeface="Arial" panose="020B0604020202020204" pitchFamily="34" charset="0"/>
                <a:cs typeface="Arial" panose="020B0604020202020204" pitchFamily="34" charset="0"/>
              </a:rPr>
              <a:t> And the scripture was fulfilled which saith, Abraham believed God, and it was imputed unto him for righteousness: and he was called the Friend of God. </a:t>
            </a:r>
            <a:r>
              <a:rPr lang="en-US" sz="1300" b="1" dirty="0">
                <a:latin typeface="Arial" panose="020B0604020202020204" pitchFamily="34" charset="0"/>
                <a:cs typeface="Arial" panose="020B0604020202020204" pitchFamily="34" charset="0"/>
              </a:rPr>
              <a:t>24</a:t>
            </a:r>
            <a:r>
              <a:rPr lang="en-US" sz="1300" dirty="0">
                <a:latin typeface="Arial" panose="020B0604020202020204" pitchFamily="34" charset="0"/>
                <a:cs typeface="Arial" panose="020B0604020202020204" pitchFamily="34" charset="0"/>
              </a:rPr>
              <a:t> Ye see then how that by works a man is justified, and not by faith only. </a:t>
            </a:r>
            <a:r>
              <a:rPr lang="en-US" sz="1300" b="1" dirty="0">
                <a:latin typeface="Arial" panose="020B0604020202020204" pitchFamily="34" charset="0"/>
                <a:cs typeface="Arial" panose="020B0604020202020204" pitchFamily="34" charset="0"/>
              </a:rPr>
              <a:t>25</a:t>
            </a:r>
            <a:r>
              <a:rPr lang="en-US" sz="1300" dirty="0">
                <a:latin typeface="Arial" panose="020B0604020202020204" pitchFamily="34" charset="0"/>
                <a:cs typeface="Arial" panose="020B0604020202020204" pitchFamily="34" charset="0"/>
              </a:rPr>
              <a:t> Likewise also was not Rahab the harlot justified by works, when she had received the messengers, and had sent them out another way? </a:t>
            </a:r>
            <a:r>
              <a:rPr lang="en-US" sz="1300" b="1" dirty="0">
                <a:latin typeface="Arial" panose="020B0604020202020204" pitchFamily="34" charset="0"/>
                <a:cs typeface="Arial" panose="020B0604020202020204" pitchFamily="34" charset="0"/>
              </a:rPr>
              <a:t>26</a:t>
            </a:r>
            <a:r>
              <a:rPr lang="en-US" sz="1300" dirty="0">
                <a:latin typeface="Arial" panose="020B0604020202020204" pitchFamily="34" charset="0"/>
                <a:cs typeface="Arial" panose="020B0604020202020204" pitchFamily="34" charset="0"/>
              </a:rPr>
              <a:t> For as the body without the spirit is dead, so faith without works is dead also.</a:t>
            </a:r>
          </a:p>
        </p:txBody>
      </p:sp>
      <p:sp>
        <p:nvSpPr>
          <p:cNvPr id="4" name="Slide Number Placeholder 3"/>
          <p:cNvSpPr>
            <a:spLocks noGrp="1"/>
          </p:cNvSpPr>
          <p:nvPr>
            <p:ph type="sldNum" sz="quarter" idx="5"/>
          </p:nvPr>
        </p:nvSpPr>
        <p:spPr/>
        <p:txBody>
          <a:bodyPr/>
          <a:lstStyle/>
          <a:p>
            <a:fld id="{5603C52C-5E29-41AF-BAA3-8217E886DA08}" type="slidenum">
              <a:rPr lang="en-US" smtClean="0"/>
              <a:t>5</a:t>
            </a:fld>
            <a:endParaRPr lang="en-US" dirty="0"/>
          </a:p>
        </p:txBody>
      </p:sp>
      <p:sp>
        <p:nvSpPr>
          <p:cNvPr id="5" name="Date Placeholder 4">
            <a:extLst>
              <a:ext uri="{FF2B5EF4-FFF2-40B4-BE49-F238E27FC236}">
                <a16:creationId xmlns:a16="http://schemas.microsoft.com/office/drawing/2014/main" id="{925A41F7-714B-CEC7-6562-7962ABC6298E}"/>
              </a:ext>
            </a:extLst>
          </p:cNvPr>
          <p:cNvSpPr>
            <a:spLocks noGrp="1"/>
          </p:cNvSpPr>
          <p:nvPr>
            <p:ph type="dt" idx="1"/>
          </p:nvPr>
        </p:nvSpPr>
        <p:spPr/>
        <p:txBody>
          <a:bodyPr/>
          <a:lstStyle/>
          <a:p>
            <a:r>
              <a:rPr lang="en-US"/>
              <a:t>6/19/2022 PM</a:t>
            </a:r>
            <a:endParaRPr lang="en-US" dirty="0"/>
          </a:p>
        </p:txBody>
      </p:sp>
    </p:spTree>
    <p:extLst>
      <p:ext uri="{BB962C8B-B14F-4D97-AF65-F5344CB8AC3E}">
        <p14:creationId xmlns:p14="http://schemas.microsoft.com/office/powerpoint/2010/main" val="86333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 y="4620577"/>
            <a:ext cx="7313507" cy="4980623"/>
          </a:xfrm>
        </p:spPr>
        <p:txBody>
          <a:bodyPr/>
          <a:lstStyle/>
          <a:p>
            <a:pPr algn="l"/>
            <a:r>
              <a:rPr lang="en-US" sz="1500" b="1" u="sng" dirty="0">
                <a:latin typeface="Arial" panose="020B0604020202020204" pitchFamily="34" charset="0"/>
                <a:cs typeface="Arial" panose="020B0604020202020204" pitchFamily="34" charset="0"/>
              </a:rPr>
              <a:t>Psalms 15:2</a:t>
            </a:r>
            <a:r>
              <a:rPr lang="en-US" sz="1500" b="1" dirty="0">
                <a:latin typeface="Arial" panose="020B0604020202020204" pitchFamily="34" charset="0"/>
                <a:cs typeface="Arial" panose="020B0604020202020204" pitchFamily="34" charset="0"/>
              </a:rPr>
              <a:t>, ESV </a:t>
            </a:r>
            <a:r>
              <a:rPr lang="en-US" sz="1500" b="1" i="1" dirty="0">
                <a:latin typeface="Arial" panose="020B0604020202020204" pitchFamily="34" charset="0"/>
                <a:cs typeface="Arial" panose="020B0604020202020204" pitchFamily="34" charset="0"/>
              </a:rPr>
              <a:t>- "He who walks blamelessly and does what is right and </a:t>
            </a:r>
            <a:r>
              <a:rPr lang="en-US" sz="1500" b="1" i="1" u="sng" dirty="0">
                <a:latin typeface="Arial" panose="020B0604020202020204" pitchFamily="34" charset="0"/>
                <a:cs typeface="Arial" panose="020B0604020202020204" pitchFamily="34" charset="0"/>
              </a:rPr>
              <a:t>speaks truth in his heart</a:t>
            </a:r>
            <a:r>
              <a:rPr lang="en-US" sz="1500" b="1" i="1" dirty="0">
                <a:latin typeface="Arial" panose="020B0604020202020204" pitchFamily="34" charset="0"/>
                <a:cs typeface="Arial" panose="020B0604020202020204" pitchFamily="34" charset="0"/>
              </a:rPr>
              <a:t>;"</a:t>
            </a:r>
          </a:p>
          <a:p>
            <a:pPr algn="l"/>
            <a:endParaRPr lang="en-US" sz="1300" b="1" dirty="0">
              <a:latin typeface="Arial" panose="020B0604020202020204" pitchFamily="34" charset="0"/>
              <a:cs typeface="Arial" panose="020B0604020202020204" pitchFamily="34" charset="0"/>
            </a:endParaRPr>
          </a:p>
          <a:p>
            <a:pPr algn="l"/>
            <a:r>
              <a:rPr lang="en-US" sz="1300" b="1" dirty="0">
                <a:latin typeface="Arial" panose="020B0604020202020204" pitchFamily="34" charset="0"/>
                <a:cs typeface="Arial" panose="020B0604020202020204" pitchFamily="34" charset="0"/>
              </a:rPr>
              <a:t>Acts 13:22 KJV 22 </a:t>
            </a:r>
            <a:r>
              <a:rPr lang="en-US" sz="1300" dirty="0">
                <a:latin typeface="Arial" panose="020B0604020202020204" pitchFamily="34" charset="0"/>
                <a:cs typeface="Arial" panose="020B0604020202020204" pitchFamily="34" charset="0"/>
              </a:rPr>
              <a:t>And when he had removed him, he raised up unto them David to be their king; to whom also he gave testimony, and said, </a:t>
            </a:r>
            <a:r>
              <a:rPr lang="en-US" sz="1300" b="1" dirty="0">
                <a:latin typeface="Arial" panose="020B0604020202020204" pitchFamily="34" charset="0"/>
                <a:cs typeface="Arial" panose="020B0604020202020204" pitchFamily="34" charset="0"/>
              </a:rPr>
              <a:t>I have found David the son of Jesse, a man after mine own heart, </a:t>
            </a:r>
            <a:r>
              <a:rPr lang="en-US" sz="1300" b="1" u="sng" dirty="0">
                <a:latin typeface="Arial" panose="020B0604020202020204" pitchFamily="34" charset="0"/>
                <a:cs typeface="Arial" panose="020B0604020202020204" pitchFamily="34" charset="0"/>
              </a:rPr>
              <a:t>which shall </a:t>
            </a:r>
            <a:r>
              <a:rPr lang="en-US" sz="1300" b="1" u="sng" dirty="0" err="1">
                <a:latin typeface="Arial" panose="020B0604020202020204" pitchFamily="34" charset="0"/>
                <a:cs typeface="Arial" panose="020B0604020202020204" pitchFamily="34" charset="0"/>
              </a:rPr>
              <a:t>fulifill</a:t>
            </a:r>
            <a:r>
              <a:rPr lang="en-US" sz="1300" b="1" u="sng" dirty="0">
                <a:latin typeface="Arial" panose="020B0604020202020204" pitchFamily="34" charset="0"/>
                <a:cs typeface="Arial" panose="020B0604020202020204" pitchFamily="34" charset="0"/>
              </a:rPr>
              <a:t> all my will</a:t>
            </a:r>
            <a:r>
              <a:rPr lang="en-US" sz="1300" b="1" dirty="0">
                <a:latin typeface="Arial" panose="020B0604020202020204" pitchFamily="34" charset="0"/>
                <a:cs typeface="Arial" panose="020B0604020202020204" pitchFamily="34" charset="0"/>
              </a:rPr>
              <a:t>.</a:t>
            </a:r>
          </a:p>
          <a:p>
            <a:pPr algn="l"/>
            <a:r>
              <a:rPr lang="en-US" sz="1300" b="1" dirty="0">
                <a:latin typeface="Arial" panose="020B0604020202020204" pitchFamily="34" charset="0"/>
                <a:cs typeface="Arial" panose="020B0604020202020204" pitchFamily="34" charset="0"/>
              </a:rPr>
              <a:t>Psalms 1:1-2 KJV 1 </a:t>
            </a:r>
            <a:r>
              <a:rPr lang="en-US" sz="1300" dirty="0">
                <a:latin typeface="Arial" panose="020B0604020202020204" pitchFamily="34" charset="0"/>
                <a:cs typeface="Arial" panose="020B0604020202020204" pitchFamily="34" charset="0"/>
              </a:rPr>
              <a:t>Blessed is the man that walketh not in the counsel of the ungodly, nor </a:t>
            </a:r>
            <a:r>
              <a:rPr lang="en-US" sz="1300" dirty="0" err="1">
                <a:latin typeface="Arial" panose="020B0604020202020204" pitchFamily="34" charset="0"/>
                <a:cs typeface="Arial" panose="020B0604020202020204" pitchFamily="34" charset="0"/>
              </a:rPr>
              <a:t>standeth</a:t>
            </a:r>
            <a:r>
              <a:rPr lang="en-US" sz="1300" dirty="0">
                <a:latin typeface="Arial" panose="020B0604020202020204" pitchFamily="34" charset="0"/>
                <a:cs typeface="Arial" panose="020B0604020202020204" pitchFamily="34" charset="0"/>
              </a:rPr>
              <a:t> in the way of sinners, nor </a:t>
            </a:r>
            <a:r>
              <a:rPr lang="en-US" sz="1300" dirty="0" err="1">
                <a:latin typeface="Arial" panose="020B0604020202020204" pitchFamily="34" charset="0"/>
                <a:cs typeface="Arial" panose="020B0604020202020204" pitchFamily="34" charset="0"/>
              </a:rPr>
              <a:t>sitteth</a:t>
            </a:r>
            <a:r>
              <a:rPr lang="en-US" sz="1300" dirty="0">
                <a:latin typeface="Arial" panose="020B0604020202020204" pitchFamily="34" charset="0"/>
                <a:cs typeface="Arial" panose="020B0604020202020204" pitchFamily="34" charset="0"/>
              </a:rPr>
              <a:t> in the seat of the scornful.</a:t>
            </a:r>
            <a:r>
              <a:rPr lang="en-US" sz="1300" b="1" dirty="0">
                <a:latin typeface="Arial" panose="020B0604020202020204" pitchFamily="34" charset="0"/>
                <a:cs typeface="Arial" panose="020B0604020202020204" pitchFamily="34" charset="0"/>
              </a:rPr>
              <a:t> 2 </a:t>
            </a:r>
            <a:r>
              <a:rPr lang="en-US" sz="1300" dirty="0">
                <a:latin typeface="Arial" panose="020B0604020202020204" pitchFamily="34" charset="0"/>
                <a:cs typeface="Arial" panose="020B0604020202020204" pitchFamily="34" charset="0"/>
              </a:rPr>
              <a:t>But his delight is in the law of the LORD; and in his law doth he meditate day and night.</a:t>
            </a:r>
          </a:p>
          <a:p>
            <a:pPr algn="l"/>
            <a:r>
              <a:rPr lang="en-US" sz="1300" b="1" dirty="0">
                <a:latin typeface="Arial" panose="020B0604020202020204" pitchFamily="34" charset="0"/>
                <a:cs typeface="Arial" panose="020B0604020202020204" pitchFamily="34" charset="0"/>
              </a:rPr>
              <a:t>John 14:15 KJV 15</a:t>
            </a:r>
            <a:r>
              <a:rPr lang="en-US" sz="1300" dirty="0">
                <a:latin typeface="Arial" panose="020B0604020202020204" pitchFamily="34" charset="0"/>
                <a:cs typeface="Arial" panose="020B0604020202020204" pitchFamily="34" charset="0"/>
              </a:rPr>
              <a:t> If ye love me, keep my commandments.</a:t>
            </a:r>
          </a:p>
          <a:p>
            <a:pPr algn="l"/>
            <a:r>
              <a:rPr lang="en-US" sz="1300" b="1" dirty="0">
                <a:latin typeface="Arial" panose="020B0604020202020204" pitchFamily="34" charset="0"/>
                <a:cs typeface="Arial" panose="020B0604020202020204" pitchFamily="34" charset="0"/>
              </a:rPr>
              <a:t>2 Timothy 3:1-8 KJV 1 </a:t>
            </a:r>
            <a:r>
              <a:rPr lang="en-US" sz="1300" dirty="0">
                <a:latin typeface="Arial" panose="020B0604020202020204" pitchFamily="34" charset="0"/>
                <a:cs typeface="Arial" panose="020B0604020202020204" pitchFamily="34" charset="0"/>
              </a:rPr>
              <a:t>This know also, that in the last days perilous times shall come. </a:t>
            </a:r>
            <a:r>
              <a:rPr lang="en-US" sz="1300" b="1" dirty="0">
                <a:latin typeface="Arial" panose="020B0604020202020204" pitchFamily="34" charset="0"/>
                <a:cs typeface="Arial" panose="020B0604020202020204" pitchFamily="34" charset="0"/>
              </a:rPr>
              <a:t>2</a:t>
            </a:r>
            <a:r>
              <a:rPr lang="en-US" sz="1300" dirty="0">
                <a:latin typeface="Arial" panose="020B0604020202020204" pitchFamily="34" charset="0"/>
                <a:cs typeface="Arial" panose="020B0604020202020204" pitchFamily="34" charset="0"/>
              </a:rPr>
              <a:t> For men shall be lovers of their own selves, covetous, boasters, proud, blasphemers, disobedient to parents, unthankful, unholy, </a:t>
            </a:r>
            <a:r>
              <a:rPr lang="en-US" sz="1300" b="1" dirty="0">
                <a:latin typeface="Arial" panose="020B0604020202020204" pitchFamily="34" charset="0"/>
                <a:cs typeface="Arial" panose="020B0604020202020204" pitchFamily="34" charset="0"/>
              </a:rPr>
              <a:t>3</a:t>
            </a:r>
            <a:r>
              <a:rPr lang="en-US" sz="1300" dirty="0">
                <a:latin typeface="Arial" panose="020B0604020202020204" pitchFamily="34" charset="0"/>
                <a:cs typeface="Arial" panose="020B0604020202020204" pitchFamily="34" charset="0"/>
              </a:rPr>
              <a:t> Without natural affection, trucebreakers, false accusers, incontinent, fierce, despisers of those that are good,</a:t>
            </a:r>
            <a:r>
              <a:rPr lang="en-US" sz="1300" b="1" dirty="0">
                <a:latin typeface="Arial" panose="020B0604020202020204" pitchFamily="34" charset="0"/>
                <a:cs typeface="Arial" panose="020B0604020202020204" pitchFamily="34" charset="0"/>
              </a:rPr>
              <a:t> 4 </a:t>
            </a:r>
            <a:r>
              <a:rPr lang="en-US" sz="1300" dirty="0">
                <a:latin typeface="Arial" panose="020B0604020202020204" pitchFamily="34" charset="0"/>
                <a:cs typeface="Arial" panose="020B0604020202020204" pitchFamily="34" charset="0"/>
              </a:rPr>
              <a:t>Traitors, heady, </a:t>
            </a:r>
            <a:r>
              <a:rPr lang="en-US" sz="1300" dirty="0" err="1">
                <a:latin typeface="Arial" panose="020B0604020202020204" pitchFamily="34" charset="0"/>
                <a:cs typeface="Arial" panose="020B0604020202020204" pitchFamily="34" charset="0"/>
              </a:rPr>
              <a:t>highminded</a:t>
            </a:r>
            <a:r>
              <a:rPr lang="en-US" sz="1300" dirty="0">
                <a:latin typeface="Arial" panose="020B0604020202020204" pitchFamily="34" charset="0"/>
                <a:cs typeface="Arial" panose="020B0604020202020204" pitchFamily="34" charset="0"/>
              </a:rPr>
              <a:t>, lovers of pleasures more than lovers of God; </a:t>
            </a:r>
            <a:r>
              <a:rPr lang="en-US" sz="1300" b="1" dirty="0">
                <a:latin typeface="Arial" panose="020B0604020202020204" pitchFamily="34" charset="0"/>
                <a:cs typeface="Arial" panose="020B0604020202020204" pitchFamily="34" charset="0"/>
              </a:rPr>
              <a:t>5</a:t>
            </a:r>
            <a:r>
              <a:rPr lang="en-US" sz="1300" dirty="0">
                <a:latin typeface="Arial" panose="020B0604020202020204" pitchFamily="34" charset="0"/>
                <a:cs typeface="Arial" panose="020B0604020202020204" pitchFamily="34" charset="0"/>
              </a:rPr>
              <a:t> Having a form of godliness, but denying the power thereof: from such turn away. </a:t>
            </a:r>
            <a:r>
              <a:rPr lang="en-US" sz="1300" b="1" dirty="0">
                <a:latin typeface="Arial" panose="020B0604020202020204" pitchFamily="34" charset="0"/>
                <a:cs typeface="Arial" panose="020B0604020202020204" pitchFamily="34" charset="0"/>
              </a:rPr>
              <a:t>6</a:t>
            </a:r>
            <a:r>
              <a:rPr lang="en-US" sz="1300" dirty="0">
                <a:latin typeface="Arial" panose="020B0604020202020204" pitchFamily="34" charset="0"/>
                <a:cs typeface="Arial" panose="020B0604020202020204" pitchFamily="34" charset="0"/>
              </a:rPr>
              <a:t> For of this sort are they which creep into houses, and lead captive silly women laden with sins, led away with divers lusts,</a:t>
            </a:r>
            <a:r>
              <a:rPr lang="en-US" sz="1300" b="1" dirty="0">
                <a:latin typeface="Arial" panose="020B0604020202020204" pitchFamily="34" charset="0"/>
                <a:cs typeface="Arial" panose="020B0604020202020204" pitchFamily="34" charset="0"/>
              </a:rPr>
              <a:t> 7 </a:t>
            </a:r>
            <a:r>
              <a:rPr lang="en-US" sz="1300" dirty="0">
                <a:latin typeface="Arial" panose="020B0604020202020204" pitchFamily="34" charset="0"/>
                <a:cs typeface="Arial" panose="020B0604020202020204" pitchFamily="34" charset="0"/>
              </a:rPr>
              <a:t>Ever learning, and never able to come to the knowledge of the truth. 8  Now as </a:t>
            </a:r>
            <a:r>
              <a:rPr lang="en-US" sz="1300" dirty="0" err="1">
                <a:latin typeface="Arial" panose="020B0604020202020204" pitchFamily="34" charset="0"/>
                <a:cs typeface="Arial" panose="020B0604020202020204" pitchFamily="34" charset="0"/>
              </a:rPr>
              <a:t>Jannes</a:t>
            </a:r>
            <a:r>
              <a:rPr lang="en-US" sz="1300" dirty="0">
                <a:latin typeface="Arial" panose="020B0604020202020204" pitchFamily="34" charset="0"/>
                <a:cs typeface="Arial" panose="020B0604020202020204" pitchFamily="34" charset="0"/>
              </a:rPr>
              <a:t> and </a:t>
            </a:r>
            <a:r>
              <a:rPr lang="en-US" sz="1300" dirty="0" err="1">
                <a:latin typeface="Arial" panose="020B0604020202020204" pitchFamily="34" charset="0"/>
                <a:cs typeface="Arial" panose="020B0604020202020204" pitchFamily="34" charset="0"/>
              </a:rPr>
              <a:t>Jambres</a:t>
            </a:r>
            <a:r>
              <a:rPr lang="en-US" sz="1300" dirty="0">
                <a:latin typeface="Arial" panose="020B0604020202020204" pitchFamily="34" charset="0"/>
                <a:cs typeface="Arial" panose="020B0604020202020204" pitchFamily="34" charset="0"/>
              </a:rPr>
              <a:t> withstood Moses, so do these also resist the truth: men of corrupt minds, reprobate concerning the faith.</a:t>
            </a:r>
          </a:p>
          <a:p>
            <a:pPr algn="l"/>
            <a:r>
              <a:rPr lang="en-US" sz="1300" b="1" dirty="0">
                <a:latin typeface="Arial" panose="020B0604020202020204" pitchFamily="34" charset="0"/>
                <a:cs typeface="Arial" panose="020B0604020202020204" pitchFamily="34" charset="0"/>
              </a:rPr>
              <a:t>Ephesians 4:25 KJV 25 </a:t>
            </a:r>
            <a:r>
              <a:rPr lang="en-US" sz="1300" dirty="0">
                <a:latin typeface="Arial" panose="020B0604020202020204" pitchFamily="34" charset="0"/>
                <a:cs typeface="Arial" panose="020B0604020202020204" pitchFamily="34" charset="0"/>
              </a:rPr>
              <a:t>Wherefore putting away lying, </a:t>
            </a:r>
            <a:r>
              <a:rPr lang="en-US" sz="1300" b="1" dirty="0">
                <a:latin typeface="Arial" panose="020B0604020202020204" pitchFamily="34" charset="0"/>
                <a:cs typeface="Arial" panose="020B0604020202020204" pitchFamily="34" charset="0"/>
              </a:rPr>
              <a:t>speak every man truth with his </a:t>
            </a:r>
            <a:r>
              <a:rPr lang="en-US" sz="1300" b="1" dirty="0" err="1">
                <a:latin typeface="Arial" panose="020B0604020202020204" pitchFamily="34" charset="0"/>
                <a:cs typeface="Arial" panose="020B0604020202020204" pitchFamily="34" charset="0"/>
              </a:rPr>
              <a:t>neighbour</a:t>
            </a:r>
            <a:r>
              <a:rPr lang="en-US" sz="1300" dirty="0">
                <a:latin typeface="Arial" panose="020B0604020202020204" pitchFamily="34" charset="0"/>
                <a:cs typeface="Arial" panose="020B0604020202020204" pitchFamily="34" charset="0"/>
              </a:rPr>
              <a:t>: for we are members one of another.</a:t>
            </a:r>
          </a:p>
          <a:p>
            <a:pPr algn="l"/>
            <a:endParaRPr lang="en-US" sz="13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5603C52C-5E29-41AF-BAA3-8217E886DA08}" type="slidenum">
              <a:rPr lang="en-US" smtClean="0"/>
              <a:t>6</a:t>
            </a:fld>
            <a:endParaRPr lang="en-US" dirty="0"/>
          </a:p>
        </p:txBody>
      </p:sp>
      <p:sp>
        <p:nvSpPr>
          <p:cNvPr id="5" name="Date Placeholder 4">
            <a:extLst>
              <a:ext uri="{FF2B5EF4-FFF2-40B4-BE49-F238E27FC236}">
                <a16:creationId xmlns:a16="http://schemas.microsoft.com/office/drawing/2014/main" id="{7AD776E2-A52A-C2EC-E721-92E2124F7DC7}"/>
              </a:ext>
            </a:extLst>
          </p:cNvPr>
          <p:cNvSpPr>
            <a:spLocks noGrp="1"/>
          </p:cNvSpPr>
          <p:nvPr>
            <p:ph type="dt" idx="1"/>
          </p:nvPr>
        </p:nvSpPr>
        <p:spPr/>
        <p:txBody>
          <a:bodyPr/>
          <a:lstStyle/>
          <a:p>
            <a:r>
              <a:rPr lang="en-US"/>
              <a:t>6/19/2022 PM</a:t>
            </a:r>
            <a:endParaRPr lang="en-US" dirty="0"/>
          </a:p>
        </p:txBody>
      </p:sp>
    </p:spTree>
    <p:extLst>
      <p:ext uri="{BB962C8B-B14F-4D97-AF65-F5344CB8AC3E}">
        <p14:creationId xmlns:p14="http://schemas.microsoft.com/office/powerpoint/2010/main" val="12375132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0" y="4620577"/>
            <a:ext cx="7216346" cy="4980623"/>
          </a:xfrm>
        </p:spPr>
        <p:txBody>
          <a:bodyPr/>
          <a:lstStyle/>
          <a:p>
            <a:pPr algn="l"/>
            <a:r>
              <a:rPr lang="en-US" sz="1500" b="1" u="sng" dirty="0">
                <a:latin typeface="Arial" panose="020B0604020202020204" pitchFamily="34" charset="0"/>
                <a:cs typeface="Arial" panose="020B0604020202020204" pitchFamily="34" charset="0"/>
              </a:rPr>
              <a:t>Psalms 15:3</a:t>
            </a:r>
            <a:r>
              <a:rPr lang="en-US" sz="1500" b="1" dirty="0">
                <a:latin typeface="Arial" panose="020B0604020202020204" pitchFamily="34" charset="0"/>
                <a:cs typeface="Arial" panose="020B0604020202020204" pitchFamily="34" charset="0"/>
              </a:rPr>
              <a:t>, ESV - </a:t>
            </a:r>
            <a:r>
              <a:rPr lang="en-US" sz="1500" b="1" i="1" dirty="0">
                <a:latin typeface="Arial" panose="020B0604020202020204" pitchFamily="34" charset="0"/>
                <a:cs typeface="Arial" panose="020B0604020202020204" pitchFamily="34" charset="0"/>
              </a:rPr>
              <a:t>"</a:t>
            </a:r>
            <a:r>
              <a:rPr lang="en-US" sz="1500" b="1" i="1" u="sng" dirty="0">
                <a:latin typeface="Arial" panose="020B0604020202020204" pitchFamily="34" charset="0"/>
                <a:cs typeface="Arial" panose="020B0604020202020204" pitchFamily="34" charset="0"/>
              </a:rPr>
              <a:t>who does not slander with his tongue</a:t>
            </a:r>
            <a:r>
              <a:rPr lang="en-US" sz="1500" b="1" i="1" dirty="0">
                <a:latin typeface="Arial" panose="020B0604020202020204" pitchFamily="34" charset="0"/>
                <a:cs typeface="Arial" panose="020B0604020202020204" pitchFamily="34" charset="0"/>
              </a:rPr>
              <a:t> and does no evil to his neighbor, nor takes up a reproach against his friend;"</a:t>
            </a:r>
          </a:p>
          <a:p>
            <a:pPr algn="l"/>
            <a:endParaRPr lang="en-US" sz="1300" b="1" dirty="0">
              <a:latin typeface="Arial" panose="020B0604020202020204" pitchFamily="34" charset="0"/>
              <a:cs typeface="Arial" panose="020B0604020202020204" pitchFamily="34" charset="0"/>
            </a:endParaRPr>
          </a:p>
          <a:p>
            <a:pPr algn="l"/>
            <a:r>
              <a:rPr lang="en-US" sz="1300" b="1" dirty="0">
                <a:latin typeface="Arial" panose="020B0604020202020204" pitchFamily="34" charset="0"/>
                <a:cs typeface="Arial" panose="020B0604020202020204" pitchFamily="34" charset="0"/>
              </a:rPr>
              <a:t>Matthew 15:19 KJV 19 </a:t>
            </a:r>
            <a:r>
              <a:rPr lang="en-US" sz="1300" dirty="0">
                <a:latin typeface="Arial" panose="020B0604020202020204" pitchFamily="34" charset="0"/>
                <a:cs typeface="Arial" panose="020B0604020202020204" pitchFamily="34" charset="0"/>
              </a:rPr>
              <a:t>For out of the heart proceed evil thoughts, murders, adulteries, fornications, thefts, false witness, blasphemies:</a:t>
            </a:r>
          </a:p>
          <a:p>
            <a:pPr algn="l"/>
            <a:r>
              <a:rPr lang="en-US" sz="1300" b="1" dirty="0">
                <a:latin typeface="Arial" panose="020B0604020202020204" pitchFamily="34" charset="0"/>
                <a:cs typeface="Arial" panose="020B0604020202020204" pitchFamily="34" charset="0"/>
              </a:rPr>
              <a:t>1 Thessalonians 4:11 KJV 11 </a:t>
            </a:r>
            <a:r>
              <a:rPr lang="en-US" sz="1300" dirty="0">
                <a:latin typeface="Arial" panose="020B0604020202020204" pitchFamily="34" charset="0"/>
                <a:cs typeface="Arial" panose="020B0604020202020204" pitchFamily="34" charset="0"/>
              </a:rPr>
              <a:t>And that ye study to be quiet, and to do your own business, and to work with your own hands, as we commanded you;</a:t>
            </a:r>
          </a:p>
          <a:p>
            <a:pPr algn="l"/>
            <a:r>
              <a:rPr lang="en-US" sz="1300" b="1" dirty="0">
                <a:latin typeface="Arial" panose="020B0604020202020204" pitchFamily="34" charset="0"/>
                <a:cs typeface="Arial" panose="020B0604020202020204" pitchFamily="34" charset="0"/>
              </a:rPr>
              <a:t>2 Thessalonians 3:10-11 KJV 10 </a:t>
            </a:r>
            <a:r>
              <a:rPr lang="en-US" sz="1300" dirty="0">
                <a:latin typeface="Arial" panose="020B0604020202020204" pitchFamily="34" charset="0"/>
                <a:cs typeface="Arial" panose="020B0604020202020204" pitchFamily="34" charset="0"/>
              </a:rPr>
              <a:t>For even when we were with you, this we commanded you, that if any would not work, neither should he eat. </a:t>
            </a:r>
            <a:r>
              <a:rPr lang="en-US" sz="1300" b="1" dirty="0">
                <a:latin typeface="Arial" panose="020B0604020202020204" pitchFamily="34" charset="0"/>
                <a:cs typeface="Arial" panose="020B0604020202020204" pitchFamily="34" charset="0"/>
              </a:rPr>
              <a:t>11</a:t>
            </a:r>
            <a:r>
              <a:rPr lang="en-US" sz="1300" dirty="0">
                <a:latin typeface="Arial" panose="020B0604020202020204" pitchFamily="34" charset="0"/>
                <a:cs typeface="Arial" panose="020B0604020202020204" pitchFamily="34" charset="0"/>
              </a:rPr>
              <a:t> For we hear that there are some which walk among you disorderly, working not at all, but are busybodies.</a:t>
            </a:r>
          </a:p>
          <a:p>
            <a:pPr defTabSz="966612">
              <a:defRPr/>
            </a:pPr>
            <a:r>
              <a:rPr lang="en-US" sz="1300" dirty="0">
                <a:latin typeface="Arial" panose="020B0604020202020204" pitchFamily="34" charset="0"/>
                <a:cs typeface="Arial" panose="020B0604020202020204" pitchFamily="34" charset="0"/>
              </a:rPr>
              <a:t>Solomon said, in </a:t>
            </a:r>
            <a:r>
              <a:rPr lang="en-US" sz="1300" b="1" dirty="0">
                <a:latin typeface="Arial" panose="020B0604020202020204" pitchFamily="34" charset="0"/>
                <a:cs typeface="Arial" panose="020B0604020202020204" pitchFamily="34" charset="0"/>
              </a:rPr>
              <a:t>Proverbs 11:13</a:t>
            </a:r>
            <a:r>
              <a:rPr lang="en-US" sz="1300" dirty="0">
                <a:latin typeface="Arial" panose="020B0604020202020204" pitchFamily="34" charset="0"/>
                <a:cs typeface="Arial" panose="020B0604020202020204" pitchFamily="34" charset="0"/>
              </a:rPr>
              <a:t>.  </a:t>
            </a:r>
            <a:r>
              <a:rPr lang="en-US" sz="1300" b="1" i="1" dirty="0">
                <a:latin typeface="Arial" panose="020B0604020202020204" pitchFamily="34" charset="0"/>
                <a:cs typeface="Arial" panose="020B0604020202020204" pitchFamily="34" charset="0"/>
              </a:rPr>
              <a:t>"He that goes about as a talebearer reveals secrets; but he that is of a faithful spirit conceals a matter"</a:t>
            </a:r>
            <a:r>
              <a:rPr lang="en-US" sz="1300" b="1" dirty="0">
                <a:latin typeface="Arial" panose="020B0604020202020204" pitchFamily="34" charset="0"/>
                <a:cs typeface="Arial" panose="020B0604020202020204" pitchFamily="34" charset="0"/>
              </a:rPr>
              <a:t>. </a:t>
            </a:r>
            <a:r>
              <a:rPr lang="en-US" sz="1300" dirty="0">
                <a:latin typeface="Arial" panose="020B0604020202020204" pitchFamily="34" charset="0"/>
                <a:cs typeface="Arial" panose="020B0604020202020204" pitchFamily="34" charset="0"/>
              </a:rPr>
              <a:t>To know the secrets of others is to be trusted. Tell the secrets of your neighbors and you lose their trust. Tell the secrets of your neighbor and you lose credibility. When you tell the secrets of your neighbor. you manifest a malicious spirit.</a:t>
            </a:r>
          </a:p>
          <a:p>
            <a:pPr algn="l"/>
            <a:endParaRPr lang="en-US" sz="1300" dirty="0">
              <a:latin typeface="Arial" panose="020B0604020202020204" pitchFamily="34" charset="0"/>
              <a:cs typeface="Arial" panose="020B0604020202020204" pitchFamily="34" charset="0"/>
            </a:endParaRPr>
          </a:p>
          <a:p>
            <a:pPr algn="l"/>
            <a:endParaRPr lang="en-US" sz="1900" b="1" dirty="0">
              <a:solidFill>
                <a:srgbClr val="000000"/>
              </a:solidFill>
              <a:latin typeface="CIDFont+F7"/>
            </a:endParaRPr>
          </a:p>
        </p:txBody>
      </p:sp>
      <p:sp>
        <p:nvSpPr>
          <p:cNvPr id="4" name="Slide Number Placeholder 3"/>
          <p:cNvSpPr>
            <a:spLocks noGrp="1"/>
          </p:cNvSpPr>
          <p:nvPr>
            <p:ph type="sldNum" sz="quarter" idx="5"/>
          </p:nvPr>
        </p:nvSpPr>
        <p:spPr/>
        <p:txBody>
          <a:bodyPr/>
          <a:lstStyle/>
          <a:p>
            <a:fld id="{5603C52C-5E29-41AF-BAA3-8217E886DA08}" type="slidenum">
              <a:rPr lang="en-US" smtClean="0"/>
              <a:t>7</a:t>
            </a:fld>
            <a:endParaRPr lang="en-US" dirty="0"/>
          </a:p>
        </p:txBody>
      </p:sp>
      <p:sp>
        <p:nvSpPr>
          <p:cNvPr id="5" name="Date Placeholder 4">
            <a:extLst>
              <a:ext uri="{FF2B5EF4-FFF2-40B4-BE49-F238E27FC236}">
                <a16:creationId xmlns:a16="http://schemas.microsoft.com/office/drawing/2014/main" id="{D1CF45EF-3A8A-802A-1542-8DC07A911EA6}"/>
              </a:ext>
            </a:extLst>
          </p:cNvPr>
          <p:cNvSpPr>
            <a:spLocks noGrp="1"/>
          </p:cNvSpPr>
          <p:nvPr>
            <p:ph type="dt" idx="1"/>
          </p:nvPr>
        </p:nvSpPr>
        <p:spPr/>
        <p:txBody>
          <a:bodyPr/>
          <a:lstStyle/>
          <a:p>
            <a:r>
              <a:rPr lang="en-US"/>
              <a:t>6/19/2022 PM</a:t>
            </a:r>
            <a:endParaRPr lang="en-US" dirty="0"/>
          </a:p>
        </p:txBody>
      </p:sp>
    </p:spTree>
    <p:extLst>
      <p:ext uri="{BB962C8B-B14F-4D97-AF65-F5344CB8AC3E}">
        <p14:creationId xmlns:p14="http://schemas.microsoft.com/office/powerpoint/2010/main" val="3669758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0" y="4620577"/>
            <a:ext cx="7315200" cy="4980623"/>
          </a:xfrm>
        </p:spPr>
        <p:txBody>
          <a:bodyPr/>
          <a:lstStyle/>
          <a:p>
            <a:pPr algn="l"/>
            <a:r>
              <a:rPr lang="en-US" sz="1400" b="1" i="1" u="sng" dirty="0">
                <a:latin typeface="Arial" panose="020B0604020202020204" pitchFamily="34" charset="0"/>
                <a:cs typeface="Arial" panose="020B0604020202020204" pitchFamily="34" charset="0"/>
              </a:rPr>
              <a:t>Psalms 15:3</a:t>
            </a:r>
            <a:r>
              <a:rPr lang="en-US" sz="1400" b="1" i="1" dirty="0">
                <a:latin typeface="Arial" panose="020B0604020202020204" pitchFamily="34" charset="0"/>
                <a:cs typeface="Arial" panose="020B0604020202020204" pitchFamily="34" charset="0"/>
              </a:rPr>
              <a:t>, ESV - "who does not slander with his tongue and does no evil to his neighbor, nor takes up a reproach against his friend;"</a:t>
            </a:r>
          </a:p>
          <a:p>
            <a:pPr algn="l"/>
            <a:endParaRPr lang="en-US" sz="1900" b="1" dirty="0">
              <a:latin typeface="CIDFont+F7"/>
            </a:endParaRPr>
          </a:p>
          <a:p>
            <a:pPr algn="l"/>
            <a:r>
              <a:rPr lang="en-US" sz="1300" b="1" dirty="0">
                <a:latin typeface="Arial" panose="020B0604020202020204" pitchFamily="34" charset="0"/>
                <a:cs typeface="Arial" panose="020B0604020202020204" pitchFamily="34" charset="0"/>
              </a:rPr>
              <a:t>James 5:8-9 KJV 8</a:t>
            </a:r>
            <a:r>
              <a:rPr lang="en-US" sz="1300" dirty="0">
                <a:latin typeface="Arial" panose="020B0604020202020204" pitchFamily="34" charset="0"/>
                <a:cs typeface="Arial" panose="020B0604020202020204" pitchFamily="34" charset="0"/>
              </a:rPr>
              <a:t> Be ye also patient; stablish your hearts: for the coming of the Lord </a:t>
            </a:r>
            <a:r>
              <a:rPr lang="en-US" sz="1300" dirty="0" err="1">
                <a:latin typeface="Arial" panose="020B0604020202020204" pitchFamily="34" charset="0"/>
                <a:cs typeface="Arial" panose="020B0604020202020204" pitchFamily="34" charset="0"/>
              </a:rPr>
              <a:t>draweth</a:t>
            </a:r>
            <a:r>
              <a:rPr lang="en-US" sz="1300" dirty="0">
                <a:latin typeface="Arial" panose="020B0604020202020204" pitchFamily="34" charset="0"/>
                <a:cs typeface="Arial" panose="020B0604020202020204" pitchFamily="34" charset="0"/>
              </a:rPr>
              <a:t> nigh. </a:t>
            </a:r>
            <a:r>
              <a:rPr lang="en-US" sz="1300" b="1" dirty="0">
                <a:latin typeface="Arial" panose="020B0604020202020204" pitchFamily="34" charset="0"/>
                <a:cs typeface="Arial" panose="020B0604020202020204" pitchFamily="34" charset="0"/>
              </a:rPr>
              <a:t>9</a:t>
            </a:r>
            <a:r>
              <a:rPr lang="en-US" sz="1300" dirty="0">
                <a:latin typeface="Arial" panose="020B0604020202020204" pitchFamily="34" charset="0"/>
                <a:cs typeface="Arial" panose="020B0604020202020204" pitchFamily="34" charset="0"/>
              </a:rPr>
              <a:t> Grudge not one against another, brethren, lest ye be condemned: behold, the judge </a:t>
            </a:r>
            <a:r>
              <a:rPr lang="en-US" sz="1300" dirty="0" err="1">
                <a:latin typeface="Arial" panose="020B0604020202020204" pitchFamily="34" charset="0"/>
                <a:cs typeface="Arial" panose="020B0604020202020204" pitchFamily="34" charset="0"/>
              </a:rPr>
              <a:t>standeth</a:t>
            </a:r>
            <a:r>
              <a:rPr lang="en-US" sz="1300" dirty="0">
                <a:latin typeface="Arial" panose="020B0604020202020204" pitchFamily="34" charset="0"/>
                <a:cs typeface="Arial" panose="020B0604020202020204" pitchFamily="34" charset="0"/>
              </a:rPr>
              <a:t> before the door.</a:t>
            </a:r>
          </a:p>
          <a:p>
            <a:pPr algn="l"/>
            <a:r>
              <a:rPr lang="en-US" sz="1300" b="1" dirty="0">
                <a:latin typeface="Arial" panose="020B0604020202020204" pitchFamily="34" charset="0"/>
                <a:cs typeface="Arial" panose="020B0604020202020204" pitchFamily="34" charset="0"/>
              </a:rPr>
              <a:t>James 5:8-9 ASV 8 </a:t>
            </a:r>
            <a:r>
              <a:rPr lang="en-US" sz="1300" dirty="0">
                <a:latin typeface="Arial" panose="020B0604020202020204" pitchFamily="34" charset="0"/>
                <a:cs typeface="Arial" panose="020B0604020202020204" pitchFamily="34" charset="0"/>
              </a:rPr>
              <a:t>Be ye also patient; establish your hearts: for the coming of the Lord is at hand. </a:t>
            </a:r>
            <a:r>
              <a:rPr lang="en-US" sz="1300" b="1" dirty="0">
                <a:latin typeface="Arial" panose="020B0604020202020204" pitchFamily="34" charset="0"/>
                <a:cs typeface="Arial" panose="020B0604020202020204" pitchFamily="34" charset="0"/>
              </a:rPr>
              <a:t>9</a:t>
            </a:r>
            <a:r>
              <a:rPr lang="en-US" sz="1300" dirty="0">
                <a:latin typeface="Arial" panose="020B0604020202020204" pitchFamily="34" charset="0"/>
                <a:cs typeface="Arial" panose="020B0604020202020204" pitchFamily="34" charset="0"/>
              </a:rPr>
              <a:t> Murmur not, brethren, one against another, that ye be not judged: behold, the judge </a:t>
            </a:r>
            <a:r>
              <a:rPr lang="en-US" sz="1300" dirty="0" err="1">
                <a:latin typeface="Arial" panose="020B0604020202020204" pitchFamily="34" charset="0"/>
                <a:cs typeface="Arial" panose="020B0604020202020204" pitchFamily="34" charset="0"/>
              </a:rPr>
              <a:t>standeth</a:t>
            </a:r>
            <a:r>
              <a:rPr lang="en-US" sz="1300" dirty="0">
                <a:latin typeface="Arial" panose="020B0604020202020204" pitchFamily="34" charset="0"/>
                <a:cs typeface="Arial" panose="020B0604020202020204" pitchFamily="34" charset="0"/>
              </a:rPr>
              <a:t> before the doors.</a:t>
            </a:r>
          </a:p>
          <a:p>
            <a:pPr algn="l"/>
            <a:r>
              <a:rPr lang="en-US" sz="1300" b="1" dirty="0">
                <a:latin typeface="Arial" panose="020B0604020202020204" pitchFamily="34" charset="0"/>
                <a:cs typeface="Arial" panose="020B0604020202020204" pitchFamily="34" charset="0"/>
              </a:rPr>
              <a:t>Romans 1:29 ASV 29 </a:t>
            </a:r>
            <a:r>
              <a:rPr lang="en-US" sz="1300" dirty="0">
                <a:latin typeface="Arial" panose="020B0604020202020204" pitchFamily="34" charset="0"/>
                <a:cs typeface="Arial" panose="020B0604020202020204" pitchFamily="34" charset="0"/>
              </a:rPr>
              <a:t>being filled with all unrighteousness, wickedness, covetousness, maliciousness; full of envy, murder, strife, deceit, malignity</a:t>
            </a:r>
            <a:r>
              <a:rPr lang="en-US" sz="1300" b="1" dirty="0">
                <a:latin typeface="Arial" panose="020B0604020202020204" pitchFamily="34" charset="0"/>
                <a:cs typeface="Arial" panose="020B0604020202020204" pitchFamily="34" charset="0"/>
              </a:rPr>
              <a:t>; whisperers,</a:t>
            </a:r>
          </a:p>
          <a:p>
            <a:pPr algn="l"/>
            <a:r>
              <a:rPr lang="en-US" sz="1300" b="1" dirty="0">
                <a:latin typeface="Arial" panose="020B0604020202020204" pitchFamily="34" charset="0"/>
                <a:cs typeface="Arial" panose="020B0604020202020204" pitchFamily="34" charset="0"/>
              </a:rPr>
              <a:t>Proverbs 18:8 ASV 8 </a:t>
            </a:r>
            <a:r>
              <a:rPr lang="en-US" sz="1300" dirty="0">
                <a:latin typeface="Arial" panose="020B0604020202020204" pitchFamily="34" charset="0"/>
                <a:cs typeface="Arial" panose="020B0604020202020204" pitchFamily="34" charset="0"/>
              </a:rPr>
              <a:t>The words of a whisperer are as dainty morsels, And they go down into the innermost parts.</a:t>
            </a:r>
          </a:p>
          <a:p>
            <a:pPr algn="l"/>
            <a:r>
              <a:rPr lang="en-US" sz="1300" b="1" dirty="0">
                <a:latin typeface="Arial" panose="020B0604020202020204" pitchFamily="34" charset="0"/>
                <a:cs typeface="Arial" panose="020B0604020202020204" pitchFamily="34" charset="0"/>
              </a:rPr>
              <a:t>Proverbs 20:19 ASV 19</a:t>
            </a:r>
            <a:r>
              <a:rPr lang="en-US" sz="1300" dirty="0">
                <a:latin typeface="Arial" panose="020B0604020202020204" pitchFamily="34" charset="0"/>
                <a:cs typeface="Arial" panose="020B0604020202020204" pitchFamily="34" charset="0"/>
              </a:rPr>
              <a:t> He that </a:t>
            </a:r>
            <a:r>
              <a:rPr lang="en-US" sz="1300" dirty="0" err="1">
                <a:latin typeface="Arial" panose="020B0604020202020204" pitchFamily="34" charset="0"/>
                <a:cs typeface="Arial" panose="020B0604020202020204" pitchFamily="34" charset="0"/>
              </a:rPr>
              <a:t>goeth</a:t>
            </a:r>
            <a:r>
              <a:rPr lang="en-US" sz="1300" dirty="0">
                <a:latin typeface="Arial" panose="020B0604020202020204" pitchFamily="34" charset="0"/>
                <a:cs typeface="Arial" panose="020B0604020202020204" pitchFamily="34" charset="0"/>
              </a:rPr>
              <a:t> about as a tale-bearer </a:t>
            </a:r>
            <a:r>
              <a:rPr lang="en-US" sz="1300" dirty="0" err="1">
                <a:latin typeface="Arial" panose="020B0604020202020204" pitchFamily="34" charset="0"/>
                <a:cs typeface="Arial" panose="020B0604020202020204" pitchFamily="34" charset="0"/>
              </a:rPr>
              <a:t>revealeth</a:t>
            </a:r>
            <a:r>
              <a:rPr lang="en-US" sz="1300" dirty="0">
                <a:latin typeface="Arial" panose="020B0604020202020204" pitchFamily="34" charset="0"/>
                <a:cs typeface="Arial" panose="020B0604020202020204" pitchFamily="34" charset="0"/>
              </a:rPr>
              <a:t> secrets; Therefore company not with him that </a:t>
            </a:r>
            <a:r>
              <a:rPr lang="en-US" sz="1300" dirty="0" err="1">
                <a:latin typeface="Arial" panose="020B0604020202020204" pitchFamily="34" charset="0"/>
                <a:cs typeface="Arial" panose="020B0604020202020204" pitchFamily="34" charset="0"/>
              </a:rPr>
              <a:t>openeth</a:t>
            </a:r>
            <a:r>
              <a:rPr lang="en-US" sz="1300" dirty="0">
                <a:latin typeface="Arial" panose="020B0604020202020204" pitchFamily="34" charset="0"/>
                <a:cs typeface="Arial" panose="020B0604020202020204" pitchFamily="34" charset="0"/>
              </a:rPr>
              <a:t> wide his lips.</a:t>
            </a:r>
          </a:p>
          <a:p>
            <a:pPr algn="l"/>
            <a:r>
              <a:rPr lang="en-US" sz="1300" b="1" dirty="0">
                <a:latin typeface="Arial" panose="020B0604020202020204" pitchFamily="34" charset="0"/>
                <a:cs typeface="Arial" panose="020B0604020202020204" pitchFamily="34" charset="0"/>
              </a:rPr>
              <a:t>Proverbs 26:20-21 ASV 20</a:t>
            </a:r>
            <a:r>
              <a:rPr lang="en-US" sz="1300" dirty="0">
                <a:latin typeface="Arial" panose="020B0604020202020204" pitchFamily="34" charset="0"/>
                <a:cs typeface="Arial" panose="020B0604020202020204" pitchFamily="34" charset="0"/>
              </a:rPr>
              <a:t> For lack of wood the fire </a:t>
            </a:r>
            <a:r>
              <a:rPr lang="en-US" sz="1300" dirty="0" err="1">
                <a:latin typeface="Arial" panose="020B0604020202020204" pitchFamily="34" charset="0"/>
                <a:cs typeface="Arial" panose="020B0604020202020204" pitchFamily="34" charset="0"/>
              </a:rPr>
              <a:t>goeth</a:t>
            </a:r>
            <a:r>
              <a:rPr lang="en-US" sz="1300" dirty="0">
                <a:latin typeface="Arial" panose="020B0604020202020204" pitchFamily="34" charset="0"/>
                <a:cs typeface="Arial" panose="020B0604020202020204" pitchFamily="34" charset="0"/>
              </a:rPr>
              <a:t> out; And where there is no whisperer, contention </a:t>
            </a:r>
            <a:r>
              <a:rPr lang="en-US" sz="1300" dirty="0" err="1">
                <a:latin typeface="Arial" panose="020B0604020202020204" pitchFamily="34" charset="0"/>
                <a:cs typeface="Arial" panose="020B0604020202020204" pitchFamily="34" charset="0"/>
              </a:rPr>
              <a:t>ceaseth</a:t>
            </a:r>
            <a:r>
              <a:rPr lang="en-US" sz="1300" dirty="0">
                <a:latin typeface="Arial" panose="020B0604020202020204" pitchFamily="34" charset="0"/>
                <a:cs typeface="Arial" panose="020B0604020202020204" pitchFamily="34" charset="0"/>
              </a:rPr>
              <a:t>. </a:t>
            </a:r>
            <a:r>
              <a:rPr lang="en-US" sz="1300" b="1" dirty="0">
                <a:latin typeface="Arial" panose="020B0604020202020204" pitchFamily="34" charset="0"/>
                <a:cs typeface="Arial" panose="020B0604020202020204" pitchFamily="34" charset="0"/>
              </a:rPr>
              <a:t>21</a:t>
            </a:r>
            <a:r>
              <a:rPr lang="en-US" sz="1300" dirty="0">
                <a:latin typeface="Arial" panose="020B0604020202020204" pitchFamily="34" charset="0"/>
                <a:cs typeface="Arial" panose="020B0604020202020204" pitchFamily="34" charset="0"/>
              </a:rPr>
              <a:t> As coals are to hot embers, and wood to fire, So is a contentious man to inflame strife.</a:t>
            </a:r>
          </a:p>
          <a:p>
            <a:pPr algn="l"/>
            <a:endParaRPr lang="en-US" sz="13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5603C52C-5E29-41AF-BAA3-8217E886DA08}" type="slidenum">
              <a:rPr lang="en-US" smtClean="0"/>
              <a:t>8</a:t>
            </a:fld>
            <a:endParaRPr lang="en-US" dirty="0"/>
          </a:p>
        </p:txBody>
      </p:sp>
      <p:sp>
        <p:nvSpPr>
          <p:cNvPr id="5" name="Date Placeholder 4">
            <a:extLst>
              <a:ext uri="{FF2B5EF4-FFF2-40B4-BE49-F238E27FC236}">
                <a16:creationId xmlns:a16="http://schemas.microsoft.com/office/drawing/2014/main" id="{361ED535-0B7C-5C42-A477-70BA6E57914D}"/>
              </a:ext>
            </a:extLst>
          </p:cNvPr>
          <p:cNvSpPr>
            <a:spLocks noGrp="1"/>
          </p:cNvSpPr>
          <p:nvPr>
            <p:ph type="dt" idx="1"/>
          </p:nvPr>
        </p:nvSpPr>
        <p:spPr/>
        <p:txBody>
          <a:bodyPr/>
          <a:lstStyle/>
          <a:p>
            <a:r>
              <a:rPr lang="en-US"/>
              <a:t>6/19/2022 PM</a:t>
            </a:r>
            <a:endParaRPr lang="en-US" dirty="0"/>
          </a:p>
        </p:txBody>
      </p:sp>
    </p:spTree>
    <p:extLst>
      <p:ext uri="{BB962C8B-B14F-4D97-AF65-F5344CB8AC3E}">
        <p14:creationId xmlns:p14="http://schemas.microsoft.com/office/powerpoint/2010/main" val="9037626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0" y="4620577"/>
            <a:ext cx="7216346" cy="4980623"/>
          </a:xfrm>
        </p:spPr>
        <p:txBody>
          <a:bodyPr/>
          <a:lstStyle/>
          <a:p>
            <a:pPr algn="l"/>
            <a:r>
              <a:rPr lang="en-US" sz="1400" b="1" u="sng" dirty="0">
                <a:latin typeface="Arial" panose="020B0604020202020204" pitchFamily="34" charset="0"/>
                <a:cs typeface="Arial" panose="020B0604020202020204" pitchFamily="34" charset="0"/>
              </a:rPr>
              <a:t>Psalms 15:4</a:t>
            </a:r>
            <a:r>
              <a:rPr lang="en-US" sz="1400" b="1" dirty="0">
                <a:latin typeface="Arial" panose="020B0604020202020204" pitchFamily="34" charset="0"/>
                <a:cs typeface="Arial" panose="020B0604020202020204" pitchFamily="34" charset="0"/>
              </a:rPr>
              <a:t>, ESV </a:t>
            </a:r>
            <a:r>
              <a:rPr lang="en-US" sz="1400" b="1" i="1" dirty="0">
                <a:latin typeface="Arial" panose="020B0604020202020204" pitchFamily="34" charset="0"/>
                <a:cs typeface="Arial" panose="020B0604020202020204" pitchFamily="34" charset="0"/>
              </a:rPr>
              <a:t>“</a:t>
            </a:r>
            <a:r>
              <a:rPr lang="en-US" sz="1400" b="1" i="1" u="sng" dirty="0">
                <a:latin typeface="Arial" panose="020B0604020202020204" pitchFamily="34" charset="0"/>
                <a:cs typeface="Arial" panose="020B0604020202020204" pitchFamily="34" charset="0"/>
              </a:rPr>
              <a:t>in whose eyes a vile person is despised, but who honors those who fear the LOR</a:t>
            </a:r>
            <a:r>
              <a:rPr lang="en-US" sz="1400" b="1" i="1" dirty="0">
                <a:latin typeface="Arial" panose="020B0604020202020204" pitchFamily="34" charset="0"/>
                <a:cs typeface="Arial" panose="020B0604020202020204" pitchFamily="34" charset="0"/>
              </a:rPr>
              <a:t>D; who swears to his own hurt and does not change;" </a:t>
            </a:r>
          </a:p>
          <a:p>
            <a:pPr algn="l"/>
            <a:endParaRPr lang="en-US" b="1" dirty="0">
              <a:latin typeface="Arial" panose="020B0604020202020204" pitchFamily="34" charset="0"/>
              <a:cs typeface="Arial" panose="020B0604020202020204" pitchFamily="34" charset="0"/>
            </a:endParaRPr>
          </a:p>
          <a:p>
            <a:pPr algn="l"/>
            <a:r>
              <a:rPr lang="en-US" b="1" dirty="0">
                <a:latin typeface="Arial" panose="020B0604020202020204" pitchFamily="34" charset="0"/>
                <a:cs typeface="Arial" panose="020B0604020202020204" pitchFamily="34" charset="0"/>
              </a:rPr>
              <a:t>Psalms 26:5 ASV 5 </a:t>
            </a:r>
            <a:r>
              <a:rPr lang="en-US" dirty="0">
                <a:latin typeface="Arial" panose="020B0604020202020204" pitchFamily="34" charset="0"/>
                <a:cs typeface="Arial" panose="020B0604020202020204" pitchFamily="34" charset="0"/>
              </a:rPr>
              <a:t>I hate the assembly of evil-doers, And will not sit with the wicked.</a:t>
            </a:r>
          </a:p>
          <a:p>
            <a:pPr algn="l"/>
            <a:r>
              <a:rPr lang="en-US" b="1" dirty="0">
                <a:latin typeface="Arial" panose="020B0604020202020204" pitchFamily="34" charset="0"/>
                <a:cs typeface="Arial" panose="020B0604020202020204" pitchFamily="34" charset="0"/>
              </a:rPr>
              <a:t>3 John 5-8 ASV 5 </a:t>
            </a:r>
            <a:r>
              <a:rPr lang="en-US" dirty="0">
                <a:latin typeface="Arial" panose="020B0604020202020204" pitchFamily="34" charset="0"/>
                <a:cs typeface="Arial" panose="020B0604020202020204" pitchFamily="34" charset="0"/>
              </a:rPr>
              <a:t>Beloved, thou </a:t>
            </a:r>
            <a:r>
              <a:rPr lang="en-US" dirty="0" err="1">
                <a:latin typeface="Arial" panose="020B0604020202020204" pitchFamily="34" charset="0"/>
                <a:cs typeface="Arial" panose="020B0604020202020204" pitchFamily="34" charset="0"/>
              </a:rPr>
              <a:t>doest</a:t>
            </a:r>
            <a:r>
              <a:rPr lang="en-US" dirty="0">
                <a:latin typeface="Arial" panose="020B0604020202020204" pitchFamily="34" charset="0"/>
                <a:cs typeface="Arial" panose="020B0604020202020204" pitchFamily="34" charset="0"/>
              </a:rPr>
              <a:t> a faithful work in whatsoever thou </a:t>
            </a:r>
            <a:r>
              <a:rPr lang="en-US" dirty="0" err="1">
                <a:latin typeface="Arial" panose="020B0604020202020204" pitchFamily="34" charset="0"/>
                <a:cs typeface="Arial" panose="020B0604020202020204" pitchFamily="34" charset="0"/>
              </a:rPr>
              <a:t>doest</a:t>
            </a:r>
            <a:r>
              <a:rPr lang="en-US" dirty="0">
                <a:latin typeface="Arial" panose="020B0604020202020204" pitchFamily="34" charset="0"/>
                <a:cs typeface="Arial" panose="020B0604020202020204" pitchFamily="34" charset="0"/>
              </a:rPr>
              <a:t> toward them that are brethren and strangers withal; </a:t>
            </a:r>
            <a:r>
              <a:rPr lang="en-US" b="1" dirty="0">
                <a:latin typeface="Arial" panose="020B0604020202020204" pitchFamily="34" charset="0"/>
                <a:cs typeface="Arial" panose="020B0604020202020204" pitchFamily="34" charset="0"/>
              </a:rPr>
              <a:t>6 </a:t>
            </a:r>
            <a:r>
              <a:rPr lang="en-US" dirty="0">
                <a:latin typeface="Arial" panose="020B0604020202020204" pitchFamily="34" charset="0"/>
                <a:cs typeface="Arial" panose="020B0604020202020204" pitchFamily="34" charset="0"/>
              </a:rPr>
              <a:t>who bare witness to thy love before the church: whom thou wilt do well to set forward on their journey worthily of God:</a:t>
            </a:r>
            <a:r>
              <a:rPr lang="en-US" b="1" dirty="0">
                <a:latin typeface="Arial" panose="020B0604020202020204" pitchFamily="34" charset="0"/>
                <a:cs typeface="Arial" panose="020B0604020202020204" pitchFamily="34" charset="0"/>
              </a:rPr>
              <a:t> 7 </a:t>
            </a:r>
            <a:r>
              <a:rPr lang="en-US" dirty="0">
                <a:latin typeface="Arial" panose="020B0604020202020204" pitchFamily="34" charset="0"/>
                <a:cs typeface="Arial" panose="020B0604020202020204" pitchFamily="34" charset="0"/>
              </a:rPr>
              <a:t>because that for the sake of the Name they went forth, taking nothing of the Gentiles.</a:t>
            </a:r>
            <a:r>
              <a:rPr lang="en-US" b="1" dirty="0">
                <a:latin typeface="Arial" panose="020B0604020202020204" pitchFamily="34" charset="0"/>
                <a:cs typeface="Arial" panose="020B0604020202020204" pitchFamily="34" charset="0"/>
              </a:rPr>
              <a:t> 8 </a:t>
            </a:r>
            <a:r>
              <a:rPr lang="en-US" dirty="0">
                <a:latin typeface="Arial" panose="020B0604020202020204" pitchFamily="34" charset="0"/>
                <a:cs typeface="Arial" panose="020B0604020202020204" pitchFamily="34" charset="0"/>
              </a:rPr>
              <a:t>We therefore ought to welcome such, that we may be fellow-workers for the truth.</a:t>
            </a:r>
          </a:p>
          <a:p>
            <a:pPr algn="l"/>
            <a:r>
              <a:rPr lang="en-US" b="1" dirty="0">
                <a:latin typeface="Arial" panose="020B0604020202020204" pitchFamily="34" charset="0"/>
                <a:cs typeface="Arial" panose="020B0604020202020204" pitchFamily="34" charset="0"/>
              </a:rPr>
              <a:t>Isaiah 5:20 ASV 20</a:t>
            </a:r>
            <a:r>
              <a:rPr lang="en-US" dirty="0">
                <a:latin typeface="Arial" panose="020B0604020202020204" pitchFamily="34" charset="0"/>
                <a:cs typeface="Arial" panose="020B0604020202020204" pitchFamily="34" charset="0"/>
              </a:rPr>
              <a:t> Woe unto them that call evil good, and good evil; that put darkness for light, and light for darkness; that put bitter for sweet, and sweet for bitter!</a:t>
            </a:r>
          </a:p>
          <a:p>
            <a:pPr algn="l"/>
            <a:r>
              <a:rPr lang="en-US" b="1" dirty="0">
                <a:latin typeface="Arial" panose="020B0604020202020204" pitchFamily="34" charset="0"/>
                <a:cs typeface="Arial" panose="020B0604020202020204" pitchFamily="34" charset="0"/>
              </a:rPr>
              <a:t>Proverbs 17:15 KJV </a:t>
            </a:r>
            <a:r>
              <a:rPr lang="en-US" dirty="0">
                <a:latin typeface="Arial" panose="020B0604020202020204" pitchFamily="34" charset="0"/>
                <a:cs typeface="Arial" panose="020B0604020202020204" pitchFamily="34" charset="0"/>
              </a:rPr>
              <a:t>He that </a:t>
            </a:r>
            <a:r>
              <a:rPr lang="en-US" dirty="0" err="1">
                <a:latin typeface="Arial" panose="020B0604020202020204" pitchFamily="34" charset="0"/>
                <a:cs typeface="Arial" panose="020B0604020202020204" pitchFamily="34" charset="0"/>
              </a:rPr>
              <a:t>justifieth</a:t>
            </a:r>
            <a:r>
              <a:rPr lang="en-US" dirty="0">
                <a:latin typeface="Arial" panose="020B0604020202020204" pitchFamily="34" charset="0"/>
                <a:cs typeface="Arial" panose="020B0604020202020204" pitchFamily="34" charset="0"/>
              </a:rPr>
              <a:t> the wicked, and he that </a:t>
            </a:r>
            <a:r>
              <a:rPr lang="en-US" dirty="0" err="1">
                <a:latin typeface="Arial" panose="020B0604020202020204" pitchFamily="34" charset="0"/>
                <a:cs typeface="Arial" panose="020B0604020202020204" pitchFamily="34" charset="0"/>
              </a:rPr>
              <a:t>condemneth</a:t>
            </a:r>
            <a:r>
              <a:rPr lang="en-US" dirty="0">
                <a:latin typeface="Arial" panose="020B0604020202020204" pitchFamily="34" charset="0"/>
                <a:cs typeface="Arial" panose="020B0604020202020204" pitchFamily="34" charset="0"/>
              </a:rPr>
              <a:t> the just, even they both are abomination to the LORD.</a:t>
            </a:r>
          </a:p>
        </p:txBody>
      </p:sp>
      <p:sp>
        <p:nvSpPr>
          <p:cNvPr id="4" name="Slide Number Placeholder 3"/>
          <p:cNvSpPr>
            <a:spLocks noGrp="1"/>
          </p:cNvSpPr>
          <p:nvPr>
            <p:ph type="sldNum" sz="quarter" idx="5"/>
          </p:nvPr>
        </p:nvSpPr>
        <p:spPr/>
        <p:txBody>
          <a:bodyPr/>
          <a:lstStyle/>
          <a:p>
            <a:fld id="{5603C52C-5E29-41AF-BAA3-8217E886DA08}" type="slidenum">
              <a:rPr lang="en-US" smtClean="0"/>
              <a:t>9</a:t>
            </a:fld>
            <a:endParaRPr lang="en-US" dirty="0"/>
          </a:p>
        </p:txBody>
      </p:sp>
      <p:sp>
        <p:nvSpPr>
          <p:cNvPr id="5" name="Date Placeholder 4">
            <a:extLst>
              <a:ext uri="{FF2B5EF4-FFF2-40B4-BE49-F238E27FC236}">
                <a16:creationId xmlns:a16="http://schemas.microsoft.com/office/drawing/2014/main" id="{93045B55-B2E1-A2F7-A115-5EA683BDFD90}"/>
              </a:ext>
            </a:extLst>
          </p:cNvPr>
          <p:cNvSpPr>
            <a:spLocks noGrp="1"/>
          </p:cNvSpPr>
          <p:nvPr>
            <p:ph type="dt" idx="1"/>
          </p:nvPr>
        </p:nvSpPr>
        <p:spPr/>
        <p:txBody>
          <a:bodyPr/>
          <a:lstStyle/>
          <a:p>
            <a:r>
              <a:rPr lang="en-US"/>
              <a:t>6/19/2022 PM</a:t>
            </a:r>
            <a:endParaRPr lang="en-US" dirty="0"/>
          </a:p>
        </p:txBody>
      </p:sp>
    </p:spTree>
    <p:extLst>
      <p:ext uri="{BB962C8B-B14F-4D97-AF65-F5344CB8AC3E}">
        <p14:creationId xmlns:p14="http://schemas.microsoft.com/office/powerpoint/2010/main" val="323677727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ctrTitle"/>
          </p:nvPr>
        </p:nvSpPr>
        <p:spPr>
          <a:xfrm>
            <a:off x="914400" y="1803405"/>
            <a:ext cx="73152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914400" y="3632201"/>
            <a:ext cx="73152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5932170" y="4323845"/>
            <a:ext cx="2297429" cy="365125"/>
          </a:xfrm>
        </p:spPr>
        <p:txBody>
          <a:bodyPr/>
          <a:lstStyle/>
          <a:p>
            <a:fld id="{3A750590-9F9A-443B-9295-A3931D8194B1}" type="datetime1">
              <a:rPr lang="en-US" smtClean="0"/>
              <a:t>6/19/2022</a:t>
            </a:fld>
            <a:endParaRPr lang="en-US" dirty="0"/>
          </a:p>
        </p:txBody>
      </p:sp>
      <p:sp>
        <p:nvSpPr>
          <p:cNvPr id="5" name="Footer Placeholder 4"/>
          <p:cNvSpPr>
            <a:spLocks noGrp="1"/>
          </p:cNvSpPr>
          <p:nvPr>
            <p:ph type="ftr" sz="quarter" idx="11"/>
          </p:nvPr>
        </p:nvSpPr>
        <p:spPr>
          <a:xfrm>
            <a:off x="914400" y="4323846"/>
            <a:ext cx="4880610" cy="365125"/>
          </a:xfrm>
        </p:spPr>
        <p:txBody>
          <a:bodyPr/>
          <a:lstStyle/>
          <a:p>
            <a:endParaRPr lang="en-US" dirty="0"/>
          </a:p>
        </p:txBody>
      </p:sp>
      <p:sp>
        <p:nvSpPr>
          <p:cNvPr id="6" name="Slide Number Placeholder 5"/>
          <p:cNvSpPr>
            <a:spLocks noGrp="1"/>
          </p:cNvSpPr>
          <p:nvPr>
            <p:ph type="sldNum" sz="quarter" idx="12"/>
          </p:nvPr>
        </p:nvSpPr>
        <p:spPr>
          <a:xfrm>
            <a:off x="6057900" y="1430867"/>
            <a:ext cx="2171700"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17637689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55" y="4697361"/>
            <a:ext cx="7956482"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94355" y="977035"/>
            <a:ext cx="7950260" cy="340697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94360" y="5516716"/>
            <a:ext cx="7955280" cy="746924"/>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F35805F-452B-497C-9BD6-2CDB6902F369}" type="datetime1">
              <a:rPr lang="en-US" smtClean="0"/>
              <a:t>6/19/2022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3763789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594360" y="753533"/>
            <a:ext cx="795528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5800" y="3649134"/>
            <a:ext cx="7772400" cy="1330852"/>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5562176" y="381001"/>
            <a:ext cx="2183130" cy="365125"/>
          </a:xfrm>
        </p:spPr>
        <p:txBody>
          <a:bodyPr/>
          <a:lstStyle>
            <a:lvl1pPr algn="r">
              <a:defRPr/>
            </a:lvl1pPr>
          </a:lstStyle>
          <a:p>
            <a:fld id="{FD3F7C6B-C82D-4D42-9929-D6E7E11D9A64}" type="datetime1">
              <a:rPr lang="en-US" smtClean="0"/>
              <a:t>6/19/2022</a:t>
            </a:fld>
            <a:endParaRPr lang="en-US" dirty="0"/>
          </a:p>
        </p:txBody>
      </p:sp>
      <p:sp>
        <p:nvSpPr>
          <p:cNvPr id="6" name="Footer Placeholder 5"/>
          <p:cNvSpPr>
            <a:spLocks noGrp="1"/>
          </p:cNvSpPr>
          <p:nvPr>
            <p:ph type="ftr" sz="quarter" idx="11"/>
          </p:nvPr>
        </p:nvSpPr>
        <p:spPr>
          <a:xfrm>
            <a:off x="594360" y="381001"/>
            <a:ext cx="4830656" cy="365125"/>
          </a:xfrm>
        </p:spPr>
        <p:txBody>
          <a:bodyPr/>
          <a:lstStyle/>
          <a:p>
            <a:endParaRPr lang="en-US" dirty="0"/>
          </a:p>
        </p:txBody>
      </p:sp>
      <p:sp>
        <p:nvSpPr>
          <p:cNvPr id="7" name="Slide Number Placeholder 6"/>
          <p:cNvSpPr>
            <a:spLocks noGrp="1"/>
          </p:cNvSpPr>
          <p:nvPr>
            <p:ph type="sldNum" sz="quarter" idx="12"/>
          </p:nvPr>
        </p:nvSpPr>
        <p:spPr>
          <a:xfrm>
            <a:off x="7882466" y="381001"/>
            <a:ext cx="667174"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0882304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1" name="Picture 10"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768351" y="753534"/>
            <a:ext cx="7613650" cy="2756234"/>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977899" y="3509768"/>
            <a:ext cx="7194552"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5800" y="4174597"/>
            <a:ext cx="7778752" cy="821265"/>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5562176" y="381001"/>
            <a:ext cx="2183130" cy="365125"/>
          </a:xfrm>
        </p:spPr>
        <p:txBody>
          <a:bodyPr/>
          <a:lstStyle>
            <a:lvl1pPr algn="r">
              <a:defRPr/>
            </a:lvl1pPr>
          </a:lstStyle>
          <a:p>
            <a:fld id="{10CF4779-62E8-4B21-A5D7-0AFB9DBD4358}" type="datetime1">
              <a:rPr lang="en-US" smtClean="0"/>
              <a:t>6/19/2022</a:t>
            </a:fld>
            <a:endParaRPr lang="en-US" dirty="0"/>
          </a:p>
        </p:txBody>
      </p:sp>
      <p:sp>
        <p:nvSpPr>
          <p:cNvPr id="6" name="Footer Placeholder 5"/>
          <p:cNvSpPr>
            <a:spLocks noGrp="1"/>
          </p:cNvSpPr>
          <p:nvPr>
            <p:ph type="ftr" sz="quarter" idx="11"/>
          </p:nvPr>
        </p:nvSpPr>
        <p:spPr>
          <a:xfrm>
            <a:off x="594360" y="379438"/>
            <a:ext cx="4830656" cy="365125"/>
          </a:xfrm>
        </p:spPr>
        <p:txBody>
          <a:bodyPr/>
          <a:lstStyle/>
          <a:p>
            <a:endParaRPr lang="en-US" dirty="0"/>
          </a:p>
        </p:txBody>
      </p:sp>
      <p:sp>
        <p:nvSpPr>
          <p:cNvPr id="7" name="Slide Number Placeholder 6"/>
          <p:cNvSpPr>
            <a:spLocks noGrp="1"/>
          </p:cNvSpPr>
          <p:nvPr>
            <p:ph type="sldNum" sz="quarter" idx="12"/>
          </p:nvPr>
        </p:nvSpPr>
        <p:spPr>
          <a:xfrm>
            <a:off x="7882466" y="381001"/>
            <a:ext cx="667174" cy="365125"/>
          </a:xfrm>
        </p:spPr>
        <p:txBody>
          <a:bodyPr/>
          <a:lstStyle/>
          <a:p>
            <a:fld id="{6D22F896-40B5-4ADD-8801-0D06FADFA095}" type="slidenum">
              <a:rPr lang="en-US" smtClean="0"/>
              <a:t>‹#›</a:t>
            </a:fld>
            <a:endParaRPr lang="en-US" dirty="0"/>
          </a:p>
        </p:txBody>
      </p:sp>
      <p:sp>
        <p:nvSpPr>
          <p:cNvPr id="13" name="TextBox 12"/>
          <p:cNvSpPr txBox="1"/>
          <p:nvPr/>
        </p:nvSpPr>
        <p:spPr>
          <a:xfrm>
            <a:off x="231458" y="807720"/>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8146733" y="3021330"/>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407405124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685800" y="1124702"/>
            <a:ext cx="7774782"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5792" y="3648316"/>
            <a:ext cx="7773608"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5562176" y="378884"/>
            <a:ext cx="2183130" cy="365125"/>
          </a:xfrm>
        </p:spPr>
        <p:txBody>
          <a:bodyPr/>
          <a:lstStyle>
            <a:lvl1pPr algn="r">
              <a:defRPr/>
            </a:lvl1pPr>
          </a:lstStyle>
          <a:p>
            <a:fld id="{5F9D3375-5CD0-4576-BF96-ADFF24726FF8}" type="datetime1">
              <a:rPr lang="en-US" smtClean="0"/>
              <a:t>6/19/2022</a:t>
            </a:fld>
            <a:endParaRPr lang="en-US" dirty="0"/>
          </a:p>
        </p:txBody>
      </p:sp>
      <p:sp>
        <p:nvSpPr>
          <p:cNvPr id="6" name="Footer Placeholder 5"/>
          <p:cNvSpPr>
            <a:spLocks noGrp="1"/>
          </p:cNvSpPr>
          <p:nvPr>
            <p:ph type="ftr" sz="quarter" idx="11"/>
          </p:nvPr>
        </p:nvSpPr>
        <p:spPr>
          <a:xfrm>
            <a:off x="594360" y="378884"/>
            <a:ext cx="4830656" cy="365125"/>
          </a:xfrm>
        </p:spPr>
        <p:txBody>
          <a:bodyPr/>
          <a:lstStyle/>
          <a:p>
            <a:endParaRPr lang="en-US" dirty="0"/>
          </a:p>
        </p:txBody>
      </p:sp>
      <p:sp>
        <p:nvSpPr>
          <p:cNvPr id="7" name="Slide Number Placeholder 6"/>
          <p:cNvSpPr>
            <a:spLocks noGrp="1"/>
          </p:cNvSpPr>
          <p:nvPr>
            <p:ph type="sldNum" sz="quarter" idx="12"/>
          </p:nvPr>
        </p:nvSpPr>
        <p:spPr>
          <a:xfrm>
            <a:off x="7882466" y="381001"/>
            <a:ext cx="667174"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4754586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171701" y="762000"/>
            <a:ext cx="637793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594361" y="2202080"/>
            <a:ext cx="2560320"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594360" y="2904564"/>
            <a:ext cx="2560320" cy="335907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302237" y="2201333"/>
            <a:ext cx="2560320"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300781" y="2904068"/>
            <a:ext cx="2560320" cy="335957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5989319" y="2192866"/>
            <a:ext cx="2560320"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5989320" y="2904564"/>
            <a:ext cx="2560320" cy="335907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6FACD1F8-971E-4F8C-8737-750C12E93E08}" type="datetime1">
              <a:rPr lang="en-US" smtClean="0"/>
              <a:t>6/19/2022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8132985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171702" y="762000"/>
            <a:ext cx="6381984"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594360" y="4113340"/>
            <a:ext cx="2560320"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594360" y="2331720"/>
            <a:ext cx="2560320" cy="15073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594360" y="4796103"/>
            <a:ext cx="2560320" cy="146753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291873" y="4113340"/>
            <a:ext cx="2560320"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291872" y="2331720"/>
            <a:ext cx="2560320" cy="1509862"/>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290858" y="4796102"/>
            <a:ext cx="2560320" cy="146753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5993365" y="4113340"/>
            <a:ext cx="2560320"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5993364" y="2331721"/>
            <a:ext cx="2560320" cy="1508919"/>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5993272" y="4796100"/>
            <a:ext cx="2560320" cy="146753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2C7D1621-FA30-4D98-85E5-1409E6BEECDC}" type="datetime1">
              <a:rPr lang="en-US" smtClean="0"/>
              <a:t>6/19/2022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0330944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594360" y="2194560"/>
            <a:ext cx="7955280" cy="40690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96F347-1B2F-4097-AEB5-4A26FB45D67A}" type="datetime1">
              <a:rPr lang="en-US" smtClean="0"/>
              <a:t>6/19/2022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0949159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Vertical Title 1"/>
          <p:cNvSpPr>
            <a:spLocks noGrp="1"/>
          </p:cNvSpPr>
          <p:nvPr>
            <p:ph type="title" orient="vert"/>
          </p:nvPr>
        </p:nvSpPr>
        <p:spPr>
          <a:xfrm>
            <a:off x="7006590" y="747183"/>
            <a:ext cx="1543050" cy="4248675"/>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94360" y="746126"/>
            <a:ext cx="6278035" cy="424973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5562176" y="381001"/>
            <a:ext cx="2183130" cy="365125"/>
          </a:xfrm>
        </p:spPr>
        <p:txBody>
          <a:bodyPr/>
          <a:lstStyle>
            <a:lvl1pPr algn="r">
              <a:defRPr/>
            </a:lvl1pPr>
          </a:lstStyle>
          <a:p>
            <a:fld id="{8CC1DEE0-34E5-4E0F-BEC1-4B8835F82CD1}" type="datetime1">
              <a:rPr lang="en-US" smtClean="0"/>
              <a:t>6/19/2022</a:t>
            </a:fld>
            <a:endParaRPr lang="en-US" dirty="0"/>
          </a:p>
        </p:txBody>
      </p:sp>
      <p:sp>
        <p:nvSpPr>
          <p:cNvPr id="5" name="Footer Placeholder 4"/>
          <p:cNvSpPr>
            <a:spLocks noGrp="1"/>
          </p:cNvSpPr>
          <p:nvPr>
            <p:ph type="ftr" sz="quarter" idx="11"/>
          </p:nvPr>
        </p:nvSpPr>
        <p:spPr>
          <a:xfrm>
            <a:off x="594360" y="381001"/>
            <a:ext cx="4830656" cy="365125"/>
          </a:xfrm>
        </p:spPr>
        <p:txBody>
          <a:bodyPr/>
          <a:lstStyle/>
          <a:p>
            <a:endParaRPr lang="en-US" dirty="0"/>
          </a:p>
        </p:txBody>
      </p:sp>
      <p:sp>
        <p:nvSpPr>
          <p:cNvPr id="6" name="Slide Number Placeholder 5"/>
          <p:cNvSpPr>
            <a:spLocks noGrp="1"/>
          </p:cNvSpPr>
          <p:nvPr>
            <p:ph type="sldNum" sz="quarter" idx="12"/>
          </p:nvPr>
        </p:nvSpPr>
        <p:spPr>
          <a:xfrm>
            <a:off x="7882466" y="381001"/>
            <a:ext cx="667174"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749996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75B4BE-627A-4EC1-99E1-6F1AA97AB802}" type="datetime1">
              <a:rPr lang="en-US" smtClean="0"/>
              <a:t>6/19/2022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2623291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594360" y="753534"/>
            <a:ext cx="7955280"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594360" y="3641726"/>
            <a:ext cx="7955281" cy="1354134"/>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562176" y="381001"/>
            <a:ext cx="2183130" cy="365125"/>
          </a:xfrm>
        </p:spPr>
        <p:txBody>
          <a:bodyPr/>
          <a:lstStyle>
            <a:lvl1pPr algn="r">
              <a:defRPr/>
            </a:lvl1pPr>
          </a:lstStyle>
          <a:p>
            <a:fld id="{78BFACF8-E63D-4673-A128-83547867BB7A}" type="datetime1">
              <a:rPr lang="en-US" smtClean="0"/>
              <a:t>6/19/2022</a:t>
            </a:fld>
            <a:endParaRPr lang="en-US" dirty="0"/>
          </a:p>
        </p:txBody>
      </p:sp>
      <p:sp>
        <p:nvSpPr>
          <p:cNvPr id="5" name="Footer Placeholder 4"/>
          <p:cNvSpPr>
            <a:spLocks noGrp="1"/>
          </p:cNvSpPr>
          <p:nvPr>
            <p:ph type="ftr" sz="quarter" idx="11"/>
          </p:nvPr>
        </p:nvSpPr>
        <p:spPr>
          <a:xfrm>
            <a:off x="594360" y="381001"/>
            <a:ext cx="4830656" cy="365125"/>
          </a:xfrm>
        </p:spPr>
        <p:txBody>
          <a:bodyPr/>
          <a:lstStyle/>
          <a:p>
            <a:endParaRPr lang="en-US" dirty="0"/>
          </a:p>
        </p:txBody>
      </p:sp>
      <p:sp>
        <p:nvSpPr>
          <p:cNvPr id="6" name="Slide Number Placeholder 5"/>
          <p:cNvSpPr>
            <a:spLocks noGrp="1"/>
          </p:cNvSpPr>
          <p:nvPr>
            <p:ph type="sldNum" sz="quarter" idx="12"/>
          </p:nvPr>
        </p:nvSpPr>
        <p:spPr>
          <a:xfrm>
            <a:off x="7882466" y="381001"/>
            <a:ext cx="667173"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40924603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94360" y="2194560"/>
            <a:ext cx="3910579" cy="40690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2099" y="2194560"/>
            <a:ext cx="3907540" cy="40690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5BED6AC-4FBA-40BD-BE75-20DB64DA4BAD}" type="datetime1">
              <a:rPr lang="en-US" smtClean="0"/>
              <a:t>6/19/2022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4186461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71700" y="762000"/>
            <a:ext cx="637794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1279" y="2183802"/>
            <a:ext cx="3683659"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94359" y="3132667"/>
            <a:ext cx="3910579" cy="31309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69018" y="2183802"/>
            <a:ext cx="368062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2098" y="3132667"/>
            <a:ext cx="3907541" cy="31309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F933C87-D201-458A-93C0-8EDD9AC92D93}" type="datetime1">
              <a:rPr lang="en-US" smtClean="0"/>
              <a:t>6/19/2022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6225923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6CE6829-5A25-485A-91B1-5D6D58BB9F23}" type="datetime1">
              <a:rPr lang="en-US" smtClean="0"/>
              <a:t>6/19/2022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749230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12F5CD-23D0-4DD1-85B1-71F1825FB3EC}" type="datetime1">
              <a:rPr lang="en-US" smtClean="0"/>
              <a:t>6/19/2022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2259919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60" y="1524000"/>
            <a:ext cx="30861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3886200" y="746760"/>
            <a:ext cx="4663440" cy="551688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94360" y="3124200"/>
            <a:ext cx="3086100" cy="313944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8BA5035-C284-496A-B076-BA73A8FA5D8B}" type="datetime1">
              <a:rPr lang="en-US" smtClean="0"/>
              <a:t>6/19/2022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0335851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60" y="1524000"/>
            <a:ext cx="407573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77524" y="751242"/>
            <a:ext cx="3674234" cy="5512398"/>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94360" y="3124200"/>
            <a:ext cx="4075730" cy="313944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40EB420-1875-490A-8C4B-7AAB939FBE08}" type="datetime1">
              <a:rPr lang="en-US" smtClean="0"/>
              <a:t>6/19/2022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88584847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9144000" cy="1081088"/>
          </a:xfrm>
          <a:prstGeom prst="rect">
            <a:avLst/>
          </a:prstGeom>
        </p:spPr>
      </p:pic>
      <p:sp>
        <p:nvSpPr>
          <p:cNvPr id="2" name="Title Placeholder 1"/>
          <p:cNvSpPr>
            <a:spLocks noGrp="1"/>
          </p:cNvSpPr>
          <p:nvPr>
            <p:ph type="title"/>
          </p:nvPr>
        </p:nvSpPr>
        <p:spPr>
          <a:xfrm>
            <a:off x="2171700" y="764373"/>
            <a:ext cx="637794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94360" y="2194560"/>
            <a:ext cx="7955280" cy="406908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412230" y="6356351"/>
            <a:ext cx="213741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D9359126-4846-4E88-BDD9-5585CC877E47}" type="datetime1">
              <a:rPr lang="en-US" smtClean="0"/>
              <a:t>6/19/2022</a:t>
            </a:fld>
            <a:endParaRPr lang="en-US" dirty="0"/>
          </a:p>
        </p:txBody>
      </p:sp>
      <p:sp>
        <p:nvSpPr>
          <p:cNvPr id="5" name="Footer Placeholder 4"/>
          <p:cNvSpPr>
            <a:spLocks noGrp="1"/>
          </p:cNvSpPr>
          <p:nvPr>
            <p:ph type="ftr" sz="quarter" idx="3"/>
          </p:nvPr>
        </p:nvSpPr>
        <p:spPr>
          <a:xfrm>
            <a:off x="594360" y="6355846"/>
            <a:ext cx="568071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72250" y="381001"/>
            <a:ext cx="197739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919169390"/>
      </p:ext>
    </p:extLst>
  </p:cSld>
  <p:clrMap bg1="dk1" tx1="lt1" bg2="dk2" tx2="lt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hf sldNum="0" hdr="0" ftr="0" dt="0"/>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E5CD8D-E704-46A1-BC3E-9A644A9FFD4E}"/>
              </a:ext>
            </a:extLst>
          </p:cNvPr>
          <p:cNvSpPr>
            <a:spLocks noGrp="1"/>
          </p:cNvSpPr>
          <p:nvPr>
            <p:ph type="ctrTitle"/>
          </p:nvPr>
        </p:nvSpPr>
        <p:spPr>
          <a:xfrm>
            <a:off x="594363" y="1473199"/>
            <a:ext cx="4488625" cy="3916588"/>
          </a:xfrm>
        </p:spPr>
        <p:txBody>
          <a:bodyPr anchor="ctr">
            <a:normAutofit/>
          </a:bodyPr>
          <a:lstStyle/>
          <a:p>
            <a:pPr algn="ctr"/>
            <a:r>
              <a:rPr lang="en-US" sz="7200" b="1" dirty="0">
                <a:latin typeface="Candara" panose="020E0502030303020204" pitchFamily="34" charset="0"/>
              </a:rPr>
              <a:t>Psalms 15</a:t>
            </a:r>
          </a:p>
        </p:txBody>
      </p:sp>
      <p:sp>
        <p:nvSpPr>
          <p:cNvPr id="5" name="Subtitle 4">
            <a:extLst>
              <a:ext uri="{FF2B5EF4-FFF2-40B4-BE49-F238E27FC236}">
                <a16:creationId xmlns:a16="http://schemas.microsoft.com/office/drawing/2014/main" id="{64E58E40-0086-C151-6584-1DDA812259F3}"/>
              </a:ext>
            </a:extLst>
          </p:cNvPr>
          <p:cNvSpPr>
            <a:spLocks noGrp="1"/>
          </p:cNvSpPr>
          <p:nvPr>
            <p:ph type="subTitle" idx="1"/>
          </p:nvPr>
        </p:nvSpPr>
        <p:spPr>
          <a:xfrm>
            <a:off x="914400" y="4008719"/>
            <a:ext cx="7315200" cy="685800"/>
          </a:xfrm>
        </p:spPr>
        <p:txBody>
          <a:bodyPr/>
          <a:lstStyle/>
          <a:p>
            <a:endParaRPr lang="en-US"/>
          </a:p>
        </p:txBody>
      </p:sp>
    </p:spTree>
    <p:extLst>
      <p:ext uri="{BB962C8B-B14F-4D97-AF65-F5344CB8AC3E}">
        <p14:creationId xmlns:p14="http://schemas.microsoft.com/office/powerpoint/2010/main" val="3754664940"/>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125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F036A76-E44A-232A-1170-4FF7E2D74A1A}"/>
              </a:ext>
            </a:extLst>
          </p:cNvPr>
          <p:cNvSpPr>
            <a:spLocks noGrp="1"/>
          </p:cNvSpPr>
          <p:nvPr>
            <p:ph idx="1"/>
          </p:nvPr>
        </p:nvSpPr>
        <p:spPr>
          <a:xfrm>
            <a:off x="660400" y="2527300"/>
            <a:ext cx="8238901" cy="4330700"/>
          </a:xfrm>
        </p:spPr>
        <p:txBody>
          <a:bodyPr>
            <a:normAutofit/>
          </a:bodyPr>
          <a:lstStyle/>
          <a:p>
            <a:pPr marL="548640" indent="-548640">
              <a:buFont typeface="+mj-lt"/>
              <a:buAutoNum type="arabicPeriod" startAt="7"/>
            </a:pPr>
            <a:r>
              <a:rPr lang="en-US" sz="3400" b="1" dirty="0">
                <a:latin typeface="Candara" panose="020E0502030303020204" pitchFamily="34" charset="0"/>
              </a:rPr>
              <a:t>These keep their word at all costs</a:t>
            </a:r>
          </a:p>
          <a:p>
            <a:pPr lvl="1">
              <a:buFont typeface="Wingdings" panose="05000000000000000000" pitchFamily="2" charset="2"/>
              <a:buChar char="§"/>
            </a:pPr>
            <a:r>
              <a:rPr lang="en-US" sz="2800" dirty="0">
                <a:latin typeface="Candara" panose="020E0502030303020204" pitchFamily="34" charset="0"/>
              </a:rPr>
              <a:t>This is one who keeps their promises and word </a:t>
            </a:r>
            <a:r>
              <a:rPr lang="en-US" sz="2800" b="1" u="sng" dirty="0">
                <a:latin typeface="Candara" panose="020E0502030303020204" pitchFamily="34" charset="0"/>
              </a:rPr>
              <a:t>even when it hurts or costs them</a:t>
            </a:r>
            <a:endParaRPr lang="en-US" sz="2600" b="1" u="sng" dirty="0">
              <a:latin typeface="Candara" panose="020E0502030303020204" pitchFamily="34" charset="0"/>
            </a:endParaRPr>
          </a:p>
          <a:p>
            <a:pPr lvl="1">
              <a:buFont typeface="Wingdings" panose="05000000000000000000" pitchFamily="2" charset="2"/>
              <a:buChar char="§"/>
            </a:pPr>
            <a:r>
              <a:rPr lang="en-US" sz="2800" dirty="0">
                <a:latin typeface="Candara" panose="020E0502030303020204" pitchFamily="34" charset="0"/>
              </a:rPr>
              <a:t>Sometimes some will change their mind about a matter they made a promise about when they realize it will cost them</a:t>
            </a:r>
          </a:p>
          <a:p>
            <a:pPr marL="182880" lvl="1" indent="0">
              <a:buNone/>
            </a:pPr>
            <a:r>
              <a:rPr lang="en-US" sz="3200" b="1" dirty="0">
                <a:latin typeface="Candara" panose="020E0502030303020204" pitchFamily="34" charset="0"/>
              </a:rPr>
              <a:t>Can  you think of any promise that God made that He did not honor? Be like God concerning your promises!</a:t>
            </a:r>
          </a:p>
          <a:p>
            <a:pPr lvl="1">
              <a:buFont typeface="Wingdings" panose="05000000000000000000" pitchFamily="2" charset="2"/>
              <a:buChar char="§"/>
            </a:pPr>
            <a:endParaRPr lang="en-US" sz="2800" dirty="0">
              <a:latin typeface="Candara" panose="020E0502030303020204" pitchFamily="34" charset="0"/>
            </a:endParaRPr>
          </a:p>
        </p:txBody>
      </p:sp>
      <p:sp>
        <p:nvSpPr>
          <p:cNvPr id="7" name="Rectangle 6">
            <a:extLst>
              <a:ext uri="{FF2B5EF4-FFF2-40B4-BE49-F238E27FC236}">
                <a16:creationId xmlns:a16="http://schemas.microsoft.com/office/drawing/2014/main" id="{04385B17-E78E-6239-57B7-EB3F43DE6EE8}"/>
              </a:ext>
            </a:extLst>
          </p:cNvPr>
          <p:cNvSpPr/>
          <p:nvPr/>
        </p:nvSpPr>
        <p:spPr>
          <a:xfrm>
            <a:off x="520879" y="1847452"/>
            <a:ext cx="7051898" cy="461818"/>
          </a:xfrm>
          <a:prstGeom prst="rect">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E59231CB-B578-47B4-F3B6-BC99177094DF}"/>
              </a:ext>
            </a:extLst>
          </p:cNvPr>
          <p:cNvSpPr/>
          <p:nvPr/>
        </p:nvSpPr>
        <p:spPr>
          <a:xfrm>
            <a:off x="4662151" y="1351795"/>
            <a:ext cx="4353059" cy="461818"/>
          </a:xfrm>
          <a:prstGeom prst="rect">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322B205-5C8B-1E95-66D0-97D6E2170F38}"/>
              </a:ext>
            </a:extLst>
          </p:cNvPr>
          <p:cNvSpPr>
            <a:spLocks noGrp="1"/>
          </p:cNvSpPr>
          <p:nvPr>
            <p:ph type="title"/>
          </p:nvPr>
        </p:nvSpPr>
        <p:spPr>
          <a:xfrm>
            <a:off x="508000" y="698500"/>
            <a:ext cx="8636000" cy="1358901"/>
          </a:xfrm>
        </p:spPr>
        <p:txBody>
          <a:bodyPr>
            <a:noAutofit/>
          </a:bodyPr>
          <a:lstStyle/>
          <a:p>
            <a:pPr algn="l"/>
            <a:r>
              <a:rPr lang="en-US" sz="3400" b="1" i="1" dirty="0">
                <a:solidFill>
                  <a:srgbClr val="FFFF00"/>
                </a:solidFill>
                <a:latin typeface="Candara" panose="020E0502030303020204" pitchFamily="34" charset="0"/>
              </a:rPr>
              <a:t>“In whose eyes a vile person is contemned; but he </a:t>
            </a:r>
            <a:r>
              <a:rPr lang="en-US" sz="3400" b="1" i="1" dirty="0" err="1">
                <a:solidFill>
                  <a:srgbClr val="FFFF00"/>
                </a:solidFill>
                <a:latin typeface="Candara" panose="020E0502030303020204" pitchFamily="34" charset="0"/>
              </a:rPr>
              <a:t>honoureth</a:t>
            </a:r>
            <a:r>
              <a:rPr lang="en-US" sz="3400" b="1" i="1" dirty="0">
                <a:solidFill>
                  <a:srgbClr val="FFFF00"/>
                </a:solidFill>
                <a:latin typeface="Candara" panose="020E0502030303020204" pitchFamily="34" charset="0"/>
              </a:rPr>
              <a:t> them that fear the LORD. He that </a:t>
            </a:r>
            <a:r>
              <a:rPr lang="en-US" sz="3400" b="1" i="1" dirty="0" err="1">
                <a:solidFill>
                  <a:srgbClr val="FFFF00"/>
                </a:solidFill>
                <a:latin typeface="Candara" panose="020E0502030303020204" pitchFamily="34" charset="0"/>
              </a:rPr>
              <a:t>sweareth</a:t>
            </a:r>
            <a:r>
              <a:rPr lang="en-US" sz="3400" b="1" i="1" dirty="0">
                <a:solidFill>
                  <a:srgbClr val="FFFF00"/>
                </a:solidFill>
                <a:latin typeface="Candara" panose="020E0502030303020204" pitchFamily="34" charset="0"/>
              </a:rPr>
              <a:t> to his own hurt, and </a:t>
            </a:r>
            <a:r>
              <a:rPr lang="en-US" sz="3400" b="1" i="1" dirty="0" err="1">
                <a:solidFill>
                  <a:srgbClr val="FFFF00"/>
                </a:solidFill>
                <a:latin typeface="Candara" panose="020E0502030303020204" pitchFamily="34" charset="0"/>
              </a:rPr>
              <a:t>changeth</a:t>
            </a:r>
            <a:r>
              <a:rPr lang="en-US" sz="3400" b="1" i="1" dirty="0">
                <a:solidFill>
                  <a:srgbClr val="FFFF00"/>
                </a:solidFill>
                <a:latin typeface="Candara" panose="020E0502030303020204" pitchFamily="34" charset="0"/>
              </a:rPr>
              <a:t> not” </a:t>
            </a:r>
            <a:r>
              <a:rPr lang="en-US" sz="3400" dirty="0">
                <a:latin typeface="Candara" panose="020E0502030303020204" pitchFamily="34" charset="0"/>
              </a:rPr>
              <a:t>- vs 4</a:t>
            </a:r>
          </a:p>
        </p:txBody>
      </p:sp>
    </p:spTree>
    <p:extLst>
      <p:ext uri="{BB962C8B-B14F-4D97-AF65-F5344CB8AC3E}">
        <p14:creationId xmlns:p14="http://schemas.microsoft.com/office/powerpoint/2010/main" val="290036953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8"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left)">
                                      <p:cBhvr>
                                        <p:cTn id="13" dur="1000"/>
                                        <p:tgtEl>
                                          <p:spTgt spid="5"/>
                                        </p:tgtEl>
                                      </p:cBhvr>
                                    </p:animEffect>
                                  </p:childTnLst>
                                </p:cTn>
                              </p:par>
                            </p:childTnLst>
                          </p:cTn>
                        </p:par>
                        <p:par>
                          <p:cTn id="14" fill="hold">
                            <p:stCondLst>
                              <p:cond delay="2000"/>
                            </p:stCondLst>
                            <p:childTnLst>
                              <p:par>
                                <p:cTn id="15" presetID="22" presetClass="entr" presetSubtype="8" fill="hold" grpId="0" nodeType="after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left)">
                                      <p:cBhvr>
                                        <p:cTn id="17" dur="1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fade">
                                      <p:cBhvr>
                                        <p:cTn id="22" dur="1000"/>
                                        <p:tgtEl>
                                          <p:spTgt spid="3">
                                            <p:txEl>
                                              <p:pRg st="1" end="1"/>
                                            </p:txEl>
                                          </p:spTgt>
                                        </p:tgtEl>
                                      </p:cBhvr>
                                    </p:animEffect>
                                    <p:anim calcmode="lin" valueType="num">
                                      <p:cBhvr>
                                        <p:cTn id="2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Effect transition="in" filter="fade">
                                      <p:cBhvr>
                                        <p:cTn id="29" dur="1000"/>
                                        <p:tgtEl>
                                          <p:spTgt spid="3">
                                            <p:txEl>
                                              <p:pRg st="2" end="2"/>
                                            </p:txEl>
                                          </p:spTgt>
                                        </p:tgtEl>
                                      </p:cBhvr>
                                    </p:animEffect>
                                    <p:anim calcmode="lin" valueType="num">
                                      <p:cBhvr>
                                        <p:cTn id="3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3">
                                            <p:txEl>
                                              <p:pRg st="3" end="3"/>
                                            </p:txEl>
                                          </p:spTgt>
                                        </p:tgtEl>
                                        <p:attrNameLst>
                                          <p:attrName>style.visibility</p:attrName>
                                        </p:attrNameLst>
                                      </p:cBhvr>
                                      <p:to>
                                        <p:strVal val="visible"/>
                                      </p:to>
                                    </p:set>
                                    <p:animEffect transition="in" filter="fade">
                                      <p:cBhvr>
                                        <p:cTn id="36" dur="1000"/>
                                        <p:tgtEl>
                                          <p:spTgt spid="3">
                                            <p:txEl>
                                              <p:pRg st="3" end="3"/>
                                            </p:txEl>
                                          </p:spTgt>
                                        </p:tgtEl>
                                      </p:cBhvr>
                                    </p:animEffect>
                                    <p:anim calcmode="lin" valueType="num">
                                      <p:cBhvr>
                                        <p:cTn id="3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7" grpId="0" uiExpand="1" animBg="1"/>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F036A76-E44A-232A-1170-4FF7E2D74A1A}"/>
              </a:ext>
            </a:extLst>
          </p:cNvPr>
          <p:cNvSpPr>
            <a:spLocks noGrp="1"/>
          </p:cNvSpPr>
          <p:nvPr>
            <p:ph idx="1"/>
          </p:nvPr>
        </p:nvSpPr>
        <p:spPr>
          <a:xfrm>
            <a:off x="660401" y="2527300"/>
            <a:ext cx="8140700" cy="4330700"/>
          </a:xfrm>
        </p:spPr>
        <p:txBody>
          <a:bodyPr>
            <a:normAutofit/>
          </a:bodyPr>
          <a:lstStyle/>
          <a:p>
            <a:pPr marL="548640" indent="-548640">
              <a:buFont typeface="+mj-lt"/>
              <a:buAutoNum type="arabicPeriod" startAt="8"/>
            </a:pPr>
            <a:r>
              <a:rPr lang="en-US" sz="3400" b="1" dirty="0">
                <a:latin typeface="Candara" panose="020E0502030303020204" pitchFamily="34" charset="0"/>
              </a:rPr>
              <a:t>These do not charge interest on money loaned to brethren</a:t>
            </a:r>
          </a:p>
          <a:p>
            <a:pPr lvl="1">
              <a:buFont typeface="Wingdings" panose="05000000000000000000" pitchFamily="2" charset="2"/>
              <a:buChar char="§"/>
            </a:pPr>
            <a:r>
              <a:rPr lang="en-US" sz="3000" dirty="0">
                <a:latin typeface="Candara" panose="020E0502030303020204" pitchFamily="34" charset="0"/>
              </a:rPr>
              <a:t>The Law of Moses forbid charging interest on money loaned to a fellow Israelite </a:t>
            </a:r>
          </a:p>
          <a:p>
            <a:pPr lvl="2">
              <a:buFont typeface="Wingdings" panose="05000000000000000000" pitchFamily="2" charset="2"/>
              <a:buChar char="§"/>
            </a:pPr>
            <a:r>
              <a:rPr lang="en-US" sz="2800" dirty="0">
                <a:latin typeface="Candara" panose="020E0502030303020204" pitchFamily="34" charset="0"/>
              </a:rPr>
              <a:t>Leviticus 25:33ff</a:t>
            </a:r>
          </a:p>
          <a:p>
            <a:pPr lvl="1">
              <a:buFont typeface="Wingdings" panose="05000000000000000000" pitchFamily="2" charset="2"/>
              <a:buChar char="§"/>
            </a:pPr>
            <a:r>
              <a:rPr lang="en-US" sz="3000" dirty="0">
                <a:latin typeface="Candara" panose="020E0502030303020204" pitchFamily="34" charset="0"/>
              </a:rPr>
              <a:t>They could charge interest to non-Israelites</a:t>
            </a:r>
          </a:p>
          <a:p>
            <a:pPr lvl="2">
              <a:buFont typeface="Wingdings" panose="05000000000000000000" pitchFamily="2" charset="2"/>
              <a:buChar char="§"/>
            </a:pPr>
            <a:r>
              <a:rPr lang="en-US" sz="2800" dirty="0">
                <a:latin typeface="Candara" panose="020E0502030303020204" pitchFamily="34" charset="0"/>
              </a:rPr>
              <a:t>Deuteronomy 23:19ff</a:t>
            </a:r>
          </a:p>
          <a:p>
            <a:pPr lvl="1">
              <a:buFont typeface="Wingdings" panose="05000000000000000000" pitchFamily="2" charset="2"/>
              <a:buChar char="§"/>
            </a:pPr>
            <a:r>
              <a:rPr lang="en-US" sz="3000" dirty="0">
                <a:latin typeface="Candara" panose="020E0502030303020204" pitchFamily="34" charset="0"/>
              </a:rPr>
              <a:t>Would you charge interest to a brother, close friend or relative? - 1 Corinthians 6:6-8</a:t>
            </a:r>
          </a:p>
          <a:p>
            <a:pPr lvl="1">
              <a:buFont typeface="Wingdings" panose="05000000000000000000" pitchFamily="2" charset="2"/>
              <a:buChar char="§"/>
            </a:pPr>
            <a:endParaRPr lang="en-US" sz="2800" dirty="0">
              <a:latin typeface="Candara" panose="020E0502030303020204" pitchFamily="34" charset="0"/>
            </a:endParaRPr>
          </a:p>
        </p:txBody>
      </p:sp>
      <p:sp>
        <p:nvSpPr>
          <p:cNvPr id="7" name="Rectangle 6">
            <a:extLst>
              <a:ext uri="{FF2B5EF4-FFF2-40B4-BE49-F238E27FC236}">
                <a16:creationId xmlns:a16="http://schemas.microsoft.com/office/drawing/2014/main" id="{04385B17-E78E-6239-57B7-EB3F43DE6EE8}"/>
              </a:ext>
            </a:extLst>
          </p:cNvPr>
          <p:cNvSpPr/>
          <p:nvPr/>
        </p:nvSpPr>
        <p:spPr>
          <a:xfrm>
            <a:off x="472941" y="912090"/>
            <a:ext cx="1990859" cy="461818"/>
          </a:xfrm>
          <a:prstGeom prst="rect">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E59231CB-B578-47B4-F3B6-BC99177094DF}"/>
              </a:ext>
            </a:extLst>
          </p:cNvPr>
          <p:cNvSpPr/>
          <p:nvPr/>
        </p:nvSpPr>
        <p:spPr>
          <a:xfrm>
            <a:off x="472941" y="416791"/>
            <a:ext cx="8163059" cy="461818"/>
          </a:xfrm>
          <a:prstGeom prst="rect">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322B205-5C8B-1E95-66D0-97D6E2170F38}"/>
              </a:ext>
            </a:extLst>
          </p:cNvPr>
          <p:cNvSpPr>
            <a:spLocks noGrp="1"/>
          </p:cNvSpPr>
          <p:nvPr>
            <p:ph type="title"/>
          </p:nvPr>
        </p:nvSpPr>
        <p:spPr>
          <a:xfrm>
            <a:off x="508000" y="707157"/>
            <a:ext cx="8636000" cy="1358901"/>
          </a:xfrm>
        </p:spPr>
        <p:txBody>
          <a:bodyPr>
            <a:noAutofit/>
          </a:bodyPr>
          <a:lstStyle/>
          <a:p>
            <a:pPr algn="l"/>
            <a:r>
              <a:rPr lang="en-US" sz="3400" b="1" i="1" dirty="0">
                <a:solidFill>
                  <a:srgbClr val="FFFF00"/>
                </a:solidFill>
                <a:latin typeface="Candara" panose="020E0502030303020204" pitchFamily="34" charset="0"/>
              </a:rPr>
              <a:t>“He that </a:t>
            </a:r>
            <a:r>
              <a:rPr lang="en-US" sz="3400" b="1" i="1" dirty="0" err="1">
                <a:solidFill>
                  <a:srgbClr val="FFFF00"/>
                </a:solidFill>
                <a:latin typeface="Candara" panose="020E0502030303020204" pitchFamily="34" charset="0"/>
              </a:rPr>
              <a:t>putteth</a:t>
            </a:r>
            <a:r>
              <a:rPr lang="en-US" sz="3400" b="1" i="1" dirty="0">
                <a:solidFill>
                  <a:srgbClr val="FFFF00"/>
                </a:solidFill>
                <a:latin typeface="Candara" panose="020E0502030303020204" pitchFamily="34" charset="0"/>
              </a:rPr>
              <a:t> not out his money to interest, Nor taketh reward against the innocent. He that doeth these things shall never be moved” </a:t>
            </a:r>
            <a:r>
              <a:rPr lang="en-US" sz="3400" dirty="0">
                <a:latin typeface="Candara" panose="020E0502030303020204" pitchFamily="34" charset="0"/>
              </a:rPr>
              <a:t>- vs 5</a:t>
            </a:r>
          </a:p>
        </p:txBody>
      </p:sp>
    </p:spTree>
    <p:extLst>
      <p:ext uri="{BB962C8B-B14F-4D97-AF65-F5344CB8AC3E}">
        <p14:creationId xmlns:p14="http://schemas.microsoft.com/office/powerpoint/2010/main" val="14184904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8"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left)">
                                      <p:cBhvr>
                                        <p:cTn id="13" dur="1000"/>
                                        <p:tgtEl>
                                          <p:spTgt spid="5"/>
                                        </p:tgtEl>
                                      </p:cBhvr>
                                    </p:animEffect>
                                  </p:childTnLst>
                                </p:cTn>
                              </p:par>
                            </p:childTnLst>
                          </p:cTn>
                        </p:par>
                        <p:par>
                          <p:cTn id="14" fill="hold">
                            <p:stCondLst>
                              <p:cond delay="2000"/>
                            </p:stCondLst>
                            <p:childTnLst>
                              <p:par>
                                <p:cTn id="15" presetID="22" presetClass="entr" presetSubtype="8" fill="hold" grpId="0" nodeType="after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left)">
                                      <p:cBhvr>
                                        <p:cTn id="17" dur="1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fade">
                                      <p:cBhvr>
                                        <p:cTn id="22" dur="1000"/>
                                        <p:tgtEl>
                                          <p:spTgt spid="3">
                                            <p:txEl>
                                              <p:pRg st="1" end="1"/>
                                            </p:txEl>
                                          </p:spTgt>
                                        </p:tgtEl>
                                      </p:cBhvr>
                                    </p:animEffect>
                                    <p:anim calcmode="lin" valueType="num">
                                      <p:cBhvr>
                                        <p:cTn id="2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25" fill="hold">
                            <p:stCondLst>
                              <p:cond delay="1000"/>
                            </p:stCondLst>
                            <p:childTnLst>
                              <p:par>
                                <p:cTn id="26" presetID="42" presetClass="entr" presetSubtype="0" fill="hold" grpId="0" nodeType="after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38" fill="hold">
                            <p:stCondLst>
                              <p:cond delay="1000"/>
                            </p:stCondLst>
                            <p:childTnLst>
                              <p:par>
                                <p:cTn id="39" presetID="42" presetClass="entr" presetSubtype="0" fill="hold" grpId="0" nodeType="after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Effect transition="in" filter="fade">
                                      <p:cBhvr>
                                        <p:cTn id="41" dur="1000"/>
                                        <p:tgtEl>
                                          <p:spTgt spid="3">
                                            <p:txEl>
                                              <p:pRg st="4" end="4"/>
                                            </p:txEl>
                                          </p:spTgt>
                                        </p:tgtEl>
                                      </p:cBhvr>
                                    </p:animEffect>
                                    <p:anim calcmode="lin" valueType="num">
                                      <p:cBhvr>
                                        <p:cTn id="4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5" end="5"/>
                                            </p:txEl>
                                          </p:spTgt>
                                        </p:tgtEl>
                                        <p:attrNameLst>
                                          <p:attrName>style.visibility</p:attrName>
                                        </p:attrNameLst>
                                      </p:cBhvr>
                                      <p:to>
                                        <p:strVal val="visible"/>
                                      </p:to>
                                    </p:set>
                                    <p:animEffect transition="in" filter="fade">
                                      <p:cBhvr>
                                        <p:cTn id="48" dur="1000"/>
                                        <p:tgtEl>
                                          <p:spTgt spid="3">
                                            <p:txEl>
                                              <p:pRg st="5" end="5"/>
                                            </p:txEl>
                                          </p:spTgt>
                                        </p:tgtEl>
                                      </p:cBhvr>
                                    </p:animEffect>
                                    <p:anim calcmode="lin" valueType="num">
                                      <p:cBhvr>
                                        <p:cTn id="4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7" grpId="0" uiExpand="1" animBg="1"/>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F036A76-E44A-232A-1170-4FF7E2D74A1A}"/>
              </a:ext>
            </a:extLst>
          </p:cNvPr>
          <p:cNvSpPr>
            <a:spLocks noGrp="1"/>
          </p:cNvSpPr>
          <p:nvPr>
            <p:ph idx="1"/>
          </p:nvPr>
        </p:nvSpPr>
        <p:spPr>
          <a:xfrm>
            <a:off x="660401" y="2527300"/>
            <a:ext cx="7899399" cy="4330700"/>
          </a:xfrm>
        </p:spPr>
        <p:txBody>
          <a:bodyPr>
            <a:normAutofit/>
          </a:bodyPr>
          <a:lstStyle/>
          <a:p>
            <a:pPr marL="548640" indent="-548640">
              <a:buFont typeface="+mj-lt"/>
              <a:buAutoNum type="arabicPeriod" startAt="9"/>
            </a:pPr>
            <a:r>
              <a:rPr lang="en-US" sz="3400" b="1" dirty="0">
                <a:latin typeface="Candara" panose="020E0502030303020204" pitchFamily="34" charset="0"/>
              </a:rPr>
              <a:t>These do not take bribes against the innocent</a:t>
            </a:r>
          </a:p>
          <a:p>
            <a:pPr lvl="1">
              <a:buFont typeface="Wingdings" panose="05000000000000000000" pitchFamily="2" charset="2"/>
              <a:buChar char="§"/>
            </a:pPr>
            <a:r>
              <a:rPr lang="en-US" sz="3000" dirty="0">
                <a:latin typeface="Candara" panose="020E0502030303020204" pitchFamily="34" charset="0"/>
              </a:rPr>
              <a:t>The people of God are </a:t>
            </a:r>
            <a:r>
              <a:rPr lang="en-US" sz="3000" b="1" dirty="0">
                <a:latin typeface="Candara" panose="020E0502030303020204" pitchFamily="34" charset="0"/>
              </a:rPr>
              <a:t>NOT</a:t>
            </a:r>
            <a:r>
              <a:rPr lang="en-US" sz="3000" dirty="0">
                <a:latin typeface="Candara" panose="020E0502030303020204" pitchFamily="34" charset="0"/>
              </a:rPr>
              <a:t> move by a covetous desire for money at the expense of their faith and integrity and their neighbor’s wellbeing - Luke 10:25-37</a:t>
            </a:r>
          </a:p>
          <a:p>
            <a:pPr lvl="1">
              <a:buFont typeface="Wingdings" panose="05000000000000000000" pitchFamily="2" charset="2"/>
              <a:buChar char="§"/>
            </a:pPr>
            <a:r>
              <a:rPr lang="en-US" sz="3000" dirty="0">
                <a:latin typeface="Candara" panose="020E0502030303020204" pitchFamily="34" charset="0"/>
              </a:rPr>
              <a:t>They are moved by truth and take actions that </a:t>
            </a:r>
            <a:r>
              <a:rPr lang="en-US" sz="3000" dirty="0" err="1">
                <a:latin typeface="Candara" panose="020E0502030303020204" pitchFamily="34" charset="0"/>
              </a:rPr>
              <a:t>manifes</a:t>
            </a:r>
            <a:r>
              <a:rPr lang="en-US" sz="3000" dirty="0">
                <a:latin typeface="Candara" panose="020E0502030303020204" pitchFamily="34" charset="0"/>
              </a:rPr>
              <a:t> love for God and man </a:t>
            </a:r>
          </a:p>
          <a:p>
            <a:pPr lvl="2">
              <a:buFont typeface="Wingdings" panose="05000000000000000000" pitchFamily="2" charset="2"/>
              <a:buChar char="§"/>
            </a:pPr>
            <a:r>
              <a:rPr lang="en-US" sz="2600" dirty="0">
                <a:latin typeface="Candara" panose="020E0502030303020204" pitchFamily="34" charset="0"/>
              </a:rPr>
              <a:t>Colossians 3:16-17</a:t>
            </a:r>
          </a:p>
        </p:txBody>
      </p:sp>
      <p:sp>
        <p:nvSpPr>
          <p:cNvPr id="7" name="Rectangle 6">
            <a:extLst>
              <a:ext uri="{FF2B5EF4-FFF2-40B4-BE49-F238E27FC236}">
                <a16:creationId xmlns:a16="http://schemas.microsoft.com/office/drawing/2014/main" id="{04385B17-E78E-6239-57B7-EB3F43DE6EE8}"/>
              </a:ext>
            </a:extLst>
          </p:cNvPr>
          <p:cNvSpPr/>
          <p:nvPr/>
        </p:nvSpPr>
        <p:spPr>
          <a:xfrm>
            <a:off x="508000" y="1377950"/>
            <a:ext cx="2959100" cy="461818"/>
          </a:xfrm>
          <a:prstGeom prst="rect">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E59231CB-B578-47B4-F3B6-BC99177094DF}"/>
              </a:ext>
            </a:extLst>
          </p:cNvPr>
          <p:cNvSpPr/>
          <p:nvPr/>
        </p:nvSpPr>
        <p:spPr>
          <a:xfrm>
            <a:off x="2498859" y="878032"/>
            <a:ext cx="5959341" cy="461818"/>
          </a:xfrm>
          <a:prstGeom prst="rect">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322B205-5C8B-1E95-66D0-97D6E2170F38}"/>
              </a:ext>
            </a:extLst>
          </p:cNvPr>
          <p:cNvSpPr>
            <a:spLocks noGrp="1"/>
          </p:cNvSpPr>
          <p:nvPr>
            <p:ph type="title"/>
          </p:nvPr>
        </p:nvSpPr>
        <p:spPr>
          <a:xfrm>
            <a:off x="508000" y="698500"/>
            <a:ext cx="8636000" cy="1358901"/>
          </a:xfrm>
        </p:spPr>
        <p:txBody>
          <a:bodyPr>
            <a:noAutofit/>
          </a:bodyPr>
          <a:lstStyle/>
          <a:p>
            <a:pPr algn="l"/>
            <a:r>
              <a:rPr lang="en-US" sz="3400" b="1" i="1" dirty="0">
                <a:solidFill>
                  <a:srgbClr val="FFFF00"/>
                </a:solidFill>
                <a:latin typeface="Candara" panose="020E0502030303020204" pitchFamily="34" charset="0"/>
              </a:rPr>
              <a:t>“He that </a:t>
            </a:r>
            <a:r>
              <a:rPr lang="en-US" sz="3400" b="1" i="1" dirty="0" err="1">
                <a:solidFill>
                  <a:srgbClr val="FFFF00"/>
                </a:solidFill>
                <a:latin typeface="Candara" panose="020E0502030303020204" pitchFamily="34" charset="0"/>
              </a:rPr>
              <a:t>putteth</a:t>
            </a:r>
            <a:r>
              <a:rPr lang="en-US" sz="3400" b="1" i="1" dirty="0">
                <a:solidFill>
                  <a:srgbClr val="FFFF00"/>
                </a:solidFill>
                <a:latin typeface="Candara" panose="020E0502030303020204" pitchFamily="34" charset="0"/>
              </a:rPr>
              <a:t> not out his money to interest, Nor taketh reward against the innocent. He that doeth these things shall never be moved” </a:t>
            </a:r>
            <a:r>
              <a:rPr lang="en-US" sz="3400" dirty="0">
                <a:latin typeface="Candara" panose="020E0502030303020204" pitchFamily="34" charset="0"/>
              </a:rPr>
              <a:t>- vs 5</a:t>
            </a:r>
          </a:p>
        </p:txBody>
      </p:sp>
    </p:spTree>
    <p:extLst>
      <p:ext uri="{BB962C8B-B14F-4D97-AF65-F5344CB8AC3E}">
        <p14:creationId xmlns:p14="http://schemas.microsoft.com/office/powerpoint/2010/main" val="350751009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8"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left)">
                                      <p:cBhvr>
                                        <p:cTn id="13" dur="1000"/>
                                        <p:tgtEl>
                                          <p:spTgt spid="5"/>
                                        </p:tgtEl>
                                      </p:cBhvr>
                                    </p:animEffect>
                                  </p:childTnLst>
                                </p:cTn>
                              </p:par>
                            </p:childTnLst>
                          </p:cTn>
                        </p:par>
                        <p:par>
                          <p:cTn id="14" fill="hold">
                            <p:stCondLst>
                              <p:cond delay="2000"/>
                            </p:stCondLst>
                            <p:childTnLst>
                              <p:par>
                                <p:cTn id="15" presetID="22" presetClass="entr" presetSubtype="8" fill="hold" grpId="0" nodeType="after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left)">
                                      <p:cBhvr>
                                        <p:cTn id="17" dur="1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fade">
                                      <p:cBhvr>
                                        <p:cTn id="22" dur="1000"/>
                                        <p:tgtEl>
                                          <p:spTgt spid="3">
                                            <p:txEl>
                                              <p:pRg st="1" end="1"/>
                                            </p:txEl>
                                          </p:spTgt>
                                        </p:tgtEl>
                                      </p:cBhvr>
                                    </p:animEffect>
                                    <p:anim calcmode="lin" valueType="num">
                                      <p:cBhvr>
                                        <p:cTn id="2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Effect transition="in" filter="fade">
                                      <p:cBhvr>
                                        <p:cTn id="29" dur="1000"/>
                                        <p:tgtEl>
                                          <p:spTgt spid="3">
                                            <p:txEl>
                                              <p:pRg st="2" end="2"/>
                                            </p:txEl>
                                          </p:spTgt>
                                        </p:tgtEl>
                                      </p:cBhvr>
                                    </p:animEffect>
                                    <p:anim calcmode="lin" valueType="num">
                                      <p:cBhvr>
                                        <p:cTn id="3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32" fill="hold">
                            <p:stCondLst>
                              <p:cond delay="1000"/>
                            </p:stCondLst>
                            <p:childTnLst>
                              <p:par>
                                <p:cTn id="33" presetID="42" presetClass="entr" presetSubtype="0" fill="hold" grpId="0" nodeType="after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7" grpId="0" uiExpand="1" animBg="1"/>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F036A76-E44A-232A-1170-4FF7E2D74A1A}"/>
              </a:ext>
            </a:extLst>
          </p:cNvPr>
          <p:cNvSpPr>
            <a:spLocks noGrp="1"/>
          </p:cNvSpPr>
          <p:nvPr>
            <p:ph idx="1"/>
          </p:nvPr>
        </p:nvSpPr>
        <p:spPr>
          <a:xfrm>
            <a:off x="660401" y="2527300"/>
            <a:ext cx="8305799" cy="4330700"/>
          </a:xfrm>
        </p:spPr>
        <p:txBody>
          <a:bodyPr>
            <a:normAutofit/>
          </a:bodyPr>
          <a:lstStyle/>
          <a:p>
            <a:pPr marL="0" indent="0">
              <a:buNone/>
            </a:pPr>
            <a:r>
              <a:rPr lang="en-US" sz="3400" b="1" dirty="0">
                <a:latin typeface="Candara" panose="020E0502030303020204" pitchFamily="34" charset="0"/>
              </a:rPr>
              <a:t>CONCLUSION:</a:t>
            </a:r>
          </a:p>
          <a:p>
            <a:pPr lvl="1">
              <a:buFont typeface="Wingdings" panose="05000000000000000000" pitchFamily="2" charset="2"/>
              <a:buChar char="§"/>
            </a:pPr>
            <a:r>
              <a:rPr lang="en-US" sz="3200" dirty="0">
                <a:latin typeface="Candara" panose="020E0502030303020204" pitchFamily="34" charset="0"/>
              </a:rPr>
              <a:t>Those who have these </a:t>
            </a:r>
            <a:r>
              <a:rPr lang="en-US" sz="3200" b="1" dirty="0">
                <a:latin typeface="Candara" panose="020E0502030303020204" pitchFamily="34" charset="0"/>
              </a:rPr>
              <a:t>NINE</a:t>
            </a:r>
            <a:r>
              <a:rPr lang="en-US" sz="3200" dirty="0">
                <a:latin typeface="Candara" panose="020E0502030303020204" pitchFamily="34" charset="0"/>
              </a:rPr>
              <a:t> characteristics we have discussed will not be moved away from their heavenly reward</a:t>
            </a:r>
          </a:p>
          <a:p>
            <a:pPr marL="0" indent="0">
              <a:buNone/>
            </a:pPr>
            <a:r>
              <a:rPr lang="en-US" sz="3800" b="1" dirty="0">
                <a:latin typeface="Candara" panose="020E0502030303020204" pitchFamily="34" charset="0"/>
              </a:rPr>
              <a:t>  </a:t>
            </a:r>
            <a:r>
              <a:rPr lang="en-US" sz="3600" b="1" dirty="0">
                <a:latin typeface="Candara" panose="020E0502030303020204" pitchFamily="34" charset="0"/>
              </a:rPr>
              <a:t>Their dwelling place is with God!</a:t>
            </a:r>
          </a:p>
          <a:p>
            <a:pPr lvl="1">
              <a:buFont typeface="Wingdings" panose="05000000000000000000" pitchFamily="2" charset="2"/>
              <a:buChar char="§"/>
            </a:pPr>
            <a:r>
              <a:rPr lang="en-US" sz="2800" dirty="0">
                <a:latin typeface="Candara" panose="020E0502030303020204" pitchFamily="34" charset="0"/>
              </a:rPr>
              <a:t>2 Peter 1:10-11 </a:t>
            </a:r>
            <a:r>
              <a:rPr lang="en-US" sz="2800" b="1" dirty="0">
                <a:latin typeface="Candara" panose="020E0502030303020204" pitchFamily="34" charset="0"/>
              </a:rPr>
              <a:t>- </a:t>
            </a:r>
            <a:r>
              <a:rPr lang="en-US" sz="2800" b="1" i="1" dirty="0">
                <a:latin typeface="Candara" panose="020E0502030303020204" pitchFamily="34" charset="0"/>
              </a:rPr>
              <a:t>“</a:t>
            </a:r>
            <a:r>
              <a:rPr lang="en-US" sz="2800" b="1" i="1" u="sng" dirty="0">
                <a:latin typeface="Candara" panose="020E0502030303020204" pitchFamily="34" charset="0"/>
              </a:rPr>
              <a:t>if ye do these things</a:t>
            </a:r>
            <a:r>
              <a:rPr lang="en-US" sz="2800" b="1" i="1" dirty="0">
                <a:latin typeface="Candara" panose="020E0502030303020204" pitchFamily="34" charset="0"/>
              </a:rPr>
              <a:t>” </a:t>
            </a:r>
            <a:r>
              <a:rPr lang="en-US" sz="2800" dirty="0">
                <a:latin typeface="Candara" panose="020E0502030303020204" pitchFamily="34" charset="0"/>
              </a:rPr>
              <a:t>(vss. 5-7)</a:t>
            </a:r>
          </a:p>
          <a:p>
            <a:pPr lvl="1">
              <a:buFont typeface="Wingdings" panose="05000000000000000000" pitchFamily="2" charset="2"/>
              <a:buChar char="§"/>
            </a:pPr>
            <a:endParaRPr lang="en-US" sz="3200" dirty="0">
              <a:latin typeface="Candara" panose="020E0502030303020204" pitchFamily="34" charset="0"/>
            </a:endParaRPr>
          </a:p>
        </p:txBody>
      </p:sp>
      <p:sp>
        <p:nvSpPr>
          <p:cNvPr id="7" name="Rectangle 6">
            <a:extLst>
              <a:ext uri="{FF2B5EF4-FFF2-40B4-BE49-F238E27FC236}">
                <a16:creationId xmlns:a16="http://schemas.microsoft.com/office/drawing/2014/main" id="{04385B17-E78E-6239-57B7-EB3F43DE6EE8}"/>
              </a:ext>
            </a:extLst>
          </p:cNvPr>
          <p:cNvSpPr/>
          <p:nvPr/>
        </p:nvSpPr>
        <p:spPr>
          <a:xfrm>
            <a:off x="508000" y="1826492"/>
            <a:ext cx="6273800" cy="461818"/>
          </a:xfrm>
          <a:prstGeom prst="rect">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E59231CB-B578-47B4-F3B6-BC99177094DF}"/>
              </a:ext>
            </a:extLst>
          </p:cNvPr>
          <p:cNvSpPr/>
          <p:nvPr/>
        </p:nvSpPr>
        <p:spPr>
          <a:xfrm>
            <a:off x="3425959" y="1329459"/>
            <a:ext cx="4346441" cy="461818"/>
          </a:xfrm>
          <a:prstGeom prst="rect">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322B205-5C8B-1E95-66D0-97D6E2170F38}"/>
              </a:ext>
            </a:extLst>
          </p:cNvPr>
          <p:cNvSpPr>
            <a:spLocks noGrp="1"/>
          </p:cNvSpPr>
          <p:nvPr>
            <p:ph type="title"/>
          </p:nvPr>
        </p:nvSpPr>
        <p:spPr>
          <a:xfrm>
            <a:off x="508000" y="698500"/>
            <a:ext cx="8636000" cy="1358901"/>
          </a:xfrm>
        </p:spPr>
        <p:txBody>
          <a:bodyPr>
            <a:noAutofit/>
          </a:bodyPr>
          <a:lstStyle/>
          <a:p>
            <a:pPr algn="l"/>
            <a:r>
              <a:rPr lang="en-US" sz="3400" b="1" i="1" dirty="0">
                <a:solidFill>
                  <a:srgbClr val="FFFF00"/>
                </a:solidFill>
                <a:latin typeface="Candara" panose="020E0502030303020204" pitchFamily="34" charset="0"/>
              </a:rPr>
              <a:t>“He that </a:t>
            </a:r>
            <a:r>
              <a:rPr lang="en-US" sz="3400" b="1" i="1" dirty="0" err="1">
                <a:solidFill>
                  <a:srgbClr val="FFFF00"/>
                </a:solidFill>
                <a:latin typeface="Candara" panose="020E0502030303020204" pitchFamily="34" charset="0"/>
              </a:rPr>
              <a:t>putteth</a:t>
            </a:r>
            <a:r>
              <a:rPr lang="en-US" sz="3400" b="1" i="1" dirty="0">
                <a:solidFill>
                  <a:srgbClr val="FFFF00"/>
                </a:solidFill>
                <a:latin typeface="Candara" panose="020E0502030303020204" pitchFamily="34" charset="0"/>
              </a:rPr>
              <a:t> not out his money to interest, Nor taketh reward against the innocent. He that doeth these things shall never be moved” </a:t>
            </a:r>
            <a:r>
              <a:rPr lang="en-US" sz="3400" dirty="0">
                <a:latin typeface="Candara" panose="020E0502030303020204" pitchFamily="34" charset="0"/>
              </a:rPr>
              <a:t>- vs 5</a:t>
            </a:r>
          </a:p>
        </p:txBody>
      </p:sp>
    </p:spTree>
    <p:extLst>
      <p:ext uri="{BB962C8B-B14F-4D97-AF65-F5344CB8AC3E}">
        <p14:creationId xmlns:p14="http://schemas.microsoft.com/office/powerpoint/2010/main" val="171934319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8" fill="hold" grpId="0" nodeType="afterEffect">
                                  <p:stCondLst>
                                    <p:cond delay="200"/>
                                  </p:stCondLst>
                                  <p:childTnLst>
                                    <p:set>
                                      <p:cBhvr>
                                        <p:cTn id="12" dur="1" fill="hold">
                                          <p:stCondLst>
                                            <p:cond delay="0"/>
                                          </p:stCondLst>
                                        </p:cTn>
                                        <p:tgtEl>
                                          <p:spTgt spid="5"/>
                                        </p:tgtEl>
                                        <p:attrNameLst>
                                          <p:attrName>style.visibility</p:attrName>
                                        </p:attrNameLst>
                                      </p:cBhvr>
                                      <p:to>
                                        <p:strVal val="visible"/>
                                      </p:to>
                                    </p:set>
                                    <p:animEffect transition="in" filter="wipe(left)">
                                      <p:cBhvr>
                                        <p:cTn id="13" dur="800"/>
                                        <p:tgtEl>
                                          <p:spTgt spid="5"/>
                                        </p:tgtEl>
                                      </p:cBhvr>
                                    </p:animEffect>
                                  </p:childTnLst>
                                </p:cTn>
                              </p:par>
                            </p:childTnLst>
                          </p:cTn>
                        </p:par>
                        <p:par>
                          <p:cTn id="14" fill="hold">
                            <p:stCondLst>
                              <p:cond delay="2000"/>
                            </p:stCondLst>
                            <p:childTnLst>
                              <p:par>
                                <p:cTn id="15" presetID="22" presetClass="entr" presetSubtype="8" fill="hold" grpId="0" nodeType="after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left)">
                                      <p:cBhvr>
                                        <p:cTn id="17" dur="1000"/>
                                        <p:tgtEl>
                                          <p:spTgt spid="7"/>
                                        </p:tgtEl>
                                      </p:cBhvr>
                                    </p:animEffect>
                                  </p:childTnLst>
                                </p:cTn>
                              </p:par>
                              <p:par>
                                <p:cTn id="18" presetID="42" presetClass="entr" presetSubtype="0" fill="hold" grpId="0" nodeType="with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30" fill="hold">
                            <p:stCondLst>
                              <p:cond delay="1000"/>
                            </p:stCondLst>
                            <p:childTnLst>
                              <p:par>
                                <p:cTn id="31" presetID="42" presetClass="entr" presetSubtype="0" fill="hold" grpId="0" nodeType="after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7" grpId="0" uiExpand="1" animBg="1"/>
      <p:bldP spid="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a:extLst>
              <a:ext uri="{FF2B5EF4-FFF2-40B4-BE49-F238E27FC236}">
                <a16:creationId xmlns:a16="http://schemas.microsoft.com/office/drawing/2014/main" id="{2A6B56C3-77F0-4E92-B09D-C8D4A68D5E79}"/>
              </a:ext>
            </a:extLst>
          </p:cNvPr>
          <p:cNvSpPr>
            <a:spLocks noGrp="1"/>
          </p:cNvSpPr>
          <p:nvPr>
            <p:ph idx="1"/>
          </p:nvPr>
        </p:nvSpPr>
        <p:spPr>
          <a:xfrm>
            <a:off x="609932" y="1820691"/>
            <a:ext cx="7972900" cy="4414861"/>
          </a:xfrm>
          <a:solidFill>
            <a:schemeClr val="bg1">
              <a:lumMod val="95000"/>
            </a:schemeClr>
          </a:solidFill>
          <a:ln>
            <a:solidFill>
              <a:schemeClr val="tx1"/>
            </a:solidFill>
          </a:ln>
        </p:spPr>
        <p:txBody>
          <a:bodyPr vert="horz" wrap="square" lIns="68580" tIns="34290" rIns="68580" bIns="34290" numCol="1" rtlCol="0" anchor="t" anchorCtr="0" compatLnSpc="1">
            <a:prstTxWarp prst="textNoShape">
              <a:avLst/>
            </a:prstTxWarp>
            <a:normAutofit/>
          </a:bodyPr>
          <a:lstStyle/>
          <a:p>
            <a:pPr marL="0" indent="0">
              <a:spcBef>
                <a:spcPts val="0"/>
              </a:spcBef>
              <a:buClr>
                <a:schemeClr val="bg1"/>
              </a:buClr>
              <a:buNone/>
              <a:defRPr/>
            </a:pPr>
            <a:r>
              <a:rPr lang="en-US" altLang="en-US" sz="3600" b="1" dirty="0">
                <a:solidFill>
                  <a:schemeClr val="tx1"/>
                </a:solidFill>
                <a:effectLst/>
                <a:latin typeface="Candara" panose="020E0502030303020204" pitchFamily="34" charset="0"/>
              </a:rPr>
              <a:t>Alien sinners must…</a:t>
            </a:r>
          </a:p>
          <a:p>
            <a:pPr marL="457200">
              <a:spcBef>
                <a:spcPts val="0"/>
              </a:spcBef>
              <a:spcAft>
                <a:spcPts val="0"/>
              </a:spcAft>
              <a:buClrTx/>
              <a:buSzPct val="100000"/>
              <a:buFont typeface="Wingdings" panose="05000000000000000000" pitchFamily="2" charset="2"/>
              <a:buChar char="§"/>
              <a:defRPr/>
            </a:pPr>
            <a:r>
              <a:rPr lang="en-US" altLang="en-US" sz="2800" dirty="0">
                <a:solidFill>
                  <a:schemeClr val="tx1"/>
                </a:solidFill>
                <a:effectLst/>
                <a:latin typeface="Candara" panose="020E0502030303020204" pitchFamily="34" charset="0"/>
              </a:rPr>
              <a:t>Hear the Gospel – Romans 10:17; Hebrews 11:6</a:t>
            </a:r>
          </a:p>
          <a:p>
            <a:pPr marL="457200">
              <a:spcBef>
                <a:spcPts val="0"/>
              </a:spcBef>
              <a:spcAft>
                <a:spcPts val="0"/>
              </a:spcAft>
              <a:buClrTx/>
              <a:buSzPct val="100000"/>
              <a:buFont typeface="Wingdings" panose="05000000000000000000" pitchFamily="2" charset="2"/>
              <a:buChar char="§"/>
              <a:defRPr/>
            </a:pPr>
            <a:r>
              <a:rPr lang="en-US" altLang="en-US" sz="2800" dirty="0">
                <a:solidFill>
                  <a:schemeClr val="tx1"/>
                </a:solidFill>
                <a:effectLst/>
                <a:latin typeface="Candara" panose="020E0502030303020204" pitchFamily="34" charset="0"/>
              </a:rPr>
              <a:t>Believe it – John 8:24</a:t>
            </a:r>
          </a:p>
          <a:p>
            <a:pPr marL="457200">
              <a:spcBef>
                <a:spcPts val="0"/>
              </a:spcBef>
              <a:spcAft>
                <a:spcPts val="0"/>
              </a:spcAft>
              <a:buClrTx/>
              <a:buSzPct val="100000"/>
              <a:buFont typeface="Wingdings" panose="05000000000000000000" pitchFamily="2" charset="2"/>
              <a:buChar char="§"/>
              <a:defRPr/>
            </a:pPr>
            <a:r>
              <a:rPr lang="en-US" altLang="en-US" sz="2800" dirty="0">
                <a:solidFill>
                  <a:schemeClr val="tx1"/>
                </a:solidFill>
                <a:effectLst/>
                <a:latin typeface="Candara" panose="020E0502030303020204" pitchFamily="34" charset="0"/>
              </a:rPr>
              <a:t>Repent of sin – Acts 17:30</a:t>
            </a:r>
          </a:p>
          <a:p>
            <a:pPr marL="457200">
              <a:spcBef>
                <a:spcPts val="0"/>
              </a:spcBef>
              <a:spcAft>
                <a:spcPts val="0"/>
              </a:spcAft>
              <a:buClrTx/>
              <a:buSzPct val="100000"/>
              <a:buFont typeface="Wingdings" panose="05000000000000000000" pitchFamily="2" charset="2"/>
              <a:buChar char="§"/>
              <a:defRPr/>
            </a:pPr>
            <a:r>
              <a:rPr lang="en-US" altLang="en-US" sz="2800" dirty="0">
                <a:solidFill>
                  <a:schemeClr val="tx1"/>
                </a:solidFill>
                <a:effectLst/>
                <a:latin typeface="Candara" panose="020E0502030303020204" pitchFamily="34" charset="0"/>
              </a:rPr>
              <a:t>Confess </a:t>
            </a:r>
            <a:r>
              <a:rPr lang="en-US" altLang="en-US" sz="2800" dirty="0">
                <a:solidFill>
                  <a:schemeClr val="tx1"/>
                </a:solidFill>
                <a:latin typeface="Candara" panose="020E0502030303020204" pitchFamily="34" charset="0"/>
              </a:rPr>
              <a:t>that </a:t>
            </a:r>
            <a:r>
              <a:rPr lang="en-US" altLang="en-US" sz="2800" dirty="0">
                <a:solidFill>
                  <a:schemeClr val="tx1"/>
                </a:solidFill>
                <a:effectLst/>
                <a:latin typeface="Candara" panose="020E0502030303020204" pitchFamily="34" charset="0"/>
              </a:rPr>
              <a:t>Christ </a:t>
            </a:r>
            <a:r>
              <a:rPr lang="en-US" altLang="en-US" sz="2800" dirty="0">
                <a:solidFill>
                  <a:schemeClr val="tx1"/>
                </a:solidFill>
                <a:latin typeface="Candara" panose="020E0502030303020204" pitchFamily="34" charset="0"/>
              </a:rPr>
              <a:t>is God’s Son </a:t>
            </a:r>
            <a:r>
              <a:rPr lang="en-US" altLang="en-US" sz="2800" dirty="0">
                <a:solidFill>
                  <a:schemeClr val="tx1"/>
                </a:solidFill>
                <a:effectLst/>
                <a:latin typeface="Candara" panose="020E0502030303020204" pitchFamily="34" charset="0"/>
              </a:rPr>
              <a:t>– Matthew 10:34</a:t>
            </a:r>
          </a:p>
          <a:p>
            <a:pPr marL="457200">
              <a:spcBef>
                <a:spcPts val="0"/>
              </a:spcBef>
              <a:spcAft>
                <a:spcPts val="0"/>
              </a:spcAft>
              <a:buClrTx/>
              <a:buSzPct val="100000"/>
              <a:buFont typeface="Wingdings" panose="05000000000000000000" pitchFamily="2" charset="2"/>
              <a:buChar char="§"/>
              <a:defRPr/>
            </a:pPr>
            <a:r>
              <a:rPr lang="en-US" altLang="en-US" sz="2800" dirty="0">
                <a:solidFill>
                  <a:schemeClr val="tx1"/>
                </a:solidFill>
                <a:effectLst/>
                <a:latin typeface="Candara" panose="020E0502030303020204" pitchFamily="34" charset="0"/>
              </a:rPr>
              <a:t>Be baptized </a:t>
            </a:r>
            <a:r>
              <a:rPr lang="en-US" altLang="en-US" sz="2800" dirty="0">
                <a:solidFill>
                  <a:schemeClr val="tx1"/>
                </a:solidFill>
                <a:latin typeface="Candara" panose="020E0502030303020204" pitchFamily="34" charset="0"/>
              </a:rPr>
              <a:t>to wash away your</a:t>
            </a:r>
            <a:r>
              <a:rPr lang="en-US" altLang="en-US" sz="2800" dirty="0">
                <a:solidFill>
                  <a:schemeClr val="tx1"/>
                </a:solidFill>
                <a:effectLst/>
                <a:latin typeface="Candara" panose="020E0502030303020204" pitchFamily="34" charset="0"/>
              </a:rPr>
              <a:t> sin – Acts 2:38</a:t>
            </a:r>
          </a:p>
          <a:p>
            <a:pPr marL="0" lvl="1" indent="0">
              <a:spcBef>
                <a:spcPts val="338"/>
              </a:spcBef>
              <a:spcAft>
                <a:spcPts val="0"/>
              </a:spcAft>
              <a:buClr>
                <a:schemeClr val="bg1"/>
              </a:buClr>
              <a:buNone/>
              <a:defRPr/>
            </a:pPr>
            <a:r>
              <a:rPr lang="en-US" altLang="en-US" sz="3600" b="1" dirty="0">
                <a:solidFill>
                  <a:schemeClr val="tx1"/>
                </a:solidFill>
                <a:effectLst/>
                <a:latin typeface="Candara" panose="020E0502030303020204" pitchFamily="34" charset="0"/>
              </a:rPr>
              <a:t>An erring child of God must…</a:t>
            </a:r>
          </a:p>
          <a:p>
            <a:pPr marL="457200" algn="just">
              <a:spcBef>
                <a:spcPts val="338"/>
              </a:spcBef>
              <a:spcAft>
                <a:spcPts val="0"/>
              </a:spcAft>
              <a:buClrTx/>
              <a:buSzPct val="100000"/>
              <a:buFont typeface="Wingdings" panose="05000000000000000000" pitchFamily="2" charset="2"/>
              <a:buChar char="§"/>
              <a:defRPr/>
            </a:pPr>
            <a:r>
              <a:rPr lang="en-US" altLang="en-US" sz="2800" dirty="0">
                <a:solidFill>
                  <a:schemeClr val="tx1"/>
                </a:solidFill>
                <a:effectLst/>
                <a:latin typeface="Candara" panose="020E0502030303020204" pitchFamily="34" charset="0"/>
              </a:rPr>
              <a:t>Repent and Pray for Forgiveness – 1 John 1:7-9</a:t>
            </a:r>
          </a:p>
          <a:p>
            <a:pPr marL="0" indent="0" algn="just">
              <a:spcBef>
                <a:spcPts val="338"/>
              </a:spcBef>
              <a:spcAft>
                <a:spcPts val="0"/>
              </a:spcAft>
              <a:buClr>
                <a:schemeClr val="bg1"/>
              </a:buClr>
              <a:buSzPct val="99000"/>
              <a:buNone/>
              <a:defRPr/>
            </a:pPr>
            <a:r>
              <a:rPr lang="en-US" altLang="en-US" sz="3600" b="1" dirty="0">
                <a:solidFill>
                  <a:schemeClr val="tx1"/>
                </a:solidFill>
                <a:latin typeface="Candara" panose="020E0502030303020204" pitchFamily="34" charset="0"/>
              </a:rPr>
              <a:t>Endure Trials - </a:t>
            </a:r>
            <a:r>
              <a:rPr lang="en-US" altLang="en-US" sz="3600" b="1" i="1" dirty="0">
                <a:solidFill>
                  <a:schemeClr val="tx1"/>
                </a:solidFill>
                <a:effectLst/>
                <a:latin typeface="Candara" panose="020E0502030303020204" pitchFamily="34" charset="0"/>
              </a:rPr>
              <a:t>“be faithful </a:t>
            </a:r>
            <a:r>
              <a:rPr lang="en-US" altLang="en-US" sz="3600" b="1" i="1" u="sng" dirty="0">
                <a:solidFill>
                  <a:schemeClr val="tx1"/>
                </a:solidFill>
                <a:effectLst/>
                <a:latin typeface="Candara" panose="020E0502030303020204" pitchFamily="34" charset="0"/>
              </a:rPr>
              <a:t>unto</a:t>
            </a:r>
            <a:r>
              <a:rPr lang="en-US" altLang="en-US" sz="3600" b="1" i="1" dirty="0">
                <a:solidFill>
                  <a:schemeClr val="tx1"/>
                </a:solidFill>
                <a:effectLst/>
                <a:latin typeface="Candara" panose="020E0502030303020204" pitchFamily="34" charset="0"/>
              </a:rPr>
              <a:t> death”</a:t>
            </a:r>
          </a:p>
          <a:p>
            <a:pPr marL="457200">
              <a:spcBef>
                <a:spcPts val="0"/>
              </a:spcBef>
              <a:buClrTx/>
              <a:buSzPct val="100000"/>
              <a:buFont typeface="Wingdings" panose="05000000000000000000" pitchFamily="2" charset="2"/>
              <a:buChar char="§"/>
              <a:defRPr/>
            </a:pPr>
            <a:r>
              <a:rPr lang="en-US" altLang="en-US" sz="2800" dirty="0">
                <a:solidFill>
                  <a:schemeClr val="tx1"/>
                </a:solidFill>
                <a:effectLst/>
                <a:latin typeface="Candara" panose="020E0502030303020204" pitchFamily="34" charset="0"/>
              </a:rPr>
              <a:t>Revelation 2:10</a:t>
            </a:r>
          </a:p>
        </p:txBody>
      </p:sp>
      <p:sp>
        <p:nvSpPr>
          <p:cNvPr id="9" name="Rectangle 8">
            <a:extLst>
              <a:ext uri="{FF2B5EF4-FFF2-40B4-BE49-F238E27FC236}">
                <a16:creationId xmlns:a16="http://schemas.microsoft.com/office/drawing/2014/main" id="{57BF28A0-721A-441C-A00B-EFD5CA5530F7}"/>
              </a:ext>
            </a:extLst>
          </p:cNvPr>
          <p:cNvSpPr/>
          <p:nvPr/>
        </p:nvSpPr>
        <p:spPr>
          <a:xfrm>
            <a:off x="493324" y="5713246"/>
            <a:ext cx="6965578" cy="707886"/>
          </a:xfrm>
          <a:prstGeom prst="rect">
            <a:avLst/>
          </a:prstGeom>
          <a:noFill/>
        </p:spPr>
        <p:txBody>
          <a:bodyPr wrap="square" lIns="91440" tIns="45720" rIns="91440" bIns="45720">
            <a:spAutoFit/>
          </a:bodyPr>
          <a:lstStyle/>
          <a:p>
            <a:pPr algn="ctr"/>
            <a:endParaRPr lang="en-US" sz="40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latin typeface="Candara" panose="020E0502030303020204" pitchFamily="34" charset="0"/>
            </a:endParaRPr>
          </a:p>
        </p:txBody>
      </p:sp>
      <p:sp>
        <p:nvSpPr>
          <p:cNvPr id="10" name="Rectangle 9">
            <a:extLst>
              <a:ext uri="{FF2B5EF4-FFF2-40B4-BE49-F238E27FC236}">
                <a16:creationId xmlns:a16="http://schemas.microsoft.com/office/drawing/2014/main" id="{BB8A7FBA-4C4C-4440-9886-90F8BD6246FB}"/>
              </a:ext>
            </a:extLst>
          </p:cNvPr>
          <p:cNvSpPr/>
          <p:nvPr/>
        </p:nvSpPr>
        <p:spPr>
          <a:xfrm>
            <a:off x="609932" y="391550"/>
            <a:ext cx="7972899" cy="1107996"/>
          </a:xfrm>
          <a:prstGeom prst="rect">
            <a:avLst/>
          </a:prstGeom>
          <a:solidFill>
            <a:schemeClr val="bg1">
              <a:lumMod val="95000"/>
            </a:schemeClr>
          </a:solidFill>
          <a:ln>
            <a:solidFill>
              <a:schemeClr val="tx2"/>
            </a:solidFill>
          </a:ln>
        </p:spPr>
        <p:txBody>
          <a:bodyPr wrap="square" lIns="91440" tIns="45720" rIns="91440" bIns="45720">
            <a:spAutoFit/>
          </a:bodyPr>
          <a:lstStyle/>
          <a:p>
            <a:r>
              <a:rPr lang="en-US" sz="6600" b="1" i="1"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latin typeface="Candara" panose="020E0502030303020204" pitchFamily="34" charset="0"/>
              </a:rPr>
              <a:t>  </a:t>
            </a:r>
            <a:r>
              <a:rPr lang="en-US" sz="6600" b="1" i="1" dirty="0">
                <a:ln w="9525">
                  <a:solidFill>
                    <a:schemeClr val="bg1"/>
                  </a:solidFill>
                  <a:prstDash val="solid"/>
                </a:ln>
                <a:solidFill>
                  <a:srgbClr val="FFFF00"/>
                </a:solidFill>
                <a:effectLst>
                  <a:outerShdw blurRad="12700" dist="38100" dir="2700000" algn="tl" rotWithShape="0">
                    <a:schemeClr val="bg1">
                      <a:lumMod val="50000"/>
                    </a:schemeClr>
                  </a:outerShdw>
                </a:effectLst>
                <a:latin typeface="Candara" panose="020E0502030303020204" pitchFamily="34" charset="0"/>
              </a:rPr>
              <a:t>What Shall We Do?</a:t>
            </a:r>
            <a:endParaRPr lang="en-US" sz="6600" b="1" i="1" cap="none" spc="0" dirty="0">
              <a:ln w="12700">
                <a:solidFill>
                  <a:schemeClr val="tx2">
                    <a:lumMod val="75000"/>
                  </a:schemeClr>
                </a:solidFill>
                <a:prstDash val="solid"/>
              </a:ln>
              <a:solidFill>
                <a:srgbClr val="FFFF00"/>
              </a:solidFill>
              <a:latin typeface="Candara" panose="020E0502030303020204" pitchFamily="34" charset="0"/>
            </a:endParaRPr>
          </a:p>
        </p:txBody>
      </p:sp>
      <p:sp>
        <p:nvSpPr>
          <p:cNvPr id="4" name="TextBox 3">
            <a:extLst>
              <a:ext uri="{FF2B5EF4-FFF2-40B4-BE49-F238E27FC236}">
                <a16:creationId xmlns:a16="http://schemas.microsoft.com/office/drawing/2014/main" id="{FDB3C018-6904-4094-85A6-7BAF69A201A5}"/>
              </a:ext>
            </a:extLst>
          </p:cNvPr>
          <p:cNvSpPr txBox="1"/>
          <p:nvPr/>
        </p:nvSpPr>
        <p:spPr>
          <a:xfrm>
            <a:off x="7634116" y="712695"/>
            <a:ext cx="721326" cy="646331"/>
          </a:xfrm>
          <a:prstGeom prst="rect">
            <a:avLst/>
          </a:prstGeom>
          <a:noFill/>
        </p:spPr>
        <p:txBody>
          <a:bodyPr wrap="square" rtlCol="0">
            <a:spAutoFit/>
          </a:bodyPr>
          <a:lstStyle/>
          <a:p>
            <a:pPr algn="ctr"/>
            <a:r>
              <a:rPr lang="en-US" b="1" dirty="0">
                <a:solidFill>
                  <a:srgbClr val="FFFF00"/>
                </a:solidFill>
                <a:latin typeface="Candara" panose="020E0502030303020204" pitchFamily="34" charset="0"/>
              </a:rPr>
              <a:t>Acts 2:38</a:t>
            </a:r>
          </a:p>
        </p:txBody>
      </p:sp>
    </p:spTree>
    <p:extLst>
      <p:ext uri="{BB962C8B-B14F-4D97-AF65-F5344CB8AC3E}">
        <p14:creationId xmlns:p14="http://schemas.microsoft.com/office/powerpoint/2010/main" val="297018506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bg/>
                                          </p:spTgt>
                                        </p:tgtEl>
                                        <p:attrNameLst>
                                          <p:attrName>style.visibility</p:attrName>
                                        </p:attrNameLst>
                                      </p:cBhvr>
                                      <p:to>
                                        <p:strVal val="visible"/>
                                      </p:to>
                                    </p:set>
                                    <p:animEffect transition="in" filter="fade">
                                      <p:cBhvr>
                                        <p:cTn id="7" dur="750"/>
                                        <p:tgtEl>
                                          <p:spTgt spid="7">
                                            <p:bg/>
                                          </p:spTgt>
                                        </p:tgtEl>
                                      </p:cBhvr>
                                    </p:animEffect>
                                  </p:childTnLst>
                                </p:cTn>
                              </p:par>
                            </p:childTnLst>
                          </p:cTn>
                        </p:par>
                        <p:par>
                          <p:cTn id="8" fill="hold">
                            <p:stCondLst>
                              <p:cond delay="750"/>
                            </p:stCondLst>
                            <p:childTnLst>
                              <p:par>
                                <p:cTn id="9" presetID="10" presetClass="entr" presetSubtype="0" fill="hold" grpId="0"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fade">
                                      <p:cBhvr>
                                        <p:cTn id="11" dur="750"/>
                                        <p:tgtEl>
                                          <p:spTgt spid="7">
                                            <p:txEl>
                                              <p:pRg st="0" end="0"/>
                                            </p:txEl>
                                          </p:spTgt>
                                        </p:tgtEl>
                                      </p:cBhvr>
                                    </p:animEffect>
                                  </p:childTnLst>
                                </p:cTn>
                              </p:par>
                            </p:childTnLst>
                          </p:cTn>
                        </p:par>
                        <p:par>
                          <p:cTn id="12" fill="hold">
                            <p:stCondLst>
                              <p:cond delay="1500"/>
                            </p:stCondLst>
                            <p:childTnLst>
                              <p:par>
                                <p:cTn id="13" presetID="10" presetClass="entr" presetSubtype="0" fill="hold" grpId="0" nodeType="after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animEffect transition="in" filter="fade">
                                      <p:cBhvr>
                                        <p:cTn id="15" dur="750"/>
                                        <p:tgtEl>
                                          <p:spTgt spid="7">
                                            <p:txEl>
                                              <p:pRg st="1" end="1"/>
                                            </p:txEl>
                                          </p:spTgt>
                                        </p:tgtEl>
                                      </p:cBhvr>
                                    </p:animEffect>
                                  </p:childTnLst>
                                </p:cTn>
                              </p:par>
                            </p:childTnLst>
                          </p:cTn>
                        </p:par>
                        <p:par>
                          <p:cTn id="16" fill="hold">
                            <p:stCondLst>
                              <p:cond delay="2250"/>
                            </p:stCondLst>
                            <p:childTnLst>
                              <p:par>
                                <p:cTn id="17" presetID="10" presetClass="entr" presetSubtype="0" fill="hold" grpId="0" nodeType="after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Effect transition="in" filter="fade">
                                      <p:cBhvr>
                                        <p:cTn id="19" dur="750"/>
                                        <p:tgtEl>
                                          <p:spTgt spid="7">
                                            <p:txEl>
                                              <p:pRg st="2" end="2"/>
                                            </p:txEl>
                                          </p:spTgt>
                                        </p:tgtEl>
                                      </p:cBhvr>
                                    </p:animEffect>
                                  </p:childTnLst>
                                </p:cTn>
                              </p:par>
                            </p:childTnLst>
                          </p:cTn>
                        </p:par>
                        <p:par>
                          <p:cTn id="20" fill="hold">
                            <p:stCondLst>
                              <p:cond delay="3000"/>
                            </p:stCondLst>
                            <p:childTnLst>
                              <p:par>
                                <p:cTn id="21" presetID="10" presetClass="entr" presetSubtype="0" fill="hold" grpId="0" nodeType="afterEffect">
                                  <p:stCondLst>
                                    <p:cond delay="0"/>
                                  </p:stCondLst>
                                  <p:childTnLst>
                                    <p:set>
                                      <p:cBhvr>
                                        <p:cTn id="22" dur="1" fill="hold">
                                          <p:stCondLst>
                                            <p:cond delay="0"/>
                                          </p:stCondLst>
                                        </p:cTn>
                                        <p:tgtEl>
                                          <p:spTgt spid="7">
                                            <p:txEl>
                                              <p:pRg st="3" end="3"/>
                                            </p:txEl>
                                          </p:spTgt>
                                        </p:tgtEl>
                                        <p:attrNameLst>
                                          <p:attrName>style.visibility</p:attrName>
                                        </p:attrNameLst>
                                      </p:cBhvr>
                                      <p:to>
                                        <p:strVal val="visible"/>
                                      </p:to>
                                    </p:set>
                                    <p:animEffect transition="in" filter="fade">
                                      <p:cBhvr>
                                        <p:cTn id="23" dur="750"/>
                                        <p:tgtEl>
                                          <p:spTgt spid="7">
                                            <p:txEl>
                                              <p:pRg st="3" end="3"/>
                                            </p:txEl>
                                          </p:spTgt>
                                        </p:tgtEl>
                                      </p:cBhvr>
                                    </p:animEffect>
                                  </p:childTnLst>
                                </p:cTn>
                              </p:par>
                            </p:childTnLst>
                          </p:cTn>
                        </p:par>
                        <p:par>
                          <p:cTn id="24" fill="hold">
                            <p:stCondLst>
                              <p:cond delay="3750"/>
                            </p:stCondLst>
                            <p:childTnLst>
                              <p:par>
                                <p:cTn id="25" presetID="10" presetClass="entr" presetSubtype="0" fill="hold" grpId="0" nodeType="after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fade">
                                      <p:cBhvr>
                                        <p:cTn id="27" dur="750"/>
                                        <p:tgtEl>
                                          <p:spTgt spid="7">
                                            <p:txEl>
                                              <p:pRg st="4" end="4"/>
                                            </p:txEl>
                                          </p:spTgt>
                                        </p:tgtEl>
                                      </p:cBhvr>
                                    </p:animEffect>
                                  </p:childTnLst>
                                </p:cTn>
                              </p:par>
                            </p:childTnLst>
                          </p:cTn>
                        </p:par>
                        <p:par>
                          <p:cTn id="28" fill="hold">
                            <p:stCondLst>
                              <p:cond delay="4500"/>
                            </p:stCondLst>
                            <p:childTnLst>
                              <p:par>
                                <p:cTn id="29" presetID="10" presetClass="entr" presetSubtype="0" fill="hold" grpId="0" nodeType="afterEffect">
                                  <p:stCondLst>
                                    <p:cond delay="0"/>
                                  </p:stCondLst>
                                  <p:childTnLst>
                                    <p:set>
                                      <p:cBhvr>
                                        <p:cTn id="30" dur="1" fill="hold">
                                          <p:stCondLst>
                                            <p:cond delay="0"/>
                                          </p:stCondLst>
                                        </p:cTn>
                                        <p:tgtEl>
                                          <p:spTgt spid="7">
                                            <p:txEl>
                                              <p:pRg st="5" end="5"/>
                                            </p:txEl>
                                          </p:spTgt>
                                        </p:tgtEl>
                                        <p:attrNameLst>
                                          <p:attrName>style.visibility</p:attrName>
                                        </p:attrNameLst>
                                      </p:cBhvr>
                                      <p:to>
                                        <p:strVal val="visible"/>
                                      </p:to>
                                    </p:set>
                                    <p:animEffect transition="in" filter="fade">
                                      <p:cBhvr>
                                        <p:cTn id="31" dur="750"/>
                                        <p:tgtEl>
                                          <p:spTgt spid="7">
                                            <p:txEl>
                                              <p:pRg st="5" end="5"/>
                                            </p:txEl>
                                          </p:spTgt>
                                        </p:tgtEl>
                                      </p:cBhvr>
                                    </p:animEffect>
                                  </p:childTnLst>
                                </p:cTn>
                              </p:par>
                            </p:childTnLst>
                          </p:cTn>
                        </p:par>
                        <p:par>
                          <p:cTn id="32" fill="hold">
                            <p:stCondLst>
                              <p:cond delay="5250"/>
                            </p:stCondLst>
                            <p:childTnLst>
                              <p:par>
                                <p:cTn id="33" presetID="10" presetClass="entr" presetSubtype="0" fill="hold" grpId="0" nodeType="afterEffect">
                                  <p:stCondLst>
                                    <p:cond delay="0"/>
                                  </p:stCondLst>
                                  <p:childTnLst>
                                    <p:set>
                                      <p:cBhvr>
                                        <p:cTn id="34" dur="1" fill="hold">
                                          <p:stCondLst>
                                            <p:cond delay="0"/>
                                          </p:stCondLst>
                                        </p:cTn>
                                        <p:tgtEl>
                                          <p:spTgt spid="7">
                                            <p:txEl>
                                              <p:pRg st="6" end="6"/>
                                            </p:txEl>
                                          </p:spTgt>
                                        </p:tgtEl>
                                        <p:attrNameLst>
                                          <p:attrName>style.visibility</p:attrName>
                                        </p:attrNameLst>
                                      </p:cBhvr>
                                      <p:to>
                                        <p:strVal val="visible"/>
                                      </p:to>
                                    </p:set>
                                    <p:animEffect transition="in" filter="fade">
                                      <p:cBhvr>
                                        <p:cTn id="35" dur="750"/>
                                        <p:tgtEl>
                                          <p:spTgt spid="7">
                                            <p:txEl>
                                              <p:pRg st="6" end="6"/>
                                            </p:txEl>
                                          </p:spTgt>
                                        </p:tgtEl>
                                      </p:cBhvr>
                                    </p:animEffect>
                                  </p:childTnLst>
                                </p:cTn>
                              </p:par>
                            </p:childTnLst>
                          </p:cTn>
                        </p:par>
                        <p:par>
                          <p:cTn id="36" fill="hold">
                            <p:stCondLst>
                              <p:cond delay="6000"/>
                            </p:stCondLst>
                            <p:childTnLst>
                              <p:par>
                                <p:cTn id="37" presetID="10" presetClass="entr" presetSubtype="0" fill="hold" grpId="0" nodeType="afterEffect">
                                  <p:stCondLst>
                                    <p:cond delay="0"/>
                                  </p:stCondLst>
                                  <p:childTnLst>
                                    <p:set>
                                      <p:cBhvr>
                                        <p:cTn id="38" dur="1" fill="hold">
                                          <p:stCondLst>
                                            <p:cond delay="0"/>
                                          </p:stCondLst>
                                        </p:cTn>
                                        <p:tgtEl>
                                          <p:spTgt spid="7">
                                            <p:txEl>
                                              <p:pRg st="7" end="7"/>
                                            </p:txEl>
                                          </p:spTgt>
                                        </p:tgtEl>
                                        <p:attrNameLst>
                                          <p:attrName>style.visibility</p:attrName>
                                        </p:attrNameLst>
                                      </p:cBhvr>
                                      <p:to>
                                        <p:strVal val="visible"/>
                                      </p:to>
                                    </p:set>
                                    <p:animEffect transition="in" filter="fade">
                                      <p:cBhvr>
                                        <p:cTn id="39" dur="750"/>
                                        <p:tgtEl>
                                          <p:spTgt spid="7">
                                            <p:txEl>
                                              <p:pRg st="7" end="7"/>
                                            </p:txEl>
                                          </p:spTgt>
                                        </p:tgtEl>
                                      </p:cBhvr>
                                    </p:animEffect>
                                  </p:childTnLst>
                                </p:cTn>
                              </p:par>
                            </p:childTnLst>
                          </p:cTn>
                        </p:par>
                        <p:par>
                          <p:cTn id="40" fill="hold">
                            <p:stCondLst>
                              <p:cond delay="6750"/>
                            </p:stCondLst>
                            <p:childTnLst>
                              <p:par>
                                <p:cTn id="41" presetID="10" presetClass="entr" presetSubtype="0" fill="hold" grpId="0" nodeType="afterEffect">
                                  <p:stCondLst>
                                    <p:cond delay="0"/>
                                  </p:stCondLst>
                                  <p:childTnLst>
                                    <p:set>
                                      <p:cBhvr>
                                        <p:cTn id="42" dur="1" fill="hold">
                                          <p:stCondLst>
                                            <p:cond delay="0"/>
                                          </p:stCondLst>
                                        </p:cTn>
                                        <p:tgtEl>
                                          <p:spTgt spid="7">
                                            <p:txEl>
                                              <p:pRg st="8" end="8"/>
                                            </p:txEl>
                                          </p:spTgt>
                                        </p:tgtEl>
                                        <p:attrNameLst>
                                          <p:attrName>style.visibility</p:attrName>
                                        </p:attrNameLst>
                                      </p:cBhvr>
                                      <p:to>
                                        <p:strVal val="visible"/>
                                      </p:to>
                                    </p:set>
                                    <p:animEffect transition="in" filter="fade">
                                      <p:cBhvr>
                                        <p:cTn id="43" dur="750"/>
                                        <p:tgtEl>
                                          <p:spTgt spid="7">
                                            <p:txEl>
                                              <p:pRg st="8" end="8"/>
                                            </p:txEl>
                                          </p:spTgt>
                                        </p:tgtEl>
                                      </p:cBhvr>
                                    </p:animEffect>
                                  </p:childTnLst>
                                </p:cTn>
                              </p:par>
                            </p:childTnLst>
                          </p:cTn>
                        </p:par>
                        <p:par>
                          <p:cTn id="44" fill="hold">
                            <p:stCondLst>
                              <p:cond delay="7500"/>
                            </p:stCondLst>
                            <p:childTnLst>
                              <p:par>
                                <p:cTn id="45" presetID="10" presetClass="entr" presetSubtype="0" fill="hold" grpId="0" nodeType="afterEffect">
                                  <p:stCondLst>
                                    <p:cond delay="0"/>
                                  </p:stCondLst>
                                  <p:childTnLst>
                                    <p:set>
                                      <p:cBhvr>
                                        <p:cTn id="46" dur="1" fill="hold">
                                          <p:stCondLst>
                                            <p:cond delay="0"/>
                                          </p:stCondLst>
                                        </p:cTn>
                                        <p:tgtEl>
                                          <p:spTgt spid="7">
                                            <p:txEl>
                                              <p:pRg st="9" end="9"/>
                                            </p:txEl>
                                          </p:spTgt>
                                        </p:tgtEl>
                                        <p:attrNameLst>
                                          <p:attrName>style.visibility</p:attrName>
                                        </p:attrNameLst>
                                      </p:cBhvr>
                                      <p:to>
                                        <p:strVal val="visible"/>
                                      </p:to>
                                    </p:set>
                                    <p:animEffect transition="in" filter="fade">
                                      <p:cBhvr>
                                        <p:cTn id="47" dur="750"/>
                                        <p:tgtEl>
                                          <p:spTgt spid="7">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89EA88-8D83-4F3F-A4C1-4B16E2377F9E}"/>
              </a:ext>
            </a:extLst>
          </p:cNvPr>
          <p:cNvSpPr>
            <a:spLocks noGrp="1"/>
          </p:cNvSpPr>
          <p:nvPr>
            <p:ph type="title"/>
          </p:nvPr>
        </p:nvSpPr>
        <p:spPr>
          <a:xfrm>
            <a:off x="340659" y="697412"/>
            <a:ext cx="8105551" cy="577564"/>
          </a:xfrm>
        </p:spPr>
        <p:txBody>
          <a:bodyPr>
            <a:normAutofit fontScale="90000"/>
          </a:bodyPr>
          <a:lstStyle/>
          <a:p>
            <a:r>
              <a:rPr lang="en-US" sz="4800" b="1" dirty="0">
                <a:latin typeface="Candara" panose="020E0502030303020204" pitchFamily="34" charset="0"/>
              </a:rPr>
              <a:t>Psalms 15:1-5</a:t>
            </a:r>
          </a:p>
        </p:txBody>
      </p:sp>
      <p:sp>
        <p:nvSpPr>
          <p:cNvPr id="3" name="Content Placeholder 2">
            <a:extLst>
              <a:ext uri="{FF2B5EF4-FFF2-40B4-BE49-F238E27FC236}">
                <a16:creationId xmlns:a16="http://schemas.microsoft.com/office/drawing/2014/main" id="{9F541FAF-730D-47FE-9638-C05616C31320}"/>
              </a:ext>
            </a:extLst>
          </p:cNvPr>
          <p:cNvSpPr>
            <a:spLocks noGrp="1"/>
          </p:cNvSpPr>
          <p:nvPr>
            <p:ph idx="1"/>
          </p:nvPr>
        </p:nvSpPr>
        <p:spPr>
          <a:xfrm>
            <a:off x="421342" y="1497105"/>
            <a:ext cx="8237098" cy="5047129"/>
          </a:xfrm>
        </p:spPr>
        <p:txBody>
          <a:bodyPr>
            <a:normAutofit fontScale="92500" lnSpcReduction="10000"/>
          </a:bodyPr>
          <a:lstStyle/>
          <a:p>
            <a:pPr marL="0" indent="0">
              <a:lnSpc>
                <a:spcPct val="100000"/>
              </a:lnSpc>
              <a:buNone/>
            </a:pPr>
            <a:r>
              <a:rPr lang="en-US" sz="3200" b="1" i="1" dirty="0">
                <a:solidFill>
                  <a:schemeClr val="accent1"/>
                </a:solidFill>
                <a:latin typeface="Candara" panose="020E0502030303020204" pitchFamily="34" charset="0"/>
              </a:rPr>
              <a:t>1</a:t>
            </a:r>
            <a:r>
              <a:rPr lang="en-US" sz="3200" b="1" i="1" dirty="0">
                <a:solidFill>
                  <a:schemeClr val="tx1">
                    <a:lumMod val="50000"/>
                    <a:lumOff val="50000"/>
                  </a:schemeClr>
                </a:solidFill>
                <a:latin typeface="Candara" panose="020E0502030303020204" pitchFamily="34" charset="0"/>
              </a:rPr>
              <a:t> LORD, who shall abide in thy tabernacle? who shall dwell in thy holy hill? </a:t>
            </a:r>
            <a:r>
              <a:rPr lang="en-US" sz="3200" b="1" i="1" dirty="0">
                <a:solidFill>
                  <a:schemeClr val="accent1"/>
                </a:solidFill>
                <a:latin typeface="Candara" panose="020E0502030303020204" pitchFamily="34" charset="0"/>
              </a:rPr>
              <a:t>2</a:t>
            </a:r>
            <a:r>
              <a:rPr lang="en-US" sz="3200" b="1" i="1" dirty="0">
                <a:solidFill>
                  <a:schemeClr val="tx1">
                    <a:lumMod val="50000"/>
                    <a:lumOff val="50000"/>
                  </a:schemeClr>
                </a:solidFill>
                <a:latin typeface="Candara" panose="020E0502030303020204" pitchFamily="34" charset="0"/>
              </a:rPr>
              <a:t> He that walketh uprightly, and worketh righteousness, and </a:t>
            </a:r>
            <a:r>
              <a:rPr lang="en-US" sz="3200" b="1" i="1" dirty="0" err="1">
                <a:solidFill>
                  <a:schemeClr val="tx1">
                    <a:lumMod val="50000"/>
                    <a:lumOff val="50000"/>
                  </a:schemeClr>
                </a:solidFill>
                <a:latin typeface="Candara" panose="020E0502030303020204" pitchFamily="34" charset="0"/>
              </a:rPr>
              <a:t>speaketh</a:t>
            </a:r>
            <a:r>
              <a:rPr lang="en-US" sz="3200" b="1" i="1" dirty="0">
                <a:solidFill>
                  <a:schemeClr val="tx1">
                    <a:lumMod val="50000"/>
                    <a:lumOff val="50000"/>
                  </a:schemeClr>
                </a:solidFill>
                <a:latin typeface="Candara" panose="020E0502030303020204" pitchFamily="34" charset="0"/>
              </a:rPr>
              <a:t> the truth in his heart. </a:t>
            </a:r>
            <a:r>
              <a:rPr lang="en-US" sz="3200" b="1" i="1" dirty="0">
                <a:solidFill>
                  <a:schemeClr val="accent1"/>
                </a:solidFill>
                <a:latin typeface="Candara" panose="020E0502030303020204" pitchFamily="34" charset="0"/>
              </a:rPr>
              <a:t>3</a:t>
            </a:r>
            <a:r>
              <a:rPr lang="en-US" sz="3200" b="1" i="1" dirty="0">
                <a:solidFill>
                  <a:schemeClr val="tx1">
                    <a:lumMod val="50000"/>
                    <a:lumOff val="50000"/>
                  </a:schemeClr>
                </a:solidFill>
                <a:latin typeface="Candara" panose="020E0502030303020204" pitchFamily="34" charset="0"/>
              </a:rPr>
              <a:t> He that </a:t>
            </a:r>
            <a:r>
              <a:rPr lang="en-US" sz="3200" b="1" i="1" dirty="0" err="1">
                <a:solidFill>
                  <a:schemeClr val="tx1">
                    <a:lumMod val="50000"/>
                    <a:lumOff val="50000"/>
                  </a:schemeClr>
                </a:solidFill>
                <a:latin typeface="Candara" panose="020E0502030303020204" pitchFamily="34" charset="0"/>
              </a:rPr>
              <a:t>backbiteth</a:t>
            </a:r>
            <a:r>
              <a:rPr lang="en-US" sz="3200" b="1" i="1" dirty="0">
                <a:solidFill>
                  <a:schemeClr val="tx1">
                    <a:lumMod val="50000"/>
                    <a:lumOff val="50000"/>
                  </a:schemeClr>
                </a:solidFill>
                <a:latin typeface="Candara" panose="020E0502030303020204" pitchFamily="34" charset="0"/>
              </a:rPr>
              <a:t> not with his tongue, nor doeth evil to his </a:t>
            </a:r>
            <a:r>
              <a:rPr lang="en-US" sz="3200" b="1" i="1" dirty="0" err="1">
                <a:solidFill>
                  <a:schemeClr val="tx1">
                    <a:lumMod val="50000"/>
                    <a:lumOff val="50000"/>
                  </a:schemeClr>
                </a:solidFill>
                <a:latin typeface="Candara" panose="020E0502030303020204" pitchFamily="34" charset="0"/>
              </a:rPr>
              <a:t>neighbour</a:t>
            </a:r>
            <a:r>
              <a:rPr lang="en-US" sz="3200" b="1" i="1" dirty="0">
                <a:solidFill>
                  <a:schemeClr val="tx1">
                    <a:lumMod val="50000"/>
                    <a:lumOff val="50000"/>
                  </a:schemeClr>
                </a:solidFill>
                <a:latin typeface="Candara" panose="020E0502030303020204" pitchFamily="34" charset="0"/>
              </a:rPr>
              <a:t>, nor taketh up a reproach against his </a:t>
            </a:r>
            <a:r>
              <a:rPr lang="en-US" sz="3200" b="1" i="1" dirty="0" err="1">
                <a:solidFill>
                  <a:schemeClr val="tx1">
                    <a:lumMod val="50000"/>
                    <a:lumOff val="50000"/>
                  </a:schemeClr>
                </a:solidFill>
                <a:latin typeface="Candara" panose="020E0502030303020204" pitchFamily="34" charset="0"/>
              </a:rPr>
              <a:t>neighbour</a:t>
            </a:r>
            <a:r>
              <a:rPr lang="en-US" sz="3200" b="1" i="1" dirty="0">
                <a:solidFill>
                  <a:schemeClr val="tx1">
                    <a:lumMod val="50000"/>
                    <a:lumOff val="50000"/>
                  </a:schemeClr>
                </a:solidFill>
                <a:latin typeface="Candara" panose="020E0502030303020204" pitchFamily="34" charset="0"/>
              </a:rPr>
              <a:t>. </a:t>
            </a:r>
            <a:r>
              <a:rPr lang="en-US" sz="3200" b="1" i="1" dirty="0">
                <a:solidFill>
                  <a:schemeClr val="accent1"/>
                </a:solidFill>
                <a:latin typeface="Candara" panose="020E0502030303020204" pitchFamily="34" charset="0"/>
              </a:rPr>
              <a:t>4</a:t>
            </a:r>
            <a:r>
              <a:rPr lang="en-US" sz="3200" b="1" i="1" dirty="0">
                <a:solidFill>
                  <a:schemeClr val="tx1">
                    <a:lumMod val="50000"/>
                    <a:lumOff val="50000"/>
                  </a:schemeClr>
                </a:solidFill>
                <a:latin typeface="Candara" panose="020E0502030303020204" pitchFamily="34" charset="0"/>
              </a:rPr>
              <a:t> In whose eyes a vile person is contemned; but he </a:t>
            </a:r>
            <a:r>
              <a:rPr lang="en-US" sz="3200" b="1" i="1" dirty="0" err="1">
                <a:solidFill>
                  <a:schemeClr val="tx1">
                    <a:lumMod val="50000"/>
                    <a:lumOff val="50000"/>
                  </a:schemeClr>
                </a:solidFill>
                <a:latin typeface="Candara" panose="020E0502030303020204" pitchFamily="34" charset="0"/>
              </a:rPr>
              <a:t>honoureth</a:t>
            </a:r>
            <a:r>
              <a:rPr lang="en-US" sz="3200" b="1" i="1" dirty="0">
                <a:solidFill>
                  <a:schemeClr val="tx1">
                    <a:lumMod val="50000"/>
                    <a:lumOff val="50000"/>
                  </a:schemeClr>
                </a:solidFill>
                <a:latin typeface="Candara" panose="020E0502030303020204" pitchFamily="34" charset="0"/>
              </a:rPr>
              <a:t> them that fear the LORD. He that </a:t>
            </a:r>
            <a:r>
              <a:rPr lang="en-US" sz="3200" b="1" i="1" dirty="0" err="1">
                <a:solidFill>
                  <a:schemeClr val="tx1">
                    <a:lumMod val="50000"/>
                    <a:lumOff val="50000"/>
                  </a:schemeClr>
                </a:solidFill>
                <a:latin typeface="Candara" panose="020E0502030303020204" pitchFamily="34" charset="0"/>
              </a:rPr>
              <a:t>sweareth</a:t>
            </a:r>
            <a:r>
              <a:rPr lang="en-US" sz="3200" b="1" i="1" dirty="0">
                <a:solidFill>
                  <a:schemeClr val="tx1">
                    <a:lumMod val="50000"/>
                    <a:lumOff val="50000"/>
                  </a:schemeClr>
                </a:solidFill>
                <a:latin typeface="Candara" panose="020E0502030303020204" pitchFamily="34" charset="0"/>
              </a:rPr>
              <a:t> to his own hurt, and </a:t>
            </a:r>
            <a:r>
              <a:rPr lang="en-US" sz="3200" b="1" i="1" dirty="0" err="1">
                <a:solidFill>
                  <a:schemeClr val="tx1">
                    <a:lumMod val="50000"/>
                    <a:lumOff val="50000"/>
                  </a:schemeClr>
                </a:solidFill>
                <a:latin typeface="Candara" panose="020E0502030303020204" pitchFamily="34" charset="0"/>
              </a:rPr>
              <a:t>changeth</a:t>
            </a:r>
            <a:r>
              <a:rPr lang="en-US" sz="3200" b="1" i="1" dirty="0">
                <a:solidFill>
                  <a:schemeClr val="tx1">
                    <a:lumMod val="50000"/>
                    <a:lumOff val="50000"/>
                  </a:schemeClr>
                </a:solidFill>
                <a:latin typeface="Candara" panose="020E0502030303020204" pitchFamily="34" charset="0"/>
              </a:rPr>
              <a:t> not. </a:t>
            </a:r>
            <a:r>
              <a:rPr lang="en-US" sz="3200" b="1" i="1" dirty="0">
                <a:solidFill>
                  <a:schemeClr val="accent1"/>
                </a:solidFill>
                <a:latin typeface="Candara" panose="020E0502030303020204" pitchFamily="34" charset="0"/>
              </a:rPr>
              <a:t>5</a:t>
            </a:r>
            <a:r>
              <a:rPr lang="en-US" sz="3200" b="1" i="1" dirty="0">
                <a:solidFill>
                  <a:schemeClr val="tx1">
                    <a:lumMod val="50000"/>
                    <a:lumOff val="50000"/>
                  </a:schemeClr>
                </a:solidFill>
                <a:latin typeface="Candara" panose="020E0502030303020204" pitchFamily="34" charset="0"/>
              </a:rPr>
              <a:t> He that </a:t>
            </a:r>
            <a:r>
              <a:rPr lang="en-US" sz="3200" b="1" i="1" dirty="0" err="1">
                <a:solidFill>
                  <a:schemeClr val="tx1">
                    <a:lumMod val="50000"/>
                    <a:lumOff val="50000"/>
                  </a:schemeClr>
                </a:solidFill>
                <a:latin typeface="Candara" panose="020E0502030303020204" pitchFamily="34" charset="0"/>
              </a:rPr>
              <a:t>putteth</a:t>
            </a:r>
            <a:r>
              <a:rPr lang="en-US" sz="3200" b="1" i="1" dirty="0">
                <a:solidFill>
                  <a:schemeClr val="tx1">
                    <a:lumMod val="50000"/>
                    <a:lumOff val="50000"/>
                  </a:schemeClr>
                </a:solidFill>
                <a:latin typeface="Candara" panose="020E0502030303020204" pitchFamily="34" charset="0"/>
              </a:rPr>
              <a:t> not out his money to usury, nor taketh reward against the innocent. He that doeth these things shall never be moved.</a:t>
            </a:r>
          </a:p>
          <a:p>
            <a:pPr>
              <a:lnSpc>
                <a:spcPct val="100000"/>
              </a:lnSpc>
            </a:pPr>
            <a:endParaRPr lang="en-US" sz="1500" dirty="0"/>
          </a:p>
        </p:txBody>
      </p:sp>
    </p:spTree>
    <p:extLst>
      <p:ext uri="{BB962C8B-B14F-4D97-AF65-F5344CB8AC3E}">
        <p14:creationId xmlns:p14="http://schemas.microsoft.com/office/powerpoint/2010/main" val="2194233190"/>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2B205-5C8B-1E95-66D0-97D6E2170F38}"/>
              </a:ext>
            </a:extLst>
          </p:cNvPr>
          <p:cNvSpPr>
            <a:spLocks noGrp="1"/>
          </p:cNvSpPr>
          <p:nvPr>
            <p:ph type="title"/>
          </p:nvPr>
        </p:nvSpPr>
        <p:spPr>
          <a:xfrm>
            <a:off x="508000" y="698500"/>
            <a:ext cx="8331200" cy="1358901"/>
          </a:xfrm>
        </p:spPr>
        <p:txBody>
          <a:bodyPr>
            <a:normAutofit fontScale="90000"/>
          </a:bodyPr>
          <a:lstStyle/>
          <a:p>
            <a:pPr algn="l"/>
            <a:r>
              <a:rPr lang="en-US" b="1" i="1" dirty="0">
                <a:solidFill>
                  <a:srgbClr val="FFFF00"/>
                </a:solidFill>
                <a:latin typeface="Candara" panose="020E0502030303020204" pitchFamily="34" charset="0"/>
              </a:rPr>
              <a:t>“LORD, who shall abide in thy tabernacle? who shall dwell in thy holy hill?”</a:t>
            </a:r>
            <a:r>
              <a:rPr lang="en-US" b="1" i="1" dirty="0">
                <a:latin typeface="Candara" panose="020E0502030303020204" pitchFamily="34" charset="0"/>
              </a:rPr>
              <a:t> </a:t>
            </a:r>
            <a:r>
              <a:rPr lang="en-US" dirty="0">
                <a:latin typeface="Candara" panose="020E0502030303020204" pitchFamily="34" charset="0"/>
              </a:rPr>
              <a:t>- vs 1</a:t>
            </a:r>
          </a:p>
        </p:txBody>
      </p:sp>
      <p:sp>
        <p:nvSpPr>
          <p:cNvPr id="3" name="Content Placeholder 2">
            <a:extLst>
              <a:ext uri="{FF2B5EF4-FFF2-40B4-BE49-F238E27FC236}">
                <a16:creationId xmlns:a16="http://schemas.microsoft.com/office/drawing/2014/main" id="{5F036A76-E44A-232A-1170-4FF7E2D74A1A}"/>
              </a:ext>
            </a:extLst>
          </p:cNvPr>
          <p:cNvSpPr>
            <a:spLocks noGrp="1"/>
          </p:cNvSpPr>
          <p:nvPr>
            <p:ph idx="1"/>
          </p:nvPr>
        </p:nvSpPr>
        <p:spPr>
          <a:xfrm>
            <a:off x="660400" y="2311400"/>
            <a:ext cx="8483600" cy="4546600"/>
          </a:xfrm>
        </p:spPr>
        <p:txBody>
          <a:bodyPr>
            <a:normAutofit fontScale="92500" lnSpcReduction="10000"/>
          </a:bodyPr>
          <a:lstStyle/>
          <a:p>
            <a:pPr marL="0" indent="0">
              <a:buNone/>
            </a:pPr>
            <a:r>
              <a:rPr lang="en-US" sz="3500" b="1" dirty="0">
                <a:latin typeface="Candara" panose="020E0502030303020204" pitchFamily="34" charset="0"/>
              </a:rPr>
              <a:t>David poses a rhetorical question with answer</a:t>
            </a:r>
          </a:p>
          <a:p>
            <a:pPr marL="0" indent="0">
              <a:buNone/>
            </a:pPr>
            <a:r>
              <a:rPr lang="en-US" sz="3500" b="1" dirty="0">
                <a:latin typeface="Candara" panose="020E0502030303020204" pitchFamily="34" charset="0"/>
              </a:rPr>
              <a:t>The </a:t>
            </a:r>
            <a:r>
              <a:rPr lang="en-US" sz="3500" b="1" i="1" dirty="0">
                <a:latin typeface="Candara" panose="020E0502030303020204" pitchFamily="34" charset="0"/>
              </a:rPr>
              <a:t>“</a:t>
            </a:r>
            <a:r>
              <a:rPr lang="en-US" sz="3500" b="1" i="1" u="sng" dirty="0">
                <a:latin typeface="Candara" panose="020E0502030303020204" pitchFamily="34" charset="0"/>
              </a:rPr>
              <a:t>Holy Hill</a:t>
            </a:r>
            <a:r>
              <a:rPr lang="en-US" sz="3500" b="1" i="1" dirty="0">
                <a:latin typeface="Candara" panose="020E0502030303020204" pitchFamily="34" charset="0"/>
              </a:rPr>
              <a:t>” </a:t>
            </a:r>
            <a:r>
              <a:rPr lang="en-US" sz="3500" b="1" dirty="0">
                <a:latin typeface="Candara" panose="020E0502030303020204" pitchFamily="34" charset="0"/>
              </a:rPr>
              <a:t>is </a:t>
            </a:r>
            <a:r>
              <a:rPr lang="en-US" sz="3500" b="1" i="1" dirty="0">
                <a:latin typeface="Candara" panose="020E0502030303020204" pitchFamily="34" charset="0"/>
              </a:rPr>
              <a:t>“</a:t>
            </a:r>
            <a:r>
              <a:rPr lang="en-US" sz="3500" b="1" i="1" u="sng" dirty="0">
                <a:latin typeface="Candara" panose="020E0502030303020204" pitchFamily="34" charset="0"/>
              </a:rPr>
              <a:t>Zion</a:t>
            </a:r>
            <a:r>
              <a:rPr lang="en-US" sz="3500" b="1" i="1" dirty="0">
                <a:latin typeface="Candara" panose="020E0502030303020204" pitchFamily="34" charset="0"/>
              </a:rPr>
              <a:t>” - </a:t>
            </a:r>
            <a:r>
              <a:rPr lang="en-US" sz="3500" b="1" dirty="0">
                <a:latin typeface="Candara" panose="020E0502030303020204" pitchFamily="34" charset="0"/>
              </a:rPr>
              <a:t>God’s dwelling place (heaven) </a:t>
            </a:r>
            <a:r>
              <a:rPr lang="en-US" sz="3500" dirty="0">
                <a:latin typeface="Candara" panose="020E0502030303020204" pitchFamily="34" charset="0"/>
              </a:rPr>
              <a:t>- Psalms 2:6; Hebrews 12:22</a:t>
            </a:r>
          </a:p>
          <a:p>
            <a:pPr marL="0" indent="0">
              <a:buNone/>
            </a:pPr>
            <a:r>
              <a:rPr lang="en-US" sz="3500" b="1" dirty="0">
                <a:latin typeface="Candara" panose="020E0502030303020204" pitchFamily="34" charset="0"/>
              </a:rPr>
              <a:t>Those in God’s favor are those who meet God’s qualifications revealed in His word - this is both an OT &amp; NT principle</a:t>
            </a:r>
          </a:p>
          <a:p>
            <a:pPr marL="182880" indent="0">
              <a:buFont typeface="Wingdings" panose="05000000000000000000" pitchFamily="2" charset="2"/>
              <a:buChar char="§"/>
            </a:pPr>
            <a:r>
              <a:rPr lang="en-US" sz="3200" b="1" dirty="0">
                <a:latin typeface="Candara" panose="020E0502030303020204" pitchFamily="34" charset="0"/>
              </a:rPr>
              <a:t>	</a:t>
            </a:r>
            <a:r>
              <a:rPr lang="en-US" sz="3200" dirty="0">
                <a:latin typeface="Candara" panose="020E0502030303020204" pitchFamily="34" charset="0"/>
              </a:rPr>
              <a:t>2 Timothy 4:6-8</a:t>
            </a:r>
          </a:p>
          <a:p>
            <a:pPr marL="0" indent="0">
              <a:buNone/>
            </a:pPr>
            <a:r>
              <a:rPr lang="en-US" sz="3500" b="1" dirty="0">
                <a:solidFill>
                  <a:srgbClr val="FFFF00"/>
                </a:solidFill>
                <a:latin typeface="Candara" panose="020E0502030303020204" pitchFamily="34" charset="0"/>
              </a:rPr>
              <a:t>David gives 9 characteristic that will assure the heavenly home which we will study in this lesson</a:t>
            </a:r>
          </a:p>
          <a:p>
            <a:pPr>
              <a:buFont typeface="Wingdings" panose="05000000000000000000" pitchFamily="2" charset="2"/>
              <a:buChar char="§"/>
            </a:pPr>
            <a:endParaRPr lang="en-US" sz="3200" dirty="0">
              <a:latin typeface="Candara" panose="020E0502030303020204" pitchFamily="34" charset="0"/>
            </a:endParaRPr>
          </a:p>
          <a:p>
            <a:pPr marL="0" indent="0">
              <a:buNone/>
            </a:pPr>
            <a:endParaRPr lang="en-US" sz="3600" dirty="0">
              <a:latin typeface="Candara" panose="020E0502030303020204" pitchFamily="34" charset="0"/>
            </a:endParaRPr>
          </a:p>
        </p:txBody>
      </p:sp>
    </p:spTree>
    <p:extLst>
      <p:ext uri="{BB962C8B-B14F-4D97-AF65-F5344CB8AC3E}">
        <p14:creationId xmlns:p14="http://schemas.microsoft.com/office/powerpoint/2010/main" val="205410670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4" fill="hold">
                            <p:stCondLst>
                              <p:cond delay="1000"/>
                            </p:stCondLst>
                            <p:childTnLst>
                              <p:par>
                                <p:cTn id="25" presetID="42" presetClass="entr" presetSubtype="0" fill="hold" grpId="0" nodeType="after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1250"/>
                                        <p:tgtEl>
                                          <p:spTgt spid="3">
                                            <p:txEl>
                                              <p:pRg st="3" end="3"/>
                                            </p:txEl>
                                          </p:spTgt>
                                        </p:tgtEl>
                                      </p:cBhvr>
                                    </p:animEffect>
                                    <p:anim calcmode="lin" valueType="num">
                                      <p:cBhvr>
                                        <p:cTn id="28" dur="125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9" dur="125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fade">
                                      <p:cBhvr>
                                        <p:cTn id="34" dur="1250"/>
                                        <p:tgtEl>
                                          <p:spTgt spid="3">
                                            <p:txEl>
                                              <p:pRg st="4" end="4"/>
                                            </p:txEl>
                                          </p:spTgt>
                                        </p:tgtEl>
                                      </p:cBhvr>
                                    </p:animEffect>
                                    <p:anim calcmode="lin" valueType="num">
                                      <p:cBhvr>
                                        <p:cTn id="35" dur="125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6" dur="125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F036A76-E44A-232A-1170-4FF7E2D74A1A}"/>
              </a:ext>
            </a:extLst>
          </p:cNvPr>
          <p:cNvSpPr>
            <a:spLocks noGrp="1"/>
          </p:cNvSpPr>
          <p:nvPr>
            <p:ph idx="1"/>
          </p:nvPr>
        </p:nvSpPr>
        <p:spPr>
          <a:xfrm>
            <a:off x="660400" y="2527300"/>
            <a:ext cx="8064500" cy="4178300"/>
          </a:xfrm>
        </p:spPr>
        <p:txBody>
          <a:bodyPr>
            <a:normAutofit/>
          </a:bodyPr>
          <a:lstStyle/>
          <a:p>
            <a:pPr marL="548640" indent="-548640">
              <a:buFont typeface="+mj-lt"/>
              <a:buAutoNum type="arabicPeriod"/>
            </a:pPr>
            <a:r>
              <a:rPr lang="en-US" sz="3600" b="1" dirty="0">
                <a:latin typeface="Candara" panose="020E0502030303020204" pitchFamily="34" charset="0"/>
              </a:rPr>
              <a:t>Must walk rightly </a:t>
            </a:r>
            <a:r>
              <a:rPr lang="en-US" sz="3600" dirty="0">
                <a:latin typeface="Candara" panose="020E0502030303020204" pitchFamily="34" charset="0"/>
              </a:rPr>
              <a:t>(blamelessly or with out the blame of sin)</a:t>
            </a:r>
          </a:p>
          <a:p>
            <a:pPr lvl="1">
              <a:buFont typeface="Wingdings" panose="05000000000000000000" pitchFamily="2" charset="2"/>
              <a:buChar char="§"/>
            </a:pPr>
            <a:r>
              <a:rPr lang="en-US" sz="3000" dirty="0">
                <a:latin typeface="Candara" panose="020E0502030303020204" pitchFamily="34" charset="0"/>
              </a:rPr>
              <a:t>1 Corinthians 1:8 (be unreproveable)</a:t>
            </a:r>
          </a:p>
          <a:p>
            <a:pPr lvl="1">
              <a:buFont typeface="Wingdings" panose="05000000000000000000" pitchFamily="2" charset="2"/>
              <a:buChar char="§"/>
            </a:pPr>
            <a:r>
              <a:rPr lang="en-US" sz="3000" dirty="0">
                <a:latin typeface="Candara" panose="020E0502030303020204" pitchFamily="34" charset="0"/>
              </a:rPr>
              <a:t>Colossians 1:22; 1 Peter 15-16; 2 Peter 3:14</a:t>
            </a:r>
          </a:p>
          <a:p>
            <a:pPr marL="0" indent="0">
              <a:buNone/>
            </a:pPr>
            <a:r>
              <a:rPr lang="en-US" sz="3400" b="1" dirty="0">
                <a:latin typeface="Candara" panose="020E0502030303020204" pitchFamily="34" charset="0"/>
              </a:rPr>
              <a:t>  Obedience to the truth is required</a:t>
            </a:r>
          </a:p>
          <a:p>
            <a:pPr lvl="1">
              <a:buFont typeface="Wingdings" panose="05000000000000000000" pitchFamily="2" charset="2"/>
              <a:buChar char="§"/>
            </a:pPr>
            <a:r>
              <a:rPr lang="en-US" sz="3000" dirty="0">
                <a:latin typeface="Candara" panose="020E0502030303020204" pitchFamily="34" charset="0"/>
              </a:rPr>
              <a:t>John 8:32, 44; 1 John 1:8-1o</a:t>
            </a:r>
          </a:p>
          <a:p>
            <a:pPr lvl="1">
              <a:buFont typeface="Wingdings" panose="05000000000000000000" pitchFamily="2" charset="2"/>
              <a:buChar char="§"/>
            </a:pPr>
            <a:r>
              <a:rPr lang="en-US" sz="3000" dirty="0">
                <a:latin typeface="Candara" panose="020E0502030303020204" pitchFamily="34" charset="0"/>
              </a:rPr>
              <a:t>The churches in Asia were called to strive for perfection - Revelation 2:4-5, 14-16 </a:t>
            </a:r>
          </a:p>
        </p:txBody>
      </p:sp>
      <p:sp>
        <p:nvSpPr>
          <p:cNvPr id="4" name="Rectangle 3">
            <a:extLst>
              <a:ext uri="{FF2B5EF4-FFF2-40B4-BE49-F238E27FC236}">
                <a16:creationId xmlns:a16="http://schemas.microsoft.com/office/drawing/2014/main" id="{8786FC55-67DE-86AB-9578-D5FD05E8A9BB}"/>
              </a:ext>
            </a:extLst>
          </p:cNvPr>
          <p:cNvSpPr/>
          <p:nvPr/>
        </p:nvSpPr>
        <p:spPr>
          <a:xfrm>
            <a:off x="508000" y="558800"/>
            <a:ext cx="6350000" cy="558800"/>
          </a:xfrm>
          <a:prstGeom prst="rect">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322B205-5C8B-1E95-66D0-97D6E2170F38}"/>
              </a:ext>
            </a:extLst>
          </p:cNvPr>
          <p:cNvSpPr>
            <a:spLocks noGrp="1"/>
          </p:cNvSpPr>
          <p:nvPr>
            <p:ph type="title"/>
          </p:nvPr>
        </p:nvSpPr>
        <p:spPr>
          <a:xfrm>
            <a:off x="508000" y="698500"/>
            <a:ext cx="8496300" cy="1358901"/>
          </a:xfrm>
        </p:spPr>
        <p:txBody>
          <a:bodyPr>
            <a:normAutofit fontScale="90000"/>
          </a:bodyPr>
          <a:lstStyle/>
          <a:p>
            <a:pPr algn="l"/>
            <a:r>
              <a:rPr lang="en-US" b="1" i="1" dirty="0">
                <a:solidFill>
                  <a:srgbClr val="FFFF00"/>
                </a:solidFill>
                <a:latin typeface="Candara" panose="020E0502030303020204" pitchFamily="34" charset="0"/>
              </a:rPr>
              <a:t>“He that walketh uprightly, and worketh righteousness, and </a:t>
            </a:r>
            <a:r>
              <a:rPr lang="en-US" b="1" i="1" dirty="0" err="1">
                <a:solidFill>
                  <a:srgbClr val="FFFF00"/>
                </a:solidFill>
                <a:latin typeface="Candara" panose="020E0502030303020204" pitchFamily="34" charset="0"/>
              </a:rPr>
              <a:t>speaketh</a:t>
            </a:r>
            <a:r>
              <a:rPr lang="en-US" b="1" i="1" dirty="0">
                <a:solidFill>
                  <a:srgbClr val="FFFF00"/>
                </a:solidFill>
                <a:latin typeface="Candara" panose="020E0502030303020204" pitchFamily="34" charset="0"/>
              </a:rPr>
              <a:t> the truth in his heart” </a:t>
            </a:r>
            <a:r>
              <a:rPr lang="en-US" dirty="0">
                <a:latin typeface="Candara" panose="020E0502030303020204" pitchFamily="34" charset="0"/>
              </a:rPr>
              <a:t>- vs 2</a:t>
            </a:r>
          </a:p>
        </p:txBody>
      </p:sp>
    </p:spTree>
    <p:extLst>
      <p:ext uri="{BB962C8B-B14F-4D97-AF65-F5344CB8AC3E}">
        <p14:creationId xmlns:p14="http://schemas.microsoft.com/office/powerpoint/2010/main" val="387702303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8" fill="hold" grpId="0" nodeType="after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ipe(left)">
                                      <p:cBhvr>
                                        <p:cTn id="13" dur="10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1000"/>
                                        <p:tgtEl>
                                          <p:spTgt spid="3">
                                            <p:txEl>
                                              <p:pRg st="1" end="1"/>
                                            </p:txEl>
                                          </p:spTgt>
                                        </p:tgtEl>
                                      </p:cBhvr>
                                    </p:animEffect>
                                    <p:anim calcmode="lin" valueType="num">
                                      <p:cBhvr>
                                        <p:cTn id="1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0"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fade">
                                      <p:cBhvr>
                                        <p:cTn id="25" dur="1000"/>
                                        <p:tgtEl>
                                          <p:spTgt spid="3">
                                            <p:txEl>
                                              <p:pRg st="2" end="2"/>
                                            </p:txEl>
                                          </p:spTgt>
                                        </p:tgtEl>
                                      </p:cBhvr>
                                    </p:animEffect>
                                    <p:anim calcmode="lin" valueType="num">
                                      <p:cBhvr>
                                        <p:cTn id="2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fade">
                                      <p:cBhvr>
                                        <p:cTn id="32" dur="1000"/>
                                        <p:tgtEl>
                                          <p:spTgt spid="3">
                                            <p:txEl>
                                              <p:pRg st="3" end="3"/>
                                            </p:txEl>
                                          </p:spTgt>
                                        </p:tgtEl>
                                      </p:cBhvr>
                                    </p:animEffect>
                                    <p:anim calcmode="lin" valueType="num">
                                      <p:cBhvr>
                                        <p:cTn id="3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Effect transition="in" filter="fade">
                                      <p:cBhvr>
                                        <p:cTn id="39" dur="1000"/>
                                        <p:tgtEl>
                                          <p:spTgt spid="3">
                                            <p:txEl>
                                              <p:pRg st="4" end="4"/>
                                            </p:txEl>
                                          </p:spTgt>
                                        </p:tgtEl>
                                      </p:cBhvr>
                                    </p:animEffect>
                                    <p:anim calcmode="lin" valueType="num">
                                      <p:cBhvr>
                                        <p:cTn id="4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grpId="0" nodeType="clickEffect">
                                  <p:stCondLst>
                                    <p:cond delay="0"/>
                                  </p:stCondLst>
                                  <p:childTnLst>
                                    <p:set>
                                      <p:cBhvr>
                                        <p:cTn id="45" dur="1" fill="hold">
                                          <p:stCondLst>
                                            <p:cond delay="0"/>
                                          </p:stCondLst>
                                        </p:cTn>
                                        <p:tgtEl>
                                          <p:spTgt spid="3">
                                            <p:txEl>
                                              <p:pRg st="5" end="5"/>
                                            </p:txEl>
                                          </p:spTgt>
                                        </p:tgtEl>
                                        <p:attrNameLst>
                                          <p:attrName>style.visibility</p:attrName>
                                        </p:attrNameLst>
                                      </p:cBhvr>
                                      <p:to>
                                        <p:strVal val="visible"/>
                                      </p:to>
                                    </p:set>
                                    <p:animEffect transition="in" filter="fade">
                                      <p:cBhvr>
                                        <p:cTn id="46" dur="1000"/>
                                        <p:tgtEl>
                                          <p:spTgt spid="3">
                                            <p:txEl>
                                              <p:pRg st="5" end="5"/>
                                            </p:txEl>
                                          </p:spTgt>
                                        </p:tgtEl>
                                      </p:cBhvr>
                                    </p:animEffect>
                                    <p:anim calcmode="lin" valueType="num">
                                      <p:cBhvr>
                                        <p:cTn id="4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F036A76-E44A-232A-1170-4FF7E2D74A1A}"/>
              </a:ext>
            </a:extLst>
          </p:cNvPr>
          <p:cNvSpPr>
            <a:spLocks noGrp="1"/>
          </p:cNvSpPr>
          <p:nvPr>
            <p:ph idx="1"/>
          </p:nvPr>
        </p:nvSpPr>
        <p:spPr>
          <a:xfrm>
            <a:off x="660400" y="2527300"/>
            <a:ext cx="8064500" cy="4178300"/>
          </a:xfrm>
        </p:spPr>
        <p:txBody>
          <a:bodyPr>
            <a:normAutofit/>
          </a:bodyPr>
          <a:lstStyle/>
          <a:p>
            <a:pPr marL="548640" indent="-548640">
              <a:buFont typeface="+mj-lt"/>
              <a:buAutoNum type="arabicPeriod" startAt="2"/>
            </a:pPr>
            <a:r>
              <a:rPr lang="en-US" sz="3600" b="1" dirty="0">
                <a:latin typeface="Candara" panose="020E0502030303020204" pitchFamily="34" charset="0"/>
              </a:rPr>
              <a:t>Work righteousness </a:t>
            </a:r>
            <a:r>
              <a:rPr lang="en-US" sz="3600" dirty="0">
                <a:latin typeface="Candara" panose="020E0502030303020204" pitchFamily="34" charset="0"/>
              </a:rPr>
              <a:t>(do what is right in God’s sight)</a:t>
            </a:r>
          </a:p>
          <a:p>
            <a:pPr lvl="1">
              <a:buFont typeface="Wingdings" panose="05000000000000000000" pitchFamily="2" charset="2"/>
              <a:buChar char="§"/>
            </a:pPr>
            <a:r>
              <a:rPr lang="en-US" sz="3200" dirty="0">
                <a:latin typeface="Candara" panose="020E0502030303020204" pitchFamily="34" charset="0"/>
              </a:rPr>
              <a:t>This one must </a:t>
            </a:r>
            <a:r>
              <a:rPr lang="en-US" sz="3200" b="1" dirty="0">
                <a:latin typeface="Candara" panose="020E0502030303020204" pitchFamily="34" charset="0"/>
              </a:rPr>
              <a:t>KNOW</a:t>
            </a:r>
            <a:r>
              <a:rPr lang="en-US" sz="3200" dirty="0">
                <a:latin typeface="Candara" panose="020E0502030303020204" pitchFamily="34" charset="0"/>
              </a:rPr>
              <a:t> and </a:t>
            </a:r>
            <a:r>
              <a:rPr lang="en-US" sz="3200" b="1" dirty="0">
                <a:latin typeface="Candara" panose="020E0502030303020204" pitchFamily="34" charset="0"/>
              </a:rPr>
              <a:t>DO</a:t>
            </a:r>
            <a:r>
              <a:rPr lang="en-US" sz="3200" dirty="0">
                <a:latin typeface="Candara" panose="020E0502030303020204" pitchFamily="34" charset="0"/>
              </a:rPr>
              <a:t> what is right in God’s eyes</a:t>
            </a:r>
          </a:p>
          <a:p>
            <a:pPr lvl="2">
              <a:buFont typeface="Wingdings" panose="05000000000000000000" pitchFamily="2" charset="2"/>
              <a:buChar char="§"/>
            </a:pPr>
            <a:r>
              <a:rPr lang="en-US" sz="2800" dirty="0">
                <a:latin typeface="Candara" panose="020E0502030303020204" pitchFamily="34" charset="0"/>
              </a:rPr>
              <a:t>James 1:21-25; 2:14-23</a:t>
            </a:r>
          </a:p>
        </p:txBody>
      </p:sp>
      <p:sp>
        <p:nvSpPr>
          <p:cNvPr id="4" name="Rectangle 3">
            <a:extLst>
              <a:ext uri="{FF2B5EF4-FFF2-40B4-BE49-F238E27FC236}">
                <a16:creationId xmlns:a16="http://schemas.microsoft.com/office/drawing/2014/main" id="{8EDB67AB-F51F-3C3C-9028-D0877D970AFD}"/>
              </a:ext>
            </a:extLst>
          </p:cNvPr>
          <p:cNvSpPr/>
          <p:nvPr/>
        </p:nvSpPr>
        <p:spPr>
          <a:xfrm>
            <a:off x="508000" y="1073150"/>
            <a:ext cx="5562600" cy="558800"/>
          </a:xfrm>
          <a:prstGeom prst="rect">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322B205-5C8B-1E95-66D0-97D6E2170F38}"/>
              </a:ext>
            </a:extLst>
          </p:cNvPr>
          <p:cNvSpPr>
            <a:spLocks noGrp="1"/>
          </p:cNvSpPr>
          <p:nvPr>
            <p:ph type="title"/>
          </p:nvPr>
        </p:nvSpPr>
        <p:spPr>
          <a:xfrm>
            <a:off x="508000" y="698500"/>
            <a:ext cx="8496300" cy="1358901"/>
          </a:xfrm>
        </p:spPr>
        <p:txBody>
          <a:bodyPr>
            <a:normAutofit fontScale="90000"/>
          </a:bodyPr>
          <a:lstStyle/>
          <a:p>
            <a:pPr algn="l"/>
            <a:r>
              <a:rPr lang="en-US" b="1" i="1" dirty="0">
                <a:solidFill>
                  <a:srgbClr val="FFFF00"/>
                </a:solidFill>
                <a:latin typeface="Candara" panose="020E0502030303020204" pitchFamily="34" charset="0"/>
              </a:rPr>
              <a:t>“He that walketh uprightly, and worketh righteousness, and </a:t>
            </a:r>
            <a:r>
              <a:rPr lang="en-US" b="1" i="1" dirty="0" err="1">
                <a:solidFill>
                  <a:srgbClr val="FFFF00"/>
                </a:solidFill>
                <a:latin typeface="Candara" panose="020E0502030303020204" pitchFamily="34" charset="0"/>
              </a:rPr>
              <a:t>speaketh</a:t>
            </a:r>
            <a:r>
              <a:rPr lang="en-US" b="1" i="1" dirty="0">
                <a:solidFill>
                  <a:srgbClr val="FFFF00"/>
                </a:solidFill>
                <a:latin typeface="Candara" panose="020E0502030303020204" pitchFamily="34" charset="0"/>
              </a:rPr>
              <a:t> the truth in his heart” </a:t>
            </a:r>
            <a:r>
              <a:rPr lang="en-US" dirty="0">
                <a:latin typeface="Candara" panose="020E0502030303020204" pitchFamily="34" charset="0"/>
              </a:rPr>
              <a:t>- vs 2</a:t>
            </a:r>
          </a:p>
        </p:txBody>
      </p:sp>
    </p:spTree>
    <p:extLst>
      <p:ext uri="{BB962C8B-B14F-4D97-AF65-F5344CB8AC3E}">
        <p14:creationId xmlns:p14="http://schemas.microsoft.com/office/powerpoint/2010/main" val="243567703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8" fill="hold" grpId="0" nodeType="after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ipe(left)">
                                      <p:cBhvr>
                                        <p:cTn id="13" dur="10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1000"/>
                                        <p:tgtEl>
                                          <p:spTgt spid="3">
                                            <p:txEl>
                                              <p:pRg st="1" end="1"/>
                                            </p:txEl>
                                          </p:spTgt>
                                        </p:tgtEl>
                                      </p:cBhvr>
                                    </p:animEffect>
                                    <p:anim calcmode="lin" valueType="num">
                                      <p:cBhvr>
                                        <p:cTn id="1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0"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21" fill="hold">
                            <p:stCondLst>
                              <p:cond delay="1000"/>
                            </p:stCondLst>
                            <p:childTnLst>
                              <p:par>
                                <p:cTn id="22" presetID="42" presetClass="entr" presetSubtype="0" fill="hold" grpId="0" nodeType="after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1000"/>
                                        <p:tgtEl>
                                          <p:spTgt spid="3">
                                            <p:txEl>
                                              <p:pRg st="2" end="2"/>
                                            </p:txEl>
                                          </p:spTgt>
                                        </p:tgtEl>
                                      </p:cBhvr>
                                    </p:animEffect>
                                    <p:anim calcmode="lin" valueType="num">
                                      <p:cBhvr>
                                        <p:cTn id="2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F036A76-E44A-232A-1170-4FF7E2D74A1A}"/>
              </a:ext>
            </a:extLst>
          </p:cNvPr>
          <p:cNvSpPr>
            <a:spLocks noGrp="1"/>
          </p:cNvSpPr>
          <p:nvPr>
            <p:ph idx="1"/>
          </p:nvPr>
        </p:nvSpPr>
        <p:spPr>
          <a:xfrm>
            <a:off x="660400" y="2527300"/>
            <a:ext cx="8229600" cy="4178300"/>
          </a:xfrm>
        </p:spPr>
        <p:txBody>
          <a:bodyPr>
            <a:normAutofit/>
          </a:bodyPr>
          <a:lstStyle/>
          <a:p>
            <a:pPr marL="548640" indent="-548640">
              <a:buFont typeface="+mj-lt"/>
              <a:buAutoNum type="arabicPeriod" startAt="3"/>
            </a:pPr>
            <a:r>
              <a:rPr lang="en-US" sz="3600" b="1" dirty="0">
                <a:latin typeface="Candara" panose="020E0502030303020204" pitchFamily="34" charset="0"/>
              </a:rPr>
              <a:t>Speaks truth from the heart </a:t>
            </a:r>
            <a:r>
              <a:rPr lang="en-US" sz="3600" dirty="0">
                <a:latin typeface="Candara" panose="020E0502030303020204" pitchFamily="34" charset="0"/>
              </a:rPr>
              <a:t>(to be convicted in heart by the truth)</a:t>
            </a:r>
          </a:p>
          <a:p>
            <a:pPr lvl="1">
              <a:buFont typeface="Wingdings" panose="05000000000000000000" pitchFamily="2" charset="2"/>
              <a:buChar char="§"/>
            </a:pPr>
            <a:r>
              <a:rPr lang="en-US" sz="3200" dirty="0">
                <a:latin typeface="Candara" panose="020E0502030303020204" pitchFamily="34" charset="0"/>
              </a:rPr>
              <a:t>This is one who </a:t>
            </a:r>
            <a:r>
              <a:rPr lang="en-US" sz="3200" b="1" dirty="0">
                <a:latin typeface="Candara" panose="020E0502030303020204" pitchFamily="34" charset="0"/>
              </a:rPr>
              <a:t>SEEKS,</a:t>
            </a:r>
            <a:r>
              <a:rPr lang="en-US" sz="3200" dirty="0">
                <a:latin typeface="Candara" panose="020E0502030303020204" pitchFamily="34" charset="0"/>
              </a:rPr>
              <a:t> </a:t>
            </a:r>
            <a:r>
              <a:rPr lang="en-US" sz="3200" b="1" dirty="0">
                <a:latin typeface="Candara" panose="020E0502030303020204" pitchFamily="34" charset="0"/>
              </a:rPr>
              <a:t>KNOWS</a:t>
            </a:r>
            <a:r>
              <a:rPr lang="en-US" sz="3200" dirty="0">
                <a:latin typeface="Candara" panose="020E0502030303020204" pitchFamily="34" charset="0"/>
              </a:rPr>
              <a:t>, </a:t>
            </a:r>
            <a:r>
              <a:rPr lang="en-US" sz="3200" b="1" dirty="0">
                <a:latin typeface="Candara" panose="020E0502030303020204" pitchFamily="34" charset="0"/>
              </a:rPr>
              <a:t>SPEAKS</a:t>
            </a:r>
            <a:r>
              <a:rPr lang="en-US" sz="3200" dirty="0">
                <a:latin typeface="Candara" panose="020E0502030303020204" pitchFamily="34" charset="0"/>
              </a:rPr>
              <a:t> and </a:t>
            </a:r>
            <a:r>
              <a:rPr lang="en-US" sz="3200" b="1" dirty="0">
                <a:latin typeface="Candara" panose="020E0502030303020204" pitchFamily="34" charset="0"/>
              </a:rPr>
              <a:t>LIVES</a:t>
            </a:r>
            <a:r>
              <a:rPr lang="en-US" sz="3200" dirty="0">
                <a:latin typeface="Candara" panose="020E0502030303020204" pitchFamily="34" charset="0"/>
              </a:rPr>
              <a:t> by the truth </a:t>
            </a:r>
          </a:p>
          <a:p>
            <a:pPr lvl="2">
              <a:buFont typeface="Wingdings" panose="05000000000000000000" pitchFamily="2" charset="2"/>
              <a:buChar char="§"/>
            </a:pPr>
            <a:r>
              <a:rPr lang="en-US" sz="2800" dirty="0">
                <a:latin typeface="Candara" panose="020E0502030303020204" pitchFamily="34" charset="0"/>
              </a:rPr>
              <a:t>David was a man after God’s heart - Acts 13:22</a:t>
            </a:r>
          </a:p>
          <a:p>
            <a:pPr lvl="3">
              <a:buFont typeface="Wingdings" panose="05000000000000000000" pitchFamily="2" charset="2"/>
              <a:buChar char="§"/>
            </a:pPr>
            <a:r>
              <a:rPr lang="en-US" sz="2600" dirty="0">
                <a:latin typeface="Candara" panose="020E0502030303020204" pitchFamily="34" charset="0"/>
              </a:rPr>
              <a:t>Psalms 1:2; John 14:15</a:t>
            </a:r>
          </a:p>
          <a:p>
            <a:pPr lvl="1">
              <a:buFont typeface="Wingdings" panose="05000000000000000000" pitchFamily="2" charset="2"/>
              <a:buChar char="§"/>
            </a:pPr>
            <a:r>
              <a:rPr lang="en-US" sz="3200" dirty="0">
                <a:latin typeface="Candara" panose="020E0502030303020204" pitchFamily="34" charset="0"/>
              </a:rPr>
              <a:t>One not involved error or evil works</a:t>
            </a:r>
          </a:p>
          <a:p>
            <a:pPr lvl="2">
              <a:buFont typeface="Wingdings" panose="05000000000000000000" pitchFamily="2" charset="2"/>
              <a:buChar char="§"/>
            </a:pPr>
            <a:r>
              <a:rPr lang="en-US" sz="2800" dirty="0">
                <a:latin typeface="Candara" panose="020E0502030303020204" pitchFamily="34" charset="0"/>
              </a:rPr>
              <a:t>2 Timothy 3:1-8; Ephesians 4:25</a:t>
            </a:r>
          </a:p>
        </p:txBody>
      </p:sp>
      <p:sp>
        <p:nvSpPr>
          <p:cNvPr id="7" name="Rectangle 6">
            <a:extLst>
              <a:ext uri="{FF2B5EF4-FFF2-40B4-BE49-F238E27FC236}">
                <a16:creationId xmlns:a16="http://schemas.microsoft.com/office/drawing/2014/main" id="{04385B17-E78E-6239-57B7-EB3F43DE6EE8}"/>
              </a:ext>
            </a:extLst>
          </p:cNvPr>
          <p:cNvSpPr/>
          <p:nvPr/>
        </p:nvSpPr>
        <p:spPr>
          <a:xfrm>
            <a:off x="533400" y="1574800"/>
            <a:ext cx="7289800" cy="558800"/>
          </a:xfrm>
          <a:prstGeom prst="rect">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322B205-5C8B-1E95-66D0-97D6E2170F38}"/>
              </a:ext>
            </a:extLst>
          </p:cNvPr>
          <p:cNvSpPr>
            <a:spLocks noGrp="1"/>
          </p:cNvSpPr>
          <p:nvPr>
            <p:ph type="title"/>
          </p:nvPr>
        </p:nvSpPr>
        <p:spPr>
          <a:xfrm>
            <a:off x="508000" y="698500"/>
            <a:ext cx="8496300" cy="1358901"/>
          </a:xfrm>
        </p:spPr>
        <p:txBody>
          <a:bodyPr>
            <a:normAutofit fontScale="90000"/>
          </a:bodyPr>
          <a:lstStyle/>
          <a:p>
            <a:pPr algn="l"/>
            <a:r>
              <a:rPr lang="en-US" b="1" i="1" dirty="0">
                <a:solidFill>
                  <a:srgbClr val="FFFF00"/>
                </a:solidFill>
                <a:latin typeface="Candara" panose="020E0502030303020204" pitchFamily="34" charset="0"/>
              </a:rPr>
              <a:t>“He that walketh uprightly, and worketh righteousness, and </a:t>
            </a:r>
            <a:r>
              <a:rPr lang="en-US" b="1" i="1" dirty="0" err="1">
                <a:solidFill>
                  <a:srgbClr val="FFFF00"/>
                </a:solidFill>
                <a:latin typeface="Candara" panose="020E0502030303020204" pitchFamily="34" charset="0"/>
              </a:rPr>
              <a:t>speaketh</a:t>
            </a:r>
            <a:r>
              <a:rPr lang="en-US" b="1" i="1" dirty="0">
                <a:solidFill>
                  <a:srgbClr val="FFFF00"/>
                </a:solidFill>
                <a:latin typeface="Candara" panose="020E0502030303020204" pitchFamily="34" charset="0"/>
              </a:rPr>
              <a:t> the truth in his heart” </a:t>
            </a:r>
            <a:r>
              <a:rPr lang="en-US" dirty="0">
                <a:latin typeface="Candara" panose="020E0502030303020204" pitchFamily="34" charset="0"/>
              </a:rPr>
              <a:t>- vs 2</a:t>
            </a:r>
          </a:p>
        </p:txBody>
      </p:sp>
    </p:spTree>
    <p:extLst>
      <p:ext uri="{BB962C8B-B14F-4D97-AF65-F5344CB8AC3E}">
        <p14:creationId xmlns:p14="http://schemas.microsoft.com/office/powerpoint/2010/main" val="298427524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8" fill="hold" grpId="0" nodeType="after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wipe(left)">
                                      <p:cBhvr>
                                        <p:cTn id="13" dur="1000"/>
                                        <p:tgtEl>
                                          <p:spTgt spid="7"/>
                                        </p:tgtEl>
                                      </p:cBhvr>
                                    </p:animEffect>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1000"/>
                                        <p:tgtEl>
                                          <p:spTgt spid="3">
                                            <p:txEl>
                                              <p:pRg st="1" end="1"/>
                                            </p:txEl>
                                          </p:spTgt>
                                        </p:tgtEl>
                                      </p:cBhvr>
                                    </p:animEffect>
                                    <p:anim calcmode="lin" valueType="num">
                                      <p:cBhvr>
                                        <p:cTn id="1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0"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fade">
                                      <p:cBhvr>
                                        <p:cTn id="25" dur="1000"/>
                                        <p:tgtEl>
                                          <p:spTgt spid="3">
                                            <p:txEl>
                                              <p:pRg st="2" end="2"/>
                                            </p:txEl>
                                          </p:spTgt>
                                        </p:tgtEl>
                                      </p:cBhvr>
                                    </p:animEffect>
                                    <p:anim calcmode="lin" valueType="num">
                                      <p:cBhvr>
                                        <p:cTn id="2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8" fill="hold">
                            <p:stCondLst>
                              <p:cond delay="1000"/>
                            </p:stCondLst>
                            <p:childTnLst>
                              <p:par>
                                <p:cTn id="29" presetID="42" presetClass="entr" presetSubtype="0" fill="hold" grpId="0" nodeType="after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Effect transition="in" filter="fade">
                                      <p:cBhvr>
                                        <p:cTn id="38" dur="1000"/>
                                        <p:tgtEl>
                                          <p:spTgt spid="3">
                                            <p:txEl>
                                              <p:pRg st="4" end="4"/>
                                            </p:txEl>
                                          </p:spTgt>
                                        </p:tgtEl>
                                      </p:cBhvr>
                                    </p:animEffect>
                                    <p:anim calcmode="lin" valueType="num">
                                      <p:cBhvr>
                                        <p:cTn id="3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41" fill="hold">
                            <p:stCondLst>
                              <p:cond delay="1000"/>
                            </p:stCondLst>
                            <p:childTnLst>
                              <p:par>
                                <p:cTn id="42" presetID="42" presetClass="entr" presetSubtype="0" fill="hold" grpId="0" nodeType="afterEffect">
                                  <p:stCondLst>
                                    <p:cond delay="0"/>
                                  </p:stCondLst>
                                  <p:childTnLst>
                                    <p:set>
                                      <p:cBhvr>
                                        <p:cTn id="43" dur="1" fill="hold">
                                          <p:stCondLst>
                                            <p:cond delay="0"/>
                                          </p:stCondLst>
                                        </p:cTn>
                                        <p:tgtEl>
                                          <p:spTgt spid="3">
                                            <p:txEl>
                                              <p:pRg st="5" end="5"/>
                                            </p:txEl>
                                          </p:spTgt>
                                        </p:tgtEl>
                                        <p:attrNameLst>
                                          <p:attrName>style.visibility</p:attrName>
                                        </p:attrNameLst>
                                      </p:cBhvr>
                                      <p:to>
                                        <p:strVal val="visible"/>
                                      </p:to>
                                    </p:set>
                                    <p:animEffect transition="in" filter="fade">
                                      <p:cBhvr>
                                        <p:cTn id="44" dur="1000"/>
                                        <p:tgtEl>
                                          <p:spTgt spid="3">
                                            <p:txEl>
                                              <p:pRg st="5" end="5"/>
                                            </p:txEl>
                                          </p:spTgt>
                                        </p:tgtEl>
                                      </p:cBhvr>
                                    </p:animEffect>
                                    <p:anim calcmode="lin" valueType="num">
                                      <p:cBhvr>
                                        <p:cTn id="4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F036A76-E44A-232A-1170-4FF7E2D74A1A}"/>
              </a:ext>
            </a:extLst>
          </p:cNvPr>
          <p:cNvSpPr>
            <a:spLocks noGrp="1"/>
          </p:cNvSpPr>
          <p:nvPr>
            <p:ph idx="1"/>
          </p:nvPr>
        </p:nvSpPr>
        <p:spPr>
          <a:xfrm>
            <a:off x="660400" y="2527300"/>
            <a:ext cx="8343900" cy="4178300"/>
          </a:xfrm>
        </p:spPr>
        <p:txBody>
          <a:bodyPr>
            <a:normAutofit/>
          </a:bodyPr>
          <a:lstStyle/>
          <a:p>
            <a:pPr marL="548640" indent="-548640">
              <a:buFont typeface="+mj-lt"/>
              <a:buAutoNum type="arabicPeriod" startAt="4"/>
            </a:pPr>
            <a:r>
              <a:rPr lang="en-US" sz="3400" b="1" dirty="0">
                <a:latin typeface="Candara" panose="020E0502030303020204" pitchFamily="34" charset="0"/>
              </a:rPr>
              <a:t>Does not slander his neighbor</a:t>
            </a:r>
            <a:endParaRPr lang="en-US" sz="3400" dirty="0">
              <a:latin typeface="Candara" panose="020E0502030303020204" pitchFamily="34" charset="0"/>
            </a:endParaRPr>
          </a:p>
          <a:p>
            <a:pPr lvl="1">
              <a:buFont typeface="Wingdings" panose="05000000000000000000" pitchFamily="2" charset="2"/>
              <a:buChar char="§"/>
            </a:pPr>
            <a:r>
              <a:rPr lang="en-US" sz="3200" dirty="0">
                <a:latin typeface="Candara" panose="020E0502030303020204" pitchFamily="34" charset="0"/>
              </a:rPr>
              <a:t>To </a:t>
            </a:r>
            <a:r>
              <a:rPr lang="en-US" sz="3200" b="1" i="1" dirty="0">
                <a:latin typeface="Candara" panose="020E0502030303020204" pitchFamily="34" charset="0"/>
              </a:rPr>
              <a:t>“slander”</a:t>
            </a:r>
            <a:r>
              <a:rPr lang="en-US" sz="3200" dirty="0">
                <a:latin typeface="Candara" panose="020E0502030303020204" pitchFamily="34" charset="0"/>
              </a:rPr>
              <a:t> is to gossip and cause others to think lesser of persons </a:t>
            </a:r>
          </a:p>
          <a:p>
            <a:pPr lvl="2">
              <a:buFont typeface="Wingdings" panose="05000000000000000000" pitchFamily="2" charset="2"/>
              <a:buChar char="§"/>
            </a:pPr>
            <a:r>
              <a:rPr lang="en-US" sz="2800" dirty="0">
                <a:latin typeface="Candara" panose="020E0502030303020204" pitchFamily="34" charset="0"/>
              </a:rPr>
              <a:t>This is a heart that loves evil - Matthew 15:19</a:t>
            </a:r>
          </a:p>
          <a:p>
            <a:pPr lvl="2">
              <a:buFont typeface="Wingdings" panose="05000000000000000000" pitchFamily="2" charset="2"/>
              <a:buChar char="§"/>
            </a:pPr>
            <a:r>
              <a:rPr lang="en-US" sz="3000" dirty="0">
                <a:latin typeface="Candara" panose="020E0502030303020204" pitchFamily="34" charset="0"/>
              </a:rPr>
              <a:t>That meddles - 1 Thess. 4:11; 2 Thess. 3:10-12</a:t>
            </a:r>
          </a:p>
          <a:p>
            <a:pPr marL="0" indent="0">
              <a:buNone/>
            </a:pPr>
            <a:r>
              <a:rPr lang="en-US" sz="3400" dirty="0">
                <a:latin typeface="Candara" panose="020E0502030303020204" pitchFamily="34" charset="0"/>
              </a:rPr>
              <a:t>  </a:t>
            </a:r>
            <a:r>
              <a:rPr lang="en-US" sz="3400" b="1" dirty="0">
                <a:latin typeface="Candara" panose="020E0502030303020204" pitchFamily="34" charset="0"/>
              </a:rPr>
              <a:t>This person does not tell all he knows</a:t>
            </a:r>
          </a:p>
          <a:p>
            <a:pPr lvl="1">
              <a:buFont typeface="Wingdings" panose="05000000000000000000" pitchFamily="2" charset="2"/>
              <a:buChar char="§"/>
            </a:pPr>
            <a:r>
              <a:rPr lang="en-US" sz="3000" dirty="0">
                <a:latin typeface="Candara" panose="020E0502030303020204" pitchFamily="34" charset="0"/>
              </a:rPr>
              <a:t>Proverbs 11:13</a:t>
            </a:r>
          </a:p>
        </p:txBody>
      </p:sp>
      <p:sp>
        <p:nvSpPr>
          <p:cNvPr id="7" name="Rectangle 6">
            <a:extLst>
              <a:ext uri="{FF2B5EF4-FFF2-40B4-BE49-F238E27FC236}">
                <a16:creationId xmlns:a16="http://schemas.microsoft.com/office/drawing/2014/main" id="{04385B17-E78E-6239-57B7-EB3F43DE6EE8}"/>
              </a:ext>
            </a:extLst>
          </p:cNvPr>
          <p:cNvSpPr/>
          <p:nvPr/>
        </p:nvSpPr>
        <p:spPr>
          <a:xfrm>
            <a:off x="508000" y="330202"/>
            <a:ext cx="7467600" cy="508000"/>
          </a:xfrm>
          <a:prstGeom prst="rect">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E59231CB-B578-47B4-F3B6-BC99177094DF}"/>
              </a:ext>
            </a:extLst>
          </p:cNvPr>
          <p:cNvSpPr/>
          <p:nvPr/>
        </p:nvSpPr>
        <p:spPr>
          <a:xfrm>
            <a:off x="508000" y="863601"/>
            <a:ext cx="1803400" cy="508000"/>
          </a:xfrm>
          <a:prstGeom prst="rect">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322B205-5C8B-1E95-66D0-97D6E2170F38}"/>
              </a:ext>
            </a:extLst>
          </p:cNvPr>
          <p:cNvSpPr>
            <a:spLocks noGrp="1"/>
          </p:cNvSpPr>
          <p:nvPr>
            <p:ph type="title"/>
          </p:nvPr>
        </p:nvSpPr>
        <p:spPr>
          <a:xfrm>
            <a:off x="508000" y="698500"/>
            <a:ext cx="8496300" cy="1358901"/>
          </a:xfrm>
        </p:spPr>
        <p:txBody>
          <a:bodyPr>
            <a:normAutofit fontScale="90000"/>
          </a:bodyPr>
          <a:lstStyle/>
          <a:p>
            <a:pPr algn="l"/>
            <a:r>
              <a:rPr lang="en-US" b="1" i="1" dirty="0">
                <a:solidFill>
                  <a:srgbClr val="FFFF00"/>
                </a:solidFill>
                <a:latin typeface="Candara" panose="020E0502030303020204" pitchFamily="34" charset="0"/>
              </a:rPr>
              <a:t>“He that </a:t>
            </a:r>
            <a:r>
              <a:rPr lang="en-US" b="1" i="1" dirty="0" err="1">
                <a:solidFill>
                  <a:srgbClr val="FFFF00"/>
                </a:solidFill>
                <a:latin typeface="Candara" panose="020E0502030303020204" pitchFamily="34" charset="0"/>
              </a:rPr>
              <a:t>backbiteth</a:t>
            </a:r>
            <a:r>
              <a:rPr lang="en-US" b="1" i="1" dirty="0">
                <a:solidFill>
                  <a:srgbClr val="FFFF00"/>
                </a:solidFill>
                <a:latin typeface="Candara" panose="020E0502030303020204" pitchFamily="34" charset="0"/>
              </a:rPr>
              <a:t> not with his tongue, nor doeth evil to his </a:t>
            </a:r>
            <a:r>
              <a:rPr lang="en-US" b="1" i="1" dirty="0" err="1">
                <a:solidFill>
                  <a:srgbClr val="FFFF00"/>
                </a:solidFill>
                <a:latin typeface="Candara" panose="020E0502030303020204" pitchFamily="34" charset="0"/>
              </a:rPr>
              <a:t>neighbour</a:t>
            </a:r>
            <a:r>
              <a:rPr lang="en-US" b="1" i="1" dirty="0">
                <a:solidFill>
                  <a:srgbClr val="FFFF00"/>
                </a:solidFill>
                <a:latin typeface="Candara" panose="020E0502030303020204" pitchFamily="34" charset="0"/>
              </a:rPr>
              <a:t>, nor taketh up a reproach against his </a:t>
            </a:r>
            <a:r>
              <a:rPr lang="en-US" b="1" i="1" dirty="0" err="1">
                <a:solidFill>
                  <a:srgbClr val="FFFF00"/>
                </a:solidFill>
                <a:latin typeface="Candara" panose="020E0502030303020204" pitchFamily="34" charset="0"/>
              </a:rPr>
              <a:t>neighbour</a:t>
            </a:r>
            <a:r>
              <a:rPr lang="en-US" b="1" i="1" dirty="0">
                <a:solidFill>
                  <a:srgbClr val="FFFF00"/>
                </a:solidFill>
                <a:latin typeface="Candara" panose="020E0502030303020204" pitchFamily="34" charset="0"/>
              </a:rPr>
              <a:t>” </a:t>
            </a:r>
            <a:r>
              <a:rPr lang="en-US" dirty="0">
                <a:latin typeface="Candara" panose="020E0502030303020204" pitchFamily="34" charset="0"/>
              </a:rPr>
              <a:t>- vs 3</a:t>
            </a:r>
          </a:p>
        </p:txBody>
      </p:sp>
    </p:spTree>
    <p:extLst>
      <p:ext uri="{BB962C8B-B14F-4D97-AF65-F5344CB8AC3E}">
        <p14:creationId xmlns:p14="http://schemas.microsoft.com/office/powerpoint/2010/main" val="259607330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8" fill="hold" grpId="0" nodeType="after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wipe(left)">
                                      <p:cBhvr>
                                        <p:cTn id="13" dur="1000"/>
                                        <p:tgtEl>
                                          <p:spTgt spid="7"/>
                                        </p:tgtEl>
                                      </p:cBhvr>
                                    </p:animEffect>
                                  </p:childTnLst>
                                </p:cTn>
                              </p:par>
                            </p:childTnLst>
                          </p:cTn>
                        </p:par>
                        <p:par>
                          <p:cTn id="14" fill="hold">
                            <p:stCondLst>
                              <p:cond delay="2000"/>
                            </p:stCondLst>
                            <p:childTnLst>
                              <p:par>
                                <p:cTn id="15" presetID="22" presetClass="entr" presetSubtype="8" fill="hold" grpId="0" nodeType="after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left)">
                                      <p:cBhvr>
                                        <p:cTn id="17" dur="10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fade">
                                      <p:cBhvr>
                                        <p:cTn id="22" dur="1000"/>
                                        <p:tgtEl>
                                          <p:spTgt spid="3">
                                            <p:txEl>
                                              <p:pRg st="1" end="1"/>
                                            </p:txEl>
                                          </p:spTgt>
                                        </p:tgtEl>
                                      </p:cBhvr>
                                    </p:animEffect>
                                    <p:anim calcmode="lin" valueType="num">
                                      <p:cBhvr>
                                        <p:cTn id="2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Effect transition="in" filter="fade">
                                      <p:cBhvr>
                                        <p:cTn id="29" dur="1000"/>
                                        <p:tgtEl>
                                          <p:spTgt spid="3">
                                            <p:txEl>
                                              <p:pRg st="2" end="2"/>
                                            </p:txEl>
                                          </p:spTgt>
                                        </p:tgtEl>
                                      </p:cBhvr>
                                    </p:animEffect>
                                    <p:anim calcmode="lin" valueType="num">
                                      <p:cBhvr>
                                        <p:cTn id="3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3">
                                            <p:txEl>
                                              <p:pRg st="3" end="3"/>
                                            </p:txEl>
                                          </p:spTgt>
                                        </p:tgtEl>
                                        <p:attrNameLst>
                                          <p:attrName>style.visibility</p:attrName>
                                        </p:attrNameLst>
                                      </p:cBhvr>
                                      <p:to>
                                        <p:strVal val="visible"/>
                                      </p:to>
                                    </p:set>
                                    <p:animEffect transition="in" filter="fade">
                                      <p:cBhvr>
                                        <p:cTn id="36" dur="1000"/>
                                        <p:tgtEl>
                                          <p:spTgt spid="3">
                                            <p:txEl>
                                              <p:pRg st="3" end="3"/>
                                            </p:txEl>
                                          </p:spTgt>
                                        </p:tgtEl>
                                      </p:cBhvr>
                                    </p:animEffect>
                                    <p:anim calcmode="lin" valueType="num">
                                      <p:cBhvr>
                                        <p:cTn id="3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3">
                                            <p:txEl>
                                              <p:pRg st="4" end="4"/>
                                            </p:txEl>
                                          </p:spTgt>
                                        </p:tgtEl>
                                        <p:attrNameLst>
                                          <p:attrName>style.visibility</p:attrName>
                                        </p:attrNameLst>
                                      </p:cBhvr>
                                      <p:to>
                                        <p:strVal val="visible"/>
                                      </p:to>
                                    </p:set>
                                    <p:animEffect transition="in" filter="fade">
                                      <p:cBhvr>
                                        <p:cTn id="43" dur="1000"/>
                                        <p:tgtEl>
                                          <p:spTgt spid="3">
                                            <p:txEl>
                                              <p:pRg st="4" end="4"/>
                                            </p:txEl>
                                          </p:spTgt>
                                        </p:tgtEl>
                                      </p:cBhvr>
                                    </p:animEffect>
                                    <p:anim calcmode="lin" valueType="num">
                                      <p:cBhvr>
                                        <p:cTn id="4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46" fill="hold">
                            <p:stCondLst>
                              <p:cond delay="1000"/>
                            </p:stCondLst>
                            <p:childTnLst>
                              <p:par>
                                <p:cTn id="47" presetID="42" presetClass="entr" presetSubtype="0" fill="hold" grpId="0" nodeType="after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animEffect transition="in" filter="fade">
                                      <p:cBhvr>
                                        <p:cTn id="49" dur="1000"/>
                                        <p:tgtEl>
                                          <p:spTgt spid="3">
                                            <p:txEl>
                                              <p:pRg st="5" end="5"/>
                                            </p:txEl>
                                          </p:spTgt>
                                        </p:tgtEl>
                                      </p:cBhvr>
                                    </p:animEffect>
                                    <p:anim calcmode="lin" valueType="num">
                                      <p:cBhvr>
                                        <p:cTn id="5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7" grpId="0" uiExpand="1" animBg="1"/>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F036A76-E44A-232A-1170-4FF7E2D74A1A}"/>
              </a:ext>
            </a:extLst>
          </p:cNvPr>
          <p:cNvSpPr>
            <a:spLocks noGrp="1"/>
          </p:cNvSpPr>
          <p:nvPr>
            <p:ph idx="1"/>
          </p:nvPr>
        </p:nvSpPr>
        <p:spPr>
          <a:xfrm>
            <a:off x="660400" y="2527300"/>
            <a:ext cx="8343900" cy="4178300"/>
          </a:xfrm>
        </p:spPr>
        <p:txBody>
          <a:bodyPr>
            <a:normAutofit/>
          </a:bodyPr>
          <a:lstStyle/>
          <a:p>
            <a:pPr marL="548640" indent="-548640">
              <a:buFont typeface="+mj-lt"/>
              <a:buAutoNum type="arabicPeriod" startAt="5"/>
            </a:pPr>
            <a:r>
              <a:rPr lang="en-US" sz="3400" b="1" dirty="0">
                <a:latin typeface="Candara" panose="020E0502030303020204" pitchFamily="34" charset="0"/>
              </a:rPr>
              <a:t>Does no harm or reproach to others</a:t>
            </a:r>
            <a:endParaRPr lang="en-US" sz="3400" dirty="0">
              <a:latin typeface="Candara" panose="020E0502030303020204" pitchFamily="34" charset="0"/>
            </a:endParaRPr>
          </a:p>
          <a:p>
            <a:pPr lvl="1">
              <a:buFont typeface="Wingdings" panose="05000000000000000000" pitchFamily="2" charset="2"/>
              <a:buChar char="§"/>
            </a:pPr>
            <a:r>
              <a:rPr lang="en-US" sz="3200" dirty="0">
                <a:latin typeface="Candara" panose="020E0502030303020204" pitchFamily="34" charset="0"/>
              </a:rPr>
              <a:t>This is the character of the TRUE friend</a:t>
            </a:r>
            <a:endParaRPr lang="en-US" sz="3000" dirty="0">
              <a:latin typeface="Candara" panose="020E0502030303020204" pitchFamily="34" charset="0"/>
            </a:endParaRPr>
          </a:p>
          <a:p>
            <a:pPr lvl="1">
              <a:buFont typeface="Wingdings" panose="05000000000000000000" pitchFamily="2" charset="2"/>
              <a:buChar char="§"/>
            </a:pPr>
            <a:r>
              <a:rPr lang="en-US" sz="3000" dirty="0">
                <a:latin typeface="Candara" panose="020E0502030303020204" pitchFamily="34" charset="0"/>
              </a:rPr>
              <a:t>To </a:t>
            </a:r>
            <a:r>
              <a:rPr lang="en-US" sz="3000" b="1" i="1" dirty="0">
                <a:latin typeface="Candara" panose="020E0502030303020204" pitchFamily="34" charset="0"/>
              </a:rPr>
              <a:t>“take up a reproach” </a:t>
            </a:r>
            <a:r>
              <a:rPr lang="en-US" sz="3000" dirty="0">
                <a:latin typeface="Candara" panose="020E0502030303020204" pitchFamily="34" charset="0"/>
              </a:rPr>
              <a:t>is to be involved in actions that will damage others</a:t>
            </a:r>
          </a:p>
          <a:p>
            <a:pPr marL="0" indent="0">
              <a:buNone/>
            </a:pPr>
            <a:r>
              <a:rPr lang="en-US" sz="3400" dirty="0">
                <a:latin typeface="Candara" panose="020E0502030303020204" pitchFamily="34" charset="0"/>
              </a:rPr>
              <a:t>  </a:t>
            </a:r>
            <a:r>
              <a:rPr lang="en-US" sz="3400" b="1" dirty="0">
                <a:latin typeface="Candara" panose="020E0502030303020204" pitchFamily="34" charset="0"/>
              </a:rPr>
              <a:t>This person does not…</a:t>
            </a:r>
          </a:p>
          <a:p>
            <a:pPr lvl="1">
              <a:buFont typeface="Wingdings" panose="05000000000000000000" pitchFamily="2" charset="2"/>
              <a:buChar char="§"/>
            </a:pPr>
            <a:r>
              <a:rPr lang="en-US" sz="3000" dirty="0">
                <a:latin typeface="Candara" panose="020E0502030303020204" pitchFamily="34" charset="0"/>
              </a:rPr>
              <a:t>Try to destroy others - James 5:8-9</a:t>
            </a:r>
          </a:p>
          <a:p>
            <a:pPr lvl="1">
              <a:buFont typeface="Wingdings" panose="05000000000000000000" pitchFamily="2" charset="2"/>
              <a:buChar char="§"/>
            </a:pPr>
            <a:r>
              <a:rPr lang="en-US" sz="3000" dirty="0">
                <a:latin typeface="Candara" panose="020E0502030303020204" pitchFamily="34" charset="0"/>
              </a:rPr>
              <a:t>Whisperer - Romans 1:29; Proverbs 18:8</a:t>
            </a:r>
          </a:p>
          <a:p>
            <a:pPr lvl="1">
              <a:buFont typeface="Wingdings" panose="05000000000000000000" pitchFamily="2" charset="2"/>
              <a:buChar char="§"/>
            </a:pPr>
            <a:r>
              <a:rPr lang="en-US" sz="3000" dirty="0">
                <a:latin typeface="Candara" panose="020E0502030303020204" pitchFamily="34" charset="0"/>
              </a:rPr>
              <a:t>Engage in talebearing - Prov. 20:19; 26:20-21</a:t>
            </a:r>
          </a:p>
        </p:txBody>
      </p:sp>
      <p:sp>
        <p:nvSpPr>
          <p:cNvPr id="7" name="Rectangle 6">
            <a:extLst>
              <a:ext uri="{FF2B5EF4-FFF2-40B4-BE49-F238E27FC236}">
                <a16:creationId xmlns:a16="http://schemas.microsoft.com/office/drawing/2014/main" id="{04385B17-E78E-6239-57B7-EB3F43DE6EE8}"/>
              </a:ext>
            </a:extLst>
          </p:cNvPr>
          <p:cNvSpPr/>
          <p:nvPr/>
        </p:nvSpPr>
        <p:spPr>
          <a:xfrm>
            <a:off x="2432050" y="867641"/>
            <a:ext cx="4705350" cy="461818"/>
          </a:xfrm>
          <a:prstGeom prst="rect">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E59231CB-B578-47B4-F3B6-BC99177094DF}"/>
              </a:ext>
            </a:extLst>
          </p:cNvPr>
          <p:cNvSpPr/>
          <p:nvPr/>
        </p:nvSpPr>
        <p:spPr>
          <a:xfrm>
            <a:off x="520700" y="1388341"/>
            <a:ext cx="8382000" cy="461818"/>
          </a:xfrm>
          <a:prstGeom prst="rect">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031F2B23-B5BB-EC5C-B825-CAC7CF4E320F}"/>
              </a:ext>
            </a:extLst>
          </p:cNvPr>
          <p:cNvSpPr/>
          <p:nvPr/>
        </p:nvSpPr>
        <p:spPr>
          <a:xfrm>
            <a:off x="520700" y="1896342"/>
            <a:ext cx="5245100" cy="461818"/>
          </a:xfrm>
          <a:prstGeom prst="rect">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322B205-5C8B-1E95-66D0-97D6E2170F38}"/>
              </a:ext>
            </a:extLst>
          </p:cNvPr>
          <p:cNvSpPr>
            <a:spLocks noGrp="1"/>
          </p:cNvSpPr>
          <p:nvPr>
            <p:ph type="title"/>
          </p:nvPr>
        </p:nvSpPr>
        <p:spPr>
          <a:xfrm>
            <a:off x="508000" y="698500"/>
            <a:ext cx="8496300" cy="1358901"/>
          </a:xfrm>
        </p:spPr>
        <p:txBody>
          <a:bodyPr>
            <a:normAutofit fontScale="90000"/>
          </a:bodyPr>
          <a:lstStyle/>
          <a:p>
            <a:pPr algn="l"/>
            <a:r>
              <a:rPr lang="en-US" b="1" i="1" dirty="0">
                <a:solidFill>
                  <a:srgbClr val="FFFF00"/>
                </a:solidFill>
                <a:latin typeface="Candara" panose="020E0502030303020204" pitchFamily="34" charset="0"/>
              </a:rPr>
              <a:t>“He that </a:t>
            </a:r>
            <a:r>
              <a:rPr lang="en-US" b="1" i="1" dirty="0" err="1">
                <a:solidFill>
                  <a:srgbClr val="FFFF00"/>
                </a:solidFill>
                <a:latin typeface="Candara" panose="020E0502030303020204" pitchFamily="34" charset="0"/>
              </a:rPr>
              <a:t>backbiteth</a:t>
            </a:r>
            <a:r>
              <a:rPr lang="en-US" b="1" i="1" dirty="0">
                <a:solidFill>
                  <a:srgbClr val="FFFF00"/>
                </a:solidFill>
                <a:latin typeface="Candara" panose="020E0502030303020204" pitchFamily="34" charset="0"/>
              </a:rPr>
              <a:t> not with his tongue, nor doeth evil to his </a:t>
            </a:r>
            <a:r>
              <a:rPr lang="en-US" b="1" i="1" dirty="0" err="1">
                <a:solidFill>
                  <a:srgbClr val="FFFF00"/>
                </a:solidFill>
                <a:latin typeface="Candara" panose="020E0502030303020204" pitchFamily="34" charset="0"/>
              </a:rPr>
              <a:t>neighbour</a:t>
            </a:r>
            <a:r>
              <a:rPr lang="en-US" b="1" i="1" dirty="0">
                <a:solidFill>
                  <a:srgbClr val="FFFF00"/>
                </a:solidFill>
                <a:latin typeface="Candara" panose="020E0502030303020204" pitchFamily="34" charset="0"/>
              </a:rPr>
              <a:t>, nor taketh up a reproach against his </a:t>
            </a:r>
            <a:r>
              <a:rPr lang="en-US" b="1" i="1" dirty="0" err="1">
                <a:solidFill>
                  <a:srgbClr val="FFFF00"/>
                </a:solidFill>
                <a:latin typeface="Candara" panose="020E0502030303020204" pitchFamily="34" charset="0"/>
              </a:rPr>
              <a:t>neighbour</a:t>
            </a:r>
            <a:r>
              <a:rPr lang="en-US" b="1" i="1" dirty="0">
                <a:solidFill>
                  <a:srgbClr val="FFFF00"/>
                </a:solidFill>
                <a:latin typeface="Candara" panose="020E0502030303020204" pitchFamily="34" charset="0"/>
              </a:rPr>
              <a:t>” </a:t>
            </a:r>
            <a:r>
              <a:rPr lang="en-US" dirty="0">
                <a:latin typeface="Candara" panose="020E0502030303020204" pitchFamily="34" charset="0"/>
              </a:rPr>
              <a:t>- vs 3</a:t>
            </a:r>
          </a:p>
        </p:txBody>
      </p:sp>
    </p:spTree>
    <p:extLst>
      <p:ext uri="{BB962C8B-B14F-4D97-AF65-F5344CB8AC3E}">
        <p14:creationId xmlns:p14="http://schemas.microsoft.com/office/powerpoint/2010/main" val="22381377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8" fill="hold" grpId="0" nodeType="after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wipe(left)">
                                      <p:cBhvr>
                                        <p:cTn id="13" dur="1000"/>
                                        <p:tgtEl>
                                          <p:spTgt spid="7"/>
                                        </p:tgtEl>
                                      </p:cBhvr>
                                    </p:animEffect>
                                  </p:childTnLst>
                                </p:cTn>
                              </p:par>
                            </p:childTnLst>
                          </p:cTn>
                        </p:par>
                        <p:par>
                          <p:cTn id="14" fill="hold">
                            <p:stCondLst>
                              <p:cond delay="2000"/>
                            </p:stCondLst>
                            <p:childTnLst>
                              <p:par>
                                <p:cTn id="15" presetID="22" presetClass="entr" presetSubtype="8" fill="hold" grpId="0" nodeType="after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left)">
                                      <p:cBhvr>
                                        <p:cTn id="17" dur="1000"/>
                                        <p:tgtEl>
                                          <p:spTgt spid="5"/>
                                        </p:tgtEl>
                                      </p:cBhvr>
                                    </p:animEffect>
                                  </p:childTnLst>
                                </p:cTn>
                              </p:par>
                            </p:childTnLst>
                          </p:cTn>
                        </p:par>
                        <p:par>
                          <p:cTn id="18" fill="hold">
                            <p:stCondLst>
                              <p:cond delay="3000"/>
                            </p:stCondLst>
                            <p:childTnLst>
                              <p:par>
                                <p:cTn id="19" presetID="22" presetClass="entr" presetSubtype="8" fill="hold" grpId="0" nodeType="after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wipe(left)">
                                      <p:cBhvr>
                                        <p:cTn id="21" dur="1000"/>
                                        <p:tgtEl>
                                          <p:spTgt spid="6"/>
                                        </p:tgtEl>
                                      </p:cBhvr>
                                    </p:animEffect>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Effect transition="in" filter="fade">
                                      <p:cBhvr>
                                        <p:cTn id="26" dur="1000"/>
                                        <p:tgtEl>
                                          <p:spTgt spid="3">
                                            <p:txEl>
                                              <p:pRg st="1" end="1"/>
                                            </p:txEl>
                                          </p:spTgt>
                                        </p:tgtEl>
                                      </p:cBhvr>
                                    </p:animEffect>
                                    <p:anim calcmode="lin" valueType="num">
                                      <p:cBhvr>
                                        <p:cTn id="27"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animEffect transition="in" filter="fade">
                                      <p:cBhvr>
                                        <p:cTn id="33" dur="1000"/>
                                        <p:tgtEl>
                                          <p:spTgt spid="3">
                                            <p:txEl>
                                              <p:pRg st="2" end="2"/>
                                            </p:txEl>
                                          </p:spTgt>
                                        </p:tgtEl>
                                      </p:cBhvr>
                                    </p:animEffect>
                                    <p:anim calcmode="lin" valueType="num">
                                      <p:cBhvr>
                                        <p:cTn id="3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3">
                                            <p:txEl>
                                              <p:pRg st="3" end="3"/>
                                            </p:txEl>
                                          </p:spTgt>
                                        </p:tgtEl>
                                        <p:attrNameLst>
                                          <p:attrName>style.visibility</p:attrName>
                                        </p:attrNameLst>
                                      </p:cBhvr>
                                      <p:to>
                                        <p:strVal val="visible"/>
                                      </p:to>
                                    </p:set>
                                    <p:animEffect transition="in" filter="fade">
                                      <p:cBhvr>
                                        <p:cTn id="40" dur="1000"/>
                                        <p:tgtEl>
                                          <p:spTgt spid="3">
                                            <p:txEl>
                                              <p:pRg st="3" end="3"/>
                                            </p:txEl>
                                          </p:spTgt>
                                        </p:tgtEl>
                                      </p:cBhvr>
                                    </p:animEffect>
                                    <p:anim calcmode="lin" valueType="num">
                                      <p:cBhvr>
                                        <p:cTn id="41"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3">
                                            <p:txEl>
                                              <p:pRg st="4" end="4"/>
                                            </p:txEl>
                                          </p:spTgt>
                                        </p:tgtEl>
                                        <p:attrNameLst>
                                          <p:attrName>style.visibility</p:attrName>
                                        </p:attrNameLst>
                                      </p:cBhvr>
                                      <p:to>
                                        <p:strVal val="visible"/>
                                      </p:to>
                                    </p:set>
                                    <p:animEffect transition="in" filter="fade">
                                      <p:cBhvr>
                                        <p:cTn id="47" dur="1000"/>
                                        <p:tgtEl>
                                          <p:spTgt spid="3">
                                            <p:txEl>
                                              <p:pRg st="4" end="4"/>
                                            </p:txEl>
                                          </p:spTgt>
                                        </p:tgtEl>
                                      </p:cBhvr>
                                    </p:animEffect>
                                    <p:anim calcmode="lin" valueType="num">
                                      <p:cBhvr>
                                        <p:cTn id="4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grpId="0" nodeType="clickEffect">
                                  <p:stCondLst>
                                    <p:cond delay="0"/>
                                  </p:stCondLst>
                                  <p:childTnLst>
                                    <p:set>
                                      <p:cBhvr>
                                        <p:cTn id="53" dur="1" fill="hold">
                                          <p:stCondLst>
                                            <p:cond delay="0"/>
                                          </p:stCondLst>
                                        </p:cTn>
                                        <p:tgtEl>
                                          <p:spTgt spid="3">
                                            <p:txEl>
                                              <p:pRg st="5" end="5"/>
                                            </p:txEl>
                                          </p:spTgt>
                                        </p:tgtEl>
                                        <p:attrNameLst>
                                          <p:attrName>style.visibility</p:attrName>
                                        </p:attrNameLst>
                                      </p:cBhvr>
                                      <p:to>
                                        <p:strVal val="visible"/>
                                      </p:to>
                                    </p:set>
                                    <p:animEffect transition="in" filter="fade">
                                      <p:cBhvr>
                                        <p:cTn id="54" dur="1000"/>
                                        <p:tgtEl>
                                          <p:spTgt spid="3">
                                            <p:txEl>
                                              <p:pRg st="5" end="5"/>
                                            </p:txEl>
                                          </p:spTgt>
                                        </p:tgtEl>
                                      </p:cBhvr>
                                    </p:animEffect>
                                    <p:anim calcmode="lin" valueType="num">
                                      <p:cBhvr>
                                        <p:cTn id="5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42" presetClass="entr" presetSubtype="0" fill="hold" grpId="0" nodeType="clickEffect">
                                  <p:stCondLst>
                                    <p:cond delay="0"/>
                                  </p:stCondLst>
                                  <p:childTnLst>
                                    <p:set>
                                      <p:cBhvr>
                                        <p:cTn id="60" dur="1" fill="hold">
                                          <p:stCondLst>
                                            <p:cond delay="0"/>
                                          </p:stCondLst>
                                        </p:cTn>
                                        <p:tgtEl>
                                          <p:spTgt spid="3">
                                            <p:txEl>
                                              <p:pRg st="6" end="6"/>
                                            </p:txEl>
                                          </p:spTgt>
                                        </p:tgtEl>
                                        <p:attrNameLst>
                                          <p:attrName>style.visibility</p:attrName>
                                        </p:attrNameLst>
                                      </p:cBhvr>
                                      <p:to>
                                        <p:strVal val="visible"/>
                                      </p:to>
                                    </p:set>
                                    <p:animEffect transition="in" filter="fade">
                                      <p:cBhvr>
                                        <p:cTn id="61" dur="1000"/>
                                        <p:tgtEl>
                                          <p:spTgt spid="3">
                                            <p:txEl>
                                              <p:pRg st="6" end="6"/>
                                            </p:txEl>
                                          </p:spTgt>
                                        </p:tgtEl>
                                      </p:cBhvr>
                                    </p:animEffect>
                                    <p:anim calcmode="lin" valueType="num">
                                      <p:cBhvr>
                                        <p:cTn id="6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63"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7" grpId="0" uiExpand="1" animBg="1"/>
      <p:bldP spid="5" grpId="0" animBg="1"/>
      <p:bldP spid="6" grpId="0" uiExpan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F036A76-E44A-232A-1170-4FF7E2D74A1A}"/>
              </a:ext>
            </a:extLst>
          </p:cNvPr>
          <p:cNvSpPr>
            <a:spLocks noGrp="1"/>
          </p:cNvSpPr>
          <p:nvPr>
            <p:ph idx="1"/>
          </p:nvPr>
        </p:nvSpPr>
        <p:spPr>
          <a:xfrm>
            <a:off x="660400" y="2527300"/>
            <a:ext cx="8341932" cy="4330700"/>
          </a:xfrm>
        </p:spPr>
        <p:txBody>
          <a:bodyPr>
            <a:normAutofit fontScale="92500" lnSpcReduction="10000"/>
          </a:bodyPr>
          <a:lstStyle/>
          <a:p>
            <a:pPr marL="548640" indent="-548640">
              <a:buFont typeface="+mj-lt"/>
              <a:buAutoNum type="arabicPeriod" startAt="6"/>
            </a:pPr>
            <a:r>
              <a:rPr lang="en-US" sz="3400" b="1" dirty="0">
                <a:latin typeface="Candara" panose="020E0502030303020204" pitchFamily="34" charset="0"/>
              </a:rPr>
              <a:t>These despise </a:t>
            </a:r>
            <a:r>
              <a:rPr lang="en-US" sz="3400" b="1" i="1" dirty="0">
                <a:latin typeface="Candara" panose="020E0502030303020204" pitchFamily="34" charset="0"/>
              </a:rPr>
              <a:t>“vile” </a:t>
            </a:r>
            <a:r>
              <a:rPr lang="en-US" sz="3400" b="1" dirty="0">
                <a:latin typeface="Candara" panose="020E0502030303020204" pitchFamily="34" charset="0"/>
              </a:rPr>
              <a:t>persons and honor those who </a:t>
            </a:r>
            <a:r>
              <a:rPr lang="en-US" sz="3400" b="1" i="1" dirty="0">
                <a:latin typeface="Candara" panose="020E0502030303020204" pitchFamily="34" charset="0"/>
              </a:rPr>
              <a:t>“fear the Lord” </a:t>
            </a:r>
            <a:r>
              <a:rPr lang="en-US" sz="3400" dirty="0">
                <a:latin typeface="Candara" panose="020E0502030303020204" pitchFamily="34" charset="0"/>
              </a:rPr>
              <a:t>- Proverbs 8:13</a:t>
            </a:r>
            <a:endParaRPr lang="en-US" sz="3000" dirty="0">
              <a:latin typeface="Candara" panose="020E0502030303020204" pitchFamily="34" charset="0"/>
            </a:endParaRPr>
          </a:p>
          <a:p>
            <a:pPr lvl="1">
              <a:buFont typeface="Wingdings" panose="05000000000000000000" pitchFamily="2" charset="2"/>
              <a:buChar char="§"/>
            </a:pPr>
            <a:r>
              <a:rPr lang="en-US" sz="3000" dirty="0">
                <a:latin typeface="Candara" panose="020E0502030303020204" pitchFamily="34" charset="0"/>
              </a:rPr>
              <a:t>The </a:t>
            </a:r>
            <a:r>
              <a:rPr lang="en-US" sz="3000" b="1" i="1" dirty="0">
                <a:latin typeface="Candara" panose="020E0502030303020204" pitchFamily="34" charset="0"/>
              </a:rPr>
              <a:t>“vile” </a:t>
            </a:r>
            <a:r>
              <a:rPr lang="en-US" sz="3000" dirty="0">
                <a:latin typeface="Candara" panose="020E0502030303020204" pitchFamily="34" charset="0"/>
              </a:rPr>
              <a:t>are those who are involved base and evil deeds</a:t>
            </a:r>
          </a:p>
          <a:p>
            <a:pPr marL="0" lvl="1" indent="0">
              <a:buNone/>
            </a:pPr>
            <a:r>
              <a:rPr lang="en-US" sz="3400" b="1" dirty="0">
                <a:latin typeface="Candara" panose="020E0502030303020204" pitchFamily="34" charset="0"/>
              </a:rPr>
              <a:t>  One who is righteous…</a:t>
            </a:r>
          </a:p>
          <a:p>
            <a:pPr lvl="1">
              <a:buFont typeface="Wingdings" panose="05000000000000000000" pitchFamily="2" charset="2"/>
              <a:buChar char="§"/>
            </a:pPr>
            <a:r>
              <a:rPr lang="en-US" sz="3000" dirty="0">
                <a:latin typeface="Candara" panose="020E0502030303020204" pitchFamily="34" charset="0"/>
              </a:rPr>
              <a:t>Rejects evil people - Psalms 26:5</a:t>
            </a:r>
          </a:p>
          <a:p>
            <a:pPr lvl="1">
              <a:buFont typeface="Wingdings" panose="05000000000000000000" pitchFamily="2" charset="2"/>
              <a:buChar char="§"/>
            </a:pPr>
            <a:r>
              <a:rPr lang="en-US" sz="3000" dirty="0">
                <a:latin typeface="Candara" panose="020E0502030303020204" pitchFamily="34" charset="0"/>
              </a:rPr>
              <a:t>Honors those who fear God - 3 John 5-8</a:t>
            </a:r>
          </a:p>
          <a:p>
            <a:pPr lvl="2">
              <a:buFont typeface="Wingdings" panose="05000000000000000000" pitchFamily="2" charset="2"/>
              <a:buChar char="§"/>
            </a:pPr>
            <a:r>
              <a:rPr lang="en-US" sz="2800" dirty="0">
                <a:latin typeface="Candara" panose="020E0502030303020204" pitchFamily="34" charset="0"/>
              </a:rPr>
              <a:t>Isaiah 5:20; Proverbs 17:15</a:t>
            </a:r>
          </a:p>
          <a:p>
            <a:pPr marL="182880" indent="-457200">
              <a:buNone/>
            </a:pPr>
            <a:r>
              <a:rPr lang="en-US" sz="3800" b="1" dirty="0">
                <a:latin typeface="Candara" panose="020E0502030303020204" pitchFamily="34" charset="0"/>
              </a:rPr>
              <a:t>  </a:t>
            </a:r>
            <a:r>
              <a:rPr lang="en-US" sz="3400" b="1" dirty="0">
                <a:latin typeface="Candara" panose="020E0502030303020204" pitchFamily="34" charset="0"/>
              </a:rPr>
              <a:t>We must love what God loves and hate what God hates!</a:t>
            </a:r>
          </a:p>
        </p:txBody>
      </p:sp>
      <p:sp>
        <p:nvSpPr>
          <p:cNvPr id="7" name="Rectangle 6">
            <a:extLst>
              <a:ext uri="{FF2B5EF4-FFF2-40B4-BE49-F238E27FC236}">
                <a16:creationId xmlns:a16="http://schemas.microsoft.com/office/drawing/2014/main" id="{04385B17-E78E-6239-57B7-EB3F43DE6EE8}"/>
              </a:ext>
            </a:extLst>
          </p:cNvPr>
          <p:cNvSpPr/>
          <p:nvPr/>
        </p:nvSpPr>
        <p:spPr>
          <a:xfrm>
            <a:off x="520699" y="397741"/>
            <a:ext cx="6459649" cy="461818"/>
          </a:xfrm>
          <a:prstGeom prst="rect">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E59231CB-B578-47B4-F3B6-BC99177094DF}"/>
              </a:ext>
            </a:extLst>
          </p:cNvPr>
          <p:cNvSpPr/>
          <p:nvPr/>
        </p:nvSpPr>
        <p:spPr>
          <a:xfrm>
            <a:off x="520699" y="890374"/>
            <a:ext cx="8382000" cy="461818"/>
          </a:xfrm>
          <a:prstGeom prst="rect">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031F2B23-B5BB-EC5C-B825-CAC7CF4E320F}"/>
              </a:ext>
            </a:extLst>
          </p:cNvPr>
          <p:cNvSpPr/>
          <p:nvPr/>
        </p:nvSpPr>
        <p:spPr>
          <a:xfrm>
            <a:off x="508000" y="1379662"/>
            <a:ext cx="4064000" cy="461818"/>
          </a:xfrm>
          <a:prstGeom prst="rect">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322B205-5C8B-1E95-66D0-97D6E2170F38}"/>
              </a:ext>
            </a:extLst>
          </p:cNvPr>
          <p:cNvSpPr>
            <a:spLocks noGrp="1"/>
          </p:cNvSpPr>
          <p:nvPr>
            <p:ph type="title"/>
          </p:nvPr>
        </p:nvSpPr>
        <p:spPr>
          <a:xfrm>
            <a:off x="508000" y="698500"/>
            <a:ext cx="8636000" cy="1358901"/>
          </a:xfrm>
        </p:spPr>
        <p:txBody>
          <a:bodyPr>
            <a:noAutofit/>
          </a:bodyPr>
          <a:lstStyle/>
          <a:p>
            <a:pPr algn="l"/>
            <a:r>
              <a:rPr lang="en-US" sz="3400" b="1" i="1" dirty="0">
                <a:solidFill>
                  <a:srgbClr val="FFFF00"/>
                </a:solidFill>
                <a:latin typeface="Candara" panose="020E0502030303020204" pitchFamily="34" charset="0"/>
              </a:rPr>
              <a:t>“In whose eyes a vile person is contemned; but he </a:t>
            </a:r>
            <a:r>
              <a:rPr lang="en-US" sz="3400" b="1" i="1" dirty="0" err="1">
                <a:solidFill>
                  <a:srgbClr val="FFFF00"/>
                </a:solidFill>
                <a:latin typeface="Candara" panose="020E0502030303020204" pitchFamily="34" charset="0"/>
              </a:rPr>
              <a:t>honoureth</a:t>
            </a:r>
            <a:r>
              <a:rPr lang="en-US" sz="3400" b="1" i="1" dirty="0">
                <a:solidFill>
                  <a:srgbClr val="FFFF00"/>
                </a:solidFill>
                <a:latin typeface="Candara" panose="020E0502030303020204" pitchFamily="34" charset="0"/>
              </a:rPr>
              <a:t> them that fear the LORD. He that </a:t>
            </a:r>
            <a:r>
              <a:rPr lang="en-US" sz="3400" b="1" i="1" dirty="0" err="1">
                <a:solidFill>
                  <a:srgbClr val="FFFF00"/>
                </a:solidFill>
                <a:latin typeface="Candara" panose="020E0502030303020204" pitchFamily="34" charset="0"/>
              </a:rPr>
              <a:t>sweareth</a:t>
            </a:r>
            <a:r>
              <a:rPr lang="en-US" sz="3400" b="1" i="1" dirty="0">
                <a:solidFill>
                  <a:srgbClr val="FFFF00"/>
                </a:solidFill>
                <a:latin typeface="Candara" panose="020E0502030303020204" pitchFamily="34" charset="0"/>
              </a:rPr>
              <a:t> to his own hurt, and </a:t>
            </a:r>
            <a:r>
              <a:rPr lang="en-US" sz="3400" b="1" i="1" dirty="0" err="1">
                <a:solidFill>
                  <a:srgbClr val="FFFF00"/>
                </a:solidFill>
                <a:latin typeface="Candara" panose="020E0502030303020204" pitchFamily="34" charset="0"/>
              </a:rPr>
              <a:t>changeth</a:t>
            </a:r>
            <a:r>
              <a:rPr lang="en-US" sz="3400" b="1" i="1" dirty="0">
                <a:solidFill>
                  <a:srgbClr val="FFFF00"/>
                </a:solidFill>
                <a:latin typeface="Candara" panose="020E0502030303020204" pitchFamily="34" charset="0"/>
              </a:rPr>
              <a:t> not” </a:t>
            </a:r>
            <a:r>
              <a:rPr lang="en-US" sz="3400" dirty="0">
                <a:latin typeface="Candara" panose="020E0502030303020204" pitchFamily="34" charset="0"/>
              </a:rPr>
              <a:t>- vs 4</a:t>
            </a:r>
          </a:p>
        </p:txBody>
      </p:sp>
    </p:spTree>
    <p:extLst>
      <p:ext uri="{BB962C8B-B14F-4D97-AF65-F5344CB8AC3E}">
        <p14:creationId xmlns:p14="http://schemas.microsoft.com/office/powerpoint/2010/main" val="14790349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8" fill="hold" grpId="0" nodeType="after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wipe(left)">
                                      <p:cBhvr>
                                        <p:cTn id="13" dur="1000"/>
                                        <p:tgtEl>
                                          <p:spTgt spid="7"/>
                                        </p:tgtEl>
                                      </p:cBhvr>
                                    </p:animEffect>
                                  </p:childTnLst>
                                </p:cTn>
                              </p:par>
                            </p:childTnLst>
                          </p:cTn>
                        </p:par>
                        <p:par>
                          <p:cTn id="14" fill="hold">
                            <p:stCondLst>
                              <p:cond delay="2000"/>
                            </p:stCondLst>
                            <p:childTnLst>
                              <p:par>
                                <p:cTn id="15" presetID="22" presetClass="entr" presetSubtype="8" fill="hold" grpId="0" nodeType="after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left)">
                                      <p:cBhvr>
                                        <p:cTn id="17" dur="1000"/>
                                        <p:tgtEl>
                                          <p:spTgt spid="5"/>
                                        </p:tgtEl>
                                      </p:cBhvr>
                                    </p:animEffect>
                                  </p:childTnLst>
                                </p:cTn>
                              </p:par>
                            </p:childTnLst>
                          </p:cTn>
                        </p:par>
                        <p:par>
                          <p:cTn id="18" fill="hold">
                            <p:stCondLst>
                              <p:cond delay="3000"/>
                            </p:stCondLst>
                            <p:childTnLst>
                              <p:par>
                                <p:cTn id="19" presetID="22" presetClass="entr" presetSubtype="8" fill="hold" grpId="0" nodeType="after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wipe(left)">
                                      <p:cBhvr>
                                        <p:cTn id="21" dur="1000"/>
                                        <p:tgtEl>
                                          <p:spTgt spid="6"/>
                                        </p:tgtEl>
                                      </p:cBhvr>
                                    </p:animEffect>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Effect transition="in" filter="fade">
                                      <p:cBhvr>
                                        <p:cTn id="26" dur="1000"/>
                                        <p:tgtEl>
                                          <p:spTgt spid="3">
                                            <p:txEl>
                                              <p:pRg st="1" end="1"/>
                                            </p:txEl>
                                          </p:spTgt>
                                        </p:tgtEl>
                                      </p:cBhvr>
                                    </p:animEffect>
                                    <p:anim calcmode="lin" valueType="num">
                                      <p:cBhvr>
                                        <p:cTn id="27"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animEffect transition="in" filter="fade">
                                      <p:cBhvr>
                                        <p:cTn id="33" dur="1000"/>
                                        <p:tgtEl>
                                          <p:spTgt spid="3">
                                            <p:txEl>
                                              <p:pRg st="2" end="2"/>
                                            </p:txEl>
                                          </p:spTgt>
                                        </p:tgtEl>
                                      </p:cBhvr>
                                    </p:animEffect>
                                    <p:anim calcmode="lin" valueType="num">
                                      <p:cBhvr>
                                        <p:cTn id="3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3">
                                            <p:txEl>
                                              <p:pRg st="3" end="3"/>
                                            </p:txEl>
                                          </p:spTgt>
                                        </p:tgtEl>
                                        <p:attrNameLst>
                                          <p:attrName>style.visibility</p:attrName>
                                        </p:attrNameLst>
                                      </p:cBhvr>
                                      <p:to>
                                        <p:strVal val="visible"/>
                                      </p:to>
                                    </p:set>
                                    <p:animEffect transition="in" filter="fade">
                                      <p:cBhvr>
                                        <p:cTn id="40" dur="1000"/>
                                        <p:tgtEl>
                                          <p:spTgt spid="3">
                                            <p:txEl>
                                              <p:pRg st="3" end="3"/>
                                            </p:txEl>
                                          </p:spTgt>
                                        </p:tgtEl>
                                      </p:cBhvr>
                                    </p:animEffect>
                                    <p:anim calcmode="lin" valueType="num">
                                      <p:cBhvr>
                                        <p:cTn id="41"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3">
                                            <p:txEl>
                                              <p:pRg st="4" end="4"/>
                                            </p:txEl>
                                          </p:spTgt>
                                        </p:tgtEl>
                                        <p:attrNameLst>
                                          <p:attrName>style.visibility</p:attrName>
                                        </p:attrNameLst>
                                      </p:cBhvr>
                                      <p:to>
                                        <p:strVal val="visible"/>
                                      </p:to>
                                    </p:set>
                                    <p:animEffect transition="in" filter="fade">
                                      <p:cBhvr>
                                        <p:cTn id="47" dur="1000"/>
                                        <p:tgtEl>
                                          <p:spTgt spid="3">
                                            <p:txEl>
                                              <p:pRg st="4" end="4"/>
                                            </p:txEl>
                                          </p:spTgt>
                                        </p:tgtEl>
                                      </p:cBhvr>
                                    </p:animEffect>
                                    <p:anim calcmode="lin" valueType="num">
                                      <p:cBhvr>
                                        <p:cTn id="4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50" fill="hold">
                            <p:stCondLst>
                              <p:cond delay="1000"/>
                            </p:stCondLst>
                            <p:childTnLst>
                              <p:par>
                                <p:cTn id="51" presetID="42" presetClass="entr" presetSubtype="0" fill="hold" grpId="0" nodeType="afterEffect">
                                  <p:stCondLst>
                                    <p:cond delay="0"/>
                                  </p:stCondLst>
                                  <p:childTnLst>
                                    <p:set>
                                      <p:cBhvr>
                                        <p:cTn id="52" dur="1" fill="hold">
                                          <p:stCondLst>
                                            <p:cond delay="0"/>
                                          </p:stCondLst>
                                        </p:cTn>
                                        <p:tgtEl>
                                          <p:spTgt spid="3">
                                            <p:txEl>
                                              <p:pRg st="5" end="5"/>
                                            </p:txEl>
                                          </p:spTgt>
                                        </p:tgtEl>
                                        <p:attrNameLst>
                                          <p:attrName>style.visibility</p:attrName>
                                        </p:attrNameLst>
                                      </p:cBhvr>
                                      <p:to>
                                        <p:strVal val="visible"/>
                                      </p:to>
                                    </p:set>
                                    <p:animEffect transition="in" filter="fade">
                                      <p:cBhvr>
                                        <p:cTn id="53" dur="1000"/>
                                        <p:tgtEl>
                                          <p:spTgt spid="3">
                                            <p:txEl>
                                              <p:pRg st="5" end="5"/>
                                            </p:txEl>
                                          </p:spTgt>
                                        </p:tgtEl>
                                      </p:cBhvr>
                                    </p:animEffect>
                                    <p:anim calcmode="lin" valueType="num">
                                      <p:cBhvr>
                                        <p:cTn id="54"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5"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42" presetClass="entr" presetSubtype="0" fill="hold" grpId="0" nodeType="clickEffect">
                                  <p:stCondLst>
                                    <p:cond delay="0"/>
                                  </p:stCondLst>
                                  <p:childTnLst>
                                    <p:set>
                                      <p:cBhvr>
                                        <p:cTn id="59" dur="1" fill="hold">
                                          <p:stCondLst>
                                            <p:cond delay="0"/>
                                          </p:stCondLst>
                                        </p:cTn>
                                        <p:tgtEl>
                                          <p:spTgt spid="3">
                                            <p:txEl>
                                              <p:pRg st="6" end="6"/>
                                            </p:txEl>
                                          </p:spTgt>
                                        </p:tgtEl>
                                        <p:attrNameLst>
                                          <p:attrName>style.visibility</p:attrName>
                                        </p:attrNameLst>
                                      </p:cBhvr>
                                      <p:to>
                                        <p:strVal val="visible"/>
                                      </p:to>
                                    </p:set>
                                    <p:animEffect transition="in" filter="fade">
                                      <p:cBhvr>
                                        <p:cTn id="60" dur="1000"/>
                                        <p:tgtEl>
                                          <p:spTgt spid="3">
                                            <p:txEl>
                                              <p:pRg st="6" end="6"/>
                                            </p:txEl>
                                          </p:spTgt>
                                        </p:tgtEl>
                                      </p:cBhvr>
                                    </p:animEffect>
                                    <p:anim calcmode="lin" valueType="num">
                                      <p:cBhvr>
                                        <p:cTn id="61"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62"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7" grpId="0" uiExpand="1" animBg="1"/>
      <p:bldP spid="5" grpId="0" animBg="1"/>
      <p:bldP spid="6" grpId="0" uiExpand="1" animBg="1"/>
    </p:bldLst>
  </p:timing>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77210f24a1be23c92c90fd886aa0aa">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60e05723c5c1908df1a1a4ebf11d344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Props1.xml><?xml version="1.0" encoding="utf-8"?>
<ds:datastoreItem xmlns:ds="http://schemas.openxmlformats.org/officeDocument/2006/customXml" ds:itemID="{10BEB954-4024-4CCF-A9D6-4C00FDC028D9}">
  <ds:schemaRefs>
    <ds:schemaRef ds:uri="http://schemas.microsoft.com/sharepoint/v3/contenttype/forms"/>
  </ds:schemaRefs>
</ds:datastoreItem>
</file>

<file path=customXml/itemProps2.xml><?xml version="1.0" encoding="utf-8"?>
<ds:datastoreItem xmlns:ds="http://schemas.openxmlformats.org/officeDocument/2006/customXml" ds:itemID="{AB96CC85-5758-41C0-8EFD-737AFB69121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710EE66-8707-456F-8F2E-091D581CB030}">
  <ds:schemaRefs>
    <ds:schemaRef ds:uri="16c05727-aa75-4e4a-9b5f-8a80a1165891"/>
    <ds:schemaRef ds:uri="http://schemas.microsoft.com/office/infopath/2007/PartnerControls"/>
    <ds:schemaRef ds:uri="http://purl.org/dc/terms/"/>
    <ds:schemaRef ds:uri="71af3243-3dd4-4a8d-8c0d-dd76da1f02a5"/>
    <ds:schemaRef ds:uri="http://purl.org/dc/dcmitype/"/>
    <ds:schemaRef ds:uri="http://schemas.microsoft.com/office/2006/documentManagement/types"/>
    <ds:schemaRef ds:uri="http://purl.org/dc/elements/1.1/"/>
    <ds:schemaRef ds:uri="http://schemas.microsoft.com/office/2006/metadata/propertie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Vapor Trail</Template>
  <TotalTime>456</TotalTime>
  <Words>4776</Words>
  <Application>Microsoft Office PowerPoint</Application>
  <PresentationFormat>On-screen Show (4:3)</PresentationFormat>
  <Paragraphs>193</Paragraphs>
  <Slides>14</Slides>
  <Notes>14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Calibri</vt:lpstr>
      <vt:lpstr>Candara</vt:lpstr>
      <vt:lpstr>Century Gothic</vt:lpstr>
      <vt:lpstr>CIDFont+F7</vt:lpstr>
      <vt:lpstr>Wingdings</vt:lpstr>
      <vt:lpstr>Vapor Trail</vt:lpstr>
      <vt:lpstr>Psalms 15</vt:lpstr>
      <vt:lpstr>Psalms 15:1-5</vt:lpstr>
      <vt:lpstr>“LORD, who shall abide in thy tabernacle? who shall dwell in thy holy hill?” - vs 1</vt:lpstr>
      <vt:lpstr>“He that walketh uprightly, and worketh righteousness, and speaketh the truth in his heart” - vs 2</vt:lpstr>
      <vt:lpstr>“He that walketh uprightly, and worketh righteousness, and speaketh the truth in his heart” - vs 2</vt:lpstr>
      <vt:lpstr>“He that walketh uprightly, and worketh righteousness, and speaketh the truth in his heart” - vs 2</vt:lpstr>
      <vt:lpstr>“He that backbiteth not with his tongue, nor doeth evil to his neighbour, nor taketh up a reproach against his neighbour” - vs 3</vt:lpstr>
      <vt:lpstr>“He that backbiteth not with his tongue, nor doeth evil to his neighbour, nor taketh up a reproach against his neighbour” - vs 3</vt:lpstr>
      <vt:lpstr>“In whose eyes a vile person is contemned; but he honoureth them that fear the LORD. He that sweareth to his own hurt, and changeth not” - vs 4</vt:lpstr>
      <vt:lpstr>“In whose eyes a vile person is contemned; but he honoureth them that fear the LORD. He that sweareth to his own hurt, and changeth not” - vs 4</vt:lpstr>
      <vt:lpstr>“He that putteth not out his money to interest, Nor taketh reward against the innocent. He that doeth these things shall never be moved” - vs 5</vt:lpstr>
      <vt:lpstr>“He that putteth not out his money to interest, Nor taketh reward against the innocent. He that doeth these things shall never be moved” - vs 5</vt:lpstr>
      <vt:lpstr>“He that putteth not out his money to interest, Nor taketh reward against the innocent. He that doeth these things shall never be moved” - vs 5</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Psalms 15</dc:title>
  <dc:creator>Tommy McClure</dc:creator>
  <cp:lastModifiedBy>Tommy McClure</cp:lastModifiedBy>
  <cp:revision>6</cp:revision>
  <cp:lastPrinted>2022-06-18T21:20:59Z</cp:lastPrinted>
  <dcterms:created xsi:type="dcterms:W3CDTF">2022-06-17T20:20:14Z</dcterms:created>
  <dcterms:modified xsi:type="dcterms:W3CDTF">2022-06-20T03:17:27Z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