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theme/themeOverride4.xml" ContentType="application/vnd.openxmlformats-officedocument.themeOverride+xml"/>
  <Override PartName="/ppt/notesSlides/notesSlide9.xml" ContentType="application/vnd.openxmlformats-officedocument.presentationml.notesSlide+xml"/>
  <Override PartName="/ppt/theme/themeOverride5.xml" ContentType="application/vnd.openxmlformats-officedocument.themeOverride+xml"/>
  <Override PartName="/ppt/notesSlides/notesSlide10.xml" ContentType="application/vnd.openxmlformats-officedocument.presentationml.notesSlide+xml"/>
  <Override PartName="/ppt/theme/themeOverride6.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292" r:id="rId5"/>
    <p:sldId id="310" r:id="rId6"/>
    <p:sldId id="315" r:id="rId7"/>
    <p:sldId id="316" r:id="rId8"/>
    <p:sldId id="314" r:id="rId9"/>
    <p:sldId id="317" r:id="rId10"/>
    <p:sldId id="309" r:id="rId11"/>
    <p:sldId id="311" r:id="rId12"/>
    <p:sldId id="313" r:id="rId13"/>
    <p:sldId id="312" r:id="rId14"/>
    <p:sldId id="319" r:id="rId15"/>
    <p:sldId id="318" r:id="rId16"/>
    <p:sldId id="367"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ABDFE2-C7C9-431D-988B-D0B300E8759C}" v="1" dt="2022-06-12T22:18:05.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81352" autoAdjust="0"/>
  </p:normalViewPr>
  <p:slideViewPr>
    <p:cSldViewPr snapToGrid="0">
      <p:cViewPr varScale="1">
        <p:scale>
          <a:sx n="87" d="100"/>
          <a:sy n="87" d="100"/>
        </p:scale>
        <p:origin x="2340" y="84"/>
      </p:cViewPr>
      <p:guideLst/>
    </p:cSldViewPr>
  </p:slideViewPr>
  <p:notesTextViewPr>
    <p:cViewPr>
      <p:scale>
        <a:sx n="1" d="1"/>
        <a:sy n="1" d="1"/>
      </p:scale>
      <p:origin x="0" y="0"/>
    </p:cViewPr>
  </p:notesTextViewPr>
  <p:notesViewPr>
    <p:cSldViewPr snapToGrid="0">
      <p:cViewPr varScale="1">
        <p:scale>
          <a:sx n="78" d="100"/>
          <a:sy n="78" d="100"/>
        </p:scale>
        <p:origin x="393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812E4B6-364C-41CD-A23A-220FB72FC92E}"/>
    <pc:docChg chg="undo custSel addSld modSld sldOrd modMainMaster">
      <pc:chgData name="Tommy McClure" userId="5f57beb918c8a44c" providerId="LiveId" clId="{C812E4B6-364C-41CD-A23A-220FB72FC92E}" dt="2022-06-12T02:22:31.587" v="7006" actId="14100"/>
      <pc:docMkLst>
        <pc:docMk/>
      </pc:docMkLst>
      <pc:sldChg chg="delSp modSp mod modTransition modNotesTx">
        <pc:chgData name="Tommy McClure" userId="5f57beb918c8a44c" providerId="LiveId" clId="{C812E4B6-364C-41CD-A23A-220FB72FC92E}" dt="2022-06-11T21:13:11.041" v="6744" actId="255"/>
        <pc:sldMkLst>
          <pc:docMk/>
          <pc:sldMk cId="2152082915" sldId="292"/>
        </pc:sldMkLst>
        <pc:spChg chg="mod">
          <ac:chgData name="Tommy McClure" userId="5f57beb918c8a44c" providerId="LiveId" clId="{C812E4B6-364C-41CD-A23A-220FB72FC92E}" dt="2022-06-11T21:13:11.041" v="6744" actId="255"/>
          <ac:spMkLst>
            <pc:docMk/>
            <pc:sldMk cId="2152082915" sldId="292"/>
            <ac:spMk id="2" creationId="{C0D7398C-75E5-4CB0-BA4F-D7D5CF2495D4}"/>
          </ac:spMkLst>
        </pc:spChg>
        <pc:spChg chg="del mod">
          <ac:chgData name="Tommy McClure" userId="5f57beb918c8a44c" providerId="LiveId" clId="{C812E4B6-364C-41CD-A23A-220FB72FC92E}" dt="2022-06-11T21:12:59.864" v="6743" actId="478"/>
          <ac:spMkLst>
            <pc:docMk/>
            <pc:sldMk cId="2152082915" sldId="292"/>
            <ac:spMk id="3" creationId="{5C5BFB45-FC34-495C-9C68-F9641246C2EE}"/>
          </ac:spMkLst>
        </pc:spChg>
      </pc:sldChg>
      <pc:sldChg chg="addSp delSp modSp mod ord modTransition modAnim modNotes modNotesTx">
        <pc:chgData name="Tommy McClure" userId="5f57beb918c8a44c" providerId="LiveId" clId="{C812E4B6-364C-41CD-A23A-220FB72FC92E}" dt="2022-06-12T02:17:55.586" v="6969" actId="14100"/>
        <pc:sldMkLst>
          <pc:docMk/>
          <pc:sldMk cId="3833773525" sldId="309"/>
        </pc:sldMkLst>
        <pc:spChg chg="del mod">
          <ac:chgData name="Tommy McClure" userId="5f57beb918c8a44c" providerId="LiveId" clId="{C812E4B6-364C-41CD-A23A-220FB72FC92E}" dt="2022-06-11T00:59:02.903" v="473" actId="478"/>
          <ac:spMkLst>
            <pc:docMk/>
            <pc:sldMk cId="3833773525" sldId="309"/>
            <ac:spMk id="2" creationId="{31BB8085-1FFF-44DD-A144-D794D923CF00}"/>
          </ac:spMkLst>
        </pc:spChg>
        <pc:spChg chg="add mod">
          <ac:chgData name="Tommy McClure" userId="5f57beb918c8a44c" providerId="LiveId" clId="{C812E4B6-364C-41CD-A23A-220FB72FC92E}" dt="2022-06-11T18:15:19.674" v="3515" actId="20577"/>
          <ac:spMkLst>
            <pc:docMk/>
            <pc:sldMk cId="3833773525" sldId="309"/>
            <ac:spMk id="2" creationId="{9D7D12B5-382F-0CAF-D4FF-5F6D5FF6CD2F}"/>
          </ac:spMkLst>
        </pc:spChg>
        <pc:spChg chg="add mod">
          <ac:chgData name="Tommy McClure" userId="5f57beb918c8a44c" providerId="LiveId" clId="{C812E4B6-364C-41CD-A23A-220FB72FC92E}" dt="2022-06-11T00:55:26.315" v="453"/>
          <ac:spMkLst>
            <pc:docMk/>
            <pc:sldMk cId="3833773525" sldId="309"/>
            <ac:spMk id="6" creationId="{FC7F2089-195D-6356-53E2-80B956E9D7B6}"/>
          </ac:spMkLst>
        </pc:spChg>
        <pc:spChg chg="add mod">
          <ac:chgData name="Tommy McClure" userId="5f57beb918c8a44c" providerId="LiveId" clId="{C812E4B6-364C-41CD-A23A-220FB72FC92E}" dt="2022-06-11T00:55:26.315" v="453"/>
          <ac:spMkLst>
            <pc:docMk/>
            <pc:sldMk cId="3833773525" sldId="309"/>
            <ac:spMk id="7" creationId="{F7A9ECC4-3935-20DB-0D8F-9ABAF22EBF05}"/>
          </ac:spMkLst>
        </pc:spChg>
        <pc:spChg chg="mod">
          <ac:chgData name="Tommy McClure" userId="5f57beb918c8a44c" providerId="LiveId" clId="{C812E4B6-364C-41CD-A23A-220FB72FC92E}" dt="2022-06-11T00:55:56.471" v="457"/>
          <ac:spMkLst>
            <pc:docMk/>
            <pc:sldMk cId="3833773525" sldId="309"/>
            <ac:spMk id="9" creationId="{62F7D877-897F-DE9F-33A4-B0B32450FF02}"/>
          </ac:spMkLst>
        </pc:spChg>
        <pc:spChg chg="mod">
          <ac:chgData name="Tommy McClure" userId="5f57beb918c8a44c" providerId="LiveId" clId="{C812E4B6-364C-41CD-A23A-220FB72FC92E}" dt="2022-06-11T00:55:56.471" v="457"/>
          <ac:spMkLst>
            <pc:docMk/>
            <pc:sldMk cId="3833773525" sldId="309"/>
            <ac:spMk id="10" creationId="{062973BA-E8BE-EFA4-CC96-BE9627A95211}"/>
          </ac:spMkLst>
        </pc:spChg>
        <pc:spChg chg="add del mod">
          <ac:chgData name="Tommy McClure" userId="5f57beb918c8a44c" providerId="LiveId" clId="{C812E4B6-364C-41CD-A23A-220FB72FC92E}" dt="2022-06-11T00:59:11.684" v="475" actId="478"/>
          <ac:spMkLst>
            <pc:docMk/>
            <pc:sldMk cId="3833773525" sldId="309"/>
            <ac:spMk id="11" creationId="{16C2F471-CD16-AF9D-494C-FBC5C5A3CCCB}"/>
          </ac:spMkLst>
        </pc:spChg>
        <pc:spChg chg="add del mod">
          <ac:chgData name="Tommy McClure" userId="5f57beb918c8a44c" providerId="LiveId" clId="{C812E4B6-364C-41CD-A23A-220FB72FC92E}" dt="2022-06-11T00:59:08.606" v="474" actId="478"/>
          <ac:spMkLst>
            <pc:docMk/>
            <pc:sldMk cId="3833773525" sldId="309"/>
            <ac:spMk id="13" creationId="{636F603B-E786-0C5B-5939-70C846CFD353}"/>
          </ac:spMkLst>
        </pc:spChg>
        <pc:spChg chg="mod">
          <ac:chgData name="Tommy McClure" userId="5f57beb918c8a44c" providerId="LiveId" clId="{C812E4B6-364C-41CD-A23A-220FB72FC92E}" dt="2022-06-11T00:59:23.449" v="478"/>
          <ac:spMkLst>
            <pc:docMk/>
            <pc:sldMk cId="3833773525" sldId="309"/>
            <ac:spMk id="15" creationId="{8BC32516-47E0-1C64-2C04-BDDAAB340217}"/>
          </ac:spMkLst>
        </pc:spChg>
        <pc:spChg chg="mod">
          <ac:chgData name="Tommy McClure" userId="5f57beb918c8a44c" providerId="LiveId" clId="{C812E4B6-364C-41CD-A23A-220FB72FC92E}" dt="2022-06-11T00:59:23.449" v="478"/>
          <ac:spMkLst>
            <pc:docMk/>
            <pc:sldMk cId="3833773525" sldId="309"/>
            <ac:spMk id="16" creationId="{965799BE-53DC-B7D0-2DD7-CC410ED12D72}"/>
          </ac:spMkLst>
        </pc:spChg>
        <pc:spChg chg="mod">
          <ac:chgData name="Tommy McClure" userId="5f57beb918c8a44c" providerId="LiveId" clId="{C812E4B6-364C-41CD-A23A-220FB72FC92E}" dt="2022-06-11T00:59:58.760" v="489"/>
          <ac:spMkLst>
            <pc:docMk/>
            <pc:sldMk cId="3833773525" sldId="309"/>
            <ac:spMk id="18" creationId="{844C50B3-0FDE-48B4-3C66-E6E8134DEBA0}"/>
          </ac:spMkLst>
        </pc:spChg>
        <pc:spChg chg="mod">
          <ac:chgData name="Tommy McClure" userId="5f57beb918c8a44c" providerId="LiveId" clId="{C812E4B6-364C-41CD-A23A-220FB72FC92E}" dt="2022-06-11T00:59:58.760" v="489"/>
          <ac:spMkLst>
            <pc:docMk/>
            <pc:sldMk cId="3833773525" sldId="309"/>
            <ac:spMk id="19" creationId="{580624C3-5A94-DBB6-D2C8-920A66D5C5CC}"/>
          </ac:spMkLst>
        </pc:spChg>
        <pc:spChg chg="mod">
          <ac:chgData name="Tommy McClure" userId="5f57beb918c8a44c" providerId="LiveId" clId="{C812E4B6-364C-41CD-A23A-220FB72FC92E}" dt="2022-06-11T01:00:52.665" v="500"/>
          <ac:spMkLst>
            <pc:docMk/>
            <pc:sldMk cId="3833773525" sldId="309"/>
            <ac:spMk id="21" creationId="{647D95E3-710E-DB37-CDAE-07362994A1C3}"/>
          </ac:spMkLst>
        </pc:spChg>
        <pc:spChg chg="mod">
          <ac:chgData name="Tommy McClure" userId="5f57beb918c8a44c" providerId="LiveId" clId="{C812E4B6-364C-41CD-A23A-220FB72FC92E}" dt="2022-06-11T01:02:18.913" v="514" actId="6549"/>
          <ac:spMkLst>
            <pc:docMk/>
            <pc:sldMk cId="3833773525" sldId="309"/>
            <ac:spMk id="22" creationId="{662DC6F1-1D79-189D-A472-5535A1D1325B}"/>
          </ac:spMkLst>
        </pc:spChg>
        <pc:spChg chg="mod">
          <ac:chgData name="Tommy McClure" userId="5f57beb918c8a44c" providerId="LiveId" clId="{C812E4B6-364C-41CD-A23A-220FB72FC92E}" dt="2022-06-11T01:01:09.743" v="506"/>
          <ac:spMkLst>
            <pc:docMk/>
            <pc:sldMk cId="3833773525" sldId="309"/>
            <ac:spMk id="24" creationId="{3E719496-5A25-9E1C-C315-DA0E964704AC}"/>
          </ac:spMkLst>
        </pc:spChg>
        <pc:spChg chg="mod">
          <ac:chgData name="Tommy McClure" userId="5f57beb918c8a44c" providerId="LiveId" clId="{C812E4B6-364C-41CD-A23A-220FB72FC92E}" dt="2022-06-11T01:01:09.743" v="506"/>
          <ac:spMkLst>
            <pc:docMk/>
            <pc:sldMk cId="3833773525" sldId="309"/>
            <ac:spMk id="25" creationId="{41F7675D-13E4-5B0C-FD55-D025298EBD28}"/>
          </ac:spMkLst>
        </pc:spChg>
        <pc:spChg chg="mod">
          <ac:chgData name="Tommy McClure" userId="5f57beb918c8a44c" providerId="LiveId" clId="{C812E4B6-364C-41CD-A23A-220FB72FC92E}" dt="2022-06-11T01:01:17.884" v="508"/>
          <ac:spMkLst>
            <pc:docMk/>
            <pc:sldMk cId="3833773525" sldId="309"/>
            <ac:spMk id="27" creationId="{8C982DBC-E9E0-6322-E438-0FA224AEE966}"/>
          </ac:spMkLst>
        </pc:spChg>
        <pc:spChg chg="mod">
          <ac:chgData name="Tommy McClure" userId="5f57beb918c8a44c" providerId="LiveId" clId="{C812E4B6-364C-41CD-A23A-220FB72FC92E}" dt="2022-06-11T01:01:17.884" v="508"/>
          <ac:spMkLst>
            <pc:docMk/>
            <pc:sldMk cId="3833773525" sldId="309"/>
            <ac:spMk id="28" creationId="{6689BF0B-2E2D-395C-1676-D7A58F1F87C6}"/>
          </ac:spMkLst>
        </pc:spChg>
        <pc:spChg chg="add del">
          <ac:chgData name="Tommy McClure" userId="5f57beb918c8a44c" providerId="LiveId" clId="{C812E4B6-364C-41CD-A23A-220FB72FC92E}" dt="2022-06-11T01:02:14.804" v="513" actId="22"/>
          <ac:spMkLst>
            <pc:docMk/>
            <pc:sldMk cId="3833773525" sldId="309"/>
            <ac:spMk id="30" creationId="{51D452DD-B306-CD00-9CBC-32C6578C4DE9}"/>
          </ac:spMkLst>
        </pc:spChg>
        <pc:spChg chg="add mod">
          <ac:chgData name="Tommy McClure" userId="5f57beb918c8a44c" providerId="LiveId" clId="{C812E4B6-364C-41CD-A23A-220FB72FC92E}" dt="2022-06-11T01:30:05.714" v="1026" actId="14100"/>
          <ac:spMkLst>
            <pc:docMk/>
            <pc:sldMk cId="3833773525" sldId="309"/>
            <ac:spMk id="32" creationId="{30EAD17A-4711-59FA-2AFF-7F896B553939}"/>
          </ac:spMkLst>
        </pc:spChg>
        <pc:spChg chg="add mod">
          <ac:chgData name="Tommy McClure" userId="5f57beb918c8a44c" providerId="LiveId" clId="{C812E4B6-364C-41CD-A23A-220FB72FC92E}" dt="2022-06-11T01:25:22.800" v="706" actId="14100"/>
          <ac:spMkLst>
            <pc:docMk/>
            <pc:sldMk cId="3833773525" sldId="309"/>
            <ac:spMk id="33" creationId="{A32D1CAE-1A61-E456-0DD0-A0A2F1216FE4}"/>
          </ac:spMkLst>
        </pc:spChg>
        <pc:spChg chg="add mod">
          <ac:chgData name="Tommy McClure" userId="5f57beb918c8a44c" providerId="LiveId" clId="{C812E4B6-364C-41CD-A23A-220FB72FC92E}" dt="2022-06-11T01:25:49.034" v="708" actId="14100"/>
          <ac:spMkLst>
            <pc:docMk/>
            <pc:sldMk cId="3833773525" sldId="309"/>
            <ac:spMk id="34" creationId="{9E67B129-BD82-5E32-2FA6-CE432E287760}"/>
          </ac:spMkLst>
        </pc:spChg>
        <pc:grpChg chg="add del mod">
          <ac:chgData name="Tommy McClure" userId="5f57beb918c8a44c" providerId="LiveId" clId="{C812E4B6-364C-41CD-A23A-220FB72FC92E}" dt="2022-06-11T01:11:08.338" v="531" actId="478"/>
          <ac:grpSpMkLst>
            <pc:docMk/>
            <pc:sldMk cId="3833773525" sldId="309"/>
            <ac:grpSpMk id="4" creationId="{BAA14AB0-192D-162C-6E86-35213F587DA9}"/>
          </ac:grpSpMkLst>
        </pc:grpChg>
        <pc:grpChg chg="add del mod">
          <ac:chgData name="Tommy McClure" userId="5f57beb918c8a44c" providerId="LiveId" clId="{C812E4B6-364C-41CD-A23A-220FB72FC92E}" dt="2022-06-11T01:00:49.244" v="499" actId="21"/>
          <ac:grpSpMkLst>
            <pc:docMk/>
            <pc:sldMk cId="3833773525" sldId="309"/>
            <ac:grpSpMk id="8" creationId="{7CD94FCF-5F9F-047B-5540-C0B806C9BA5D}"/>
          </ac:grpSpMkLst>
        </pc:grpChg>
        <pc:grpChg chg="add del mod">
          <ac:chgData name="Tommy McClure" userId="5f57beb918c8a44c" providerId="LiveId" clId="{C812E4B6-364C-41CD-A23A-220FB72FC92E}" dt="2022-06-11T01:01:00.743" v="503" actId="478"/>
          <ac:grpSpMkLst>
            <pc:docMk/>
            <pc:sldMk cId="3833773525" sldId="309"/>
            <ac:grpSpMk id="14" creationId="{536A6122-61CA-3A64-AA37-D6E387418164}"/>
          </ac:grpSpMkLst>
        </pc:grpChg>
        <pc:grpChg chg="add del mod">
          <ac:chgData name="Tommy McClure" userId="5f57beb918c8a44c" providerId="LiveId" clId="{C812E4B6-364C-41CD-A23A-220FB72FC92E}" dt="2022-06-11T01:00:58.150" v="502" actId="478"/>
          <ac:grpSpMkLst>
            <pc:docMk/>
            <pc:sldMk cId="3833773525" sldId="309"/>
            <ac:grpSpMk id="17" creationId="{7DF9DC62-86CB-B2C0-C460-82D3024DEA32}"/>
          </ac:grpSpMkLst>
        </pc:grpChg>
        <pc:grpChg chg="add del mod">
          <ac:chgData name="Tommy McClure" userId="5f57beb918c8a44c" providerId="LiveId" clId="{C812E4B6-364C-41CD-A23A-220FB72FC92E}" dt="2022-06-11T01:11:22.604" v="535" actId="478"/>
          <ac:grpSpMkLst>
            <pc:docMk/>
            <pc:sldMk cId="3833773525" sldId="309"/>
            <ac:grpSpMk id="20" creationId="{0AA91A01-2609-73DF-D48F-76F4267BE9C0}"/>
          </ac:grpSpMkLst>
        </pc:grpChg>
        <pc:grpChg chg="add del mod">
          <ac:chgData name="Tommy McClure" userId="5f57beb918c8a44c" providerId="LiveId" clId="{C812E4B6-364C-41CD-A23A-220FB72FC92E}" dt="2022-06-11T01:11:10.854" v="532" actId="478"/>
          <ac:grpSpMkLst>
            <pc:docMk/>
            <pc:sldMk cId="3833773525" sldId="309"/>
            <ac:grpSpMk id="23" creationId="{4EB263AD-DE87-F979-FB15-41F96819C6A5}"/>
          </ac:grpSpMkLst>
        </pc:grpChg>
        <pc:grpChg chg="add del mod">
          <ac:chgData name="Tommy McClure" userId="5f57beb918c8a44c" providerId="LiveId" clId="{C812E4B6-364C-41CD-A23A-220FB72FC92E}" dt="2022-06-11T01:11:13.401" v="533" actId="478"/>
          <ac:grpSpMkLst>
            <pc:docMk/>
            <pc:sldMk cId="3833773525" sldId="309"/>
            <ac:grpSpMk id="26" creationId="{3C5531A6-C439-651B-1687-F1B535605F28}"/>
          </ac:grpSpMkLst>
        </pc:grpChg>
        <pc:graphicFrameChg chg="del mod">
          <ac:chgData name="Tommy McClure" userId="5f57beb918c8a44c" providerId="LiveId" clId="{C812E4B6-364C-41CD-A23A-220FB72FC92E}" dt="2022-06-11T00:58:35.919" v="471" actId="21"/>
          <ac:graphicFrameMkLst>
            <pc:docMk/>
            <pc:sldMk cId="3833773525" sldId="309"/>
            <ac:graphicFrameMk id="5" creationId="{60233515-42BF-4401-AB7F-458C06159D34}"/>
          </ac:graphicFrameMkLst>
        </pc:graphicFrameChg>
      </pc:sldChg>
      <pc:sldChg chg="modSp mod ord modTransition modAnim modNotes modNotesTx">
        <pc:chgData name="Tommy McClure" userId="5f57beb918c8a44c" providerId="LiveId" clId="{C812E4B6-364C-41CD-A23A-220FB72FC92E}" dt="2022-06-12T02:14:27.163" v="6946" actId="14100"/>
        <pc:sldMkLst>
          <pc:docMk/>
          <pc:sldMk cId="3994503508" sldId="310"/>
        </pc:sldMkLst>
        <pc:spChg chg="mod">
          <ac:chgData name="Tommy McClure" userId="5f57beb918c8a44c" providerId="LiveId" clId="{C812E4B6-364C-41CD-A23A-220FB72FC92E}" dt="2022-06-11T16:54:20.872" v="1778" actId="14100"/>
          <ac:spMkLst>
            <pc:docMk/>
            <pc:sldMk cId="3994503508" sldId="310"/>
            <ac:spMk id="2" creationId="{8E522A79-22BE-49B9-40BE-EBA35DCB2ED6}"/>
          </ac:spMkLst>
        </pc:spChg>
        <pc:spChg chg="mod">
          <ac:chgData name="Tommy McClure" userId="5f57beb918c8a44c" providerId="LiveId" clId="{C812E4B6-364C-41CD-A23A-220FB72FC92E}" dt="2022-06-11T17:07:29.963" v="1979" actId="6549"/>
          <ac:spMkLst>
            <pc:docMk/>
            <pc:sldMk cId="3994503508" sldId="310"/>
            <ac:spMk id="3" creationId="{381C2186-502F-7749-0A44-26DBFE7C6446}"/>
          </ac:spMkLst>
        </pc:spChg>
      </pc:sldChg>
      <pc:sldChg chg="addSp modSp add mod modTransition modAnim modNotes modNotesTx">
        <pc:chgData name="Tommy McClure" userId="5f57beb918c8a44c" providerId="LiveId" clId="{C812E4B6-364C-41CD-A23A-220FB72FC92E}" dt="2022-06-12T02:18:26.198" v="6976" actId="255"/>
        <pc:sldMkLst>
          <pc:docMk/>
          <pc:sldMk cId="1349003250" sldId="311"/>
        </pc:sldMkLst>
        <pc:spChg chg="add mod">
          <ac:chgData name="Tommy McClure" userId="5f57beb918c8a44c" providerId="LiveId" clId="{C812E4B6-364C-41CD-A23A-220FB72FC92E}" dt="2022-06-11T18:39:00.191" v="4443" actId="255"/>
          <ac:spMkLst>
            <pc:docMk/>
            <pc:sldMk cId="1349003250" sldId="311"/>
            <ac:spMk id="5" creationId="{08CCA6F8-D3C0-3018-0E21-E12E255A658B}"/>
          </ac:spMkLst>
        </pc:spChg>
        <pc:spChg chg="mod">
          <ac:chgData name="Tommy McClure" userId="5f57beb918c8a44c" providerId="LiveId" clId="{C812E4B6-364C-41CD-A23A-220FB72FC92E}" dt="2022-06-11T01:31:34.512" v="1035" actId="948"/>
          <ac:spMkLst>
            <pc:docMk/>
            <pc:sldMk cId="1349003250" sldId="311"/>
            <ac:spMk id="32" creationId="{30EAD17A-4711-59FA-2AFF-7F896B553939}"/>
          </ac:spMkLst>
        </pc:spChg>
      </pc:sldChg>
      <pc:sldChg chg="addSp delSp modSp add mod ord modTransition delAnim modAnim modNotes modNotesTx">
        <pc:chgData name="Tommy McClure" userId="5f57beb918c8a44c" providerId="LiveId" clId="{C812E4B6-364C-41CD-A23A-220FB72FC92E}" dt="2022-06-12T02:20:43.186" v="6995" actId="14100"/>
        <pc:sldMkLst>
          <pc:docMk/>
          <pc:sldMk cId="3815970745" sldId="312"/>
        </pc:sldMkLst>
        <pc:spChg chg="add del mod">
          <ac:chgData name="Tommy McClure" userId="5f57beb918c8a44c" providerId="LiveId" clId="{C812E4B6-364C-41CD-A23A-220FB72FC92E}" dt="2022-06-11T19:10:40.914" v="5369" actId="21"/>
          <ac:spMkLst>
            <pc:docMk/>
            <pc:sldMk cId="3815970745" sldId="312"/>
            <ac:spMk id="5" creationId="{5DC7EB2E-97FE-42F1-9E3C-E1C6FCE72967}"/>
          </ac:spMkLst>
        </pc:spChg>
        <pc:spChg chg="add mod">
          <ac:chgData name="Tommy McClure" userId="5f57beb918c8a44c" providerId="LiveId" clId="{C812E4B6-364C-41CD-A23A-220FB72FC92E}" dt="2022-06-11T21:46:31.225" v="6936" actId="20577"/>
          <ac:spMkLst>
            <pc:docMk/>
            <pc:sldMk cId="3815970745" sldId="312"/>
            <ac:spMk id="6" creationId="{BAC056B2-E6C1-072E-8043-98EBE0882E53}"/>
          </ac:spMkLst>
        </pc:spChg>
        <pc:spChg chg="mod">
          <ac:chgData name="Tommy McClure" userId="5f57beb918c8a44c" providerId="LiveId" clId="{C812E4B6-364C-41CD-A23A-220FB72FC92E}" dt="2022-06-11T01:32:31.683" v="1115" actId="20577"/>
          <ac:spMkLst>
            <pc:docMk/>
            <pc:sldMk cId="3815970745" sldId="312"/>
            <ac:spMk id="32" creationId="{30EAD17A-4711-59FA-2AFF-7F896B553939}"/>
          </ac:spMkLst>
        </pc:spChg>
      </pc:sldChg>
      <pc:sldChg chg="addSp delSp modSp add mod ord modTransition delAnim modAnim modNotes modNotesTx">
        <pc:chgData name="Tommy McClure" userId="5f57beb918c8a44c" providerId="LiveId" clId="{C812E4B6-364C-41CD-A23A-220FB72FC92E}" dt="2022-06-12T02:19:27.800" v="6989" actId="255"/>
        <pc:sldMkLst>
          <pc:docMk/>
          <pc:sldMk cId="867321655" sldId="313"/>
        </pc:sldMkLst>
        <pc:spChg chg="add del mod ord">
          <ac:chgData name="Tommy McClure" userId="5f57beb918c8a44c" providerId="LiveId" clId="{C812E4B6-364C-41CD-A23A-220FB72FC92E}" dt="2022-06-11T21:33:48.758" v="6783" actId="478"/>
          <ac:spMkLst>
            <pc:docMk/>
            <pc:sldMk cId="867321655" sldId="313"/>
            <ac:spMk id="2" creationId="{1C5909F4-D7E7-1F87-1144-D1F5E9109967}"/>
          </ac:spMkLst>
        </pc:spChg>
        <pc:spChg chg="add mod ord">
          <ac:chgData name="Tommy McClure" userId="5f57beb918c8a44c" providerId="LiveId" clId="{C812E4B6-364C-41CD-A23A-220FB72FC92E}" dt="2022-06-11T21:38:34.720" v="6824" actId="167"/>
          <ac:spMkLst>
            <pc:docMk/>
            <pc:sldMk cId="867321655" sldId="313"/>
            <ac:spMk id="3" creationId="{71D2CF98-D21E-10EC-5AB2-BB48E61AAD86}"/>
          </ac:spMkLst>
        </pc:spChg>
        <pc:spChg chg="add mod">
          <ac:chgData name="Tommy McClure" userId="5f57beb918c8a44c" providerId="LiveId" clId="{C812E4B6-364C-41CD-A23A-220FB72FC92E}" dt="2022-06-11T21:35:41.452" v="6800" actId="1076"/>
          <ac:spMkLst>
            <pc:docMk/>
            <pc:sldMk cId="867321655" sldId="313"/>
            <ac:spMk id="5" creationId="{23E18612-5A60-442C-B96D-564B6A96C606}"/>
          </ac:spMkLst>
        </pc:spChg>
        <pc:spChg chg="add del mod">
          <ac:chgData name="Tommy McClure" userId="5f57beb918c8a44c" providerId="LiveId" clId="{C812E4B6-364C-41CD-A23A-220FB72FC92E}" dt="2022-06-11T21:34:25.689" v="6785"/>
          <ac:spMkLst>
            <pc:docMk/>
            <pc:sldMk cId="867321655" sldId="313"/>
            <ac:spMk id="7" creationId="{365233DE-1B51-BC98-3E49-123F4E64713A}"/>
          </ac:spMkLst>
        </pc:spChg>
        <pc:spChg chg="add mod">
          <ac:chgData name="Tommy McClure" userId="5f57beb918c8a44c" providerId="LiveId" clId="{C812E4B6-364C-41CD-A23A-220FB72FC92E}" dt="2022-06-11T21:39:09.243" v="6827" actId="14100"/>
          <ac:spMkLst>
            <pc:docMk/>
            <pc:sldMk cId="867321655" sldId="313"/>
            <ac:spMk id="8" creationId="{B23464F9-34E6-A509-8272-B9F7DE80923A}"/>
          </ac:spMkLst>
        </pc:spChg>
        <pc:spChg chg="mod">
          <ac:chgData name="Tommy McClure" userId="5f57beb918c8a44c" providerId="LiveId" clId="{C812E4B6-364C-41CD-A23A-220FB72FC92E}" dt="2022-06-11T01:35:48.272" v="1328" actId="20577"/>
          <ac:spMkLst>
            <pc:docMk/>
            <pc:sldMk cId="867321655" sldId="313"/>
            <ac:spMk id="32" creationId="{30EAD17A-4711-59FA-2AFF-7F896B553939}"/>
          </ac:spMkLst>
        </pc:spChg>
      </pc:sldChg>
      <pc:sldChg chg="modSp add mod modAnim modNotes modNotesTx">
        <pc:chgData name="Tommy McClure" userId="5f57beb918c8a44c" providerId="LiveId" clId="{C812E4B6-364C-41CD-A23A-220FB72FC92E}" dt="2022-06-12T02:15:02.152" v="6954" actId="14100"/>
        <pc:sldMkLst>
          <pc:docMk/>
          <pc:sldMk cId="2353422440" sldId="314"/>
        </pc:sldMkLst>
        <pc:spChg chg="mod">
          <ac:chgData name="Tommy McClure" userId="5f57beb918c8a44c" providerId="LiveId" clId="{C812E4B6-364C-41CD-A23A-220FB72FC92E}" dt="2022-06-11T16:34:00.881" v="1465" actId="313"/>
          <ac:spMkLst>
            <pc:docMk/>
            <pc:sldMk cId="2353422440" sldId="314"/>
            <ac:spMk id="2" creationId="{8E522A79-22BE-49B9-40BE-EBA35DCB2ED6}"/>
          </ac:spMkLst>
        </pc:spChg>
        <pc:spChg chg="mod">
          <ac:chgData name="Tommy McClure" userId="5f57beb918c8a44c" providerId="LiveId" clId="{C812E4B6-364C-41CD-A23A-220FB72FC92E}" dt="2022-06-11T17:35:47.105" v="2558" actId="15"/>
          <ac:spMkLst>
            <pc:docMk/>
            <pc:sldMk cId="2353422440" sldId="314"/>
            <ac:spMk id="3" creationId="{381C2186-502F-7749-0A44-26DBFE7C6446}"/>
          </ac:spMkLst>
        </pc:spChg>
      </pc:sldChg>
      <pc:sldChg chg="addSp delSp modSp new mod ord modNotes modNotesTx">
        <pc:chgData name="Tommy McClure" userId="5f57beb918c8a44c" providerId="LiveId" clId="{C812E4B6-364C-41CD-A23A-220FB72FC92E}" dt="2022-06-12T02:14:41.275" v="6950" actId="14100"/>
        <pc:sldMkLst>
          <pc:docMk/>
          <pc:sldMk cId="3230532636" sldId="315"/>
        </pc:sldMkLst>
        <pc:spChg chg="del mod">
          <ac:chgData name="Tommy McClure" userId="5f57beb918c8a44c" providerId="LiveId" clId="{C812E4B6-364C-41CD-A23A-220FB72FC92E}" dt="2022-06-11T16:54:29.217" v="1779" actId="478"/>
          <ac:spMkLst>
            <pc:docMk/>
            <pc:sldMk cId="3230532636" sldId="315"/>
            <ac:spMk id="2" creationId="{2B4D936C-F7A3-3D73-5464-C8E12735BD68}"/>
          </ac:spMkLst>
        </pc:spChg>
        <pc:spChg chg="mod">
          <ac:chgData name="Tommy McClure" userId="5f57beb918c8a44c" providerId="LiveId" clId="{C812E4B6-364C-41CD-A23A-220FB72FC92E}" dt="2022-06-11T17:05:46.901" v="1913" actId="115"/>
          <ac:spMkLst>
            <pc:docMk/>
            <pc:sldMk cId="3230532636" sldId="315"/>
            <ac:spMk id="3" creationId="{E2E103EB-93D8-A881-B4FD-C67BD17B2544}"/>
          </ac:spMkLst>
        </pc:spChg>
        <pc:spChg chg="add mod">
          <ac:chgData name="Tommy McClure" userId="5f57beb918c8a44c" providerId="LiveId" clId="{C812E4B6-364C-41CD-A23A-220FB72FC92E}" dt="2022-06-11T17:03:26.787" v="1890" actId="20577"/>
          <ac:spMkLst>
            <pc:docMk/>
            <pc:sldMk cId="3230532636" sldId="315"/>
            <ac:spMk id="5" creationId="{5D7D7D91-FBC2-83BF-D011-AFFA18660BF0}"/>
          </ac:spMkLst>
        </pc:spChg>
      </pc:sldChg>
      <pc:sldChg chg="modSp add mod">
        <pc:chgData name="Tommy McClure" userId="5f57beb918c8a44c" providerId="LiveId" clId="{C812E4B6-364C-41CD-A23A-220FB72FC92E}" dt="2022-06-11T17:38:25.711" v="2660" actId="20577"/>
        <pc:sldMkLst>
          <pc:docMk/>
          <pc:sldMk cId="263387442" sldId="316"/>
        </pc:sldMkLst>
        <pc:spChg chg="mod">
          <ac:chgData name="Tommy McClure" userId="5f57beb918c8a44c" providerId="LiveId" clId="{C812E4B6-364C-41CD-A23A-220FB72FC92E}" dt="2022-06-11T17:38:25.711" v="2660" actId="20577"/>
          <ac:spMkLst>
            <pc:docMk/>
            <pc:sldMk cId="263387442" sldId="316"/>
            <ac:spMk id="3" creationId="{E2E103EB-93D8-A881-B4FD-C67BD17B2544}"/>
          </ac:spMkLst>
        </pc:spChg>
        <pc:spChg chg="mod">
          <ac:chgData name="Tommy McClure" userId="5f57beb918c8a44c" providerId="LiveId" clId="{C812E4B6-364C-41CD-A23A-220FB72FC92E}" dt="2022-06-11T17:07:07.116" v="1978" actId="20577"/>
          <ac:spMkLst>
            <pc:docMk/>
            <pc:sldMk cId="263387442" sldId="316"/>
            <ac:spMk id="5" creationId="{5D7D7D91-FBC2-83BF-D011-AFFA18660BF0}"/>
          </ac:spMkLst>
        </pc:spChg>
      </pc:sldChg>
      <pc:sldChg chg="delSp modSp new mod modNotes modNotesTx">
        <pc:chgData name="Tommy McClure" userId="5f57beb918c8a44c" providerId="LiveId" clId="{C812E4B6-364C-41CD-A23A-220FB72FC92E}" dt="2022-06-12T02:16:45.383" v="6961" actId="114"/>
        <pc:sldMkLst>
          <pc:docMk/>
          <pc:sldMk cId="4205491727" sldId="317"/>
        </pc:sldMkLst>
        <pc:spChg chg="del">
          <ac:chgData name="Tommy McClure" userId="5f57beb918c8a44c" providerId="LiveId" clId="{C812E4B6-364C-41CD-A23A-220FB72FC92E}" dt="2022-06-11T17:39:48.816" v="2713" actId="478"/>
          <ac:spMkLst>
            <pc:docMk/>
            <pc:sldMk cId="4205491727" sldId="317"/>
            <ac:spMk id="2" creationId="{8368FB45-C4B2-D400-D5E4-223BF317D246}"/>
          </ac:spMkLst>
        </pc:spChg>
        <pc:spChg chg="mod">
          <ac:chgData name="Tommy McClure" userId="5f57beb918c8a44c" providerId="LiveId" clId="{C812E4B6-364C-41CD-A23A-220FB72FC92E}" dt="2022-06-11T17:55:57.780" v="2899" actId="255"/>
          <ac:spMkLst>
            <pc:docMk/>
            <pc:sldMk cId="4205491727" sldId="317"/>
            <ac:spMk id="3" creationId="{8499DA00-933A-595C-B1FF-3941A60C7D9F}"/>
          </ac:spMkLst>
        </pc:spChg>
      </pc:sldChg>
      <pc:sldChg chg="addSp modSp mod modAnim modNotes">
        <pc:chgData name="Tommy McClure" userId="5f57beb918c8a44c" providerId="LiveId" clId="{C812E4B6-364C-41CD-A23A-220FB72FC92E}" dt="2022-06-12T02:21:36.926" v="7002" actId="207"/>
        <pc:sldMkLst>
          <pc:docMk/>
          <pc:sldMk cId="83396321" sldId="318"/>
        </pc:sldMkLst>
        <pc:spChg chg="add mod">
          <ac:chgData name="Tommy McClure" userId="5f57beb918c8a44c" providerId="LiveId" clId="{C812E4B6-364C-41CD-A23A-220FB72FC92E}" dt="2022-06-11T21:02:41.851" v="6695" actId="1076"/>
          <ac:spMkLst>
            <pc:docMk/>
            <pc:sldMk cId="83396321" sldId="318"/>
            <ac:spMk id="2" creationId="{92594D64-75E7-3A59-929D-57BF6744D0D1}"/>
          </ac:spMkLst>
        </pc:spChg>
        <pc:spChg chg="mod">
          <ac:chgData name="Tommy McClure" userId="5f57beb918c8a44c" providerId="LiveId" clId="{C812E4B6-364C-41CD-A23A-220FB72FC92E}" dt="2022-06-11T21:02:22.371" v="6692" actId="1076"/>
          <ac:spMkLst>
            <pc:docMk/>
            <pc:sldMk cId="83396321" sldId="318"/>
            <ac:spMk id="3" creationId="{8499DA00-933A-595C-B1FF-3941A60C7D9F}"/>
          </ac:spMkLst>
        </pc:spChg>
      </pc:sldChg>
      <pc:sldChg chg="addSp delSp modSp add mod modAnim modNotesTx">
        <pc:chgData name="Tommy McClure" userId="5f57beb918c8a44c" providerId="LiveId" clId="{C812E4B6-364C-41CD-A23A-220FB72FC92E}" dt="2022-06-11T21:47:46.815" v="6937" actId="6549"/>
        <pc:sldMkLst>
          <pc:docMk/>
          <pc:sldMk cId="3998490381" sldId="319"/>
        </pc:sldMkLst>
        <pc:spChg chg="mod">
          <ac:chgData name="Tommy McClure" userId="5f57beb918c8a44c" providerId="LiveId" clId="{C812E4B6-364C-41CD-A23A-220FB72FC92E}" dt="2022-06-11T20:52:51.353" v="6609" actId="1076"/>
          <ac:spMkLst>
            <pc:docMk/>
            <pc:sldMk cId="3998490381" sldId="319"/>
            <ac:spMk id="6" creationId="{BAC056B2-E6C1-072E-8043-98EBE0882E53}"/>
          </ac:spMkLst>
        </pc:spChg>
        <pc:spChg chg="add mod">
          <ac:chgData name="Tommy McClure" userId="5f57beb918c8a44c" providerId="LiveId" clId="{C812E4B6-364C-41CD-A23A-220FB72FC92E}" dt="2022-06-11T20:57:57.472" v="6644" actId="1037"/>
          <ac:spMkLst>
            <pc:docMk/>
            <pc:sldMk cId="3998490381" sldId="319"/>
            <ac:spMk id="7" creationId="{328217C0-F23C-2FA5-34CD-A0741242B62A}"/>
          </ac:spMkLst>
        </pc:spChg>
        <pc:spChg chg="add mod">
          <ac:chgData name="Tommy McClure" userId="5f57beb918c8a44c" providerId="LiveId" clId="{C812E4B6-364C-41CD-A23A-220FB72FC92E}" dt="2022-06-11T20:58:05.115" v="6646" actId="1036"/>
          <ac:spMkLst>
            <pc:docMk/>
            <pc:sldMk cId="3998490381" sldId="319"/>
            <ac:spMk id="8" creationId="{0A066490-96AF-161E-C922-6BEE664CBEC2}"/>
          </ac:spMkLst>
        </pc:spChg>
        <pc:spChg chg="add mod">
          <ac:chgData name="Tommy McClure" userId="5f57beb918c8a44c" providerId="LiveId" clId="{C812E4B6-364C-41CD-A23A-220FB72FC92E}" dt="2022-06-11T20:58:10.372" v="6647" actId="1036"/>
          <ac:spMkLst>
            <pc:docMk/>
            <pc:sldMk cId="3998490381" sldId="319"/>
            <ac:spMk id="9" creationId="{7A83CD29-4967-D76C-182C-732C64FAB6C5}"/>
          </ac:spMkLst>
        </pc:spChg>
        <pc:spChg chg="add mod">
          <ac:chgData name="Tommy McClure" userId="5f57beb918c8a44c" providerId="LiveId" clId="{C812E4B6-364C-41CD-A23A-220FB72FC92E}" dt="2022-06-11T20:58:22.358" v="6648" actId="1036"/>
          <ac:spMkLst>
            <pc:docMk/>
            <pc:sldMk cId="3998490381" sldId="319"/>
            <ac:spMk id="10" creationId="{9414FC5A-1B41-AA71-F880-E127FFC2B917}"/>
          </ac:spMkLst>
        </pc:spChg>
        <pc:spChg chg="add del mod">
          <ac:chgData name="Tommy McClure" userId="5f57beb918c8a44c" providerId="LiveId" clId="{C812E4B6-364C-41CD-A23A-220FB72FC92E}" dt="2022-06-11T20:57:21.667" v="6639" actId="21"/>
          <ac:spMkLst>
            <pc:docMk/>
            <pc:sldMk cId="3998490381" sldId="319"/>
            <ac:spMk id="11" creationId="{A12D1FFC-BB4C-84EB-B796-FAA13E4FB504}"/>
          </ac:spMkLst>
        </pc:spChg>
        <pc:spChg chg="add mod">
          <ac:chgData name="Tommy McClure" userId="5f57beb918c8a44c" providerId="LiveId" clId="{C812E4B6-364C-41CD-A23A-220FB72FC92E}" dt="2022-06-11T20:59:56.329" v="6652" actId="1038"/>
          <ac:spMkLst>
            <pc:docMk/>
            <pc:sldMk cId="3998490381" sldId="319"/>
            <ac:spMk id="12" creationId="{1A396396-DC7D-363C-9308-8327AB4A0637}"/>
          </ac:spMkLst>
        </pc:spChg>
        <pc:spChg chg="del">
          <ac:chgData name="Tommy McClure" userId="5f57beb918c8a44c" providerId="LiveId" clId="{C812E4B6-364C-41CD-A23A-220FB72FC92E}" dt="2022-06-11T20:49:33.587" v="6580" actId="478"/>
          <ac:spMkLst>
            <pc:docMk/>
            <pc:sldMk cId="3998490381" sldId="319"/>
            <ac:spMk id="32" creationId="{30EAD17A-4711-59FA-2AFF-7F896B553939}"/>
          </ac:spMkLst>
        </pc:spChg>
        <pc:spChg chg="add del mod">
          <ac:chgData name="Tommy McClure" userId="5f57beb918c8a44c" providerId="LiveId" clId="{C812E4B6-364C-41CD-A23A-220FB72FC92E}" dt="2022-06-11T20:56:53.816" v="6636" actId="120"/>
          <ac:spMkLst>
            <pc:docMk/>
            <pc:sldMk cId="3998490381" sldId="319"/>
            <ac:spMk id="33" creationId="{A32D1CAE-1A61-E456-0DD0-A0A2F1216FE4}"/>
          </ac:spMkLst>
        </pc:spChg>
        <pc:spChg chg="del">
          <ac:chgData name="Tommy McClure" userId="5f57beb918c8a44c" providerId="LiveId" clId="{C812E4B6-364C-41CD-A23A-220FB72FC92E}" dt="2022-06-11T20:50:05.743" v="6586" actId="478"/>
          <ac:spMkLst>
            <pc:docMk/>
            <pc:sldMk cId="3998490381" sldId="319"/>
            <ac:spMk id="34" creationId="{9E67B129-BD82-5E32-2FA6-CE432E287760}"/>
          </ac:spMkLst>
        </pc:spChg>
      </pc:sldChg>
      <pc:sldChg chg="modSp mod modNotes">
        <pc:chgData name="Tommy McClure" userId="5f57beb918c8a44c" providerId="LiveId" clId="{C812E4B6-364C-41CD-A23A-220FB72FC92E}" dt="2022-06-12T02:22:31.587" v="7006" actId="14100"/>
        <pc:sldMkLst>
          <pc:docMk/>
          <pc:sldMk cId="2970185068" sldId="367"/>
        </pc:sldMkLst>
        <pc:spChg chg="mod">
          <ac:chgData name="Tommy McClure" userId="5f57beb918c8a44c" providerId="LiveId" clId="{C812E4B6-364C-41CD-A23A-220FB72FC92E}" dt="2022-06-11T21:51:53.749" v="6940" actId="207"/>
          <ac:spMkLst>
            <pc:docMk/>
            <pc:sldMk cId="2970185068" sldId="367"/>
            <ac:spMk id="7" creationId="{2A6B56C3-77F0-4E92-B09D-C8D4A68D5E79}"/>
          </ac:spMkLst>
        </pc:spChg>
        <pc:spChg chg="mod">
          <ac:chgData name="Tommy McClure" userId="5f57beb918c8a44c" providerId="LiveId" clId="{C812E4B6-364C-41CD-A23A-220FB72FC92E}" dt="2022-06-11T21:51:47.614" v="6939" actId="207"/>
          <ac:spMkLst>
            <pc:docMk/>
            <pc:sldMk cId="2970185068" sldId="367"/>
            <ac:spMk id="10" creationId="{BB8A7FBA-4C4C-4440-9886-90F8BD6246FB}"/>
          </ac:spMkLst>
        </pc:spChg>
      </pc:sldChg>
      <pc:sldMasterChg chg="modTransition modSldLayout">
        <pc:chgData name="Tommy McClure" userId="5f57beb918c8a44c" providerId="LiveId" clId="{C812E4B6-364C-41CD-A23A-220FB72FC92E}" dt="2022-06-11T01:37:20.399" v="1331"/>
        <pc:sldMasterMkLst>
          <pc:docMk/>
          <pc:sldMasterMk cId="2116409438" sldId="2147483660"/>
        </pc:sldMasterMkLst>
        <pc:sldLayoutChg chg="modTransition">
          <pc:chgData name="Tommy McClure" userId="5f57beb918c8a44c" providerId="LiveId" clId="{C812E4B6-364C-41CD-A23A-220FB72FC92E}" dt="2022-06-11T01:37:20.399" v="1331"/>
          <pc:sldLayoutMkLst>
            <pc:docMk/>
            <pc:sldMasterMk cId="2116409438" sldId="2147483660"/>
            <pc:sldLayoutMk cId="3957750197" sldId="2147483661"/>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2870318442" sldId="2147483662"/>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3499058101" sldId="2147483663"/>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3290950385" sldId="2147483664"/>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545147351" sldId="2147483665"/>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3381700984" sldId="2147483666"/>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1969161062" sldId="2147483667"/>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2007531342" sldId="2147483668"/>
          </pc:sldLayoutMkLst>
        </pc:sldLayoutChg>
        <pc:sldLayoutChg chg="modTransition">
          <pc:chgData name="Tommy McClure" userId="5f57beb918c8a44c" providerId="LiveId" clId="{C812E4B6-364C-41CD-A23A-220FB72FC92E}" dt="2022-06-11T01:37:20.399" v="1331"/>
          <pc:sldLayoutMkLst>
            <pc:docMk/>
            <pc:sldMasterMk cId="2116409438" sldId="2147483660"/>
            <pc:sldLayoutMk cId="1988086638" sldId="2147483669"/>
          </pc:sldLayoutMkLst>
        </pc:sldLayoutChg>
      </pc:sldMasterChg>
    </pc:docChg>
  </pc:docChgLst>
  <pc:docChgLst>
    <pc:chgData name="Tommy McClure" userId="5f57beb918c8a44c" providerId="LiveId" clId="{1AABDFE2-C7C9-431D-988B-D0B300E8759C}"/>
    <pc:docChg chg="modSld modNotesMaster modHandout">
      <pc:chgData name="Tommy McClure" userId="5f57beb918c8a44c" providerId="LiveId" clId="{1AABDFE2-C7C9-431D-988B-D0B300E8759C}" dt="2022-06-12T22:18:57.649" v="3" actId="207"/>
      <pc:docMkLst>
        <pc:docMk/>
      </pc:docMkLst>
      <pc:sldChg chg="modNotes">
        <pc:chgData name="Tommy McClure" userId="5f57beb918c8a44c" providerId="LiveId" clId="{1AABDFE2-C7C9-431D-988B-D0B300E8759C}" dt="2022-06-12T22:18:05.478" v="0"/>
        <pc:sldMkLst>
          <pc:docMk/>
          <pc:sldMk cId="3833773525" sldId="309"/>
        </pc:sldMkLst>
      </pc:sldChg>
      <pc:sldChg chg="modNotes">
        <pc:chgData name="Tommy McClure" userId="5f57beb918c8a44c" providerId="LiveId" clId="{1AABDFE2-C7C9-431D-988B-D0B300E8759C}" dt="2022-06-12T22:18:05.478" v="0"/>
        <pc:sldMkLst>
          <pc:docMk/>
          <pc:sldMk cId="3994503508" sldId="310"/>
        </pc:sldMkLst>
      </pc:sldChg>
      <pc:sldChg chg="modNotes">
        <pc:chgData name="Tommy McClure" userId="5f57beb918c8a44c" providerId="LiveId" clId="{1AABDFE2-C7C9-431D-988B-D0B300E8759C}" dt="2022-06-12T22:18:05.478" v="0"/>
        <pc:sldMkLst>
          <pc:docMk/>
          <pc:sldMk cId="1349003250" sldId="311"/>
        </pc:sldMkLst>
      </pc:sldChg>
      <pc:sldChg chg="modNotes">
        <pc:chgData name="Tommy McClure" userId="5f57beb918c8a44c" providerId="LiveId" clId="{1AABDFE2-C7C9-431D-988B-D0B300E8759C}" dt="2022-06-12T22:18:05.478" v="0"/>
        <pc:sldMkLst>
          <pc:docMk/>
          <pc:sldMk cId="3815970745" sldId="312"/>
        </pc:sldMkLst>
      </pc:sldChg>
      <pc:sldChg chg="modNotes">
        <pc:chgData name="Tommy McClure" userId="5f57beb918c8a44c" providerId="LiveId" clId="{1AABDFE2-C7C9-431D-988B-D0B300E8759C}" dt="2022-06-12T22:18:05.478" v="0"/>
        <pc:sldMkLst>
          <pc:docMk/>
          <pc:sldMk cId="867321655" sldId="313"/>
        </pc:sldMkLst>
      </pc:sldChg>
      <pc:sldChg chg="modNotes">
        <pc:chgData name="Tommy McClure" userId="5f57beb918c8a44c" providerId="LiveId" clId="{1AABDFE2-C7C9-431D-988B-D0B300E8759C}" dt="2022-06-12T22:18:57.649" v="3" actId="207"/>
        <pc:sldMkLst>
          <pc:docMk/>
          <pc:sldMk cId="2353422440" sldId="314"/>
        </pc:sldMkLst>
      </pc:sldChg>
      <pc:sldChg chg="modNotes">
        <pc:chgData name="Tommy McClure" userId="5f57beb918c8a44c" providerId="LiveId" clId="{1AABDFE2-C7C9-431D-988B-D0B300E8759C}" dt="2022-06-12T22:18:41.506" v="2" actId="14100"/>
        <pc:sldMkLst>
          <pc:docMk/>
          <pc:sldMk cId="3230532636" sldId="315"/>
        </pc:sldMkLst>
      </pc:sldChg>
      <pc:sldChg chg="modNotes">
        <pc:chgData name="Tommy McClure" userId="5f57beb918c8a44c" providerId="LiveId" clId="{1AABDFE2-C7C9-431D-988B-D0B300E8759C}" dt="2022-06-12T22:18:05.478" v="0"/>
        <pc:sldMkLst>
          <pc:docMk/>
          <pc:sldMk cId="4205491727" sldId="317"/>
        </pc:sldMkLst>
      </pc:sldChg>
      <pc:sldChg chg="modNotes">
        <pc:chgData name="Tommy McClure" userId="5f57beb918c8a44c" providerId="LiveId" clId="{1AABDFE2-C7C9-431D-988B-D0B300E8759C}" dt="2022-06-12T22:18:05.478" v="0"/>
        <pc:sldMkLst>
          <pc:docMk/>
          <pc:sldMk cId="83396321" sldId="318"/>
        </pc:sldMkLst>
      </pc:sldChg>
      <pc:sldChg chg="modNotes">
        <pc:chgData name="Tommy McClure" userId="5f57beb918c8a44c" providerId="LiveId" clId="{1AABDFE2-C7C9-431D-988B-D0B300E8759C}" dt="2022-06-12T22:18:05.478" v="0"/>
        <pc:sldMkLst>
          <pc:docMk/>
          <pc:sldMk cId="2970185068" sldId="36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9DB22C-2743-E88B-AFFF-398800BB4659}"/>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A694B0D-A9A5-79B8-D48F-C73D23056759}"/>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6/12/2022 PM</a:t>
            </a:r>
          </a:p>
        </p:txBody>
      </p:sp>
      <p:sp>
        <p:nvSpPr>
          <p:cNvPr id="4" name="Footer Placeholder 3">
            <a:extLst>
              <a:ext uri="{FF2B5EF4-FFF2-40B4-BE49-F238E27FC236}">
                <a16:creationId xmlns:a16="http://schemas.microsoft.com/office/drawing/2014/main" id="{F488E2F9-DB0E-6841-3C89-5A0C8A6E4F0D}"/>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4CA0C54D-96C6-A24A-C16E-0851A71F315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E9DFAE7-4473-4469-BA73-C5BC401B5CCD}" type="slidenum">
              <a:rPr lang="en-US" smtClean="0"/>
              <a:t>‹#›</a:t>
            </a:fld>
            <a:endParaRPr lang="en-US"/>
          </a:p>
        </p:txBody>
      </p:sp>
    </p:spTree>
    <p:extLst>
      <p:ext uri="{BB962C8B-B14F-4D97-AF65-F5344CB8AC3E}">
        <p14:creationId xmlns:p14="http://schemas.microsoft.com/office/powerpoint/2010/main" val="403451695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6/12/2022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CD920AC-A6DB-4824-9C0A-8A27FA98C297}" type="slidenum">
              <a:rPr lang="en-US" smtClean="0"/>
              <a:t>‹#›</a:t>
            </a:fld>
            <a:endParaRPr lang="en-US"/>
          </a:p>
        </p:txBody>
      </p:sp>
    </p:spTree>
    <p:extLst>
      <p:ext uri="{BB962C8B-B14F-4D97-AF65-F5344CB8AC3E}">
        <p14:creationId xmlns:p14="http://schemas.microsoft.com/office/powerpoint/2010/main" val="8261007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dirty="0"/>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1</a:t>
            </a:fld>
            <a:endParaRPr lang="en-US" dirty="0"/>
          </a:p>
        </p:txBody>
      </p:sp>
    </p:spTree>
    <p:extLst>
      <p:ext uri="{BB962C8B-B14F-4D97-AF65-F5344CB8AC3E}">
        <p14:creationId xmlns:p14="http://schemas.microsoft.com/office/powerpoint/2010/main" val="1503153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dirty="0">
                <a:latin typeface="Arial" panose="020B0604020202020204" pitchFamily="34" charset="0"/>
                <a:cs typeface="Arial" panose="020B0604020202020204" pitchFamily="34" charset="0"/>
              </a:rPr>
              <a:t>1 Corinthians 6:9-11 NKJV 9 </a:t>
            </a:r>
            <a:r>
              <a:rPr lang="en-US" dirty="0">
                <a:latin typeface="Arial" panose="020B0604020202020204" pitchFamily="34" charset="0"/>
                <a:cs typeface="Arial" panose="020B0604020202020204" pitchFamily="34" charset="0"/>
              </a:rPr>
              <a:t>Do you not know that the unrighteous will not inherit the kingdom of God? Do not be deceived. Neither fornicators, nor idolaters, nor adulterers, nor homosexuals, nor sodomites,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nor thieves, nor covetous, nor drunkards, nor revilers, nor extortioners will inherit the kingdom of God.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such were some of you. But you were washed, but you were sanctified, but you were justified in the name of the Lord Jesus and by the Spirit of our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5:9-21 NKJV 9 </a:t>
            </a:r>
            <a:r>
              <a:rPr lang="en-US" dirty="0">
                <a:latin typeface="Arial" panose="020B0604020202020204" pitchFamily="34" charset="0"/>
                <a:cs typeface="Arial" panose="020B0604020202020204" pitchFamily="34" charset="0"/>
              </a:rPr>
              <a:t>A little leaven leavens the whole lump.</a:t>
            </a:r>
            <a:r>
              <a:rPr lang="en-US" b="1" dirty="0">
                <a:latin typeface="Arial" panose="020B0604020202020204" pitchFamily="34" charset="0"/>
                <a:cs typeface="Arial" panose="020B0604020202020204" pitchFamily="34" charset="0"/>
              </a:rPr>
              <a:t> 10 </a:t>
            </a:r>
            <a:r>
              <a:rPr lang="en-US" dirty="0">
                <a:latin typeface="Arial" panose="020B0604020202020204" pitchFamily="34" charset="0"/>
                <a:cs typeface="Arial" panose="020B0604020202020204" pitchFamily="34" charset="0"/>
              </a:rPr>
              <a:t>I have confidence in you, in the Lord, that you will have no other mind; but he who troubles you shall bear his judgment, whoever he is.</a:t>
            </a:r>
            <a:r>
              <a:rPr lang="en-US" b="1" dirty="0">
                <a:latin typeface="Arial" panose="020B0604020202020204" pitchFamily="34" charset="0"/>
                <a:cs typeface="Arial" panose="020B0604020202020204" pitchFamily="34" charset="0"/>
              </a:rPr>
              <a:t> 11 </a:t>
            </a:r>
            <a:r>
              <a:rPr lang="en-US" dirty="0">
                <a:latin typeface="Arial" panose="020B0604020202020204" pitchFamily="34" charset="0"/>
                <a:cs typeface="Arial" panose="020B0604020202020204" pitchFamily="34" charset="0"/>
              </a:rPr>
              <a:t>And I, brethren, if I still preach circumcision, why do I still suffer persecution? Then the offense of the cross has ceased.</a:t>
            </a:r>
            <a:r>
              <a:rPr lang="en-US" b="1" dirty="0">
                <a:latin typeface="Arial" panose="020B0604020202020204" pitchFamily="34" charset="0"/>
                <a:cs typeface="Arial" panose="020B0604020202020204" pitchFamily="34" charset="0"/>
              </a:rPr>
              <a:t> 12 </a:t>
            </a:r>
            <a:r>
              <a:rPr lang="en-US" dirty="0">
                <a:latin typeface="Arial" panose="020B0604020202020204" pitchFamily="34" charset="0"/>
                <a:cs typeface="Arial" panose="020B0604020202020204" pitchFamily="34" charset="0"/>
              </a:rPr>
              <a:t>I could wish that those who trouble you would even cut themselves off!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For you, brethren, have been called to liberty; only do not use liberty as an opportunity for the flesh, but through love serve one another</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For all the law is fulfilled in one word, even in this: "You shall love your neighbor as yourself."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if you bite and devour one another, beware lest you be consumed by one another!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I say then: Walk in the Spirit, and you shall not fulfill the lust of the flesh</a:t>
            </a:r>
            <a:r>
              <a:rPr lang="en-US" b="1" dirty="0">
                <a:latin typeface="Arial" panose="020B0604020202020204" pitchFamily="34" charset="0"/>
                <a:cs typeface="Arial" panose="020B0604020202020204" pitchFamily="34" charset="0"/>
              </a:rPr>
              <a:t>. 17 </a:t>
            </a:r>
            <a:r>
              <a:rPr lang="en-US" dirty="0">
                <a:latin typeface="Arial" panose="020B0604020202020204" pitchFamily="34" charset="0"/>
                <a:cs typeface="Arial" panose="020B0604020202020204" pitchFamily="34" charset="0"/>
              </a:rPr>
              <a:t>For the flesh lusts against the Spirit, and the Spirit against the flesh; and these are contrary to one another, so that you do not do the things that you wish.</a:t>
            </a:r>
            <a:r>
              <a:rPr lang="en-US" b="1" dirty="0">
                <a:latin typeface="Arial" panose="020B0604020202020204" pitchFamily="34" charset="0"/>
                <a:cs typeface="Arial" panose="020B0604020202020204" pitchFamily="34" charset="0"/>
              </a:rPr>
              <a:t> 18 </a:t>
            </a:r>
            <a:r>
              <a:rPr lang="en-US" dirty="0">
                <a:latin typeface="Arial" panose="020B0604020202020204" pitchFamily="34" charset="0"/>
                <a:cs typeface="Arial" panose="020B0604020202020204" pitchFamily="34" charset="0"/>
              </a:rPr>
              <a:t>But if you are led by the Spirit, you are not under the law. </a:t>
            </a:r>
            <a:r>
              <a:rPr lang="en-US" b="1" dirty="0">
                <a:latin typeface="Arial" panose="020B0604020202020204" pitchFamily="34" charset="0"/>
                <a:cs typeface="Arial" panose="020B0604020202020204" pitchFamily="34" charset="0"/>
              </a:rPr>
              <a:t>19 </a:t>
            </a:r>
            <a:r>
              <a:rPr lang="en-US" dirty="0">
                <a:latin typeface="Arial" panose="020B0604020202020204" pitchFamily="34" charset="0"/>
                <a:cs typeface="Arial" panose="020B0604020202020204" pitchFamily="34" charset="0"/>
              </a:rPr>
              <a:t>Now the works of the flesh are evident, which are: adultery, fornication, uncleanness, lewdness,</a:t>
            </a:r>
            <a:r>
              <a:rPr lang="en-US" b="1" dirty="0">
                <a:latin typeface="Arial" panose="020B0604020202020204" pitchFamily="34" charset="0"/>
                <a:cs typeface="Arial" panose="020B0604020202020204" pitchFamily="34" charset="0"/>
              </a:rPr>
              <a:t> 20 </a:t>
            </a:r>
            <a:r>
              <a:rPr lang="en-US" dirty="0">
                <a:latin typeface="Arial" panose="020B0604020202020204" pitchFamily="34" charset="0"/>
                <a:cs typeface="Arial" panose="020B0604020202020204" pitchFamily="34" charset="0"/>
              </a:rPr>
              <a:t>idolatry, sorcery, hatred, contentions, jealousies, outbursts of wrath, selfish ambitions, dissensions, heresies,</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envy, murders, drunkenness, revelries, and the like; of which I tell you beforehand, just as I also told you in time past, that those who practice such things will not inherit the kingdom of God.</a:t>
            </a:r>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10</a:t>
            </a:fld>
            <a:endParaRPr lang="en-US"/>
          </a:p>
        </p:txBody>
      </p:sp>
    </p:spTree>
    <p:extLst>
      <p:ext uri="{BB962C8B-B14F-4D97-AF65-F5344CB8AC3E}">
        <p14:creationId xmlns:p14="http://schemas.microsoft.com/office/powerpoint/2010/main" val="1102631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11</a:t>
            </a:fld>
            <a:endParaRPr lang="en-US"/>
          </a:p>
        </p:txBody>
      </p:sp>
    </p:spTree>
    <p:extLst>
      <p:ext uri="{BB962C8B-B14F-4D97-AF65-F5344CB8AC3E}">
        <p14:creationId xmlns:p14="http://schemas.microsoft.com/office/powerpoint/2010/main" val="3638929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313506" cy="5160645"/>
          </a:xfrm>
        </p:spPr>
        <p:txBody>
          <a:bodyPr/>
          <a:lstStyle/>
          <a:p>
            <a:pPr algn="l"/>
            <a:endParaRPr lang="en-US" dirty="0"/>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12</a:t>
            </a:fld>
            <a:endParaRPr lang="en-US"/>
          </a:p>
        </p:txBody>
      </p:sp>
    </p:spTree>
    <p:extLst>
      <p:ext uri="{BB962C8B-B14F-4D97-AF65-F5344CB8AC3E}">
        <p14:creationId xmlns:p14="http://schemas.microsoft.com/office/powerpoint/2010/main" val="971717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66" y="4440555"/>
            <a:ext cx="7311334" cy="5160645"/>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5/22/2022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13</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endParaRPr lang="en-US" dirty="0"/>
          </a:p>
        </p:txBody>
      </p:sp>
      <p:sp>
        <p:nvSpPr>
          <p:cNvPr id="4" name="Date Placeholder 3"/>
          <p:cNvSpPr>
            <a:spLocks noGrp="1"/>
          </p:cNvSpPr>
          <p:nvPr>
            <p:ph type="dt" idx="1"/>
          </p:nvPr>
        </p:nvSpPr>
        <p:spPr/>
        <p:txBody>
          <a:bodyPr/>
          <a:lstStyle/>
          <a:p>
            <a:r>
              <a:rPr lang="en-US" dirty="0"/>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2</a:t>
            </a:fld>
            <a:endParaRPr lang="en-US" dirty="0"/>
          </a:p>
        </p:txBody>
      </p:sp>
    </p:spTree>
    <p:extLst>
      <p:ext uri="{BB962C8B-B14F-4D97-AF65-F5344CB8AC3E}">
        <p14:creationId xmlns:p14="http://schemas.microsoft.com/office/powerpoint/2010/main" val="233680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681038"/>
            <a:ext cx="4321175" cy="3240087"/>
          </a:xfrm>
        </p:spPr>
      </p:sp>
      <p:sp>
        <p:nvSpPr>
          <p:cNvPr id="3" name="Notes Placeholder 2"/>
          <p:cNvSpPr>
            <a:spLocks noGrp="1"/>
          </p:cNvSpPr>
          <p:nvPr>
            <p:ph type="body" idx="1"/>
          </p:nvPr>
        </p:nvSpPr>
        <p:spPr>
          <a:xfrm>
            <a:off x="0" y="3921125"/>
            <a:ext cx="7313507" cy="5680075"/>
          </a:xfrm>
        </p:spPr>
        <p:txBody>
          <a:bodyPr/>
          <a:lstStyle/>
          <a:p>
            <a:r>
              <a:rPr lang="en-US" b="1" dirty="0"/>
              <a:t>Matthew 22:16-46 KJV 16 </a:t>
            </a:r>
            <a:r>
              <a:rPr lang="en-US" dirty="0"/>
              <a:t>And they sent out unto him their disciples with the Herodians, saying, Master, we know that thou art true, and </a:t>
            </a:r>
            <a:r>
              <a:rPr lang="en-US" dirty="0" err="1"/>
              <a:t>teachest</a:t>
            </a:r>
            <a:r>
              <a:rPr lang="en-US" dirty="0"/>
              <a:t> the way of God in truth, neither </a:t>
            </a:r>
            <a:r>
              <a:rPr lang="en-US" dirty="0" err="1"/>
              <a:t>carest</a:t>
            </a:r>
            <a:r>
              <a:rPr lang="en-US" dirty="0"/>
              <a:t> thou for any man: for thou </a:t>
            </a:r>
            <a:r>
              <a:rPr lang="en-US" dirty="0" err="1"/>
              <a:t>regardest</a:t>
            </a:r>
            <a:r>
              <a:rPr lang="en-US" dirty="0"/>
              <a:t> not the person of men. </a:t>
            </a:r>
            <a:r>
              <a:rPr lang="en-US" b="1" dirty="0"/>
              <a:t>17</a:t>
            </a:r>
            <a:r>
              <a:rPr lang="en-US" dirty="0"/>
              <a:t> Tell us therefore, </a:t>
            </a:r>
            <a:r>
              <a:rPr lang="en-US" b="1" dirty="0"/>
              <a:t>What </a:t>
            </a:r>
            <a:r>
              <a:rPr lang="en-US" b="1" dirty="0" err="1"/>
              <a:t>thinkest</a:t>
            </a:r>
            <a:r>
              <a:rPr lang="en-US" b="1" dirty="0"/>
              <a:t> thou? Is it lawful to give tribute unto Caesar, or not?</a:t>
            </a:r>
            <a:r>
              <a:rPr lang="en-US" dirty="0"/>
              <a:t> 18 But Jesus perceived their wickedness, and said, Why tempt ye me, ye hypocrites? 19 Shew me the tribute money. And they brought unto him a penny. {penny: in value seven pence halfpenny} 20 And he saith unto them, Whose is this image and superscription? {superscription: or, inscription} 21 They say unto him, Caesar's. Then saith he unto them, Render therefore unto Caesar the things which are Caesar's; and unto God the things that are God's. 22 When they had heard these words, they </a:t>
            </a:r>
            <a:r>
              <a:rPr lang="en-US" dirty="0" err="1"/>
              <a:t>marvelled</a:t>
            </a:r>
            <a:r>
              <a:rPr lang="en-US" dirty="0"/>
              <a:t>, and left him, and went their way. </a:t>
            </a:r>
            <a:r>
              <a:rPr lang="en-US" b="1" dirty="0"/>
              <a:t>23 The same day came to him the Sadducees, which say that there is no resurrection, and asked him, 24 Saying, Master, Moses said, If a man die, having no children, his brother shall marry his wife, and raise up seed unto his brother. 25 Now there were with us seven brethren: and the first, when he had married a wife, deceased, and, having no issue, left his wife unto his brother: 26 Likewise the second also, and the third, unto the seventh.  27 And last of all the woman died also. 28 Therefore in the resurrection whose wife shall she be of the seven? for they all had her</a:t>
            </a:r>
            <a:r>
              <a:rPr lang="en-US" dirty="0"/>
              <a:t>. 29 Jesus answered and said unto them, Ye do err, not knowing the scriptures, nor the power of God. 30 For in the resurrection they neither marry, nor are given in marriage, but are as the angels of God in heaven. 31 But as touching the resurrection of the dead, have ye not read that which was spoken unto you by God, saying, 32 I am the God of Abraham, and the God of Isaac, and the God of Jacob? God is not the God of the dead, but of the living. 33 And when the multitude heard this, they were astonished at his doctrine. 34 But when the Pharisees had heard that he had put the Sadducees to silence, they were gathered together. </a:t>
            </a:r>
            <a:r>
              <a:rPr lang="en-US" b="1" i="1" u="sng" dirty="0"/>
              <a:t>35 Then one of them, which was a lawyer, asked him a question, tempting him, and saying, 36 Master, which is the great commandment in the law? 37  Jesus said unto him, Thou shalt love the Lord thy God with all thy heart, and with all thy soul, and with all thy mind. 38 This is the first and great commandmen</a:t>
            </a:r>
            <a:r>
              <a:rPr lang="en-US" dirty="0"/>
              <a:t>t. 39 And the second is like unto it, Thou shalt love thy </a:t>
            </a:r>
            <a:r>
              <a:rPr lang="en-US" dirty="0" err="1"/>
              <a:t>neighbour</a:t>
            </a:r>
            <a:r>
              <a:rPr lang="en-US" dirty="0"/>
              <a:t> as thyself. 40 On these two commandments hang all the law and the prophets. 41 While the Pharisees were gathered together, Jesus asked them, 42 Saying, What think ye of Christ? whose son is he? They say unto him, The Son of David. 43 He saith unto them, How then doth David in spirit call him Lord, saying, 44 The LORD said unto my Lord, Sit thou on my right hand, till I make thine enemies thy footstool? 45 If David then call him Lord, how is he his son? 46 And no man was able to answer him a word, neither durst any man from that day forth ask him any more questions.</a:t>
            </a:r>
          </a:p>
        </p:txBody>
      </p:sp>
      <p:sp>
        <p:nvSpPr>
          <p:cNvPr id="4" name="Date Placeholder 3"/>
          <p:cNvSpPr>
            <a:spLocks noGrp="1"/>
          </p:cNvSpPr>
          <p:nvPr>
            <p:ph type="dt" idx="1"/>
          </p:nvPr>
        </p:nvSpPr>
        <p:spPr/>
        <p:txBody>
          <a:bodyPr/>
          <a:lstStyle/>
          <a:p>
            <a:r>
              <a:rPr lang="en-US" dirty="0"/>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3</a:t>
            </a:fld>
            <a:endParaRPr lang="en-US" dirty="0"/>
          </a:p>
        </p:txBody>
      </p:sp>
    </p:spTree>
    <p:extLst>
      <p:ext uri="{BB962C8B-B14F-4D97-AF65-F5344CB8AC3E}">
        <p14:creationId xmlns:p14="http://schemas.microsoft.com/office/powerpoint/2010/main" val="1667684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dirty="0"/>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4</a:t>
            </a:fld>
            <a:endParaRPr lang="en-US" dirty="0"/>
          </a:p>
        </p:txBody>
      </p:sp>
    </p:spTree>
    <p:extLst>
      <p:ext uri="{BB962C8B-B14F-4D97-AF65-F5344CB8AC3E}">
        <p14:creationId xmlns:p14="http://schemas.microsoft.com/office/powerpoint/2010/main" val="17332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endParaRPr lang="en-US" b="1" i="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5</a:t>
            </a:fld>
            <a:endParaRPr lang="en-US"/>
          </a:p>
        </p:txBody>
      </p:sp>
    </p:spTree>
    <p:extLst>
      <p:ext uri="{BB962C8B-B14F-4D97-AF65-F5344CB8AC3E}">
        <p14:creationId xmlns:p14="http://schemas.microsoft.com/office/powerpoint/2010/main" val="1025440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3960495"/>
          </a:xfrm>
        </p:spPr>
        <p:txBody>
          <a:bodyPr/>
          <a:lstStyle/>
          <a:p>
            <a:pPr algn="l"/>
            <a:endParaRPr lang="en-US" dirty="0"/>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6</a:t>
            </a:fld>
            <a:endParaRPr lang="en-US"/>
          </a:p>
        </p:txBody>
      </p:sp>
    </p:spTree>
    <p:extLst>
      <p:ext uri="{BB962C8B-B14F-4D97-AF65-F5344CB8AC3E}">
        <p14:creationId xmlns:p14="http://schemas.microsoft.com/office/powerpoint/2010/main" val="2375479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688975"/>
            <a:ext cx="4321175" cy="3240088"/>
          </a:xfrm>
        </p:spPr>
      </p:sp>
      <p:sp>
        <p:nvSpPr>
          <p:cNvPr id="3" name="Notes Placeholder 2"/>
          <p:cNvSpPr>
            <a:spLocks noGrp="1"/>
          </p:cNvSpPr>
          <p:nvPr>
            <p:ph type="body" idx="1"/>
          </p:nvPr>
        </p:nvSpPr>
        <p:spPr>
          <a:xfrm>
            <a:off x="-846" y="3928825"/>
            <a:ext cx="7313507" cy="5672375"/>
          </a:xfrm>
        </p:spPr>
        <p:txBody>
          <a:bodyPr/>
          <a:lstStyle/>
          <a:p>
            <a:r>
              <a:rPr lang="en-US" b="1" dirty="0">
                <a:latin typeface="Arial" panose="020B0604020202020204" pitchFamily="34" charset="0"/>
                <a:cs typeface="Arial" panose="020B0604020202020204" pitchFamily="34" charset="0"/>
              </a:rPr>
              <a:t>2 Peter 3:18 KJV 18</a:t>
            </a:r>
            <a:r>
              <a:rPr lang="en-US" dirty="0">
                <a:latin typeface="Arial" panose="020B0604020202020204" pitchFamily="34" charset="0"/>
                <a:cs typeface="Arial" panose="020B0604020202020204" pitchFamily="34" charset="0"/>
              </a:rPr>
              <a:t> But grow in grace, and in the knowledge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To him be glory both now and for ever. Amen.</a:t>
            </a:r>
          </a:p>
          <a:p>
            <a:r>
              <a:rPr lang="en-US" b="1" dirty="0">
                <a:latin typeface="Arial" panose="020B0604020202020204" pitchFamily="34" charset="0"/>
                <a:cs typeface="Arial" panose="020B0604020202020204" pitchFamily="34" charset="0"/>
              </a:rPr>
              <a:t>Hebrews 5:11-14 KJV 11</a:t>
            </a:r>
            <a:r>
              <a:rPr lang="en-US" dirty="0">
                <a:latin typeface="Arial" panose="020B0604020202020204" pitchFamily="34" charset="0"/>
                <a:cs typeface="Arial" panose="020B0604020202020204" pitchFamily="34" charset="0"/>
              </a:rPr>
              <a:t> Of whom we have many things to say, and hard to be uttered, </a:t>
            </a:r>
            <a:r>
              <a:rPr lang="en-US" b="1" dirty="0">
                <a:latin typeface="Arial" panose="020B0604020202020204" pitchFamily="34" charset="0"/>
                <a:cs typeface="Arial" panose="020B0604020202020204" pitchFamily="34" charset="0"/>
              </a:rPr>
              <a:t>seeing ye are dull of hearing</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12 </a:t>
            </a:r>
            <a:r>
              <a:rPr lang="en-US" dirty="0">
                <a:latin typeface="Arial" panose="020B0604020202020204" pitchFamily="34" charset="0"/>
                <a:cs typeface="Arial" panose="020B0604020202020204" pitchFamily="34" charset="0"/>
              </a:rPr>
              <a:t>For when for the time ye ought to be teachers, ye have need that one teach you again which be the first principles of the oracles of God; and are become such as have need of milk, and not of strong meat.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every one that </a:t>
            </a:r>
            <a:r>
              <a:rPr lang="en-US" dirty="0" err="1">
                <a:latin typeface="Arial" panose="020B0604020202020204" pitchFamily="34" charset="0"/>
                <a:cs typeface="Arial" panose="020B0604020202020204" pitchFamily="34" charset="0"/>
              </a:rPr>
              <a:t>useth</a:t>
            </a:r>
            <a:r>
              <a:rPr lang="en-US" dirty="0">
                <a:latin typeface="Arial" panose="020B0604020202020204" pitchFamily="34" charset="0"/>
                <a:cs typeface="Arial" panose="020B0604020202020204" pitchFamily="34" charset="0"/>
              </a:rPr>
              <a:t> milk is </a:t>
            </a:r>
            <a:r>
              <a:rPr lang="en-US" dirty="0" err="1">
                <a:latin typeface="Arial" panose="020B0604020202020204" pitchFamily="34" charset="0"/>
                <a:cs typeface="Arial" panose="020B0604020202020204" pitchFamily="34" charset="0"/>
              </a:rPr>
              <a:t>unskilful</a:t>
            </a:r>
            <a:r>
              <a:rPr lang="en-US" dirty="0">
                <a:latin typeface="Arial" panose="020B0604020202020204" pitchFamily="34" charset="0"/>
                <a:cs typeface="Arial" panose="020B0604020202020204" pitchFamily="34" charset="0"/>
              </a:rPr>
              <a:t> in the word of righteousness: for he is a babe.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But strong meat </a:t>
            </a:r>
            <a:r>
              <a:rPr lang="en-US" dirty="0" err="1">
                <a:latin typeface="Arial" panose="020B0604020202020204" pitchFamily="34" charset="0"/>
                <a:cs typeface="Arial" panose="020B0604020202020204" pitchFamily="34" charset="0"/>
              </a:rPr>
              <a:t>belongeth</a:t>
            </a:r>
            <a:r>
              <a:rPr lang="en-US" dirty="0">
                <a:latin typeface="Arial" panose="020B0604020202020204" pitchFamily="34" charset="0"/>
                <a:cs typeface="Arial" panose="020B0604020202020204" pitchFamily="34" charset="0"/>
              </a:rPr>
              <a:t> to them that are of full age, even those who by reason of use have their senses exercised to discern both good and evil.</a:t>
            </a:r>
          </a:p>
          <a:p>
            <a:r>
              <a:rPr lang="en-US" b="1" dirty="0">
                <a:latin typeface="Arial" panose="020B0604020202020204" pitchFamily="34" charset="0"/>
                <a:cs typeface="Arial" panose="020B0604020202020204" pitchFamily="34" charset="0"/>
              </a:rPr>
              <a:t>Ephesians 4:11-16 KJV 11</a:t>
            </a:r>
            <a:r>
              <a:rPr lang="en-US" dirty="0">
                <a:latin typeface="Arial" panose="020B0604020202020204" pitchFamily="34" charset="0"/>
                <a:cs typeface="Arial" panose="020B0604020202020204" pitchFamily="34" charset="0"/>
              </a:rPr>
              <a:t> And he gave some, apostles; and some, prophets; and some, evangelists; and some, pastors and teachers;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the perfecting of the saints, for the work of the ministry, for the edifying of the body of Christ: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Till we all come in the unity of the faith, and of the knowledge of the Son of God, unto a perfect man, unto the measure of the stature of the fulness of Christ:</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That we henceforth be no more children, tossed to and </a:t>
            </a:r>
            <a:r>
              <a:rPr lang="en-US" dirty="0" err="1">
                <a:latin typeface="Arial" panose="020B0604020202020204" pitchFamily="34" charset="0"/>
                <a:cs typeface="Arial" panose="020B0604020202020204" pitchFamily="34" charset="0"/>
              </a:rPr>
              <a:t>fro</a:t>
            </a:r>
            <a:r>
              <a:rPr lang="en-US" dirty="0">
                <a:latin typeface="Arial" panose="020B0604020202020204" pitchFamily="34" charset="0"/>
                <a:cs typeface="Arial" panose="020B0604020202020204" pitchFamily="34" charset="0"/>
              </a:rPr>
              <a:t>, and carried about with every wind of doctrine, by the sleight of men, and cunning craftiness, whereby they lie in wait to deceive;</a:t>
            </a:r>
            <a:r>
              <a:rPr lang="en-US" b="1" dirty="0">
                <a:latin typeface="Arial" panose="020B0604020202020204" pitchFamily="34" charset="0"/>
                <a:cs typeface="Arial" panose="020B0604020202020204" pitchFamily="34" charset="0"/>
              </a:rPr>
              <a:t> 15 </a:t>
            </a:r>
            <a:r>
              <a:rPr lang="en-US" dirty="0">
                <a:latin typeface="Arial" panose="020B0604020202020204" pitchFamily="34" charset="0"/>
                <a:cs typeface="Arial" panose="020B0604020202020204" pitchFamily="34" charset="0"/>
              </a:rPr>
              <a:t>But speaking the truth in love, may grow up into him in all things, which is the head, even Christ: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From whom the whole body fitly joined together and compacted by that which every joint </a:t>
            </a:r>
            <a:r>
              <a:rPr lang="en-US" dirty="0" err="1">
                <a:latin typeface="Arial" panose="020B0604020202020204" pitchFamily="34" charset="0"/>
                <a:cs typeface="Arial" panose="020B0604020202020204" pitchFamily="34" charset="0"/>
              </a:rPr>
              <a:t>supplieth</a:t>
            </a:r>
            <a:r>
              <a:rPr lang="en-US" dirty="0">
                <a:latin typeface="Arial" panose="020B0604020202020204" pitchFamily="34" charset="0"/>
                <a:cs typeface="Arial" panose="020B0604020202020204" pitchFamily="34" charset="0"/>
              </a:rPr>
              <a:t>, according to the effectual working in the measure of every part, </a:t>
            </a:r>
            <a:r>
              <a:rPr lang="en-US" dirty="0" err="1">
                <a:latin typeface="Arial" panose="020B0604020202020204" pitchFamily="34" charset="0"/>
                <a:cs typeface="Arial" panose="020B0604020202020204" pitchFamily="34" charset="0"/>
              </a:rPr>
              <a:t>maketh</a:t>
            </a:r>
            <a:r>
              <a:rPr lang="en-US" dirty="0">
                <a:latin typeface="Arial" panose="020B0604020202020204" pitchFamily="34" charset="0"/>
                <a:cs typeface="Arial" panose="020B0604020202020204" pitchFamily="34" charset="0"/>
              </a:rPr>
              <a:t> increase of the body unto the edifying of itself in love.</a:t>
            </a:r>
          </a:p>
          <a:p>
            <a:r>
              <a:rPr lang="en-US" b="1" dirty="0">
                <a:latin typeface="Arial" panose="020B0604020202020204" pitchFamily="34" charset="0"/>
                <a:cs typeface="Arial" panose="020B0604020202020204" pitchFamily="34" charset="0"/>
              </a:rPr>
              <a:t>Acts 17:11 KJV 11 </a:t>
            </a:r>
            <a:r>
              <a:rPr lang="en-US" dirty="0">
                <a:latin typeface="Arial" panose="020B0604020202020204" pitchFamily="34" charset="0"/>
                <a:cs typeface="Arial" panose="020B0604020202020204" pitchFamily="34" charset="0"/>
              </a:rPr>
              <a:t> These were more noble than those in Thessalonica, in that </a:t>
            </a:r>
            <a:r>
              <a:rPr lang="en-US" b="1" dirty="0">
                <a:latin typeface="Arial" panose="020B0604020202020204" pitchFamily="34" charset="0"/>
                <a:cs typeface="Arial" panose="020B0604020202020204" pitchFamily="34" charset="0"/>
              </a:rPr>
              <a:t>they received the word with all readiness of mind, and searched the scriptures daily</a:t>
            </a:r>
            <a:r>
              <a:rPr lang="en-US" dirty="0">
                <a:latin typeface="Arial" panose="020B0604020202020204" pitchFamily="34" charset="0"/>
                <a:cs typeface="Arial" panose="020B0604020202020204" pitchFamily="34" charset="0"/>
              </a:rPr>
              <a:t>, whether those things were so.</a:t>
            </a:r>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7</a:t>
            </a:fld>
            <a:endParaRPr lang="en-US"/>
          </a:p>
        </p:txBody>
      </p:sp>
    </p:spTree>
    <p:extLst>
      <p:ext uri="{BB962C8B-B14F-4D97-AF65-F5344CB8AC3E}">
        <p14:creationId xmlns:p14="http://schemas.microsoft.com/office/powerpoint/2010/main" val="4269538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5160645"/>
          </a:xfrm>
        </p:spPr>
        <p:txBody>
          <a:bodyPr/>
          <a:lstStyle/>
          <a:p>
            <a:r>
              <a:rPr lang="en-US" b="1" i="0" u="none" strike="noStrike" baseline="0" dirty="0">
                <a:latin typeface="Arial" panose="020B0604020202020204" pitchFamily="34" charset="0"/>
                <a:cs typeface="Arial" panose="020B0604020202020204" pitchFamily="34" charset="0"/>
              </a:rPr>
              <a:t>Matthew 10:28-40 KJV 28 </a:t>
            </a:r>
            <a:r>
              <a:rPr lang="en-US" b="0" i="0" u="none" strike="noStrike" baseline="0" dirty="0">
                <a:latin typeface="Arial" panose="020B0604020202020204" pitchFamily="34" charset="0"/>
                <a:cs typeface="Arial" panose="020B0604020202020204" pitchFamily="34" charset="0"/>
              </a:rPr>
              <a:t>And fear not them which kill the body, but are not able to kill the soul: but rather fear him which is able to destroy both soul and body in hell.</a:t>
            </a:r>
            <a:r>
              <a:rPr lang="en-US" b="1" i="0" u="none" strike="noStrike" baseline="0" dirty="0">
                <a:latin typeface="Arial" panose="020B0604020202020204" pitchFamily="34" charset="0"/>
                <a:cs typeface="Arial" panose="020B0604020202020204" pitchFamily="34" charset="0"/>
              </a:rPr>
              <a:t> 29 </a:t>
            </a:r>
            <a:r>
              <a:rPr lang="en-US" b="0" i="0" u="none" strike="noStrike" baseline="0" dirty="0">
                <a:latin typeface="Arial" panose="020B0604020202020204" pitchFamily="34" charset="0"/>
                <a:cs typeface="Arial" panose="020B0604020202020204" pitchFamily="34" charset="0"/>
              </a:rPr>
              <a:t>Are not two sparrows sold for a farthing? and one of them shall not fall on the ground without your Father.</a:t>
            </a:r>
            <a:r>
              <a:rPr lang="en-US" b="1" i="0" u="none" strike="noStrike" baseline="0" dirty="0">
                <a:latin typeface="Arial" panose="020B0604020202020204" pitchFamily="34" charset="0"/>
                <a:cs typeface="Arial" panose="020B0604020202020204" pitchFamily="34" charset="0"/>
              </a:rPr>
              <a:t> 30 </a:t>
            </a:r>
            <a:r>
              <a:rPr lang="en-US" b="0" i="0" u="none" strike="noStrike" baseline="0" dirty="0">
                <a:latin typeface="Arial" panose="020B0604020202020204" pitchFamily="34" charset="0"/>
                <a:cs typeface="Arial" panose="020B0604020202020204" pitchFamily="34" charset="0"/>
              </a:rPr>
              <a:t>But the very hairs of your head are all numbered. </a:t>
            </a:r>
            <a:r>
              <a:rPr lang="en-US" b="1" i="0" u="none" strike="noStrike" baseline="0" dirty="0">
                <a:latin typeface="Arial" panose="020B0604020202020204" pitchFamily="34" charset="0"/>
                <a:cs typeface="Arial" panose="020B0604020202020204" pitchFamily="34" charset="0"/>
              </a:rPr>
              <a:t>31</a:t>
            </a:r>
            <a:r>
              <a:rPr lang="en-US" b="0" i="0" u="none" strike="noStrike" baseline="0" dirty="0">
                <a:latin typeface="Arial" panose="020B0604020202020204" pitchFamily="34" charset="0"/>
                <a:cs typeface="Arial" panose="020B0604020202020204" pitchFamily="34" charset="0"/>
              </a:rPr>
              <a:t> Fear ye not therefore, ye are of more value than many sparrows.</a:t>
            </a:r>
            <a:r>
              <a:rPr lang="en-US" b="1" i="0" u="none" strike="noStrike" baseline="0" dirty="0">
                <a:latin typeface="Arial" panose="020B0604020202020204" pitchFamily="34" charset="0"/>
                <a:cs typeface="Arial" panose="020B0604020202020204" pitchFamily="34" charset="0"/>
              </a:rPr>
              <a:t> 32 </a:t>
            </a:r>
            <a:r>
              <a:rPr lang="en-US" b="0" i="0" u="none" strike="noStrike" baseline="0" dirty="0">
                <a:latin typeface="Arial" panose="020B0604020202020204" pitchFamily="34" charset="0"/>
                <a:cs typeface="Arial" panose="020B0604020202020204" pitchFamily="34" charset="0"/>
              </a:rPr>
              <a:t>Whosoever therefore shall confess me before men, him will I confess also before my Father which is in heaven</a:t>
            </a:r>
            <a:r>
              <a:rPr lang="en-US" b="1" i="0" u="none" strike="noStrike" baseline="0" dirty="0">
                <a:latin typeface="Arial" panose="020B0604020202020204" pitchFamily="34" charset="0"/>
                <a:cs typeface="Arial" panose="020B0604020202020204" pitchFamily="34" charset="0"/>
              </a:rPr>
              <a:t>. 33 </a:t>
            </a:r>
            <a:r>
              <a:rPr lang="en-US" b="0" i="0" u="none" strike="noStrike" baseline="0" dirty="0">
                <a:latin typeface="Arial" panose="020B0604020202020204" pitchFamily="34" charset="0"/>
                <a:cs typeface="Arial" panose="020B0604020202020204" pitchFamily="34" charset="0"/>
              </a:rPr>
              <a:t>But whosoever shall deny me before men, him will I also deny before my Father which is in heaven. </a:t>
            </a:r>
            <a:r>
              <a:rPr lang="en-US" b="1" i="0" u="none" strike="noStrike" baseline="0" dirty="0">
                <a:latin typeface="Arial" panose="020B0604020202020204" pitchFamily="34" charset="0"/>
                <a:cs typeface="Arial" panose="020B0604020202020204" pitchFamily="34" charset="0"/>
              </a:rPr>
              <a:t>34</a:t>
            </a:r>
            <a:r>
              <a:rPr lang="en-US" b="0" i="0" u="none" strike="noStrike" baseline="0" dirty="0">
                <a:latin typeface="Arial" panose="020B0604020202020204" pitchFamily="34" charset="0"/>
                <a:cs typeface="Arial" panose="020B0604020202020204" pitchFamily="34" charset="0"/>
              </a:rPr>
              <a:t> Think not that I am come to send peace on earth: I came not to send peace, but a sword</a:t>
            </a:r>
            <a:r>
              <a:rPr lang="en-US" b="1" i="0" u="none" strike="noStrike" baseline="0" dirty="0">
                <a:latin typeface="Arial" panose="020B0604020202020204" pitchFamily="34" charset="0"/>
                <a:cs typeface="Arial" panose="020B0604020202020204" pitchFamily="34" charset="0"/>
              </a:rPr>
              <a:t>. 35 </a:t>
            </a:r>
            <a:r>
              <a:rPr lang="en-US" b="0" i="0" u="none" strike="noStrike" baseline="0" dirty="0">
                <a:latin typeface="Arial" panose="020B0604020202020204" pitchFamily="34" charset="0"/>
                <a:cs typeface="Arial" panose="020B0604020202020204" pitchFamily="34" charset="0"/>
              </a:rPr>
              <a:t>For I am come to set a man at variance against his father, and the daughter against her mother, and the daughter in law against her mother in law.</a:t>
            </a:r>
            <a:r>
              <a:rPr lang="en-US" b="1" i="0" u="none" strike="noStrike" baseline="0" dirty="0">
                <a:latin typeface="Arial" panose="020B0604020202020204" pitchFamily="34" charset="0"/>
                <a:cs typeface="Arial" panose="020B0604020202020204" pitchFamily="34" charset="0"/>
              </a:rPr>
              <a:t> 36 </a:t>
            </a:r>
            <a:r>
              <a:rPr lang="en-US" b="0" i="0" u="none" strike="noStrike" baseline="0" dirty="0">
                <a:latin typeface="Arial" panose="020B0604020202020204" pitchFamily="34" charset="0"/>
                <a:cs typeface="Arial" panose="020B0604020202020204" pitchFamily="34" charset="0"/>
              </a:rPr>
              <a:t>And a man's foes shall be they of his own household. </a:t>
            </a:r>
            <a:r>
              <a:rPr lang="en-US" b="1" i="0" u="none" strike="noStrike" baseline="0" dirty="0">
                <a:latin typeface="Arial" panose="020B0604020202020204" pitchFamily="34" charset="0"/>
                <a:cs typeface="Arial" panose="020B0604020202020204" pitchFamily="34" charset="0"/>
              </a:rPr>
              <a:t>37</a:t>
            </a:r>
            <a:r>
              <a:rPr lang="en-US" b="0" i="0" u="none" strike="noStrike" baseline="0" dirty="0">
                <a:latin typeface="Arial" panose="020B0604020202020204" pitchFamily="34" charset="0"/>
                <a:cs typeface="Arial" panose="020B0604020202020204" pitchFamily="34" charset="0"/>
              </a:rPr>
              <a:t> He that loveth father or mother more than me is not worthy of me: and he that loveth son or daughter more than me is not worthy of me.</a:t>
            </a:r>
            <a:r>
              <a:rPr lang="en-US" b="1" i="0" u="none" strike="noStrike" baseline="0" dirty="0">
                <a:latin typeface="Arial" panose="020B0604020202020204" pitchFamily="34" charset="0"/>
                <a:cs typeface="Arial" panose="020B0604020202020204" pitchFamily="34" charset="0"/>
              </a:rPr>
              <a:t> 38 </a:t>
            </a:r>
            <a:r>
              <a:rPr lang="en-US" b="0" i="0" u="none" strike="noStrike" baseline="0" dirty="0">
                <a:latin typeface="Arial" panose="020B0604020202020204" pitchFamily="34" charset="0"/>
                <a:cs typeface="Arial" panose="020B0604020202020204" pitchFamily="34" charset="0"/>
              </a:rPr>
              <a:t>And he that taketh not his cross, and </a:t>
            </a:r>
            <a:r>
              <a:rPr lang="en-US" b="0" i="0" u="none" strike="noStrike" baseline="0" dirty="0" err="1">
                <a:latin typeface="Arial" panose="020B0604020202020204" pitchFamily="34" charset="0"/>
                <a:cs typeface="Arial" panose="020B0604020202020204" pitchFamily="34" charset="0"/>
              </a:rPr>
              <a:t>followeth</a:t>
            </a:r>
            <a:r>
              <a:rPr lang="en-US" b="0" i="0" u="none" strike="noStrike" baseline="0" dirty="0">
                <a:latin typeface="Arial" panose="020B0604020202020204" pitchFamily="34" charset="0"/>
                <a:cs typeface="Arial" panose="020B0604020202020204" pitchFamily="34" charset="0"/>
              </a:rPr>
              <a:t> after me, is not worthy of me.</a:t>
            </a:r>
            <a:r>
              <a:rPr lang="en-US" b="1" i="0" u="none" strike="noStrike" baseline="0" dirty="0">
                <a:latin typeface="Arial" panose="020B0604020202020204" pitchFamily="34" charset="0"/>
                <a:cs typeface="Arial" panose="020B0604020202020204" pitchFamily="34" charset="0"/>
              </a:rPr>
              <a:t> 39 </a:t>
            </a:r>
            <a:r>
              <a:rPr lang="en-US" b="0" i="0" u="none" strike="noStrike" baseline="0" dirty="0">
                <a:latin typeface="Arial" panose="020B0604020202020204" pitchFamily="34" charset="0"/>
                <a:cs typeface="Arial" panose="020B0604020202020204" pitchFamily="34" charset="0"/>
              </a:rPr>
              <a:t>He that </a:t>
            </a:r>
            <a:r>
              <a:rPr lang="en-US" b="0" i="0" u="none" strike="noStrike" baseline="0" dirty="0" err="1">
                <a:latin typeface="Arial" panose="020B0604020202020204" pitchFamily="34" charset="0"/>
                <a:cs typeface="Arial" panose="020B0604020202020204" pitchFamily="34" charset="0"/>
              </a:rPr>
              <a:t>findeth</a:t>
            </a:r>
            <a:r>
              <a:rPr lang="en-US" b="0" i="0" u="none" strike="noStrike" baseline="0" dirty="0">
                <a:latin typeface="Arial" panose="020B0604020202020204" pitchFamily="34" charset="0"/>
                <a:cs typeface="Arial" panose="020B0604020202020204" pitchFamily="34" charset="0"/>
              </a:rPr>
              <a:t> his life shall lose it: and he that </a:t>
            </a:r>
            <a:r>
              <a:rPr lang="en-US" b="0" i="0" u="none" strike="noStrike" baseline="0" dirty="0" err="1">
                <a:latin typeface="Arial" panose="020B0604020202020204" pitchFamily="34" charset="0"/>
                <a:cs typeface="Arial" panose="020B0604020202020204" pitchFamily="34" charset="0"/>
              </a:rPr>
              <a:t>loseth</a:t>
            </a:r>
            <a:r>
              <a:rPr lang="en-US" b="0" i="0" u="none" strike="noStrike" baseline="0" dirty="0">
                <a:latin typeface="Arial" panose="020B0604020202020204" pitchFamily="34" charset="0"/>
                <a:cs typeface="Arial" panose="020B0604020202020204" pitchFamily="34" charset="0"/>
              </a:rPr>
              <a:t> his life for my sake shall find it. </a:t>
            </a:r>
            <a:r>
              <a:rPr lang="en-US" b="1" i="0" u="none" strike="noStrike" baseline="0" dirty="0">
                <a:latin typeface="Arial" panose="020B0604020202020204" pitchFamily="34" charset="0"/>
                <a:cs typeface="Arial" panose="020B0604020202020204" pitchFamily="34" charset="0"/>
              </a:rPr>
              <a:t>40</a:t>
            </a:r>
            <a:r>
              <a:rPr lang="en-US" b="0" i="0" u="none" strike="noStrike" baseline="0" dirty="0">
                <a:latin typeface="Arial" panose="020B0604020202020204" pitchFamily="34" charset="0"/>
                <a:cs typeface="Arial" panose="020B0604020202020204" pitchFamily="34" charset="0"/>
              </a:rPr>
              <a:t> He that </a:t>
            </a:r>
            <a:r>
              <a:rPr lang="en-US" b="0" i="0" u="none" strike="noStrike" baseline="0" dirty="0" err="1">
                <a:latin typeface="Arial" panose="020B0604020202020204" pitchFamily="34" charset="0"/>
                <a:cs typeface="Arial" panose="020B0604020202020204" pitchFamily="34" charset="0"/>
              </a:rPr>
              <a:t>receiveth</a:t>
            </a:r>
            <a:r>
              <a:rPr lang="en-US" b="0" i="0" u="none" strike="noStrike" baseline="0" dirty="0">
                <a:latin typeface="Arial" panose="020B0604020202020204" pitchFamily="34" charset="0"/>
                <a:cs typeface="Arial" panose="020B0604020202020204" pitchFamily="34" charset="0"/>
              </a:rPr>
              <a:t> you </a:t>
            </a:r>
            <a:r>
              <a:rPr lang="en-US" b="0" i="0" u="none" strike="noStrike" baseline="0" dirty="0" err="1">
                <a:latin typeface="Arial" panose="020B0604020202020204" pitchFamily="34" charset="0"/>
                <a:cs typeface="Arial" panose="020B0604020202020204" pitchFamily="34" charset="0"/>
              </a:rPr>
              <a:t>receiveth</a:t>
            </a:r>
            <a:r>
              <a:rPr lang="en-US" b="0" i="0" u="none" strike="noStrike" baseline="0" dirty="0">
                <a:latin typeface="Arial" panose="020B0604020202020204" pitchFamily="34" charset="0"/>
                <a:cs typeface="Arial" panose="020B0604020202020204" pitchFamily="34" charset="0"/>
              </a:rPr>
              <a:t> me, and he that </a:t>
            </a:r>
            <a:r>
              <a:rPr lang="en-US" b="0" i="0" u="none" strike="noStrike" baseline="0" dirty="0" err="1">
                <a:latin typeface="Arial" panose="020B0604020202020204" pitchFamily="34" charset="0"/>
                <a:cs typeface="Arial" panose="020B0604020202020204" pitchFamily="34" charset="0"/>
              </a:rPr>
              <a:t>receiveth</a:t>
            </a:r>
            <a:r>
              <a:rPr lang="en-US" b="0" i="0" u="none" strike="noStrike" baseline="0" dirty="0">
                <a:latin typeface="Arial" panose="020B0604020202020204" pitchFamily="34" charset="0"/>
                <a:cs typeface="Arial" panose="020B0604020202020204" pitchFamily="34" charset="0"/>
              </a:rPr>
              <a:t> me </a:t>
            </a:r>
            <a:r>
              <a:rPr lang="en-US" b="0" i="0" u="none" strike="noStrike" baseline="0" dirty="0" err="1">
                <a:latin typeface="Arial" panose="020B0604020202020204" pitchFamily="34" charset="0"/>
                <a:cs typeface="Arial" panose="020B0604020202020204" pitchFamily="34" charset="0"/>
              </a:rPr>
              <a:t>receiveth</a:t>
            </a:r>
            <a:r>
              <a:rPr lang="en-US" b="0" i="0" u="none" strike="noStrike" baseline="0" dirty="0">
                <a:latin typeface="Arial" panose="020B0604020202020204" pitchFamily="34" charset="0"/>
                <a:cs typeface="Arial" panose="020B0604020202020204" pitchFamily="34" charset="0"/>
              </a:rPr>
              <a:t> him that sent me.</a:t>
            </a:r>
          </a:p>
          <a:p>
            <a:endParaRPr lang="en-US" b="1"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Exodus 32:21-35 KJV 21 </a:t>
            </a:r>
            <a:r>
              <a:rPr lang="en-US" b="0" i="0" u="none" strike="noStrike" baseline="0" dirty="0">
                <a:latin typeface="Arial" panose="020B0604020202020204" pitchFamily="34" charset="0"/>
                <a:cs typeface="Arial" panose="020B0604020202020204" pitchFamily="34" charset="0"/>
              </a:rPr>
              <a:t>And Moses said unto Aaron, What did this people unto thee, that thou hast brought so great a sin upon them?</a:t>
            </a:r>
            <a:r>
              <a:rPr lang="en-US" b="1" i="0" u="none" strike="noStrike" baseline="0" dirty="0">
                <a:latin typeface="Arial" panose="020B0604020202020204" pitchFamily="34" charset="0"/>
                <a:cs typeface="Arial" panose="020B0604020202020204" pitchFamily="34" charset="0"/>
              </a:rPr>
              <a:t> 22 </a:t>
            </a:r>
            <a:r>
              <a:rPr lang="en-US" b="0" i="0" u="none" strike="noStrike" baseline="0" dirty="0">
                <a:latin typeface="Arial" panose="020B0604020202020204" pitchFamily="34" charset="0"/>
                <a:cs typeface="Arial" panose="020B0604020202020204" pitchFamily="34" charset="0"/>
              </a:rPr>
              <a:t>And Aaron said, Let not the anger of my lord wax hot: thou </a:t>
            </a:r>
            <a:r>
              <a:rPr lang="en-US" b="0" i="0" u="none" strike="noStrike" baseline="0" dirty="0" err="1">
                <a:latin typeface="Arial" panose="020B0604020202020204" pitchFamily="34" charset="0"/>
                <a:cs typeface="Arial" panose="020B0604020202020204" pitchFamily="34" charset="0"/>
              </a:rPr>
              <a:t>knowest</a:t>
            </a:r>
            <a:r>
              <a:rPr lang="en-US" b="0" i="0" u="none" strike="noStrike" baseline="0" dirty="0">
                <a:latin typeface="Arial" panose="020B0604020202020204" pitchFamily="34" charset="0"/>
                <a:cs typeface="Arial" panose="020B0604020202020204" pitchFamily="34" charset="0"/>
              </a:rPr>
              <a:t> the people, that they are set on mischief.</a:t>
            </a:r>
            <a:r>
              <a:rPr lang="en-US" b="1" i="0" u="none" strike="noStrike" baseline="0" dirty="0">
                <a:latin typeface="Arial" panose="020B0604020202020204" pitchFamily="34" charset="0"/>
                <a:cs typeface="Arial" panose="020B0604020202020204" pitchFamily="34" charset="0"/>
              </a:rPr>
              <a:t> 23 </a:t>
            </a:r>
            <a:r>
              <a:rPr lang="en-US" b="0" i="0" u="none" strike="noStrike" baseline="0" dirty="0">
                <a:latin typeface="Arial" panose="020B0604020202020204" pitchFamily="34" charset="0"/>
                <a:cs typeface="Arial" panose="020B0604020202020204" pitchFamily="34" charset="0"/>
              </a:rPr>
              <a:t>For they said unto me, Make us gods, which shall go before us: for as for this Moses, the man that brought us up out of the land of Egypt, we wot not what is become of him.</a:t>
            </a:r>
            <a:r>
              <a:rPr lang="en-US" b="1" i="0" u="none" strike="noStrike" baseline="0" dirty="0">
                <a:latin typeface="Arial" panose="020B0604020202020204" pitchFamily="34" charset="0"/>
                <a:cs typeface="Arial" panose="020B0604020202020204" pitchFamily="34" charset="0"/>
              </a:rPr>
              <a:t> 24 </a:t>
            </a:r>
            <a:r>
              <a:rPr lang="en-US" b="0" i="0" u="none" strike="noStrike" baseline="0" dirty="0">
                <a:latin typeface="Arial" panose="020B0604020202020204" pitchFamily="34" charset="0"/>
                <a:cs typeface="Arial" panose="020B0604020202020204" pitchFamily="34" charset="0"/>
              </a:rPr>
              <a:t>And I said unto them, Whosoever hath any gold, let them break it off. So they gave it me: then I cast it into the fire, and there came out this calf.</a:t>
            </a:r>
            <a:r>
              <a:rPr lang="en-US" b="1" i="0" u="none" strike="noStrike" baseline="0" dirty="0">
                <a:latin typeface="Arial" panose="020B0604020202020204" pitchFamily="34" charset="0"/>
                <a:cs typeface="Arial" panose="020B0604020202020204" pitchFamily="34" charset="0"/>
              </a:rPr>
              <a:t> 25 </a:t>
            </a:r>
            <a:r>
              <a:rPr lang="en-US" b="0" i="0" u="none" strike="noStrike" baseline="0" dirty="0">
                <a:latin typeface="Arial" panose="020B0604020202020204" pitchFamily="34" charset="0"/>
                <a:cs typeface="Arial" panose="020B0604020202020204" pitchFamily="34" charset="0"/>
              </a:rPr>
              <a:t>And when Moses saw that the people were naked; (for Aaron had made them naked unto their shame among their enemies:) </a:t>
            </a:r>
            <a:r>
              <a:rPr lang="en-US" b="1" i="0" u="none" strike="noStrike" baseline="0" dirty="0">
                <a:latin typeface="Arial" panose="020B0604020202020204" pitchFamily="34" charset="0"/>
                <a:cs typeface="Arial" panose="020B0604020202020204" pitchFamily="34" charset="0"/>
              </a:rPr>
              <a:t>26</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Then Moses stood in the gate of the camp, and said, </a:t>
            </a:r>
            <a:r>
              <a:rPr lang="en-US" b="1" i="0" u="sng" strike="noStrike" baseline="0" dirty="0">
                <a:latin typeface="Arial" panose="020B0604020202020204" pitchFamily="34" charset="0"/>
                <a:cs typeface="Arial" panose="020B0604020202020204" pitchFamily="34" charset="0"/>
              </a:rPr>
              <a:t>Who is on the LORD'S side? </a:t>
            </a:r>
            <a:r>
              <a:rPr lang="en-US" b="0" i="0" u="none" strike="noStrike" baseline="0" dirty="0">
                <a:latin typeface="Arial" panose="020B0604020202020204" pitchFamily="34" charset="0"/>
                <a:cs typeface="Arial" panose="020B0604020202020204" pitchFamily="34" charset="0"/>
              </a:rPr>
              <a:t>let him come unto me. And all the sons of Levi gathered themselves together unto him. </a:t>
            </a:r>
            <a:r>
              <a:rPr lang="en-US" b="1" i="0" u="none" strike="noStrike" baseline="0" dirty="0">
                <a:latin typeface="Arial" panose="020B0604020202020204" pitchFamily="34" charset="0"/>
                <a:cs typeface="Arial" panose="020B0604020202020204" pitchFamily="34" charset="0"/>
              </a:rPr>
              <a:t>27</a:t>
            </a:r>
            <a:r>
              <a:rPr lang="en-US" b="0" i="0" u="none" strike="noStrike" baseline="0" dirty="0">
                <a:latin typeface="Arial" panose="020B0604020202020204" pitchFamily="34" charset="0"/>
                <a:cs typeface="Arial" panose="020B0604020202020204" pitchFamily="34" charset="0"/>
              </a:rPr>
              <a:t> And he said unto them, Thus saith the LORD God of Israel, </a:t>
            </a:r>
            <a:r>
              <a:rPr lang="en-US" b="1" i="1" u="none" strike="noStrike" baseline="0" dirty="0">
                <a:latin typeface="Arial" panose="020B0604020202020204" pitchFamily="34" charset="0"/>
                <a:cs typeface="Arial" panose="020B0604020202020204" pitchFamily="34" charset="0"/>
              </a:rPr>
              <a:t>Put every man his sword by his side, and go in and out from gate to gate throughout the camp, and slay every man his brother, and every man his companion, and every man his </a:t>
            </a:r>
            <a:r>
              <a:rPr lang="en-US" b="1" i="1" u="none" strike="noStrike" baseline="0" dirty="0" err="1">
                <a:latin typeface="Arial" panose="020B0604020202020204" pitchFamily="34" charset="0"/>
                <a:cs typeface="Arial" panose="020B0604020202020204" pitchFamily="34" charset="0"/>
              </a:rPr>
              <a:t>neighbour</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28</a:t>
            </a:r>
            <a:r>
              <a:rPr lang="en-US" b="0" i="0" u="none" strike="noStrike" baseline="0" dirty="0">
                <a:latin typeface="Arial" panose="020B0604020202020204" pitchFamily="34" charset="0"/>
                <a:cs typeface="Arial" panose="020B0604020202020204" pitchFamily="34" charset="0"/>
              </a:rPr>
              <a:t> And the children of Levi did according to the word of Moses: and there fell of the people that day about three thousand men</a:t>
            </a:r>
            <a:r>
              <a:rPr lang="en-US" b="1" i="0" u="none" strike="noStrike" baseline="0" dirty="0">
                <a:latin typeface="Arial" panose="020B0604020202020204" pitchFamily="34" charset="0"/>
                <a:cs typeface="Arial" panose="020B0604020202020204" pitchFamily="34" charset="0"/>
              </a:rPr>
              <a:t>. 29 </a:t>
            </a:r>
            <a:r>
              <a:rPr lang="en-US" b="0" i="0" u="none" strike="noStrike" baseline="0" dirty="0">
                <a:latin typeface="Arial" panose="020B0604020202020204" pitchFamily="34" charset="0"/>
                <a:cs typeface="Arial" panose="020B0604020202020204" pitchFamily="34" charset="0"/>
              </a:rPr>
              <a:t>For Moses had said, </a:t>
            </a:r>
            <a:r>
              <a:rPr lang="en-US" b="1" i="0" u="none" strike="noStrike" baseline="0" dirty="0">
                <a:latin typeface="Arial" panose="020B0604020202020204" pitchFamily="34" charset="0"/>
                <a:cs typeface="Arial" panose="020B0604020202020204" pitchFamily="34" charset="0"/>
              </a:rPr>
              <a:t>Consecrate yourselves to day to the LORD</a:t>
            </a:r>
            <a:r>
              <a:rPr lang="en-US" b="0" i="0" u="none" strike="noStrike" baseline="0" dirty="0">
                <a:latin typeface="Arial" panose="020B0604020202020204" pitchFamily="34" charset="0"/>
                <a:cs typeface="Arial" panose="020B0604020202020204" pitchFamily="34" charset="0"/>
              </a:rPr>
              <a:t>, even every man upon his son, and upon his brother; that he may bestow upon you a blessing this day. </a:t>
            </a:r>
            <a:r>
              <a:rPr lang="en-US" b="1" i="0" u="none" strike="noStrike" baseline="0" dirty="0">
                <a:latin typeface="Arial" panose="020B0604020202020204" pitchFamily="34" charset="0"/>
                <a:cs typeface="Arial" panose="020B0604020202020204" pitchFamily="34" charset="0"/>
              </a:rPr>
              <a:t>30</a:t>
            </a:r>
            <a:r>
              <a:rPr lang="en-US" b="0" i="0" u="none" strike="noStrike" baseline="0" dirty="0">
                <a:latin typeface="Arial" panose="020B0604020202020204" pitchFamily="34" charset="0"/>
                <a:cs typeface="Arial" panose="020B0604020202020204" pitchFamily="34" charset="0"/>
              </a:rPr>
              <a:t> And it came to pass on the morrow, that Moses said unto the people, Ye have sinned a great sin: and now I will go up unto the LORD; peradventure I shall make an atonement for your sin</a:t>
            </a:r>
            <a:r>
              <a:rPr lang="en-US" b="1" i="0" u="none" strike="noStrike" baseline="0" dirty="0">
                <a:latin typeface="Arial" panose="020B0604020202020204" pitchFamily="34" charset="0"/>
                <a:cs typeface="Arial" panose="020B0604020202020204" pitchFamily="34" charset="0"/>
              </a:rPr>
              <a:t>. 31 </a:t>
            </a:r>
            <a:r>
              <a:rPr lang="en-US" b="0" i="0" u="none" strike="noStrike" baseline="0" dirty="0">
                <a:latin typeface="Arial" panose="020B0604020202020204" pitchFamily="34" charset="0"/>
                <a:cs typeface="Arial" panose="020B0604020202020204" pitchFamily="34" charset="0"/>
              </a:rPr>
              <a:t>And Moses returned unto the LORD, and said, Oh, this people have sinned a great sin, and have made them gods of gold</a:t>
            </a:r>
            <a:r>
              <a:rPr lang="en-US" b="1" i="0" u="none" strike="noStrike" baseline="0" dirty="0">
                <a:latin typeface="Arial" panose="020B0604020202020204" pitchFamily="34" charset="0"/>
                <a:cs typeface="Arial" panose="020B0604020202020204" pitchFamily="34" charset="0"/>
              </a:rPr>
              <a:t>. 32 </a:t>
            </a:r>
            <a:r>
              <a:rPr lang="en-US" b="0" i="0" u="none" strike="noStrike" baseline="0" dirty="0">
                <a:latin typeface="Arial" panose="020B0604020202020204" pitchFamily="34" charset="0"/>
                <a:cs typeface="Arial" panose="020B0604020202020204" pitchFamily="34" charset="0"/>
              </a:rPr>
              <a:t>Yet now, if thou wilt forgive their sin--; and if not, blot me, I pray thee, out of thy book which thou hast written.</a:t>
            </a:r>
            <a:r>
              <a:rPr lang="en-US" b="1" i="0" u="none" strike="noStrike" baseline="0" dirty="0">
                <a:latin typeface="Arial" panose="020B0604020202020204" pitchFamily="34" charset="0"/>
                <a:cs typeface="Arial" panose="020B0604020202020204" pitchFamily="34" charset="0"/>
              </a:rPr>
              <a:t> 33 </a:t>
            </a:r>
            <a:r>
              <a:rPr lang="en-US" b="0" i="0" u="none" strike="noStrike" baseline="0" dirty="0">
                <a:latin typeface="Arial" panose="020B0604020202020204" pitchFamily="34" charset="0"/>
                <a:cs typeface="Arial" panose="020B0604020202020204" pitchFamily="34" charset="0"/>
              </a:rPr>
              <a:t>And the LORD said unto Moses</a:t>
            </a:r>
            <a:r>
              <a:rPr lang="en-US" b="1" i="0" u="none" strike="noStrike" baseline="0" dirty="0">
                <a:latin typeface="Arial" panose="020B0604020202020204" pitchFamily="34" charset="0"/>
                <a:cs typeface="Arial" panose="020B0604020202020204" pitchFamily="34" charset="0"/>
              </a:rPr>
              <a:t>, Whosoever hath sinned against me, him will I blot out of my book</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34</a:t>
            </a:r>
            <a:r>
              <a:rPr lang="en-US" b="0" i="0" u="none" strike="noStrike" baseline="0" dirty="0">
                <a:latin typeface="Arial" panose="020B0604020202020204" pitchFamily="34" charset="0"/>
                <a:cs typeface="Arial" panose="020B0604020202020204" pitchFamily="34" charset="0"/>
              </a:rPr>
              <a:t> Therefore now go, lead the people unto the place of which I have spoken unto thee: behold, mine Angel shall go before thee: nevertheless in the day when I visit I will visit their sin upon them</a:t>
            </a:r>
            <a:r>
              <a:rPr lang="en-US" b="1" i="0" u="none" strike="noStrike" baseline="0" dirty="0">
                <a:latin typeface="Arial" panose="020B0604020202020204" pitchFamily="34" charset="0"/>
                <a:cs typeface="Arial" panose="020B0604020202020204" pitchFamily="34" charset="0"/>
              </a:rPr>
              <a:t>. 35 </a:t>
            </a:r>
            <a:r>
              <a:rPr lang="en-US" b="0" i="0" u="none" strike="noStrike" baseline="0" dirty="0">
                <a:latin typeface="Arial" panose="020B0604020202020204" pitchFamily="34" charset="0"/>
                <a:cs typeface="Arial" panose="020B0604020202020204" pitchFamily="34" charset="0"/>
              </a:rPr>
              <a:t>And the LORD plagued the people, because they made the calf, which Aaron made.</a:t>
            </a:r>
          </a:p>
          <a:p>
            <a:endParaRPr lang="en-US" b="0"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6:13-14 KJV 13 </a:t>
            </a:r>
            <a:r>
              <a:rPr lang="en-US" dirty="0">
                <a:latin typeface="Arial" panose="020B0604020202020204" pitchFamily="34" charset="0"/>
                <a:cs typeface="Arial" panose="020B0604020202020204" pitchFamily="34" charset="0"/>
              </a:rPr>
              <a:t>Wherefore take unto you the whole </a:t>
            </a:r>
            <a:r>
              <a:rPr lang="en-US" dirty="0" err="1">
                <a:latin typeface="Arial" panose="020B0604020202020204" pitchFamily="34" charset="0"/>
                <a:cs typeface="Arial" panose="020B0604020202020204" pitchFamily="34" charset="0"/>
              </a:rPr>
              <a:t>armour</a:t>
            </a:r>
            <a:r>
              <a:rPr lang="en-US" dirty="0">
                <a:latin typeface="Arial" panose="020B0604020202020204" pitchFamily="34" charset="0"/>
                <a:cs typeface="Arial" panose="020B0604020202020204" pitchFamily="34" charset="0"/>
              </a:rPr>
              <a:t> of God, that ye may be able to withstand in the evil day, and having done all, to stand.</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Stand therefore, having your loins girt about with truth, and having on the breastplate of righteousness;</a:t>
            </a:r>
          </a:p>
          <a:p>
            <a:r>
              <a:rPr lang="en-US" b="1" dirty="0">
                <a:latin typeface="Arial" panose="020B0604020202020204" pitchFamily="34" charset="0"/>
                <a:cs typeface="Arial" panose="020B0604020202020204" pitchFamily="34" charset="0"/>
              </a:rPr>
              <a:t>Jude 1:3 KJV 3 </a:t>
            </a:r>
            <a:r>
              <a:rPr lang="en-US"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that ye should earnestly contend for the faith which was once delivered unto the saints.</a:t>
            </a:r>
          </a:p>
          <a:p>
            <a:endParaRPr lang="en-US" dirty="0"/>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8</a:t>
            </a:fld>
            <a:endParaRPr lang="en-US"/>
          </a:p>
        </p:txBody>
      </p:sp>
    </p:spTree>
    <p:extLst>
      <p:ext uri="{BB962C8B-B14F-4D97-AF65-F5344CB8AC3E}">
        <p14:creationId xmlns:p14="http://schemas.microsoft.com/office/powerpoint/2010/main" val="1897183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313507" cy="5160645"/>
          </a:xfrm>
        </p:spPr>
        <p:txBody>
          <a:bodyPr/>
          <a:lstStyle/>
          <a:p>
            <a:pPr defTabSz="966612">
              <a:defRPr/>
            </a:pPr>
            <a:r>
              <a:rPr lang="en-US" b="1" i="0" u="none" strike="noStrike" baseline="0" dirty="0">
                <a:latin typeface="Arial" panose="020B0604020202020204" pitchFamily="34" charset="0"/>
                <a:cs typeface="Arial" panose="020B0604020202020204" pitchFamily="34" charset="0"/>
              </a:rPr>
              <a:t>2 Timothy 4:1-5 KJV 1 </a:t>
            </a:r>
            <a:r>
              <a:rPr lang="en-US" b="0" i="0" u="none" strike="noStrike" baseline="0" dirty="0">
                <a:latin typeface="Arial" panose="020B0604020202020204" pitchFamily="34" charset="0"/>
                <a:cs typeface="Arial" panose="020B0604020202020204" pitchFamily="34" charset="0"/>
              </a:rPr>
              <a:t>I charge thee therefore before God, and the Lord Jesus Christ, who shall judge the quick and the dead at his appearing and his kingdom;</a:t>
            </a:r>
            <a:r>
              <a:rPr lang="en-US" b="1" i="0" u="none" strike="noStrike" baseline="0" dirty="0">
                <a:latin typeface="Arial" panose="020B0604020202020204" pitchFamily="34" charset="0"/>
                <a:cs typeface="Arial" panose="020B0604020202020204" pitchFamily="34" charset="0"/>
              </a:rPr>
              <a:t> 2 </a:t>
            </a:r>
            <a:r>
              <a:rPr lang="en-US" b="0" i="0" u="none" strike="noStrike" baseline="0" dirty="0">
                <a:latin typeface="Arial" panose="020B0604020202020204" pitchFamily="34" charset="0"/>
                <a:cs typeface="Arial" panose="020B0604020202020204" pitchFamily="34" charset="0"/>
              </a:rPr>
              <a:t>Preach the word; be instant in season, out of season; reprove, rebuke, exhort with all longsuffering and doctrine. </a:t>
            </a:r>
            <a:r>
              <a:rPr lang="en-US" b="1" i="0" u="none" strike="noStrike" baseline="0" dirty="0">
                <a:latin typeface="Arial" panose="020B0604020202020204" pitchFamily="34" charset="0"/>
                <a:cs typeface="Arial" panose="020B0604020202020204" pitchFamily="34" charset="0"/>
              </a:rPr>
              <a:t>3</a:t>
            </a:r>
            <a:r>
              <a:rPr lang="en-US" b="0" i="0" u="none" strike="noStrike" baseline="0" dirty="0">
                <a:latin typeface="Arial" panose="020B0604020202020204" pitchFamily="34" charset="0"/>
                <a:cs typeface="Arial" panose="020B0604020202020204" pitchFamily="34" charset="0"/>
              </a:rPr>
              <a:t> For the time will come when they will not endure sound doctrine; but after their own lusts shall they heap to themselves teachers, having itching ears; </a:t>
            </a:r>
            <a:r>
              <a:rPr lang="en-US" b="1" i="0" u="none" strike="noStrike" baseline="0" dirty="0">
                <a:latin typeface="Arial" panose="020B0604020202020204" pitchFamily="34" charset="0"/>
                <a:cs typeface="Arial" panose="020B0604020202020204" pitchFamily="34" charset="0"/>
              </a:rPr>
              <a:t>4</a:t>
            </a:r>
            <a:r>
              <a:rPr lang="en-US" b="0" i="0" u="none" strike="noStrike" baseline="0" dirty="0">
                <a:latin typeface="Arial" panose="020B0604020202020204" pitchFamily="34" charset="0"/>
                <a:cs typeface="Arial" panose="020B0604020202020204" pitchFamily="34" charset="0"/>
              </a:rPr>
              <a:t> And they shall turn away their ears from the truth, and shall be turned unto fables. </a:t>
            </a:r>
            <a:r>
              <a:rPr lang="en-US" b="1" i="0" u="none" strike="noStrike" baseline="0" dirty="0">
                <a:latin typeface="Arial" panose="020B0604020202020204" pitchFamily="34" charset="0"/>
                <a:cs typeface="Arial" panose="020B0604020202020204" pitchFamily="34" charset="0"/>
              </a:rPr>
              <a:t>5</a:t>
            </a:r>
            <a:r>
              <a:rPr lang="en-US" b="0" i="0" u="none" strike="noStrike" baseline="0" dirty="0">
                <a:latin typeface="Arial" panose="020B0604020202020204" pitchFamily="34" charset="0"/>
                <a:cs typeface="Arial" panose="020B0604020202020204" pitchFamily="34" charset="0"/>
              </a:rPr>
              <a:t> But watch thou in all things, endure afflictions, do the work of an evangelist, make full proof of thy ministry</a:t>
            </a:r>
          </a:p>
          <a:p>
            <a:pPr defTabSz="966612">
              <a:defRPr/>
            </a:pPr>
            <a:r>
              <a:rPr lang="en-US" b="1" i="0" u="none" strike="noStrike" baseline="0" dirty="0">
                <a:latin typeface="Arial" panose="020B0604020202020204" pitchFamily="34" charset="0"/>
                <a:cs typeface="Arial" panose="020B0604020202020204" pitchFamily="34" charset="0"/>
              </a:rPr>
              <a:t>Acts 20:17 KJV 17 </a:t>
            </a:r>
            <a:r>
              <a:rPr lang="en-US" b="0" i="0" u="none" strike="noStrike" baseline="0" dirty="0">
                <a:latin typeface="Arial" panose="020B0604020202020204" pitchFamily="34" charset="0"/>
                <a:cs typeface="Arial" panose="020B0604020202020204" pitchFamily="34" charset="0"/>
              </a:rPr>
              <a:t>And from Miletus he sent to Ephesus, and called the elders of the church</a:t>
            </a:r>
            <a:r>
              <a:rPr lang="en-US" b="1" i="0" u="none" strike="noStrike" baseline="0" dirty="0">
                <a:latin typeface="Arial" panose="020B0604020202020204" pitchFamily="34" charset="0"/>
                <a:cs typeface="Arial" panose="020B0604020202020204" pitchFamily="34" charset="0"/>
              </a:rPr>
              <a:t>. 28 </a:t>
            </a:r>
            <a:r>
              <a:rPr lang="en-US" b="0" i="0" u="none" strike="noStrike" baseline="0"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with his own blood. </a:t>
            </a:r>
            <a:r>
              <a:rPr lang="en-US" b="1" i="0" u="none" strike="noStrike" baseline="0" dirty="0">
                <a:latin typeface="Arial" panose="020B0604020202020204" pitchFamily="34" charset="0"/>
                <a:cs typeface="Arial" panose="020B0604020202020204" pitchFamily="34" charset="0"/>
              </a:rPr>
              <a:t>29</a:t>
            </a:r>
            <a:r>
              <a:rPr lang="en-US" b="0" i="0" u="none" strike="noStrike" baseline="0" dirty="0">
                <a:latin typeface="Arial" panose="020B0604020202020204" pitchFamily="34" charset="0"/>
                <a:cs typeface="Arial" panose="020B0604020202020204" pitchFamily="34" charset="0"/>
              </a:rPr>
              <a:t> For I know this, that after my departing shall grievous wolves enter in among you, not sparing the flock. </a:t>
            </a:r>
            <a:r>
              <a:rPr lang="en-US" b="1" i="0" u="none" strike="noStrike" baseline="0" dirty="0">
                <a:latin typeface="Arial" panose="020B0604020202020204" pitchFamily="34" charset="0"/>
                <a:cs typeface="Arial" panose="020B0604020202020204" pitchFamily="34" charset="0"/>
              </a:rPr>
              <a:t>30</a:t>
            </a:r>
            <a:r>
              <a:rPr lang="en-US" b="0" i="0" u="none" strike="noStrike" baseline="0" dirty="0">
                <a:latin typeface="Arial" panose="020B0604020202020204" pitchFamily="34" charset="0"/>
                <a:cs typeface="Arial" panose="020B0604020202020204" pitchFamily="34" charset="0"/>
              </a:rPr>
              <a:t> Also of your own selves shall men arise, speaking perverse things, to draw away disciples after them.</a:t>
            </a:r>
            <a:r>
              <a:rPr lang="en-US" b="1" i="0" u="none" strike="noStrike" baseline="0" dirty="0">
                <a:latin typeface="Arial" panose="020B0604020202020204" pitchFamily="34" charset="0"/>
                <a:cs typeface="Arial" panose="020B0604020202020204" pitchFamily="34" charset="0"/>
              </a:rPr>
              <a:t> 31 </a:t>
            </a:r>
            <a:r>
              <a:rPr lang="en-US" b="0" i="0" u="none" strike="noStrike" baseline="0" dirty="0">
                <a:latin typeface="Arial" panose="020B0604020202020204" pitchFamily="34" charset="0"/>
                <a:cs typeface="Arial" panose="020B0604020202020204" pitchFamily="34" charset="0"/>
              </a:rPr>
              <a:t>Therefore watch, and remember, that by the space of three years I ceased not to warn every one night and day with tears. </a:t>
            </a:r>
            <a:r>
              <a:rPr lang="en-US" b="1" i="0" u="none" strike="noStrike" baseline="0" dirty="0">
                <a:latin typeface="Arial" panose="020B0604020202020204" pitchFamily="34" charset="0"/>
                <a:cs typeface="Arial" panose="020B0604020202020204" pitchFamily="34" charset="0"/>
              </a:rPr>
              <a:t>32</a:t>
            </a:r>
            <a:r>
              <a:rPr lang="en-US" b="0" i="0" u="none" strike="noStrike" baseline="0" dirty="0">
                <a:latin typeface="Arial" panose="020B0604020202020204" pitchFamily="34" charset="0"/>
                <a:cs typeface="Arial" panose="020B0604020202020204" pitchFamily="34" charset="0"/>
              </a:rPr>
              <a:t> And now, brethren, I commend you to God, and to the word of his grace, which is able to build you up, and to give you an inheritance among all them which are sanctified.</a:t>
            </a:r>
          </a:p>
          <a:p>
            <a:pPr defTabSz="966612">
              <a:defRPr/>
            </a:pPr>
            <a:r>
              <a:rPr lang="en-US" b="1" i="0" u="none" strike="noStrike" baseline="0" dirty="0">
                <a:latin typeface="Arial" panose="020B0604020202020204" pitchFamily="34" charset="0"/>
                <a:cs typeface="Arial" panose="020B0604020202020204" pitchFamily="34" charset="0"/>
              </a:rPr>
              <a:t>Acts 6:1-6 KJV 1 </a:t>
            </a:r>
            <a:r>
              <a:rPr lang="en-US" b="0" i="0" u="none" strike="noStrike" baseline="0" dirty="0">
                <a:latin typeface="Arial" panose="020B0604020202020204" pitchFamily="34" charset="0"/>
                <a:cs typeface="Arial" panose="020B0604020202020204" pitchFamily="34" charset="0"/>
              </a:rPr>
              <a:t>And in those days, when the number of the disciples was multiplied, there arose a murmuring of the Grecians against the Hebrews, because their widows were neglected in the daily ministration. </a:t>
            </a:r>
            <a:r>
              <a:rPr lang="en-US" b="1" i="0" u="none" strike="noStrike" baseline="0" dirty="0">
                <a:latin typeface="Arial" panose="020B0604020202020204" pitchFamily="34" charset="0"/>
                <a:cs typeface="Arial" panose="020B0604020202020204" pitchFamily="34" charset="0"/>
              </a:rPr>
              <a:t>2 </a:t>
            </a:r>
            <a:r>
              <a:rPr lang="en-US" b="0" i="0" u="none" strike="noStrike" baseline="0" dirty="0">
                <a:latin typeface="Arial" panose="020B0604020202020204" pitchFamily="34" charset="0"/>
                <a:cs typeface="Arial" panose="020B0604020202020204" pitchFamily="34" charset="0"/>
              </a:rPr>
              <a:t>Then the twelve called the multitude of the disciples unto them, and said, It is not reason that we should leave the word of God, and serve tables</a:t>
            </a:r>
            <a:r>
              <a:rPr lang="en-US" b="1" i="0" u="none" strike="noStrike" baseline="0" dirty="0">
                <a:latin typeface="Arial" panose="020B0604020202020204" pitchFamily="34" charset="0"/>
                <a:cs typeface="Arial" panose="020B0604020202020204" pitchFamily="34" charset="0"/>
              </a:rPr>
              <a:t>. 3</a:t>
            </a:r>
            <a:r>
              <a:rPr lang="en-US" b="0" i="0" u="none" strike="noStrike" baseline="0" dirty="0">
                <a:latin typeface="Arial" panose="020B0604020202020204" pitchFamily="34" charset="0"/>
                <a:cs typeface="Arial" panose="020B0604020202020204" pitchFamily="34" charset="0"/>
              </a:rPr>
              <a:t> Wherefore, brethren, look ye out among you seven men of honest report, full of the Holy Ghost and wisdom, whom we may appoint over this business</a:t>
            </a:r>
            <a:r>
              <a:rPr lang="en-US" b="1" i="0" u="none" strike="noStrike" baseline="0" dirty="0">
                <a:latin typeface="Arial" panose="020B0604020202020204" pitchFamily="34" charset="0"/>
                <a:cs typeface="Arial" panose="020B0604020202020204" pitchFamily="34" charset="0"/>
              </a:rPr>
              <a:t>. 4</a:t>
            </a:r>
            <a:r>
              <a:rPr lang="en-US" b="0" i="0" u="none" strike="noStrike" baseline="0" dirty="0">
                <a:latin typeface="Arial" panose="020B0604020202020204" pitchFamily="34" charset="0"/>
                <a:cs typeface="Arial" panose="020B0604020202020204" pitchFamily="34" charset="0"/>
              </a:rPr>
              <a:t> But we will give ourselves continually to prayer, and to the ministry of the word</a:t>
            </a:r>
            <a:r>
              <a:rPr lang="en-US" b="1" i="0" u="none" strike="noStrike" baseline="0" dirty="0">
                <a:latin typeface="Arial" panose="020B0604020202020204" pitchFamily="34" charset="0"/>
                <a:cs typeface="Arial" panose="020B0604020202020204" pitchFamily="34" charset="0"/>
              </a:rPr>
              <a:t>. 5 </a:t>
            </a:r>
            <a:r>
              <a:rPr lang="en-US" b="0" i="0" u="none" strike="noStrike" baseline="0" dirty="0">
                <a:latin typeface="Arial" panose="020B0604020202020204" pitchFamily="34" charset="0"/>
                <a:cs typeface="Arial" panose="020B0604020202020204" pitchFamily="34" charset="0"/>
              </a:rPr>
              <a:t>And the saying pleased the whole multitude: and they chose Stephen, a man full of faith and of the Holy Ghost, and Philip, and </a:t>
            </a:r>
            <a:r>
              <a:rPr lang="en-US" b="0" i="0" u="none" strike="noStrike" baseline="0" dirty="0" err="1">
                <a:latin typeface="Arial" panose="020B0604020202020204" pitchFamily="34" charset="0"/>
                <a:cs typeface="Arial" panose="020B0604020202020204" pitchFamily="34" charset="0"/>
              </a:rPr>
              <a:t>Prochorus</a:t>
            </a:r>
            <a:r>
              <a:rPr lang="en-US" b="0" i="0" u="none" strike="noStrike" baseline="0" dirty="0">
                <a:latin typeface="Arial" panose="020B0604020202020204" pitchFamily="34" charset="0"/>
                <a:cs typeface="Arial" panose="020B0604020202020204" pitchFamily="34" charset="0"/>
              </a:rPr>
              <a:t>, and Nicanor, and Timon, and </a:t>
            </a:r>
            <a:r>
              <a:rPr lang="en-US" b="0" i="0" u="none" strike="noStrike" baseline="0" dirty="0" err="1">
                <a:latin typeface="Arial" panose="020B0604020202020204" pitchFamily="34" charset="0"/>
                <a:cs typeface="Arial" panose="020B0604020202020204" pitchFamily="34" charset="0"/>
              </a:rPr>
              <a:t>Parmenas</a:t>
            </a:r>
            <a:r>
              <a:rPr lang="en-US" b="0" i="0" u="none" strike="noStrike" baseline="0" dirty="0">
                <a:latin typeface="Arial" panose="020B0604020202020204" pitchFamily="34" charset="0"/>
                <a:cs typeface="Arial" panose="020B0604020202020204" pitchFamily="34" charset="0"/>
              </a:rPr>
              <a:t>, and Nicolas a proselyte of Antioch:</a:t>
            </a:r>
            <a:r>
              <a:rPr lang="en-US" b="1" i="0" u="none" strike="noStrike" baseline="0" dirty="0">
                <a:latin typeface="Arial" panose="020B0604020202020204" pitchFamily="34" charset="0"/>
                <a:cs typeface="Arial" panose="020B0604020202020204" pitchFamily="34" charset="0"/>
              </a:rPr>
              <a:t> 6 </a:t>
            </a:r>
            <a:r>
              <a:rPr lang="en-US" b="0" i="0" u="none" strike="noStrike" baseline="0" dirty="0">
                <a:latin typeface="Arial" panose="020B0604020202020204" pitchFamily="34" charset="0"/>
                <a:cs typeface="Arial" panose="020B0604020202020204" pitchFamily="34" charset="0"/>
              </a:rPr>
              <a:t>Whom they set before the apostles: and when they had prayed, they laid their hands on them.</a:t>
            </a:r>
          </a:p>
          <a:p>
            <a:pPr defTabSz="966612">
              <a:defRPr/>
            </a:pPr>
            <a:r>
              <a:rPr lang="en-US" b="1" i="0" u="none" strike="noStrike" baseline="0" dirty="0">
                <a:latin typeface="Arial" panose="020B0604020202020204" pitchFamily="34" charset="0"/>
                <a:cs typeface="Arial" panose="020B0604020202020204" pitchFamily="34" charset="0"/>
              </a:rPr>
              <a:t>Ephesians 4:16 NKJV 16 </a:t>
            </a:r>
            <a:r>
              <a:rPr lang="en-US" b="0" i="0" u="none" strike="noStrike" baseline="0" dirty="0">
                <a:latin typeface="Arial" panose="020B0604020202020204" pitchFamily="34" charset="0"/>
                <a:cs typeface="Arial" panose="020B0604020202020204" pitchFamily="34" charset="0"/>
              </a:rPr>
              <a:t>from whom the whole body, joined and knit together by what every joint supplies, according to the effective working </a:t>
            </a:r>
            <a:r>
              <a:rPr lang="en-US" b="1" i="0" u="none" strike="noStrike" baseline="0" dirty="0">
                <a:latin typeface="Arial" panose="020B0604020202020204" pitchFamily="34" charset="0"/>
                <a:cs typeface="Arial" panose="020B0604020202020204" pitchFamily="34" charset="0"/>
              </a:rPr>
              <a:t>by which every part does its share</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causes growth of the body for the edifying of itself in love.</a:t>
            </a:r>
          </a:p>
          <a:p>
            <a:pPr defTabSz="966612">
              <a:defRPr/>
            </a:pPr>
            <a:endParaRPr lang="en-US" b="1" i="0" u="none" strike="noStrike" baseline="0" dirty="0">
              <a:latin typeface="Arial" panose="020B0604020202020204" pitchFamily="34" charset="0"/>
              <a:cs typeface="Arial" panose="020B0604020202020204" pitchFamily="34" charset="0"/>
            </a:endParaRPr>
          </a:p>
          <a:p>
            <a:pPr defTabSz="966612">
              <a:defRPr/>
            </a:pPr>
            <a:r>
              <a:rPr lang="en-US" b="1" i="0" u="none" strike="noStrike" baseline="0" dirty="0">
                <a:latin typeface="Arial" panose="020B0604020202020204" pitchFamily="34" charset="0"/>
                <a:cs typeface="Arial" panose="020B0604020202020204" pitchFamily="34" charset="0"/>
              </a:rPr>
              <a:t>1 Corinthians 12:12-31 NKJV 12 </a:t>
            </a:r>
            <a:r>
              <a:rPr lang="en-US" b="0" i="0" u="none" strike="noStrike" baseline="0" dirty="0">
                <a:latin typeface="Arial" panose="020B0604020202020204" pitchFamily="34" charset="0"/>
                <a:cs typeface="Arial" panose="020B0604020202020204" pitchFamily="34" charset="0"/>
              </a:rPr>
              <a:t>For as the body is one and has many members, but all the members of that one body, being many, are one body, so also is Christ.</a:t>
            </a:r>
            <a:r>
              <a:rPr lang="en-US" b="1" i="0" u="none" strike="noStrike" baseline="0" dirty="0">
                <a:latin typeface="Arial" panose="020B0604020202020204" pitchFamily="34" charset="0"/>
                <a:cs typeface="Arial" panose="020B0604020202020204" pitchFamily="34" charset="0"/>
              </a:rPr>
              <a:t> 13 </a:t>
            </a:r>
            <a:r>
              <a:rPr lang="en-US" b="0" i="0" u="none" strike="noStrike" baseline="0" dirty="0">
                <a:latin typeface="Arial" panose="020B0604020202020204" pitchFamily="34" charset="0"/>
                <a:cs typeface="Arial" panose="020B0604020202020204" pitchFamily="34" charset="0"/>
              </a:rPr>
              <a:t>For by one Spirit we were all baptized into one body--whether Jews or Greeks, whether slaves or free--and have all been made to drink into one Spirit.</a:t>
            </a:r>
            <a:r>
              <a:rPr lang="en-US" b="1" i="0" u="none" strike="noStrike" baseline="0" dirty="0">
                <a:latin typeface="Arial" panose="020B0604020202020204" pitchFamily="34" charset="0"/>
                <a:cs typeface="Arial" panose="020B0604020202020204" pitchFamily="34" charset="0"/>
              </a:rPr>
              <a:t> 14</a:t>
            </a:r>
            <a:r>
              <a:rPr lang="en-US" b="0" i="0" u="none" strike="noStrike" baseline="0" dirty="0">
                <a:latin typeface="Arial" panose="020B0604020202020204" pitchFamily="34" charset="0"/>
                <a:cs typeface="Arial" panose="020B0604020202020204" pitchFamily="34" charset="0"/>
              </a:rPr>
              <a:t> For in fact the body is not one member but many. </a:t>
            </a:r>
            <a:r>
              <a:rPr lang="en-US" b="1" i="0" u="none" strike="noStrike" baseline="0" dirty="0">
                <a:latin typeface="Arial" panose="020B0604020202020204" pitchFamily="34" charset="0"/>
                <a:cs typeface="Arial" panose="020B0604020202020204" pitchFamily="34" charset="0"/>
              </a:rPr>
              <a:t>15</a:t>
            </a:r>
            <a:r>
              <a:rPr lang="en-US" b="0" i="0" u="none" strike="noStrike" baseline="0" dirty="0">
                <a:latin typeface="Arial" panose="020B0604020202020204" pitchFamily="34" charset="0"/>
                <a:cs typeface="Arial" panose="020B0604020202020204" pitchFamily="34" charset="0"/>
              </a:rPr>
              <a:t> If the foot should say, "Because I am not a hand, I am not of the body," is it therefore not of the body? </a:t>
            </a:r>
            <a:r>
              <a:rPr lang="en-US" b="1" i="0" u="none" strike="noStrike" baseline="0" dirty="0">
                <a:latin typeface="Arial" panose="020B0604020202020204" pitchFamily="34" charset="0"/>
                <a:cs typeface="Arial" panose="020B0604020202020204" pitchFamily="34" charset="0"/>
              </a:rPr>
              <a:t>16</a:t>
            </a:r>
            <a:r>
              <a:rPr lang="en-US" b="0" i="0" u="none" strike="noStrike" baseline="0" dirty="0">
                <a:latin typeface="Arial" panose="020B0604020202020204" pitchFamily="34" charset="0"/>
                <a:cs typeface="Arial" panose="020B0604020202020204" pitchFamily="34" charset="0"/>
              </a:rPr>
              <a:t> And if the ear should say, "Because I am not an eye, I am not of the body," is it therefore not of the body? </a:t>
            </a:r>
            <a:r>
              <a:rPr lang="en-US" b="1" i="0" u="none" strike="noStrike" baseline="0" dirty="0">
                <a:latin typeface="Arial" panose="020B0604020202020204" pitchFamily="34" charset="0"/>
                <a:cs typeface="Arial" panose="020B0604020202020204" pitchFamily="34" charset="0"/>
              </a:rPr>
              <a:t>17</a:t>
            </a:r>
            <a:r>
              <a:rPr lang="en-US" b="0" i="0" u="none" strike="noStrike" baseline="0" dirty="0">
                <a:latin typeface="Arial" panose="020B0604020202020204" pitchFamily="34" charset="0"/>
                <a:cs typeface="Arial" panose="020B0604020202020204" pitchFamily="34" charset="0"/>
              </a:rPr>
              <a:t> If the whole body were an eye, where would be the hearing? If the whole were hearing, where would be the smelling?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But now God has set the members, each one of them, in the body just as He pleased. </a:t>
            </a:r>
            <a:r>
              <a:rPr lang="en-US" b="1" i="0" u="none" strike="noStrike" baseline="0" dirty="0">
                <a:latin typeface="Arial" panose="020B0604020202020204" pitchFamily="34" charset="0"/>
                <a:cs typeface="Arial" panose="020B0604020202020204" pitchFamily="34" charset="0"/>
              </a:rPr>
              <a:t>19</a:t>
            </a:r>
            <a:r>
              <a:rPr lang="en-US" b="0" i="0" u="none" strike="noStrike" baseline="0" dirty="0">
                <a:latin typeface="Arial" panose="020B0604020202020204" pitchFamily="34" charset="0"/>
                <a:cs typeface="Arial" panose="020B0604020202020204" pitchFamily="34" charset="0"/>
              </a:rPr>
              <a:t> And if they were all one member, where would the body be?</a:t>
            </a:r>
            <a:r>
              <a:rPr lang="en-US" b="1" i="0" u="none" strike="noStrike" baseline="0" dirty="0">
                <a:latin typeface="Arial" panose="020B0604020202020204" pitchFamily="34" charset="0"/>
                <a:cs typeface="Arial" panose="020B0604020202020204" pitchFamily="34" charset="0"/>
              </a:rPr>
              <a:t> 20 </a:t>
            </a:r>
            <a:r>
              <a:rPr lang="en-US" b="0" i="0" u="none" strike="noStrike" baseline="0" dirty="0">
                <a:latin typeface="Arial" panose="020B0604020202020204" pitchFamily="34" charset="0"/>
                <a:cs typeface="Arial" panose="020B0604020202020204" pitchFamily="34" charset="0"/>
              </a:rPr>
              <a:t>But now indeed there are many members, yet one body. </a:t>
            </a:r>
            <a:r>
              <a:rPr lang="en-US" b="1" i="0" u="none" strike="noStrike" baseline="0" dirty="0">
                <a:latin typeface="Arial" panose="020B0604020202020204" pitchFamily="34" charset="0"/>
                <a:cs typeface="Arial" panose="020B0604020202020204" pitchFamily="34" charset="0"/>
              </a:rPr>
              <a:t>21</a:t>
            </a:r>
            <a:r>
              <a:rPr lang="en-US" b="0" i="0" u="none" strike="noStrike" baseline="0" dirty="0">
                <a:latin typeface="Arial" panose="020B0604020202020204" pitchFamily="34" charset="0"/>
                <a:cs typeface="Arial" panose="020B0604020202020204" pitchFamily="34" charset="0"/>
              </a:rPr>
              <a:t> And the eye cannot say to the hand, "I have no need of you"; nor again the head to the feet, "I have no need of you." </a:t>
            </a:r>
            <a:r>
              <a:rPr lang="en-US" b="1" i="0" u="none" strike="noStrike" baseline="0" dirty="0">
                <a:latin typeface="Arial" panose="020B0604020202020204" pitchFamily="34" charset="0"/>
                <a:cs typeface="Arial" panose="020B0604020202020204" pitchFamily="34" charset="0"/>
              </a:rPr>
              <a:t>22</a:t>
            </a:r>
            <a:r>
              <a:rPr lang="en-US" b="0" i="0" u="none" strike="noStrike" baseline="0" dirty="0">
                <a:latin typeface="Arial" panose="020B0604020202020204" pitchFamily="34" charset="0"/>
                <a:cs typeface="Arial" panose="020B0604020202020204" pitchFamily="34" charset="0"/>
              </a:rPr>
              <a:t> No, much rather, those members of the body which seem to be weaker are necessary. </a:t>
            </a:r>
            <a:r>
              <a:rPr lang="en-US" b="1" i="0" u="none" strike="noStrike" baseline="0" dirty="0">
                <a:latin typeface="Arial" panose="020B0604020202020204" pitchFamily="34" charset="0"/>
                <a:cs typeface="Arial" panose="020B0604020202020204" pitchFamily="34" charset="0"/>
              </a:rPr>
              <a:t>23 </a:t>
            </a:r>
            <a:r>
              <a:rPr lang="en-US" b="0" i="0" u="none" strike="noStrike" baseline="0" dirty="0">
                <a:latin typeface="Arial" panose="020B0604020202020204" pitchFamily="34" charset="0"/>
                <a:cs typeface="Arial" panose="020B0604020202020204" pitchFamily="34" charset="0"/>
              </a:rPr>
              <a:t>And those members of the body which we think to be less honorable, on these we bestow greater honor; and our unpresentable parts have greater modesty,</a:t>
            </a:r>
            <a:r>
              <a:rPr lang="en-US" b="1" i="0" u="none" strike="noStrike" baseline="0" dirty="0">
                <a:latin typeface="Arial" panose="020B0604020202020204" pitchFamily="34" charset="0"/>
                <a:cs typeface="Arial" panose="020B0604020202020204" pitchFamily="34" charset="0"/>
              </a:rPr>
              <a:t> 24 </a:t>
            </a:r>
            <a:r>
              <a:rPr lang="en-US" b="0" i="0" u="none" strike="noStrike" baseline="0" dirty="0">
                <a:latin typeface="Arial" panose="020B0604020202020204" pitchFamily="34" charset="0"/>
                <a:cs typeface="Arial" panose="020B0604020202020204" pitchFamily="34" charset="0"/>
              </a:rPr>
              <a:t>but our presentable parts have no need. But God composed the body, having given greater honor to that part which lacks it</a:t>
            </a:r>
            <a:r>
              <a:rPr lang="en-US" b="1" i="0" u="none" strike="noStrike" baseline="0" dirty="0">
                <a:latin typeface="Arial" panose="020B0604020202020204" pitchFamily="34" charset="0"/>
                <a:cs typeface="Arial" panose="020B0604020202020204" pitchFamily="34" charset="0"/>
              </a:rPr>
              <a:t>, 25 </a:t>
            </a:r>
            <a:r>
              <a:rPr lang="en-US" b="0" i="0" u="none" strike="noStrike" baseline="0" dirty="0">
                <a:latin typeface="Arial" panose="020B0604020202020204" pitchFamily="34" charset="0"/>
                <a:cs typeface="Arial" panose="020B0604020202020204" pitchFamily="34" charset="0"/>
              </a:rPr>
              <a:t>that there should be no schism in the body, but that the members should have the same care for one another. </a:t>
            </a:r>
            <a:r>
              <a:rPr lang="en-US" b="1" i="0" u="none" strike="noStrike" baseline="0" dirty="0">
                <a:latin typeface="Arial" panose="020B0604020202020204" pitchFamily="34" charset="0"/>
                <a:cs typeface="Arial" panose="020B0604020202020204" pitchFamily="34" charset="0"/>
              </a:rPr>
              <a:t>26</a:t>
            </a:r>
            <a:r>
              <a:rPr lang="en-US" b="0" i="0" u="none" strike="noStrike" baseline="0" dirty="0">
                <a:latin typeface="Arial" panose="020B0604020202020204" pitchFamily="34" charset="0"/>
                <a:cs typeface="Arial" panose="020B0604020202020204" pitchFamily="34" charset="0"/>
              </a:rPr>
              <a:t> And if one member suffers, all the members suffer with it; or if one member is honored, all the members rejoice with it.</a:t>
            </a:r>
            <a:r>
              <a:rPr lang="en-US" b="1" i="0" u="none" strike="noStrike" baseline="0" dirty="0">
                <a:latin typeface="Arial" panose="020B0604020202020204" pitchFamily="34" charset="0"/>
                <a:cs typeface="Arial" panose="020B0604020202020204" pitchFamily="34" charset="0"/>
              </a:rPr>
              <a:t> 27 </a:t>
            </a:r>
            <a:r>
              <a:rPr lang="en-US" b="0" i="0" u="none" strike="noStrike" baseline="0" dirty="0">
                <a:latin typeface="Arial" panose="020B0604020202020204" pitchFamily="34" charset="0"/>
                <a:cs typeface="Arial" panose="020B0604020202020204" pitchFamily="34" charset="0"/>
              </a:rPr>
              <a:t>Now you are the body of Christ, and members individually. </a:t>
            </a:r>
            <a:r>
              <a:rPr lang="en-US" b="1" i="0" u="none" strike="noStrike" baseline="0" dirty="0">
                <a:latin typeface="Arial" panose="020B0604020202020204" pitchFamily="34" charset="0"/>
                <a:cs typeface="Arial" panose="020B0604020202020204" pitchFamily="34" charset="0"/>
              </a:rPr>
              <a:t>28</a:t>
            </a:r>
            <a:r>
              <a:rPr lang="en-US" b="0" i="0" u="none" strike="noStrike" baseline="0" dirty="0">
                <a:latin typeface="Arial" panose="020B0604020202020204" pitchFamily="34" charset="0"/>
                <a:cs typeface="Arial" panose="020B0604020202020204" pitchFamily="34" charset="0"/>
              </a:rPr>
              <a:t> And God has appointed these in the church: first apostles, second prophets, third teachers, after that miracles, then gifts of healings, helps, administrations, varieties of tongues. </a:t>
            </a:r>
            <a:r>
              <a:rPr lang="en-US" b="1" i="0" u="none" strike="noStrike" baseline="0" dirty="0">
                <a:latin typeface="Arial" panose="020B0604020202020204" pitchFamily="34" charset="0"/>
                <a:cs typeface="Arial" panose="020B0604020202020204" pitchFamily="34" charset="0"/>
              </a:rPr>
              <a:t>29</a:t>
            </a:r>
            <a:r>
              <a:rPr lang="en-US" b="0" i="0" u="none" strike="noStrike" baseline="0" dirty="0">
                <a:latin typeface="Arial" panose="020B0604020202020204" pitchFamily="34" charset="0"/>
                <a:cs typeface="Arial" panose="020B0604020202020204" pitchFamily="34" charset="0"/>
              </a:rPr>
              <a:t> Are all apostles? Are all prophets? Are all teachers? Are all workers of miracles? </a:t>
            </a:r>
            <a:r>
              <a:rPr lang="en-US" b="1" i="0" u="none" strike="noStrike" baseline="0" dirty="0">
                <a:latin typeface="Arial" panose="020B0604020202020204" pitchFamily="34" charset="0"/>
                <a:cs typeface="Arial" panose="020B0604020202020204" pitchFamily="34" charset="0"/>
              </a:rPr>
              <a:t>30</a:t>
            </a:r>
            <a:r>
              <a:rPr lang="en-US" b="0" i="0" u="none" strike="noStrike" baseline="0" dirty="0">
                <a:latin typeface="Arial" panose="020B0604020202020204" pitchFamily="34" charset="0"/>
                <a:cs typeface="Arial" panose="020B0604020202020204" pitchFamily="34" charset="0"/>
              </a:rPr>
              <a:t> Do all have gifts of healings? Do all speak with tongues? Do all interpret? </a:t>
            </a:r>
            <a:r>
              <a:rPr lang="en-US" b="1" i="0" u="none" strike="noStrike" baseline="0" dirty="0">
                <a:latin typeface="Arial" panose="020B0604020202020204" pitchFamily="34" charset="0"/>
                <a:cs typeface="Arial" panose="020B0604020202020204" pitchFamily="34" charset="0"/>
              </a:rPr>
              <a:t>31</a:t>
            </a:r>
            <a:r>
              <a:rPr lang="en-US" b="0" i="0" u="none" strike="noStrike" baseline="0" dirty="0">
                <a:latin typeface="Arial" panose="020B0604020202020204" pitchFamily="34" charset="0"/>
                <a:cs typeface="Arial" panose="020B0604020202020204" pitchFamily="34" charset="0"/>
              </a:rPr>
              <a:t> But earnestly desire the best gifts. And yet I show you a more excellent way.</a:t>
            </a:r>
          </a:p>
          <a:p>
            <a:pPr defTabSz="966612">
              <a:defRPr/>
            </a:pPr>
            <a:endParaRPr lang="en-US" b="1" i="0" u="none" strike="noStrike" baseline="0" dirty="0">
              <a:latin typeface="Arial" panose="020B0604020202020204" pitchFamily="34" charset="0"/>
              <a:cs typeface="Arial" panose="020B0604020202020204" pitchFamily="34" charset="0"/>
            </a:endParaRPr>
          </a:p>
          <a:p>
            <a:pPr defTabSz="966612">
              <a:defRPr/>
            </a:pPr>
            <a:endParaRPr lang="en-US" b="1" i="0" u="none" strike="noStrike" baseline="0" dirty="0">
              <a:latin typeface="TimesNewRomanPSMT"/>
            </a:endParaRPr>
          </a:p>
          <a:p>
            <a:endParaRPr lang="en-US" dirty="0"/>
          </a:p>
        </p:txBody>
      </p:sp>
      <p:sp>
        <p:nvSpPr>
          <p:cNvPr id="4" name="Date Placeholder 3"/>
          <p:cNvSpPr>
            <a:spLocks noGrp="1"/>
          </p:cNvSpPr>
          <p:nvPr>
            <p:ph type="dt" idx="1"/>
          </p:nvPr>
        </p:nvSpPr>
        <p:spPr/>
        <p:txBody>
          <a:bodyPr/>
          <a:lstStyle/>
          <a:p>
            <a:r>
              <a:rPr lang="en-US"/>
              <a:t>6/12/2022 PM</a:t>
            </a:r>
          </a:p>
        </p:txBody>
      </p:sp>
      <p:sp>
        <p:nvSpPr>
          <p:cNvPr id="5" name="Slide Number Placeholder 4"/>
          <p:cNvSpPr>
            <a:spLocks noGrp="1"/>
          </p:cNvSpPr>
          <p:nvPr>
            <p:ph type="sldNum" sz="quarter" idx="5"/>
          </p:nvPr>
        </p:nvSpPr>
        <p:spPr/>
        <p:txBody>
          <a:bodyPr/>
          <a:lstStyle/>
          <a:p>
            <a:fld id="{3CD920AC-A6DB-4824-9C0A-8A27FA98C297}" type="slidenum">
              <a:rPr lang="en-US" smtClean="0"/>
              <a:t>9</a:t>
            </a:fld>
            <a:endParaRPr lang="en-US"/>
          </a:p>
        </p:txBody>
      </p:sp>
    </p:spTree>
    <p:extLst>
      <p:ext uri="{BB962C8B-B14F-4D97-AF65-F5344CB8AC3E}">
        <p14:creationId xmlns:p14="http://schemas.microsoft.com/office/powerpoint/2010/main" val="216525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useBgFill="1">
        <p:nvSpPr>
          <p:cNvPr id="10" name="Rectangle 9"/>
          <p:cNvSpPr/>
          <p:nvPr/>
        </p:nvSpPr>
        <p:spPr>
          <a:xfrm>
            <a:off x="980902"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267730"/>
            <a:ext cx="144018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267730"/>
            <a:ext cx="126873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2244830"/>
            <a:ext cx="6700347" cy="2437232"/>
          </a:xfrm>
        </p:spPr>
        <p:txBody>
          <a:bodyPr tIns="45720" bIns="45720" anchor="ctr">
            <a:normAutofit/>
          </a:bodyPr>
          <a:lstStyle>
            <a:lvl1pPr algn="ctr">
              <a:lnSpc>
                <a:spcPct val="83000"/>
              </a:lnSpc>
              <a:defRPr lang="en-US" sz="51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6" y="4682063"/>
            <a:ext cx="6702635" cy="457201"/>
          </a:xfrm>
        </p:spPr>
        <p:txBody>
          <a:bodyPr>
            <a:normAutofit/>
          </a:bodyPr>
          <a:lstStyle>
            <a:lvl1pPr marL="0" indent="0" algn="ctr">
              <a:spcBef>
                <a:spcPts val="0"/>
              </a:spcBef>
              <a:buNone/>
              <a:defRPr sz="1350" spc="60" baseline="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341256"/>
            <a:ext cx="1165860" cy="485546"/>
          </a:xfrm>
        </p:spPr>
        <p:txBody>
          <a:bodyPr/>
          <a:lstStyle>
            <a:lvl1pPr algn="ctr">
              <a:defRPr sz="975" spc="0" baseline="0">
                <a:solidFill>
                  <a:srgbClr val="FFFFFF"/>
                </a:solidFill>
                <a:latin typeface="+mn-lt"/>
              </a:defRPr>
            </a:lvl1pPr>
          </a:lstStyle>
          <a:p>
            <a:fld id="{EA0C0817-A112-4847-8014-A94B7D2A4EA3}" type="datetime1">
              <a:rPr lang="en-US" smtClean="0"/>
              <a:t>6/12/2022</a:t>
            </a:fld>
            <a:endParaRPr lang="en-US" dirty="0"/>
          </a:p>
        </p:txBody>
      </p:sp>
      <p:sp>
        <p:nvSpPr>
          <p:cNvPr id="21" name="Footer Placeholder 20"/>
          <p:cNvSpPr>
            <a:spLocks noGrp="1"/>
          </p:cNvSpPr>
          <p:nvPr>
            <p:ph type="ftr" sz="quarter" idx="11"/>
          </p:nvPr>
        </p:nvSpPr>
        <p:spPr>
          <a:xfrm>
            <a:off x="1221826" y="5177408"/>
            <a:ext cx="4297721"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6455190" y="5177408"/>
            <a:ext cx="1466985"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useBgFill="1">
        <p:nvSpPr>
          <p:cNvPr id="23" name="Rectangle 22"/>
          <p:cNvSpPr/>
          <p:nvPr/>
        </p:nvSpPr>
        <p:spPr>
          <a:xfrm>
            <a:off x="980902" y="1267730"/>
            <a:ext cx="7182197"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411615"/>
            <a:ext cx="69723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267730"/>
            <a:ext cx="144018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2275166"/>
            <a:ext cx="6700266" cy="2406895"/>
          </a:xfrm>
        </p:spPr>
        <p:txBody>
          <a:bodyPr anchor="ctr">
            <a:normAutofit/>
          </a:bodyPr>
          <a:lstStyle>
            <a:lvl1pPr algn="ctr">
              <a:lnSpc>
                <a:spcPct val="83000"/>
              </a:lnSpc>
              <a:defRPr lang="en-US" sz="510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267730"/>
            <a:ext cx="126873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4682062"/>
            <a:ext cx="6704838" cy="457200"/>
          </a:xfrm>
        </p:spPr>
        <p:txBody>
          <a:bodyPr anchor="t">
            <a:normAutofit/>
          </a:bodyPr>
          <a:lstStyle>
            <a:lvl1pPr marL="0" indent="0" algn="ctr">
              <a:buNone/>
              <a:tabLst>
                <a:tab pos="1975247" algn="l"/>
              </a:tabLst>
              <a:defRPr sz="1350">
                <a:solidFill>
                  <a:schemeClr val="tx1">
                    <a:lumMod val="95000"/>
                    <a:lumOff val="5000"/>
                  </a:schemeClr>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89070" y="1344503"/>
            <a:ext cx="1165860" cy="498781"/>
          </a:xfrm>
        </p:spPr>
        <p:txBody>
          <a:bodyPr/>
          <a:lstStyle>
            <a:lvl1pPr algn="ctr">
              <a:defRPr lang="en-US" sz="975" kern="1200" spc="0" baseline="0">
                <a:solidFill>
                  <a:srgbClr val="FFFFFF"/>
                </a:solidFill>
                <a:latin typeface="+mn-lt"/>
                <a:ea typeface="+mn-ea"/>
                <a:cs typeface="+mn-cs"/>
              </a:defRPr>
            </a:lvl1pPr>
          </a:lstStyle>
          <a:p>
            <a:fld id="{D9C646AA-F36E-4540-911D-FFFC0A0EF24A}" type="datetime1">
              <a:rPr lang="en-US" smtClean="0"/>
              <a:t>6/12/2022</a:t>
            </a:fld>
            <a:endParaRPr lang="en-US" dirty="0"/>
          </a:p>
        </p:txBody>
      </p:sp>
      <p:sp>
        <p:nvSpPr>
          <p:cNvPr id="5" name="Footer Placeholder 4"/>
          <p:cNvSpPr>
            <a:spLocks noGrp="1"/>
          </p:cNvSpPr>
          <p:nvPr>
            <p:ph type="ftr" sz="quarter" idx="11"/>
          </p:nvPr>
        </p:nvSpPr>
        <p:spPr>
          <a:xfrm>
            <a:off x="1221868" y="5177408"/>
            <a:ext cx="4245101"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6453379" y="5177408"/>
            <a:ext cx="1468754"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2103120"/>
            <a:ext cx="349758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2103120"/>
            <a:ext cx="3497580" cy="374904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2074334"/>
            <a:ext cx="3497580" cy="640080"/>
          </a:xfrm>
        </p:spPr>
        <p:txBody>
          <a:bodyPr anchor="ctr">
            <a:normAutofit/>
          </a:bodyPr>
          <a:lstStyle>
            <a:lvl1pPr marL="0" indent="0" algn="l">
              <a:spcBef>
                <a:spcPts val="0"/>
              </a:spcBef>
              <a:buNone/>
              <a:defRPr sz="1425" b="1" i="0">
                <a:solidFill>
                  <a:schemeClr val="tx1"/>
                </a:solidFill>
                <a:latin typeface="+mn-lt"/>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02386" y="2792473"/>
            <a:ext cx="3497580" cy="3163825"/>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4034" y="2074334"/>
            <a:ext cx="3497580" cy="640080"/>
          </a:xfrm>
        </p:spPr>
        <p:txBody>
          <a:bodyPr anchor="ctr">
            <a:normAutofit/>
          </a:bodyPr>
          <a:lstStyle>
            <a:lvl1pPr marL="0" indent="0" algn="l">
              <a:spcBef>
                <a:spcPts val="0"/>
              </a:spcBef>
              <a:buNone/>
              <a:defRPr sz="1425" b="1">
                <a:solidFill>
                  <a:schemeClr val="tx1"/>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44034" y="2792472"/>
            <a:ext cx="3497580" cy="3164509"/>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6/12/2022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607392"/>
            <a:ext cx="2371472" cy="1645920"/>
          </a:xfrm>
        </p:spPr>
        <p:txBody>
          <a:bodyPr anchor="b">
            <a:normAutofit/>
          </a:bodyPr>
          <a:lstStyle>
            <a:lvl1pPr algn="l" defTabSz="685800" rtl="0" eaLnBrk="1" latinLnBrk="0" hangingPunct="1">
              <a:lnSpc>
                <a:spcPct val="100000"/>
              </a:lnSpc>
              <a:spcBef>
                <a:spcPct val="0"/>
              </a:spcBef>
              <a:buNone/>
              <a:defRPr lang="en-US" sz="24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609600"/>
            <a:ext cx="5143500" cy="5334000"/>
          </a:xfrm>
        </p:spPr>
        <p:txBody>
          <a:bodyPr/>
          <a:lstStyle>
            <a:lvl1pPr>
              <a:defRPr sz="1425"/>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2336800"/>
            <a:ext cx="2371472" cy="3606800"/>
          </a:xfrm>
        </p:spPr>
        <p:txBody>
          <a:bodyPr>
            <a:normAutofit/>
          </a:bodyPr>
          <a:lstStyle>
            <a:lvl1pPr marL="0" indent="0">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a:xfrm>
            <a:off x="4191000" y="6035040"/>
            <a:ext cx="1466850" cy="365760"/>
          </a:xfrm>
        </p:spPr>
        <p:txBody>
          <a:bodyPr/>
          <a:lstStyle>
            <a:lvl1pPr>
              <a:defRPr>
                <a:solidFill>
                  <a:schemeClr val="tx1">
                    <a:lumMod val="85000"/>
                    <a:lumOff val="15000"/>
                  </a:schemeClr>
                </a:solidFill>
              </a:defRPr>
            </a:lvl1pPr>
          </a:lstStyle>
          <a:p>
            <a:fld id="{7E8D12A6-918A-48BD-8CB9-CA713993B0EA}" type="datetime1">
              <a:rPr lang="en-US" smtClean="0"/>
              <a:t>6/12/2022</a:t>
            </a:fld>
            <a:endParaRPr lang="en-US" dirty="0"/>
          </a:p>
        </p:txBody>
      </p:sp>
      <p:sp>
        <p:nvSpPr>
          <p:cNvPr id="9" name="Footer Placeholder 8"/>
          <p:cNvSpPr>
            <a:spLocks noGrp="1"/>
          </p:cNvSpPr>
          <p:nvPr>
            <p:ph type="ftr" sz="quarter" idx="11"/>
          </p:nvPr>
        </p:nvSpPr>
        <p:spPr>
          <a:xfrm>
            <a:off x="514351" y="6035040"/>
            <a:ext cx="3438525"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7797547" y="6035040"/>
            <a:ext cx="917576"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237744"/>
            <a:ext cx="2869947"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0" y="237744"/>
            <a:ext cx="5772151" cy="6382512"/>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a:xfrm>
            <a:off x="4246753" y="6035040"/>
            <a:ext cx="1553972"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6/12/2022</a:t>
            </a:fld>
            <a:endParaRPr lang="en-US" dirty="0"/>
          </a:p>
        </p:txBody>
      </p:sp>
      <p:sp>
        <p:nvSpPr>
          <p:cNvPr id="6" name="Footer Placeholder 5"/>
          <p:cNvSpPr>
            <a:spLocks noGrp="1"/>
          </p:cNvSpPr>
          <p:nvPr>
            <p:ph type="ftr" sz="quarter" idx="11"/>
          </p:nvPr>
        </p:nvSpPr>
        <p:spPr>
          <a:xfrm>
            <a:off x="459486" y="6035040"/>
            <a:ext cx="3441002" cy="365760"/>
          </a:xfrm>
        </p:spPr>
        <p:txBody>
          <a:bodyPr/>
          <a:lstStyle>
            <a:lvl1pPr marL="0" algn="r" defTabSz="685800" rtl="0" eaLnBrk="1" latinLnBrk="0" hangingPunct="1">
              <a:defRPr lang="en-US" sz="75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6035040"/>
            <a:ext cx="918972"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6190995" y="374904"/>
            <a:ext cx="2667762"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7" y="603504"/>
            <a:ext cx="2358581" cy="1645920"/>
          </a:xfrm>
        </p:spPr>
        <p:txBody>
          <a:bodyPr anchor="b">
            <a:noAutofit/>
          </a:bodyPr>
          <a:lstStyle>
            <a:lvl1pPr algn="l">
              <a:lnSpc>
                <a:spcPct val="100000"/>
              </a:lnSpc>
              <a:defRPr sz="24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7" y="2386584"/>
            <a:ext cx="2358581" cy="3511296"/>
          </a:xfrm>
        </p:spPr>
        <p:txBody>
          <a:bodyPr>
            <a:normAutofit/>
          </a:bodyPr>
          <a:lstStyle>
            <a:lvl1pPr marL="0" indent="0" algn="l">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p:cNvSpPr/>
          <p:nvPr/>
        </p:nvSpPr>
        <p:spPr>
          <a:xfrm>
            <a:off x="176022" y="237744"/>
            <a:ext cx="8791956"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278892" y="374904"/>
            <a:ext cx="8586216"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642594"/>
            <a:ext cx="75438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2103120"/>
            <a:ext cx="75438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6" y="6035040"/>
            <a:ext cx="2169784" cy="365760"/>
          </a:xfrm>
          <a:prstGeom prst="rect">
            <a:avLst/>
          </a:prstGeom>
        </p:spPr>
        <p:txBody>
          <a:bodyPr vert="horz" lIns="91440" tIns="45720" rIns="91440" bIns="45720" rtlCol="0" anchor="b"/>
          <a:lstStyle>
            <a:lvl1pPr algn="r">
              <a:defRPr sz="600">
                <a:solidFill>
                  <a:schemeClr val="tx1">
                    <a:lumMod val="75000"/>
                    <a:lumOff val="25000"/>
                  </a:schemeClr>
                </a:solidFill>
              </a:defRPr>
            </a:lvl1pPr>
          </a:lstStyle>
          <a:p>
            <a:fld id="{F6FA2B21-3FCD-4721-B95C-427943F61125}" type="datetime1">
              <a:rPr lang="en-US" smtClean="0"/>
              <a:t>6/12/2022</a:t>
            </a:fld>
            <a:endParaRPr lang="en-US" dirty="0"/>
          </a:p>
        </p:txBody>
      </p:sp>
      <p:sp>
        <p:nvSpPr>
          <p:cNvPr id="5" name="Footer Placeholder 4"/>
          <p:cNvSpPr>
            <a:spLocks noGrp="1"/>
          </p:cNvSpPr>
          <p:nvPr>
            <p:ph type="ftr" sz="quarter" idx="3"/>
          </p:nvPr>
        </p:nvSpPr>
        <p:spPr>
          <a:xfrm>
            <a:off x="800100" y="6035040"/>
            <a:ext cx="4362450" cy="365760"/>
          </a:xfrm>
          <a:prstGeom prst="rect">
            <a:avLst/>
          </a:prstGeom>
        </p:spPr>
        <p:txBody>
          <a:bodyPr vert="horz" lIns="91440" tIns="45720" rIns="91440" bIns="45720" rtlCol="0" anchor="b"/>
          <a:lstStyle>
            <a:lvl1pPr algn="l">
              <a:defRPr sz="6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7715250" y="6035040"/>
            <a:ext cx="628650" cy="365760"/>
          </a:xfrm>
          <a:prstGeom prst="rect">
            <a:avLst/>
          </a:prstGeom>
        </p:spPr>
        <p:txBody>
          <a:bodyPr vert="horz" lIns="91440" tIns="45720" rIns="91440" bIns="45720" rtlCol="0" anchor="b"/>
          <a:lstStyle>
            <a:lvl1pPr algn="r">
              <a:defRPr sz="6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20000"/>
        </a:lnSpc>
        <a:spcBef>
          <a:spcPts val="675"/>
        </a:spcBef>
        <a:spcAft>
          <a:spcPts val="0"/>
        </a:spcAft>
        <a:buClr>
          <a:schemeClr val="tx1">
            <a:lumMod val="85000"/>
            <a:lumOff val="15000"/>
          </a:schemeClr>
        </a:buClr>
        <a:buFont typeface="Garamond" pitchFamily="18" charset="0"/>
        <a:buChar char="◦"/>
        <a:defRPr sz="10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9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825"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16" y="484340"/>
            <a:ext cx="9143984" cy="5143493"/>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2997" y="2213649"/>
            <a:ext cx="4089395" cy="2430702"/>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454" y="2338578"/>
            <a:ext cx="3840480" cy="2180844"/>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923388" y="2517161"/>
            <a:ext cx="3744546" cy="1823677"/>
          </a:xfrm>
        </p:spPr>
        <p:txBody>
          <a:bodyPr>
            <a:noAutofit/>
          </a:bodyPr>
          <a:lstStyle/>
          <a:p>
            <a:r>
              <a:rPr lang="en-US" sz="5400" b="1" dirty="0">
                <a:solidFill>
                  <a:schemeClr val="tx1"/>
                </a:solidFill>
                <a:latin typeface="Candara" panose="020E0502030303020204" pitchFamily="34" charset="0"/>
              </a:rPr>
              <a:t>Can God Count On You?</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30EAD17A-4711-59FA-2AFF-7F896B553939}"/>
              </a:ext>
            </a:extLst>
          </p:cNvPr>
          <p:cNvSpPr txBox="1"/>
          <p:nvPr/>
        </p:nvSpPr>
        <p:spPr>
          <a:xfrm>
            <a:off x="769442" y="0"/>
            <a:ext cx="8374557" cy="1323439"/>
          </a:xfrm>
          <a:prstGeom prst="rect">
            <a:avLst/>
          </a:prstGeom>
          <a:solidFill>
            <a:schemeClr val="tx1"/>
          </a:solidFill>
        </p:spPr>
        <p:txBody>
          <a:bodyPr wrap="square">
            <a:spAutoFit/>
          </a:bodyPr>
          <a:lstStyle/>
          <a:p>
            <a:pPr algn="ctr"/>
            <a:r>
              <a:rPr lang="en-US" sz="4000" b="1" i="0" u="none" strike="noStrike" baseline="0" dirty="0">
                <a:solidFill>
                  <a:schemeClr val="bg1"/>
                </a:solidFill>
                <a:latin typeface="Candara" panose="020E0502030303020204" pitchFamily="34" charset="0"/>
              </a:rPr>
              <a:t>To be uncom</a:t>
            </a:r>
            <a:r>
              <a:rPr lang="en-US" sz="4000" b="1" dirty="0">
                <a:solidFill>
                  <a:schemeClr val="bg1"/>
                </a:solidFill>
                <a:latin typeface="Candara" panose="020E0502030303020204" pitchFamily="34" charset="0"/>
              </a:rPr>
              <a:t>promising in the fight against sin, shame and immorality</a:t>
            </a:r>
            <a:r>
              <a:rPr lang="en-US" sz="4000" b="1" i="0" u="none" strike="noStrike" baseline="0" dirty="0">
                <a:solidFill>
                  <a:schemeClr val="bg1"/>
                </a:solidFill>
                <a:latin typeface="Candara" panose="020E0502030303020204" pitchFamily="34" charset="0"/>
              </a:rPr>
              <a:t>? </a:t>
            </a:r>
            <a:endParaRPr lang="en-US" sz="4000"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A32D1CAE-1A61-E456-0DD0-A0A2F1216FE4}"/>
              </a:ext>
            </a:extLst>
          </p:cNvPr>
          <p:cNvSpPr/>
          <p:nvPr/>
        </p:nvSpPr>
        <p:spPr>
          <a:xfrm rot="16200000">
            <a:off x="-3044279" y="3044279"/>
            <a:ext cx="6858000" cy="769441"/>
          </a:xfrm>
          <a:prstGeom prst="rect">
            <a:avLst/>
          </a:prstGeom>
          <a:solidFill>
            <a:schemeClr val="tx1"/>
          </a:solidFill>
        </p:spPr>
        <p:txBody>
          <a:bodyPr wrap="square" lIns="91440" tIns="45720" rIns="91440" bIns="45720">
            <a:spAutoFit/>
          </a:bodyPr>
          <a:lstStyle/>
          <a:p>
            <a:r>
              <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rPr>
              <a:t>Can God Count On YOU </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endParaRPr>
          </a:p>
        </p:txBody>
      </p:sp>
      <p:sp>
        <p:nvSpPr>
          <p:cNvPr id="34" name="Arrow: Bent 33">
            <a:extLst>
              <a:ext uri="{FF2B5EF4-FFF2-40B4-BE49-F238E27FC236}">
                <a16:creationId xmlns:a16="http://schemas.microsoft.com/office/drawing/2014/main" id="{9E67B129-BD82-5E32-2FA6-CE432E287760}"/>
              </a:ext>
            </a:extLst>
          </p:cNvPr>
          <p:cNvSpPr/>
          <p:nvPr/>
        </p:nvSpPr>
        <p:spPr>
          <a:xfrm>
            <a:off x="269321" y="170329"/>
            <a:ext cx="769442" cy="887505"/>
          </a:xfrm>
          <a:prstGeom prst="bentArrow">
            <a:avLst>
              <a:gd name="adj1" fmla="val 23835"/>
              <a:gd name="adj2" fmla="val 33156"/>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a:extLst>
              <a:ext uri="{FF2B5EF4-FFF2-40B4-BE49-F238E27FC236}">
                <a16:creationId xmlns:a16="http://schemas.microsoft.com/office/drawing/2014/main" id="{BAC056B2-E6C1-072E-8043-98EBE0882E53}"/>
              </a:ext>
            </a:extLst>
          </p:cNvPr>
          <p:cNvSpPr txBox="1"/>
          <p:nvPr/>
        </p:nvSpPr>
        <p:spPr>
          <a:xfrm>
            <a:off x="928916" y="1470858"/>
            <a:ext cx="8055427" cy="5616922"/>
          </a:xfrm>
          <a:prstGeom prst="rect">
            <a:avLst/>
          </a:prstGeom>
          <a:noFill/>
        </p:spPr>
        <p:txBody>
          <a:bodyPr wrap="square" rtlCol="0">
            <a:spAutoFit/>
          </a:bodyPr>
          <a:lstStyle/>
          <a:p>
            <a:r>
              <a:rPr lang="en-US" sz="3200" b="1" dirty="0">
                <a:latin typeface="Candara" panose="020E0502030303020204" pitchFamily="34" charset="0"/>
              </a:rPr>
              <a:t>If people you associate with promote the LGBTQ agenda, unscriptural marriages, use of alcohol &amp; drugs, gambling, abortion, </a:t>
            </a:r>
            <a:r>
              <a:rPr lang="en-US" sz="3200" b="1" i="1" dirty="0">
                <a:latin typeface="Candara" panose="020E0502030303020204" pitchFamily="34" charset="0"/>
              </a:rPr>
              <a:t>“and such like,” </a:t>
            </a:r>
            <a:r>
              <a:rPr lang="en-US" sz="3200" b="1" dirty="0">
                <a:latin typeface="Candara" panose="020E0502030303020204" pitchFamily="34" charset="0"/>
              </a:rPr>
              <a:t>what will you do?</a:t>
            </a:r>
          </a:p>
          <a:p>
            <a:pPr>
              <a:spcBef>
                <a:spcPts val="600"/>
              </a:spcBef>
            </a:pPr>
            <a:r>
              <a:rPr lang="en-US" sz="3200" b="1" dirty="0">
                <a:latin typeface="Candara" panose="020E0502030303020204" pitchFamily="34" charset="0"/>
              </a:rPr>
              <a:t>Will you just “go with the flow” or offer God’s Word God on these moral issues?</a:t>
            </a:r>
          </a:p>
          <a:p>
            <a:pPr>
              <a:spcBef>
                <a:spcPts val="600"/>
              </a:spcBef>
            </a:pPr>
            <a:r>
              <a:rPr lang="en-US" sz="3200" b="1" dirty="0">
                <a:latin typeface="Candara" panose="020E0502030303020204" pitchFamily="34" charset="0"/>
              </a:rPr>
              <a:t>Will you plead God’s cause or keep quiet?</a:t>
            </a:r>
          </a:p>
          <a:p>
            <a:pPr marL="914400" lvl="1" indent="-457200">
              <a:spcBef>
                <a:spcPts val="600"/>
              </a:spcBef>
              <a:buFont typeface="Wingdings" panose="05000000000000000000" pitchFamily="2" charset="2"/>
              <a:buChar char="§"/>
            </a:pPr>
            <a:r>
              <a:rPr lang="en-US" sz="2800" dirty="0">
                <a:latin typeface="Candara" panose="020E0502030303020204" pitchFamily="34" charset="0"/>
              </a:rPr>
              <a:t>1 Corinthians 6:9-10; Galatians 5:9-21</a:t>
            </a:r>
            <a:r>
              <a:rPr lang="en-US" sz="2800" b="1" dirty="0">
                <a:latin typeface="Candara" panose="020E0502030303020204" pitchFamily="34" charset="0"/>
              </a:rPr>
              <a:t>	</a:t>
            </a:r>
          </a:p>
          <a:p>
            <a:pPr algn="ctr">
              <a:spcBef>
                <a:spcPts val="1200"/>
              </a:spcBef>
            </a:pPr>
            <a:r>
              <a:rPr lang="en-US" sz="4800" b="1" dirty="0">
                <a:solidFill>
                  <a:srgbClr val="FF0000"/>
                </a:solidFill>
                <a:latin typeface="Candara" panose="020E0502030303020204" pitchFamily="34" charset="0"/>
              </a:rPr>
              <a:t>Can God Really Count On You?</a:t>
            </a:r>
          </a:p>
          <a:p>
            <a:endParaRPr lang="en-US" sz="3400" b="1" dirty="0">
              <a:solidFill>
                <a:srgbClr val="FF0000"/>
              </a:solidFill>
              <a:latin typeface="Candara" panose="020E0502030303020204" pitchFamily="34" charset="0"/>
            </a:endParaRPr>
          </a:p>
        </p:txBody>
      </p:sp>
    </p:spTree>
    <p:extLst>
      <p:ext uri="{BB962C8B-B14F-4D97-AF65-F5344CB8AC3E}">
        <p14:creationId xmlns:p14="http://schemas.microsoft.com/office/powerpoint/2010/main" val="38159707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A32D1CAE-1A61-E456-0DD0-A0A2F1216FE4}"/>
              </a:ext>
            </a:extLst>
          </p:cNvPr>
          <p:cNvSpPr/>
          <p:nvPr/>
        </p:nvSpPr>
        <p:spPr>
          <a:xfrm rot="16200000">
            <a:off x="-3044279" y="3044279"/>
            <a:ext cx="6858000" cy="769441"/>
          </a:xfrm>
          <a:prstGeom prst="rect">
            <a:avLst/>
          </a:prstGeom>
          <a:solidFill>
            <a:schemeClr val="tx1"/>
          </a:solidFill>
        </p:spPr>
        <p:txBody>
          <a:bodyPr wrap="square" lIns="91440" tIns="45720" rIns="91440" bIns="45720">
            <a:spAutoFit/>
          </a:bodyPr>
          <a:lstStyle/>
          <a:p>
            <a:r>
              <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rPr>
              <a:t>Can God Count On YOU</a:t>
            </a:r>
          </a:p>
        </p:txBody>
      </p:sp>
      <p:sp>
        <p:nvSpPr>
          <p:cNvPr id="6" name="TextBox 5">
            <a:extLst>
              <a:ext uri="{FF2B5EF4-FFF2-40B4-BE49-F238E27FC236}">
                <a16:creationId xmlns:a16="http://schemas.microsoft.com/office/drawing/2014/main" id="{BAC056B2-E6C1-072E-8043-98EBE0882E53}"/>
              </a:ext>
            </a:extLst>
          </p:cNvPr>
          <p:cNvSpPr txBox="1"/>
          <p:nvPr/>
        </p:nvSpPr>
        <p:spPr>
          <a:xfrm>
            <a:off x="1451428" y="1799011"/>
            <a:ext cx="7692572" cy="1107996"/>
          </a:xfrm>
          <a:prstGeom prst="rect">
            <a:avLst/>
          </a:prstGeom>
          <a:noFill/>
        </p:spPr>
        <p:txBody>
          <a:bodyPr wrap="square" rtlCol="0">
            <a:spAutoFit/>
          </a:bodyPr>
          <a:lstStyle/>
          <a:p>
            <a:endParaRPr lang="en-US" sz="3200" b="1" dirty="0">
              <a:latin typeface="Candara" panose="020E0502030303020204" pitchFamily="34" charset="0"/>
            </a:endParaRPr>
          </a:p>
          <a:p>
            <a:endParaRPr lang="en-US" sz="3400" b="1" dirty="0">
              <a:solidFill>
                <a:srgbClr val="FF0000"/>
              </a:solidFill>
              <a:latin typeface="Candara" panose="020E0502030303020204" pitchFamily="34" charset="0"/>
            </a:endParaRPr>
          </a:p>
        </p:txBody>
      </p:sp>
      <p:sp>
        <p:nvSpPr>
          <p:cNvPr id="7" name="TextBox 6">
            <a:extLst>
              <a:ext uri="{FF2B5EF4-FFF2-40B4-BE49-F238E27FC236}">
                <a16:creationId xmlns:a16="http://schemas.microsoft.com/office/drawing/2014/main" id="{328217C0-F23C-2FA5-34CD-A0741242B62A}"/>
              </a:ext>
            </a:extLst>
          </p:cNvPr>
          <p:cNvSpPr txBox="1"/>
          <p:nvPr/>
        </p:nvSpPr>
        <p:spPr>
          <a:xfrm>
            <a:off x="928914" y="5394328"/>
            <a:ext cx="8011885" cy="1261884"/>
          </a:xfrm>
          <a:prstGeom prst="rect">
            <a:avLst/>
          </a:prstGeom>
          <a:solidFill>
            <a:schemeClr val="tx1"/>
          </a:solidFill>
        </p:spPr>
        <p:txBody>
          <a:bodyPr wrap="square">
            <a:spAutoFit/>
          </a:bodyPr>
          <a:lstStyle/>
          <a:p>
            <a:pPr marL="365760"/>
            <a:r>
              <a:rPr lang="en-US" sz="3600" b="1" i="0" u="none" strike="noStrike" baseline="0" dirty="0">
                <a:solidFill>
                  <a:schemeClr val="bg1"/>
                </a:solidFill>
                <a:latin typeface="Candara" panose="020E0502030303020204" pitchFamily="34" charset="0"/>
              </a:rPr>
              <a:t>To be uncom</a:t>
            </a:r>
            <a:r>
              <a:rPr lang="en-US" sz="3600" b="1" dirty="0">
                <a:solidFill>
                  <a:schemeClr val="bg1"/>
                </a:solidFill>
                <a:latin typeface="Candara" panose="020E0502030303020204" pitchFamily="34" charset="0"/>
              </a:rPr>
              <a:t>promising in the fight against sin, shame and immorality</a:t>
            </a:r>
            <a:r>
              <a:rPr lang="en-US" sz="4000" b="1" i="0" u="none" strike="noStrike" baseline="0" dirty="0">
                <a:solidFill>
                  <a:schemeClr val="bg1"/>
                </a:solidFill>
                <a:latin typeface="Candara" panose="020E0502030303020204" pitchFamily="34" charset="0"/>
              </a:rPr>
              <a:t>? </a:t>
            </a:r>
            <a:endParaRPr lang="en-US" sz="4000" dirty="0">
              <a:solidFill>
                <a:schemeClr val="bg1"/>
              </a:solidFill>
              <a:latin typeface="Candara" panose="020E0502030303020204" pitchFamily="34" charset="0"/>
            </a:endParaRPr>
          </a:p>
        </p:txBody>
      </p:sp>
      <p:sp>
        <p:nvSpPr>
          <p:cNvPr id="8" name="TextBox 7">
            <a:extLst>
              <a:ext uri="{FF2B5EF4-FFF2-40B4-BE49-F238E27FC236}">
                <a16:creationId xmlns:a16="http://schemas.microsoft.com/office/drawing/2014/main" id="{0A066490-96AF-161E-C922-6BEE664CBEC2}"/>
              </a:ext>
            </a:extLst>
          </p:cNvPr>
          <p:cNvSpPr txBox="1"/>
          <p:nvPr/>
        </p:nvSpPr>
        <p:spPr>
          <a:xfrm>
            <a:off x="903513" y="3458027"/>
            <a:ext cx="8011885" cy="1754326"/>
          </a:xfrm>
          <a:prstGeom prst="rect">
            <a:avLst/>
          </a:prstGeom>
          <a:solidFill>
            <a:schemeClr val="tx1"/>
          </a:solidFill>
        </p:spPr>
        <p:txBody>
          <a:bodyPr wrap="square">
            <a:spAutoFit/>
          </a:bodyPr>
          <a:lstStyle/>
          <a:p>
            <a:pPr marL="365760"/>
            <a:r>
              <a:rPr lang="en-US" sz="3600" b="1" i="0" u="none" strike="noStrike" baseline="0" dirty="0">
                <a:solidFill>
                  <a:schemeClr val="bg1"/>
                </a:solidFill>
                <a:latin typeface="Candara" panose="020E0502030303020204" pitchFamily="34" charset="0"/>
              </a:rPr>
              <a:t>To take an active role in the work &amp; worship of the local congregation you’re a member of ? </a:t>
            </a:r>
            <a:endParaRPr lang="en-US" sz="3600" dirty="0">
              <a:solidFill>
                <a:schemeClr val="bg1"/>
              </a:solidFill>
              <a:latin typeface="Candara" panose="020E0502030303020204" pitchFamily="34" charset="0"/>
            </a:endParaRPr>
          </a:p>
        </p:txBody>
      </p:sp>
      <p:sp>
        <p:nvSpPr>
          <p:cNvPr id="9" name="TextBox 8">
            <a:extLst>
              <a:ext uri="{FF2B5EF4-FFF2-40B4-BE49-F238E27FC236}">
                <a16:creationId xmlns:a16="http://schemas.microsoft.com/office/drawing/2014/main" id="{7A83CD29-4967-D76C-182C-732C64FAB6C5}"/>
              </a:ext>
            </a:extLst>
          </p:cNvPr>
          <p:cNvSpPr txBox="1"/>
          <p:nvPr/>
        </p:nvSpPr>
        <p:spPr>
          <a:xfrm>
            <a:off x="903513" y="2070007"/>
            <a:ext cx="7986484" cy="1200329"/>
          </a:xfrm>
          <a:prstGeom prst="rect">
            <a:avLst/>
          </a:prstGeom>
          <a:solidFill>
            <a:schemeClr val="tx1"/>
          </a:solidFill>
        </p:spPr>
        <p:txBody>
          <a:bodyPr wrap="square">
            <a:spAutoFit/>
          </a:bodyPr>
          <a:lstStyle/>
          <a:p>
            <a:pPr marL="365760"/>
            <a:r>
              <a:rPr lang="en-US" sz="3600" b="1" i="0" u="none" strike="noStrike" baseline="0" dirty="0">
                <a:solidFill>
                  <a:schemeClr val="bg1"/>
                </a:solidFill>
                <a:latin typeface="Candara" panose="020E0502030303020204" pitchFamily="34" charset="0"/>
              </a:rPr>
              <a:t>To defend the truth against any and every foe? </a:t>
            </a:r>
            <a:endParaRPr lang="en-US" sz="3600" dirty="0">
              <a:solidFill>
                <a:schemeClr val="bg1"/>
              </a:solidFill>
              <a:latin typeface="Candara" panose="020E0502030303020204" pitchFamily="34" charset="0"/>
            </a:endParaRPr>
          </a:p>
        </p:txBody>
      </p:sp>
      <p:sp>
        <p:nvSpPr>
          <p:cNvPr id="10" name="TextBox 9">
            <a:extLst>
              <a:ext uri="{FF2B5EF4-FFF2-40B4-BE49-F238E27FC236}">
                <a16:creationId xmlns:a16="http://schemas.microsoft.com/office/drawing/2014/main" id="{9414FC5A-1B41-AA71-F880-E127FFC2B917}"/>
              </a:ext>
            </a:extLst>
          </p:cNvPr>
          <p:cNvSpPr txBox="1"/>
          <p:nvPr/>
        </p:nvSpPr>
        <p:spPr>
          <a:xfrm>
            <a:off x="903513" y="156258"/>
            <a:ext cx="7961083" cy="1754326"/>
          </a:xfrm>
          <a:prstGeom prst="rect">
            <a:avLst/>
          </a:prstGeom>
          <a:solidFill>
            <a:schemeClr val="tx1"/>
          </a:solidFill>
        </p:spPr>
        <p:txBody>
          <a:bodyPr wrap="square">
            <a:spAutoFit/>
          </a:bodyPr>
          <a:lstStyle/>
          <a:p>
            <a:pPr marL="365760"/>
            <a:r>
              <a:rPr lang="en-US" sz="3600" b="1" i="0" u="none" strike="noStrike" baseline="0" dirty="0">
                <a:solidFill>
                  <a:schemeClr val="bg1"/>
                </a:solidFill>
                <a:latin typeface="Candara" panose="020E0502030303020204" pitchFamily="34" charset="0"/>
              </a:rPr>
              <a:t>To increase your knowledge of his word so you can defend it against false teachers and their disciples? </a:t>
            </a:r>
            <a:endParaRPr lang="en-US" sz="3600" dirty="0">
              <a:solidFill>
                <a:schemeClr val="bg1"/>
              </a:solidFill>
              <a:latin typeface="Candara" panose="020E0502030303020204" pitchFamily="34" charset="0"/>
            </a:endParaRPr>
          </a:p>
        </p:txBody>
      </p:sp>
      <p:sp>
        <p:nvSpPr>
          <p:cNvPr id="12" name="Arrow: Bent 11">
            <a:extLst>
              <a:ext uri="{FF2B5EF4-FFF2-40B4-BE49-F238E27FC236}">
                <a16:creationId xmlns:a16="http://schemas.microsoft.com/office/drawing/2014/main" id="{1A396396-DC7D-363C-9308-8327AB4A0637}"/>
              </a:ext>
            </a:extLst>
          </p:cNvPr>
          <p:cNvSpPr/>
          <p:nvPr/>
        </p:nvSpPr>
        <p:spPr>
          <a:xfrm>
            <a:off x="293918" y="185286"/>
            <a:ext cx="769442" cy="887505"/>
          </a:xfrm>
          <a:prstGeom prst="bentArrow">
            <a:avLst>
              <a:gd name="adj1" fmla="val 23835"/>
              <a:gd name="adj2" fmla="val 33156"/>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998490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dissolve">
                                      <p:cBhvr>
                                        <p:cTn id="14" dur="125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125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125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dissolve">
                                      <p:cBhvr>
                                        <p:cTn id="29"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9DA00-933A-595C-B1FF-3941A60C7D9F}"/>
              </a:ext>
            </a:extLst>
          </p:cNvPr>
          <p:cNvSpPr>
            <a:spLocks noGrp="1"/>
          </p:cNvSpPr>
          <p:nvPr>
            <p:ph idx="1"/>
          </p:nvPr>
        </p:nvSpPr>
        <p:spPr>
          <a:xfrm>
            <a:off x="420914" y="2034178"/>
            <a:ext cx="8302172" cy="1060994"/>
          </a:xfrm>
        </p:spPr>
        <p:txBody>
          <a:bodyPr>
            <a:noAutofit/>
          </a:bodyPr>
          <a:lstStyle/>
          <a:p>
            <a:pPr marL="0" indent="0" algn="ctr">
              <a:buNone/>
            </a:pPr>
            <a:r>
              <a:rPr lang="en-US" sz="6000" b="1" dirty="0">
                <a:latin typeface="Candara" panose="020E0502030303020204" pitchFamily="34" charset="0"/>
              </a:rPr>
              <a:t>If God Can Count On You</a:t>
            </a:r>
          </a:p>
        </p:txBody>
      </p:sp>
      <p:sp>
        <p:nvSpPr>
          <p:cNvPr id="2" name="TextBox 1">
            <a:extLst>
              <a:ext uri="{FF2B5EF4-FFF2-40B4-BE49-F238E27FC236}">
                <a16:creationId xmlns:a16="http://schemas.microsoft.com/office/drawing/2014/main" id="{92594D64-75E7-3A59-929D-57BF6744D0D1}"/>
              </a:ext>
            </a:extLst>
          </p:cNvPr>
          <p:cNvSpPr txBox="1"/>
          <p:nvPr/>
        </p:nvSpPr>
        <p:spPr>
          <a:xfrm>
            <a:off x="1161143" y="3254829"/>
            <a:ext cx="6821714" cy="2185214"/>
          </a:xfrm>
          <a:prstGeom prst="rect">
            <a:avLst/>
          </a:prstGeom>
          <a:noFill/>
        </p:spPr>
        <p:txBody>
          <a:bodyPr wrap="square" rtlCol="0" anchor="ctr">
            <a:spAutoFit/>
          </a:bodyPr>
          <a:lstStyle/>
          <a:p>
            <a:pPr algn="ctr"/>
            <a:r>
              <a:rPr lang="en-US" sz="13600" b="1" dirty="0">
                <a:solidFill>
                  <a:srgbClr val="FF0000"/>
                </a:solidFill>
                <a:latin typeface="Candara" panose="020E0502030303020204" pitchFamily="34" charset="0"/>
                <a:cs typeface="Arial" panose="020B0604020202020204" pitchFamily="34" charset="0"/>
              </a:rPr>
              <a:t>Prove It!</a:t>
            </a:r>
          </a:p>
        </p:txBody>
      </p:sp>
    </p:spTree>
    <p:extLst>
      <p:ext uri="{BB962C8B-B14F-4D97-AF65-F5344CB8AC3E}">
        <p14:creationId xmlns:p14="http://schemas.microsoft.com/office/powerpoint/2010/main" val="83396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2" y="1730444"/>
            <a:ext cx="7972900" cy="4874555"/>
          </a:xfrm>
          <a:solidFill>
            <a:schemeClr val="bg1">
              <a:lumMod val="95000"/>
            </a:schemeClr>
          </a:solidFill>
          <a:ln>
            <a:solidFill>
              <a:schemeClr val="tx1"/>
            </a:solidFill>
          </a:ln>
        </p:spPr>
        <p:txBody>
          <a:bodyPr vert="horz" wrap="square" lIns="68580" tIns="34290" rIns="68580" bIns="34290" numCol="1" rtlCol="0" anchor="t" anchorCtr="0" compatLnSpc="1">
            <a:prstTxWarp prst="textNoShape">
              <a:avLst/>
            </a:prstTxWarp>
            <a:normAutofit fontScale="92500" lnSpcReduction="10000"/>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Endure Trials -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91550"/>
            <a:ext cx="7972899" cy="1107996"/>
          </a:xfrm>
          <a:prstGeom prst="rect">
            <a:avLst/>
          </a:prstGeom>
          <a:solidFill>
            <a:schemeClr val="bg1">
              <a:lumMod val="95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2A79-22BE-49B9-40BE-EBA35DCB2ED6}"/>
              </a:ext>
            </a:extLst>
          </p:cNvPr>
          <p:cNvSpPr>
            <a:spLocks noGrp="1"/>
          </p:cNvSpPr>
          <p:nvPr>
            <p:ph type="title"/>
          </p:nvPr>
        </p:nvSpPr>
        <p:spPr>
          <a:xfrm>
            <a:off x="484094" y="561910"/>
            <a:ext cx="7859806" cy="791762"/>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81C2186-502F-7749-0A44-26DBFE7C6446}"/>
              </a:ext>
            </a:extLst>
          </p:cNvPr>
          <p:cNvSpPr>
            <a:spLocks noGrp="1"/>
          </p:cNvSpPr>
          <p:nvPr>
            <p:ph idx="1"/>
          </p:nvPr>
        </p:nvSpPr>
        <p:spPr>
          <a:xfrm>
            <a:off x="600635" y="1353671"/>
            <a:ext cx="8319247" cy="5145741"/>
          </a:xfrm>
        </p:spPr>
        <p:txBody>
          <a:bodyPr>
            <a:normAutofit/>
          </a:bodyPr>
          <a:lstStyle/>
          <a:p>
            <a:pPr marL="0" indent="0">
              <a:buNone/>
            </a:pPr>
            <a:r>
              <a:rPr lang="en-US" sz="3600" b="1" dirty="0">
                <a:latin typeface="Candara" panose="020E0502030303020204" pitchFamily="34" charset="0"/>
              </a:rPr>
              <a:t>Do you love God? </a:t>
            </a:r>
          </a:p>
          <a:p>
            <a:pPr lvl="1">
              <a:spcBef>
                <a:spcPts val="600"/>
              </a:spcBef>
              <a:buFont typeface="Wingdings" panose="05000000000000000000" pitchFamily="2" charset="2"/>
              <a:buChar char="§"/>
            </a:pPr>
            <a:r>
              <a:rPr lang="en-US" sz="3200" dirty="0">
                <a:latin typeface="Candara" panose="020E0502030303020204" pitchFamily="34" charset="0"/>
              </a:rPr>
              <a:t>How much?</a:t>
            </a:r>
          </a:p>
          <a:p>
            <a:pPr marL="0" indent="0">
              <a:lnSpc>
                <a:spcPct val="100000"/>
              </a:lnSpc>
              <a:spcBef>
                <a:spcPts val="600"/>
              </a:spcBef>
              <a:buNone/>
            </a:pPr>
            <a:r>
              <a:rPr lang="en-US" sz="3600" b="1" dirty="0">
                <a:latin typeface="Candara" panose="020E0502030303020204" pitchFamily="34" charset="0"/>
              </a:rPr>
              <a:t>Are you willing to be fully committed to God in every way?</a:t>
            </a:r>
          </a:p>
          <a:p>
            <a:pPr marL="0" indent="0">
              <a:lnSpc>
                <a:spcPct val="100000"/>
              </a:lnSpc>
              <a:spcBef>
                <a:spcPts val="600"/>
              </a:spcBef>
              <a:buNone/>
            </a:pPr>
            <a:r>
              <a:rPr lang="en-US" sz="3600" b="1" dirty="0">
                <a:latin typeface="Candara" panose="020E0502030303020204" pitchFamily="34" charset="0"/>
              </a:rPr>
              <a:t>Is there anything you would not do for God?</a:t>
            </a:r>
            <a:endParaRPr lang="en-US" sz="3600" dirty="0">
              <a:latin typeface="Candara" panose="020E0502030303020204" pitchFamily="34" charset="0"/>
            </a:endParaRPr>
          </a:p>
          <a:p>
            <a:pPr marL="0" indent="0">
              <a:lnSpc>
                <a:spcPct val="100000"/>
              </a:lnSpc>
              <a:spcBef>
                <a:spcPts val="600"/>
              </a:spcBef>
              <a:buNone/>
            </a:pPr>
            <a:r>
              <a:rPr lang="en-US" sz="3600" b="1" dirty="0">
                <a:latin typeface="Candara" panose="020E0502030303020204" pitchFamily="34" charset="0"/>
              </a:rPr>
              <a:t>We’re in a battle for our souls in this life!</a:t>
            </a:r>
          </a:p>
          <a:p>
            <a:pPr marL="0" indent="0">
              <a:buNone/>
            </a:pPr>
            <a:endParaRPr lang="en-US" dirty="0"/>
          </a:p>
        </p:txBody>
      </p:sp>
    </p:spTree>
    <p:extLst>
      <p:ext uri="{BB962C8B-B14F-4D97-AF65-F5344CB8AC3E}">
        <p14:creationId xmlns:p14="http://schemas.microsoft.com/office/powerpoint/2010/main" val="3994503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E103EB-93D8-A881-B4FD-C67BD17B2544}"/>
              </a:ext>
            </a:extLst>
          </p:cNvPr>
          <p:cNvSpPr>
            <a:spLocks noGrp="1"/>
          </p:cNvSpPr>
          <p:nvPr>
            <p:ph idx="1"/>
          </p:nvPr>
        </p:nvSpPr>
        <p:spPr>
          <a:xfrm>
            <a:off x="682171" y="1538513"/>
            <a:ext cx="8098971" cy="4891315"/>
          </a:xfrm>
        </p:spPr>
        <p:txBody>
          <a:bodyPr>
            <a:noAutofit/>
          </a:bodyPr>
          <a:lstStyle/>
          <a:p>
            <a:pPr marL="0" indent="0">
              <a:lnSpc>
                <a:spcPct val="100000"/>
              </a:lnSpc>
              <a:spcBef>
                <a:spcPts val="0"/>
              </a:spcBef>
              <a:buNone/>
            </a:pPr>
            <a:r>
              <a:rPr lang="en-US" sz="3600" b="1" i="1" dirty="0">
                <a:latin typeface="Candara" panose="020E0502030303020204" pitchFamily="34" charset="0"/>
              </a:rPr>
              <a:t>“</a:t>
            </a:r>
            <a:r>
              <a:rPr lang="en-US" sz="3600" b="1" i="1" dirty="0">
                <a:solidFill>
                  <a:schemeClr val="bg1">
                    <a:lumMod val="50000"/>
                  </a:schemeClr>
                </a:solidFill>
                <a:latin typeface="Candara" panose="020E0502030303020204" pitchFamily="34" charset="0"/>
              </a:rPr>
              <a:t>35</a:t>
            </a:r>
            <a:r>
              <a:rPr lang="en-US" sz="3600" b="1" i="1" dirty="0">
                <a:latin typeface="Candara" panose="020E0502030303020204" pitchFamily="34" charset="0"/>
              </a:rPr>
              <a:t> Then one of them, which was a lawyer, asked him a question, tempting him, and saying,</a:t>
            </a:r>
            <a:r>
              <a:rPr lang="en-US" sz="3600" b="1" i="1" dirty="0">
                <a:solidFill>
                  <a:schemeClr val="bg1">
                    <a:lumMod val="50000"/>
                  </a:schemeClr>
                </a:solidFill>
                <a:latin typeface="Candara" panose="020E0502030303020204" pitchFamily="34" charset="0"/>
              </a:rPr>
              <a:t> 36 </a:t>
            </a:r>
            <a:r>
              <a:rPr lang="en-US" sz="3600" b="1" i="1" dirty="0">
                <a:latin typeface="Candara" panose="020E0502030303020204" pitchFamily="34" charset="0"/>
              </a:rPr>
              <a:t>Master, which is the great commandment in the law? </a:t>
            </a:r>
            <a:r>
              <a:rPr lang="en-US" sz="3600" b="1" i="1" dirty="0">
                <a:solidFill>
                  <a:schemeClr val="bg1">
                    <a:lumMod val="50000"/>
                  </a:schemeClr>
                </a:solidFill>
                <a:latin typeface="Candara" panose="020E0502030303020204" pitchFamily="34" charset="0"/>
              </a:rPr>
              <a:t>37</a:t>
            </a:r>
            <a:r>
              <a:rPr lang="en-US" sz="3600" b="1" i="1" dirty="0">
                <a:latin typeface="Candara" panose="020E0502030303020204" pitchFamily="34" charset="0"/>
              </a:rPr>
              <a:t> Jesus said unto him, </a:t>
            </a:r>
            <a:r>
              <a:rPr lang="en-US" sz="3600" b="1" i="1" u="sng" dirty="0">
                <a:latin typeface="Candara" panose="020E0502030303020204" pitchFamily="34" charset="0"/>
              </a:rPr>
              <a:t>Thou shalt love the Lord thy God with all thy heart, and with all thy soul, and with all thy mind</a:t>
            </a:r>
            <a:r>
              <a:rPr lang="en-US" sz="3600" b="1" i="1" dirty="0">
                <a:latin typeface="Candara" panose="020E0502030303020204" pitchFamily="34" charset="0"/>
              </a:rPr>
              <a:t>. </a:t>
            </a:r>
            <a:r>
              <a:rPr lang="en-US" sz="3600" b="1" i="1" dirty="0">
                <a:solidFill>
                  <a:schemeClr val="bg1">
                    <a:lumMod val="50000"/>
                  </a:schemeClr>
                </a:solidFill>
                <a:latin typeface="Candara" panose="020E0502030303020204" pitchFamily="34" charset="0"/>
              </a:rPr>
              <a:t>38</a:t>
            </a:r>
            <a:r>
              <a:rPr lang="en-US" sz="3600" b="1" i="1" dirty="0">
                <a:latin typeface="Candara" panose="020E0502030303020204" pitchFamily="34" charset="0"/>
              </a:rPr>
              <a:t> This is the first and great commandment”</a:t>
            </a:r>
          </a:p>
        </p:txBody>
      </p:sp>
      <p:sp>
        <p:nvSpPr>
          <p:cNvPr id="5" name="Title 4">
            <a:extLst>
              <a:ext uri="{FF2B5EF4-FFF2-40B4-BE49-F238E27FC236}">
                <a16:creationId xmlns:a16="http://schemas.microsoft.com/office/drawing/2014/main" id="{5D7D7D91-FBC2-83BF-D011-AFFA18660BF0}"/>
              </a:ext>
            </a:extLst>
          </p:cNvPr>
          <p:cNvSpPr>
            <a:spLocks noGrp="1"/>
          </p:cNvSpPr>
          <p:nvPr>
            <p:ph type="title"/>
          </p:nvPr>
        </p:nvSpPr>
        <p:spPr>
          <a:xfrm>
            <a:off x="551543" y="642594"/>
            <a:ext cx="7792357" cy="895919"/>
          </a:xfrm>
        </p:spPr>
        <p:txBody>
          <a:bodyPr>
            <a:normAutofit/>
          </a:bodyPr>
          <a:lstStyle/>
          <a:p>
            <a:r>
              <a:rPr lang="en-US" sz="4800" b="1" dirty="0">
                <a:latin typeface="Candara" panose="020E0502030303020204" pitchFamily="34" charset="0"/>
              </a:rPr>
              <a:t>Matthew 22:35-38</a:t>
            </a:r>
          </a:p>
        </p:txBody>
      </p:sp>
    </p:spTree>
    <p:extLst>
      <p:ext uri="{BB962C8B-B14F-4D97-AF65-F5344CB8AC3E}">
        <p14:creationId xmlns:p14="http://schemas.microsoft.com/office/powerpoint/2010/main" val="32305326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E103EB-93D8-A881-B4FD-C67BD17B2544}"/>
              </a:ext>
            </a:extLst>
          </p:cNvPr>
          <p:cNvSpPr>
            <a:spLocks noGrp="1"/>
          </p:cNvSpPr>
          <p:nvPr>
            <p:ph idx="1"/>
          </p:nvPr>
        </p:nvSpPr>
        <p:spPr>
          <a:xfrm>
            <a:off x="682171" y="1538513"/>
            <a:ext cx="8098971" cy="4847773"/>
          </a:xfrm>
        </p:spPr>
        <p:txBody>
          <a:bodyPr>
            <a:normAutofit fontScale="92500" lnSpcReduction="20000"/>
          </a:bodyPr>
          <a:lstStyle/>
          <a:p>
            <a:pPr marL="0" indent="0">
              <a:lnSpc>
                <a:spcPct val="100000"/>
              </a:lnSpc>
              <a:spcBef>
                <a:spcPts val="0"/>
              </a:spcBef>
              <a:buNone/>
            </a:pPr>
            <a:r>
              <a:rPr lang="en-US" sz="3600" b="1" i="1" dirty="0">
                <a:latin typeface="Candara" panose="020E0502030303020204" pitchFamily="34" charset="0"/>
              </a:rPr>
              <a:t>“</a:t>
            </a:r>
            <a:r>
              <a:rPr lang="en-US" sz="3600" b="1" i="1" dirty="0">
                <a:solidFill>
                  <a:schemeClr val="bg1">
                    <a:lumMod val="50000"/>
                  </a:schemeClr>
                </a:solidFill>
                <a:latin typeface="Candara" panose="020E0502030303020204" pitchFamily="34" charset="0"/>
              </a:rPr>
              <a:t>3</a:t>
            </a:r>
            <a:r>
              <a:rPr lang="en-US" sz="3600" b="1" i="1" dirty="0">
                <a:latin typeface="Candara" panose="020E0502030303020204" pitchFamily="34" charset="0"/>
              </a:rPr>
              <a:t> For though we walk in the flesh, we do not war after the flesh: </a:t>
            </a:r>
            <a:r>
              <a:rPr lang="en-US" sz="3600" b="1" i="1" dirty="0">
                <a:solidFill>
                  <a:schemeClr val="bg1">
                    <a:lumMod val="50000"/>
                  </a:schemeClr>
                </a:solidFill>
                <a:latin typeface="Candara" panose="020E0502030303020204" pitchFamily="34" charset="0"/>
              </a:rPr>
              <a:t>4</a:t>
            </a:r>
            <a:r>
              <a:rPr lang="en-US" sz="3600" b="1" i="1" dirty="0">
                <a:latin typeface="Candara" panose="020E0502030303020204" pitchFamily="34" charset="0"/>
              </a:rPr>
              <a:t> (For the weapons of our warfare are not carnal, but mighty through God to the pulling down of strong holds;) </a:t>
            </a:r>
            <a:r>
              <a:rPr lang="en-US" sz="3600" b="1" i="1" dirty="0">
                <a:solidFill>
                  <a:schemeClr val="bg1">
                    <a:lumMod val="50000"/>
                  </a:schemeClr>
                </a:solidFill>
                <a:latin typeface="Candara" panose="020E0502030303020204" pitchFamily="34" charset="0"/>
              </a:rPr>
              <a:t>5</a:t>
            </a:r>
            <a:r>
              <a:rPr lang="en-US" sz="3600" b="1" i="1" dirty="0">
                <a:latin typeface="Candara" panose="020E0502030303020204" pitchFamily="34" charset="0"/>
              </a:rPr>
              <a:t> Casting down imaginations, and every high thing that </a:t>
            </a:r>
            <a:r>
              <a:rPr lang="en-US" sz="3600" b="1" i="1" dirty="0" err="1">
                <a:latin typeface="Candara" panose="020E0502030303020204" pitchFamily="34" charset="0"/>
              </a:rPr>
              <a:t>exalteth</a:t>
            </a:r>
            <a:r>
              <a:rPr lang="en-US" sz="3600" b="1" i="1" dirty="0">
                <a:latin typeface="Candara" panose="020E0502030303020204" pitchFamily="34" charset="0"/>
              </a:rPr>
              <a:t> itself against the knowledge of God, and bringing into captivity every thought to the obedience of Christ; </a:t>
            </a:r>
            <a:r>
              <a:rPr lang="en-US" sz="3600" b="1" i="1" dirty="0">
                <a:solidFill>
                  <a:schemeClr val="bg1">
                    <a:lumMod val="50000"/>
                  </a:schemeClr>
                </a:solidFill>
                <a:latin typeface="Candara" panose="020E0502030303020204" pitchFamily="34" charset="0"/>
              </a:rPr>
              <a:t>6</a:t>
            </a:r>
            <a:r>
              <a:rPr lang="en-US" sz="3600" b="1" i="1" dirty="0">
                <a:latin typeface="Candara" panose="020E0502030303020204" pitchFamily="34" charset="0"/>
              </a:rPr>
              <a:t> And having in a readiness to revenge all disobedience, when your obedience is fulfilled”</a:t>
            </a:r>
          </a:p>
        </p:txBody>
      </p:sp>
      <p:sp>
        <p:nvSpPr>
          <p:cNvPr id="5" name="Title 4">
            <a:extLst>
              <a:ext uri="{FF2B5EF4-FFF2-40B4-BE49-F238E27FC236}">
                <a16:creationId xmlns:a16="http://schemas.microsoft.com/office/drawing/2014/main" id="{5D7D7D91-FBC2-83BF-D011-AFFA18660BF0}"/>
              </a:ext>
            </a:extLst>
          </p:cNvPr>
          <p:cNvSpPr>
            <a:spLocks noGrp="1"/>
          </p:cNvSpPr>
          <p:nvPr>
            <p:ph type="title"/>
          </p:nvPr>
        </p:nvSpPr>
        <p:spPr>
          <a:xfrm>
            <a:off x="551543" y="642594"/>
            <a:ext cx="7792357" cy="895919"/>
          </a:xfrm>
        </p:spPr>
        <p:txBody>
          <a:bodyPr>
            <a:normAutofit/>
          </a:bodyPr>
          <a:lstStyle/>
          <a:p>
            <a:r>
              <a:rPr lang="en-US" sz="4800" b="1" dirty="0">
                <a:latin typeface="Candara" panose="020E0502030303020204" pitchFamily="34" charset="0"/>
              </a:rPr>
              <a:t>2 Corinthians 10:3-6</a:t>
            </a:r>
          </a:p>
        </p:txBody>
      </p:sp>
    </p:spTree>
    <p:extLst>
      <p:ext uri="{BB962C8B-B14F-4D97-AF65-F5344CB8AC3E}">
        <p14:creationId xmlns:p14="http://schemas.microsoft.com/office/powerpoint/2010/main" val="263387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2A79-22BE-49B9-40BE-EBA35DCB2ED6}"/>
              </a:ext>
            </a:extLst>
          </p:cNvPr>
          <p:cNvSpPr>
            <a:spLocks noGrp="1"/>
          </p:cNvSpPr>
          <p:nvPr>
            <p:ph type="title"/>
          </p:nvPr>
        </p:nvSpPr>
        <p:spPr>
          <a:xfrm>
            <a:off x="484094" y="561909"/>
            <a:ext cx="8319246" cy="863477"/>
          </a:xfrm>
        </p:spPr>
        <p:txBody>
          <a:bodyPr>
            <a:normAutofit/>
          </a:bodyPr>
          <a:lstStyle/>
          <a:p>
            <a:r>
              <a:rPr lang="en-US" sz="4800" b="1" dirty="0">
                <a:latin typeface="Candara" panose="020E0502030303020204" pitchFamily="34" charset="0"/>
              </a:rPr>
              <a:t>Examples Of Commitment</a:t>
            </a:r>
          </a:p>
        </p:txBody>
      </p:sp>
      <p:sp>
        <p:nvSpPr>
          <p:cNvPr id="3" name="Content Placeholder 2">
            <a:extLst>
              <a:ext uri="{FF2B5EF4-FFF2-40B4-BE49-F238E27FC236}">
                <a16:creationId xmlns:a16="http://schemas.microsoft.com/office/drawing/2014/main" id="{381C2186-502F-7749-0A44-26DBFE7C6446}"/>
              </a:ext>
            </a:extLst>
          </p:cNvPr>
          <p:cNvSpPr>
            <a:spLocks noGrp="1"/>
          </p:cNvSpPr>
          <p:nvPr>
            <p:ph idx="1"/>
          </p:nvPr>
        </p:nvSpPr>
        <p:spPr>
          <a:xfrm>
            <a:off x="600635" y="1353671"/>
            <a:ext cx="8319247" cy="5145741"/>
          </a:xfrm>
        </p:spPr>
        <p:txBody>
          <a:bodyPr>
            <a:normAutofit lnSpcReduction="10000"/>
          </a:bodyPr>
          <a:lstStyle/>
          <a:p>
            <a:pPr marL="0" indent="0">
              <a:buNone/>
            </a:pPr>
            <a:r>
              <a:rPr lang="en-US" sz="3600" b="1" dirty="0">
                <a:latin typeface="Candara" panose="020E0502030303020204" pitchFamily="34" charset="0"/>
              </a:rPr>
              <a:t>Abraham </a:t>
            </a:r>
            <a:r>
              <a:rPr lang="en-US" sz="3600" dirty="0">
                <a:latin typeface="Candara" panose="020E0502030303020204" pitchFamily="34" charset="0"/>
              </a:rPr>
              <a:t>- Obeyed God</a:t>
            </a:r>
          </a:p>
          <a:p>
            <a:pPr lvl="1">
              <a:buFont typeface="Wingdings" panose="05000000000000000000" pitchFamily="2" charset="2"/>
              <a:buChar char="§"/>
            </a:pPr>
            <a:r>
              <a:rPr lang="en-US" sz="3200" dirty="0">
                <a:latin typeface="Candara" panose="020E0502030303020204" pitchFamily="34" charset="0"/>
              </a:rPr>
              <a:t>Left his homeland - Genesis 12:1-5</a:t>
            </a:r>
          </a:p>
          <a:p>
            <a:pPr lvl="1">
              <a:buFont typeface="Wingdings" panose="05000000000000000000" pitchFamily="2" charset="2"/>
              <a:buChar char="§"/>
            </a:pPr>
            <a:r>
              <a:rPr lang="en-US" sz="3200" dirty="0">
                <a:latin typeface="Candara" panose="020E0502030303020204" pitchFamily="34" charset="0"/>
              </a:rPr>
              <a:t>Offered his son Isaac - Genesis 22:1-19</a:t>
            </a:r>
          </a:p>
          <a:p>
            <a:pPr marL="0" indent="0">
              <a:buNone/>
            </a:pPr>
            <a:r>
              <a:rPr lang="en-US" sz="3600" b="1" dirty="0">
                <a:latin typeface="Candara" panose="020E0502030303020204" pitchFamily="34" charset="0"/>
              </a:rPr>
              <a:t>Joshua and Caleb </a:t>
            </a:r>
            <a:r>
              <a:rPr lang="en-US" sz="3600" dirty="0">
                <a:latin typeface="Candara" panose="020E0502030303020204" pitchFamily="34" charset="0"/>
              </a:rPr>
              <a:t>- Two of the 12 spies</a:t>
            </a:r>
          </a:p>
          <a:p>
            <a:pPr lvl="1">
              <a:buFont typeface="Wingdings" panose="05000000000000000000" pitchFamily="2" charset="2"/>
              <a:buChar char="§"/>
            </a:pPr>
            <a:r>
              <a:rPr lang="en-US" sz="3200" dirty="0">
                <a:latin typeface="Candara" panose="020E0502030303020204" pitchFamily="34" charset="0"/>
              </a:rPr>
              <a:t>The </a:t>
            </a:r>
            <a:r>
              <a:rPr lang="en-US" sz="3200" b="1" u="sng" dirty="0">
                <a:latin typeface="Candara" panose="020E0502030303020204" pitchFamily="34" charset="0"/>
              </a:rPr>
              <a:t>ONLY TWO</a:t>
            </a:r>
            <a:r>
              <a:rPr lang="en-US" sz="3200" b="1" dirty="0">
                <a:latin typeface="Candara" panose="020E0502030303020204" pitchFamily="34" charset="0"/>
              </a:rPr>
              <a:t> </a:t>
            </a:r>
            <a:r>
              <a:rPr lang="en-US" sz="3200" dirty="0">
                <a:latin typeface="Candara" panose="020E0502030303020204" pitchFamily="34" charset="0"/>
              </a:rPr>
              <a:t>faithful spies of the 12</a:t>
            </a:r>
          </a:p>
          <a:p>
            <a:pPr lvl="3">
              <a:buFont typeface="Wingdings" panose="05000000000000000000" pitchFamily="2" charset="2"/>
              <a:buChar char="§"/>
            </a:pPr>
            <a:r>
              <a:rPr lang="en-US" sz="3125" dirty="0">
                <a:latin typeface="Candara" panose="020E0502030303020204" pitchFamily="34" charset="0"/>
              </a:rPr>
              <a:t>Numbers 13, 14</a:t>
            </a:r>
          </a:p>
          <a:p>
            <a:pPr lvl="2">
              <a:buFont typeface="Wingdings" panose="05000000000000000000" pitchFamily="2" charset="2"/>
              <a:buChar char="§"/>
            </a:pPr>
            <a:r>
              <a:rPr lang="en-US" sz="3125" dirty="0">
                <a:latin typeface="Candara" panose="020E0502030303020204" pitchFamily="34" charset="0"/>
              </a:rPr>
              <a:t>10 spies murmured and made excuse and died in the wilderness</a:t>
            </a:r>
          </a:p>
          <a:p>
            <a:pPr lvl="1">
              <a:buFont typeface="Wingdings" panose="05000000000000000000" pitchFamily="2" charset="2"/>
              <a:buChar char="§"/>
            </a:pPr>
            <a:r>
              <a:rPr lang="en-US" sz="3200" b="1" dirty="0">
                <a:latin typeface="Candara" panose="020E0502030303020204" pitchFamily="34" charset="0"/>
              </a:rPr>
              <a:t>Only Joshua and Caleb entered Canaan!</a:t>
            </a:r>
          </a:p>
          <a:p>
            <a:pPr marL="205740" lvl="1" indent="0">
              <a:buNone/>
            </a:pPr>
            <a:endParaRPr lang="en-US" sz="3200" dirty="0">
              <a:latin typeface="Candara" panose="020E0502030303020204" pitchFamily="34" charset="0"/>
            </a:endParaRPr>
          </a:p>
        </p:txBody>
      </p:sp>
    </p:spTree>
    <p:extLst>
      <p:ext uri="{BB962C8B-B14F-4D97-AF65-F5344CB8AC3E}">
        <p14:creationId xmlns:p14="http://schemas.microsoft.com/office/powerpoint/2010/main" val="23534224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9DA00-933A-595C-B1FF-3941A60C7D9F}"/>
              </a:ext>
            </a:extLst>
          </p:cNvPr>
          <p:cNvSpPr>
            <a:spLocks noGrp="1"/>
          </p:cNvSpPr>
          <p:nvPr>
            <p:ph idx="1"/>
          </p:nvPr>
        </p:nvSpPr>
        <p:spPr>
          <a:xfrm>
            <a:off x="800100" y="2368006"/>
            <a:ext cx="7543800" cy="1060994"/>
          </a:xfrm>
        </p:spPr>
        <p:txBody>
          <a:bodyPr>
            <a:normAutofit/>
          </a:bodyPr>
          <a:lstStyle/>
          <a:p>
            <a:pPr marL="0" indent="0" algn="ctr">
              <a:buNone/>
            </a:pPr>
            <a:r>
              <a:rPr lang="en-US" sz="5400" b="1" dirty="0">
                <a:latin typeface="Candara" panose="020E0502030303020204" pitchFamily="34" charset="0"/>
              </a:rPr>
              <a:t>Whose Side Are You On?</a:t>
            </a:r>
          </a:p>
        </p:txBody>
      </p:sp>
    </p:spTree>
    <p:extLst>
      <p:ext uri="{BB962C8B-B14F-4D97-AF65-F5344CB8AC3E}">
        <p14:creationId xmlns:p14="http://schemas.microsoft.com/office/powerpoint/2010/main" val="4205491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30EAD17A-4711-59FA-2AFF-7F896B553939}"/>
              </a:ext>
            </a:extLst>
          </p:cNvPr>
          <p:cNvSpPr txBox="1"/>
          <p:nvPr/>
        </p:nvSpPr>
        <p:spPr>
          <a:xfrm>
            <a:off x="769442" y="0"/>
            <a:ext cx="8374557" cy="1938992"/>
          </a:xfrm>
          <a:prstGeom prst="rect">
            <a:avLst/>
          </a:prstGeom>
          <a:solidFill>
            <a:schemeClr val="tx1"/>
          </a:solidFill>
        </p:spPr>
        <p:txBody>
          <a:bodyPr wrap="square">
            <a:spAutoFit/>
          </a:bodyPr>
          <a:lstStyle/>
          <a:p>
            <a:pPr algn="ctr"/>
            <a:r>
              <a:rPr lang="en-US" sz="4000" b="1" i="0" u="none" strike="noStrike" baseline="0" dirty="0">
                <a:solidFill>
                  <a:schemeClr val="bg1"/>
                </a:solidFill>
                <a:latin typeface="Candara" panose="020E0502030303020204" pitchFamily="34" charset="0"/>
              </a:rPr>
              <a:t>To increase your knowledge of his word so you can defend it against false teachers and their disciples? </a:t>
            </a:r>
            <a:endParaRPr lang="en-US" sz="4000"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A32D1CAE-1A61-E456-0DD0-A0A2F1216FE4}"/>
              </a:ext>
            </a:extLst>
          </p:cNvPr>
          <p:cNvSpPr/>
          <p:nvPr/>
        </p:nvSpPr>
        <p:spPr>
          <a:xfrm rot="16200000">
            <a:off x="-3044279" y="3044279"/>
            <a:ext cx="6858000" cy="769441"/>
          </a:xfrm>
          <a:prstGeom prst="rect">
            <a:avLst/>
          </a:prstGeom>
          <a:solidFill>
            <a:schemeClr val="tx1"/>
          </a:solidFill>
        </p:spPr>
        <p:txBody>
          <a:bodyPr wrap="square" lIns="91440" tIns="45720" rIns="91440" bIns="45720">
            <a:spAutoFit/>
          </a:bodyPr>
          <a:lstStyle/>
          <a:p>
            <a:r>
              <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rPr>
              <a:t>Can God Count On YOU </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endParaRPr>
          </a:p>
        </p:txBody>
      </p:sp>
      <p:sp>
        <p:nvSpPr>
          <p:cNvPr id="34" name="Arrow: Bent 33">
            <a:extLst>
              <a:ext uri="{FF2B5EF4-FFF2-40B4-BE49-F238E27FC236}">
                <a16:creationId xmlns:a16="http://schemas.microsoft.com/office/drawing/2014/main" id="{9E67B129-BD82-5E32-2FA6-CE432E287760}"/>
              </a:ext>
            </a:extLst>
          </p:cNvPr>
          <p:cNvSpPr/>
          <p:nvPr/>
        </p:nvSpPr>
        <p:spPr>
          <a:xfrm>
            <a:off x="269321" y="170329"/>
            <a:ext cx="769442" cy="887505"/>
          </a:xfrm>
          <a:prstGeom prst="bentArrow">
            <a:avLst>
              <a:gd name="adj1" fmla="val 23835"/>
              <a:gd name="adj2" fmla="val 33156"/>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extBox 1">
            <a:extLst>
              <a:ext uri="{FF2B5EF4-FFF2-40B4-BE49-F238E27FC236}">
                <a16:creationId xmlns:a16="http://schemas.microsoft.com/office/drawing/2014/main" id="{9D7D12B5-382F-0CAF-D4FF-5F6D5FF6CD2F}"/>
              </a:ext>
            </a:extLst>
          </p:cNvPr>
          <p:cNvSpPr txBox="1"/>
          <p:nvPr/>
        </p:nvSpPr>
        <p:spPr>
          <a:xfrm>
            <a:off x="928915" y="2061029"/>
            <a:ext cx="8215084" cy="4816703"/>
          </a:xfrm>
          <a:prstGeom prst="rect">
            <a:avLst/>
          </a:prstGeom>
          <a:noFill/>
        </p:spPr>
        <p:txBody>
          <a:bodyPr wrap="square" rtlCol="0">
            <a:spAutoFit/>
          </a:bodyPr>
          <a:lstStyle/>
          <a:p>
            <a:r>
              <a:rPr lang="en-US" sz="3200" b="1" dirty="0">
                <a:latin typeface="Candara" panose="020E0502030303020204" pitchFamily="34" charset="0"/>
              </a:rPr>
              <a:t>Spiritual Knowledge &amp; growth are required</a:t>
            </a:r>
          </a:p>
          <a:p>
            <a:pPr marL="457200" indent="-457200">
              <a:spcBef>
                <a:spcPts val="600"/>
              </a:spcBef>
              <a:buFont typeface="Wingdings" panose="05000000000000000000" pitchFamily="2" charset="2"/>
              <a:buChar char="§"/>
            </a:pPr>
            <a:r>
              <a:rPr lang="en-US" sz="2800" dirty="0">
                <a:latin typeface="Candara" panose="020E0502030303020204" pitchFamily="34" charset="0"/>
              </a:rPr>
              <a:t>2 Peter 3:18</a:t>
            </a:r>
          </a:p>
          <a:p>
            <a:pPr>
              <a:spcBef>
                <a:spcPts val="600"/>
              </a:spcBef>
            </a:pPr>
            <a:r>
              <a:rPr lang="en-US" sz="3200" b="1" dirty="0">
                <a:latin typeface="Candara" panose="020E0502030303020204" pitchFamily="34" charset="0"/>
              </a:rPr>
              <a:t>God wants &amp; expects His people to go beyond a state of spiritual infancy and increase in spiritual maturity?</a:t>
            </a:r>
          </a:p>
          <a:p>
            <a:pPr marL="457200" indent="-457200">
              <a:spcBef>
                <a:spcPts val="600"/>
              </a:spcBef>
              <a:buFont typeface="Wingdings" panose="05000000000000000000" pitchFamily="2" charset="2"/>
              <a:buChar char="§"/>
            </a:pPr>
            <a:r>
              <a:rPr lang="en-US" sz="2800" dirty="0">
                <a:latin typeface="Candara" panose="020E0502030303020204" pitchFamily="34" charset="0"/>
              </a:rPr>
              <a:t>Hebrews 5:11-14; Ephesians 4:11-16</a:t>
            </a:r>
          </a:p>
          <a:p>
            <a:pPr>
              <a:spcBef>
                <a:spcPts val="600"/>
              </a:spcBef>
            </a:pPr>
            <a:r>
              <a:rPr lang="en-US" sz="3200" b="1" dirty="0">
                <a:latin typeface="Candara" panose="020E0502030303020204" pitchFamily="34" charset="0"/>
              </a:rPr>
              <a:t>We do this when we pray, study and apply the scriptures </a:t>
            </a:r>
            <a:r>
              <a:rPr lang="en-US" sz="3200" dirty="0">
                <a:latin typeface="Candara" panose="020E0502030303020204" pitchFamily="34" charset="0"/>
              </a:rPr>
              <a:t>- Acts 17:11</a:t>
            </a:r>
          </a:p>
          <a:p>
            <a:pPr>
              <a:spcBef>
                <a:spcPts val="600"/>
              </a:spcBef>
            </a:pPr>
            <a:r>
              <a:rPr lang="en-US" sz="3400" b="1" dirty="0">
                <a:solidFill>
                  <a:srgbClr val="FF0000"/>
                </a:solidFill>
                <a:latin typeface="Candara" panose="020E0502030303020204" pitchFamily="34" charset="0"/>
              </a:rPr>
              <a:t>Will you resolve to study God’s word daily?</a:t>
            </a:r>
          </a:p>
        </p:txBody>
      </p:sp>
    </p:spTree>
    <p:extLst>
      <p:ext uri="{BB962C8B-B14F-4D97-AF65-F5344CB8AC3E}">
        <p14:creationId xmlns:p14="http://schemas.microsoft.com/office/powerpoint/2010/main" val="38337735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ssolve">
                                      <p:cBhvr>
                                        <p:cTn id="7" dur="20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1000"/>
                                        <p:tgtEl>
                                          <p:spTgt spid="2">
                                            <p:txEl>
                                              <p:pRg st="1" end="1"/>
                                            </p:txEl>
                                          </p:spTgt>
                                        </p:tgtEl>
                                      </p:cBhvr>
                                    </p:animEffect>
                                    <p:anim calcmode="lin" valueType="num">
                                      <p:cBhvr>
                                        <p:cTn id="1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0"/>
                                        <p:tgtEl>
                                          <p:spTgt spid="2">
                                            <p:txEl>
                                              <p:pRg st="2" end="2"/>
                                            </p:txEl>
                                          </p:spTgt>
                                        </p:tgtEl>
                                      </p:cBhvr>
                                    </p:animEffect>
                                    <p:anim calcmode="lin" valueType="num">
                                      <p:cBhvr>
                                        <p:cTn id="2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nodeType="after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0"/>
                                        <p:tgtEl>
                                          <p:spTgt spid="2">
                                            <p:txEl>
                                              <p:pRg st="5" end="5"/>
                                            </p:txEl>
                                          </p:spTgt>
                                        </p:tgtEl>
                                      </p:cBhvr>
                                    </p:animEffect>
                                    <p:anim calcmode="lin" valueType="num">
                                      <p:cBhvr>
                                        <p:cTn id="4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30EAD17A-4711-59FA-2AFF-7F896B553939}"/>
              </a:ext>
            </a:extLst>
          </p:cNvPr>
          <p:cNvSpPr txBox="1"/>
          <p:nvPr/>
        </p:nvSpPr>
        <p:spPr>
          <a:xfrm>
            <a:off x="690282" y="0"/>
            <a:ext cx="8453717" cy="1323439"/>
          </a:xfrm>
          <a:prstGeom prst="rect">
            <a:avLst/>
          </a:prstGeom>
          <a:solidFill>
            <a:schemeClr val="tx1"/>
          </a:solidFill>
        </p:spPr>
        <p:txBody>
          <a:bodyPr wrap="square">
            <a:spAutoFit/>
          </a:bodyPr>
          <a:lstStyle/>
          <a:p>
            <a:pPr marL="457200"/>
            <a:r>
              <a:rPr lang="en-US" sz="4000" b="1" i="0" u="none" strike="noStrike" baseline="0" dirty="0">
                <a:solidFill>
                  <a:schemeClr val="bg1"/>
                </a:solidFill>
                <a:latin typeface="Candara" panose="020E0502030303020204" pitchFamily="34" charset="0"/>
              </a:rPr>
              <a:t>To defend the truth against any and every foe? </a:t>
            </a:r>
            <a:endParaRPr lang="en-US" sz="4000"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A32D1CAE-1A61-E456-0DD0-A0A2F1216FE4}"/>
              </a:ext>
            </a:extLst>
          </p:cNvPr>
          <p:cNvSpPr/>
          <p:nvPr/>
        </p:nvSpPr>
        <p:spPr>
          <a:xfrm rot="16200000">
            <a:off x="-3044279" y="3044279"/>
            <a:ext cx="6858000" cy="769441"/>
          </a:xfrm>
          <a:prstGeom prst="rect">
            <a:avLst/>
          </a:prstGeom>
          <a:solidFill>
            <a:schemeClr val="tx1"/>
          </a:solidFill>
        </p:spPr>
        <p:txBody>
          <a:bodyPr wrap="square" lIns="91440" tIns="45720" rIns="91440" bIns="45720">
            <a:spAutoFit/>
          </a:bodyPr>
          <a:lstStyle/>
          <a:p>
            <a:r>
              <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rPr>
              <a:t>Can God Count On YOU </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endParaRPr>
          </a:p>
        </p:txBody>
      </p:sp>
      <p:sp>
        <p:nvSpPr>
          <p:cNvPr id="34" name="Arrow: Bent 33">
            <a:extLst>
              <a:ext uri="{FF2B5EF4-FFF2-40B4-BE49-F238E27FC236}">
                <a16:creationId xmlns:a16="http://schemas.microsoft.com/office/drawing/2014/main" id="{9E67B129-BD82-5E32-2FA6-CE432E287760}"/>
              </a:ext>
            </a:extLst>
          </p:cNvPr>
          <p:cNvSpPr/>
          <p:nvPr/>
        </p:nvSpPr>
        <p:spPr>
          <a:xfrm>
            <a:off x="269321" y="170329"/>
            <a:ext cx="769442" cy="887505"/>
          </a:xfrm>
          <a:prstGeom prst="bentArrow">
            <a:avLst>
              <a:gd name="adj1" fmla="val 23835"/>
              <a:gd name="adj2" fmla="val 33156"/>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Box 4">
            <a:extLst>
              <a:ext uri="{FF2B5EF4-FFF2-40B4-BE49-F238E27FC236}">
                <a16:creationId xmlns:a16="http://schemas.microsoft.com/office/drawing/2014/main" id="{08CCA6F8-D3C0-3018-0E21-E12E255A658B}"/>
              </a:ext>
            </a:extLst>
          </p:cNvPr>
          <p:cNvSpPr txBox="1"/>
          <p:nvPr/>
        </p:nvSpPr>
        <p:spPr>
          <a:xfrm>
            <a:off x="928915" y="1436917"/>
            <a:ext cx="8215084" cy="5293757"/>
          </a:xfrm>
          <a:prstGeom prst="rect">
            <a:avLst/>
          </a:prstGeom>
          <a:noFill/>
        </p:spPr>
        <p:txBody>
          <a:bodyPr wrap="square" rtlCol="0">
            <a:spAutoFit/>
          </a:bodyPr>
          <a:lstStyle/>
          <a:p>
            <a:r>
              <a:rPr lang="en-US" sz="3200" b="1" dirty="0">
                <a:latin typeface="Candara" panose="020E0502030303020204" pitchFamily="34" charset="0"/>
              </a:rPr>
              <a:t>Would you defend the truth if the foe were a friend or family member? Or excuse them?</a:t>
            </a:r>
          </a:p>
          <a:p>
            <a:pPr marL="457200" indent="-457200">
              <a:spcBef>
                <a:spcPts val="600"/>
              </a:spcBef>
              <a:buFont typeface="Wingdings" panose="05000000000000000000" pitchFamily="2" charset="2"/>
              <a:buChar char="§"/>
            </a:pPr>
            <a:r>
              <a:rPr lang="en-US" sz="2800" dirty="0">
                <a:latin typeface="Candara" panose="020E0502030303020204" pitchFamily="34" charset="0"/>
              </a:rPr>
              <a:t>Matthew 10:28-40</a:t>
            </a:r>
          </a:p>
          <a:p>
            <a:pPr>
              <a:spcBef>
                <a:spcPts val="600"/>
              </a:spcBef>
            </a:pPr>
            <a:r>
              <a:rPr lang="en-US" sz="3200" b="1" dirty="0">
                <a:latin typeface="Candara" panose="020E0502030303020204" pitchFamily="34" charset="0"/>
              </a:rPr>
              <a:t>When Truth is at stake, will you be on the Lord’s side? </a:t>
            </a:r>
            <a:r>
              <a:rPr lang="en-US" sz="3200" dirty="0">
                <a:latin typeface="Candara" panose="020E0502030303020204" pitchFamily="34" charset="0"/>
              </a:rPr>
              <a:t>- Exodus 32:26</a:t>
            </a:r>
          </a:p>
          <a:p>
            <a:pPr>
              <a:spcBef>
                <a:spcPts val="600"/>
              </a:spcBef>
            </a:pPr>
            <a:r>
              <a:rPr lang="en-US" sz="3200" b="1" dirty="0">
                <a:latin typeface="Candara" panose="020E0502030303020204" pitchFamily="34" charset="0"/>
              </a:rPr>
              <a:t>Or, do you find yourself wetting your finger and sticking it in the air to see which way this wind in blowing before taking a stand on a controversial issue?</a:t>
            </a:r>
          </a:p>
          <a:p>
            <a:pPr>
              <a:spcBef>
                <a:spcPts val="600"/>
              </a:spcBef>
            </a:pPr>
            <a:r>
              <a:rPr lang="en-US" sz="3400" b="1" dirty="0">
                <a:solidFill>
                  <a:srgbClr val="FF0000"/>
                </a:solidFill>
                <a:latin typeface="Candara" panose="020E0502030303020204" pitchFamily="34" charset="0"/>
              </a:rPr>
              <a:t>The Bible says </a:t>
            </a:r>
            <a:r>
              <a:rPr lang="en-US" sz="3400" b="1" i="1" dirty="0">
                <a:solidFill>
                  <a:srgbClr val="FF0000"/>
                </a:solidFill>
                <a:latin typeface="Candara" panose="020E0502030303020204" pitchFamily="34" charset="0"/>
              </a:rPr>
              <a:t>“stand” </a:t>
            </a:r>
            <a:r>
              <a:rPr lang="en-US" sz="3400" dirty="0">
                <a:solidFill>
                  <a:srgbClr val="FF0000"/>
                </a:solidFill>
                <a:latin typeface="Candara" panose="020E0502030303020204" pitchFamily="34" charset="0"/>
              </a:rPr>
              <a:t>- Eph. 6:13-14; Jude 3!</a:t>
            </a:r>
          </a:p>
        </p:txBody>
      </p:sp>
    </p:spTree>
    <p:extLst>
      <p:ext uri="{BB962C8B-B14F-4D97-AF65-F5344CB8AC3E}">
        <p14:creationId xmlns:p14="http://schemas.microsoft.com/office/powerpoint/2010/main" val="1349003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D2CF98-D21E-10EC-5AB2-BB48E61AAD86}"/>
              </a:ext>
            </a:extLst>
          </p:cNvPr>
          <p:cNvSpPr/>
          <p:nvPr/>
        </p:nvSpPr>
        <p:spPr>
          <a:xfrm>
            <a:off x="7839780" y="6015209"/>
            <a:ext cx="1161001" cy="55687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30EAD17A-4711-59FA-2AFF-7F896B553939}"/>
              </a:ext>
            </a:extLst>
          </p:cNvPr>
          <p:cNvSpPr txBox="1"/>
          <p:nvPr/>
        </p:nvSpPr>
        <p:spPr>
          <a:xfrm>
            <a:off x="769442" y="0"/>
            <a:ext cx="8374557" cy="1938992"/>
          </a:xfrm>
          <a:prstGeom prst="rect">
            <a:avLst/>
          </a:prstGeom>
          <a:solidFill>
            <a:schemeClr val="tx1"/>
          </a:solidFill>
        </p:spPr>
        <p:txBody>
          <a:bodyPr wrap="square">
            <a:spAutoFit/>
          </a:bodyPr>
          <a:lstStyle/>
          <a:p>
            <a:pPr marL="365760"/>
            <a:r>
              <a:rPr lang="en-US" sz="4000" b="1" i="0" u="none" strike="noStrike" baseline="0" dirty="0">
                <a:solidFill>
                  <a:schemeClr val="bg1"/>
                </a:solidFill>
                <a:latin typeface="Candara" panose="020E0502030303020204" pitchFamily="34" charset="0"/>
              </a:rPr>
              <a:t>To take an active role in the work &amp; worship of the local congregation you’re a member of ? </a:t>
            </a:r>
            <a:endParaRPr lang="en-US" sz="4000" dirty="0">
              <a:solidFill>
                <a:schemeClr val="bg1"/>
              </a:solidFill>
              <a:latin typeface="Candara" panose="020E0502030303020204" pitchFamily="34" charset="0"/>
            </a:endParaRPr>
          </a:p>
        </p:txBody>
      </p:sp>
      <p:sp>
        <p:nvSpPr>
          <p:cNvPr id="33" name="Rectangle 32">
            <a:extLst>
              <a:ext uri="{FF2B5EF4-FFF2-40B4-BE49-F238E27FC236}">
                <a16:creationId xmlns:a16="http://schemas.microsoft.com/office/drawing/2014/main" id="{A32D1CAE-1A61-E456-0DD0-A0A2F1216FE4}"/>
              </a:ext>
            </a:extLst>
          </p:cNvPr>
          <p:cNvSpPr/>
          <p:nvPr/>
        </p:nvSpPr>
        <p:spPr>
          <a:xfrm rot="16200000">
            <a:off x="-3044279" y="3044279"/>
            <a:ext cx="6858000" cy="769441"/>
          </a:xfrm>
          <a:prstGeom prst="rect">
            <a:avLst/>
          </a:prstGeom>
          <a:solidFill>
            <a:schemeClr val="tx1"/>
          </a:solidFill>
        </p:spPr>
        <p:txBody>
          <a:bodyPr wrap="square" lIns="91440" tIns="45720" rIns="91440" bIns="45720">
            <a:spAutoFit/>
          </a:bodyPr>
          <a:lstStyle/>
          <a:p>
            <a:r>
              <a:rPr lang="en-US"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4400" b="1"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rPr>
              <a:t>Can God Count On YOU </a:t>
            </a:r>
            <a:endParaRPr lang="en-US" sz="4400" b="1" cap="none" spc="0" dirty="0">
              <a:ln w="12700">
                <a:solidFill>
                  <a:schemeClr val="tx2">
                    <a:lumMod val="75000"/>
                  </a:schemeClr>
                </a:solidFill>
                <a:prstDash val="solid"/>
              </a:ln>
              <a:pattFill prst="dkUpDiag">
                <a:fgClr>
                  <a:schemeClr val="tx2"/>
                </a:fgClr>
                <a:bgClr>
                  <a:schemeClr val="tx2">
                    <a:lumMod val="20000"/>
                    <a:lumOff val="80000"/>
                  </a:schemeClr>
                </a:bgClr>
              </a:pattFill>
              <a:latin typeface="Candara" panose="020E0502030303020204" pitchFamily="34" charset="0"/>
            </a:endParaRPr>
          </a:p>
        </p:txBody>
      </p:sp>
      <p:sp>
        <p:nvSpPr>
          <p:cNvPr id="34" name="Arrow: Bent 33">
            <a:extLst>
              <a:ext uri="{FF2B5EF4-FFF2-40B4-BE49-F238E27FC236}">
                <a16:creationId xmlns:a16="http://schemas.microsoft.com/office/drawing/2014/main" id="{9E67B129-BD82-5E32-2FA6-CE432E287760}"/>
              </a:ext>
            </a:extLst>
          </p:cNvPr>
          <p:cNvSpPr/>
          <p:nvPr/>
        </p:nvSpPr>
        <p:spPr>
          <a:xfrm>
            <a:off x="269321" y="170329"/>
            <a:ext cx="769442" cy="887505"/>
          </a:xfrm>
          <a:prstGeom prst="bentArrow">
            <a:avLst>
              <a:gd name="adj1" fmla="val 23835"/>
              <a:gd name="adj2" fmla="val 33156"/>
              <a:gd name="adj3" fmla="val 25000"/>
              <a:gd name="adj4" fmla="val 4375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Box 4">
            <a:extLst>
              <a:ext uri="{FF2B5EF4-FFF2-40B4-BE49-F238E27FC236}">
                <a16:creationId xmlns:a16="http://schemas.microsoft.com/office/drawing/2014/main" id="{23E18612-5A60-442C-B96D-564B6A96C606}"/>
              </a:ext>
            </a:extLst>
          </p:cNvPr>
          <p:cNvSpPr txBox="1"/>
          <p:nvPr/>
        </p:nvSpPr>
        <p:spPr>
          <a:xfrm>
            <a:off x="994696" y="2109321"/>
            <a:ext cx="8192320" cy="4462760"/>
          </a:xfrm>
          <a:prstGeom prst="rect">
            <a:avLst/>
          </a:prstGeom>
          <a:noFill/>
        </p:spPr>
        <p:txBody>
          <a:bodyPr wrap="square" rtlCol="0">
            <a:spAutoFit/>
          </a:bodyPr>
          <a:lstStyle/>
          <a:p>
            <a:r>
              <a:rPr lang="en-US" sz="3200" b="1" dirty="0">
                <a:latin typeface="Candara" panose="020E0502030303020204" pitchFamily="34" charset="0"/>
              </a:rPr>
              <a:t>The responsibility for the growth of the church is not placed on only one person!</a:t>
            </a:r>
          </a:p>
          <a:p>
            <a:pPr marL="457200" indent="-457200">
              <a:buFont typeface="Wingdings" panose="05000000000000000000" pitchFamily="2" charset="2"/>
              <a:buChar char="§"/>
            </a:pPr>
            <a:r>
              <a:rPr lang="en-US" sz="2800" b="1" dirty="0">
                <a:latin typeface="Candara" panose="020E0502030303020204" pitchFamily="34" charset="0"/>
              </a:rPr>
              <a:t>Preachers</a:t>
            </a:r>
            <a:r>
              <a:rPr lang="en-US" sz="2800" dirty="0">
                <a:latin typeface="Candara" panose="020E0502030303020204" pitchFamily="34" charset="0"/>
              </a:rPr>
              <a:t> are to </a:t>
            </a:r>
            <a:r>
              <a:rPr lang="en-US" sz="2800" i="1" dirty="0">
                <a:latin typeface="Candara" panose="020E0502030303020204" pitchFamily="34" charset="0"/>
              </a:rPr>
              <a:t>preach the w</a:t>
            </a:r>
            <a:r>
              <a:rPr lang="en-US" sz="2800" dirty="0">
                <a:latin typeface="Candara" panose="020E0502030303020204" pitchFamily="34" charset="0"/>
              </a:rPr>
              <a:t>ord - 2 Timothy 4:1-5</a:t>
            </a:r>
          </a:p>
          <a:p>
            <a:pPr marL="457200" indent="-457200">
              <a:buFont typeface="Wingdings" panose="05000000000000000000" pitchFamily="2" charset="2"/>
              <a:buChar char="§"/>
            </a:pPr>
            <a:r>
              <a:rPr lang="en-US" sz="2800" b="1" dirty="0">
                <a:latin typeface="Candara" panose="020E0502030303020204" pitchFamily="34" charset="0"/>
              </a:rPr>
              <a:t>Elders</a:t>
            </a:r>
            <a:r>
              <a:rPr lang="en-US" sz="2800" dirty="0">
                <a:latin typeface="Candara" panose="020E0502030303020204" pitchFamily="34" charset="0"/>
              </a:rPr>
              <a:t> are to </a:t>
            </a:r>
            <a:r>
              <a:rPr lang="en-US" sz="2800" i="1" dirty="0">
                <a:latin typeface="Candara" panose="020E0502030303020204" pitchFamily="34" charset="0"/>
              </a:rPr>
              <a:t>oversee and feed </a:t>
            </a:r>
            <a:r>
              <a:rPr lang="en-US" sz="2800" dirty="0">
                <a:latin typeface="Candara" panose="020E0502030303020204" pitchFamily="34" charset="0"/>
              </a:rPr>
              <a:t>- Acts 20:17, 28-32</a:t>
            </a:r>
          </a:p>
          <a:p>
            <a:pPr marL="457200" indent="-457200">
              <a:buFont typeface="Wingdings" panose="05000000000000000000" pitchFamily="2" charset="2"/>
              <a:buChar char="§"/>
            </a:pPr>
            <a:r>
              <a:rPr lang="en-US" sz="2800" b="1" dirty="0">
                <a:latin typeface="Candara" panose="020E0502030303020204" pitchFamily="34" charset="0"/>
              </a:rPr>
              <a:t>Deacons</a:t>
            </a:r>
            <a:r>
              <a:rPr lang="en-US" sz="2800" dirty="0">
                <a:latin typeface="Candara" panose="020E0502030303020204" pitchFamily="34" charset="0"/>
              </a:rPr>
              <a:t> are to </a:t>
            </a:r>
            <a:r>
              <a:rPr lang="en-US" sz="2800" i="1" dirty="0">
                <a:latin typeface="Candara" panose="020E0502030303020204" pitchFamily="34" charset="0"/>
              </a:rPr>
              <a:t>serve the saints needs</a:t>
            </a:r>
            <a:r>
              <a:rPr lang="en-US" sz="2800" dirty="0">
                <a:latin typeface="Candara" panose="020E0502030303020204" pitchFamily="34" charset="0"/>
              </a:rPr>
              <a:t> - Acts 6:1-6</a:t>
            </a:r>
          </a:p>
          <a:p>
            <a:pPr marL="457200" indent="-457200">
              <a:buFont typeface="Wingdings" panose="05000000000000000000" pitchFamily="2" charset="2"/>
              <a:buChar char="§"/>
            </a:pPr>
            <a:r>
              <a:rPr lang="en-US" sz="2800" b="1" dirty="0">
                <a:latin typeface="Candara" panose="020E0502030303020204" pitchFamily="34" charset="0"/>
              </a:rPr>
              <a:t>Every member </a:t>
            </a:r>
            <a:r>
              <a:rPr lang="en-US" sz="2800" i="1" dirty="0">
                <a:latin typeface="Candara" panose="020E0502030303020204" pitchFamily="34" charset="0"/>
              </a:rPr>
              <a:t>has their part </a:t>
            </a:r>
            <a:r>
              <a:rPr lang="en-US" sz="2800" dirty="0">
                <a:latin typeface="Candara" panose="020E0502030303020204" pitchFamily="34" charset="0"/>
              </a:rPr>
              <a:t>- Ephesians 4:16</a:t>
            </a:r>
          </a:p>
          <a:p>
            <a:pPr>
              <a:spcBef>
                <a:spcPts val="600"/>
              </a:spcBef>
            </a:pPr>
            <a:r>
              <a:rPr lang="en-US" sz="3200" b="1" dirty="0">
                <a:latin typeface="Candara" panose="020E0502030303020204" pitchFamily="34" charset="0"/>
              </a:rPr>
              <a:t>The WHOLE body must be involved in their God designed roles </a:t>
            </a:r>
            <a:r>
              <a:rPr lang="en-US" sz="2800" dirty="0">
                <a:latin typeface="Candara" panose="020E0502030303020204" pitchFamily="34" charset="0"/>
              </a:rPr>
              <a:t>- 1 Corinthians 12:12-31</a:t>
            </a:r>
            <a:endParaRPr lang="en-US" sz="3200" b="1" dirty="0">
              <a:latin typeface="Candara" panose="020E0502030303020204" pitchFamily="34" charset="0"/>
            </a:endParaRPr>
          </a:p>
          <a:p>
            <a:pPr>
              <a:spcBef>
                <a:spcPts val="600"/>
              </a:spcBef>
            </a:pPr>
            <a:r>
              <a:rPr lang="en-US" sz="3400" b="1" dirty="0">
                <a:solidFill>
                  <a:srgbClr val="FF0000"/>
                </a:solidFill>
                <a:latin typeface="Candara" panose="020E0502030303020204" pitchFamily="34" charset="0"/>
              </a:rPr>
              <a:t>Every part of the body must work to grow</a:t>
            </a:r>
            <a:r>
              <a:rPr lang="en-US" sz="3400" dirty="0">
                <a:solidFill>
                  <a:srgbClr val="FF0000"/>
                </a:solidFill>
                <a:latin typeface="Candara" panose="020E0502030303020204" pitchFamily="34" charset="0"/>
              </a:rPr>
              <a:t>!</a:t>
            </a:r>
          </a:p>
        </p:txBody>
      </p:sp>
      <p:sp>
        <p:nvSpPr>
          <p:cNvPr id="8" name="Arrow: Bent 7">
            <a:extLst>
              <a:ext uri="{FF2B5EF4-FFF2-40B4-BE49-F238E27FC236}">
                <a16:creationId xmlns:a16="http://schemas.microsoft.com/office/drawing/2014/main" id="{B23464F9-34E6-A509-8272-B9F7DE80923A}"/>
              </a:ext>
            </a:extLst>
          </p:cNvPr>
          <p:cNvSpPr/>
          <p:nvPr/>
        </p:nvSpPr>
        <p:spPr>
          <a:xfrm flipH="1">
            <a:off x="8269437" y="4439797"/>
            <a:ext cx="544055" cy="1663548"/>
          </a:xfrm>
          <a:prstGeom prst="bentArrow">
            <a:avLst>
              <a:gd name="adj1" fmla="val 21535"/>
              <a:gd name="adj2" fmla="val 42887"/>
              <a:gd name="adj3" fmla="val 25000"/>
              <a:gd name="adj4" fmla="val 437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8673216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wipe(left)">
                                      <p:cBhvr>
                                        <p:cTn id="56" dur="500"/>
                                        <p:tgtEl>
                                          <p:spTgt spid="3"/>
                                        </p:tgtEl>
                                      </p:cBhvr>
                                    </p:animEffect>
                                  </p:childTnLst>
                                </p:cTn>
                              </p:par>
                            </p:childTnLst>
                          </p:cTn>
                        </p:par>
                        <p:par>
                          <p:cTn id="57" fill="hold">
                            <p:stCondLst>
                              <p:cond delay="500"/>
                            </p:stCondLst>
                            <p:childTnLst>
                              <p:par>
                                <p:cTn id="58" presetID="22" presetClass="entr" presetSubtype="4"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wipe(down)">
                                      <p:cBhvr>
                                        <p:cTn id="6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3.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4.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5.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6.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3B215-496E-4790-A364-7C1C46DEC771}">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16c05727-aa75-4e4a-9b5f-8a80a116589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AE2713E1-6312-427E-BFCB-C5A5DA3013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{ADBC8DD6-EA6C-4FE3-B87F-D2543FA53875}tf78829772_win32</Template>
  <TotalTime>392</TotalTime>
  <Words>4734</Words>
  <Application>Microsoft Office PowerPoint</Application>
  <PresentationFormat>On-screen Show (4:3)</PresentationFormat>
  <Paragraphs>127</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Candara</vt:lpstr>
      <vt:lpstr>Garamond</vt:lpstr>
      <vt:lpstr>Sagona Book</vt:lpstr>
      <vt:lpstr>Sagona ExtraLight</vt:lpstr>
      <vt:lpstr>TimesNewRomanPSMT</vt:lpstr>
      <vt:lpstr>Wingdings</vt:lpstr>
      <vt:lpstr>SavonVTI</vt:lpstr>
      <vt:lpstr>Can God Count On You?</vt:lpstr>
      <vt:lpstr>Introduction</vt:lpstr>
      <vt:lpstr>Matthew 22:35-38</vt:lpstr>
      <vt:lpstr>2 Corinthians 10:3-6</vt:lpstr>
      <vt:lpstr>Examples Of Commitment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God Count On You?</dc:title>
  <dc:creator>Tommy McClure</dc:creator>
  <cp:lastModifiedBy>Tommy McClure</cp:lastModifiedBy>
  <cp:revision>2</cp:revision>
  <dcterms:created xsi:type="dcterms:W3CDTF">2022-06-11T00:32:49Z</dcterms:created>
  <dcterms:modified xsi:type="dcterms:W3CDTF">2022-06-12T22:47:05Z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