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6"/>
  </p:notesMasterIdLst>
  <p:handoutMasterIdLst>
    <p:handoutMasterId r:id="rId7"/>
  </p:handoutMasterIdLst>
  <p:sldIdLst>
    <p:sldId id="270" r:id="rId2"/>
    <p:sldId id="283" r:id="rId3"/>
    <p:sldId id="284" r:id="rId4"/>
    <p:sldId id="261" r:id="rId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9B396A-4455-4C22-9F14-EC51DC9F4FD3}" v="101" dt="2022-05-28T22:31:03.590"/>
  </p1510:revLst>
</p1510:revInfo>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1770" y="102"/>
      </p:cViewPr>
      <p:guideLst/>
    </p:cSldViewPr>
  </p:slideViewPr>
  <p:notesTextViewPr>
    <p:cViewPr>
      <p:scale>
        <a:sx n="3" d="2"/>
        <a:sy n="3" d="2"/>
      </p:scale>
      <p:origin x="0" y="0"/>
    </p:cViewPr>
  </p:notesTextViewPr>
  <p:notesViewPr>
    <p:cSldViewPr snapToGrid="0">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BB9B396A-4455-4C22-9F14-EC51DC9F4FD3}"/>
    <pc:docChg chg="modSld">
      <pc:chgData name="Tommy McClure" userId="5f57beb918c8a44c" providerId="LiveId" clId="{BB9B396A-4455-4C22-9F14-EC51DC9F4FD3}" dt="2022-05-28T22:31:03.590" v="247" actId="20577"/>
      <pc:docMkLst>
        <pc:docMk/>
      </pc:docMkLst>
      <pc:sldChg chg="modSp modAnim">
        <pc:chgData name="Tommy McClure" userId="5f57beb918c8a44c" providerId="LiveId" clId="{BB9B396A-4455-4C22-9F14-EC51DC9F4FD3}" dt="2022-05-28T22:31:03.590" v="247" actId="20577"/>
        <pc:sldMkLst>
          <pc:docMk/>
          <pc:sldMk cId="1096358168" sldId="270"/>
        </pc:sldMkLst>
        <pc:spChg chg="mod">
          <ac:chgData name="Tommy McClure" userId="5f57beb918c8a44c" providerId="LiveId" clId="{BB9B396A-4455-4C22-9F14-EC51DC9F4FD3}" dt="2022-05-28T22:31:03.590" v="247" actId="20577"/>
          <ac:spMkLst>
            <pc:docMk/>
            <pc:sldMk cId="1096358168" sldId="270"/>
            <ac:spMk id="2" creationId="{00000000-0000-0000-0000-000000000000}"/>
          </ac:spMkLst>
        </pc:spChg>
      </pc:sldChg>
      <pc:sldChg chg="modSp mod">
        <pc:chgData name="Tommy McClure" userId="5f57beb918c8a44c" providerId="LiveId" clId="{BB9B396A-4455-4C22-9F14-EC51DC9F4FD3}" dt="2022-05-28T22:30:45.150" v="215" actId="20577"/>
        <pc:sldMkLst>
          <pc:docMk/>
          <pc:sldMk cId="817661822" sldId="283"/>
        </pc:sldMkLst>
        <pc:spChg chg="mod">
          <ac:chgData name="Tommy McClure" userId="5f57beb918c8a44c" providerId="LiveId" clId="{BB9B396A-4455-4C22-9F14-EC51DC9F4FD3}" dt="2022-05-28T22:30:45.150" v="215" actId="20577"/>
          <ac:spMkLst>
            <pc:docMk/>
            <pc:sldMk cId="817661822" sldId="283"/>
            <ac:spMk id="2" creationId="{008FC005-A919-4D31-BE8E-173F5FC27846}"/>
          </ac:spMkLst>
        </pc:spChg>
        <pc:spChg chg="mod">
          <ac:chgData name="Tommy McClure" userId="5f57beb918c8a44c" providerId="LiveId" clId="{BB9B396A-4455-4C22-9F14-EC51DC9F4FD3}" dt="2022-05-28T01:40:44.926" v="3" actId="20577"/>
          <ac:spMkLst>
            <pc:docMk/>
            <pc:sldMk cId="817661822" sldId="283"/>
            <ac:spMk id="3" creationId="{EE3E58EC-733E-4D00-9CA9-970380AD5790}"/>
          </ac:spMkLst>
        </pc:spChg>
      </pc:sldChg>
      <pc:sldChg chg="modSp mod">
        <pc:chgData name="Tommy McClure" userId="5f57beb918c8a44c" providerId="LiveId" clId="{BB9B396A-4455-4C22-9F14-EC51DC9F4FD3}" dt="2022-05-28T22:30:54.934" v="232" actId="20577"/>
        <pc:sldMkLst>
          <pc:docMk/>
          <pc:sldMk cId="1653586594" sldId="284"/>
        </pc:sldMkLst>
        <pc:spChg chg="mod">
          <ac:chgData name="Tommy McClure" userId="5f57beb918c8a44c" providerId="LiveId" clId="{BB9B396A-4455-4C22-9F14-EC51DC9F4FD3}" dt="2022-05-28T22:30:54.934" v="232" actId="20577"/>
          <ac:spMkLst>
            <pc:docMk/>
            <pc:sldMk cId="1653586594" sldId="284"/>
            <ac:spMk id="9" creationId="{9EB710F8-F3CD-6ECA-AC3A-74B69B2C04AB}"/>
          </ac:spMkLst>
        </pc:spChg>
      </pc:sldChg>
    </pc:docChg>
  </pc:docChgLst>
  <pc:docChgLst>
    <pc:chgData name="Tommy McClure" userId="5f57beb918c8a44c" providerId="LiveId" clId="{84B41975-B066-4E03-8689-F7B33828C25C}"/>
    <pc:docChg chg="undo custSel modSld modMainMaster modNotesMaster modHandout">
      <pc:chgData name="Tommy McClure" userId="5f57beb918c8a44c" providerId="LiveId" clId="{84B41975-B066-4E03-8689-F7B33828C25C}" dt="2022-05-27T20:43:02.003" v="2507" actId="20577"/>
      <pc:docMkLst>
        <pc:docMk/>
      </pc:docMkLst>
      <pc:sldChg chg="modSp mod modAnim modNotes">
        <pc:chgData name="Tommy McClure" userId="5f57beb918c8a44c" providerId="LiveId" clId="{84B41975-B066-4E03-8689-F7B33828C25C}" dt="2022-05-27T20:26:46.978" v="2454" actId="207"/>
        <pc:sldMkLst>
          <pc:docMk/>
          <pc:sldMk cId="3473847554" sldId="261"/>
        </pc:sldMkLst>
        <pc:spChg chg="mod">
          <ac:chgData name="Tommy McClure" userId="5f57beb918c8a44c" providerId="LiveId" clId="{84B41975-B066-4E03-8689-F7B33828C25C}" dt="2022-05-27T19:10:45.775" v="1601" actId="1076"/>
          <ac:spMkLst>
            <pc:docMk/>
            <pc:sldMk cId="3473847554" sldId="261"/>
            <ac:spMk id="2" creationId="{E53EC8BA-D94D-410A-8456-B7CCA90C9794}"/>
          </ac:spMkLst>
        </pc:spChg>
        <pc:spChg chg="mod">
          <ac:chgData name="Tommy McClure" userId="5f57beb918c8a44c" providerId="LiveId" clId="{84B41975-B066-4E03-8689-F7B33828C25C}" dt="2022-05-27T18:38:56.359" v="1121"/>
          <ac:spMkLst>
            <pc:docMk/>
            <pc:sldMk cId="3473847554" sldId="261"/>
            <ac:spMk id="5" creationId="{F7753612-7721-47A2-9C02-3183A3150D9C}"/>
          </ac:spMkLst>
        </pc:spChg>
        <pc:spChg chg="mod">
          <ac:chgData name="Tommy McClure" userId="5f57beb918c8a44c" providerId="LiveId" clId="{84B41975-B066-4E03-8689-F7B33828C25C}" dt="2022-05-27T19:10:50.823" v="1602" actId="1076"/>
          <ac:spMkLst>
            <pc:docMk/>
            <pc:sldMk cId="3473847554" sldId="261"/>
            <ac:spMk id="6" creationId="{743B5056-1064-4B7A-8405-5E8363AD2307}"/>
          </ac:spMkLst>
        </pc:spChg>
        <pc:spChg chg="mod">
          <ac:chgData name="Tommy McClure" userId="5f57beb918c8a44c" providerId="LiveId" clId="{84B41975-B066-4E03-8689-F7B33828C25C}" dt="2022-05-27T20:26:46.978" v="2454" actId="207"/>
          <ac:spMkLst>
            <pc:docMk/>
            <pc:sldMk cId="3473847554" sldId="261"/>
            <ac:spMk id="7" creationId="{2A6B56C3-77F0-4E92-B09D-C8D4A68D5E79}"/>
          </ac:spMkLst>
        </pc:spChg>
      </pc:sldChg>
      <pc:sldChg chg="delSp modSp mod setBg modAnim">
        <pc:chgData name="Tommy McClure" userId="5f57beb918c8a44c" providerId="LiveId" clId="{84B41975-B066-4E03-8689-F7B33828C25C}" dt="2022-05-27T20:42:38.733" v="2503" actId="14100"/>
        <pc:sldMkLst>
          <pc:docMk/>
          <pc:sldMk cId="1096358168" sldId="270"/>
        </pc:sldMkLst>
        <pc:spChg chg="mod">
          <ac:chgData name="Tommy McClure" userId="5f57beb918c8a44c" providerId="LiveId" clId="{84B41975-B066-4E03-8689-F7B33828C25C}" dt="2022-05-27T20:42:38.733" v="2503" actId="14100"/>
          <ac:spMkLst>
            <pc:docMk/>
            <pc:sldMk cId="1096358168" sldId="270"/>
            <ac:spMk id="2" creationId="{00000000-0000-0000-0000-000000000000}"/>
          </ac:spMkLst>
        </pc:spChg>
        <pc:spChg chg="del">
          <ac:chgData name="Tommy McClure" userId="5f57beb918c8a44c" providerId="LiveId" clId="{84B41975-B066-4E03-8689-F7B33828C25C}" dt="2022-05-27T19:18:42.529" v="1679" actId="478"/>
          <ac:spMkLst>
            <pc:docMk/>
            <pc:sldMk cId="1096358168" sldId="270"/>
            <ac:spMk id="3" creationId="{00000000-0000-0000-0000-000000000000}"/>
          </ac:spMkLst>
        </pc:spChg>
      </pc:sldChg>
      <pc:sldChg chg="addSp delSp modSp mod modAnim">
        <pc:chgData name="Tommy McClure" userId="5f57beb918c8a44c" providerId="LiveId" clId="{84B41975-B066-4E03-8689-F7B33828C25C}" dt="2022-05-27T20:42:20.730" v="2497" actId="20577"/>
        <pc:sldMkLst>
          <pc:docMk/>
          <pc:sldMk cId="817661822" sldId="283"/>
        </pc:sldMkLst>
        <pc:spChg chg="mod">
          <ac:chgData name="Tommy McClure" userId="5f57beb918c8a44c" providerId="LiveId" clId="{84B41975-B066-4E03-8689-F7B33828C25C}" dt="2022-05-27T20:42:20.730" v="2497" actId="20577"/>
          <ac:spMkLst>
            <pc:docMk/>
            <pc:sldMk cId="817661822" sldId="283"/>
            <ac:spMk id="2" creationId="{008FC005-A919-4D31-BE8E-173F5FC27846}"/>
          </ac:spMkLst>
        </pc:spChg>
        <pc:spChg chg="mod">
          <ac:chgData name="Tommy McClure" userId="5f57beb918c8a44c" providerId="LiveId" clId="{84B41975-B066-4E03-8689-F7B33828C25C}" dt="2022-05-27T20:40:16.727" v="2493" actId="14100"/>
          <ac:spMkLst>
            <pc:docMk/>
            <pc:sldMk cId="817661822" sldId="283"/>
            <ac:spMk id="3" creationId="{EE3E58EC-733E-4D00-9CA9-970380AD5790}"/>
          </ac:spMkLst>
        </pc:spChg>
        <pc:spChg chg="add del mod">
          <ac:chgData name="Tommy McClure" userId="5f57beb918c8a44c" providerId="LiveId" clId="{84B41975-B066-4E03-8689-F7B33828C25C}" dt="2022-05-27T18:55:38.906" v="1377"/>
          <ac:spMkLst>
            <pc:docMk/>
            <pc:sldMk cId="817661822" sldId="283"/>
            <ac:spMk id="4" creationId="{DC441478-F807-75B4-AF6F-13CF17C1190B}"/>
          </ac:spMkLst>
        </pc:spChg>
        <pc:spChg chg="add del mod">
          <ac:chgData name="Tommy McClure" userId="5f57beb918c8a44c" providerId="LiveId" clId="{84B41975-B066-4E03-8689-F7B33828C25C}" dt="2022-05-27T18:55:38.172" v="1376"/>
          <ac:spMkLst>
            <pc:docMk/>
            <pc:sldMk cId="817661822" sldId="283"/>
            <ac:spMk id="5" creationId="{80B865C2-4947-EF93-8046-408809764C03}"/>
          </ac:spMkLst>
        </pc:spChg>
        <pc:spChg chg="add del">
          <ac:chgData name="Tommy McClure" userId="5f57beb918c8a44c" providerId="LiveId" clId="{84B41975-B066-4E03-8689-F7B33828C25C}" dt="2022-05-27T19:17:02.994" v="1670" actId="22"/>
          <ac:spMkLst>
            <pc:docMk/>
            <pc:sldMk cId="817661822" sldId="283"/>
            <ac:spMk id="7" creationId="{634FD21C-5197-972A-7F3B-6EDB0313409D}"/>
          </ac:spMkLst>
        </pc:spChg>
      </pc:sldChg>
      <pc:sldChg chg="addSp delSp modSp mod modAnim">
        <pc:chgData name="Tommy McClure" userId="5f57beb918c8a44c" providerId="LiveId" clId="{84B41975-B066-4E03-8689-F7B33828C25C}" dt="2022-05-27T20:43:02.003" v="2507" actId="20577"/>
        <pc:sldMkLst>
          <pc:docMk/>
          <pc:sldMk cId="1653586594" sldId="284"/>
        </pc:sldMkLst>
        <pc:spChg chg="del mod">
          <ac:chgData name="Tommy McClure" userId="5f57beb918c8a44c" providerId="LiveId" clId="{84B41975-B066-4E03-8689-F7B33828C25C}" dt="2022-05-27T18:41:41.808" v="1138" actId="478"/>
          <ac:spMkLst>
            <pc:docMk/>
            <pc:sldMk cId="1653586594" sldId="284"/>
            <ac:spMk id="2" creationId="{008FC005-A919-4D31-BE8E-173F5FC27846}"/>
          </ac:spMkLst>
        </pc:spChg>
        <pc:spChg chg="mod">
          <ac:chgData name="Tommy McClure" userId="5f57beb918c8a44c" providerId="LiveId" clId="{84B41975-B066-4E03-8689-F7B33828C25C}" dt="2022-05-27T20:13:37.669" v="2069" actId="20577"/>
          <ac:spMkLst>
            <pc:docMk/>
            <pc:sldMk cId="1653586594" sldId="284"/>
            <ac:spMk id="3" creationId="{EE3E58EC-733E-4D00-9CA9-970380AD5790}"/>
          </ac:spMkLst>
        </pc:spChg>
        <pc:spChg chg="add del mod">
          <ac:chgData name="Tommy McClure" userId="5f57beb918c8a44c" providerId="LiveId" clId="{84B41975-B066-4E03-8689-F7B33828C25C}" dt="2022-05-27T18:42:05.835" v="1140" actId="478"/>
          <ac:spMkLst>
            <pc:docMk/>
            <pc:sldMk cId="1653586594" sldId="284"/>
            <ac:spMk id="5" creationId="{7FE56139-695F-A187-8408-274673154EDB}"/>
          </ac:spMkLst>
        </pc:spChg>
        <pc:spChg chg="add del mod">
          <ac:chgData name="Tommy McClure" userId="5f57beb918c8a44c" providerId="LiveId" clId="{84B41975-B066-4E03-8689-F7B33828C25C}" dt="2022-05-27T19:11:28.499" v="1625" actId="478"/>
          <ac:spMkLst>
            <pc:docMk/>
            <pc:sldMk cId="1653586594" sldId="284"/>
            <ac:spMk id="6" creationId="{94E9D631-62C0-6D52-66BF-D2C273DF68A5}"/>
          </ac:spMkLst>
        </pc:spChg>
        <pc:spChg chg="add del mod">
          <ac:chgData name="Tommy McClure" userId="5f57beb918c8a44c" providerId="LiveId" clId="{84B41975-B066-4E03-8689-F7B33828C25C}" dt="2022-05-27T19:11:44.636" v="1626" actId="478"/>
          <ac:spMkLst>
            <pc:docMk/>
            <pc:sldMk cId="1653586594" sldId="284"/>
            <ac:spMk id="8" creationId="{F49DCB4F-69C4-0AC2-96FB-77902808D0C5}"/>
          </ac:spMkLst>
        </pc:spChg>
        <pc:spChg chg="add mod">
          <ac:chgData name="Tommy McClure" userId="5f57beb918c8a44c" providerId="LiveId" clId="{84B41975-B066-4E03-8689-F7B33828C25C}" dt="2022-05-27T20:43:02.003" v="2507" actId="20577"/>
          <ac:spMkLst>
            <pc:docMk/>
            <pc:sldMk cId="1653586594" sldId="284"/>
            <ac:spMk id="9" creationId="{9EB710F8-F3CD-6ECA-AC3A-74B69B2C04AB}"/>
          </ac:spMkLst>
        </pc:spChg>
      </pc:sldChg>
      <pc:sldMasterChg chg="modSp setBg modSldLayout">
        <pc:chgData name="Tommy McClure" userId="5f57beb918c8a44c" providerId="LiveId" clId="{84B41975-B066-4E03-8689-F7B33828C25C}" dt="2022-05-27T20:18:23.217" v="2428"/>
        <pc:sldMasterMkLst>
          <pc:docMk/>
          <pc:sldMasterMk cId="3012251994" sldId="2147483672"/>
        </pc:sldMasterMkLst>
        <pc:spChg chg="mod">
          <ac:chgData name="Tommy McClure" userId="5f57beb918c8a44c" providerId="LiveId" clId="{84B41975-B066-4E03-8689-F7B33828C25C}" dt="2022-05-27T18:38:56.359" v="1121"/>
          <ac:spMkLst>
            <pc:docMk/>
            <pc:sldMasterMk cId="3012251994" sldId="2147483672"/>
            <ac:spMk id="2" creationId="{00000000-0000-0000-0000-000000000000}"/>
          </ac:spMkLst>
        </pc:spChg>
        <pc:spChg chg="mod">
          <ac:chgData name="Tommy McClure" userId="5f57beb918c8a44c" providerId="LiveId" clId="{84B41975-B066-4E03-8689-F7B33828C25C}" dt="2022-05-27T18:38:56.359" v="1121"/>
          <ac:spMkLst>
            <pc:docMk/>
            <pc:sldMasterMk cId="3012251994" sldId="2147483672"/>
            <ac:spMk id="3" creationId="{00000000-0000-0000-0000-000000000000}"/>
          </ac:spMkLst>
        </pc:spChg>
        <pc:spChg chg="mod">
          <ac:chgData name="Tommy McClure" userId="5f57beb918c8a44c" providerId="LiveId" clId="{84B41975-B066-4E03-8689-F7B33828C25C}" dt="2022-05-27T18:38:56.359" v="1121"/>
          <ac:spMkLst>
            <pc:docMk/>
            <pc:sldMasterMk cId="3012251994" sldId="2147483672"/>
            <ac:spMk id="4" creationId="{00000000-0000-0000-0000-000000000000}"/>
          </ac:spMkLst>
        </pc:spChg>
        <pc:spChg chg="mod">
          <ac:chgData name="Tommy McClure" userId="5f57beb918c8a44c" providerId="LiveId" clId="{84B41975-B066-4E03-8689-F7B33828C25C}" dt="2022-05-27T18:38:56.359" v="1121"/>
          <ac:spMkLst>
            <pc:docMk/>
            <pc:sldMasterMk cId="3012251994" sldId="2147483672"/>
            <ac:spMk id="5" creationId="{00000000-0000-0000-0000-000000000000}"/>
          </ac:spMkLst>
        </pc:spChg>
        <pc:spChg chg="mod">
          <ac:chgData name="Tommy McClure" userId="5f57beb918c8a44c" providerId="LiveId" clId="{84B41975-B066-4E03-8689-F7B33828C25C}" dt="2022-05-27T18:38:56.359" v="1121"/>
          <ac:spMkLst>
            <pc:docMk/>
            <pc:sldMasterMk cId="3012251994" sldId="2147483672"/>
            <ac:spMk id="6" creationId="{00000000-0000-0000-0000-000000000000}"/>
          </ac:spMkLst>
        </pc:spChg>
        <pc:spChg chg="mod">
          <ac:chgData name="Tommy McClure" userId="5f57beb918c8a44c" providerId="LiveId" clId="{84B41975-B066-4E03-8689-F7B33828C25C}" dt="2022-05-27T18:38:56.359" v="1121"/>
          <ac:spMkLst>
            <pc:docMk/>
            <pc:sldMasterMk cId="3012251994" sldId="2147483672"/>
            <ac:spMk id="7" creationId="{00000000-0000-0000-0000-000000000000}"/>
          </ac:spMkLst>
        </pc:spChg>
        <pc:spChg chg="mod">
          <ac:chgData name="Tommy McClure" userId="5f57beb918c8a44c" providerId="LiveId" clId="{84B41975-B066-4E03-8689-F7B33828C25C}" dt="2022-05-27T18:38:56.359" v="1121"/>
          <ac:spMkLst>
            <pc:docMk/>
            <pc:sldMasterMk cId="3012251994" sldId="2147483672"/>
            <ac:spMk id="8" creationId="{00000000-0000-0000-0000-000000000000}"/>
          </ac:spMkLst>
        </pc:spChg>
        <pc:sldLayoutChg chg="modSp setBg">
          <pc:chgData name="Tommy McClure" userId="5f57beb918c8a44c" providerId="LiveId" clId="{84B41975-B066-4E03-8689-F7B33828C25C}" dt="2022-05-27T20:18:23.217" v="2428"/>
          <pc:sldLayoutMkLst>
            <pc:docMk/>
            <pc:sldMasterMk cId="3012251994" sldId="2147483672"/>
            <pc:sldLayoutMk cId="2794820782" sldId="2147483673"/>
          </pc:sldLayoutMkLst>
          <pc:spChg chg="mod">
            <ac:chgData name="Tommy McClure" userId="5f57beb918c8a44c" providerId="LiveId" clId="{84B41975-B066-4E03-8689-F7B33828C25C}" dt="2022-05-27T18:38:56.359" v="1121"/>
            <ac:spMkLst>
              <pc:docMk/>
              <pc:sldMasterMk cId="3012251994" sldId="2147483672"/>
              <pc:sldLayoutMk cId="2794820782" sldId="2147483673"/>
              <ac:spMk id="2" creationId="{00000000-0000-0000-0000-000000000000}"/>
            </ac:spMkLst>
          </pc:spChg>
          <pc:spChg chg="mod">
            <ac:chgData name="Tommy McClure" userId="5f57beb918c8a44c" providerId="LiveId" clId="{84B41975-B066-4E03-8689-F7B33828C25C}" dt="2022-05-27T18:38:56.359" v="1121"/>
            <ac:spMkLst>
              <pc:docMk/>
              <pc:sldMasterMk cId="3012251994" sldId="2147483672"/>
              <pc:sldLayoutMk cId="2794820782" sldId="2147483673"/>
              <ac:spMk id="3" creationId="{00000000-0000-0000-0000-000000000000}"/>
            </ac:spMkLst>
          </pc:spChg>
        </pc:sldLayoutChg>
        <pc:sldLayoutChg chg="setBg">
          <pc:chgData name="Tommy McClure" userId="5f57beb918c8a44c" providerId="LiveId" clId="{84B41975-B066-4E03-8689-F7B33828C25C}" dt="2022-05-27T20:18:23.217" v="2428"/>
          <pc:sldLayoutMkLst>
            <pc:docMk/>
            <pc:sldMasterMk cId="3012251994" sldId="2147483672"/>
            <pc:sldLayoutMk cId="3381064927" sldId="2147483674"/>
          </pc:sldLayoutMkLst>
        </pc:sldLayoutChg>
        <pc:sldLayoutChg chg="modSp setBg">
          <pc:chgData name="Tommy McClure" userId="5f57beb918c8a44c" providerId="LiveId" clId="{84B41975-B066-4E03-8689-F7B33828C25C}" dt="2022-05-27T20:18:23.217" v="2428"/>
          <pc:sldLayoutMkLst>
            <pc:docMk/>
            <pc:sldMasterMk cId="3012251994" sldId="2147483672"/>
            <pc:sldLayoutMk cId="3415689626" sldId="2147483675"/>
          </pc:sldLayoutMkLst>
          <pc:spChg chg="mod">
            <ac:chgData name="Tommy McClure" userId="5f57beb918c8a44c" providerId="LiveId" clId="{84B41975-B066-4E03-8689-F7B33828C25C}" dt="2022-05-27T18:38:56.359" v="1121"/>
            <ac:spMkLst>
              <pc:docMk/>
              <pc:sldMasterMk cId="3012251994" sldId="2147483672"/>
              <pc:sldLayoutMk cId="3415689626" sldId="2147483675"/>
              <ac:spMk id="2" creationId="{00000000-0000-0000-0000-000000000000}"/>
            </ac:spMkLst>
          </pc:spChg>
          <pc:spChg chg="mod">
            <ac:chgData name="Tommy McClure" userId="5f57beb918c8a44c" providerId="LiveId" clId="{84B41975-B066-4E03-8689-F7B33828C25C}" dt="2022-05-27T18:38:56.359" v="1121"/>
            <ac:spMkLst>
              <pc:docMk/>
              <pc:sldMasterMk cId="3012251994" sldId="2147483672"/>
              <pc:sldLayoutMk cId="3415689626" sldId="2147483675"/>
              <ac:spMk id="3" creationId="{00000000-0000-0000-0000-000000000000}"/>
            </ac:spMkLst>
          </pc:spChg>
          <pc:spChg chg="mod">
            <ac:chgData name="Tommy McClure" userId="5f57beb918c8a44c" providerId="LiveId" clId="{84B41975-B066-4E03-8689-F7B33828C25C}" dt="2022-05-27T18:38:56.359" v="1121"/>
            <ac:spMkLst>
              <pc:docMk/>
              <pc:sldMasterMk cId="3012251994" sldId="2147483672"/>
              <pc:sldLayoutMk cId="3415689626" sldId="2147483675"/>
              <ac:spMk id="7" creationId="{00000000-0000-0000-0000-000000000000}"/>
            </ac:spMkLst>
          </pc:spChg>
          <pc:spChg chg="mod">
            <ac:chgData name="Tommy McClure" userId="5f57beb918c8a44c" providerId="LiveId" clId="{84B41975-B066-4E03-8689-F7B33828C25C}" dt="2022-05-27T18:38:56.359" v="1121"/>
            <ac:spMkLst>
              <pc:docMk/>
              <pc:sldMasterMk cId="3012251994" sldId="2147483672"/>
              <pc:sldLayoutMk cId="3415689626" sldId="2147483675"/>
              <ac:spMk id="8" creationId="{00000000-0000-0000-0000-000000000000}"/>
            </ac:spMkLst>
          </pc:spChg>
          <pc:spChg chg="mod">
            <ac:chgData name="Tommy McClure" userId="5f57beb918c8a44c" providerId="LiveId" clId="{84B41975-B066-4E03-8689-F7B33828C25C}" dt="2022-05-27T18:38:56.359" v="1121"/>
            <ac:spMkLst>
              <pc:docMk/>
              <pc:sldMasterMk cId="3012251994" sldId="2147483672"/>
              <pc:sldLayoutMk cId="3415689626" sldId="2147483675"/>
              <ac:spMk id="9" creationId="{00000000-0000-0000-0000-000000000000}"/>
            </ac:spMkLst>
          </pc:spChg>
        </pc:sldLayoutChg>
        <pc:sldLayoutChg chg="modSp setBg">
          <pc:chgData name="Tommy McClure" userId="5f57beb918c8a44c" providerId="LiveId" clId="{84B41975-B066-4E03-8689-F7B33828C25C}" dt="2022-05-27T20:18:23.217" v="2428"/>
          <pc:sldLayoutMkLst>
            <pc:docMk/>
            <pc:sldMasterMk cId="3012251994" sldId="2147483672"/>
            <pc:sldLayoutMk cId="2533336930" sldId="2147483676"/>
          </pc:sldLayoutMkLst>
          <pc:spChg chg="mod">
            <ac:chgData name="Tommy McClure" userId="5f57beb918c8a44c" providerId="LiveId" clId="{84B41975-B066-4E03-8689-F7B33828C25C}" dt="2022-05-27T18:38:56.359" v="1121"/>
            <ac:spMkLst>
              <pc:docMk/>
              <pc:sldMasterMk cId="3012251994" sldId="2147483672"/>
              <pc:sldLayoutMk cId="2533336930" sldId="2147483676"/>
              <ac:spMk id="4" creationId="{00000000-0000-0000-0000-000000000000}"/>
            </ac:spMkLst>
          </pc:spChg>
          <pc:spChg chg="mod">
            <ac:chgData name="Tommy McClure" userId="5f57beb918c8a44c" providerId="LiveId" clId="{84B41975-B066-4E03-8689-F7B33828C25C}" dt="2022-05-27T18:38:56.359" v="1121"/>
            <ac:spMkLst>
              <pc:docMk/>
              <pc:sldMasterMk cId="3012251994" sldId="2147483672"/>
              <pc:sldLayoutMk cId="2533336930" sldId="2147483676"/>
              <ac:spMk id="9" creationId="{00000000-0000-0000-0000-000000000000}"/>
            </ac:spMkLst>
          </pc:spChg>
        </pc:sldLayoutChg>
        <pc:sldLayoutChg chg="modSp setBg">
          <pc:chgData name="Tommy McClure" userId="5f57beb918c8a44c" providerId="LiveId" clId="{84B41975-B066-4E03-8689-F7B33828C25C}" dt="2022-05-27T20:18:23.217" v="2428"/>
          <pc:sldLayoutMkLst>
            <pc:docMk/>
            <pc:sldMasterMk cId="3012251994" sldId="2147483672"/>
            <pc:sldLayoutMk cId="3244593729" sldId="2147483677"/>
          </pc:sldLayoutMkLst>
          <pc:spChg chg="mod">
            <ac:chgData name="Tommy McClure" userId="5f57beb918c8a44c" providerId="LiveId" clId="{84B41975-B066-4E03-8689-F7B33828C25C}" dt="2022-05-27T18:38:56.359" v="1121"/>
            <ac:spMkLst>
              <pc:docMk/>
              <pc:sldMasterMk cId="3012251994" sldId="2147483672"/>
              <pc:sldLayoutMk cId="3244593729" sldId="2147483677"/>
              <ac:spMk id="3" creationId="{00000000-0000-0000-0000-000000000000}"/>
            </ac:spMkLst>
          </pc:spChg>
          <pc:spChg chg="mod">
            <ac:chgData name="Tommy McClure" userId="5f57beb918c8a44c" providerId="LiveId" clId="{84B41975-B066-4E03-8689-F7B33828C25C}" dt="2022-05-27T18:38:56.359" v="1121"/>
            <ac:spMkLst>
              <pc:docMk/>
              <pc:sldMasterMk cId="3012251994" sldId="2147483672"/>
              <pc:sldLayoutMk cId="3244593729" sldId="2147483677"/>
              <ac:spMk id="5" creationId="{00000000-0000-0000-0000-000000000000}"/>
            </ac:spMkLst>
          </pc:spChg>
          <pc:spChg chg="mod">
            <ac:chgData name="Tommy McClure" userId="5f57beb918c8a44c" providerId="LiveId" clId="{84B41975-B066-4E03-8689-F7B33828C25C}" dt="2022-05-27T18:38:56.359" v="1121"/>
            <ac:spMkLst>
              <pc:docMk/>
              <pc:sldMasterMk cId="3012251994" sldId="2147483672"/>
              <pc:sldLayoutMk cId="3244593729" sldId="2147483677"/>
              <ac:spMk id="11" creationId="{00000000-0000-0000-0000-000000000000}"/>
            </ac:spMkLst>
          </pc:spChg>
          <pc:spChg chg="mod">
            <ac:chgData name="Tommy McClure" userId="5f57beb918c8a44c" providerId="LiveId" clId="{84B41975-B066-4E03-8689-F7B33828C25C}" dt="2022-05-27T18:38:56.359" v="1121"/>
            <ac:spMkLst>
              <pc:docMk/>
              <pc:sldMasterMk cId="3012251994" sldId="2147483672"/>
              <pc:sldLayoutMk cId="3244593729" sldId="2147483677"/>
              <ac:spMk id="13" creationId="{00000000-0000-0000-0000-000000000000}"/>
            </ac:spMkLst>
          </pc:spChg>
        </pc:sldLayoutChg>
        <pc:sldLayoutChg chg="modSp setBg">
          <pc:chgData name="Tommy McClure" userId="5f57beb918c8a44c" providerId="LiveId" clId="{84B41975-B066-4E03-8689-F7B33828C25C}" dt="2022-05-27T20:18:23.217" v="2428"/>
          <pc:sldLayoutMkLst>
            <pc:docMk/>
            <pc:sldMasterMk cId="3012251994" sldId="2147483672"/>
            <pc:sldLayoutMk cId="3067989198" sldId="2147483678"/>
          </pc:sldLayoutMkLst>
          <pc:spChg chg="mod">
            <ac:chgData name="Tommy McClure" userId="5f57beb918c8a44c" providerId="LiveId" clId="{84B41975-B066-4E03-8689-F7B33828C25C}" dt="2022-05-27T18:38:56.359" v="1121"/>
            <ac:spMkLst>
              <pc:docMk/>
              <pc:sldMasterMk cId="3012251994" sldId="2147483672"/>
              <pc:sldLayoutMk cId="3067989198" sldId="2147483678"/>
              <ac:spMk id="2" creationId="{00000000-0000-0000-0000-000000000000}"/>
            </ac:spMkLst>
          </pc:spChg>
        </pc:sldLayoutChg>
        <pc:sldLayoutChg chg="setBg">
          <pc:chgData name="Tommy McClure" userId="5f57beb918c8a44c" providerId="LiveId" clId="{84B41975-B066-4E03-8689-F7B33828C25C}" dt="2022-05-27T20:18:23.217" v="2428"/>
          <pc:sldLayoutMkLst>
            <pc:docMk/>
            <pc:sldMasterMk cId="3012251994" sldId="2147483672"/>
            <pc:sldLayoutMk cId="546002789" sldId="2147483679"/>
          </pc:sldLayoutMkLst>
        </pc:sldLayoutChg>
        <pc:sldLayoutChg chg="modSp setBg">
          <pc:chgData name="Tommy McClure" userId="5f57beb918c8a44c" providerId="LiveId" clId="{84B41975-B066-4E03-8689-F7B33828C25C}" dt="2022-05-27T20:18:23.217" v="2428"/>
          <pc:sldLayoutMkLst>
            <pc:docMk/>
            <pc:sldMasterMk cId="3012251994" sldId="2147483672"/>
            <pc:sldLayoutMk cId="307785903" sldId="2147483680"/>
          </pc:sldLayoutMkLst>
          <pc:spChg chg="mod">
            <ac:chgData name="Tommy McClure" userId="5f57beb918c8a44c" providerId="LiveId" clId="{84B41975-B066-4E03-8689-F7B33828C25C}" dt="2022-05-27T18:38:56.359" v="1121"/>
            <ac:spMkLst>
              <pc:docMk/>
              <pc:sldMasterMk cId="3012251994" sldId="2147483672"/>
              <pc:sldLayoutMk cId="307785903" sldId="2147483680"/>
              <ac:spMk id="2" creationId="{00000000-0000-0000-0000-000000000000}"/>
            </ac:spMkLst>
          </pc:spChg>
          <pc:spChg chg="mod">
            <ac:chgData name="Tommy McClure" userId="5f57beb918c8a44c" providerId="LiveId" clId="{84B41975-B066-4E03-8689-F7B33828C25C}" dt="2022-05-27T18:38:56.359" v="1121"/>
            <ac:spMkLst>
              <pc:docMk/>
              <pc:sldMasterMk cId="3012251994" sldId="2147483672"/>
              <pc:sldLayoutMk cId="307785903" sldId="2147483680"/>
              <ac:spMk id="3" creationId="{00000000-0000-0000-0000-000000000000}"/>
            </ac:spMkLst>
          </pc:spChg>
          <pc:spChg chg="mod">
            <ac:chgData name="Tommy McClure" userId="5f57beb918c8a44c" providerId="LiveId" clId="{84B41975-B066-4E03-8689-F7B33828C25C}" dt="2022-05-27T18:38:56.359" v="1121"/>
            <ac:spMkLst>
              <pc:docMk/>
              <pc:sldMasterMk cId="3012251994" sldId="2147483672"/>
              <pc:sldLayoutMk cId="307785903" sldId="2147483680"/>
              <ac:spMk id="4" creationId="{00000000-0000-0000-0000-000000000000}"/>
            </ac:spMkLst>
          </pc:spChg>
        </pc:sldLayoutChg>
        <pc:sldLayoutChg chg="modSp setBg">
          <pc:chgData name="Tommy McClure" userId="5f57beb918c8a44c" providerId="LiveId" clId="{84B41975-B066-4E03-8689-F7B33828C25C}" dt="2022-05-27T20:18:23.217" v="2428"/>
          <pc:sldLayoutMkLst>
            <pc:docMk/>
            <pc:sldMasterMk cId="3012251994" sldId="2147483672"/>
            <pc:sldLayoutMk cId="3655479332" sldId="2147483681"/>
          </pc:sldLayoutMkLst>
          <pc:spChg chg="mod">
            <ac:chgData name="Tommy McClure" userId="5f57beb918c8a44c" providerId="LiveId" clId="{84B41975-B066-4E03-8689-F7B33828C25C}" dt="2022-05-27T18:38:56.359" v="1121"/>
            <ac:spMkLst>
              <pc:docMk/>
              <pc:sldMasterMk cId="3012251994" sldId="2147483672"/>
              <pc:sldLayoutMk cId="3655479332" sldId="2147483681"/>
              <ac:spMk id="2" creationId="{00000000-0000-0000-0000-000000000000}"/>
            </ac:spMkLst>
          </pc:spChg>
          <pc:spChg chg="mod">
            <ac:chgData name="Tommy McClure" userId="5f57beb918c8a44c" providerId="LiveId" clId="{84B41975-B066-4E03-8689-F7B33828C25C}" dt="2022-05-27T18:38:56.359" v="1121"/>
            <ac:spMkLst>
              <pc:docMk/>
              <pc:sldMasterMk cId="3012251994" sldId="2147483672"/>
              <pc:sldLayoutMk cId="3655479332" sldId="2147483681"/>
              <ac:spMk id="3" creationId="{00000000-0000-0000-0000-000000000000}"/>
            </ac:spMkLst>
          </pc:spChg>
          <pc:spChg chg="mod">
            <ac:chgData name="Tommy McClure" userId="5f57beb918c8a44c" providerId="LiveId" clId="{84B41975-B066-4E03-8689-F7B33828C25C}" dt="2022-05-27T18:38:56.359" v="1121"/>
            <ac:spMkLst>
              <pc:docMk/>
              <pc:sldMasterMk cId="3012251994" sldId="2147483672"/>
              <pc:sldLayoutMk cId="3655479332" sldId="2147483681"/>
              <ac:spMk id="4" creationId="{00000000-0000-0000-0000-000000000000}"/>
            </ac:spMkLst>
          </pc:spChg>
        </pc:sldLayoutChg>
        <pc:sldLayoutChg chg="setBg">
          <pc:chgData name="Tommy McClure" userId="5f57beb918c8a44c" providerId="LiveId" clId="{84B41975-B066-4E03-8689-F7B33828C25C}" dt="2022-05-27T20:18:23.217" v="2428"/>
          <pc:sldLayoutMkLst>
            <pc:docMk/>
            <pc:sldMasterMk cId="3012251994" sldId="2147483672"/>
            <pc:sldLayoutMk cId="4172995853" sldId="2147483682"/>
          </pc:sldLayoutMkLst>
        </pc:sldLayoutChg>
        <pc:sldLayoutChg chg="modSp setBg">
          <pc:chgData name="Tommy McClure" userId="5f57beb918c8a44c" providerId="LiveId" clId="{84B41975-B066-4E03-8689-F7B33828C25C}" dt="2022-05-27T20:18:23.217" v="2428"/>
          <pc:sldLayoutMkLst>
            <pc:docMk/>
            <pc:sldMasterMk cId="3012251994" sldId="2147483672"/>
            <pc:sldLayoutMk cId="3711999067" sldId="2147483683"/>
          </pc:sldLayoutMkLst>
          <pc:spChg chg="mod">
            <ac:chgData name="Tommy McClure" userId="5f57beb918c8a44c" providerId="LiveId" clId="{84B41975-B066-4E03-8689-F7B33828C25C}" dt="2022-05-27T18:38:56.359" v="1121"/>
            <ac:spMkLst>
              <pc:docMk/>
              <pc:sldMasterMk cId="3012251994" sldId="2147483672"/>
              <pc:sldLayoutMk cId="3711999067" sldId="2147483683"/>
              <ac:spMk id="2" creationId="{00000000-0000-0000-0000-000000000000}"/>
            </ac:spMkLst>
          </pc:spChg>
          <pc:spChg chg="mod">
            <ac:chgData name="Tommy McClure" userId="5f57beb918c8a44c" providerId="LiveId" clId="{84B41975-B066-4E03-8689-F7B33828C25C}" dt="2022-05-27T18:38:56.359" v="1121"/>
            <ac:spMkLst>
              <pc:docMk/>
              <pc:sldMasterMk cId="3012251994" sldId="2147483672"/>
              <pc:sldLayoutMk cId="3711999067" sldId="2147483683"/>
              <ac:spMk id="3"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5/29/2022 PM</a:t>
            </a:r>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CB48944F-81ED-4843-A3E6-D41A6908762D}" type="slidenum">
              <a:rPr lang="en-US" smtClean="0"/>
              <a:t>‹#›</a:t>
            </a:fld>
            <a:endParaRPr lang="en-US"/>
          </a:p>
        </p:txBody>
      </p:sp>
    </p:spTree>
    <p:extLst>
      <p:ext uri="{BB962C8B-B14F-4D97-AF65-F5344CB8AC3E}">
        <p14:creationId xmlns:p14="http://schemas.microsoft.com/office/powerpoint/2010/main" val="145071420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5/29/2022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DF1C5CE-222C-4659-9A99-B99FC42AF6EC}" type="slidenum">
              <a:rPr lang="en-US" smtClean="0"/>
              <a:t>‹#›</a:t>
            </a:fld>
            <a:endParaRPr lang="en-US"/>
          </a:p>
        </p:txBody>
      </p:sp>
    </p:spTree>
    <p:extLst>
      <p:ext uri="{BB962C8B-B14F-4D97-AF65-F5344CB8AC3E}">
        <p14:creationId xmlns:p14="http://schemas.microsoft.com/office/powerpoint/2010/main" val="221252718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662251"/>
            <a:ext cx="7801074" cy="5419010"/>
          </a:xfrm>
        </p:spPr>
        <p:txBody>
          <a:bodyPr/>
          <a:lstStyle/>
          <a:p>
            <a:pPr>
              <a:defRPr/>
            </a:pPr>
            <a:r>
              <a:rPr lang="en-US" altLang="en-US" b="1" dirty="0"/>
              <a:t>Acts 2:36-37 - </a:t>
            </a:r>
            <a:r>
              <a:rPr lang="en-US" altLang="en-US" dirty="0"/>
              <a:t>36 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dirty="0"/>
              <a:t>Rom. 10:17 </a:t>
            </a:r>
            <a:r>
              <a:rPr lang="en-US" altLang="en-US" dirty="0"/>
              <a:t>- So then faith cometh by hearing, and hearing by the word of God.</a:t>
            </a:r>
          </a:p>
          <a:p>
            <a:pPr>
              <a:defRPr/>
            </a:pPr>
            <a:r>
              <a:rPr lang="en-US" altLang="en-US" b="1" dirty="0"/>
              <a:t>Jn. 8:24 </a:t>
            </a:r>
            <a:r>
              <a:rPr lang="en-US" altLang="en-US" dirty="0"/>
              <a:t>-  I said therefore unto you, that ye shall die in your sins: for if ye believe not that I am he, ye shall die in your sins.</a:t>
            </a:r>
          </a:p>
          <a:p>
            <a:pPr>
              <a:defRPr/>
            </a:pPr>
            <a:r>
              <a:rPr lang="en-US" altLang="en-US" b="1" dirty="0"/>
              <a:t>Acts 17:30-31 </a:t>
            </a:r>
            <a:r>
              <a:rPr lang="en-US" altLang="en-US" dirty="0"/>
              <a:t>- And the times of this ignorance God winked at; but now </a:t>
            </a:r>
            <a:r>
              <a:rPr lang="en-US" altLang="en-US" dirty="0" err="1"/>
              <a:t>commandeth</a:t>
            </a:r>
            <a:r>
              <a:rPr lang="en-US" altLang="en-US" dirty="0"/>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t>Matt. 10:34 </a:t>
            </a:r>
            <a:r>
              <a:rPr lang="en-US" altLang="en-US" dirty="0"/>
              <a:t>- Whosoever therefore shall confess me before men, him will I confess also before my Father which is in heaven.</a:t>
            </a:r>
          </a:p>
          <a:p>
            <a:pPr>
              <a:defRPr/>
            </a:pPr>
            <a:r>
              <a:rPr lang="en-US" altLang="en-US" b="1" dirty="0"/>
              <a:t>Acts 2:38 </a:t>
            </a:r>
            <a:r>
              <a:rPr lang="en-US" altLang="en-US" dirty="0"/>
              <a:t>- Then Peter said unto them, Repent, and be baptized every one of you in the name of Jesus Christ for the remission of sins, and ye shall receive the gift of the Holy Ghost.</a:t>
            </a:r>
          </a:p>
          <a:p>
            <a:pPr>
              <a:defRPr/>
            </a:pPr>
            <a:r>
              <a:rPr lang="en-US" altLang="en-US" b="1" dirty="0"/>
              <a:t>1 Jn. 1:7-9 </a:t>
            </a:r>
            <a:r>
              <a:rPr lang="en-US" altLang="en-US" dirty="0"/>
              <a:t>- But if we walk in the light, as he is in the light, we have fellowship one with another, and the blood of Jesus Christ his Son </a:t>
            </a:r>
            <a:r>
              <a:rPr lang="en-US" altLang="en-US" dirty="0" err="1"/>
              <a:t>cleanseth</a:t>
            </a:r>
            <a:r>
              <a:rPr lang="en-US" altLang="en-US" dirty="0"/>
              <a:t> us from all sin. 8 If we say that we have no sin, we deceive ourselves, and the truth is not in us. 9 If we confess our sins, he is faithful and just to forgive us our sins, and to cleanse us from all unrighteousness.</a:t>
            </a:r>
          </a:p>
          <a:p>
            <a:pPr>
              <a:defRPr/>
            </a:pPr>
            <a:r>
              <a:rPr lang="en-US" altLang="en-US" b="1" dirty="0"/>
              <a:t>Rev. 2:10 </a:t>
            </a:r>
            <a:r>
              <a:rPr lang="en-US" altLang="en-US" dirty="0"/>
              <a:t>- Fear none of those things which thou shalt suffer: behold, the devil shall cast some of you into prison, that ye may be tried; and ye shall have tribulation ten days: </a:t>
            </a:r>
            <a:r>
              <a:rPr lang="en-US" altLang="en-US" b="1" dirty="0"/>
              <a:t>be thou faithful unto death, and I will give thee a crown of life.</a:t>
            </a:r>
          </a:p>
          <a:p>
            <a:endParaRPr lang="en-US" dirty="0"/>
          </a:p>
        </p:txBody>
      </p:sp>
      <p:sp>
        <p:nvSpPr>
          <p:cNvPr id="4" name="Date Placeholder 3"/>
          <p:cNvSpPr>
            <a:spLocks noGrp="1"/>
          </p:cNvSpPr>
          <p:nvPr>
            <p:ph type="dt" idx="1"/>
          </p:nvPr>
        </p:nvSpPr>
        <p:spPr/>
        <p:txBody>
          <a:bodyPr/>
          <a:lstStyle/>
          <a:p>
            <a:r>
              <a:rPr lang="en-US"/>
              <a:t>5/29/2022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4</a:t>
            </a:fld>
            <a:endParaRPr lang="en-US" dirty="0"/>
          </a:p>
        </p:txBody>
      </p:sp>
    </p:spTree>
    <p:extLst>
      <p:ext uri="{BB962C8B-B14F-4D97-AF65-F5344CB8AC3E}">
        <p14:creationId xmlns:p14="http://schemas.microsoft.com/office/powerpoint/2010/main" val="597359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495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1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1"/>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1"/>
                </a:solidFill>
              </a:defRPr>
            </a:lvl1pPr>
          </a:lstStyle>
          <a:p>
            <a:r>
              <a:rPr lang="en-US"/>
              <a:t>5/29/2022 PM</a:t>
            </a:r>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794820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5/29/2022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72995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5/29/2022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11999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5/29/2022 PM</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81064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Oval 8"/>
          <p:cNvSpPr/>
          <p:nvPr/>
        </p:nvSpPr>
        <p:spPr>
          <a:xfrm>
            <a:off x="4296729"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22313" y="1371602"/>
            <a:ext cx="7772400" cy="2505075"/>
          </a:xfrm>
        </p:spPr>
        <p:txBody>
          <a:bodyPr anchor="b"/>
          <a:lstStyle>
            <a:lvl1pPr algn="ctr" defTabSz="685800" rtl="0" eaLnBrk="1" latinLnBrk="0" hangingPunct="1">
              <a:lnSpc>
                <a:spcPct val="100000"/>
              </a:lnSpc>
              <a:spcBef>
                <a:spcPct val="0"/>
              </a:spcBef>
              <a:buNone/>
              <a:defRPr lang="en-US" sz="3600" kern="1200" dirty="0" smtClean="0">
                <a:solidFill>
                  <a:schemeClr val="tx2"/>
                </a:solidFill>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5"/>
            <a:ext cx="7772400" cy="1131887"/>
          </a:xfrm>
        </p:spPr>
        <p:txBody>
          <a:bodyPr anchor="t"/>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5/29/2022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415689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18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5/29/2022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33336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1" y="1600200"/>
            <a:ext cx="4041775"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Content Placeholder 12"/>
          <p:cNvSpPr>
            <a:spLocks noGrp="1"/>
          </p:cNvSpPr>
          <p:nvPr>
            <p:ph sz="quarter" idx="14"/>
          </p:nvPr>
        </p:nvSpPr>
        <p:spPr>
          <a:xfrm>
            <a:off x="4672584" y="2212850"/>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r>
              <a:rPr lang="en-US"/>
              <a:t>5/29/2022 PM</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44593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625"/>
            <a:ext cx="8229600" cy="1600200"/>
          </a:xfrm>
        </p:spPr>
        <p:txBody>
          <a:bodyPr/>
          <a:lstStyle>
            <a:lvl1pPr>
              <a:defRPr>
                <a:effectLst/>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r>
              <a:rPr lang="en-US"/>
              <a:t>5/29/2022 PM</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67989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r>
              <a:rPr lang="en-US"/>
              <a:t>5/29/2022 PM</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46002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8" y="266700"/>
            <a:ext cx="3008313" cy="209550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Content Placeholder 2"/>
          <p:cNvSpPr>
            <a:spLocks noGrp="1"/>
          </p:cNvSpPr>
          <p:nvPr>
            <p:ph idx="1"/>
          </p:nvPr>
        </p:nvSpPr>
        <p:spPr>
          <a:xfrm>
            <a:off x="719138" y="273052"/>
            <a:ext cx="4995863"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8" y="2438402"/>
            <a:ext cx="3008313" cy="3687763"/>
          </a:xfrm>
        </p:spPr>
        <p:txBody>
          <a:bodyPr>
            <a:normAutofit/>
          </a:bodyPr>
          <a:lstStyle>
            <a:lvl1pPr marL="0" indent="0" algn="ctr">
              <a:lnSpc>
                <a:spcPct val="125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5/29/2022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785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228600"/>
            <a:ext cx="5711824" cy="89535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1508127"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679577" y="5810250"/>
            <a:ext cx="5711824" cy="5334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5/29/2022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55479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lumMod val="95000"/>
          </a:schemeClr>
        </a:solidFill>
        <a:effectLst/>
      </p:bgPr>
    </p:bg>
    <p:spTree>
      <p:nvGrpSpPr>
        <p:cNvPr id="1" name=""/>
        <p:cNvGrpSpPr/>
        <p:nvPr/>
      </p:nvGrpSpPr>
      <p:grpSpPr>
        <a:xfrm>
          <a:off x="0" y="0"/>
          <a:ext cx="0" cy="0"/>
          <a:chOff x="0" y="0"/>
          <a:chExt cx="0" cy="0"/>
        </a:xfrm>
      </p:grpSpPr>
      <p:sp>
        <p:nvSpPr>
          <p:cNvPr id="7" name="Oval 6"/>
          <p:cNvSpPr/>
          <p:nvPr/>
        </p:nvSpPr>
        <p:spPr>
          <a:xfrm>
            <a:off x="8457761"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685800" rtl="0" eaLnBrk="1" latinLnBrk="0" hangingPunct="1"/>
            <a:endParaRPr lang="en-US" sz="1350" kern="1200">
              <a:solidFill>
                <a:schemeClr val="tx1">
                  <a:lumMod val="65000"/>
                  <a:lumOff val="35000"/>
                </a:schemeClr>
              </a:solidFill>
              <a:latin typeface="+mn-lt"/>
              <a:ea typeface="+mn-ea"/>
              <a:cs typeface="+mn-cs"/>
            </a:endParaRPr>
          </a:p>
        </p:txBody>
      </p:sp>
      <p:sp>
        <p:nvSpPr>
          <p:cNvPr id="8" name="Oval 7"/>
          <p:cNvSpPr/>
          <p:nvPr/>
        </p:nvSpPr>
        <p:spPr>
          <a:xfrm>
            <a:off x="56912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lumMod val="65000"/>
                  <a:lumOff val="35000"/>
                </a:schemeClr>
              </a:solidFill>
            </a:endParaRPr>
          </a:p>
        </p:txBody>
      </p:sp>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59165" y="6356352"/>
            <a:ext cx="2847975" cy="365125"/>
          </a:xfrm>
          <a:prstGeom prst="rect">
            <a:avLst/>
          </a:prstGeom>
        </p:spPr>
        <p:txBody>
          <a:bodyPr vert="horz" lIns="45720" tIns="45720" rIns="91440" bIns="45720" rtlCol="0" anchor="ctr"/>
          <a:lstStyle>
            <a:lvl1pPr algn="l">
              <a:defRPr sz="900">
                <a:solidFill>
                  <a:schemeClr val="tx1"/>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6363347" y="6356352"/>
            <a:ext cx="2085975" cy="365125"/>
          </a:xfrm>
          <a:prstGeom prst="rect">
            <a:avLst/>
          </a:prstGeom>
        </p:spPr>
        <p:txBody>
          <a:bodyPr vert="horz" lIns="91440" tIns="45720" rIns="45720" bIns="45720" rtlCol="0" anchor="ctr"/>
          <a:lstStyle>
            <a:lvl1pPr algn="r">
              <a:defRPr sz="900">
                <a:solidFill>
                  <a:schemeClr val="tx1"/>
                </a:solidFill>
                <a:latin typeface="Century Gothic" pitchFamily="34" charset="0"/>
              </a:defRPr>
            </a:lvl1pPr>
          </a:lstStyle>
          <a:p>
            <a:r>
              <a:rPr lang="en-US"/>
              <a:t>5/29/2022 PM</a:t>
            </a:r>
            <a:endParaRPr lang="en-US" dirty="0"/>
          </a:p>
        </p:txBody>
      </p:sp>
      <p:sp>
        <p:nvSpPr>
          <p:cNvPr id="6" name="Slide Number Placeholder 5"/>
          <p:cNvSpPr>
            <a:spLocks noGrp="1"/>
          </p:cNvSpPr>
          <p:nvPr>
            <p:ph type="sldNum" sz="quarter" idx="4"/>
          </p:nvPr>
        </p:nvSpPr>
        <p:spPr>
          <a:xfrm>
            <a:off x="8543279" y="6356352"/>
            <a:ext cx="561975" cy="365125"/>
          </a:xfrm>
          <a:prstGeom prst="rect">
            <a:avLst/>
          </a:prstGeom>
        </p:spPr>
        <p:txBody>
          <a:bodyPr vert="horz" lIns="27432" tIns="45720" rIns="45720" bIns="45720" rtlCol="0" anchor="ctr"/>
          <a:lstStyle>
            <a:lvl1pPr algn="l">
              <a:defRPr sz="900">
                <a:solidFill>
                  <a:schemeClr val="tx1"/>
                </a:solidFill>
                <a:latin typeface="Century Gothic"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0122519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ctr" defTabSz="685800" rtl="0" eaLnBrk="1" latinLnBrk="0" hangingPunct="1">
        <a:lnSpc>
          <a:spcPts val="3600"/>
        </a:lnSpc>
        <a:spcBef>
          <a:spcPct val="0"/>
        </a:spcBef>
        <a:buNone/>
        <a:defRPr sz="3600" kern="1200">
          <a:solidFill>
            <a:schemeClr val="tx2"/>
          </a:solidFill>
          <a:effectLst/>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557213" indent="-214313"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2001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5pPr>
      <a:lvl6pPr marL="18859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7pPr>
      <a:lvl8pPr marL="25717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986118" y="2581834"/>
            <a:ext cx="7252447" cy="1990165"/>
          </a:xfrm>
        </p:spPr>
        <p:txBody>
          <a:bodyPr anchor="ctr"/>
          <a:lstStyle/>
          <a:p>
            <a:r>
              <a:rPr lang="en-US" sz="5400" b="1" i="1">
                <a:latin typeface="Candara" panose="020E0502030303020204" pitchFamily="34" charset="0"/>
              </a:rPr>
              <a:t>Worship </a:t>
            </a:r>
            <a:r>
              <a:rPr lang="en-US" sz="5400" b="1" i="1" dirty="0">
                <a:latin typeface="Candara" panose="020E0502030303020204" pitchFamily="34" charset="0"/>
              </a:rPr>
              <a:t>God Gladly</a:t>
            </a:r>
            <a:br>
              <a:rPr lang="en-US" sz="5400" b="1" i="1" dirty="0">
                <a:latin typeface="Candara" panose="020E0502030303020204" pitchFamily="34" charset="0"/>
              </a:rPr>
            </a:br>
            <a:r>
              <a:rPr lang="en-US" sz="1600" dirty="0">
                <a:latin typeface="Candara" panose="020E0502030303020204" pitchFamily="34" charset="0"/>
              </a:rPr>
              <a:t>Sermon In Song</a:t>
            </a:r>
          </a:p>
        </p:txBody>
      </p:sp>
    </p:spTree>
    <p:extLst>
      <p:ext uri="{BB962C8B-B14F-4D97-AF65-F5344CB8AC3E}">
        <p14:creationId xmlns:p14="http://schemas.microsoft.com/office/powerpoint/2010/main" val="1096358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4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FC005-A919-4D31-BE8E-173F5FC27846}"/>
              </a:ext>
            </a:extLst>
          </p:cNvPr>
          <p:cNvSpPr>
            <a:spLocks noGrp="1"/>
          </p:cNvSpPr>
          <p:nvPr>
            <p:ph type="title"/>
          </p:nvPr>
        </p:nvSpPr>
        <p:spPr>
          <a:xfrm>
            <a:off x="457200" y="493059"/>
            <a:ext cx="8229600" cy="820271"/>
          </a:xfrm>
        </p:spPr>
        <p:txBody>
          <a:bodyPr anchor="ctr"/>
          <a:lstStyle/>
          <a:p>
            <a:r>
              <a:rPr lang="en-US" sz="4800" b="1" i="1" dirty="0">
                <a:latin typeface="Candara" panose="020E0502030303020204" pitchFamily="34" charset="0"/>
              </a:rPr>
              <a:t>Worship God Gladly</a:t>
            </a:r>
          </a:p>
        </p:txBody>
      </p:sp>
      <p:sp>
        <p:nvSpPr>
          <p:cNvPr id="3" name="Content Placeholder 2">
            <a:extLst>
              <a:ext uri="{FF2B5EF4-FFF2-40B4-BE49-F238E27FC236}">
                <a16:creationId xmlns:a16="http://schemas.microsoft.com/office/drawing/2014/main" id="{EE3E58EC-733E-4D00-9CA9-970380AD5790}"/>
              </a:ext>
            </a:extLst>
          </p:cNvPr>
          <p:cNvSpPr>
            <a:spLocks noGrp="1"/>
          </p:cNvSpPr>
          <p:nvPr>
            <p:ph idx="1"/>
          </p:nvPr>
        </p:nvSpPr>
        <p:spPr>
          <a:xfrm>
            <a:off x="314884" y="1599080"/>
            <a:ext cx="8829115" cy="5052732"/>
          </a:xfrm>
        </p:spPr>
        <p:txBody>
          <a:bodyPr>
            <a:noAutofit/>
          </a:bodyPr>
          <a:lstStyle/>
          <a:p>
            <a:pPr marL="457200" indent="-557213">
              <a:spcBef>
                <a:spcPts val="1800"/>
              </a:spcBef>
              <a:buFont typeface="+mj-lt"/>
              <a:buAutoNum type="arabicPeriod"/>
            </a:pPr>
            <a:r>
              <a:rPr lang="en-US" sz="3200" dirty="0">
                <a:latin typeface="Candara" panose="020E0502030303020204" pitchFamily="34" charset="0"/>
              </a:rPr>
              <a:t>Revelation 19:11-16 - # 144 – </a:t>
            </a:r>
            <a:r>
              <a:rPr lang="en-US" sz="3200" b="1" i="1" dirty="0">
                <a:latin typeface="Candara" panose="020E0502030303020204" pitchFamily="34" charset="0"/>
              </a:rPr>
              <a:t>O Worship The King</a:t>
            </a:r>
          </a:p>
          <a:p>
            <a:pPr marL="457200" indent="-557213">
              <a:spcBef>
                <a:spcPts val="1800"/>
              </a:spcBef>
              <a:buFont typeface="+mj-lt"/>
              <a:buAutoNum type="arabicPeriod"/>
            </a:pPr>
            <a:r>
              <a:rPr lang="en-US" sz="3200" dirty="0">
                <a:latin typeface="Candara" panose="020E0502030303020204" pitchFamily="34" charset="0"/>
              </a:rPr>
              <a:t>Revelation 5:9-14 - # 230 – </a:t>
            </a:r>
            <a:r>
              <a:rPr lang="en-US" sz="3200" b="1" i="1" dirty="0">
                <a:latin typeface="Candara" panose="020E0502030303020204" pitchFamily="34" charset="0"/>
              </a:rPr>
              <a:t>Worthy Art Thou</a:t>
            </a:r>
          </a:p>
          <a:p>
            <a:pPr marL="457200" indent="-557213">
              <a:spcBef>
                <a:spcPts val="1800"/>
              </a:spcBef>
              <a:buFont typeface="+mj-lt"/>
              <a:buAutoNum type="arabicPeriod"/>
            </a:pPr>
            <a:r>
              <a:rPr lang="en-US" sz="3200" dirty="0">
                <a:latin typeface="Candara" panose="020E0502030303020204" pitchFamily="34" charset="0"/>
              </a:rPr>
              <a:t>Psa. 95:1-6 - # 797 - </a:t>
            </a:r>
            <a:r>
              <a:rPr lang="en-US" sz="3200" b="1" i="1" dirty="0">
                <a:latin typeface="Candara" panose="020E0502030303020204" pitchFamily="34" charset="0"/>
              </a:rPr>
              <a:t>Lord We Come Bef0re Thee</a:t>
            </a:r>
          </a:p>
          <a:p>
            <a:pPr marL="514350" indent="-514350">
              <a:spcBef>
                <a:spcPts val="1800"/>
              </a:spcBef>
              <a:buFont typeface="+mj-lt"/>
              <a:buAutoNum type="arabicPeriod" startAt="4"/>
            </a:pPr>
            <a:r>
              <a:rPr lang="en-US" sz="3200" dirty="0">
                <a:latin typeface="Candara" panose="020E0502030303020204" pitchFamily="34" charset="0"/>
              </a:rPr>
              <a:t>John 19:16-22 # 332 - </a:t>
            </a:r>
            <a:r>
              <a:rPr lang="en-US" sz="3200" b="1" i="1" dirty="0">
                <a:latin typeface="Candara" panose="020E0502030303020204" pitchFamily="34" charset="0"/>
              </a:rPr>
              <a:t>Lead Me To Calvary</a:t>
            </a:r>
          </a:p>
          <a:p>
            <a:pPr marL="514350" indent="-514350">
              <a:spcBef>
                <a:spcPts val="1800"/>
              </a:spcBef>
              <a:buFont typeface="+mj-lt"/>
              <a:buAutoNum type="arabicPeriod" startAt="4"/>
            </a:pPr>
            <a:r>
              <a:rPr lang="fr-FR" sz="3200" dirty="0" err="1">
                <a:latin typeface="Candara" panose="020E0502030303020204" pitchFamily="34" charset="0"/>
              </a:rPr>
              <a:t>Hebrews</a:t>
            </a:r>
            <a:r>
              <a:rPr lang="fr-FR" sz="3200" dirty="0">
                <a:latin typeface="Candara" panose="020E0502030303020204" pitchFamily="34" charset="0"/>
              </a:rPr>
              <a:t> 7:22-28 - # 945 – </a:t>
            </a:r>
            <a:r>
              <a:rPr lang="fr-FR" sz="3200" b="1" i="1" dirty="0" err="1">
                <a:latin typeface="Candara" panose="020E0502030303020204" pitchFamily="34" charset="0"/>
              </a:rPr>
              <a:t>Kneel</a:t>
            </a:r>
            <a:r>
              <a:rPr lang="fr-FR" sz="3200" b="1" i="1" dirty="0">
                <a:latin typeface="Candara" panose="020E0502030303020204" pitchFamily="34" charset="0"/>
              </a:rPr>
              <a:t> At The Cross</a:t>
            </a:r>
            <a:endParaRPr lang="fr-FR" sz="3200" dirty="0">
              <a:latin typeface="Candara" panose="020E0502030303020204" pitchFamily="34" charset="0"/>
            </a:endParaRPr>
          </a:p>
          <a:p>
            <a:pPr marL="514350" indent="-514350">
              <a:spcBef>
                <a:spcPts val="1800"/>
              </a:spcBef>
              <a:buFont typeface="+mj-lt"/>
              <a:buAutoNum type="arabicPeriod" startAt="4"/>
            </a:pPr>
            <a:r>
              <a:rPr lang="en-US" sz="3200" dirty="0">
                <a:latin typeface="Candara" panose="020E0502030303020204" pitchFamily="34" charset="0"/>
              </a:rPr>
              <a:t>Revelation 4:8-11 - # 47 – </a:t>
            </a:r>
            <a:r>
              <a:rPr lang="en-US" sz="3200" b="1" i="1" dirty="0">
                <a:latin typeface="Candara" panose="020E0502030303020204" pitchFamily="34" charset="0"/>
              </a:rPr>
              <a:t>Holy, Holy, Holy</a:t>
            </a:r>
            <a:endParaRPr lang="en-US" sz="3200" dirty="0">
              <a:latin typeface="Candara" panose="020E0502030303020204" pitchFamily="34" charset="0"/>
            </a:endParaRPr>
          </a:p>
          <a:p>
            <a:pPr lvl="1">
              <a:spcBef>
                <a:spcPts val="2400"/>
              </a:spcBef>
            </a:pPr>
            <a:r>
              <a:rPr lang="en-US" sz="1400" dirty="0">
                <a:latin typeface="Candara" panose="020E0502030303020204" pitchFamily="34" charset="0"/>
              </a:rPr>
              <a:t>Song numbers and titles from </a:t>
            </a:r>
            <a:r>
              <a:rPr lang="en-US" sz="1400" b="1" i="1" dirty="0">
                <a:latin typeface="Candara" panose="020E0502030303020204" pitchFamily="34" charset="0"/>
              </a:rPr>
              <a:t>“Songs of Faith and Praise”</a:t>
            </a:r>
          </a:p>
          <a:p>
            <a:pPr marL="0" indent="0">
              <a:spcBef>
                <a:spcPts val="1800"/>
              </a:spcBef>
              <a:buNone/>
            </a:pPr>
            <a:endParaRPr lang="en-US" sz="3200" b="1" i="1" dirty="0">
              <a:latin typeface="Candara" panose="020E0502030303020204" pitchFamily="34" charset="0"/>
            </a:endParaRPr>
          </a:p>
        </p:txBody>
      </p:sp>
    </p:spTree>
    <p:extLst>
      <p:ext uri="{BB962C8B-B14F-4D97-AF65-F5344CB8AC3E}">
        <p14:creationId xmlns:p14="http://schemas.microsoft.com/office/powerpoint/2010/main" val="817661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3E58EC-733E-4D00-9CA9-970380AD5790}"/>
              </a:ext>
            </a:extLst>
          </p:cNvPr>
          <p:cNvSpPr>
            <a:spLocks noGrp="1"/>
          </p:cNvSpPr>
          <p:nvPr>
            <p:ph idx="1"/>
          </p:nvPr>
        </p:nvSpPr>
        <p:spPr>
          <a:xfrm>
            <a:off x="299197" y="1632706"/>
            <a:ext cx="8692403" cy="5081859"/>
          </a:xfrm>
        </p:spPr>
        <p:txBody>
          <a:bodyPr>
            <a:normAutofit/>
          </a:bodyPr>
          <a:lstStyle/>
          <a:p>
            <a:pPr marL="514350" indent="-514350">
              <a:spcBef>
                <a:spcPts val="1800"/>
              </a:spcBef>
              <a:buFont typeface="+mj-lt"/>
              <a:buAutoNum type="arabicPeriod" startAt="7"/>
            </a:pPr>
            <a:r>
              <a:rPr lang="en-US" sz="3200" dirty="0">
                <a:latin typeface="Candara" panose="020E0502030303020204" pitchFamily="34" charset="0"/>
              </a:rPr>
              <a:t>Psalms 145:10-21 - # 43 – </a:t>
            </a:r>
            <a:r>
              <a:rPr lang="en-US" sz="3200" b="1" i="1" dirty="0">
                <a:latin typeface="Candara" panose="020E0502030303020204" pitchFamily="34" charset="0"/>
              </a:rPr>
              <a:t>All Things Praise Thee</a:t>
            </a:r>
            <a:endParaRPr lang="en-US" sz="3200" dirty="0">
              <a:latin typeface="Candara" panose="020E0502030303020204" pitchFamily="34" charset="0"/>
            </a:endParaRPr>
          </a:p>
          <a:p>
            <a:pPr marL="514350" indent="-514350">
              <a:spcBef>
                <a:spcPts val="1800"/>
              </a:spcBef>
              <a:buFont typeface="+mj-lt"/>
              <a:buAutoNum type="arabicPeriod" startAt="8"/>
            </a:pPr>
            <a:r>
              <a:rPr lang="en-US" sz="3200" dirty="0">
                <a:latin typeface="Candara" panose="020E0502030303020204" pitchFamily="34" charset="0"/>
              </a:rPr>
              <a:t>1 Peter 1:18-23 - # 176 – </a:t>
            </a:r>
            <a:r>
              <a:rPr lang="en-US" sz="3200" b="1" i="1" dirty="0">
                <a:latin typeface="Candara" panose="020E0502030303020204" pitchFamily="34" charset="0"/>
              </a:rPr>
              <a:t>Lamb of God</a:t>
            </a:r>
            <a:endParaRPr lang="en-US" sz="3200" dirty="0">
              <a:latin typeface="Candara" panose="020E0502030303020204" pitchFamily="34" charset="0"/>
            </a:endParaRPr>
          </a:p>
          <a:p>
            <a:pPr marL="514350" indent="-514350">
              <a:spcBef>
                <a:spcPts val="1800"/>
              </a:spcBef>
              <a:buFont typeface="+mj-lt"/>
              <a:buAutoNum type="arabicPeriod" startAt="8"/>
            </a:pPr>
            <a:r>
              <a:rPr lang="en-US" sz="3200" dirty="0">
                <a:latin typeface="Candara" panose="020E0502030303020204" pitchFamily="34" charset="0"/>
              </a:rPr>
              <a:t>Philippians 2:5-11 - # 179 </a:t>
            </a:r>
            <a:r>
              <a:rPr lang="en-US" sz="3200" i="1" dirty="0">
                <a:latin typeface="Candara" panose="020E0502030303020204" pitchFamily="34" charset="0"/>
              </a:rPr>
              <a:t>–</a:t>
            </a:r>
            <a:r>
              <a:rPr lang="en-US" sz="3200" b="1" i="1" dirty="0">
                <a:latin typeface="Candara" panose="020E0502030303020204" pitchFamily="34" charset="0"/>
              </a:rPr>
              <a:t> He Is Lord!</a:t>
            </a:r>
            <a:endParaRPr lang="en-US" sz="3200" dirty="0">
              <a:latin typeface="Candara" panose="020E0502030303020204" pitchFamily="34" charset="0"/>
            </a:endParaRPr>
          </a:p>
          <a:p>
            <a:pPr marL="514350" indent="-514350">
              <a:spcBef>
                <a:spcPts val="1800"/>
              </a:spcBef>
              <a:buFont typeface="+mj-lt"/>
              <a:buAutoNum type="arabicPeriod" startAt="8"/>
            </a:pPr>
            <a:r>
              <a:rPr lang="en-US" sz="3200" dirty="0">
                <a:latin typeface="Candara" panose="020E0502030303020204" pitchFamily="34" charset="0"/>
              </a:rPr>
              <a:t> Hebrews 10:19-25 - # 480 – </a:t>
            </a:r>
            <a:r>
              <a:rPr lang="en-US" sz="3200" b="1" i="1" dirty="0">
                <a:latin typeface="Candara" panose="020E0502030303020204" pitchFamily="34" charset="0"/>
              </a:rPr>
              <a:t>Blessed Assurance</a:t>
            </a:r>
            <a:endParaRPr lang="en-US" sz="1200" b="1" i="1" dirty="0">
              <a:latin typeface="Candara" panose="020E0502030303020204" pitchFamily="34" charset="0"/>
            </a:endParaRPr>
          </a:p>
          <a:p>
            <a:pPr marL="0" indent="0">
              <a:spcBef>
                <a:spcPts val="1800"/>
              </a:spcBef>
              <a:buNone/>
            </a:pPr>
            <a:r>
              <a:rPr lang="en-US" sz="3200" b="1" dirty="0">
                <a:latin typeface="Candara" panose="020E0502030303020204" pitchFamily="34" charset="0"/>
              </a:rPr>
              <a:t>INVITATION</a:t>
            </a:r>
            <a:r>
              <a:rPr lang="en-US" sz="3200" dirty="0">
                <a:latin typeface="Candara" panose="020E0502030303020204" pitchFamily="34" charset="0"/>
              </a:rPr>
              <a:t> - Romans 5:6-11</a:t>
            </a:r>
          </a:p>
          <a:p>
            <a:pPr lvl="1">
              <a:spcBef>
                <a:spcPts val="1800"/>
              </a:spcBef>
              <a:buFont typeface="Wingdings" panose="05000000000000000000" pitchFamily="2" charset="2"/>
              <a:buChar char="§"/>
            </a:pPr>
            <a:r>
              <a:rPr lang="en-US" sz="3000" dirty="0">
                <a:latin typeface="Candara" panose="020E0502030303020204" pitchFamily="34" charset="0"/>
              </a:rPr>
              <a:t># 922 – </a:t>
            </a:r>
            <a:r>
              <a:rPr lang="en-US" sz="3000" b="1" i="1" dirty="0">
                <a:latin typeface="Candara" panose="020E0502030303020204" pitchFamily="34" charset="0"/>
              </a:rPr>
              <a:t>Jesus Paid It All</a:t>
            </a:r>
            <a:endParaRPr lang="en-US" sz="3000" dirty="0">
              <a:latin typeface="Candara" panose="020E0502030303020204" pitchFamily="34" charset="0"/>
            </a:endParaRPr>
          </a:p>
          <a:p>
            <a:pPr lvl="1">
              <a:spcBef>
                <a:spcPts val="2400"/>
              </a:spcBef>
            </a:pPr>
            <a:r>
              <a:rPr lang="en-US" sz="1400" dirty="0">
                <a:latin typeface="Candara" panose="020E0502030303020204" pitchFamily="34" charset="0"/>
              </a:rPr>
              <a:t>Song numbers and titles from </a:t>
            </a:r>
            <a:r>
              <a:rPr lang="en-US" sz="1400" b="1" i="1" dirty="0">
                <a:latin typeface="Candara" panose="020E0502030303020204" pitchFamily="34" charset="0"/>
              </a:rPr>
              <a:t>“Songs of Faith and Praise”</a:t>
            </a:r>
          </a:p>
        </p:txBody>
      </p:sp>
      <p:sp>
        <p:nvSpPr>
          <p:cNvPr id="9" name="Title 1">
            <a:extLst>
              <a:ext uri="{FF2B5EF4-FFF2-40B4-BE49-F238E27FC236}">
                <a16:creationId xmlns:a16="http://schemas.microsoft.com/office/drawing/2014/main" id="{9EB710F8-F3CD-6ECA-AC3A-74B69B2C04AB}"/>
              </a:ext>
            </a:extLst>
          </p:cNvPr>
          <p:cNvSpPr>
            <a:spLocks noGrp="1"/>
          </p:cNvSpPr>
          <p:nvPr>
            <p:ph type="title"/>
          </p:nvPr>
        </p:nvSpPr>
        <p:spPr>
          <a:xfrm>
            <a:off x="457200" y="493059"/>
            <a:ext cx="8229600" cy="820271"/>
          </a:xfrm>
        </p:spPr>
        <p:txBody>
          <a:bodyPr anchor="ctr"/>
          <a:lstStyle/>
          <a:p>
            <a:r>
              <a:rPr lang="en-US" sz="4800" b="1" i="1" dirty="0">
                <a:latin typeface="Candara" panose="020E0502030303020204" pitchFamily="34" charset="0"/>
              </a:rPr>
              <a:t>Worship God Gladly</a:t>
            </a:r>
          </a:p>
        </p:txBody>
      </p:sp>
    </p:spTree>
    <p:extLst>
      <p:ext uri="{BB962C8B-B14F-4D97-AF65-F5344CB8AC3E}">
        <p14:creationId xmlns:p14="http://schemas.microsoft.com/office/powerpoint/2010/main" val="1653586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8" fill="hold">
                            <p:stCondLst>
                              <p:cond delay="1000"/>
                            </p:stCondLst>
                            <p:childTnLst>
                              <p:par>
                                <p:cTn id="39" presetID="42" presetClass="entr" presetSubtype="0" fill="hold" grpId="0" nodeType="after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EC8BA-D94D-410A-8456-B7CCA90C9794}"/>
              </a:ext>
            </a:extLst>
          </p:cNvPr>
          <p:cNvSpPr>
            <a:spLocks noGrp="1"/>
          </p:cNvSpPr>
          <p:nvPr>
            <p:ph type="title"/>
          </p:nvPr>
        </p:nvSpPr>
        <p:spPr>
          <a:xfrm>
            <a:off x="479611" y="272714"/>
            <a:ext cx="8184777" cy="1058223"/>
          </a:xfrm>
        </p:spPr>
        <p:txBody>
          <a:bodyPr anchor="ctr">
            <a:normAutofit/>
          </a:bodyPr>
          <a:lstStyle/>
          <a:p>
            <a:pPr algn="l"/>
            <a:r>
              <a:rPr lang="en-US" sz="4400" b="1" i="1" dirty="0">
                <a:solidFill>
                  <a:schemeClr val="tx1"/>
                </a:solidFill>
                <a:latin typeface="Candara" panose="020E0502030303020204" pitchFamily="34" charset="0"/>
              </a:rPr>
              <a:t>“What shall we do?” </a:t>
            </a:r>
            <a:r>
              <a:rPr lang="en-US" sz="2800" dirty="0">
                <a:solidFill>
                  <a:schemeClr val="tx1"/>
                </a:solidFill>
                <a:latin typeface="Candara" panose="020E0502030303020204" pitchFamily="34" charset="0"/>
              </a:rPr>
              <a:t>- Acts 2:38</a:t>
            </a:r>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849291" y="1513086"/>
            <a:ext cx="7460992" cy="4385690"/>
          </a:xfrm>
          <a:solidFill>
            <a:schemeClr val="tx2">
              <a:lumMod val="20000"/>
              <a:lumOff val="80000"/>
            </a:schemeClr>
          </a:solidFill>
        </p:spPr>
        <p:txBody>
          <a:bodyPr vert="horz" lIns="68580" tIns="34290" rIns="68580" bIns="34290" rtlCol="0" anchor="t">
            <a:normAutofit/>
          </a:bodyPr>
          <a:lstStyle/>
          <a:p>
            <a:pPr>
              <a:spcBef>
                <a:spcPts val="0"/>
              </a:spcBef>
              <a:buFont typeface="Wingdings" panose="05000000000000000000" pitchFamily="2" charset="2"/>
              <a:buChar char="§"/>
              <a:defRPr/>
            </a:pPr>
            <a:r>
              <a:rPr lang="en-US" altLang="en-US" sz="2925" b="1" dirty="0">
                <a:latin typeface="Candara" panose="020E0502030303020204" pitchFamily="34" charset="0"/>
              </a:rPr>
              <a:t>Alien sinners must…</a:t>
            </a:r>
          </a:p>
          <a:p>
            <a:pPr lvl="1">
              <a:spcBef>
                <a:spcPts val="0"/>
              </a:spcBef>
              <a:buSzPct val="122000"/>
              <a:buFont typeface="Wingdings" panose="05000000000000000000" pitchFamily="2" charset="2"/>
              <a:buChar char="§"/>
              <a:defRPr/>
            </a:pPr>
            <a:r>
              <a:rPr lang="en-US" altLang="en-US" sz="1800" dirty="0">
                <a:latin typeface="Candara" panose="020E0502030303020204" pitchFamily="34" charset="0"/>
              </a:rPr>
              <a:t> </a:t>
            </a:r>
            <a:r>
              <a:rPr lang="en-US" altLang="en-US" sz="2475" dirty="0">
                <a:latin typeface="Candara" panose="020E0502030303020204" pitchFamily="34" charset="0"/>
              </a:rPr>
              <a:t>Hear the Gospel – Romans 10:17</a:t>
            </a:r>
          </a:p>
          <a:p>
            <a:pPr lvl="1">
              <a:spcBef>
                <a:spcPts val="0"/>
              </a:spcBef>
              <a:buFont typeface="Wingdings" panose="05000000000000000000" pitchFamily="2" charset="2"/>
              <a:buChar char="§"/>
              <a:defRPr/>
            </a:pPr>
            <a:r>
              <a:rPr lang="en-US" altLang="en-US" sz="2475" dirty="0">
                <a:latin typeface="Candara" panose="020E0502030303020204" pitchFamily="34" charset="0"/>
              </a:rPr>
              <a:t> Believe it – John 8:24</a:t>
            </a:r>
          </a:p>
          <a:p>
            <a:pPr lvl="1">
              <a:spcBef>
                <a:spcPts val="0"/>
              </a:spcBef>
              <a:buFont typeface="Wingdings" panose="05000000000000000000" pitchFamily="2" charset="2"/>
              <a:buChar char="§"/>
              <a:defRPr/>
            </a:pPr>
            <a:r>
              <a:rPr lang="en-US" altLang="en-US" sz="2475" dirty="0">
                <a:latin typeface="Candara" panose="020E0502030303020204" pitchFamily="34" charset="0"/>
              </a:rPr>
              <a:t> Repent of sin – Acts 17:30</a:t>
            </a:r>
          </a:p>
          <a:p>
            <a:pPr lvl="1">
              <a:spcBef>
                <a:spcPts val="0"/>
              </a:spcBef>
              <a:buFont typeface="Wingdings" panose="05000000000000000000" pitchFamily="2" charset="2"/>
              <a:buChar char="§"/>
              <a:defRPr/>
            </a:pPr>
            <a:r>
              <a:rPr lang="en-US" altLang="en-US" sz="2475" dirty="0">
                <a:latin typeface="Candara" panose="020E0502030303020204" pitchFamily="34" charset="0"/>
              </a:rPr>
              <a:t> Confess Christ as Lord – Matthew 10:34</a:t>
            </a:r>
          </a:p>
          <a:p>
            <a:pPr lvl="1">
              <a:spcBef>
                <a:spcPts val="0"/>
              </a:spcBef>
              <a:buFont typeface="Wingdings" panose="05000000000000000000" pitchFamily="2" charset="2"/>
              <a:buChar char="§"/>
              <a:defRPr/>
            </a:pPr>
            <a:r>
              <a:rPr lang="en-US" altLang="en-US" sz="2475" dirty="0">
                <a:latin typeface="Candara" panose="020E0502030303020204" pitchFamily="34" charset="0"/>
              </a:rPr>
              <a:t> Be baptized for the remission of sins – Acts 2:38</a:t>
            </a:r>
          </a:p>
          <a:p>
            <a:pPr>
              <a:spcBef>
                <a:spcPts val="0"/>
              </a:spcBef>
              <a:buFont typeface="Wingdings" panose="05000000000000000000" pitchFamily="2" charset="2"/>
              <a:buChar char="§"/>
              <a:defRPr/>
            </a:pPr>
            <a:r>
              <a:rPr lang="en-US" altLang="en-US" sz="2925" b="1" dirty="0">
                <a:latin typeface="Candara" panose="020E0502030303020204" pitchFamily="34" charset="0"/>
              </a:rPr>
              <a:t>An erring child of God must…</a:t>
            </a:r>
          </a:p>
          <a:p>
            <a:pPr lvl="1" algn="just">
              <a:spcBef>
                <a:spcPts val="338"/>
              </a:spcBef>
              <a:buFont typeface="Wingdings" panose="05000000000000000000" pitchFamily="2" charset="2"/>
              <a:buChar char="§"/>
              <a:defRPr/>
            </a:pPr>
            <a:r>
              <a:rPr lang="en-US" altLang="en-US" sz="2475" dirty="0">
                <a:latin typeface="Candara" panose="020E0502030303020204" pitchFamily="34" charset="0"/>
              </a:rPr>
              <a:t> Repent and Pray for Forgiveness – 1 John 1:7-9</a:t>
            </a:r>
          </a:p>
          <a:p>
            <a:pPr algn="just">
              <a:spcBef>
                <a:spcPts val="338"/>
              </a:spcBef>
              <a:buFont typeface="Wingdings" panose="05000000000000000000" pitchFamily="2" charset="2"/>
              <a:buChar char="§"/>
              <a:defRPr/>
            </a:pPr>
            <a:r>
              <a:rPr lang="en-US" altLang="en-US" sz="2925" b="1" dirty="0">
                <a:latin typeface="Candara" panose="020E0502030303020204" pitchFamily="34" charset="0"/>
              </a:rPr>
              <a:t>Christians must </a:t>
            </a:r>
            <a:r>
              <a:rPr lang="en-US" altLang="en-US" sz="2925" b="1" i="1" dirty="0">
                <a:latin typeface="Candara" panose="020E0502030303020204" pitchFamily="34" charset="0"/>
              </a:rPr>
              <a:t>“be faithful </a:t>
            </a:r>
            <a:r>
              <a:rPr lang="en-US" altLang="en-US" sz="2925" b="1" i="1" u="sng" dirty="0">
                <a:latin typeface="Candara" panose="020E0502030303020204" pitchFamily="34" charset="0"/>
              </a:rPr>
              <a:t>unto</a:t>
            </a:r>
            <a:r>
              <a:rPr lang="en-US" altLang="en-US" sz="2925" b="1" i="1" dirty="0">
                <a:latin typeface="Candara" panose="020E0502030303020204" pitchFamily="34" charset="0"/>
              </a:rPr>
              <a:t> death”</a:t>
            </a:r>
          </a:p>
          <a:p>
            <a:pPr lvl="1">
              <a:buFont typeface="Wingdings" panose="05000000000000000000" pitchFamily="2" charset="2"/>
              <a:buChar char="§"/>
              <a:defRPr/>
            </a:pPr>
            <a:r>
              <a:rPr lang="en-US" altLang="en-US" sz="2100" dirty="0">
                <a:latin typeface="Candara" panose="020E0502030303020204" pitchFamily="34" charset="0"/>
              </a:rPr>
              <a:t> </a:t>
            </a:r>
            <a:r>
              <a:rPr lang="en-US" altLang="en-US" sz="2475" dirty="0">
                <a:latin typeface="Candara" panose="020E0502030303020204" pitchFamily="34" charset="0"/>
              </a:rPr>
              <a:t>Revelation 2:10</a:t>
            </a:r>
          </a:p>
        </p:txBody>
      </p:sp>
      <p:sp>
        <p:nvSpPr>
          <p:cNvPr id="6" name="Rectangle 5">
            <a:extLst>
              <a:ext uri="{FF2B5EF4-FFF2-40B4-BE49-F238E27FC236}">
                <a16:creationId xmlns:a16="http://schemas.microsoft.com/office/drawing/2014/main" id="{743B5056-1064-4B7A-8405-5E8363AD2307}"/>
              </a:ext>
            </a:extLst>
          </p:cNvPr>
          <p:cNvSpPr/>
          <p:nvPr/>
        </p:nvSpPr>
        <p:spPr>
          <a:xfrm rot="16200000">
            <a:off x="-889189" y="3382765"/>
            <a:ext cx="2579617" cy="646331"/>
          </a:xfrm>
          <a:prstGeom prst="rect">
            <a:avLst/>
          </a:prstGeom>
          <a:noFill/>
        </p:spPr>
        <p:txBody>
          <a:bodyPr wrap="none" lIns="68580" tIns="34290" rIns="68580" bIns="34290">
            <a:spAutoFit/>
          </a:bodyPr>
          <a:lstStyle/>
          <a:p>
            <a:pPr algn="ctr"/>
            <a:r>
              <a:rPr lang="en-US" sz="3750" b="1" dirty="0">
                <a:ln w="12700">
                  <a:solidFill>
                    <a:schemeClr val="accent1"/>
                  </a:solidFill>
                  <a:prstDash val="solid"/>
                </a:ln>
                <a:solidFill>
                  <a:schemeClr val="bg1">
                    <a:lumMod val="65000"/>
                  </a:schemeClr>
                </a:solidFill>
                <a:effectLst>
                  <a:outerShdw dist="38100" dir="2640000" algn="bl" rotWithShape="0">
                    <a:schemeClr val="accent1"/>
                  </a:outerShdw>
                </a:effectLst>
                <a:latin typeface="Candara" panose="020E0502030303020204" pitchFamily="34" charset="0"/>
              </a:rPr>
              <a:t>INVITATION</a:t>
            </a:r>
          </a:p>
        </p:txBody>
      </p:sp>
    </p:spTree>
    <p:extLst>
      <p:ext uri="{BB962C8B-B14F-4D97-AF65-F5344CB8AC3E}">
        <p14:creationId xmlns:p14="http://schemas.microsoft.com/office/powerpoint/2010/main" val="34738475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 background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chemeClr val="tx2"/>
        </a:solidFill>
        <a:ln>
          <a:solidFill>
            <a:schemeClr val="tx2"/>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mpany meeting presentation.potx" id="{77F2D8A2-507B-4878-B2FF-8D528D9C7FD9}" vid="{1CC704D5-A0BA-4179-BDE4-EF17843D99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Company meeting presentation</Template>
  <TotalTime>193</TotalTime>
  <Words>632</Words>
  <Application>Microsoft Office PowerPoint</Application>
  <PresentationFormat>On-screen Show (4:3)</PresentationFormat>
  <Paragraphs>39</Paragraphs>
  <Slides>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Candara</vt:lpstr>
      <vt:lpstr>Century Gothic</vt:lpstr>
      <vt:lpstr>Courier New</vt:lpstr>
      <vt:lpstr>Palatino Linotype</vt:lpstr>
      <vt:lpstr>Wingdings</vt:lpstr>
      <vt:lpstr>Company background presentation</vt:lpstr>
      <vt:lpstr>Worship God Gladly Sermon In Song</vt:lpstr>
      <vt:lpstr>Worship God Gladly</vt:lpstr>
      <vt:lpstr>Worship God Gladly</vt:lpstr>
      <vt:lpstr>“What shall we do?” - Acts 2:38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Redemption in Christ</dc:title>
  <dc:creator>Tommy McClure</dc:creator>
  <cp:lastModifiedBy>Tommy McClure</cp:lastModifiedBy>
  <cp:revision>7</cp:revision>
  <cp:lastPrinted>2022-05-27T20:30:08Z</cp:lastPrinted>
  <dcterms:created xsi:type="dcterms:W3CDTF">2022-01-30T22:20:48Z</dcterms:created>
  <dcterms:modified xsi:type="dcterms:W3CDTF">2022-05-28T22:31:10Z</dcterms:modified>
</cp:coreProperties>
</file>