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handoutMasterIdLst>
    <p:handoutMasterId r:id="rId18"/>
  </p:handoutMasterIdLst>
  <p:sldIdLst>
    <p:sldId id="259" r:id="rId5"/>
    <p:sldId id="261" r:id="rId6"/>
    <p:sldId id="262" r:id="rId7"/>
    <p:sldId id="264" r:id="rId8"/>
    <p:sldId id="265" r:id="rId9"/>
    <p:sldId id="266" r:id="rId10"/>
    <p:sldId id="267" r:id="rId11"/>
    <p:sldId id="268" r:id="rId12"/>
    <p:sldId id="269" r:id="rId13"/>
    <p:sldId id="270" r:id="rId14"/>
    <p:sldId id="368" r:id="rId15"/>
    <p:sldId id="367"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C79192-5A94-4C4F-A892-683364C3E0D0}" v="162" dt="2022-05-28T22:49:27.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9" autoAdjust="0"/>
    <p:restoredTop sz="61577" autoAdjust="0"/>
  </p:normalViewPr>
  <p:slideViewPr>
    <p:cSldViewPr snapToGrid="0">
      <p:cViewPr varScale="1">
        <p:scale>
          <a:sx n="66" d="100"/>
          <a:sy n="66" d="100"/>
        </p:scale>
        <p:origin x="2898"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3936" y="-12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AC79192-5A94-4C4F-A892-683364C3E0D0}"/>
    <pc:docChg chg="undo custSel addSld delSld modSld sldOrd modMainMaster modNotesMaster">
      <pc:chgData name="Tommy McClure" userId="5f57beb918c8a44c" providerId="LiveId" clId="{8AC79192-5A94-4C4F-A892-683364C3E0D0}" dt="2022-05-29T14:28:13.516" v="7778" actId="6549"/>
      <pc:docMkLst>
        <pc:docMk/>
      </pc:docMkLst>
      <pc:sldChg chg="modSp mod modTransition modAnim modNotes modNotesTx">
        <pc:chgData name="Tommy McClure" userId="5f57beb918c8a44c" providerId="LiveId" clId="{8AC79192-5A94-4C4F-A892-683364C3E0D0}" dt="2022-05-29T14:28:13.516" v="7778" actId="6549"/>
        <pc:sldMkLst>
          <pc:docMk/>
          <pc:sldMk cId="4125624695" sldId="259"/>
        </pc:sldMkLst>
        <pc:spChg chg="mod">
          <ac:chgData name="Tommy McClure" userId="5f57beb918c8a44c" providerId="LiveId" clId="{8AC79192-5A94-4C4F-A892-683364C3E0D0}" dt="2022-05-28T22:49:37.322" v="7078" actId="1076"/>
          <ac:spMkLst>
            <pc:docMk/>
            <pc:sldMk cId="4125624695" sldId="259"/>
            <ac:spMk id="2" creationId="{12D3C9CC-F0AD-4F56-9B0F-18ED29C3B4C9}"/>
          </ac:spMkLst>
        </pc:spChg>
        <pc:spChg chg="mod">
          <ac:chgData name="Tommy McClure" userId="5f57beb918c8a44c" providerId="LiveId" clId="{8AC79192-5A94-4C4F-A892-683364C3E0D0}" dt="2022-05-28T22:49:27.555" v="7076" actId="122"/>
          <ac:spMkLst>
            <pc:docMk/>
            <pc:sldMk cId="4125624695" sldId="259"/>
            <ac:spMk id="3" creationId="{F5138C4F-5ED7-4B74-B0C6-2DF6DC04F194}"/>
          </ac:spMkLst>
        </pc:spChg>
      </pc:sldChg>
      <pc:sldChg chg="addSp delSp modSp del mod modTransition setBg setClrOvrMap">
        <pc:chgData name="Tommy McClure" userId="5f57beb918c8a44c" providerId="LiveId" clId="{8AC79192-5A94-4C4F-A892-683364C3E0D0}" dt="2022-05-28T21:40:06.789" v="6302" actId="2696"/>
        <pc:sldMkLst>
          <pc:docMk/>
          <pc:sldMk cId="2151924880" sldId="260"/>
        </pc:sldMkLst>
        <pc:spChg chg="mod">
          <ac:chgData name="Tommy McClure" userId="5f57beb918c8a44c" providerId="LiveId" clId="{8AC79192-5A94-4C4F-A892-683364C3E0D0}" dt="2022-05-28T01:54:06.854" v="0" actId="26606"/>
          <ac:spMkLst>
            <pc:docMk/>
            <pc:sldMk cId="2151924880" sldId="260"/>
            <ac:spMk id="2" creationId="{ABD5D5B6-1EE6-4A33-9D8C-0932DF771FAF}"/>
          </ac:spMkLst>
        </pc:spChg>
        <pc:spChg chg="del">
          <ac:chgData name="Tommy McClure" userId="5f57beb918c8a44c" providerId="LiveId" clId="{8AC79192-5A94-4C4F-A892-683364C3E0D0}" dt="2022-05-28T01:54:06.854" v="0" actId="26606"/>
          <ac:spMkLst>
            <pc:docMk/>
            <pc:sldMk cId="2151924880" sldId="260"/>
            <ac:spMk id="41" creationId="{EC0294F1-7EE2-4EB9-A41B-908481D40AC9}"/>
          </ac:spMkLst>
        </pc:spChg>
        <pc:spChg chg="del">
          <ac:chgData name="Tommy McClure" userId="5f57beb918c8a44c" providerId="LiveId" clId="{8AC79192-5A94-4C4F-A892-683364C3E0D0}" dt="2022-05-28T01:54:06.854" v="0" actId="26606"/>
          <ac:spMkLst>
            <pc:docMk/>
            <pc:sldMk cId="2151924880" sldId="260"/>
            <ac:spMk id="43" creationId="{B5E326A3-EB92-4BDA-9F77-45197E0CBE7E}"/>
          </ac:spMkLst>
        </pc:spChg>
        <pc:spChg chg="del">
          <ac:chgData name="Tommy McClure" userId="5f57beb918c8a44c" providerId="LiveId" clId="{8AC79192-5A94-4C4F-A892-683364C3E0D0}" dt="2022-05-28T01:54:06.854" v="0" actId="26606"/>
          <ac:spMkLst>
            <pc:docMk/>
            <pc:sldMk cId="2151924880" sldId="260"/>
            <ac:spMk id="45" creationId="{CAC996C7-7B84-4645-9AA1-6EA85EAB47D6}"/>
          </ac:spMkLst>
        </pc:spChg>
        <pc:spChg chg="del">
          <ac:chgData name="Tommy McClure" userId="5f57beb918c8a44c" providerId="LiveId" clId="{8AC79192-5A94-4C4F-A892-683364C3E0D0}" dt="2022-05-28T01:54:06.854" v="0" actId="26606"/>
          <ac:spMkLst>
            <pc:docMk/>
            <pc:sldMk cId="2151924880" sldId="260"/>
            <ac:spMk id="47" creationId="{32DC315B-5680-47D9-B827-34D012FB14B2}"/>
          </ac:spMkLst>
        </pc:spChg>
        <pc:spChg chg="add">
          <ac:chgData name="Tommy McClure" userId="5f57beb918c8a44c" providerId="LiveId" clId="{8AC79192-5A94-4C4F-A892-683364C3E0D0}" dt="2022-05-28T01:54:06.854" v="0" actId="26606"/>
          <ac:spMkLst>
            <pc:docMk/>
            <pc:sldMk cId="2151924880" sldId="260"/>
            <ac:spMk id="53" creationId="{936FA072-D541-4EE8-9DC6-513AAB2B95D4}"/>
          </ac:spMkLst>
        </pc:spChg>
        <pc:spChg chg="add">
          <ac:chgData name="Tommy McClure" userId="5f57beb918c8a44c" providerId="LiveId" clId="{8AC79192-5A94-4C4F-A892-683364C3E0D0}" dt="2022-05-28T01:54:06.854" v="0" actId="26606"/>
          <ac:spMkLst>
            <pc:docMk/>
            <pc:sldMk cId="2151924880" sldId="260"/>
            <ac:spMk id="57" creationId="{27A27B9E-2573-4972-8BC6-6FC372B9F644}"/>
          </ac:spMkLst>
        </pc:spChg>
        <pc:spChg chg="add">
          <ac:chgData name="Tommy McClure" userId="5f57beb918c8a44c" providerId="LiveId" clId="{8AC79192-5A94-4C4F-A892-683364C3E0D0}" dt="2022-05-28T01:54:06.854" v="0" actId="26606"/>
          <ac:spMkLst>
            <pc:docMk/>
            <pc:sldMk cId="2151924880" sldId="260"/>
            <ac:spMk id="59" creationId="{A2684A4E-2FEB-456B-BFC9-4FEA3CCD5697}"/>
          </ac:spMkLst>
        </pc:spChg>
        <pc:graphicFrameChg chg="del">
          <ac:chgData name="Tommy McClure" userId="5f57beb918c8a44c" providerId="LiveId" clId="{8AC79192-5A94-4C4F-A892-683364C3E0D0}" dt="2022-05-28T01:54:06.854" v="0" actId="26606"/>
          <ac:graphicFrameMkLst>
            <pc:docMk/>
            <pc:sldMk cId="2151924880" sldId="260"/>
            <ac:graphicFrameMk id="36" creationId="{6BA025B2-6EAF-4BAB-AE0F-7FFFCD4D8AFF}"/>
          </ac:graphicFrameMkLst>
        </pc:graphicFrameChg>
        <pc:graphicFrameChg chg="add">
          <ac:chgData name="Tommy McClure" userId="5f57beb918c8a44c" providerId="LiveId" clId="{8AC79192-5A94-4C4F-A892-683364C3E0D0}" dt="2022-05-28T01:54:06.854" v="0" actId="26606"/>
          <ac:graphicFrameMkLst>
            <pc:docMk/>
            <pc:sldMk cId="2151924880" sldId="260"/>
            <ac:graphicFrameMk id="49" creationId="{05C00E29-FC38-FE4B-753D-FE50C8719304}"/>
          </ac:graphicFrameMkLst>
        </pc:graphicFrameChg>
        <pc:picChg chg="add">
          <ac:chgData name="Tommy McClure" userId="5f57beb918c8a44c" providerId="LiveId" clId="{8AC79192-5A94-4C4F-A892-683364C3E0D0}" dt="2022-05-28T01:54:06.854" v="0" actId="26606"/>
          <ac:picMkLst>
            <pc:docMk/>
            <pc:sldMk cId="2151924880" sldId="260"/>
            <ac:picMk id="55" creationId="{2BD4AA0B-889E-42F1-8C61-06B590988062}"/>
          </ac:picMkLst>
        </pc:picChg>
      </pc:sldChg>
      <pc:sldChg chg="addSp modSp new mod ord modTransition modAnim modNotes modNotesTx">
        <pc:chgData name="Tommy McClure" userId="5f57beb918c8a44c" providerId="LiveId" clId="{8AC79192-5A94-4C4F-A892-683364C3E0D0}" dt="2022-05-28T23:12:56.529" v="7082" actId="255"/>
        <pc:sldMkLst>
          <pc:docMk/>
          <pc:sldMk cId="1591278138" sldId="261"/>
        </pc:sldMkLst>
        <pc:spChg chg="mod">
          <ac:chgData name="Tommy McClure" userId="5f57beb918c8a44c" providerId="LiveId" clId="{8AC79192-5A94-4C4F-A892-683364C3E0D0}" dt="2022-05-28T01:56:15.621" v="32" actId="1076"/>
          <ac:spMkLst>
            <pc:docMk/>
            <pc:sldMk cId="1591278138" sldId="261"/>
            <ac:spMk id="2" creationId="{19D4D5C9-AE6E-7D3B-0F33-BD7B3865BC0C}"/>
          </ac:spMkLst>
        </pc:spChg>
        <pc:spChg chg="mod ord">
          <ac:chgData name="Tommy McClure" userId="5f57beb918c8a44c" providerId="LiveId" clId="{8AC79192-5A94-4C4F-A892-683364C3E0D0}" dt="2022-05-28T16:22:42.028" v="2068" actId="166"/>
          <ac:spMkLst>
            <pc:docMk/>
            <pc:sldMk cId="1591278138" sldId="261"/>
            <ac:spMk id="3" creationId="{63BB478E-EE50-149E-0F81-FA7AD0BADD4E}"/>
          </ac:spMkLst>
        </pc:spChg>
        <pc:spChg chg="add mod">
          <ac:chgData name="Tommy McClure" userId="5f57beb918c8a44c" providerId="LiveId" clId="{8AC79192-5A94-4C4F-A892-683364C3E0D0}" dt="2022-05-28T16:22:23.963" v="2067" actId="2085"/>
          <ac:spMkLst>
            <pc:docMk/>
            <pc:sldMk cId="1591278138" sldId="261"/>
            <ac:spMk id="4" creationId="{5A982CB5-D843-8497-65A9-D1FA91B31156}"/>
          </ac:spMkLst>
        </pc:spChg>
      </pc:sldChg>
      <pc:sldChg chg="addSp delSp modSp add mod ord modTransition setBg modAnim setClrOvrMap modNotes modNotesTx">
        <pc:chgData name="Tommy McClure" userId="5f57beb918c8a44c" providerId="LiveId" clId="{8AC79192-5A94-4C4F-A892-683364C3E0D0}" dt="2022-05-28T23:13:24.410" v="7087" actId="14100"/>
        <pc:sldMkLst>
          <pc:docMk/>
          <pc:sldMk cId="619520442" sldId="262"/>
        </pc:sldMkLst>
        <pc:spChg chg="mod">
          <ac:chgData name="Tommy McClure" userId="5f57beb918c8a44c" providerId="LiveId" clId="{8AC79192-5A94-4C4F-A892-683364C3E0D0}" dt="2022-05-28T02:19:36.008" v="266" actId="1076"/>
          <ac:spMkLst>
            <pc:docMk/>
            <pc:sldMk cId="619520442" sldId="262"/>
            <ac:spMk id="2" creationId="{ABD5D5B6-1EE6-4A33-9D8C-0932DF771FAF}"/>
          </ac:spMkLst>
        </pc:spChg>
        <pc:spChg chg="add del mod">
          <ac:chgData name="Tommy McClure" userId="5f57beb918c8a44c" providerId="LiveId" clId="{8AC79192-5A94-4C4F-A892-683364C3E0D0}" dt="2022-05-28T18:17:02.450" v="2444" actId="20577"/>
          <ac:spMkLst>
            <pc:docMk/>
            <pc:sldMk cId="619520442" sldId="262"/>
            <ac:spMk id="3" creationId="{D9EFC811-6415-7685-9EB2-BE5C018523E4}"/>
          </ac:spMkLst>
        </pc:spChg>
        <pc:spChg chg="del">
          <ac:chgData name="Tommy McClure" userId="5f57beb918c8a44c" providerId="LiveId" clId="{8AC79192-5A94-4C4F-A892-683364C3E0D0}" dt="2022-05-28T01:55:05.951" v="3" actId="26606"/>
          <ac:spMkLst>
            <pc:docMk/>
            <pc:sldMk cId="619520442" sldId="262"/>
            <ac:spMk id="53" creationId="{936FA072-D541-4EE8-9DC6-513AAB2B95D4}"/>
          </ac:spMkLst>
        </pc:spChg>
        <pc:spChg chg="del">
          <ac:chgData name="Tommy McClure" userId="5f57beb918c8a44c" providerId="LiveId" clId="{8AC79192-5A94-4C4F-A892-683364C3E0D0}" dt="2022-05-28T01:55:05.951" v="3" actId="26606"/>
          <ac:spMkLst>
            <pc:docMk/>
            <pc:sldMk cId="619520442" sldId="262"/>
            <ac:spMk id="57" creationId="{27A27B9E-2573-4972-8BC6-6FC372B9F644}"/>
          </ac:spMkLst>
        </pc:spChg>
        <pc:spChg chg="del">
          <ac:chgData name="Tommy McClure" userId="5f57beb918c8a44c" providerId="LiveId" clId="{8AC79192-5A94-4C4F-A892-683364C3E0D0}" dt="2022-05-28T01:55:05.951" v="3" actId="26606"/>
          <ac:spMkLst>
            <pc:docMk/>
            <pc:sldMk cId="619520442" sldId="262"/>
            <ac:spMk id="59" creationId="{A2684A4E-2FEB-456B-BFC9-4FEA3CCD5697}"/>
          </ac:spMkLst>
        </pc:spChg>
        <pc:spChg chg="add del">
          <ac:chgData name="Tommy McClure" userId="5f57beb918c8a44c" providerId="LiveId" clId="{8AC79192-5A94-4C4F-A892-683364C3E0D0}" dt="2022-05-28T02:17:15.975" v="177" actId="26606"/>
          <ac:spMkLst>
            <pc:docMk/>
            <pc:sldMk cId="619520442" sldId="262"/>
            <ac:spMk id="64" creationId="{EC0294F1-7EE2-4EB9-A41B-908481D40AC9}"/>
          </ac:spMkLst>
        </pc:spChg>
        <pc:spChg chg="add del">
          <ac:chgData name="Tommy McClure" userId="5f57beb918c8a44c" providerId="LiveId" clId="{8AC79192-5A94-4C4F-A892-683364C3E0D0}" dt="2022-05-28T02:17:15.975" v="177" actId="26606"/>
          <ac:spMkLst>
            <pc:docMk/>
            <pc:sldMk cId="619520442" sldId="262"/>
            <ac:spMk id="66" creationId="{B5E326A3-EB92-4BDA-9F77-45197E0CBE7E}"/>
          </ac:spMkLst>
        </pc:spChg>
        <pc:spChg chg="add del">
          <ac:chgData name="Tommy McClure" userId="5f57beb918c8a44c" providerId="LiveId" clId="{8AC79192-5A94-4C4F-A892-683364C3E0D0}" dt="2022-05-28T02:17:15.975" v="177" actId="26606"/>
          <ac:spMkLst>
            <pc:docMk/>
            <pc:sldMk cId="619520442" sldId="262"/>
            <ac:spMk id="68" creationId="{CAC996C7-7B84-4645-9AA1-6EA85EAB47D6}"/>
          </ac:spMkLst>
        </pc:spChg>
        <pc:spChg chg="add del">
          <ac:chgData name="Tommy McClure" userId="5f57beb918c8a44c" providerId="LiveId" clId="{8AC79192-5A94-4C4F-A892-683364C3E0D0}" dt="2022-05-28T02:17:15.975" v="177" actId="26606"/>
          <ac:spMkLst>
            <pc:docMk/>
            <pc:sldMk cId="619520442" sldId="262"/>
            <ac:spMk id="70" creationId="{32DC315B-5680-47D9-B827-34D012FB14B2}"/>
          </ac:spMkLst>
        </pc:spChg>
        <pc:spChg chg="add">
          <ac:chgData name="Tommy McClure" userId="5f57beb918c8a44c" providerId="LiveId" clId="{8AC79192-5A94-4C4F-A892-683364C3E0D0}" dt="2022-05-28T02:17:15.975" v="177" actId="26606"/>
          <ac:spMkLst>
            <pc:docMk/>
            <pc:sldMk cId="619520442" sldId="262"/>
            <ac:spMk id="81" creationId="{4C790028-99AE-4AE4-8269-9913E2D50625}"/>
          </ac:spMkLst>
        </pc:spChg>
        <pc:spChg chg="add">
          <ac:chgData name="Tommy McClure" userId="5f57beb918c8a44c" providerId="LiveId" clId="{8AC79192-5A94-4C4F-A892-683364C3E0D0}" dt="2022-05-28T02:17:15.975" v="177" actId="26606"/>
          <ac:spMkLst>
            <pc:docMk/>
            <pc:sldMk cId="619520442" sldId="262"/>
            <ac:spMk id="83" creationId="{06936A2A-FE08-4EE0-A409-3EF3FA2448DE}"/>
          </ac:spMkLst>
        </pc:spChg>
        <pc:spChg chg="add">
          <ac:chgData name="Tommy McClure" userId="5f57beb918c8a44c" providerId="LiveId" clId="{8AC79192-5A94-4C4F-A892-683364C3E0D0}" dt="2022-05-28T02:17:15.975" v="177" actId="26606"/>
          <ac:spMkLst>
            <pc:docMk/>
            <pc:sldMk cId="619520442" sldId="262"/>
            <ac:spMk id="85" creationId="{BAF0407B-48CB-4C05-B0D7-7A69A0D407F1}"/>
          </ac:spMkLst>
        </pc:spChg>
        <pc:spChg chg="add">
          <ac:chgData name="Tommy McClure" userId="5f57beb918c8a44c" providerId="LiveId" clId="{8AC79192-5A94-4C4F-A892-683364C3E0D0}" dt="2022-05-28T02:17:15.975" v="177" actId="26606"/>
          <ac:spMkLst>
            <pc:docMk/>
            <pc:sldMk cId="619520442" sldId="262"/>
            <ac:spMk id="87" creationId="{ADC50C3D-0DA0-4914-B5B4-D1819CC69813}"/>
          </ac:spMkLst>
        </pc:spChg>
        <pc:spChg chg="add">
          <ac:chgData name="Tommy McClure" userId="5f57beb918c8a44c" providerId="LiveId" clId="{8AC79192-5A94-4C4F-A892-683364C3E0D0}" dt="2022-05-28T02:17:15.975" v="177" actId="26606"/>
          <ac:spMkLst>
            <pc:docMk/>
            <pc:sldMk cId="619520442" sldId="262"/>
            <ac:spMk id="89" creationId="{8CF9E583-1A92-4144-B4FA-81D98317FA04}"/>
          </ac:spMkLst>
        </pc:spChg>
        <pc:spChg chg="add">
          <ac:chgData name="Tommy McClure" userId="5f57beb918c8a44c" providerId="LiveId" clId="{8AC79192-5A94-4C4F-A892-683364C3E0D0}" dt="2022-05-28T02:17:15.975" v="177" actId="26606"/>
          <ac:spMkLst>
            <pc:docMk/>
            <pc:sldMk cId="619520442" sldId="262"/>
            <ac:spMk id="91" creationId="{55980737-1E33-40A8-819D-C20C41E4F7E5}"/>
          </ac:spMkLst>
        </pc:spChg>
        <pc:spChg chg="add">
          <ac:chgData name="Tommy McClure" userId="5f57beb918c8a44c" providerId="LiveId" clId="{8AC79192-5A94-4C4F-A892-683364C3E0D0}" dt="2022-05-28T02:17:15.975" v="177" actId="26606"/>
          <ac:spMkLst>
            <pc:docMk/>
            <pc:sldMk cId="619520442" sldId="262"/>
            <ac:spMk id="97" creationId="{32927575-BD84-44B6-BE49-E0C7EDD0E696}"/>
          </ac:spMkLst>
        </pc:spChg>
        <pc:spChg chg="add">
          <ac:chgData name="Tommy McClure" userId="5f57beb918c8a44c" providerId="LiveId" clId="{8AC79192-5A94-4C4F-A892-683364C3E0D0}" dt="2022-05-28T02:17:15.975" v="177" actId="26606"/>
          <ac:spMkLst>
            <pc:docMk/>
            <pc:sldMk cId="619520442" sldId="262"/>
            <ac:spMk id="99" creationId="{73FDF09A-B960-49F4-BAEB-DA397BDCD4EB}"/>
          </ac:spMkLst>
        </pc:spChg>
        <pc:spChg chg="add">
          <ac:chgData name="Tommy McClure" userId="5f57beb918c8a44c" providerId="LiveId" clId="{8AC79192-5A94-4C4F-A892-683364C3E0D0}" dt="2022-05-28T02:17:15.975" v="177" actId="26606"/>
          <ac:spMkLst>
            <pc:docMk/>
            <pc:sldMk cId="619520442" sldId="262"/>
            <ac:spMk id="101" creationId="{791BE6C0-4118-460B-90C2-16004124745E}"/>
          </ac:spMkLst>
        </pc:spChg>
        <pc:spChg chg="add">
          <ac:chgData name="Tommy McClure" userId="5f57beb918c8a44c" providerId="LiveId" clId="{8AC79192-5A94-4C4F-A892-683364C3E0D0}" dt="2022-05-28T02:17:15.975" v="177" actId="26606"/>
          <ac:spMkLst>
            <pc:docMk/>
            <pc:sldMk cId="619520442" sldId="262"/>
            <ac:spMk id="103" creationId="{15B5C763-A6E8-4D31-B139-30D083B824FF}"/>
          </ac:spMkLst>
        </pc:spChg>
        <pc:graphicFrameChg chg="del mod modGraphic">
          <ac:chgData name="Tommy McClure" userId="5f57beb918c8a44c" providerId="LiveId" clId="{8AC79192-5A94-4C4F-A892-683364C3E0D0}" dt="2022-05-28T02:16:23.520" v="176" actId="478"/>
          <ac:graphicFrameMkLst>
            <pc:docMk/>
            <pc:sldMk cId="619520442" sldId="262"/>
            <ac:graphicFrameMk id="49" creationId="{05C00E29-FC38-FE4B-753D-FE50C8719304}"/>
          </ac:graphicFrameMkLst>
        </pc:graphicFrameChg>
        <pc:picChg chg="del">
          <ac:chgData name="Tommy McClure" userId="5f57beb918c8a44c" providerId="LiveId" clId="{8AC79192-5A94-4C4F-A892-683364C3E0D0}" dt="2022-05-28T01:55:05.951" v="3" actId="26606"/>
          <ac:picMkLst>
            <pc:docMk/>
            <pc:sldMk cId="619520442" sldId="262"/>
            <ac:picMk id="55" creationId="{2BD4AA0B-889E-42F1-8C61-06B590988062}"/>
          </ac:picMkLst>
        </pc:picChg>
        <pc:picChg chg="add del mod">
          <ac:chgData name="Tommy McClure" userId="5f57beb918c8a44c" providerId="LiveId" clId="{8AC79192-5A94-4C4F-A892-683364C3E0D0}" dt="2022-05-28T02:17:32.291" v="180" actId="478"/>
          <ac:picMkLst>
            <pc:docMk/>
            <pc:sldMk cId="619520442" sldId="262"/>
            <ac:picMk id="74" creationId="{BFF1AF08-CB52-D0F9-DD5C-F53DA267EC45}"/>
          </ac:picMkLst>
        </pc:picChg>
        <pc:picChg chg="add">
          <ac:chgData name="Tommy McClure" userId="5f57beb918c8a44c" providerId="LiveId" clId="{8AC79192-5A94-4C4F-A892-683364C3E0D0}" dt="2022-05-28T02:17:15.975" v="177" actId="26606"/>
          <ac:picMkLst>
            <pc:docMk/>
            <pc:sldMk cId="619520442" sldId="262"/>
            <ac:picMk id="77" creationId="{01AF5FBB-9FDC-4D75-9DD6-DAF01ED197A0}"/>
          </ac:picMkLst>
        </pc:picChg>
        <pc:picChg chg="add">
          <ac:chgData name="Tommy McClure" userId="5f57beb918c8a44c" providerId="LiveId" clId="{8AC79192-5A94-4C4F-A892-683364C3E0D0}" dt="2022-05-28T02:17:15.975" v="177" actId="26606"/>
          <ac:picMkLst>
            <pc:docMk/>
            <pc:sldMk cId="619520442" sldId="262"/>
            <ac:picMk id="79" creationId="{933BBBE6-F4CF-483E-BA74-B51421B4D93F}"/>
          </ac:picMkLst>
        </pc:picChg>
        <pc:picChg chg="add">
          <ac:chgData name="Tommy McClure" userId="5f57beb918c8a44c" providerId="LiveId" clId="{8AC79192-5A94-4C4F-A892-683364C3E0D0}" dt="2022-05-28T02:17:15.975" v="177" actId="26606"/>
          <ac:picMkLst>
            <pc:docMk/>
            <pc:sldMk cId="619520442" sldId="262"/>
            <ac:picMk id="93" creationId="{6ABBD51A-FA48-44B8-B184-A40D7F134F1C}"/>
          </ac:picMkLst>
        </pc:picChg>
        <pc:picChg chg="add">
          <ac:chgData name="Tommy McClure" userId="5f57beb918c8a44c" providerId="LiveId" clId="{8AC79192-5A94-4C4F-A892-683364C3E0D0}" dt="2022-05-28T02:17:15.975" v="177" actId="26606"/>
          <ac:picMkLst>
            <pc:docMk/>
            <pc:sldMk cId="619520442" sldId="262"/>
            <ac:picMk id="95" creationId="{510188A9-F0D9-4FE9-85DC-2179145278CD}"/>
          </ac:picMkLst>
        </pc:picChg>
      </pc:sldChg>
      <pc:sldChg chg="add del modTransition">
        <pc:chgData name="Tommy McClure" userId="5f57beb918c8a44c" providerId="LiveId" clId="{8AC79192-5A94-4C4F-A892-683364C3E0D0}" dt="2022-05-28T21:40:11.509" v="6303" actId="2696"/>
        <pc:sldMkLst>
          <pc:docMk/>
          <pc:sldMk cId="2635786127" sldId="263"/>
        </pc:sldMkLst>
      </pc:sldChg>
      <pc:sldChg chg="addSp modSp add mod ord modTransition setBg modAnim modNotes modNotesTx">
        <pc:chgData name="Tommy McClure" userId="5f57beb918c8a44c" providerId="LiveId" clId="{8AC79192-5A94-4C4F-A892-683364C3E0D0}" dt="2022-05-28T23:14:18.572" v="7094" actId="20577"/>
        <pc:sldMkLst>
          <pc:docMk/>
          <pc:sldMk cId="862615826" sldId="264"/>
        </pc:sldMkLst>
        <pc:spChg chg="mod">
          <ac:chgData name="Tommy McClure" userId="5f57beb918c8a44c" providerId="LiveId" clId="{8AC79192-5A94-4C4F-A892-683364C3E0D0}" dt="2022-05-28T18:17:52.409" v="2469" actId="20577"/>
          <ac:spMkLst>
            <pc:docMk/>
            <pc:sldMk cId="862615826" sldId="264"/>
            <ac:spMk id="2" creationId="{19D4D5C9-AE6E-7D3B-0F33-BD7B3865BC0C}"/>
          </ac:spMkLst>
        </pc:spChg>
        <pc:spChg chg="mod">
          <ac:chgData name="Tommy McClure" userId="5f57beb918c8a44c" providerId="LiveId" clId="{8AC79192-5A94-4C4F-A892-683364C3E0D0}" dt="2022-05-28T22:11:02.122" v="6706" actId="207"/>
          <ac:spMkLst>
            <pc:docMk/>
            <pc:sldMk cId="862615826" sldId="264"/>
            <ac:spMk id="3" creationId="{63BB478E-EE50-149E-0F81-FA7AD0BADD4E}"/>
          </ac:spMkLst>
        </pc:spChg>
        <pc:spChg chg="add">
          <ac:chgData name="Tommy McClure" userId="5f57beb918c8a44c" providerId="LiveId" clId="{8AC79192-5A94-4C4F-A892-683364C3E0D0}" dt="2022-05-28T02:35:17.784" v="774" actId="26606"/>
          <ac:spMkLst>
            <pc:docMk/>
            <pc:sldMk cId="862615826" sldId="264"/>
            <ac:spMk id="12" creationId="{7BA5DE79-30D1-4A10-8DB9-0A6E523A9723}"/>
          </ac:spMkLst>
        </pc:spChg>
        <pc:spChg chg="add">
          <ac:chgData name="Tommy McClure" userId="5f57beb918c8a44c" providerId="LiveId" clId="{8AC79192-5A94-4C4F-A892-683364C3E0D0}" dt="2022-05-28T02:35:17.784" v="774" actId="26606"/>
          <ac:spMkLst>
            <pc:docMk/>
            <pc:sldMk cId="862615826" sldId="264"/>
            <ac:spMk id="14" creationId="{9ABD0D63-D23F-4AE7-8270-4185EF9C1C25}"/>
          </ac:spMkLst>
        </pc:spChg>
        <pc:spChg chg="add">
          <ac:chgData name="Tommy McClure" userId="5f57beb918c8a44c" providerId="LiveId" clId="{8AC79192-5A94-4C4F-A892-683364C3E0D0}" dt="2022-05-28T02:35:17.784" v="774" actId="26606"/>
          <ac:spMkLst>
            <pc:docMk/>
            <pc:sldMk cId="862615826" sldId="264"/>
            <ac:spMk id="16" creationId="{72168E9E-94E9-4BE3-B88C-C8A468117753}"/>
          </ac:spMkLst>
        </pc:spChg>
        <pc:spChg chg="add">
          <ac:chgData name="Tommy McClure" userId="5f57beb918c8a44c" providerId="LiveId" clId="{8AC79192-5A94-4C4F-A892-683364C3E0D0}" dt="2022-05-28T02:35:17.784" v="774" actId="26606"/>
          <ac:spMkLst>
            <pc:docMk/>
            <pc:sldMk cId="862615826" sldId="264"/>
            <ac:spMk id="18" creationId="{12107AC1-AA0D-4097-B03D-FD3C632AB886}"/>
          </ac:spMkLst>
        </pc:spChg>
        <pc:spChg chg="add">
          <ac:chgData name="Tommy McClure" userId="5f57beb918c8a44c" providerId="LiveId" clId="{8AC79192-5A94-4C4F-A892-683364C3E0D0}" dt="2022-05-28T02:35:17.784" v="774" actId="26606"/>
          <ac:spMkLst>
            <pc:docMk/>
            <pc:sldMk cId="862615826" sldId="264"/>
            <ac:spMk id="20" creationId="{7C8D231A-EC46-4736-B00F-76D307082204}"/>
          </ac:spMkLst>
        </pc:spChg>
        <pc:spChg chg="add">
          <ac:chgData name="Tommy McClure" userId="5f57beb918c8a44c" providerId="LiveId" clId="{8AC79192-5A94-4C4F-A892-683364C3E0D0}" dt="2022-05-28T02:35:17.784" v="774" actId="26606"/>
          <ac:spMkLst>
            <pc:docMk/>
            <pc:sldMk cId="862615826" sldId="264"/>
            <ac:spMk id="22" creationId="{3C38C329-05C1-44E0-942C-D7A60A7F2810}"/>
          </ac:spMkLst>
        </pc:spChg>
        <pc:spChg chg="add">
          <ac:chgData name="Tommy McClure" userId="5f57beb918c8a44c" providerId="LiveId" clId="{8AC79192-5A94-4C4F-A892-683364C3E0D0}" dt="2022-05-28T02:35:17.784" v="774" actId="26606"/>
          <ac:spMkLst>
            <pc:docMk/>
            <pc:sldMk cId="862615826" sldId="264"/>
            <ac:spMk id="26" creationId="{60DFF115-119D-479E-9D15-475C47026639}"/>
          </ac:spMkLst>
        </pc:spChg>
        <pc:spChg chg="add">
          <ac:chgData name="Tommy McClure" userId="5f57beb918c8a44c" providerId="LiveId" clId="{8AC79192-5A94-4C4F-A892-683364C3E0D0}" dt="2022-05-28T02:35:17.784" v="774" actId="26606"/>
          <ac:spMkLst>
            <pc:docMk/>
            <pc:sldMk cId="862615826" sldId="264"/>
            <ac:spMk id="28" creationId="{DA98F3A3-687B-4002-93F2-58E8590DC79F}"/>
          </ac:spMkLst>
        </pc:spChg>
        <pc:spChg chg="add">
          <ac:chgData name="Tommy McClure" userId="5f57beb918c8a44c" providerId="LiveId" clId="{8AC79192-5A94-4C4F-A892-683364C3E0D0}" dt="2022-05-28T02:35:17.784" v="774" actId="26606"/>
          <ac:spMkLst>
            <pc:docMk/>
            <pc:sldMk cId="862615826" sldId="264"/>
            <ac:spMk id="30" creationId="{27A1367E-049C-45E5-9C32-CC32DCEAEF94}"/>
          </ac:spMkLst>
        </pc:spChg>
        <pc:spChg chg="add">
          <ac:chgData name="Tommy McClure" userId="5f57beb918c8a44c" providerId="LiveId" clId="{8AC79192-5A94-4C4F-A892-683364C3E0D0}" dt="2022-05-28T02:35:17.784" v="774" actId="26606"/>
          <ac:spMkLst>
            <pc:docMk/>
            <pc:sldMk cId="862615826" sldId="264"/>
            <ac:spMk id="32" creationId="{7E1CAA8C-D8F1-4D3B-87B4-4B17F3E28819}"/>
          </ac:spMkLst>
        </pc:spChg>
        <pc:picChg chg="add">
          <ac:chgData name="Tommy McClure" userId="5f57beb918c8a44c" providerId="LiveId" clId="{8AC79192-5A94-4C4F-A892-683364C3E0D0}" dt="2022-05-28T02:35:17.784" v="774" actId="26606"/>
          <ac:picMkLst>
            <pc:docMk/>
            <pc:sldMk cId="862615826" sldId="264"/>
            <ac:picMk id="8" creationId="{3DBBA26C-89C3-411F-9753-606A413F89AF}"/>
          </ac:picMkLst>
        </pc:picChg>
        <pc:picChg chg="add">
          <ac:chgData name="Tommy McClure" userId="5f57beb918c8a44c" providerId="LiveId" clId="{8AC79192-5A94-4C4F-A892-683364C3E0D0}" dt="2022-05-28T02:35:17.784" v="774" actId="26606"/>
          <ac:picMkLst>
            <pc:docMk/>
            <pc:sldMk cId="862615826" sldId="264"/>
            <ac:picMk id="10" creationId="{EEAD2215-6311-4D1C-B6B5-F57CB6BFCBCA}"/>
          </ac:picMkLst>
        </pc:picChg>
        <pc:picChg chg="add">
          <ac:chgData name="Tommy McClure" userId="5f57beb918c8a44c" providerId="LiveId" clId="{8AC79192-5A94-4C4F-A892-683364C3E0D0}" dt="2022-05-28T02:35:17.784" v="774" actId="26606"/>
          <ac:picMkLst>
            <pc:docMk/>
            <pc:sldMk cId="862615826" sldId="264"/>
            <ac:picMk id="24" creationId="{A40E99DB-69B1-42D9-9A2E-A196302E0CAC}"/>
          </ac:picMkLst>
        </pc:picChg>
      </pc:sldChg>
      <pc:sldChg chg="addSp delSp modSp add mod modTransition setBg modAnim modNotes modNotesTx">
        <pc:chgData name="Tommy McClure" userId="5f57beb918c8a44c" providerId="LiveId" clId="{8AC79192-5A94-4C4F-A892-683364C3E0D0}" dt="2022-05-28T23:27:02.814" v="7227" actId="14100"/>
        <pc:sldMkLst>
          <pc:docMk/>
          <pc:sldMk cId="257380550" sldId="265"/>
        </pc:sldMkLst>
        <pc:spChg chg="mod">
          <ac:chgData name="Tommy McClure" userId="5f57beb918c8a44c" providerId="LiveId" clId="{8AC79192-5A94-4C4F-A892-683364C3E0D0}" dt="2022-05-28T02:48:16.371" v="953" actId="1037"/>
          <ac:spMkLst>
            <pc:docMk/>
            <pc:sldMk cId="257380550" sldId="265"/>
            <ac:spMk id="2" creationId="{19D4D5C9-AE6E-7D3B-0F33-BD7B3865BC0C}"/>
          </ac:spMkLst>
        </pc:spChg>
        <pc:spChg chg="mod">
          <ac:chgData name="Tommy McClure" userId="5f57beb918c8a44c" providerId="LiveId" clId="{8AC79192-5A94-4C4F-A892-683364C3E0D0}" dt="2022-05-28T18:48:30.259" v="2820" actId="255"/>
          <ac:spMkLst>
            <pc:docMk/>
            <pc:sldMk cId="257380550" sldId="265"/>
            <ac:spMk id="3" creationId="{63BB478E-EE50-149E-0F81-FA7AD0BADD4E}"/>
          </ac:spMkLst>
        </pc:spChg>
        <pc:spChg chg="add mod">
          <ac:chgData name="Tommy McClure" userId="5f57beb918c8a44c" providerId="LiveId" clId="{8AC79192-5A94-4C4F-A892-683364C3E0D0}" dt="2022-05-28T02:47:48.554" v="935" actId="1076"/>
          <ac:spMkLst>
            <pc:docMk/>
            <pc:sldMk cId="257380550" sldId="265"/>
            <ac:spMk id="4" creationId="{186D5545-1638-0A5B-8FAF-0C995C3BB92B}"/>
          </ac:spMkLst>
        </pc:spChg>
        <pc:spChg chg="add mod">
          <ac:chgData name="Tommy McClure" userId="5f57beb918c8a44c" providerId="LiveId" clId="{8AC79192-5A94-4C4F-A892-683364C3E0D0}" dt="2022-05-28T02:48:05.682" v="942" actId="1035"/>
          <ac:spMkLst>
            <pc:docMk/>
            <pc:sldMk cId="257380550" sldId="265"/>
            <ac:spMk id="5" creationId="{0F8ADC85-85AD-F3C7-8CEB-029D156E9690}"/>
          </ac:spMkLst>
        </pc:spChg>
        <pc:spChg chg="del">
          <ac:chgData name="Tommy McClure" userId="5f57beb918c8a44c" providerId="LiveId" clId="{8AC79192-5A94-4C4F-A892-683364C3E0D0}" dt="2022-05-28T02:41:54.675" v="852" actId="26606"/>
          <ac:spMkLst>
            <pc:docMk/>
            <pc:sldMk cId="257380550" sldId="265"/>
            <ac:spMk id="12" creationId="{7BA5DE79-30D1-4A10-8DB9-0A6E523A9723}"/>
          </ac:spMkLst>
        </pc:spChg>
        <pc:spChg chg="del">
          <ac:chgData name="Tommy McClure" userId="5f57beb918c8a44c" providerId="LiveId" clId="{8AC79192-5A94-4C4F-A892-683364C3E0D0}" dt="2022-05-28T02:41:54.675" v="852" actId="26606"/>
          <ac:spMkLst>
            <pc:docMk/>
            <pc:sldMk cId="257380550" sldId="265"/>
            <ac:spMk id="14" creationId="{9ABD0D63-D23F-4AE7-8270-4185EF9C1C25}"/>
          </ac:spMkLst>
        </pc:spChg>
        <pc:spChg chg="del">
          <ac:chgData name="Tommy McClure" userId="5f57beb918c8a44c" providerId="LiveId" clId="{8AC79192-5A94-4C4F-A892-683364C3E0D0}" dt="2022-05-28T02:41:54.675" v="852" actId="26606"/>
          <ac:spMkLst>
            <pc:docMk/>
            <pc:sldMk cId="257380550" sldId="265"/>
            <ac:spMk id="16" creationId="{72168E9E-94E9-4BE3-B88C-C8A468117753}"/>
          </ac:spMkLst>
        </pc:spChg>
        <pc:spChg chg="del">
          <ac:chgData name="Tommy McClure" userId="5f57beb918c8a44c" providerId="LiveId" clId="{8AC79192-5A94-4C4F-A892-683364C3E0D0}" dt="2022-05-28T02:41:54.675" v="852" actId="26606"/>
          <ac:spMkLst>
            <pc:docMk/>
            <pc:sldMk cId="257380550" sldId="265"/>
            <ac:spMk id="18" creationId="{12107AC1-AA0D-4097-B03D-FD3C632AB886}"/>
          </ac:spMkLst>
        </pc:spChg>
        <pc:spChg chg="del">
          <ac:chgData name="Tommy McClure" userId="5f57beb918c8a44c" providerId="LiveId" clId="{8AC79192-5A94-4C4F-A892-683364C3E0D0}" dt="2022-05-28T02:41:54.675" v="852" actId="26606"/>
          <ac:spMkLst>
            <pc:docMk/>
            <pc:sldMk cId="257380550" sldId="265"/>
            <ac:spMk id="20" creationId="{7C8D231A-EC46-4736-B00F-76D307082204}"/>
          </ac:spMkLst>
        </pc:spChg>
        <pc:spChg chg="del">
          <ac:chgData name="Tommy McClure" userId="5f57beb918c8a44c" providerId="LiveId" clId="{8AC79192-5A94-4C4F-A892-683364C3E0D0}" dt="2022-05-28T02:41:54.675" v="852" actId="26606"/>
          <ac:spMkLst>
            <pc:docMk/>
            <pc:sldMk cId="257380550" sldId="265"/>
            <ac:spMk id="22" creationId="{3C38C329-05C1-44E0-942C-D7A60A7F2810}"/>
          </ac:spMkLst>
        </pc:spChg>
        <pc:spChg chg="del">
          <ac:chgData name="Tommy McClure" userId="5f57beb918c8a44c" providerId="LiveId" clId="{8AC79192-5A94-4C4F-A892-683364C3E0D0}" dt="2022-05-28T02:41:54.675" v="852" actId="26606"/>
          <ac:spMkLst>
            <pc:docMk/>
            <pc:sldMk cId="257380550" sldId="265"/>
            <ac:spMk id="26" creationId="{60DFF115-119D-479E-9D15-475C47026639}"/>
          </ac:spMkLst>
        </pc:spChg>
        <pc:spChg chg="del">
          <ac:chgData name="Tommy McClure" userId="5f57beb918c8a44c" providerId="LiveId" clId="{8AC79192-5A94-4C4F-A892-683364C3E0D0}" dt="2022-05-28T02:41:54.675" v="852" actId="26606"/>
          <ac:spMkLst>
            <pc:docMk/>
            <pc:sldMk cId="257380550" sldId="265"/>
            <ac:spMk id="28" creationId="{DA98F3A3-687B-4002-93F2-58E8590DC79F}"/>
          </ac:spMkLst>
        </pc:spChg>
        <pc:spChg chg="del">
          <ac:chgData name="Tommy McClure" userId="5f57beb918c8a44c" providerId="LiveId" clId="{8AC79192-5A94-4C4F-A892-683364C3E0D0}" dt="2022-05-28T02:41:54.675" v="852" actId="26606"/>
          <ac:spMkLst>
            <pc:docMk/>
            <pc:sldMk cId="257380550" sldId="265"/>
            <ac:spMk id="30" creationId="{27A1367E-049C-45E5-9C32-CC32DCEAEF94}"/>
          </ac:spMkLst>
        </pc:spChg>
        <pc:spChg chg="del">
          <ac:chgData name="Tommy McClure" userId="5f57beb918c8a44c" providerId="LiveId" clId="{8AC79192-5A94-4C4F-A892-683364C3E0D0}" dt="2022-05-28T02:41:54.675" v="852" actId="26606"/>
          <ac:spMkLst>
            <pc:docMk/>
            <pc:sldMk cId="257380550" sldId="265"/>
            <ac:spMk id="32" creationId="{7E1CAA8C-D8F1-4D3B-87B4-4B17F3E28819}"/>
          </ac:spMkLst>
        </pc:spChg>
        <pc:spChg chg="add">
          <ac:chgData name="Tommy McClure" userId="5f57beb918c8a44c" providerId="LiveId" clId="{8AC79192-5A94-4C4F-A892-683364C3E0D0}" dt="2022-05-28T02:41:54.675" v="852" actId="26606"/>
          <ac:spMkLst>
            <pc:docMk/>
            <pc:sldMk cId="257380550" sldId="265"/>
            <ac:spMk id="41" creationId="{7BA5DE79-30D1-4A10-8DB9-0A6E523A9723}"/>
          </ac:spMkLst>
        </pc:spChg>
        <pc:spChg chg="add">
          <ac:chgData name="Tommy McClure" userId="5f57beb918c8a44c" providerId="LiveId" clId="{8AC79192-5A94-4C4F-A892-683364C3E0D0}" dt="2022-05-28T02:41:54.675" v="852" actId="26606"/>
          <ac:spMkLst>
            <pc:docMk/>
            <pc:sldMk cId="257380550" sldId="265"/>
            <ac:spMk id="43" creationId="{9ABD0D63-D23F-4AE7-8270-4185EF9C1C25}"/>
          </ac:spMkLst>
        </pc:spChg>
        <pc:spChg chg="add">
          <ac:chgData name="Tommy McClure" userId="5f57beb918c8a44c" providerId="LiveId" clId="{8AC79192-5A94-4C4F-A892-683364C3E0D0}" dt="2022-05-28T02:41:54.675" v="852" actId="26606"/>
          <ac:spMkLst>
            <pc:docMk/>
            <pc:sldMk cId="257380550" sldId="265"/>
            <ac:spMk id="45" creationId="{72168E9E-94E9-4BE3-B88C-C8A468117753}"/>
          </ac:spMkLst>
        </pc:spChg>
        <pc:spChg chg="add">
          <ac:chgData name="Tommy McClure" userId="5f57beb918c8a44c" providerId="LiveId" clId="{8AC79192-5A94-4C4F-A892-683364C3E0D0}" dt="2022-05-28T02:41:54.675" v="852" actId="26606"/>
          <ac:spMkLst>
            <pc:docMk/>
            <pc:sldMk cId="257380550" sldId="265"/>
            <ac:spMk id="47" creationId="{12107AC1-AA0D-4097-B03D-FD3C632AB886}"/>
          </ac:spMkLst>
        </pc:spChg>
        <pc:spChg chg="add">
          <ac:chgData name="Tommy McClure" userId="5f57beb918c8a44c" providerId="LiveId" clId="{8AC79192-5A94-4C4F-A892-683364C3E0D0}" dt="2022-05-28T02:41:54.675" v="852" actId="26606"/>
          <ac:spMkLst>
            <pc:docMk/>
            <pc:sldMk cId="257380550" sldId="265"/>
            <ac:spMk id="49" creationId="{7C8D231A-EC46-4736-B00F-76D307082204}"/>
          </ac:spMkLst>
        </pc:spChg>
        <pc:spChg chg="add">
          <ac:chgData name="Tommy McClure" userId="5f57beb918c8a44c" providerId="LiveId" clId="{8AC79192-5A94-4C4F-A892-683364C3E0D0}" dt="2022-05-28T02:41:54.675" v="852" actId="26606"/>
          <ac:spMkLst>
            <pc:docMk/>
            <pc:sldMk cId="257380550" sldId="265"/>
            <ac:spMk id="51" creationId="{92806DFD-E192-42CC-B190-3C4C95B8FF4E}"/>
          </ac:spMkLst>
        </pc:spChg>
        <pc:spChg chg="add">
          <ac:chgData name="Tommy McClure" userId="5f57beb918c8a44c" providerId="LiveId" clId="{8AC79192-5A94-4C4F-A892-683364C3E0D0}" dt="2022-05-28T02:41:54.675" v="852" actId="26606"/>
          <ac:spMkLst>
            <pc:docMk/>
            <pc:sldMk cId="257380550" sldId="265"/>
            <ac:spMk id="53" creationId="{558A0B6A-DEC0-46AC-8D12-B6E45FCD1EA2}"/>
          </ac:spMkLst>
        </pc:spChg>
        <pc:picChg chg="del">
          <ac:chgData name="Tommy McClure" userId="5f57beb918c8a44c" providerId="LiveId" clId="{8AC79192-5A94-4C4F-A892-683364C3E0D0}" dt="2022-05-28T02:41:54.675" v="852" actId="26606"/>
          <ac:picMkLst>
            <pc:docMk/>
            <pc:sldMk cId="257380550" sldId="265"/>
            <ac:picMk id="8" creationId="{3DBBA26C-89C3-411F-9753-606A413F89AF}"/>
          </ac:picMkLst>
        </pc:picChg>
        <pc:picChg chg="del">
          <ac:chgData name="Tommy McClure" userId="5f57beb918c8a44c" providerId="LiveId" clId="{8AC79192-5A94-4C4F-A892-683364C3E0D0}" dt="2022-05-28T02:41:54.675" v="852" actId="26606"/>
          <ac:picMkLst>
            <pc:docMk/>
            <pc:sldMk cId="257380550" sldId="265"/>
            <ac:picMk id="10" creationId="{EEAD2215-6311-4D1C-B6B5-F57CB6BFCBCA}"/>
          </ac:picMkLst>
        </pc:picChg>
        <pc:picChg chg="del">
          <ac:chgData name="Tommy McClure" userId="5f57beb918c8a44c" providerId="LiveId" clId="{8AC79192-5A94-4C4F-A892-683364C3E0D0}" dt="2022-05-28T02:41:54.675" v="852" actId="26606"/>
          <ac:picMkLst>
            <pc:docMk/>
            <pc:sldMk cId="257380550" sldId="265"/>
            <ac:picMk id="24" creationId="{A40E99DB-69B1-42D9-9A2E-A196302E0CAC}"/>
          </ac:picMkLst>
        </pc:picChg>
        <pc:picChg chg="add">
          <ac:chgData name="Tommy McClure" userId="5f57beb918c8a44c" providerId="LiveId" clId="{8AC79192-5A94-4C4F-A892-683364C3E0D0}" dt="2022-05-28T02:41:54.675" v="852" actId="26606"/>
          <ac:picMkLst>
            <pc:docMk/>
            <pc:sldMk cId="257380550" sldId="265"/>
            <ac:picMk id="37" creationId="{3DBBA26C-89C3-411F-9753-606A413F89AF}"/>
          </ac:picMkLst>
        </pc:picChg>
        <pc:picChg chg="add">
          <ac:chgData name="Tommy McClure" userId="5f57beb918c8a44c" providerId="LiveId" clId="{8AC79192-5A94-4C4F-A892-683364C3E0D0}" dt="2022-05-28T02:41:54.675" v="852" actId="26606"/>
          <ac:picMkLst>
            <pc:docMk/>
            <pc:sldMk cId="257380550" sldId="265"/>
            <ac:picMk id="39" creationId="{EEAD2215-6311-4D1C-B6B5-F57CB6BFCBCA}"/>
          </ac:picMkLst>
        </pc:picChg>
        <pc:picChg chg="add">
          <ac:chgData name="Tommy McClure" userId="5f57beb918c8a44c" providerId="LiveId" clId="{8AC79192-5A94-4C4F-A892-683364C3E0D0}" dt="2022-05-28T02:41:54.675" v="852" actId="26606"/>
          <ac:picMkLst>
            <pc:docMk/>
            <pc:sldMk cId="257380550" sldId="265"/>
            <ac:picMk id="55" creationId="{8C1A506D-EB69-4549-9782-F0EBB2A9AE9C}"/>
          </ac:picMkLst>
        </pc:picChg>
      </pc:sldChg>
      <pc:sldChg chg="modSp add mod modTransition modAnim modNotes modNotesTx">
        <pc:chgData name="Tommy McClure" userId="5f57beb918c8a44c" providerId="LiveId" clId="{8AC79192-5A94-4C4F-A892-683364C3E0D0}" dt="2022-05-28T23:27:26.069" v="7232" actId="14100"/>
        <pc:sldMkLst>
          <pc:docMk/>
          <pc:sldMk cId="270216293" sldId="266"/>
        </pc:sldMkLst>
        <pc:spChg chg="mod">
          <ac:chgData name="Tommy McClure" userId="5f57beb918c8a44c" providerId="LiveId" clId="{8AC79192-5A94-4C4F-A892-683364C3E0D0}" dt="2022-05-28T04:29:49.083" v="1518" actId="20577"/>
          <ac:spMkLst>
            <pc:docMk/>
            <pc:sldMk cId="270216293" sldId="266"/>
            <ac:spMk id="2" creationId="{19D4D5C9-AE6E-7D3B-0F33-BD7B3865BC0C}"/>
          </ac:spMkLst>
        </pc:spChg>
        <pc:spChg chg="mod">
          <ac:chgData name="Tommy McClure" userId="5f57beb918c8a44c" providerId="LiveId" clId="{8AC79192-5A94-4C4F-A892-683364C3E0D0}" dt="2022-05-28T21:55:24.783" v="6641" actId="20577"/>
          <ac:spMkLst>
            <pc:docMk/>
            <pc:sldMk cId="270216293" sldId="266"/>
            <ac:spMk id="3" creationId="{63BB478E-EE50-149E-0F81-FA7AD0BADD4E}"/>
          </ac:spMkLst>
        </pc:spChg>
      </pc:sldChg>
      <pc:sldChg chg="modSp add mod modAnim modNotes modNotesTx">
        <pc:chgData name="Tommy McClure" userId="5f57beb918c8a44c" providerId="LiveId" clId="{8AC79192-5A94-4C4F-A892-683364C3E0D0}" dt="2022-05-28T23:27:56.807" v="7239" actId="14100"/>
        <pc:sldMkLst>
          <pc:docMk/>
          <pc:sldMk cId="3047625972" sldId="267"/>
        </pc:sldMkLst>
        <pc:spChg chg="mod">
          <ac:chgData name="Tommy McClure" userId="5f57beb918c8a44c" providerId="LiveId" clId="{8AC79192-5A94-4C4F-A892-683364C3E0D0}" dt="2022-05-28T18:45:27.706" v="2800" actId="20577"/>
          <ac:spMkLst>
            <pc:docMk/>
            <pc:sldMk cId="3047625972" sldId="267"/>
            <ac:spMk id="2" creationId="{19D4D5C9-AE6E-7D3B-0F33-BD7B3865BC0C}"/>
          </ac:spMkLst>
        </pc:spChg>
        <pc:spChg chg="mod">
          <ac:chgData name="Tommy McClure" userId="5f57beb918c8a44c" providerId="LiveId" clId="{8AC79192-5A94-4C4F-A892-683364C3E0D0}" dt="2022-05-28T21:54:16.760" v="6629" actId="14100"/>
          <ac:spMkLst>
            <pc:docMk/>
            <pc:sldMk cId="3047625972" sldId="267"/>
            <ac:spMk id="3" creationId="{63BB478E-EE50-149E-0F81-FA7AD0BADD4E}"/>
          </ac:spMkLst>
        </pc:spChg>
      </pc:sldChg>
      <pc:sldChg chg="modSp add mod modAnim modNotes modNotesTx">
        <pc:chgData name="Tommy McClure" userId="5f57beb918c8a44c" providerId="LiveId" clId="{8AC79192-5A94-4C4F-A892-683364C3E0D0}" dt="2022-05-28T23:28:34.126" v="7246" actId="14100"/>
        <pc:sldMkLst>
          <pc:docMk/>
          <pc:sldMk cId="3527492659" sldId="268"/>
        </pc:sldMkLst>
        <pc:spChg chg="mod">
          <ac:chgData name="Tommy McClure" userId="5f57beb918c8a44c" providerId="LiveId" clId="{8AC79192-5A94-4C4F-A892-683364C3E0D0}" dt="2022-05-28T20:02:40.888" v="4137" actId="20577"/>
          <ac:spMkLst>
            <pc:docMk/>
            <pc:sldMk cId="3527492659" sldId="268"/>
            <ac:spMk id="2" creationId="{19D4D5C9-AE6E-7D3B-0F33-BD7B3865BC0C}"/>
          </ac:spMkLst>
        </pc:spChg>
        <pc:spChg chg="mod">
          <ac:chgData name="Tommy McClure" userId="5f57beb918c8a44c" providerId="LiveId" clId="{8AC79192-5A94-4C4F-A892-683364C3E0D0}" dt="2022-05-28T20:54:26.264" v="5115" actId="114"/>
          <ac:spMkLst>
            <pc:docMk/>
            <pc:sldMk cId="3527492659" sldId="268"/>
            <ac:spMk id="3" creationId="{63BB478E-EE50-149E-0F81-FA7AD0BADD4E}"/>
          </ac:spMkLst>
        </pc:spChg>
      </pc:sldChg>
      <pc:sldChg chg="modSp add mod modAnim modNotes modNotesTx">
        <pc:chgData name="Tommy McClure" userId="5f57beb918c8a44c" providerId="LiveId" clId="{8AC79192-5A94-4C4F-A892-683364C3E0D0}" dt="2022-05-28T23:29:31.121" v="7254" actId="12"/>
        <pc:sldMkLst>
          <pc:docMk/>
          <pc:sldMk cId="19615707" sldId="269"/>
        </pc:sldMkLst>
        <pc:spChg chg="mod">
          <ac:chgData name="Tommy McClure" userId="5f57beb918c8a44c" providerId="LiveId" clId="{8AC79192-5A94-4C4F-A892-683364C3E0D0}" dt="2022-05-28T20:57:19.383" v="5185" actId="20577"/>
          <ac:spMkLst>
            <pc:docMk/>
            <pc:sldMk cId="19615707" sldId="269"/>
            <ac:spMk id="2" creationId="{19D4D5C9-AE6E-7D3B-0F33-BD7B3865BC0C}"/>
          </ac:spMkLst>
        </pc:spChg>
        <pc:spChg chg="mod">
          <ac:chgData name="Tommy McClure" userId="5f57beb918c8a44c" providerId="LiveId" clId="{8AC79192-5A94-4C4F-A892-683364C3E0D0}" dt="2022-05-28T21:29:19.462" v="6153" actId="115"/>
          <ac:spMkLst>
            <pc:docMk/>
            <pc:sldMk cId="19615707" sldId="269"/>
            <ac:spMk id="3" creationId="{63BB478E-EE50-149E-0F81-FA7AD0BADD4E}"/>
          </ac:spMkLst>
        </pc:spChg>
      </pc:sldChg>
      <pc:sldChg chg="addSp delSp modSp add mod ord setBg addAnim delAnim modAnim setClrOvrMap modNotes">
        <pc:chgData name="Tommy McClure" userId="5f57beb918c8a44c" providerId="LiveId" clId="{8AC79192-5A94-4C4F-A892-683364C3E0D0}" dt="2022-05-28T23:29:56.468" v="7255" actId="6549"/>
        <pc:sldMkLst>
          <pc:docMk/>
          <pc:sldMk cId="1445784242" sldId="270"/>
        </pc:sldMkLst>
        <pc:spChg chg="mod">
          <ac:chgData name="Tommy McClure" userId="5f57beb918c8a44c" providerId="LiveId" clId="{8AC79192-5A94-4C4F-A892-683364C3E0D0}" dt="2022-05-28T21:56:54.934" v="6650" actId="1076"/>
          <ac:spMkLst>
            <pc:docMk/>
            <pc:sldMk cId="1445784242" sldId="270"/>
            <ac:spMk id="2" creationId="{19D4D5C9-AE6E-7D3B-0F33-BD7B3865BC0C}"/>
          </ac:spMkLst>
        </pc:spChg>
        <pc:spChg chg="del mod">
          <ac:chgData name="Tommy McClure" userId="5f57beb918c8a44c" providerId="LiveId" clId="{8AC79192-5A94-4C4F-A892-683364C3E0D0}" dt="2022-05-28T22:08:42.936" v="6700" actId="478"/>
          <ac:spMkLst>
            <pc:docMk/>
            <pc:sldMk cId="1445784242" sldId="270"/>
            <ac:spMk id="3" creationId="{63BB478E-EE50-149E-0F81-FA7AD0BADD4E}"/>
          </ac:spMkLst>
        </pc:spChg>
        <pc:spChg chg="add mod">
          <ac:chgData name="Tommy McClure" userId="5f57beb918c8a44c" providerId="LiveId" clId="{8AC79192-5A94-4C4F-A892-683364C3E0D0}" dt="2022-05-28T21:47:35.490" v="6567" actId="1076"/>
          <ac:spMkLst>
            <pc:docMk/>
            <pc:sldMk cId="1445784242" sldId="270"/>
            <ac:spMk id="4" creationId="{E4AB5275-917A-0B58-715A-FF415E21753E}"/>
          </ac:spMkLst>
        </pc:spChg>
        <pc:spChg chg="add mod">
          <ac:chgData name="Tommy McClure" userId="5f57beb918c8a44c" providerId="LiveId" clId="{8AC79192-5A94-4C4F-A892-683364C3E0D0}" dt="2022-05-28T22:08:42.936" v="6700" actId="478"/>
          <ac:spMkLst>
            <pc:docMk/>
            <pc:sldMk cId="1445784242" sldId="270"/>
            <ac:spMk id="6" creationId="{552440E5-EF1D-5D07-D21E-D03FEC6E0664}"/>
          </ac:spMkLst>
        </pc:spChg>
        <pc:spChg chg="add del">
          <ac:chgData name="Tommy McClure" userId="5f57beb918c8a44c" providerId="LiveId" clId="{8AC79192-5A94-4C4F-A892-683364C3E0D0}" dt="2022-05-28T21:38:50.334" v="6288" actId="26606"/>
          <ac:spMkLst>
            <pc:docMk/>
            <pc:sldMk cId="1445784242" sldId="270"/>
            <ac:spMk id="12" creationId="{7BA5DE79-30D1-4A10-8DB9-0A6E523A9723}"/>
          </ac:spMkLst>
        </pc:spChg>
        <pc:spChg chg="add del">
          <ac:chgData name="Tommy McClure" userId="5f57beb918c8a44c" providerId="LiveId" clId="{8AC79192-5A94-4C4F-A892-683364C3E0D0}" dt="2022-05-28T21:38:50.334" v="6288" actId="26606"/>
          <ac:spMkLst>
            <pc:docMk/>
            <pc:sldMk cId="1445784242" sldId="270"/>
            <ac:spMk id="14" creationId="{9ABD0D63-D23F-4AE7-8270-4185EF9C1C25}"/>
          </ac:spMkLst>
        </pc:spChg>
        <pc:spChg chg="add del">
          <ac:chgData name="Tommy McClure" userId="5f57beb918c8a44c" providerId="LiveId" clId="{8AC79192-5A94-4C4F-A892-683364C3E0D0}" dt="2022-05-28T21:38:50.334" v="6288" actId="26606"/>
          <ac:spMkLst>
            <pc:docMk/>
            <pc:sldMk cId="1445784242" sldId="270"/>
            <ac:spMk id="16" creationId="{72168E9E-94E9-4BE3-B88C-C8A468117753}"/>
          </ac:spMkLst>
        </pc:spChg>
        <pc:spChg chg="add del">
          <ac:chgData name="Tommy McClure" userId="5f57beb918c8a44c" providerId="LiveId" clId="{8AC79192-5A94-4C4F-A892-683364C3E0D0}" dt="2022-05-28T21:38:50.334" v="6288" actId="26606"/>
          <ac:spMkLst>
            <pc:docMk/>
            <pc:sldMk cId="1445784242" sldId="270"/>
            <ac:spMk id="18" creationId="{12107AC1-AA0D-4097-B03D-FD3C632AB886}"/>
          </ac:spMkLst>
        </pc:spChg>
        <pc:spChg chg="add del">
          <ac:chgData name="Tommy McClure" userId="5f57beb918c8a44c" providerId="LiveId" clId="{8AC79192-5A94-4C4F-A892-683364C3E0D0}" dt="2022-05-28T21:38:50.334" v="6288" actId="26606"/>
          <ac:spMkLst>
            <pc:docMk/>
            <pc:sldMk cId="1445784242" sldId="270"/>
            <ac:spMk id="20" creationId="{7C8D231A-EC46-4736-B00F-76D307082204}"/>
          </ac:spMkLst>
        </pc:spChg>
        <pc:spChg chg="add del">
          <ac:chgData name="Tommy McClure" userId="5f57beb918c8a44c" providerId="LiveId" clId="{8AC79192-5A94-4C4F-A892-683364C3E0D0}" dt="2022-05-28T21:38:50.334" v="6288" actId="26606"/>
          <ac:spMkLst>
            <pc:docMk/>
            <pc:sldMk cId="1445784242" sldId="270"/>
            <ac:spMk id="22" creationId="{3C38C329-05C1-44E0-942C-D7A60A7F2810}"/>
          </ac:spMkLst>
        </pc:spChg>
        <pc:spChg chg="add del">
          <ac:chgData name="Tommy McClure" userId="5f57beb918c8a44c" providerId="LiveId" clId="{8AC79192-5A94-4C4F-A892-683364C3E0D0}" dt="2022-05-28T21:38:50.334" v="6288" actId="26606"/>
          <ac:spMkLst>
            <pc:docMk/>
            <pc:sldMk cId="1445784242" sldId="270"/>
            <ac:spMk id="26" creationId="{60DFF115-119D-479E-9D15-475C47026639}"/>
          </ac:spMkLst>
        </pc:spChg>
        <pc:spChg chg="add del">
          <ac:chgData name="Tommy McClure" userId="5f57beb918c8a44c" providerId="LiveId" clId="{8AC79192-5A94-4C4F-A892-683364C3E0D0}" dt="2022-05-28T21:38:50.334" v="6288" actId="26606"/>
          <ac:spMkLst>
            <pc:docMk/>
            <pc:sldMk cId="1445784242" sldId="270"/>
            <ac:spMk id="28" creationId="{DA98F3A3-687B-4002-93F2-58E8590DC79F}"/>
          </ac:spMkLst>
        </pc:spChg>
        <pc:spChg chg="add del">
          <ac:chgData name="Tommy McClure" userId="5f57beb918c8a44c" providerId="LiveId" clId="{8AC79192-5A94-4C4F-A892-683364C3E0D0}" dt="2022-05-28T21:38:50.334" v="6288" actId="26606"/>
          <ac:spMkLst>
            <pc:docMk/>
            <pc:sldMk cId="1445784242" sldId="270"/>
            <ac:spMk id="30" creationId="{27A1367E-049C-45E5-9C32-CC32DCEAEF94}"/>
          </ac:spMkLst>
        </pc:spChg>
        <pc:spChg chg="add del">
          <ac:chgData name="Tommy McClure" userId="5f57beb918c8a44c" providerId="LiveId" clId="{8AC79192-5A94-4C4F-A892-683364C3E0D0}" dt="2022-05-28T21:38:50.334" v="6288" actId="26606"/>
          <ac:spMkLst>
            <pc:docMk/>
            <pc:sldMk cId="1445784242" sldId="270"/>
            <ac:spMk id="32" creationId="{7E1CAA8C-D8F1-4D3B-87B4-4B17F3E28819}"/>
          </ac:spMkLst>
        </pc:spChg>
        <pc:spChg chg="add mod">
          <ac:chgData name="Tommy McClure" userId="5f57beb918c8a44c" providerId="LiveId" clId="{8AC79192-5A94-4C4F-A892-683364C3E0D0}" dt="2022-05-28T21:49:02.935" v="6606" actId="1076"/>
          <ac:spMkLst>
            <pc:docMk/>
            <pc:sldMk cId="1445784242" sldId="270"/>
            <ac:spMk id="33" creationId="{ADC57C0B-C8E5-B802-4874-31AAA9232DA2}"/>
          </ac:spMkLst>
        </pc:spChg>
        <pc:spChg chg="add">
          <ac:chgData name="Tommy McClure" userId="5f57beb918c8a44c" providerId="LiveId" clId="{8AC79192-5A94-4C4F-A892-683364C3E0D0}" dt="2022-05-28T21:38:50.334" v="6288" actId="26606"/>
          <ac:spMkLst>
            <pc:docMk/>
            <pc:sldMk cId="1445784242" sldId="270"/>
            <ac:spMk id="34" creationId="{D0BE3D13-5BE5-4B05-AFCF-2A2E059D29F8}"/>
          </ac:spMkLst>
        </pc:spChg>
        <pc:spChg chg="add">
          <ac:chgData name="Tommy McClure" userId="5f57beb918c8a44c" providerId="LiveId" clId="{8AC79192-5A94-4C4F-A892-683364C3E0D0}" dt="2022-05-28T21:38:50.334" v="6288" actId="26606"/>
          <ac:spMkLst>
            <pc:docMk/>
            <pc:sldMk cId="1445784242" sldId="270"/>
            <ac:spMk id="35" creationId="{76562092-3AA7-4EF0-9007-C44F879A1308}"/>
          </ac:spMkLst>
        </pc:spChg>
        <pc:spChg chg="add">
          <ac:chgData name="Tommy McClure" userId="5f57beb918c8a44c" providerId="LiveId" clId="{8AC79192-5A94-4C4F-A892-683364C3E0D0}" dt="2022-05-28T21:38:50.334" v="6288" actId="26606"/>
          <ac:spMkLst>
            <pc:docMk/>
            <pc:sldMk cId="1445784242" sldId="270"/>
            <ac:spMk id="36" creationId="{1AC85C80-0175-4214-A13D-03C224658C16}"/>
          </ac:spMkLst>
        </pc:spChg>
        <pc:spChg chg="add del">
          <ac:chgData name="Tommy McClure" userId="5f57beb918c8a44c" providerId="LiveId" clId="{8AC79192-5A94-4C4F-A892-683364C3E0D0}" dt="2022-05-28T21:38:03.283" v="6287" actId="26606"/>
          <ac:spMkLst>
            <pc:docMk/>
            <pc:sldMk cId="1445784242" sldId="270"/>
            <ac:spMk id="41" creationId="{7BA5DE79-30D1-4A10-8DB9-0A6E523A9723}"/>
          </ac:spMkLst>
        </pc:spChg>
        <pc:spChg chg="add del">
          <ac:chgData name="Tommy McClure" userId="5f57beb918c8a44c" providerId="LiveId" clId="{8AC79192-5A94-4C4F-A892-683364C3E0D0}" dt="2022-05-28T21:38:03.283" v="6287" actId="26606"/>
          <ac:spMkLst>
            <pc:docMk/>
            <pc:sldMk cId="1445784242" sldId="270"/>
            <ac:spMk id="43" creationId="{9ABD0D63-D23F-4AE7-8270-4185EF9C1C25}"/>
          </ac:spMkLst>
        </pc:spChg>
        <pc:spChg chg="add del">
          <ac:chgData name="Tommy McClure" userId="5f57beb918c8a44c" providerId="LiveId" clId="{8AC79192-5A94-4C4F-A892-683364C3E0D0}" dt="2022-05-28T21:38:03.283" v="6287" actId="26606"/>
          <ac:spMkLst>
            <pc:docMk/>
            <pc:sldMk cId="1445784242" sldId="270"/>
            <ac:spMk id="45" creationId="{72168E9E-94E9-4BE3-B88C-C8A468117753}"/>
          </ac:spMkLst>
        </pc:spChg>
        <pc:spChg chg="add del">
          <ac:chgData name="Tommy McClure" userId="5f57beb918c8a44c" providerId="LiveId" clId="{8AC79192-5A94-4C4F-A892-683364C3E0D0}" dt="2022-05-28T21:38:03.283" v="6287" actId="26606"/>
          <ac:spMkLst>
            <pc:docMk/>
            <pc:sldMk cId="1445784242" sldId="270"/>
            <ac:spMk id="47" creationId="{12107AC1-AA0D-4097-B03D-FD3C632AB886}"/>
          </ac:spMkLst>
        </pc:spChg>
        <pc:spChg chg="add del">
          <ac:chgData name="Tommy McClure" userId="5f57beb918c8a44c" providerId="LiveId" clId="{8AC79192-5A94-4C4F-A892-683364C3E0D0}" dt="2022-05-28T21:38:03.283" v="6287" actId="26606"/>
          <ac:spMkLst>
            <pc:docMk/>
            <pc:sldMk cId="1445784242" sldId="270"/>
            <ac:spMk id="49" creationId="{7C8D231A-EC46-4736-B00F-76D307082204}"/>
          </ac:spMkLst>
        </pc:spChg>
        <pc:spChg chg="add del">
          <ac:chgData name="Tommy McClure" userId="5f57beb918c8a44c" providerId="LiveId" clId="{8AC79192-5A94-4C4F-A892-683364C3E0D0}" dt="2022-05-28T21:38:03.283" v="6287" actId="26606"/>
          <ac:spMkLst>
            <pc:docMk/>
            <pc:sldMk cId="1445784242" sldId="270"/>
            <ac:spMk id="51" creationId="{92806DFD-E192-42CC-B190-3C4C95B8FF4E}"/>
          </ac:spMkLst>
        </pc:spChg>
        <pc:spChg chg="add del">
          <ac:chgData name="Tommy McClure" userId="5f57beb918c8a44c" providerId="LiveId" clId="{8AC79192-5A94-4C4F-A892-683364C3E0D0}" dt="2022-05-28T21:38:03.283" v="6287" actId="26606"/>
          <ac:spMkLst>
            <pc:docMk/>
            <pc:sldMk cId="1445784242" sldId="270"/>
            <ac:spMk id="53" creationId="{5DA7D8ED-4DB6-46C0-AE81-24DA0AAF9A86}"/>
          </ac:spMkLst>
        </pc:spChg>
        <pc:spChg chg="add del">
          <ac:chgData name="Tommy McClure" userId="5f57beb918c8a44c" providerId="LiveId" clId="{8AC79192-5A94-4C4F-A892-683364C3E0D0}" dt="2022-05-28T21:38:03.283" v="6287" actId="26606"/>
          <ac:spMkLst>
            <pc:docMk/>
            <pc:sldMk cId="1445784242" sldId="270"/>
            <ac:spMk id="55" creationId="{E5C12349-62E6-4BD7-9794-8785CD02DF1E}"/>
          </ac:spMkLst>
        </pc:spChg>
        <pc:spChg chg="add del">
          <ac:chgData name="Tommy McClure" userId="5f57beb918c8a44c" providerId="LiveId" clId="{8AC79192-5A94-4C4F-A892-683364C3E0D0}" dt="2022-05-28T21:38:03.283" v="6287" actId="26606"/>
          <ac:spMkLst>
            <pc:docMk/>
            <pc:sldMk cId="1445784242" sldId="270"/>
            <ac:spMk id="57" creationId="{CDD5A4AA-8515-49AE-8C6C-9CF6E14C98A2}"/>
          </ac:spMkLst>
        </pc:spChg>
        <pc:picChg chg="add del">
          <ac:chgData name="Tommy McClure" userId="5f57beb918c8a44c" providerId="LiveId" clId="{8AC79192-5A94-4C4F-A892-683364C3E0D0}" dt="2022-05-28T21:38:50.334" v="6288" actId="26606"/>
          <ac:picMkLst>
            <pc:docMk/>
            <pc:sldMk cId="1445784242" sldId="270"/>
            <ac:picMk id="8" creationId="{3DBBA26C-89C3-411F-9753-606A413F89AF}"/>
          </ac:picMkLst>
        </pc:picChg>
        <pc:picChg chg="add del">
          <ac:chgData name="Tommy McClure" userId="5f57beb918c8a44c" providerId="LiveId" clId="{8AC79192-5A94-4C4F-A892-683364C3E0D0}" dt="2022-05-28T21:38:50.334" v="6288" actId="26606"/>
          <ac:picMkLst>
            <pc:docMk/>
            <pc:sldMk cId="1445784242" sldId="270"/>
            <ac:picMk id="10" creationId="{EEAD2215-6311-4D1C-B6B5-F57CB6BFCBCA}"/>
          </ac:picMkLst>
        </pc:picChg>
        <pc:picChg chg="add del">
          <ac:chgData name="Tommy McClure" userId="5f57beb918c8a44c" providerId="LiveId" clId="{8AC79192-5A94-4C4F-A892-683364C3E0D0}" dt="2022-05-28T21:38:50.334" v="6288" actId="26606"/>
          <ac:picMkLst>
            <pc:docMk/>
            <pc:sldMk cId="1445784242" sldId="270"/>
            <ac:picMk id="24" creationId="{A40E99DB-69B1-42D9-9A2E-A196302E0CAC}"/>
          </ac:picMkLst>
        </pc:picChg>
        <pc:picChg chg="add del">
          <ac:chgData name="Tommy McClure" userId="5f57beb918c8a44c" providerId="LiveId" clId="{8AC79192-5A94-4C4F-A892-683364C3E0D0}" dt="2022-05-28T21:38:03.283" v="6287" actId="26606"/>
          <ac:picMkLst>
            <pc:docMk/>
            <pc:sldMk cId="1445784242" sldId="270"/>
            <ac:picMk id="37" creationId="{3DBBA26C-89C3-411F-9753-606A413F89AF}"/>
          </ac:picMkLst>
        </pc:picChg>
        <pc:picChg chg="add">
          <ac:chgData name="Tommy McClure" userId="5f57beb918c8a44c" providerId="LiveId" clId="{8AC79192-5A94-4C4F-A892-683364C3E0D0}" dt="2022-05-28T21:38:50.334" v="6288" actId="26606"/>
          <ac:picMkLst>
            <pc:docMk/>
            <pc:sldMk cId="1445784242" sldId="270"/>
            <ac:picMk id="38" creationId="{E60B620B-3E81-4075-BC12-D4FB3E299C70}"/>
          </ac:picMkLst>
        </pc:picChg>
        <pc:picChg chg="add del">
          <ac:chgData name="Tommy McClure" userId="5f57beb918c8a44c" providerId="LiveId" clId="{8AC79192-5A94-4C4F-A892-683364C3E0D0}" dt="2022-05-28T21:38:03.283" v="6287" actId="26606"/>
          <ac:picMkLst>
            <pc:docMk/>
            <pc:sldMk cId="1445784242" sldId="270"/>
            <ac:picMk id="39" creationId="{EEAD2215-6311-4D1C-B6B5-F57CB6BFCBCA}"/>
          </ac:picMkLst>
        </pc:picChg>
      </pc:sldChg>
      <pc:sldChg chg="delSp modSp mod modAnim modNotes">
        <pc:chgData name="Tommy McClure" userId="5f57beb918c8a44c" providerId="LiveId" clId="{8AC79192-5A94-4C4F-A892-683364C3E0D0}" dt="2022-05-28T23:30:29.035" v="7261" actId="14100"/>
        <pc:sldMkLst>
          <pc:docMk/>
          <pc:sldMk cId="2970185068" sldId="367"/>
        </pc:sldMkLst>
        <pc:spChg chg="mod">
          <ac:chgData name="Tommy McClure" userId="5f57beb918c8a44c" providerId="LiveId" clId="{8AC79192-5A94-4C4F-A892-683364C3E0D0}" dt="2022-05-28T21:52:57.546" v="6622" actId="255"/>
          <ac:spMkLst>
            <pc:docMk/>
            <pc:sldMk cId="2970185068" sldId="367"/>
            <ac:spMk id="4" creationId="{FDB3C018-6904-4094-85A6-7BAF69A201A5}"/>
          </ac:spMkLst>
        </pc:spChg>
        <pc:spChg chg="del mod">
          <ac:chgData name="Tommy McClure" userId="5f57beb918c8a44c" providerId="LiveId" clId="{8AC79192-5A94-4C4F-A892-683364C3E0D0}" dt="2022-05-28T21:51:59.632" v="6616" actId="478"/>
          <ac:spMkLst>
            <pc:docMk/>
            <pc:sldMk cId="2970185068" sldId="367"/>
            <ac:spMk id="5" creationId="{F7753612-7721-47A2-9C02-3183A3150D9C}"/>
          </ac:spMkLst>
        </pc:spChg>
        <pc:spChg chg="mod">
          <ac:chgData name="Tommy McClure" userId="5f57beb918c8a44c" providerId="LiveId" clId="{8AC79192-5A94-4C4F-A892-683364C3E0D0}" dt="2022-05-28T21:52:14.213" v="6618" actId="208"/>
          <ac:spMkLst>
            <pc:docMk/>
            <pc:sldMk cId="2970185068" sldId="367"/>
            <ac:spMk id="7" creationId="{2A6B56C3-77F0-4E92-B09D-C8D4A68D5E79}"/>
          </ac:spMkLst>
        </pc:spChg>
        <pc:spChg chg="mod">
          <ac:chgData name="Tommy McClure" userId="5f57beb918c8a44c" providerId="LiveId" clId="{8AC79192-5A94-4C4F-A892-683364C3E0D0}" dt="2022-05-28T22:22:55.437" v="6758" actId="207"/>
          <ac:spMkLst>
            <pc:docMk/>
            <pc:sldMk cId="2970185068" sldId="367"/>
            <ac:spMk id="10" creationId="{BB8A7FBA-4C4C-4440-9886-90F8BD6246FB}"/>
          </ac:spMkLst>
        </pc:spChg>
      </pc:sldChg>
      <pc:sldChg chg="addSp delSp modSp add mod ord modTransition delAnim modAnim modNotes">
        <pc:chgData name="Tommy McClure" userId="5f57beb918c8a44c" providerId="LiveId" clId="{8AC79192-5A94-4C4F-A892-683364C3E0D0}" dt="2022-05-28T23:30:13.830" v="7257" actId="6549"/>
        <pc:sldMkLst>
          <pc:docMk/>
          <pc:sldMk cId="2262664202" sldId="368"/>
        </pc:sldMkLst>
        <pc:spChg chg="ord">
          <ac:chgData name="Tommy McClure" userId="5f57beb918c8a44c" providerId="LiveId" clId="{8AC79192-5A94-4C4F-A892-683364C3E0D0}" dt="2022-05-28T22:24:42.639" v="6762" actId="166"/>
          <ac:spMkLst>
            <pc:docMk/>
            <pc:sldMk cId="2262664202" sldId="368"/>
            <ac:spMk id="3" creationId="{63BB478E-EE50-149E-0F81-FA7AD0BADD4E}"/>
          </ac:spMkLst>
        </pc:spChg>
        <pc:spChg chg="del">
          <ac:chgData name="Tommy McClure" userId="5f57beb918c8a44c" providerId="LiveId" clId="{8AC79192-5A94-4C4F-A892-683364C3E0D0}" dt="2022-05-28T22:09:19.899" v="6705" actId="478"/>
          <ac:spMkLst>
            <pc:docMk/>
            <pc:sldMk cId="2262664202" sldId="368"/>
            <ac:spMk id="4" creationId="{5A982CB5-D843-8497-65A9-D1FA91B31156}"/>
          </ac:spMkLst>
        </pc:spChg>
        <pc:spChg chg="add mod">
          <ac:chgData name="Tommy McClure" userId="5f57beb918c8a44c" providerId="LiveId" clId="{8AC79192-5A94-4C4F-A892-683364C3E0D0}" dt="2022-05-28T22:24:26.419" v="6761" actId="2085"/>
          <ac:spMkLst>
            <pc:docMk/>
            <pc:sldMk cId="2262664202" sldId="368"/>
            <ac:spMk id="5" creationId="{53C34A8F-1B4E-D7BB-9FFD-FFC288F156E6}"/>
          </ac:spMkLst>
        </pc:spChg>
      </pc:sldChg>
      <pc:sldMasterChg chg="modTransition modSldLayout">
        <pc:chgData name="Tommy McClure" userId="5f57beb918c8a44c" providerId="LiveId" clId="{8AC79192-5A94-4C4F-A892-683364C3E0D0}" dt="2022-05-28T16:24:18.483" v="2078"/>
        <pc:sldMasterMkLst>
          <pc:docMk/>
          <pc:sldMasterMk cId="0" sldId="2147483648"/>
        </pc:sldMasterMkLst>
        <pc:sldLayoutChg chg="modTransition">
          <pc:chgData name="Tommy McClure" userId="5f57beb918c8a44c" providerId="LiveId" clId="{8AC79192-5A94-4C4F-A892-683364C3E0D0}" dt="2022-05-28T16:24:18.483" v="2078"/>
          <pc:sldLayoutMkLst>
            <pc:docMk/>
            <pc:sldMasterMk cId="0" sldId="2147483648"/>
            <pc:sldLayoutMk cId="0" sldId="2147483649"/>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0"/>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1"/>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2"/>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3"/>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4"/>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5"/>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6"/>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7"/>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8"/>
          </pc:sldLayoutMkLst>
        </pc:sldLayoutChg>
        <pc:sldLayoutChg chg="modTransition">
          <pc:chgData name="Tommy McClure" userId="5f57beb918c8a44c" providerId="LiveId" clId="{8AC79192-5A94-4C4F-A892-683364C3E0D0}" dt="2022-05-28T16:24:18.483" v="2078"/>
          <pc:sldLayoutMkLst>
            <pc:docMk/>
            <pc:sldMasterMk cId="0" sldId="2147483648"/>
            <pc:sldLayoutMk cId="0"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84E9BC-C8E9-7C25-CD97-E2037EDAAC3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726BE93-A119-82AB-1FD0-A535D3D7EFFB}"/>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5/29/2022 AM</a:t>
            </a:r>
          </a:p>
        </p:txBody>
      </p:sp>
      <p:sp>
        <p:nvSpPr>
          <p:cNvPr id="4" name="Footer Placeholder 3">
            <a:extLst>
              <a:ext uri="{FF2B5EF4-FFF2-40B4-BE49-F238E27FC236}">
                <a16:creationId xmlns:a16="http://schemas.microsoft.com/office/drawing/2014/main" id="{462CAD6A-D59B-5CE7-8A83-D1260E9C873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6DAE98-15BD-D385-8253-B0C256CB54FE}"/>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BD2A8899-3DE2-4439-B769-BF0487726C9F}" type="slidenum">
              <a:rPr lang="en-US" smtClean="0"/>
              <a:t>‹#›</a:t>
            </a:fld>
            <a:endParaRPr lang="en-US"/>
          </a:p>
        </p:txBody>
      </p:sp>
    </p:spTree>
    <p:extLst>
      <p:ext uri="{BB962C8B-B14F-4D97-AF65-F5344CB8AC3E}">
        <p14:creationId xmlns:p14="http://schemas.microsoft.com/office/powerpoint/2010/main" val="169959116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5/29/2022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endParaRPr lang="en-US" sz="1800" b="0" i="0" u="none" strike="noStrike" baseline="0" dirty="0">
              <a:latin typeface="Times New Roman" panose="02020603050405020304" pitchFamily="18" charset="0"/>
            </a:endParaRPr>
          </a:p>
        </p:txBody>
      </p:sp>
      <p:sp>
        <p:nvSpPr>
          <p:cNvPr id="4" name="Date Placeholder 3"/>
          <p:cNvSpPr>
            <a:spLocks noGrp="1"/>
          </p:cNvSpPr>
          <p:nvPr>
            <p:ph type="dt" idx="1"/>
          </p:nvPr>
        </p:nvSpPr>
        <p:spPr/>
        <p:txBody>
          <a:bodyPr/>
          <a:lstStyle/>
          <a:p>
            <a:r>
              <a:rPr lang="en-US"/>
              <a:t>5/29/2022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a:t>
            </a:fld>
            <a:endParaRPr lang="en-US" dirty="0"/>
          </a:p>
        </p:txBody>
      </p:sp>
    </p:spTree>
    <p:extLst>
      <p:ext uri="{BB962C8B-B14F-4D97-AF65-F5344CB8AC3E}">
        <p14:creationId xmlns:p14="http://schemas.microsoft.com/office/powerpoint/2010/main" val="3974991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10</a:t>
            </a:fld>
            <a:endParaRPr lang="en-US" dirty="0"/>
          </a:p>
        </p:txBody>
      </p:sp>
      <p:sp>
        <p:nvSpPr>
          <p:cNvPr id="5" name="Date Placeholder 4">
            <a:extLst>
              <a:ext uri="{FF2B5EF4-FFF2-40B4-BE49-F238E27FC236}">
                <a16:creationId xmlns:a16="http://schemas.microsoft.com/office/drawing/2014/main" id="{E33172AB-9042-67ED-BD36-3D70547C5D44}"/>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879611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3697" y="4620577"/>
            <a:ext cx="6039983" cy="3780473"/>
          </a:xfrm>
        </p:spPr>
        <p:txBody>
          <a:bodyPr/>
          <a:lstStyle/>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11</a:t>
            </a:fld>
            <a:endParaRPr lang="en-US" dirty="0"/>
          </a:p>
        </p:txBody>
      </p:sp>
      <p:sp>
        <p:nvSpPr>
          <p:cNvPr id="5" name="Date Placeholder 4">
            <a:extLst>
              <a:ext uri="{FF2B5EF4-FFF2-40B4-BE49-F238E27FC236}">
                <a16:creationId xmlns:a16="http://schemas.microsoft.com/office/drawing/2014/main" id="{1D5DF4F6-383F-060E-0E44-65E6BBE79369}"/>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64253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09" y="4440239"/>
            <a:ext cx="7311698" cy="5160961"/>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5/29/2022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2</a:t>
            </a:fld>
            <a:endParaRPr lang="en-US" dirty="0"/>
          </a:p>
        </p:txBody>
      </p:sp>
      <p:sp>
        <p:nvSpPr>
          <p:cNvPr id="5" name="Date Placeholder 4">
            <a:extLst>
              <a:ext uri="{FF2B5EF4-FFF2-40B4-BE49-F238E27FC236}">
                <a16:creationId xmlns:a16="http://schemas.microsoft.com/office/drawing/2014/main" id="{E33D4CD1-B6EC-C315-AF86-EB12E76A5E3C}"/>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339799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1"/>
          </a:xfrm>
        </p:spPr>
        <p:txBody>
          <a:bodyPr/>
          <a:lstStyle/>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3</a:t>
            </a:fld>
            <a:endParaRPr lang="en-US" dirty="0"/>
          </a:p>
        </p:txBody>
      </p:sp>
      <p:sp>
        <p:nvSpPr>
          <p:cNvPr id="5" name="Date Placeholder 4">
            <a:extLst>
              <a:ext uri="{FF2B5EF4-FFF2-40B4-BE49-F238E27FC236}">
                <a16:creationId xmlns:a16="http://schemas.microsoft.com/office/drawing/2014/main" id="{2A2E2E3F-BC33-15AB-8B3D-419C61ED651E}"/>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257069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4</a:t>
            </a:fld>
            <a:endParaRPr lang="en-US" dirty="0"/>
          </a:p>
        </p:txBody>
      </p:sp>
      <p:sp>
        <p:nvSpPr>
          <p:cNvPr id="5" name="Date Placeholder 4">
            <a:extLst>
              <a:ext uri="{FF2B5EF4-FFF2-40B4-BE49-F238E27FC236}">
                <a16:creationId xmlns:a16="http://schemas.microsoft.com/office/drawing/2014/main" id="{FFA71131-F68F-81D8-DBA8-B50A913126AF}"/>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3680545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3721100"/>
            <a:ext cx="7313507" cy="5880100"/>
          </a:xfrm>
        </p:spPr>
        <p:txBody>
          <a:bodyPr/>
          <a:lstStyle/>
          <a:p>
            <a:pPr algn="l"/>
            <a:r>
              <a:rPr lang="en-US" b="1" dirty="0">
                <a:latin typeface="Arial" panose="020B0604020202020204" pitchFamily="34" charset="0"/>
                <a:cs typeface="Arial" panose="020B0604020202020204" pitchFamily="34" charset="0"/>
              </a:rPr>
              <a:t>James 1:17 KJV 17 </a:t>
            </a:r>
            <a:r>
              <a:rPr lang="en-US" dirty="0">
                <a:latin typeface="Arial" panose="020B0604020202020204" pitchFamily="34" charset="0"/>
                <a:cs typeface="Arial" panose="020B0604020202020204" pitchFamily="34" charset="0"/>
              </a:rPr>
              <a:t>Every good gift and every perfect gift is from above, and cometh down from the Father of lights, with whom is no variableness, neither shadow of turning.</a:t>
            </a:r>
          </a:p>
          <a:p>
            <a:pPr algn="l"/>
            <a:r>
              <a:rPr lang="en-US" b="1" dirty="0">
                <a:latin typeface="Arial" panose="020B0604020202020204" pitchFamily="34" charset="0"/>
                <a:cs typeface="Arial" panose="020B0604020202020204" pitchFamily="34" charset="0"/>
              </a:rPr>
              <a:t>Ephesians 1:3-7 KJV 3 </a:t>
            </a:r>
            <a:r>
              <a:rPr lang="en-US"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According as he hath chosen us in him before the foundation of the world, that we should be holy and without blame before him in love: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Having predestinated us unto the adoption of children by Jesus Christ to himself, according to the good pleasure of his will,</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To the praise of the glory of his grace, wherein he hath made us accepted in the beloved.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In whom we have redemption through his blood, the forgiveness of sins, according to the riches of his grace;</a:t>
            </a:r>
          </a:p>
          <a:p>
            <a:pPr algn="l"/>
            <a:r>
              <a:rPr lang="en-US" b="1" dirty="0">
                <a:latin typeface="Arial" panose="020B0604020202020204" pitchFamily="34" charset="0"/>
                <a:cs typeface="Arial" panose="020B0604020202020204" pitchFamily="34" charset="0"/>
              </a:rPr>
              <a:t>1 Thessalonians 5:16-18 KJV 16 </a:t>
            </a:r>
            <a:r>
              <a:rPr lang="en-US" dirty="0">
                <a:latin typeface="Arial" panose="020B0604020202020204" pitchFamily="34" charset="0"/>
                <a:cs typeface="Arial" panose="020B0604020202020204" pitchFamily="34" charset="0"/>
              </a:rPr>
              <a:t>Rejoice evermore. 17 Pray without ceasing. 18 In every thing give thanks: for this is the will of God in Christ Jesus concerning you.</a:t>
            </a:r>
          </a:p>
          <a:p>
            <a:pPr algn="l"/>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5</a:t>
            </a:fld>
            <a:endParaRPr lang="en-US" dirty="0"/>
          </a:p>
        </p:txBody>
      </p:sp>
      <p:sp>
        <p:nvSpPr>
          <p:cNvPr id="5" name="Date Placeholder 4">
            <a:extLst>
              <a:ext uri="{FF2B5EF4-FFF2-40B4-BE49-F238E27FC236}">
                <a16:creationId xmlns:a16="http://schemas.microsoft.com/office/drawing/2014/main" id="{3EBE9E83-D3EC-4AC3-50AB-E43B91BADDE1}"/>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338551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r>
              <a:rPr lang="en-US" b="1" dirty="0">
                <a:latin typeface="Arial" panose="020B0604020202020204" pitchFamily="34" charset="0"/>
                <a:cs typeface="Arial" panose="020B0604020202020204" pitchFamily="34" charset="0"/>
              </a:rPr>
              <a:t>2 Timothy 3:16-17 NKJV 16 </a:t>
            </a:r>
            <a:r>
              <a:rPr lang="en-US" dirty="0">
                <a:latin typeface="Arial" panose="020B0604020202020204" pitchFamily="34" charset="0"/>
                <a:cs typeface="Arial" panose="020B0604020202020204" pitchFamily="34" charset="0"/>
              </a:rPr>
              <a:t>All Scripture is given by inspiration of God, and is profitable for doctrine, for reproof, for correction, for instruction in righteousness, 17 that the man of God may be complete, thoroughly </a:t>
            </a:r>
            <a:r>
              <a:rPr lang="en-US" b="1" dirty="0">
                <a:latin typeface="Arial" panose="020B0604020202020204" pitchFamily="34" charset="0"/>
                <a:cs typeface="Arial" panose="020B0604020202020204" pitchFamily="34" charset="0"/>
              </a:rPr>
              <a:t>equipped </a:t>
            </a:r>
            <a:r>
              <a:rPr lang="en-US" dirty="0">
                <a:latin typeface="Arial" panose="020B0604020202020204" pitchFamily="34" charset="0"/>
                <a:cs typeface="Arial" panose="020B0604020202020204" pitchFamily="34" charset="0"/>
              </a:rPr>
              <a:t>for every good work.</a:t>
            </a:r>
          </a:p>
          <a:p>
            <a:pPr algn="l"/>
            <a:r>
              <a:rPr lang="en-US" b="1" dirty="0">
                <a:latin typeface="Arial" panose="020B0604020202020204" pitchFamily="34" charset="0"/>
                <a:cs typeface="Arial" panose="020B0604020202020204" pitchFamily="34" charset="0"/>
              </a:rPr>
              <a:t>Ephesians 6:10-18 NKJV 10</a:t>
            </a:r>
            <a:r>
              <a:rPr lang="en-US" dirty="0">
                <a:latin typeface="Arial" panose="020B0604020202020204" pitchFamily="34" charset="0"/>
                <a:cs typeface="Arial" panose="020B0604020202020204" pitchFamily="34" charset="0"/>
              </a:rPr>
              <a:t> Finally, my brethren, be strong in the Lord and in the power of His might.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Put on the </a:t>
            </a:r>
            <a:r>
              <a:rPr lang="en-US" b="1" dirty="0">
                <a:latin typeface="Arial" panose="020B0604020202020204" pitchFamily="34" charset="0"/>
                <a:cs typeface="Arial" panose="020B0604020202020204" pitchFamily="34" charset="0"/>
              </a:rPr>
              <a:t>whole armor of God</a:t>
            </a:r>
            <a:r>
              <a:rPr lang="en-US" dirty="0">
                <a:latin typeface="Arial" panose="020B0604020202020204" pitchFamily="34" charset="0"/>
                <a:cs typeface="Arial" panose="020B0604020202020204" pitchFamily="34" charset="0"/>
              </a:rPr>
              <a:t>, that you may be able to stand against the wiles of the devil.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we do not wrestle against flesh and blood, but against principalities, against powers, against the rulers of the darkness of this age, against spiritual hosts of wickedness in the heavenly places.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Therefore </a:t>
            </a:r>
            <a:r>
              <a:rPr lang="en-US" b="1" dirty="0">
                <a:latin typeface="Arial" panose="020B0604020202020204" pitchFamily="34" charset="0"/>
                <a:cs typeface="Arial" panose="020B0604020202020204" pitchFamily="34" charset="0"/>
              </a:rPr>
              <a:t>take up the whole armor of God</a:t>
            </a:r>
            <a:r>
              <a:rPr lang="en-US" dirty="0">
                <a:latin typeface="Arial" panose="020B0604020202020204" pitchFamily="34" charset="0"/>
                <a:cs typeface="Arial" panose="020B0604020202020204" pitchFamily="34" charset="0"/>
              </a:rPr>
              <a:t>, that you may be able to withstand in the evil day, and having done all, to stand.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Stand therefore, having girded your waist with truth, having </a:t>
            </a:r>
            <a:r>
              <a:rPr lang="en-US" b="1" dirty="0">
                <a:latin typeface="Arial" panose="020B0604020202020204" pitchFamily="34" charset="0"/>
                <a:cs typeface="Arial" panose="020B0604020202020204" pitchFamily="34" charset="0"/>
              </a:rPr>
              <a:t>put on the breastplate of righteousness</a:t>
            </a:r>
            <a:r>
              <a:rPr lang="en-US" dirty="0">
                <a:latin typeface="Arial" panose="020B0604020202020204" pitchFamily="34" charset="0"/>
                <a:cs typeface="Arial" panose="020B0604020202020204" pitchFamily="34" charset="0"/>
              </a:rPr>
              <a:t>, 15 and having </a:t>
            </a:r>
            <a:r>
              <a:rPr lang="en-US" b="1" dirty="0">
                <a:latin typeface="Arial" panose="020B0604020202020204" pitchFamily="34" charset="0"/>
                <a:cs typeface="Arial" panose="020B0604020202020204" pitchFamily="34" charset="0"/>
              </a:rPr>
              <a:t>shod your feet with the preparation of the gospel of peace</a:t>
            </a:r>
            <a:r>
              <a:rPr lang="en-US" dirty="0">
                <a:latin typeface="Arial" panose="020B0604020202020204" pitchFamily="34" charset="0"/>
                <a:cs typeface="Arial" panose="020B0604020202020204" pitchFamily="34" charset="0"/>
              </a:rPr>
              <a:t>; 16 above all, </a:t>
            </a:r>
            <a:r>
              <a:rPr lang="en-US" b="1" dirty="0">
                <a:latin typeface="Arial" panose="020B0604020202020204" pitchFamily="34" charset="0"/>
                <a:cs typeface="Arial" panose="020B0604020202020204" pitchFamily="34" charset="0"/>
              </a:rPr>
              <a:t>taking the shield of faith </a:t>
            </a:r>
            <a:r>
              <a:rPr lang="en-US" dirty="0">
                <a:latin typeface="Arial" panose="020B0604020202020204" pitchFamily="34" charset="0"/>
                <a:cs typeface="Arial" panose="020B0604020202020204" pitchFamily="34" charset="0"/>
              </a:rPr>
              <a:t>with which you will be able to quench all the fiery darts of the wicked one.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take the helmet of salvation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the sword of the Spirit</a:t>
            </a:r>
            <a:r>
              <a:rPr lang="en-US" dirty="0">
                <a:latin typeface="Arial" panose="020B0604020202020204" pitchFamily="34" charset="0"/>
                <a:cs typeface="Arial" panose="020B0604020202020204" pitchFamily="34" charset="0"/>
              </a:rPr>
              <a:t>, which is the word of God;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praying always with all prayer and supplication </a:t>
            </a:r>
            <a:r>
              <a:rPr lang="en-US" dirty="0">
                <a:latin typeface="Arial" panose="020B0604020202020204" pitchFamily="34" charset="0"/>
                <a:cs typeface="Arial" panose="020B0604020202020204" pitchFamily="34" charset="0"/>
              </a:rPr>
              <a:t>in the Spirit, being </a:t>
            </a:r>
            <a:r>
              <a:rPr lang="en-US" b="1" dirty="0">
                <a:latin typeface="Arial" panose="020B0604020202020204" pitchFamily="34" charset="0"/>
                <a:cs typeface="Arial" panose="020B0604020202020204" pitchFamily="34" charset="0"/>
              </a:rPr>
              <a:t>watchful to this end with all perseverance and supplication </a:t>
            </a:r>
            <a:r>
              <a:rPr lang="en-US" dirty="0">
                <a:latin typeface="Arial" panose="020B0604020202020204" pitchFamily="34" charset="0"/>
                <a:cs typeface="Arial" panose="020B0604020202020204" pitchFamily="34" charset="0"/>
              </a:rPr>
              <a:t>for all the saints--</a:t>
            </a:r>
          </a:p>
          <a:p>
            <a:pPr algn="l"/>
            <a:endParaRPr lang="en-US" dirty="0">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6</a:t>
            </a:fld>
            <a:endParaRPr lang="en-US" dirty="0"/>
          </a:p>
        </p:txBody>
      </p:sp>
      <p:sp>
        <p:nvSpPr>
          <p:cNvPr id="5" name="Date Placeholder 4">
            <a:extLst>
              <a:ext uri="{FF2B5EF4-FFF2-40B4-BE49-F238E27FC236}">
                <a16:creationId xmlns:a16="http://schemas.microsoft.com/office/drawing/2014/main" id="{B0718B0B-CE3A-210A-3AB5-B2753E0C9B15}"/>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333717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algn="l"/>
            <a:endParaRPr lang="en-US" b="1" dirty="0"/>
          </a:p>
        </p:txBody>
      </p:sp>
      <p:sp>
        <p:nvSpPr>
          <p:cNvPr id="4" name="Slide Number Placeholder 3"/>
          <p:cNvSpPr>
            <a:spLocks noGrp="1"/>
          </p:cNvSpPr>
          <p:nvPr>
            <p:ph type="sldNum" sz="quarter" idx="5"/>
          </p:nvPr>
        </p:nvSpPr>
        <p:spPr/>
        <p:txBody>
          <a:bodyPr/>
          <a:lstStyle/>
          <a:p>
            <a:fld id="{DC0D42F3-CDD5-4B19-B3DB-7C5223465AF0}" type="slidenum">
              <a:rPr lang="en-US" smtClean="0"/>
              <a:t>7</a:t>
            </a:fld>
            <a:endParaRPr lang="en-US" dirty="0"/>
          </a:p>
        </p:txBody>
      </p:sp>
      <p:sp>
        <p:nvSpPr>
          <p:cNvPr id="5" name="Date Placeholder 4">
            <a:extLst>
              <a:ext uri="{FF2B5EF4-FFF2-40B4-BE49-F238E27FC236}">
                <a16:creationId xmlns:a16="http://schemas.microsoft.com/office/drawing/2014/main" id="{A6968EDB-3CEF-ADD7-E1A2-FA6EE1D45491}"/>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924598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r>
              <a:rPr lang="en-US" b="1" dirty="0">
                <a:latin typeface="Arial" panose="020B0604020202020204" pitchFamily="34" charset="0"/>
                <a:cs typeface="Arial" panose="020B0604020202020204" pitchFamily="34" charset="0"/>
              </a:rPr>
              <a:t>1 Peter 5:8-9 NKJV 8 </a:t>
            </a:r>
            <a:r>
              <a:rPr lang="en-US" dirty="0">
                <a:latin typeface="Arial" panose="020B0604020202020204" pitchFamily="34" charset="0"/>
                <a:cs typeface="Arial" panose="020B0604020202020204" pitchFamily="34" charset="0"/>
              </a:rPr>
              <a:t>Be sober, be vigilant; because your adversary the devil walks about like a roaring lion, seeking whom he may devour</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Resist him, </a:t>
            </a:r>
            <a:r>
              <a:rPr lang="en-US" i="1" u="sng" dirty="0">
                <a:latin typeface="Arial" panose="020B0604020202020204" pitchFamily="34" charset="0"/>
                <a:cs typeface="Arial" panose="020B0604020202020204" pitchFamily="34" charset="0"/>
              </a:rPr>
              <a:t>steadfast in the faith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knowing that the same sufferings are experienced by your brotherhood in the world.</a:t>
            </a:r>
          </a:p>
          <a:p>
            <a:pPr algn="l"/>
            <a:r>
              <a:rPr lang="en-US" b="1" dirty="0">
                <a:latin typeface="Arial" panose="020B0604020202020204" pitchFamily="34" charset="0"/>
                <a:cs typeface="Arial" panose="020B0604020202020204" pitchFamily="34" charset="0"/>
              </a:rPr>
              <a:t>James 4:7 KJV 7 </a:t>
            </a:r>
            <a:r>
              <a:rPr lang="en-US" b="0" dirty="0">
                <a:latin typeface="Arial" panose="020B0604020202020204" pitchFamily="34" charset="0"/>
                <a:cs typeface="Arial" panose="020B0604020202020204" pitchFamily="34" charset="0"/>
              </a:rPr>
              <a:t>Submit yourselves therefore to God. Resist the devil, and he will flee from you.</a:t>
            </a: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3:12 KJV 12 </a:t>
            </a:r>
            <a:r>
              <a:rPr lang="en-US" b="0" dirty="0">
                <a:latin typeface="Arial" panose="020B0604020202020204" pitchFamily="34" charset="0"/>
                <a:cs typeface="Arial" panose="020B0604020202020204" pitchFamily="34" charset="0"/>
              </a:rPr>
              <a:t>Yea, and all that will live godly in Christ Jesus shall suffer persecution.</a:t>
            </a:r>
          </a:p>
          <a:p>
            <a:pPr algn="l"/>
            <a:r>
              <a:rPr lang="en-US" b="1" dirty="0">
                <a:latin typeface="Arial" panose="020B0604020202020204" pitchFamily="34" charset="0"/>
                <a:cs typeface="Arial" panose="020B0604020202020204" pitchFamily="34" charset="0"/>
              </a:rPr>
              <a:t>Hebrews 6:18-20 KJV 18 </a:t>
            </a:r>
            <a:r>
              <a:rPr lang="en-US" b="0" dirty="0">
                <a:latin typeface="Arial" panose="020B0604020202020204" pitchFamily="34" charset="0"/>
                <a:cs typeface="Arial" panose="020B0604020202020204" pitchFamily="34" charset="0"/>
              </a:rPr>
              <a:t>That by two immutable things, in which it was </a:t>
            </a:r>
            <a:r>
              <a:rPr lang="en-US" b="1" dirty="0">
                <a:latin typeface="Arial" panose="020B0604020202020204" pitchFamily="34" charset="0"/>
                <a:cs typeface="Arial" panose="020B0604020202020204" pitchFamily="34" charset="0"/>
              </a:rPr>
              <a:t>impossible for God to lie</a:t>
            </a:r>
            <a:r>
              <a:rPr lang="en-US" b="0" dirty="0">
                <a:latin typeface="Arial" panose="020B0604020202020204" pitchFamily="34" charset="0"/>
                <a:cs typeface="Arial" panose="020B0604020202020204" pitchFamily="34" charset="0"/>
              </a:rPr>
              <a:t>, we might have a strong consolation, who have fled for refuge to lay hold upon </a:t>
            </a:r>
            <a:r>
              <a:rPr lang="en-US" b="1" dirty="0">
                <a:latin typeface="Arial" panose="020B0604020202020204" pitchFamily="34" charset="0"/>
                <a:cs typeface="Arial" panose="020B0604020202020204" pitchFamily="34" charset="0"/>
              </a:rPr>
              <a:t>the hope set before us: 19 Which hope we have as an anchor of the soul, both sure and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and which </a:t>
            </a:r>
            <a:r>
              <a:rPr lang="en-US" b="1" dirty="0" err="1">
                <a:latin typeface="Arial" panose="020B0604020202020204" pitchFamily="34" charset="0"/>
                <a:cs typeface="Arial" panose="020B0604020202020204" pitchFamily="34" charset="0"/>
              </a:rPr>
              <a:t>entereth</a:t>
            </a:r>
            <a:r>
              <a:rPr lang="en-US" b="1" dirty="0">
                <a:latin typeface="Arial" panose="020B0604020202020204" pitchFamily="34" charset="0"/>
                <a:cs typeface="Arial" panose="020B0604020202020204" pitchFamily="34" charset="0"/>
              </a:rPr>
              <a:t> into that within the veil</a:t>
            </a:r>
            <a:r>
              <a:rPr lang="en-US" b="0" dirty="0">
                <a:latin typeface="Arial" panose="020B0604020202020204" pitchFamily="34" charset="0"/>
                <a:cs typeface="Arial" panose="020B0604020202020204" pitchFamily="34" charset="0"/>
              </a:rPr>
              <a:t>; 20 Whither the forerunner is for us entered, even Jesus, made an high priest for ever after the order of </a:t>
            </a:r>
            <a:r>
              <a:rPr lang="en-US" b="0" dirty="0" err="1">
                <a:latin typeface="Arial" panose="020B0604020202020204" pitchFamily="34" charset="0"/>
                <a:cs typeface="Arial" panose="020B0604020202020204" pitchFamily="34" charset="0"/>
              </a:rPr>
              <a:t>Melchisedec</a:t>
            </a:r>
            <a:r>
              <a:rPr lang="en-US" b="0" dirty="0">
                <a:latin typeface="Arial" panose="020B0604020202020204" pitchFamily="34" charset="0"/>
                <a:cs typeface="Arial" panose="020B0604020202020204" pitchFamily="34" charset="0"/>
              </a:rPr>
              <a:t>.</a:t>
            </a:r>
          </a:p>
          <a:p>
            <a:pPr algn="l"/>
            <a:endParaRPr lang="en-US" b="1" dirty="0">
              <a:latin typeface="Arial" panose="020B0604020202020204" pitchFamily="34" charset="0"/>
              <a:cs typeface="Arial" panose="020B0604020202020204" pitchFamily="34" charset="0"/>
            </a:endParaRPr>
          </a:p>
          <a:p>
            <a:pPr algn="l"/>
            <a:endParaRPr lang="en-US" b="1" dirty="0"/>
          </a:p>
        </p:txBody>
      </p:sp>
      <p:sp>
        <p:nvSpPr>
          <p:cNvPr id="4" name="Slide Number Placeholder 3"/>
          <p:cNvSpPr>
            <a:spLocks noGrp="1"/>
          </p:cNvSpPr>
          <p:nvPr>
            <p:ph type="sldNum" sz="quarter" idx="5"/>
          </p:nvPr>
        </p:nvSpPr>
        <p:spPr/>
        <p:txBody>
          <a:bodyPr/>
          <a:lstStyle/>
          <a:p>
            <a:fld id="{DC0D42F3-CDD5-4B19-B3DB-7C5223465AF0}" type="slidenum">
              <a:rPr lang="en-US" smtClean="0"/>
              <a:t>8</a:t>
            </a:fld>
            <a:endParaRPr lang="en-US" dirty="0"/>
          </a:p>
        </p:txBody>
      </p:sp>
      <p:sp>
        <p:nvSpPr>
          <p:cNvPr id="5" name="Date Placeholder 4">
            <a:extLst>
              <a:ext uri="{FF2B5EF4-FFF2-40B4-BE49-F238E27FC236}">
                <a16:creationId xmlns:a16="http://schemas.microsoft.com/office/drawing/2014/main" id="{2C677B26-AEB8-0725-91C3-8652A8B3F080}"/>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107161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3:7-14 KJV 7 </a:t>
            </a:r>
            <a:r>
              <a:rPr lang="en-US" dirty="0">
                <a:latin typeface="Arial" panose="020B0604020202020204" pitchFamily="34" charset="0"/>
                <a:cs typeface="Arial" panose="020B0604020202020204" pitchFamily="34" charset="0"/>
              </a:rPr>
              <a:t>But what things were gain to me, those I counted loss for Christ.</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Yea doubtless, and I count all things but loss for the excellency of the knowledge of Christ Jesus my Lord: for whom I have suffered the loss of all things, and do count them but dung, that I may win Christ,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And be found in him, not having mine own righteousness, which is of the law, but that which is through the faith of Christ, the righteousness which is of God by faith: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That I may know him, and the power of his resurrection, and the fellowship of his sufferings, being made conformable unto his death;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by any means I might attain unto the resurrection of the dead.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Not as though I had already attained, either were already perfect: but I follow after, if that I may apprehend that for which also I am apprehended of Christ Jesus.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Brethren, I count not myself to have apprehended: but this one thing I do, forgetting those things which are behind, and reaching forth unto those things which are before,</a:t>
            </a:r>
            <a:r>
              <a:rPr lang="en-US" b="1" dirty="0">
                <a:latin typeface="Arial" panose="020B0604020202020204" pitchFamily="34" charset="0"/>
                <a:cs typeface="Arial" panose="020B0604020202020204" pitchFamily="34" charset="0"/>
              </a:rPr>
              <a:t> 14 I press toward the mark for the prize of the high calling of God in Christ Jesus</a:t>
            </a:r>
            <a:r>
              <a:rPr lang="en-US"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1:21-23 KJV 21 </a:t>
            </a:r>
            <a:r>
              <a:rPr lang="en-US" b="0" dirty="0">
                <a:latin typeface="Arial" panose="020B0604020202020204" pitchFamily="34" charset="0"/>
                <a:cs typeface="Arial" panose="020B0604020202020204" pitchFamily="34" charset="0"/>
              </a:rPr>
              <a:t>For to me to live is Christ, and to die is gain.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But if I live in the flesh, this is the fruit of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yet what I shall choose I wot not.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I am in a strait betwixt two, having a desire to depart, and to be with Christ; </a:t>
            </a:r>
            <a:r>
              <a:rPr lang="en-US" b="1" u="sng" dirty="0">
                <a:latin typeface="Arial" panose="020B0604020202020204" pitchFamily="34" charset="0"/>
                <a:cs typeface="Arial" panose="020B0604020202020204" pitchFamily="34" charset="0"/>
              </a:rPr>
              <a:t>which is far bette</a:t>
            </a:r>
            <a:r>
              <a:rPr lang="en-US" b="1" dirty="0">
                <a:latin typeface="Arial" panose="020B0604020202020204" pitchFamily="34" charset="0"/>
                <a:cs typeface="Arial" panose="020B0604020202020204" pitchFamily="34" charset="0"/>
              </a:rPr>
              <a:t>r:</a:t>
            </a:r>
          </a:p>
          <a:p>
            <a:r>
              <a:rPr lang="en-US" b="1" dirty="0">
                <a:latin typeface="Arial" panose="020B0604020202020204" pitchFamily="34" charset="0"/>
                <a:cs typeface="Arial" panose="020B0604020202020204" pitchFamily="34" charset="0"/>
              </a:rPr>
              <a:t>Philippians 1:21-23 ASV 21 </a:t>
            </a:r>
            <a:r>
              <a:rPr lang="en-US" b="0" dirty="0">
                <a:latin typeface="Arial" panose="020B0604020202020204" pitchFamily="34" charset="0"/>
                <a:cs typeface="Arial" panose="020B0604020202020204" pitchFamily="34" charset="0"/>
              </a:rPr>
              <a:t>For to me to live is Christ, and to die is gain.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But if to live in the flesh, --if this shall bring fruit from my work, then what I shall choose I know not. </a:t>
            </a:r>
            <a:r>
              <a:rPr lang="en-US" b="1" dirty="0">
                <a:latin typeface="Arial" panose="020B0604020202020204" pitchFamily="34" charset="0"/>
                <a:cs typeface="Arial" panose="020B0604020202020204" pitchFamily="34" charset="0"/>
              </a:rPr>
              <a:t>23 </a:t>
            </a:r>
            <a:r>
              <a:rPr lang="en-US" b="0" dirty="0">
                <a:latin typeface="Arial" panose="020B0604020202020204" pitchFamily="34" charset="0"/>
                <a:cs typeface="Arial" panose="020B0604020202020204" pitchFamily="34" charset="0"/>
              </a:rPr>
              <a:t>But I am in a strait betwixt the two, having the desire to depart and be with Christ; </a:t>
            </a:r>
            <a:r>
              <a:rPr lang="en-US" b="1" u="sng" dirty="0">
                <a:latin typeface="Arial" panose="020B0604020202020204" pitchFamily="34" charset="0"/>
                <a:cs typeface="Arial" panose="020B0604020202020204" pitchFamily="34" charset="0"/>
              </a:rPr>
              <a:t>for it is very far be</a:t>
            </a:r>
            <a:r>
              <a:rPr lang="en-US" b="1" dirty="0">
                <a:latin typeface="Arial" panose="020B0604020202020204" pitchFamily="34" charset="0"/>
                <a:cs typeface="Arial" panose="020B0604020202020204" pitchFamily="34" charset="0"/>
              </a:rPr>
              <a:t>tter</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Philippians 1:21-23 NKJV 21 </a:t>
            </a:r>
            <a:r>
              <a:rPr lang="en-US" b="0" dirty="0">
                <a:latin typeface="Arial" panose="020B0604020202020204" pitchFamily="34" charset="0"/>
                <a:cs typeface="Arial" panose="020B0604020202020204" pitchFamily="34" charset="0"/>
              </a:rPr>
              <a:t>For to me, to live is Christ, and to die is gain</a:t>
            </a:r>
            <a:r>
              <a:rPr lang="en-US" b="1" dirty="0">
                <a:latin typeface="Arial" panose="020B0604020202020204" pitchFamily="34" charset="0"/>
                <a:cs typeface="Arial" panose="020B0604020202020204" pitchFamily="34" charset="0"/>
              </a:rPr>
              <a:t>. 22 </a:t>
            </a:r>
            <a:r>
              <a:rPr lang="en-US" b="0" dirty="0">
                <a:latin typeface="Arial" panose="020B0604020202020204" pitchFamily="34" charset="0"/>
                <a:cs typeface="Arial" panose="020B0604020202020204" pitchFamily="34" charset="0"/>
              </a:rPr>
              <a:t>But if I live on in the flesh, this will mean fruit from my labor; yet what I shall choose I cannot tell</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For I am hard pressed between the two, having a desire to depart and be with Christ, </a:t>
            </a:r>
            <a:r>
              <a:rPr lang="en-US" b="1" u="sng" dirty="0">
                <a:latin typeface="Arial" panose="020B0604020202020204" pitchFamily="34" charset="0"/>
                <a:cs typeface="Arial" panose="020B0604020202020204" pitchFamily="34" charset="0"/>
              </a:rPr>
              <a:t>which is far better</a:t>
            </a:r>
            <a:r>
              <a:rPr lang="en-US" b="0" dirty="0">
                <a:latin typeface="Arial" panose="020B0604020202020204" pitchFamily="34" charset="0"/>
                <a:cs typeface="Arial" panose="020B0604020202020204" pitchFamily="34" charset="0"/>
              </a:rPr>
              <a:t>.</a:t>
            </a:r>
          </a:p>
          <a:p>
            <a:endParaRPr lang="en-US" b="0" dirty="0"/>
          </a:p>
        </p:txBody>
      </p:sp>
      <p:sp>
        <p:nvSpPr>
          <p:cNvPr id="4" name="Slide Number Placeholder 3"/>
          <p:cNvSpPr>
            <a:spLocks noGrp="1"/>
          </p:cNvSpPr>
          <p:nvPr>
            <p:ph type="sldNum" sz="quarter" idx="5"/>
          </p:nvPr>
        </p:nvSpPr>
        <p:spPr/>
        <p:txBody>
          <a:bodyPr/>
          <a:lstStyle/>
          <a:p>
            <a:fld id="{DC0D42F3-CDD5-4B19-B3DB-7C5223465AF0}" type="slidenum">
              <a:rPr lang="en-US" smtClean="0"/>
              <a:t>9</a:t>
            </a:fld>
            <a:endParaRPr lang="en-US" dirty="0"/>
          </a:p>
        </p:txBody>
      </p:sp>
      <p:sp>
        <p:nvSpPr>
          <p:cNvPr id="5" name="Date Placeholder 4">
            <a:extLst>
              <a:ext uri="{FF2B5EF4-FFF2-40B4-BE49-F238E27FC236}">
                <a16:creationId xmlns:a16="http://schemas.microsoft.com/office/drawing/2014/main" id="{11E528A8-CE7E-F977-F49B-EB92A0B2671B}"/>
              </a:ext>
            </a:extLst>
          </p:cNvPr>
          <p:cNvSpPr>
            <a:spLocks noGrp="1"/>
          </p:cNvSpPr>
          <p:nvPr>
            <p:ph type="dt" idx="1"/>
          </p:nvPr>
        </p:nvSpPr>
        <p:spPr/>
        <p:txBody>
          <a:bodyPr/>
          <a:lstStyle/>
          <a:p>
            <a:r>
              <a:rPr lang="en-US"/>
              <a:t>5/29/2022 AM</a:t>
            </a:r>
            <a:endParaRPr lang="en-US" dirty="0"/>
          </a:p>
        </p:txBody>
      </p:sp>
    </p:spTree>
    <p:extLst>
      <p:ext uri="{BB962C8B-B14F-4D97-AF65-F5344CB8AC3E}">
        <p14:creationId xmlns:p14="http://schemas.microsoft.com/office/powerpoint/2010/main" val="337442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2268787"/>
            <a:ext cx="4018200" cy="1160213"/>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643462" y="3262852"/>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965568"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00901" y="450686"/>
            <a:ext cx="415636"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970410"/>
            <a:ext cx="4850177"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96258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3147254"/>
            <a:ext cx="5967420" cy="1424746"/>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2268786"/>
            <a:ext cx="5843948" cy="878468"/>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805818"/>
            <a:ext cx="5963238"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2052116"/>
            <a:ext cx="291897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2052115"/>
            <a:ext cx="2920667"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647129" y="64122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63642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805818"/>
            <a:ext cx="596742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2052115"/>
            <a:ext cx="2922350"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851331"/>
            <a:ext cx="2920217"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2052115"/>
            <a:ext cx="2924849"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851331"/>
            <a:ext cx="2924849"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5/29/2022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47129" y="64122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93852E-F5CF-4AEE-8E73-07BBAD90892A}" type="datetime1">
              <a:rPr lang="en-US" smtClean="0"/>
              <a:t>5/29/2022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282452"/>
            <a:ext cx="1998271" cy="1903241"/>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805818"/>
            <a:ext cx="4084709"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3186155"/>
            <a:ext cx="1998271" cy="238639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3229"/>
            <a:ext cx="3472301"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282453"/>
            <a:ext cx="2978240" cy="1900473"/>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3182928"/>
            <a:ext cx="2978906" cy="2386394"/>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2105202"/>
            <a:ext cx="7020154"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6858000"/>
          </a:xfrm>
          <a:prstGeom prst="rect">
            <a:avLst/>
          </a:prstGeom>
        </p:spPr>
      </p:pic>
      <p:sp>
        <p:nvSpPr>
          <p:cNvPr id="8" name="Rectangle 7"/>
          <p:cNvSpPr/>
          <p:nvPr/>
        </p:nvSpPr>
        <p:spPr>
          <a:xfrm>
            <a:off x="0" y="0"/>
            <a:ext cx="72313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808057"/>
            <a:ext cx="5968748"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2052116"/>
            <a:ext cx="5847405"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940390" y="5293464"/>
            <a:ext cx="2662729"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C3E312BF-6E7B-46F2-B83A-98982FB970FA}" type="datetime1">
              <a:rPr lang="en-US" smtClean="0"/>
              <a:t>5/29/2022</a:t>
            </a:fld>
            <a:endParaRPr lang="en-US" dirty="0"/>
          </a:p>
        </p:txBody>
      </p:sp>
      <p:sp>
        <p:nvSpPr>
          <p:cNvPr id="5" name="Footer Placeholder 4"/>
          <p:cNvSpPr>
            <a:spLocks noGrp="1"/>
          </p:cNvSpPr>
          <p:nvPr>
            <p:ph type="ftr" sz="quarter" idx="3"/>
          </p:nvPr>
        </p:nvSpPr>
        <p:spPr>
          <a:xfrm rot="5400000">
            <a:off x="-2413517" y="3683541"/>
            <a:ext cx="5885352" cy="134382"/>
          </a:xfrm>
          <a:prstGeom prst="rect">
            <a:avLst/>
          </a:prstGeom>
        </p:spPr>
        <p:txBody>
          <a:bodyPr vert="horz" lIns="91440" tIns="45720" rIns="91440" bIns="18288" rtlCol="0" anchor="b"/>
          <a:lstStyle>
            <a:lvl1pPr algn="r">
              <a:defRPr sz="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8806" y="164593"/>
            <a:ext cx="477545" cy="322851"/>
          </a:xfrm>
          <a:prstGeom prst="rect">
            <a:avLst/>
          </a:prstGeom>
        </p:spPr>
        <p:txBody>
          <a:bodyPr vert="horz" lIns="91440" tIns="45720" rIns="45720" bIns="45720" rtlCol="0" anchor="ctr"/>
          <a:lstStyle>
            <a:lvl1pPr algn="r">
              <a:defRPr sz="135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721532"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48" name="Picture 47">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6" y="2436151"/>
            <a:ext cx="7020154" cy="3564599"/>
          </a:xfrm>
          <a:prstGeom prst="rect">
            <a:avLst/>
          </a:prstGeom>
          <a:noFill/>
        </p:spPr>
      </p:pic>
      <p:sp>
        <p:nvSpPr>
          <p:cNvPr id="50" name="Freeform: Shape 49">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58890" y="-388476"/>
            <a:ext cx="4378672"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2" name="Picture 51">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34117" y="853135"/>
            <a:ext cx="9142400" cy="5143500"/>
          </a:xfrm>
          <a:prstGeom prst="rect">
            <a:avLst/>
          </a:prstGeom>
        </p:spPr>
      </p:pic>
      <p:sp>
        <p:nvSpPr>
          <p:cNvPr id="54" name="Rectangle 53">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719932" cy="51435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Freeform: Shape 55">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9933" y="857250"/>
            <a:ext cx="5902158" cy="51435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Oval 5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2569275"/>
            <a:ext cx="725361" cy="725361"/>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1024209" y="2761226"/>
            <a:ext cx="8032376" cy="1880369"/>
          </a:xfrm>
        </p:spPr>
        <p:txBody>
          <a:bodyPr>
            <a:normAutofit/>
          </a:bodyPr>
          <a:lstStyle/>
          <a:p>
            <a:pPr algn="l"/>
            <a:r>
              <a:rPr lang="en-US" sz="6000" b="1" i="1" dirty="0">
                <a:latin typeface="Candara" panose="020E0502030303020204" pitchFamily="34" charset="0"/>
              </a:rPr>
              <a:t>Be Glad To Go To The House Of The Lord</a:t>
            </a:r>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rot="16200000">
            <a:off x="-1119754" y="3429520"/>
            <a:ext cx="3048537" cy="543782"/>
          </a:xfrm>
        </p:spPr>
        <p:txBody>
          <a:bodyPr>
            <a:noAutofit/>
          </a:bodyPr>
          <a:lstStyle/>
          <a:p>
            <a:pPr algn="ctr"/>
            <a:r>
              <a:rPr lang="en-US" sz="4000" b="1" dirty="0">
                <a:latin typeface="Candara" panose="020E0502030303020204" pitchFamily="34" charset="0"/>
              </a:rPr>
              <a:t>Psalms 122:1</a:t>
            </a:r>
          </a:p>
        </p:txBody>
      </p:sp>
    </p:spTree>
    <p:extLst>
      <p:ext uri="{BB962C8B-B14F-4D97-AF65-F5344CB8AC3E}">
        <p14:creationId xmlns:p14="http://schemas.microsoft.com/office/powerpoint/2010/main" val="4125624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6">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8">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Oval 40">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42">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2522901" y="539341"/>
            <a:ext cx="6113099" cy="2083029"/>
          </a:xfrm>
        </p:spPr>
        <p:txBody>
          <a:bodyPr vert="horz" lIns="91440" tIns="45720" rIns="91440" bIns="45720" rtlCol="0" anchor="b">
            <a:noAutofit/>
          </a:bodyPr>
          <a:lstStyle/>
          <a:p>
            <a:pPr algn="l" defTabSz="914400"/>
            <a:r>
              <a:rPr lang="en-US" sz="4600" b="1" i="0" u="none" strike="noStrike" baseline="0" dirty="0">
                <a:solidFill>
                  <a:srgbClr val="1F2D29"/>
                </a:solidFill>
                <a:latin typeface="Candara" panose="020E0502030303020204" pitchFamily="34" charset="0"/>
              </a:rPr>
              <a:t>Why is assembling for worshippin</a:t>
            </a:r>
            <a:r>
              <a:rPr lang="en-US" sz="4600" b="1" dirty="0">
                <a:solidFill>
                  <a:srgbClr val="1F2D29"/>
                </a:solidFill>
                <a:latin typeface="Candara" panose="020E0502030303020204" pitchFamily="34" charset="0"/>
              </a:rPr>
              <a:t>g God</a:t>
            </a:r>
            <a:r>
              <a:rPr lang="en-US" sz="4600" b="1" i="0" u="none" strike="noStrike" baseline="0" dirty="0">
                <a:solidFill>
                  <a:srgbClr val="1F2D29"/>
                </a:solidFill>
                <a:latin typeface="Candara" panose="020E0502030303020204" pitchFamily="34" charset="0"/>
              </a:rPr>
              <a:t> </a:t>
            </a:r>
            <a:r>
              <a:rPr lang="en-US" sz="4600" b="1" dirty="0">
                <a:solidFill>
                  <a:srgbClr val="1F2D29"/>
                </a:solidFill>
                <a:latin typeface="Candara" panose="020E0502030303020204" pitchFamily="34" charset="0"/>
              </a:rPr>
              <a:t>an </a:t>
            </a:r>
            <a:r>
              <a:rPr lang="en-US" sz="4600" b="1" i="0" u="none" strike="noStrike" baseline="0" dirty="0">
                <a:solidFill>
                  <a:srgbClr val="1F2D29"/>
                </a:solidFill>
                <a:latin typeface="Candara" panose="020E0502030303020204" pitchFamily="34" charset="0"/>
              </a:rPr>
              <a:t>occasion of gladness?</a:t>
            </a:r>
            <a:endParaRPr lang="en-US" sz="4600" b="1" dirty="0">
              <a:solidFill>
                <a:srgbClr val="1F2D29"/>
              </a:solidFill>
              <a:latin typeface="Candara" panose="020E0502030303020204" pitchFamily="34" charset="0"/>
            </a:endParaRPr>
          </a:p>
        </p:txBody>
      </p:sp>
      <p:sp>
        <p:nvSpPr>
          <p:cNvPr id="4" name="TextBox 3">
            <a:extLst>
              <a:ext uri="{FF2B5EF4-FFF2-40B4-BE49-F238E27FC236}">
                <a16:creationId xmlns:a16="http://schemas.microsoft.com/office/drawing/2014/main" id="{E4AB5275-917A-0B58-715A-FF415E21753E}"/>
              </a:ext>
            </a:extLst>
          </p:cNvPr>
          <p:cNvSpPr txBox="1"/>
          <p:nvPr/>
        </p:nvSpPr>
        <p:spPr>
          <a:xfrm>
            <a:off x="1530781" y="2914129"/>
            <a:ext cx="5787925" cy="3170099"/>
          </a:xfrm>
          <a:prstGeom prst="rect">
            <a:avLst/>
          </a:prstGeom>
          <a:solidFill>
            <a:schemeClr val="accent1">
              <a:lumMod val="40000"/>
              <a:lumOff val="60000"/>
            </a:schemeClr>
          </a:solidFill>
        </p:spPr>
        <p:txBody>
          <a:bodyPr wrap="square" rtlCol="0">
            <a:spAutoFit/>
          </a:bodyPr>
          <a:lstStyle/>
          <a:p>
            <a:r>
              <a:rPr lang="en-US" sz="4000" b="1" dirty="0">
                <a:latin typeface="Candara" panose="020E0502030303020204" pitchFamily="34" charset="0"/>
              </a:rPr>
              <a:t>It Is An Opportunity To:</a:t>
            </a:r>
          </a:p>
          <a:p>
            <a:pPr marL="571500" indent="-571500">
              <a:buFont typeface="Wingdings" panose="05000000000000000000" pitchFamily="2" charset="2"/>
              <a:buChar char="§"/>
            </a:pPr>
            <a:r>
              <a:rPr lang="en-US" sz="3200" dirty="0">
                <a:latin typeface="Candara" panose="020E0502030303020204" pitchFamily="34" charset="0"/>
              </a:rPr>
              <a:t>Worship God</a:t>
            </a:r>
          </a:p>
          <a:p>
            <a:pPr marL="571500" indent="-571500">
              <a:buFont typeface="Wingdings" panose="05000000000000000000" pitchFamily="2" charset="2"/>
              <a:buChar char="§"/>
            </a:pPr>
            <a:r>
              <a:rPr lang="en-US" sz="3200" dirty="0">
                <a:latin typeface="Candara" panose="020E0502030303020204" pitchFamily="34" charset="0"/>
              </a:rPr>
              <a:t>Study His Word</a:t>
            </a:r>
          </a:p>
          <a:p>
            <a:pPr marL="571500" indent="-571500">
              <a:buFont typeface="Wingdings" panose="05000000000000000000" pitchFamily="2" charset="2"/>
              <a:buChar char="§"/>
            </a:pPr>
            <a:r>
              <a:rPr lang="en-US" sz="3200" dirty="0">
                <a:latin typeface="Candara" panose="020E0502030303020204" pitchFamily="34" charset="0"/>
              </a:rPr>
              <a:t>Assemble With Brethren</a:t>
            </a:r>
          </a:p>
          <a:p>
            <a:pPr marL="571500" indent="-571500">
              <a:buFont typeface="Wingdings" panose="05000000000000000000" pitchFamily="2" charset="2"/>
              <a:buChar char="§"/>
            </a:pPr>
            <a:r>
              <a:rPr lang="en-US" sz="3200" dirty="0">
                <a:latin typeface="Candara" panose="020E0502030303020204" pitchFamily="34" charset="0"/>
              </a:rPr>
              <a:t>Escape Troubles Of This Life</a:t>
            </a:r>
          </a:p>
          <a:p>
            <a:pPr marL="571500" indent="-571500">
              <a:buFont typeface="Wingdings" panose="05000000000000000000" pitchFamily="2" charset="2"/>
              <a:buChar char="§"/>
            </a:pPr>
            <a:r>
              <a:rPr lang="en-US" sz="3200" dirty="0">
                <a:latin typeface="Candara" panose="020E0502030303020204" pitchFamily="34" charset="0"/>
              </a:rPr>
              <a:t>Be Reminded Of Heaven </a:t>
            </a:r>
          </a:p>
        </p:txBody>
      </p:sp>
      <p:sp>
        <p:nvSpPr>
          <p:cNvPr id="33" name="Title 1">
            <a:extLst>
              <a:ext uri="{FF2B5EF4-FFF2-40B4-BE49-F238E27FC236}">
                <a16:creationId xmlns:a16="http://schemas.microsoft.com/office/drawing/2014/main" id="{ADC57C0B-C8E5-B802-4874-31AAA9232DA2}"/>
              </a:ext>
            </a:extLst>
          </p:cNvPr>
          <p:cNvSpPr txBox="1">
            <a:spLocks/>
          </p:cNvSpPr>
          <p:nvPr/>
        </p:nvSpPr>
        <p:spPr>
          <a:xfrm rot="16200000">
            <a:off x="-1151712" y="3054721"/>
            <a:ext cx="3203307" cy="748555"/>
          </a:xfrm>
          <a:prstGeom prst="rect">
            <a:avLst/>
          </a:prstGeom>
        </p:spPr>
        <p:txBody>
          <a:bodyPr vert="horz" lIns="91440" tIns="45720" rIns="91440" bIns="45720" rtlCol="0" anchor="t">
            <a:normAutofit fontScale="97500"/>
          </a:bodyPr>
          <a:lst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a:lstStyle>
          <a:p>
            <a:pPr algn="ctr" defTabSz="914400"/>
            <a:r>
              <a:rPr lang="en-US" sz="4400" b="1" dirty="0">
                <a:solidFill>
                  <a:schemeClr val="bg1"/>
                </a:solidFill>
                <a:latin typeface="Candara" panose="020E0502030303020204" pitchFamily="34" charset="0"/>
              </a:rPr>
              <a:t>Conclusion</a:t>
            </a:r>
          </a:p>
        </p:txBody>
      </p:sp>
      <p:sp>
        <p:nvSpPr>
          <p:cNvPr id="6" name="Content Placeholder 5">
            <a:extLst>
              <a:ext uri="{FF2B5EF4-FFF2-40B4-BE49-F238E27FC236}">
                <a16:creationId xmlns:a16="http://schemas.microsoft.com/office/drawing/2014/main" id="{552440E5-EF1D-5D07-D21E-D03FEC6E06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57842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842316" y="808056"/>
            <a:ext cx="5968748" cy="1077229"/>
          </a:xfrm>
        </p:spPr>
        <p:txBody>
          <a:bodyPr>
            <a:normAutofit/>
          </a:bodyPr>
          <a:lstStyle/>
          <a:p>
            <a:pPr algn="l"/>
            <a:r>
              <a:rPr lang="en-US" sz="4800" b="1" dirty="0">
                <a:latin typeface="Candara" panose="020E0502030303020204" pitchFamily="34" charset="0"/>
              </a:rPr>
              <a:t>Psalms 122:1</a:t>
            </a:r>
          </a:p>
        </p:txBody>
      </p:sp>
      <p:sp>
        <p:nvSpPr>
          <p:cNvPr id="5" name="Rectangle 4">
            <a:extLst>
              <a:ext uri="{FF2B5EF4-FFF2-40B4-BE49-F238E27FC236}">
                <a16:creationId xmlns:a16="http://schemas.microsoft.com/office/drawing/2014/main" id="{53C34A8F-1B4E-D7BB-9FFD-FFC288F156E6}"/>
              </a:ext>
            </a:extLst>
          </p:cNvPr>
          <p:cNvSpPr/>
          <p:nvPr/>
        </p:nvSpPr>
        <p:spPr>
          <a:xfrm>
            <a:off x="1842316" y="1577788"/>
            <a:ext cx="2279741" cy="7299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1842317" y="1577788"/>
            <a:ext cx="6243848" cy="4472156"/>
          </a:xfrm>
        </p:spPr>
        <p:txBody>
          <a:bodyPr anchor="t">
            <a:normAutofit/>
          </a:bodyPr>
          <a:lstStyle/>
          <a:p>
            <a:pPr marL="0" indent="0">
              <a:lnSpc>
                <a:spcPct val="100000"/>
              </a:lnSpc>
              <a:spcBef>
                <a:spcPts val="600"/>
              </a:spcBef>
              <a:buNone/>
            </a:pPr>
            <a:r>
              <a:rPr lang="en-US" sz="4000" b="1" i="1" dirty="0">
                <a:latin typeface="Candara" panose="020E0502030303020204" pitchFamily="34" charset="0"/>
              </a:rPr>
              <a:t>I was glad when they said to me, “Let us go into the house of the LORD”</a:t>
            </a:r>
          </a:p>
        </p:txBody>
      </p:sp>
    </p:spTree>
    <p:extLst>
      <p:ext uri="{BB962C8B-B14F-4D97-AF65-F5344CB8AC3E}">
        <p14:creationId xmlns:p14="http://schemas.microsoft.com/office/powerpoint/2010/main" val="22626642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48343" y="1772241"/>
            <a:ext cx="8476342" cy="4904330"/>
          </a:xfrm>
          <a:noFill/>
          <a:ln>
            <a:solidFill>
              <a:schemeClr val="bg2">
                <a:lumMod val="50000"/>
                <a:lumOff val="50000"/>
              </a:schemeClr>
            </a:solidFill>
          </a:ln>
        </p:spPr>
        <p:txBody>
          <a:bodyPr vert="horz" wrap="square" lIns="68580" tIns="34290" rIns="68580" bIns="34290" numCol="1" rtlCol="0" anchor="t" anchorCtr="0" compatLnSpc="1">
            <a:prstTxWarp prst="textNoShape">
              <a:avLst/>
            </a:prstTxWarp>
            <a:normAutofit fontScale="92500" lnSpcReduction="20000"/>
          </a:bodyPr>
          <a:lstStyle/>
          <a:p>
            <a:pPr marL="0" indent="0">
              <a:spcBef>
                <a:spcPts val="0"/>
              </a:spcBef>
              <a:buClr>
                <a:schemeClr val="bg1"/>
              </a:buClr>
              <a:buNone/>
              <a:defRPr/>
            </a:pPr>
            <a:r>
              <a:rPr lang="en-US" altLang="en-US" sz="3600" b="1" dirty="0">
                <a:solidFill>
                  <a:schemeClr val="bg2"/>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Confess Christ as Lord – Matthew 10:34</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Be baptized </a:t>
            </a:r>
            <a:r>
              <a:rPr lang="en-US" altLang="en-US" sz="2900" dirty="0">
                <a:solidFill>
                  <a:schemeClr val="bg2"/>
                </a:solidFill>
                <a:latin typeface="Candara" panose="020E0502030303020204" pitchFamily="34" charset="0"/>
              </a:rPr>
              <a:t>to wash away your</a:t>
            </a:r>
            <a:r>
              <a:rPr lang="en-US" altLang="en-US" sz="2900" dirty="0">
                <a:solidFill>
                  <a:schemeClr val="bg2"/>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bg2"/>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bg2"/>
                </a:solidFill>
                <a:latin typeface="Candara" panose="020E0502030303020204" pitchFamily="34" charset="0"/>
              </a:rPr>
              <a:t>Endure Trials - </a:t>
            </a:r>
            <a:r>
              <a:rPr lang="en-US" altLang="en-US" sz="3600" b="1" i="1" dirty="0">
                <a:solidFill>
                  <a:schemeClr val="bg2"/>
                </a:solidFill>
                <a:effectLst/>
                <a:latin typeface="Candara" panose="020E0502030303020204" pitchFamily="34" charset="0"/>
              </a:rPr>
              <a:t>“be faithful </a:t>
            </a:r>
            <a:r>
              <a:rPr lang="en-US" altLang="en-US" sz="3600" b="1" i="1" u="sng" dirty="0">
                <a:solidFill>
                  <a:schemeClr val="bg2"/>
                </a:solidFill>
                <a:effectLst/>
                <a:latin typeface="Candara" panose="020E0502030303020204" pitchFamily="34" charset="0"/>
              </a:rPr>
              <a:t>unto</a:t>
            </a:r>
            <a:r>
              <a:rPr lang="en-US" altLang="en-US" sz="3600" b="1" i="1" dirty="0">
                <a:solidFill>
                  <a:schemeClr val="bg2"/>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900" dirty="0">
                <a:solidFill>
                  <a:schemeClr val="bg2"/>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48343" y="484146"/>
            <a:ext cx="8476343" cy="1107996"/>
          </a:xfrm>
          <a:prstGeom prst="rect">
            <a:avLst/>
          </a:prstGeom>
          <a:solidFill>
            <a:schemeClr val="tx2">
              <a:lumMod val="20000"/>
              <a:lumOff val="80000"/>
            </a:schemeClr>
          </a:solidFill>
          <a:ln>
            <a:solidFill>
              <a:schemeClr val="bg2">
                <a:lumMod val="75000"/>
                <a:lumOff val="25000"/>
              </a:schemeClr>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bg2"/>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707886"/>
          </a:xfrm>
          <a:prstGeom prst="rect">
            <a:avLst/>
          </a:prstGeom>
          <a:noFill/>
        </p:spPr>
        <p:txBody>
          <a:bodyPr wrap="square" rtlCol="0">
            <a:spAutoFit/>
          </a:bodyPr>
          <a:lstStyle/>
          <a:p>
            <a:pPr algn="ctr"/>
            <a:r>
              <a:rPr lang="en-US" sz="2000" b="1" dirty="0">
                <a:solidFill>
                  <a:schemeClr val="bg2"/>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750"/>
                                        <p:tgtEl>
                                          <p:spTgt spid="7">
                                            <p:txEl>
                                              <p:pRg st="0" end="0"/>
                                            </p:txEl>
                                          </p:spTgt>
                                        </p:tgtEl>
                                      </p:cBhvr>
                                    </p:animEffect>
                                  </p:childTnLst>
                                </p:cTn>
                              </p:par>
                            </p:childTnLst>
                          </p:cTn>
                        </p:par>
                        <p:par>
                          <p:cTn id="13" fill="hold">
                            <p:stCondLst>
                              <p:cond delay="7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750"/>
                                        <p:tgtEl>
                                          <p:spTgt spid="7">
                                            <p:txEl>
                                              <p:pRg st="1" end="1"/>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750"/>
                                        <p:tgtEl>
                                          <p:spTgt spid="7">
                                            <p:txEl>
                                              <p:pRg st="2" end="2"/>
                                            </p:txEl>
                                          </p:spTgt>
                                        </p:tgtEl>
                                      </p:cBhvr>
                                    </p:animEffect>
                                  </p:childTnLst>
                                </p:cTn>
                              </p:par>
                            </p:childTnLst>
                          </p:cTn>
                        </p:par>
                        <p:par>
                          <p:cTn id="21" fill="hold">
                            <p:stCondLst>
                              <p:cond delay="2250"/>
                            </p:stCondLst>
                            <p:childTnLst>
                              <p:par>
                                <p:cTn id="22" presetID="10" presetClass="entr" presetSubtype="0" fill="hold" grpId="0"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750"/>
                                        <p:tgtEl>
                                          <p:spTgt spid="7">
                                            <p:txEl>
                                              <p:pRg st="3" end="3"/>
                                            </p:txEl>
                                          </p:spTgt>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750"/>
                                        <p:tgtEl>
                                          <p:spTgt spid="7">
                                            <p:txEl>
                                              <p:pRg st="4" end="4"/>
                                            </p:txEl>
                                          </p:spTgt>
                                        </p:tgtEl>
                                      </p:cBhvr>
                                    </p:animEffect>
                                  </p:childTnLst>
                                </p:cTn>
                              </p:par>
                            </p:childTnLst>
                          </p:cTn>
                        </p:par>
                        <p:par>
                          <p:cTn id="29" fill="hold">
                            <p:stCondLst>
                              <p:cond delay="3750"/>
                            </p:stCondLst>
                            <p:childTnLst>
                              <p:par>
                                <p:cTn id="30" presetID="10" presetClass="entr" presetSubtype="0" fill="hold" grpId="0"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750"/>
                                        <p:tgtEl>
                                          <p:spTgt spid="7">
                                            <p:txEl>
                                              <p:pRg st="5" end="5"/>
                                            </p:txEl>
                                          </p:spTgt>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750"/>
                                        <p:tgtEl>
                                          <p:spTgt spid="7">
                                            <p:txEl>
                                              <p:pRg st="6" end="6"/>
                                            </p:txEl>
                                          </p:spTgt>
                                        </p:tgtEl>
                                      </p:cBhvr>
                                    </p:animEffect>
                                  </p:childTnLst>
                                </p:cTn>
                              </p:par>
                            </p:childTnLst>
                          </p:cTn>
                        </p:par>
                        <p:par>
                          <p:cTn id="37" fill="hold">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fade">
                                      <p:cBhvr>
                                        <p:cTn id="40" dur="750"/>
                                        <p:tgtEl>
                                          <p:spTgt spid="7">
                                            <p:txEl>
                                              <p:pRg st="7" end="7"/>
                                            </p:txEl>
                                          </p:spTgt>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750"/>
                                        <p:tgtEl>
                                          <p:spTgt spid="7">
                                            <p:txEl>
                                              <p:pRg st="8" end="8"/>
                                            </p:txEl>
                                          </p:spTgt>
                                        </p:tgtEl>
                                      </p:cBhvr>
                                    </p:animEffect>
                                  </p:childTnLst>
                                </p:cTn>
                              </p:par>
                            </p:childTnLst>
                          </p:cTn>
                        </p:par>
                        <p:par>
                          <p:cTn id="45" fill="hold">
                            <p:stCondLst>
                              <p:cond delay="6750"/>
                            </p:stCondLst>
                            <p:childTnLst>
                              <p:par>
                                <p:cTn id="46" presetID="10" presetClass="entr" presetSubtype="0" fill="hold" grpId="0" nodeType="afterEffect">
                                  <p:stCondLst>
                                    <p:cond delay="0"/>
                                  </p:stCondLst>
                                  <p:childTnLst>
                                    <p:set>
                                      <p:cBhvr>
                                        <p:cTn id="47" dur="1" fill="hold">
                                          <p:stCondLst>
                                            <p:cond delay="0"/>
                                          </p:stCondLst>
                                        </p:cTn>
                                        <p:tgtEl>
                                          <p:spTgt spid="7">
                                            <p:txEl>
                                              <p:pRg st="9" end="9"/>
                                            </p:txEl>
                                          </p:spTgt>
                                        </p:tgtEl>
                                        <p:attrNameLst>
                                          <p:attrName>style.visibility</p:attrName>
                                        </p:attrNameLst>
                                      </p:cBhvr>
                                      <p:to>
                                        <p:strVal val="visible"/>
                                      </p:to>
                                    </p:set>
                                    <p:animEffect transition="in" filter="fade">
                                      <p:cBhvr>
                                        <p:cTn id="48"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842316" y="808056"/>
            <a:ext cx="5968748" cy="1077229"/>
          </a:xfrm>
        </p:spPr>
        <p:txBody>
          <a:bodyPr>
            <a:normAutofit/>
          </a:bodyPr>
          <a:lstStyle/>
          <a:p>
            <a:pPr algn="l"/>
            <a:r>
              <a:rPr lang="en-US" sz="4800" b="1" dirty="0">
                <a:latin typeface="Candara" panose="020E0502030303020204" pitchFamily="34" charset="0"/>
              </a:rPr>
              <a:t>Psalms 122:1</a:t>
            </a:r>
          </a:p>
        </p:txBody>
      </p:sp>
      <p:sp>
        <p:nvSpPr>
          <p:cNvPr id="4" name="Rectangle 3">
            <a:extLst>
              <a:ext uri="{FF2B5EF4-FFF2-40B4-BE49-F238E27FC236}">
                <a16:creationId xmlns:a16="http://schemas.microsoft.com/office/drawing/2014/main" id="{5A982CB5-D843-8497-65A9-D1FA91B31156}"/>
              </a:ext>
            </a:extLst>
          </p:cNvPr>
          <p:cNvSpPr/>
          <p:nvPr/>
        </p:nvSpPr>
        <p:spPr>
          <a:xfrm>
            <a:off x="2808514" y="2302329"/>
            <a:ext cx="1578430" cy="544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1842317" y="1577788"/>
            <a:ext cx="6243848" cy="4472156"/>
          </a:xfrm>
        </p:spPr>
        <p:txBody>
          <a:bodyPr anchor="t">
            <a:normAutofit/>
          </a:bodyPr>
          <a:lstStyle/>
          <a:p>
            <a:pPr marL="0" indent="0">
              <a:lnSpc>
                <a:spcPct val="100000"/>
              </a:lnSpc>
              <a:spcBef>
                <a:spcPts val="600"/>
              </a:spcBef>
              <a:buNone/>
            </a:pPr>
            <a:r>
              <a:rPr lang="en-US" sz="4000" b="1" i="1" dirty="0">
                <a:latin typeface="Candara" panose="020E0502030303020204" pitchFamily="34" charset="0"/>
              </a:rPr>
              <a:t>I was glad when they said to me, “Let us go into the house of the LORD”</a:t>
            </a:r>
          </a:p>
        </p:txBody>
      </p:sp>
    </p:spTree>
    <p:extLst>
      <p:ext uri="{BB962C8B-B14F-4D97-AF65-F5344CB8AC3E}">
        <p14:creationId xmlns:p14="http://schemas.microsoft.com/office/powerpoint/2010/main" val="1591278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pic>
        <p:nvPicPr>
          <p:cNvPr id="77" name="Picture 76">
            <a:extLst>
              <a:ext uri="{FF2B5EF4-FFF2-40B4-BE49-F238E27FC236}">
                <a16:creationId xmlns:a16="http://schemas.microsoft.com/office/drawing/2014/main" id="{01AF5FBB-9FDC-4D75-9DD6-DAF01ED197A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79" name="Picture 78">
            <a:extLst>
              <a:ext uri="{FF2B5EF4-FFF2-40B4-BE49-F238E27FC236}">
                <a16:creationId xmlns:a16="http://schemas.microsoft.com/office/drawing/2014/main" id="{933BBBE6-F4CF-483E-BA74-B51421B4D9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81" name="Rectangle 80">
            <a:extLst>
              <a:ext uri="{FF2B5EF4-FFF2-40B4-BE49-F238E27FC236}">
                <a16:creationId xmlns:a16="http://schemas.microsoft.com/office/drawing/2014/main" id="{4C790028-99AE-4AE4-8269-9913E2D50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Rectangle 82">
            <a:extLst>
              <a:ext uri="{FF2B5EF4-FFF2-40B4-BE49-F238E27FC236}">
                <a16:creationId xmlns:a16="http://schemas.microsoft.com/office/drawing/2014/main" id="{06936A2A-FE08-4EE0-A409-3EF3FA244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Rectangle 84">
            <a:extLst>
              <a:ext uri="{FF2B5EF4-FFF2-40B4-BE49-F238E27FC236}">
                <a16:creationId xmlns:a16="http://schemas.microsoft.com/office/drawing/2014/main" id="{BAF0407B-48CB-4C05-B0D7-7A69A0D40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Rectangle 86">
            <a:extLst>
              <a:ext uri="{FF2B5EF4-FFF2-40B4-BE49-F238E27FC236}">
                <a16:creationId xmlns:a16="http://schemas.microsoft.com/office/drawing/2014/main" id="{ADC50C3D-0DA0-4914-B5B4-D1819CC69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xtBox 88">
            <a:extLst>
              <a:ext uri="{FF2B5EF4-FFF2-40B4-BE49-F238E27FC236}">
                <a16:creationId xmlns:a16="http://schemas.microsoft.com/office/drawing/2014/main" id="{8CF9E583-1A92-4144-B4FA-81D98317FA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91" name="Rectangle 90">
            <a:extLst>
              <a:ext uri="{FF2B5EF4-FFF2-40B4-BE49-F238E27FC236}">
                <a16:creationId xmlns:a16="http://schemas.microsoft.com/office/drawing/2014/main" id="{55980737-1E33-40A8-819D-C20C41E4F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2400"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3" name="Picture 92">
            <a:extLst>
              <a:ext uri="{FF2B5EF4-FFF2-40B4-BE49-F238E27FC236}">
                <a16:creationId xmlns:a16="http://schemas.microsoft.com/office/drawing/2014/main" id="{6ABBD51A-FA48-44B8-B184-A40D7F134F1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95" name="Picture 94">
            <a:extLst>
              <a:ext uri="{FF2B5EF4-FFF2-40B4-BE49-F238E27FC236}">
                <a16:creationId xmlns:a16="http://schemas.microsoft.com/office/drawing/2014/main" id="{510188A9-F0D9-4FE9-85DC-2179145278C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97" name="Rectangle 96">
            <a:extLst>
              <a:ext uri="{FF2B5EF4-FFF2-40B4-BE49-F238E27FC236}">
                <a16:creationId xmlns:a16="http://schemas.microsoft.com/office/drawing/2014/main" id="{32927575-BD84-44B6-BE49-E0C7EDD0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73FDF09A-B960-49F4-BAEB-DA397BDCD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91BE6C0-4118-460B-90C2-160041247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77835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rot="16200000">
            <a:off x="-1205492" y="3119406"/>
            <a:ext cx="3203307" cy="748555"/>
          </a:xfrm>
        </p:spPr>
        <p:txBody>
          <a:bodyPr vert="horz" lIns="91440" tIns="45720" rIns="91440" bIns="45720" rtlCol="0" anchor="t">
            <a:normAutofit fontScale="90000"/>
          </a:bodyPr>
          <a:lstStyle/>
          <a:p>
            <a:pPr algn="ctr" defTabSz="914400"/>
            <a:r>
              <a:rPr lang="en-US" sz="4800" b="1" dirty="0">
                <a:latin typeface="Candara" panose="020E0502030303020204" pitchFamily="34" charset="0"/>
              </a:rPr>
              <a:t>Introduction</a:t>
            </a:r>
          </a:p>
        </p:txBody>
      </p:sp>
      <p:sp>
        <p:nvSpPr>
          <p:cNvPr id="103" name="Rectangle 102">
            <a:extLst>
              <a:ext uri="{FF2B5EF4-FFF2-40B4-BE49-F238E27FC236}">
                <a16:creationId xmlns:a16="http://schemas.microsoft.com/office/drawing/2014/main" id="{15B5C763-A6E8-4D31-B139-30D083B82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40749" y="-2718"/>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9EFC811-6415-7685-9EB2-BE5C018523E4}"/>
              </a:ext>
            </a:extLst>
          </p:cNvPr>
          <p:cNvSpPr txBox="1"/>
          <p:nvPr/>
        </p:nvSpPr>
        <p:spPr>
          <a:xfrm>
            <a:off x="924477" y="702459"/>
            <a:ext cx="7406476" cy="5447645"/>
          </a:xfrm>
          <a:prstGeom prst="rect">
            <a:avLst/>
          </a:prstGeom>
          <a:noFill/>
        </p:spPr>
        <p:txBody>
          <a:bodyPr wrap="square" rtlCol="0">
            <a:spAutoFit/>
          </a:bodyPr>
          <a:lstStyle/>
          <a:p>
            <a:r>
              <a:rPr lang="en-US" sz="3600" b="1" dirty="0">
                <a:latin typeface="Candara" panose="020E0502030303020204" pitchFamily="34" charset="0"/>
              </a:rPr>
              <a:t>This Psalm is about attitudes toward worship</a:t>
            </a:r>
          </a:p>
          <a:p>
            <a:pPr marL="457200" indent="-457200">
              <a:buFont typeface="Wingdings" panose="05000000000000000000" pitchFamily="2" charset="2"/>
              <a:buChar char="§"/>
            </a:pPr>
            <a:r>
              <a:rPr lang="en-US" sz="3200" dirty="0">
                <a:latin typeface="Candara" panose="020E0502030303020204" pitchFamily="34" charset="0"/>
              </a:rPr>
              <a:t>Are we </a:t>
            </a:r>
            <a:r>
              <a:rPr lang="en-US" sz="3200" b="1" i="1" dirty="0">
                <a:latin typeface="Candara" panose="020E0502030303020204" pitchFamily="34" charset="0"/>
              </a:rPr>
              <a:t>glad</a:t>
            </a:r>
            <a:r>
              <a:rPr lang="en-US" sz="3200" dirty="0">
                <a:latin typeface="Candara" panose="020E0502030303020204" pitchFamily="34" charset="0"/>
              </a:rPr>
              <a:t> to go to worship God?</a:t>
            </a:r>
          </a:p>
          <a:p>
            <a:pPr marL="457200" indent="-457200">
              <a:buFont typeface="Wingdings" panose="05000000000000000000" pitchFamily="2" charset="2"/>
              <a:buChar char="§"/>
            </a:pPr>
            <a:r>
              <a:rPr lang="en-US" sz="3200" dirty="0">
                <a:latin typeface="Candara" panose="020E0502030303020204" pitchFamily="34" charset="0"/>
              </a:rPr>
              <a:t>Temple worship is described</a:t>
            </a:r>
          </a:p>
          <a:p>
            <a:pPr marL="914400" lvl="1" indent="-457200">
              <a:buFont typeface="Wingdings" panose="05000000000000000000" pitchFamily="2" charset="2"/>
              <a:buChar char="§"/>
            </a:pPr>
            <a:r>
              <a:rPr lang="en-US" sz="2800" dirty="0">
                <a:latin typeface="Candara" panose="020E0502030303020204" pitchFamily="34" charset="0"/>
              </a:rPr>
              <a:t>Going up to the temple in Jerusalem</a:t>
            </a:r>
          </a:p>
          <a:p>
            <a:pPr marL="457200" indent="-457200">
              <a:buFont typeface="Wingdings" panose="05000000000000000000" pitchFamily="2" charset="2"/>
              <a:buChar char="§"/>
            </a:pPr>
            <a:r>
              <a:rPr lang="en-US" sz="3200" dirty="0">
                <a:latin typeface="Candara" panose="020E0502030303020204" pitchFamily="34" charset="0"/>
              </a:rPr>
              <a:t>There is a parallel to the assembly and  and the church</a:t>
            </a:r>
          </a:p>
          <a:p>
            <a:pPr marL="914400" lvl="1" indent="-457200">
              <a:buFont typeface="Wingdings" panose="05000000000000000000" pitchFamily="2" charset="2"/>
              <a:buChar char="§"/>
            </a:pPr>
            <a:r>
              <a:rPr lang="en-US" sz="2800" dirty="0">
                <a:latin typeface="Candara" panose="020E0502030303020204" pitchFamily="34" charset="0"/>
              </a:rPr>
              <a:t>The assembly - where we gather</a:t>
            </a:r>
          </a:p>
          <a:p>
            <a:pPr marL="914400" lvl="1" indent="-457200">
              <a:buFont typeface="Wingdings" panose="05000000000000000000" pitchFamily="2" charset="2"/>
              <a:buChar char="§"/>
            </a:pPr>
            <a:r>
              <a:rPr lang="en-US" sz="2800" dirty="0">
                <a:latin typeface="Candara" panose="020E0502030303020204" pitchFamily="34" charset="0"/>
              </a:rPr>
              <a:t>The church - where God placed his name</a:t>
            </a:r>
          </a:p>
          <a:p>
            <a:r>
              <a:rPr lang="en-US" sz="3200" b="1" dirty="0">
                <a:latin typeface="Candara" panose="020E0502030303020204" pitchFamily="34" charset="0"/>
              </a:rPr>
              <a:t>We will discuss how this psalm relates to worship today and the church</a:t>
            </a:r>
          </a:p>
        </p:txBody>
      </p:sp>
    </p:spTree>
    <p:extLst>
      <p:ext uri="{BB962C8B-B14F-4D97-AF65-F5344CB8AC3E}">
        <p14:creationId xmlns:p14="http://schemas.microsoft.com/office/powerpoint/2010/main" val="6195204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10" name="Picture 9">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12" name="Rectangle 11">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TextBox 19">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2" name="Rectangle 21">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26" name="Rectangle 25">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130" y="0"/>
            <a:ext cx="71925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891787" y="1763486"/>
            <a:ext cx="6671318" cy="2667000"/>
          </a:xfrm>
        </p:spPr>
        <p:txBody>
          <a:bodyPr vert="horz" lIns="91440" tIns="45720" rIns="91440" bIns="45720" rtlCol="0" anchor="ctr">
            <a:normAutofit/>
          </a:bodyPr>
          <a:lstStyle/>
          <a:p>
            <a:pPr algn="ctr" defTabSz="914400"/>
            <a:r>
              <a:rPr lang="en-US" sz="4800" b="1" i="0" u="none" strike="noStrike" baseline="0" dirty="0">
                <a:latin typeface="Candara" panose="020E0502030303020204" pitchFamily="34" charset="0"/>
              </a:rPr>
              <a:t>Why is assembling for worshippin</a:t>
            </a:r>
            <a:r>
              <a:rPr lang="en-US" sz="4800" b="1" dirty="0">
                <a:latin typeface="Candara" panose="020E0502030303020204" pitchFamily="34" charset="0"/>
              </a:rPr>
              <a:t>g God</a:t>
            </a:r>
            <a:r>
              <a:rPr lang="en-US" sz="4800" b="1" i="0" u="none" strike="noStrike" baseline="0" dirty="0">
                <a:latin typeface="Candara" panose="020E0502030303020204" pitchFamily="34" charset="0"/>
              </a:rPr>
              <a:t> </a:t>
            </a:r>
            <a:r>
              <a:rPr lang="en-US" sz="4800" b="1" dirty="0">
                <a:latin typeface="Candara" panose="020E0502030303020204" pitchFamily="34" charset="0"/>
              </a:rPr>
              <a:t>an </a:t>
            </a:r>
            <a:r>
              <a:rPr lang="en-US" sz="4800" b="1" i="0" u="none" strike="noStrike" baseline="0" dirty="0">
                <a:latin typeface="Candara" panose="020E0502030303020204" pitchFamily="34" charset="0"/>
              </a:rPr>
              <a:t>occasion of gladness?</a:t>
            </a: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828426" y="5612658"/>
            <a:ext cx="6020241" cy="923030"/>
          </a:xfrm>
        </p:spPr>
        <p:txBody>
          <a:bodyPr vert="horz" lIns="91440" tIns="0" rIns="91440" bIns="45720" rtlCol="0" anchor="b">
            <a:normAutofit/>
          </a:bodyPr>
          <a:lstStyle/>
          <a:p>
            <a:pPr marL="0" indent="0" defTabSz="914400">
              <a:spcBef>
                <a:spcPts val="1000"/>
              </a:spcBef>
              <a:spcAft>
                <a:spcPts val="600"/>
              </a:spcAft>
              <a:buNone/>
            </a:pPr>
            <a:r>
              <a:rPr lang="en-US" sz="2100" b="1" i="1" dirty="0">
                <a:solidFill>
                  <a:schemeClr val="tx1">
                    <a:lumMod val="50000"/>
                  </a:schemeClr>
                </a:solidFill>
                <a:latin typeface="Candara" panose="020E0502030303020204" pitchFamily="34" charset="0"/>
              </a:rPr>
              <a:t>I was glad when they said to me, “Let us go into the house of the LORD” </a:t>
            </a:r>
            <a:r>
              <a:rPr lang="en-US" sz="2100" dirty="0">
                <a:solidFill>
                  <a:schemeClr val="tx1">
                    <a:lumMod val="50000"/>
                  </a:schemeClr>
                </a:solidFill>
                <a:latin typeface="Candara" panose="020E0502030303020204" pitchFamily="34" charset="0"/>
              </a:rPr>
              <a:t>- Psalms 122:1</a:t>
            </a:r>
          </a:p>
        </p:txBody>
      </p:sp>
      <p:sp>
        <p:nvSpPr>
          <p:cNvPr id="32" name="Rectangle 31">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9255" y="0"/>
            <a:ext cx="20574"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26158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9" name="Picture 3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1" name="Rectangle 4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TextBox 4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1" name="Rectangle 50">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9" y="0"/>
            <a:ext cx="9142401"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Picture 54">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074146" y="240766"/>
            <a:ext cx="5931384" cy="904722"/>
          </a:xfrm>
        </p:spPr>
        <p:txBody>
          <a:bodyPr vert="horz" lIns="91440" tIns="45720" rIns="91440" bIns="45720" rtlCol="0" anchor="ctr">
            <a:normAutofit/>
          </a:bodyPr>
          <a:lstStyle/>
          <a:p>
            <a:pPr algn="l" defTabSz="914400"/>
            <a:r>
              <a:rPr lang="en-US" sz="4800" b="1" dirty="0">
                <a:latin typeface="Candara" panose="020E0502030303020204" pitchFamily="34" charset="0"/>
              </a:rPr>
              <a:t>Worship God</a:t>
            </a: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924476" y="1233299"/>
            <a:ext cx="8174045" cy="5383935"/>
          </a:xfrm>
        </p:spPr>
        <p:txBody>
          <a:bodyPr vert="horz" lIns="91440" tIns="0" rIns="91440" bIns="45720" rtlCol="0" anchor="t">
            <a:normAutofit/>
          </a:bodyPr>
          <a:lstStyle/>
          <a:p>
            <a:pPr marL="0" indent="0" defTabSz="914400">
              <a:lnSpc>
                <a:spcPct val="100000"/>
              </a:lnSpc>
              <a:spcBef>
                <a:spcPts val="600"/>
              </a:spcBef>
              <a:spcAft>
                <a:spcPts val="600"/>
              </a:spcAft>
              <a:buNone/>
            </a:pPr>
            <a:r>
              <a:rPr lang="en-US" sz="3000" b="1" i="1" u="none" strike="noStrike" baseline="0" dirty="0">
                <a:latin typeface="Candara" panose="020E0502030303020204" pitchFamily="34" charset="0"/>
              </a:rPr>
              <a:t>“But an hour is coming, and now is, when the true worshipers will worship the Father in spirit and truth; for such people the Father seeks to be His worshipers”</a:t>
            </a:r>
            <a:r>
              <a:rPr lang="en-US" sz="3200" b="1" i="1" u="none" strike="noStrike" baseline="0" dirty="0">
                <a:latin typeface="Candara" panose="020E0502030303020204" pitchFamily="34" charset="0"/>
              </a:rPr>
              <a:t> </a:t>
            </a:r>
            <a:r>
              <a:rPr lang="en-US" sz="2400" dirty="0">
                <a:latin typeface="Candara" panose="020E0502030303020204" pitchFamily="34" charset="0"/>
              </a:rPr>
              <a:t>- </a:t>
            </a:r>
            <a:r>
              <a:rPr lang="en-US" sz="2400" b="0" i="0" u="none" strike="noStrike" baseline="0" dirty="0">
                <a:latin typeface="Candara" panose="020E0502030303020204" pitchFamily="34" charset="0"/>
              </a:rPr>
              <a:t>John 4:23</a:t>
            </a:r>
          </a:p>
          <a:p>
            <a:pPr defTabSz="914400">
              <a:lnSpc>
                <a:spcPct val="100000"/>
              </a:lnSpc>
              <a:spcBef>
                <a:spcPts val="600"/>
              </a:spcBef>
              <a:spcAft>
                <a:spcPts val="600"/>
              </a:spcAft>
            </a:pPr>
            <a:r>
              <a:rPr lang="en-US" sz="2800" dirty="0">
                <a:latin typeface="Candara" panose="020E0502030303020204" pitchFamily="34" charset="0"/>
              </a:rPr>
              <a:t>Our Creator seeks such people to worship Him</a:t>
            </a:r>
          </a:p>
          <a:p>
            <a:pPr defTabSz="914400">
              <a:lnSpc>
                <a:spcPct val="100000"/>
              </a:lnSpc>
              <a:spcBef>
                <a:spcPts val="600"/>
              </a:spcBef>
              <a:spcAft>
                <a:spcPts val="600"/>
              </a:spcAft>
            </a:pPr>
            <a:r>
              <a:rPr lang="en-US" sz="2800" dirty="0">
                <a:latin typeface="Candara" panose="020E0502030303020204" pitchFamily="34" charset="0"/>
              </a:rPr>
              <a:t>He sees us, is aware of our needs &amp; seeks our good</a:t>
            </a:r>
          </a:p>
          <a:p>
            <a:pPr defTabSz="914400">
              <a:lnSpc>
                <a:spcPct val="100000"/>
              </a:lnSpc>
              <a:spcBef>
                <a:spcPts val="600"/>
              </a:spcBef>
              <a:spcAft>
                <a:spcPts val="600"/>
              </a:spcAft>
            </a:pPr>
            <a:r>
              <a:rPr lang="en-US" sz="2800" dirty="0">
                <a:latin typeface="Candara" panose="020E0502030303020204" pitchFamily="34" charset="0"/>
              </a:rPr>
              <a:t>He provides all blessings (Physical &amp; Spiritual)</a:t>
            </a:r>
          </a:p>
          <a:p>
            <a:pPr lvl="1" defTabSz="914400">
              <a:lnSpc>
                <a:spcPct val="100000"/>
              </a:lnSpc>
              <a:spcBef>
                <a:spcPts val="600"/>
              </a:spcBef>
              <a:spcAft>
                <a:spcPts val="600"/>
              </a:spcAft>
            </a:pPr>
            <a:r>
              <a:rPr lang="en-US" sz="2650" dirty="0">
                <a:latin typeface="Candara" panose="020E0502030303020204" pitchFamily="34" charset="0"/>
              </a:rPr>
              <a:t>James 1:17; Ephesians 1:3-7</a:t>
            </a:r>
          </a:p>
          <a:p>
            <a:pPr defTabSz="914400">
              <a:lnSpc>
                <a:spcPct val="100000"/>
              </a:lnSpc>
              <a:spcBef>
                <a:spcPts val="600"/>
              </a:spcBef>
              <a:spcAft>
                <a:spcPts val="600"/>
              </a:spcAft>
            </a:pPr>
            <a:r>
              <a:rPr lang="en-US" sz="2800" dirty="0">
                <a:latin typeface="Candara" panose="020E0502030303020204" pitchFamily="34" charset="0"/>
              </a:rPr>
              <a:t>We have opportunity to thank Him in our worship of Him for what He provides - 1 Thess. 5:16-18</a:t>
            </a:r>
          </a:p>
        </p:txBody>
      </p:sp>
      <p:sp>
        <p:nvSpPr>
          <p:cNvPr id="4" name="Rectangle 3">
            <a:extLst>
              <a:ext uri="{FF2B5EF4-FFF2-40B4-BE49-F238E27FC236}">
                <a16:creationId xmlns:a16="http://schemas.microsoft.com/office/drawing/2014/main" id="{186D5545-1638-0A5B-8FAF-0C995C3BB92B}"/>
              </a:ext>
            </a:extLst>
          </p:cNvPr>
          <p:cNvSpPr/>
          <p:nvPr/>
        </p:nvSpPr>
        <p:spPr>
          <a:xfrm rot="16200000">
            <a:off x="-2407437" y="3576705"/>
            <a:ext cx="567527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It Is An Opportunity To</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0F8ADC85-85AD-F3C7-8CEB-029D156E9690}"/>
              </a:ext>
            </a:extLst>
          </p:cNvPr>
          <p:cNvSpPr/>
          <p:nvPr/>
        </p:nvSpPr>
        <p:spPr>
          <a:xfrm>
            <a:off x="372451" y="546801"/>
            <a:ext cx="542549" cy="53252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7380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000"/>
                                        <p:tgtEl>
                                          <p:spTgt spid="4">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22" presetClass="entr" presetSubtype="8" fill="hold" grpId="0" nodeType="afterEffect">
                                  <p:stCondLst>
                                    <p:cond delay="30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9" name="Picture 3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1" name="Rectangle 4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TextBox 4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1" name="Rectangle 50">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9" y="0"/>
            <a:ext cx="9142401"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Picture 54">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074146" y="240766"/>
            <a:ext cx="5931384" cy="904722"/>
          </a:xfrm>
        </p:spPr>
        <p:txBody>
          <a:bodyPr vert="horz" lIns="91440" tIns="45720" rIns="91440" bIns="45720" rtlCol="0" anchor="ctr">
            <a:normAutofit/>
          </a:bodyPr>
          <a:lstStyle/>
          <a:p>
            <a:pPr algn="l" defTabSz="914400"/>
            <a:r>
              <a:rPr lang="en-US" sz="4800" b="1" dirty="0">
                <a:latin typeface="Candara" panose="020E0502030303020204" pitchFamily="34" charset="0"/>
              </a:rPr>
              <a:t>Study His Word</a:t>
            </a: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924477" y="1233299"/>
            <a:ext cx="7980038" cy="5472301"/>
          </a:xfrm>
        </p:spPr>
        <p:txBody>
          <a:bodyPr vert="horz" lIns="91440" tIns="0" rIns="91440" bIns="45720" rtlCol="0" anchor="t">
            <a:normAutofit lnSpcReduction="10000"/>
          </a:bodyPr>
          <a:lstStyle/>
          <a:p>
            <a:pPr marL="0" indent="0" defTabSz="914400">
              <a:lnSpc>
                <a:spcPct val="100000"/>
              </a:lnSpc>
              <a:spcBef>
                <a:spcPts val="600"/>
              </a:spcBef>
              <a:spcAft>
                <a:spcPts val="600"/>
              </a:spcAft>
              <a:buNone/>
            </a:pPr>
            <a:r>
              <a:rPr lang="en-US" sz="3100" b="1" i="1" u="none" strike="noStrike" baseline="0" dirty="0">
                <a:latin typeface="Candara" panose="020E0502030303020204" pitchFamily="34" charset="0"/>
              </a:rPr>
              <a:t>“On the first day of the week, when we were gathered together to break bread, Paul began talking to them, intending to leave the next day, and he prolonged his message until midnight” </a:t>
            </a:r>
            <a:r>
              <a:rPr lang="en-US" sz="2400" u="none" strike="noStrike" baseline="0" dirty="0">
                <a:latin typeface="Candara" panose="020E0502030303020204" pitchFamily="34" charset="0"/>
              </a:rPr>
              <a:t>- Acts 20:7 </a:t>
            </a:r>
          </a:p>
          <a:p>
            <a:pPr defTabSz="914400">
              <a:lnSpc>
                <a:spcPct val="100000"/>
              </a:lnSpc>
              <a:spcBef>
                <a:spcPts val="600"/>
              </a:spcBef>
              <a:spcAft>
                <a:spcPts val="600"/>
              </a:spcAft>
            </a:pPr>
            <a:r>
              <a:rPr lang="en-US" sz="2800" dirty="0">
                <a:latin typeface="Candara" panose="020E0502030303020204" pitchFamily="34" charset="0"/>
              </a:rPr>
              <a:t>This verse often cited concerning the frequency and day of partaking of the Lord’s Supper</a:t>
            </a:r>
          </a:p>
          <a:p>
            <a:pPr lvl="1" defTabSz="914400">
              <a:lnSpc>
                <a:spcPct val="100000"/>
              </a:lnSpc>
              <a:spcBef>
                <a:spcPts val="600"/>
              </a:spcBef>
              <a:spcAft>
                <a:spcPts val="600"/>
              </a:spcAft>
            </a:pPr>
            <a:r>
              <a:rPr lang="en-US" sz="2650" dirty="0">
                <a:latin typeface="Candara" panose="020E0502030303020204" pitchFamily="34" charset="0"/>
              </a:rPr>
              <a:t>But, this verse shows the place of preaching and teaching in the assembly of the saints</a:t>
            </a:r>
          </a:p>
          <a:p>
            <a:pPr defTabSz="914400">
              <a:lnSpc>
                <a:spcPct val="100000"/>
              </a:lnSpc>
              <a:spcBef>
                <a:spcPts val="600"/>
              </a:spcBef>
              <a:spcAft>
                <a:spcPts val="600"/>
              </a:spcAft>
            </a:pPr>
            <a:r>
              <a:rPr lang="en-US" sz="2800" dirty="0">
                <a:latin typeface="Candara" panose="020E0502030303020204" pitchFamily="34" charset="0"/>
              </a:rPr>
              <a:t>Each time we gather, we can learn more of His word and be equipped for the spiritual battle ahead - </a:t>
            </a:r>
            <a:r>
              <a:rPr lang="en-US" sz="2650" dirty="0">
                <a:latin typeface="Candara" panose="020E0502030303020204" pitchFamily="34" charset="0"/>
              </a:rPr>
              <a:t>2 Timothy 3:16-17; Ephesians 6:10-18</a:t>
            </a:r>
          </a:p>
        </p:txBody>
      </p:sp>
      <p:sp>
        <p:nvSpPr>
          <p:cNvPr id="4" name="Rectangle 3">
            <a:extLst>
              <a:ext uri="{FF2B5EF4-FFF2-40B4-BE49-F238E27FC236}">
                <a16:creationId xmlns:a16="http://schemas.microsoft.com/office/drawing/2014/main" id="{186D5545-1638-0A5B-8FAF-0C995C3BB92B}"/>
              </a:ext>
            </a:extLst>
          </p:cNvPr>
          <p:cNvSpPr/>
          <p:nvPr/>
        </p:nvSpPr>
        <p:spPr>
          <a:xfrm rot="16200000">
            <a:off x="-2407437" y="3576705"/>
            <a:ext cx="567527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It Is An Opportunity To</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0F8ADC85-85AD-F3C7-8CEB-029D156E9690}"/>
              </a:ext>
            </a:extLst>
          </p:cNvPr>
          <p:cNvSpPr/>
          <p:nvPr/>
        </p:nvSpPr>
        <p:spPr>
          <a:xfrm>
            <a:off x="372451" y="546801"/>
            <a:ext cx="542549" cy="53252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0216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9" name="Picture 3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1" name="Rectangle 4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TextBox 4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1" name="Rectangle 50">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9" y="0"/>
            <a:ext cx="9142401"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Picture 54">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074145" y="240766"/>
            <a:ext cx="7861393" cy="904722"/>
          </a:xfrm>
        </p:spPr>
        <p:txBody>
          <a:bodyPr vert="horz" lIns="91440" tIns="45720" rIns="91440" bIns="45720" rtlCol="0" anchor="ctr">
            <a:normAutofit/>
          </a:bodyPr>
          <a:lstStyle/>
          <a:p>
            <a:pPr algn="l" defTabSz="914400"/>
            <a:r>
              <a:rPr lang="en-US" sz="4800" b="1" dirty="0">
                <a:latin typeface="Candara" panose="020E0502030303020204" pitchFamily="34" charset="0"/>
              </a:rPr>
              <a:t>Assemble With Brethren</a:t>
            </a: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924477" y="1233299"/>
            <a:ext cx="8174046" cy="5472301"/>
          </a:xfrm>
        </p:spPr>
        <p:txBody>
          <a:bodyPr vert="horz" lIns="91440" tIns="0" rIns="91440" bIns="45720" rtlCol="0" anchor="t">
            <a:normAutofit lnSpcReduction="10000"/>
          </a:bodyPr>
          <a:lstStyle/>
          <a:p>
            <a:pPr marL="0" indent="0" defTabSz="914400">
              <a:lnSpc>
                <a:spcPct val="100000"/>
              </a:lnSpc>
              <a:spcBef>
                <a:spcPts val="600"/>
              </a:spcBef>
              <a:spcAft>
                <a:spcPts val="600"/>
              </a:spcAft>
              <a:buNone/>
            </a:pPr>
            <a:r>
              <a:rPr lang="en-US" sz="3000" b="1" i="1" u="none" strike="noStrike" baseline="0" dirty="0">
                <a:latin typeface="Candara" panose="020E0502030303020204" pitchFamily="34" charset="0"/>
              </a:rPr>
              <a:t>“24 And let us consider one another in order to stir up love and good works, 25 not forsaking the assembling of ourselves together, as is the manner of some, but exhorting one another, and so much the more as you see the Day approaching”</a:t>
            </a:r>
            <a:r>
              <a:rPr lang="en-US" sz="3200" b="1" i="1" dirty="0">
                <a:latin typeface="Candara" panose="020E0502030303020204" pitchFamily="34" charset="0"/>
              </a:rPr>
              <a:t> </a:t>
            </a:r>
            <a:r>
              <a:rPr lang="en-US" sz="2400" dirty="0">
                <a:latin typeface="Candara" panose="020E0502030303020204" pitchFamily="34" charset="0"/>
              </a:rPr>
              <a:t>- </a:t>
            </a:r>
            <a:r>
              <a:rPr lang="en-US" sz="2400" b="0" i="0" u="none" strike="noStrike" baseline="0" dirty="0">
                <a:latin typeface="Candara" panose="020E0502030303020204" pitchFamily="34" charset="0"/>
              </a:rPr>
              <a:t>Hebrews 10:24-25</a:t>
            </a:r>
            <a:endParaRPr lang="en-US" sz="2400" u="none" strike="noStrike" baseline="0" dirty="0">
              <a:latin typeface="Candara" panose="020E0502030303020204" pitchFamily="34" charset="0"/>
            </a:endParaRPr>
          </a:p>
          <a:p>
            <a:pPr defTabSz="914400">
              <a:lnSpc>
                <a:spcPct val="100000"/>
              </a:lnSpc>
              <a:spcBef>
                <a:spcPts val="600"/>
              </a:spcBef>
              <a:spcAft>
                <a:spcPts val="600"/>
              </a:spcAft>
            </a:pPr>
            <a:r>
              <a:rPr lang="en-US" sz="2800" dirty="0">
                <a:latin typeface="Candara" panose="020E0502030303020204" pitchFamily="34" charset="0"/>
              </a:rPr>
              <a:t>We all face daily difficulties and benefit from the  encouragement of our brethren</a:t>
            </a:r>
          </a:p>
          <a:p>
            <a:pPr defTabSz="914400">
              <a:lnSpc>
                <a:spcPct val="100000"/>
              </a:lnSpc>
              <a:spcBef>
                <a:spcPts val="600"/>
              </a:spcBef>
              <a:spcAft>
                <a:spcPts val="600"/>
              </a:spcAft>
            </a:pPr>
            <a:r>
              <a:rPr lang="en-US" sz="2800" dirty="0">
                <a:latin typeface="Candara" panose="020E0502030303020204" pitchFamily="34" charset="0"/>
              </a:rPr>
              <a:t>It is our responsibility to one another to stimulate to love and good deeds - vs 24</a:t>
            </a:r>
          </a:p>
          <a:p>
            <a:pPr marL="0" indent="0" defTabSz="914400">
              <a:lnSpc>
                <a:spcPct val="100000"/>
              </a:lnSpc>
              <a:spcBef>
                <a:spcPts val="600"/>
              </a:spcBef>
              <a:spcAft>
                <a:spcPts val="600"/>
              </a:spcAft>
              <a:buNone/>
            </a:pPr>
            <a:r>
              <a:rPr lang="en-US" sz="2800" b="1" u="sng" dirty="0">
                <a:latin typeface="Candara" panose="020E0502030303020204" pitchFamily="34" charset="0"/>
              </a:rPr>
              <a:t>Assembling is by God’s design</a:t>
            </a:r>
            <a:r>
              <a:rPr lang="en-US" sz="2800" b="1" i="1" dirty="0">
                <a:latin typeface="Candara" panose="020E0502030303020204" pitchFamily="34" charset="0"/>
              </a:rPr>
              <a:t>, </a:t>
            </a:r>
            <a:r>
              <a:rPr lang="en-US" sz="2800" b="1" dirty="0">
                <a:latin typeface="Candara" panose="020E0502030303020204" pitchFamily="34" charset="0"/>
              </a:rPr>
              <a:t>and not to be tampered with!</a:t>
            </a:r>
          </a:p>
        </p:txBody>
      </p:sp>
      <p:sp>
        <p:nvSpPr>
          <p:cNvPr id="4" name="Rectangle 3">
            <a:extLst>
              <a:ext uri="{FF2B5EF4-FFF2-40B4-BE49-F238E27FC236}">
                <a16:creationId xmlns:a16="http://schemas.microsoft.com/office/drawing/2014/main" id="{186D5545-1638-0A5B-8FAF-0C995C3BB92B}"/>
              </a:ext>
            </a:extLst>
          </p:cNvPr>
          <p:cNvSpPr/>
          <p:nvPr/>
        </p:nvSpPr>
        <p:spPr>
          <a:xfrm rot="16200000">
            <a:off x="-2407437" y="3576705"/>
            <a:ext cx="567527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It Is An Opportunity To</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0F8ADC85-85AD-F3C7-8CEB-029D156E9690}"/>
              </a:ext>
            </a:extLst>
          </p:cNvPr>
          <p:cNvSpPr/>
          <p:nvPr/>
        </p:nvSpPr>
        <p:spPr>
          <a:xfrm>
            <a:off x="372451" y="546801"/>
            <a:ext cx="542549" cy="53252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047625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9" name="Picture 3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1" name="Rectangle 4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TextBox 4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1" name="Rectangle 50">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9" y="0"/>
            <a:ext cx="9142401"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Picture 54">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074145" y="240766"/>
            <a:ext cx="7861393" cy="904722"/>
          </a:xfrm>
        </p:spPr>
        <p:txBody>
          <a:bodyPr vert="horz" lIns="91440" tIns="45720" rIns="91440" bIns="45720" rtlCol="0" anchor="ctr">
            <a:normAutofit/>
          </a:bodyPr>
          <a:lstStyle/>
          <a:p>
            <a:pPr algn="l" defTabSz="914400"/>
            <a:r>
              <a:rPr lang="en-US" sz="4800" b="1" dirty="0">
                <a:latin typeface="Candara" panose="020E0502030303020204" pitchFamily="34" charset="0"/>
              </a:rPr>
              <a:t>Escape Troubles Of This Life</a:t>
            </a: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924477" y="1233299"/>
            <a:ext cx="8174046" cy="5472301"/>
          </a:xfrm>
        </p:spPr>
        <p:txBody>
          <a:bodyPr vert="horz" lIns="91440" tIns="0" rIns="91440" bIns="45720" rtlCol="0" anchor="t">
            <a:normAutofit lnSpcReduction="10000"/>
          </a:bodyPr>
          <a:lstStyle/>
          <a:p>
            <a:pPr marL="0" indent="0" defTabSz="914400">
              <a:lnSpc>
                <a:spcPct val="100000"/>
              </a:lnSpc>
              <a:spcBef>
                <a:spcPts val="600"/>
              </a:spcBef>
              <a:spcAft>
                <a:spcPts val="600"/>
              </a:spcAft>
              <a:buNone/>
            </a:pPr>
            <a:r>
              <a:rPr lang="en-US" sz="3200" b="1" i="1" u="none" strike="noStrike" baseline="0" dirty="0">
                <a:latin typeface="Candara" panose="020E0502030303020204" pitchFamily="34" charset="0"/>
              </a:rPr>
              <a:t>“And He will wipe away every tear from their eyes; and there will no longer be any death; there will no longer be any mourning, or crying, or pain; the first things have passed away</a:t>
            </a:r>
            <a:r>
              <a:rPr lang="en-US" sz="2600" b="1" i="1" u="none" strike="noStrike" baseline="0" dirty="0">
                <a:latin typeface="Candara" panose="020E0502030303020204" pitchFamily="34" charset="0"/>
              </a:rPr>
              <a:t>” </a:t>
            </a:r>
            <a:r>
              <a:rPr lang="en-US" sz="2600" b="0" i="0" u="none" strike="noStrike" baseline="0" dirty="0"/>
              <a:t>- Revelation 21:4</a:t>
            </a:r>
            <a:endParaRPr lang="en-US" sz="2600" u="none" strike="noStrike" baseline="0" dirty="0">
              <a:latin typeface="Candara" panose="020E0502030303020204" pitchFamily="34" charset="0"/>
            </a:endParaRPr>
          </a:p>
          <a:p>
            <a:pPr defTabSz="914400">
              <a:lnSpc>
                <a:spcPct val="100000"/>
              </a:lnSpc>
              <a:spcBef>
                <a:spcPts val="600"/>
              </a:spcBef>
              <a:spcAft>
                <a:spcPts val="600"/>
              </a:spcAft>
            </a:pPr>
            <a:r>
              <a:rPr lang="en-US" sz="2800" dirty="0">
                <a:latin typeface="Candara" panose="020E0502030303020204" pitchFamily="34" charset="0"/>
              </a:rPr>
              <a:t>The assembly a “short-term escape” from the evil world - 1 Peter 5:8-9; James 4:7; 2 Timothy 3:12</a:t>
            </a:r>
          </a:p>
          <a:p>
            <a:pPr defTabSz="914400">
              <a:lnSpc>
                <a:spcPct val="100000"/>
              </a:lnSpc>
              <a:spcBef>
                <a:spcPts val="600"/>
              </a:spcBef>
              <a:spcAft>
                <a:spcPts val="600"/>
              </a:spcAft>
            </a:pPr>
            <a:r>
              <a:rPr lang="en-US" sz="2800" dirty="0">
                <a:latin typeface="Candara" panose="020E0502030303020204" pitchFamily="34" charset="0"/>
              </a:rPr>
              <a:t>When we worship God in the assembly, we are admonished to hold fast without wavering to the  hope of the eternal blessedness we will enjoy in heaven - Hebrews 10:23</a:t>
            </a:r>
          </a:p>
          <a:p>
            <a:pPr defTabSz="914400">
              <a:lnSpc>
                <a:spcPct val="100000"/>
              </a:lnSpc>
              <a:spcBef>
                <a:spcPts val="600"/>
              </a:spcBef>
              <a:spcAft>
                <a:spcPts val="600"/>
              </a:spcAft>
            </a:pPr>
            <a:r>
              <a:rPr lang="en-US" sz="2800" dirty="0">
                <a:latin typeface="Candara" panose="020E0502030303020204" pitchFamily="34" charset="0"/>
              </a:rPr>
              <a:t>This hope is </a:t>
            </a:r>
            <a:r>
              <a:rPr lang="en-US" sz="2800" b="1" i="1" dirty="0">
                <a:latin typeface="Candara" panose="020E0502030303020204" pitchFamily="34" charset="0"/>
              </a:rPr>
              <a:t>“sure and steadfast” </a:t>
            </a:r>
            <a:r>
              <a:rPr lang="en-US" sz="2800" dirty="0">
                <a:latin typeface="Candara" panose="020E0502030303020204" pitchFamily="34" charset="0"/>
              </a:rPr>
              <a:t>- Hebrews 6:18-20</a:t>
            </a:r>
          </a:p>
        </p:txBody>
      </p:sp>
      <p:sp>
        <p:nvSpPr>
          <p:cNvPr id="4" name="Rectangle 3">
            <a:extLst>
              <a:ext uri="{FF2B5EF4-FFF2-40B4-BE49-F238E27FC236}">
                <a16:creationId xmlns:a16="http://schemas.microsoft.com/office/drawing/2014/main" id="{186D5545-1638-0A5B-8FAF-0C995C3BB92B}"/>
              </a:ext>
            </a:extLst>
          </p:cNvPr>
          <p:cNvSpPr/>
          <p:nvPr/>
        </p:nvSpPr>
        <p:spPr>
          <a:xfrm rot="16200000">
            <a:off x="-2407437" y="3576705"/>
            <a:ext cx="567527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It Is An Opportunity To</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0F8ADC85-85AD-F3C7-8CEB-029D156E9690}"/>
              </a:ext>
            </a:extLst>
          </p:cNvPr>
          <p:cNvSpPr/>
          <p:nvPr/>
        </p:nvSpPr>
        <p:spPr>
          <a:xfrm>
            <a:off x="372451" y="546801"/>
            <a:ext cx="542549" cy="53252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527492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pic>
        <p:nvPicPr>
          <p:cNvPr id="39" name="Picture 3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41" name="Rectangle 4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9"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6410"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TextBox 4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43461" y="3262852"/>
            <a:ext cx="311727"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51" name="Rectangle 50">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24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99" y="0"/>
            <a:ext cx="9142401"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5" name="Picture 54">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p:spPr>
      </p:pic>
      <p:sp>
        <p:nvSpPr>
          <p:cNvPr id="2" name="Title 1">
            <a:extLst>
              <a:ext uri="{FF2B5EF4-FFF2-40B4-BE49-F238E27FC236}">
                <a16:creationId xmlns:a16="http://schemas.microsoft.com/office/drawing/2014/main" id="{19D4D5C9-AE6E-7D3B-0F33-BD7B3865BC0C}"/>
              </a:ext>
            </a:extLst>
          </p:cNvPr>
          <p:cNvSpPr>
            <a:spLocks noGrp="1"/>
          </p:cNvSpPr>
          <p:nvPr>
            <p:ph type="title"/>
          </p:nvPr>
        </p:nvSpPr>
        <p:spPr>
          <a:xfrm>
            <a:off x="1074145" y="240766"/>
            <a:ext cx="7861393" cy="904722"/>
          </a:xfrm>
        </p:spPr>
        <p:txBody>
          <a:bodyPr vert="horz" lIns="91440" tIns="45720" rIns="91440" bIns="45720" rtlCol="0" anchor="ctr">
            <a:normAutofit/>
          </a:bodyPr>
          <a:lstStyle/>
          <a:p>
            <a:pPr algn="l" defTabSz="914400"/>
            <a:r>
              <a:rPr lang="en-US" sz="4800" b="1" dirty="0">
                <a:latin typeface="Candara" panose="020E0502030303020204" pitchFamily="34" charset="0"/>
              </a:rPr>
              <a:t>Be Reminded Of Heaven</a:t>
            </a:r>
          </a:p>
        </p:txBody>
      </p:sp>
      <p:sp>
        <p:nvSpPr>
          <p:cNvPr id="3" name="Content Placeholder 2">
            <a:extLst>
              <a:ext uri="{FF2B5EF4-FFF2-40B4-BE49-F238E27FC236}">
                <a16:creationId xmlns:a16="http://schemas.microsoft.com/office/drawing/2014/main" id="{63BB478E-EE50-149E-0F81-FA7AD0BADD4E}"/>
              </a:ext>
            </a:extLst>
          </p:cNvPr>
          <p:cNvSpPr>
            <a:spLocks noGrp="1"/>
          </p:cNvSpPr>
          <p:nvPr>
            <p:ph idx="1"/>
          </p:nvPr>
        </p:nvSpPr>
        <p:spPr>
          <a:xfrm>
            <a:off x="924477" y="1233299"/>
            <a:ext cx="8174046" cy="5472301"/>
          </a:xfrm>
        </p:spPr>
        <p:txBody>
          <a:bodyPr vert="horz" lIns="91440" tIns="0" rIns="91440" bIns="45720" rtlCol="0" anchor="t">
            <a:normAutofit/>
          </a:bodyPr>
          <a:lstStyle/>
          <a:p>
            <a:pPr marL="0" indent="0" defTabSz="914400">
              <a:lnSpc>
                <a:spcPct val="100000"/>
              </a:lnSpc>
              <a:spcBef>
                <a:spcPts val="600"/>
              </a:spcBef>
              <a:spcAft>
                <a:spcPts val="600"/>
              </a:spcAft>
              <a:buNone/>
            </a:pPr>
            <a:r>
              <a:rPr lang="en-US" sz="3000" b="1" i="1" u="none" strike="noStrike" baseline="0" dirty="0">
                <a:latin typeface="Candara" panose="020E0502030303020204" pitchFamily="34" charset="0"/>
              </a:rPr>
              <a:t>“1 If ye then be risen with Christ, seek those things which are above, where Christ </a:t>
            </a:r>
            <a:r>
              <a:rPr lang="en-US" sz="3000" b="1" i="1" u="none" strike="noStrike" baseline="0" dirty="0" err="1">
                <a:latin typeface="Candara" panose="020E0502030303020204" pitchFamily="34" charset="0"/>
              </a:rPr>
              <a:t>sitteth</a:t>
            </a:r>
            <a:r>
              <a:rPr lang="en-US" sz="3000" b="1" i="1" u="none" strike="noStrike" baseline="0" dirty="0">
                <a:latin typeface="Candara" panose="020E0502030303020204" pitchFamily="34" charset="0"/>
              </a:rPr>
              <a:t> on the right hand of God. 2 Set your affection on things above, not on things on the earth” </a:t>
            </a:r>
            <a:r>
              <a:rPr lang="en-US" sz="2600" b="0" i="0" u="none" strike="noStrike" baseline="0" dirty="0"/>
              <a:t>- </a:t>
            </a:r>
            <a:r>
              <a:rPr lang="en-US" sz="2600" dirty="0"/>
              <a:t>Colossians 3:1-2</a:t>
            </a:r>
            <a:endParaRPr lang="en-US" sz="2600" u="none" strike="noStrike" baseline="0" dirty="0">
              <a:latin typeface="Candara" panose="020E0502030303020204" pitchFamily="34" charset="0"/>
            </a:endParaRPr>
          </a:p>
          <a:p>
            <a:pPr defTabSz="914400">
              <a:lnSpc>
                <a:spcPct val="100000"/>
              </a:lnSpc>
              <a:spcBef>
                <a:spcPts val="600"/>
              </a:spcBef>
              <a:spcAft>
                <a:spcPts val="600"/>
              </a:spcAft>
            </a:pPr>
            <a:r>
              <a:rPr lang="en-US" sz="2800" dirty="0">
                <a:latin typeface="Candara" panose="020E0502030303020204" pitchFamily="34" charset="0"/>
              </a:rPr>
              <a:t>We must </a:t>
            </a:r>
            <a:r>
              <a:rPr lang="en-US" sz="2800" b="1" i="1" dirty="0">
                <a:latin typeface="Candara" panose="020E0502030303020204" pitchFamily="34" charset="0"/>
              </a:rPr>
              <a:t>“press toward the mark” </a:t>
            </a:r>
            <a:r>
              <a:rPr lang="en-US" sz="2800" dirty="0">
                <a:latin typeface="Candara" panose="020E0502030303020204" pitchFamily="34" charset="0"/>
              </a:rPr>
              <a:t>- Phil. 3:7-14</a:t>
            </a:r>
          </a:p>
          <a:p>
            <a:pPr defTabSz="914400">
              <a:lnSpc>
                <a:spcPct val="100000"/>
              </a:lnSpc>
              <a:spcBef>
                <a:spcPts val="600"/>
              </a:spcBef>
              <a:spcAft>
                <a:spcPts val="600"/>
              </a:spcAft>
            </a:pPr>
            <a:r>
              <a:rPr lang="en-US" sz="2800" dirty="0">
                <a:latin typeface="Candara" panose="020E0502030303020204" pitchFamily="34" charset="0"/>
              </a:rPr>
              <a:t>Leave all excuse behind like Paul left Judaism behind and recognize the benefits we gain from being regularly present in the assembly in the spirit of </a:t>
            </a:r>
            <a:r>
              <a:rPr lang="en-US" sz="2800" b="1" i="1" u="sng" dirty="0">
                <a:latin typeface="Candara" panose="020E0502030303020204" pitchFamily="34" charset="0"/>
              </a:rPr>
              <a:t>gladness</a:t>
            </a:r>
            <a:r>
              <a:rPr lang="en-US" sz="2800" dirty="0">
                <a:latin typeface="Candara" panose="020E0502030303020204" pitchFamily="34" charset="0"/>
              </a:rPr>
              <a:t> as we glorify our Creator!</a:t>
            </a:r>
          </a:p>
          <a:p>
            <a:pPr defTabSz="914400">
              <a:lnSpc>
                <a:spcPct val="100000"/>
              </a:lnSpc>
              <a:spcBef>
                <a:spcPts val="0"/>
              </a:spcBef>
              <a:spcAft>
                <a:spcPts val="600"/>
              </a:spcAft>
            </a:pPr>
            <a:r>
              <a:rPr lang="en-US" sz="2800" dirty="0">
                <a:latin typeface="Candara" panose="020E0502030303020204" pitchFamily="34" charset="0"/>
              </a:rPr>
              <a:t>Paul said, </a:t>
            </a:r>
            <a:r>
              <a:rPr lang="en-US" sz="2800" b="1" i="1" dirty="0">
                <a:latin typeface="Candara" panose="020E0502030303020204" pitchFamily="34" charset="0"/>
              </a:rPr>
              <a:t>“…to be with Christ </a:t>
            </a:r>
            <a:r>
              <a:rPr lang="en-US" sz="2800" b="1" i="1" u="sng" dirty="0">
                <a:latin typeface="Candara" panose="020E0502030303020204" pitchFamily="34" charset="0"/>
              </a:rPr>
              <a:t>which is far better</a:t>
            </a:r>
            <a:r>
              <a:rPr lang="en-US" sz="2800" b="1" i="1" dirty="0">
                <a:latin typeface="Candara" panose="020E0502030303020204" pitchFamily="34" charset="0"/>
              </a:rPr>
              <a:t>”</a:t>
            </a:r>
          </a:p>
          <a:p>
            <a:pPr lvl="1" defTabSz="914400">
              <a:lnSpc>
                <a:spcPct val="100000"/>
              </a:lnSpc>
              <a:spcBef>
                <a:spcPts val="0"/>
              </a:spcBef>
              <a:spcAft>
                <a:spcPts val="600"/>
              </a:spcAft>
            </a:pPr>
            <a:r>
              <a:rPr lang="en-US" sz="2650" dirty="0">
                <a:latin typeface="Candara" panose="020E0502030303020204" pitchFamily="34" charset="0"/>
              </a:rPr>
              <a:t>Philippians 1:23</a:t>
            </a:r>
          </a:p>
        </p:txBody>
      </p:sp>
      <p:sp>
        <p:nvSpPr>
          <p:cNvPr id="4" name="Rectangle 3">
            <a:extLst>
              <a:ext uri="{FF2B5EF4-FFF2-40B4-BE49-F238E27FC236}">
                <a16:creationId xmlns:a16="http://schemas.microsoft.com/office/drawing/2014/main" id="{186D5545-1638-0A5B-8FAF-0C995C3BB92B}"/>
              </a:ext>
            </a:extLst>
          </p:cNvPr>
          <p:cNvSpPr/>
          <p:nvPr/>
        </p:nvSpPr>
        <p:spPr>
          <a:xfrm rot="16200000">
            <a:off x="-2407437" y="3576705"/>
            <a:ext cx="5675272" cy="769441"/>
          </a:xfrm>
          <a:prstGeom prst="rect">
            <a:avLst/>
          </a:prstGeom>
          <a:noFill/>
        </p:spPr>
        <p:txBody>
          <a:bodyPr wrap="none" lIns="91440" tIns="45720" rIns="91440" bIns="45720">
            <a:spAutoFit/>
          </a:bodyPr>
          <a:lstStyle/>
          <a:p>
            <a:pPr algn="ctr"/>
            <a:r>
              <a:rPr lang="en-US" sz="44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It Is An Opportunity To</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0F8ADC85-85AD-F3C7-8CEB-029D156E9690}"/>
              </a:ext>
            </a:extLst>
          </p:cNvPr>
          <p:cNvSpPr/>
          <p:nvPr/>
        </p:nvSpPr>
        <p:spPr>
          <a:xfrm>
            <a:off x="372451" y="546801"/>
            <a:ext cx="542549" cy="53252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96157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6E38766F-4A4C-4A97-A586-D473DB738966}">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16c05727-aa75-4e4a-9b5f-8a80a116589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Madison design</Template>
  <TotalTime>537</TotalTime>
  <Words>2396</Words>
  <Application>Microsoft Office PowerPoint</Application>
  <PresentationFormat>On-screen Show (4:3)</PresentationFormat>
  <Paragraphs>125</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Candara</vt:lpstr>
      <vt:lpstr>MS Shell Dlg 2</vt:lpstr>
      <vt:lpstr>Times New Roman</vt:lpstr>
      <vt:lpstr>Wingdings</vt:lpstr>
      <vt:lpstr>Wingdings 3</vt:lpstr>
      <vt:lpstr>Madison</vt:lpstr>
      <vt:lpstr>Be Glad To Go To The House Of The Lord</vt:lpstr>
      <vt:lpstr>Psalms 122:1</vt:lpstr>
      <vt:lpstr>Introduction</vt:lpstr>
      <vt:lpstr>Why is assembling for worshipping God an occasion of gladness?</vt:lpstr>
      <vt:lpstr>Worship God</vt:lpstr>
      <vt:lpstr>Study His Word</vt:lpstr>
      <vt:lpstr>Assemble With Brethren</vt:lpstr>
      <vt:lpstr>Escape Troubles Of This Life</vt:lpstr>
      <vt:lpstr>Be Reminded Of Heaven</vt:lpstr>
      <vt:lpstr>Why is assembling for worshipping God an occasion of gladness?</vt:lpstr>
      <vt:lpstr>Psalms 122:1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Glad To Go To The House Of The Lord</dc:title>
  <dc:creator>Tommy McClure</dc:creator>
  <cp:lastModifiedBy>Tommy McClure</cp:lastModifiedBy>
  <cp:revision>2</cp:revision>
  <cp:lastPrinted>2022-05-29T13:27:48Z</cp:lastPrinted>
  <dcterms:created xsi:type="dcterms:W3CDTF">2022-05-28T01:48:16Z</dcterms:created>
  <dcterms:modified xsi:type="dcterms:W3CDTF">2022-05-29T23:11:21Z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