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21"/>
  </p:notesMasterIdLst>
  <p:handoutMasterIdLst>
    <p:handoutMasterId r:id="rId22"/>
  </p:handoutMasterIdLst>
  <p:sldIdLst>
    <p:sldId id="259" r:id="rId5"/>
    <p:sldId id="260" r:id="rId6"/>
    <p:sldId id="262" r:id="rId7"/>
    <p:sldId id="378" r:id="rId8"/>
    <p:sldId id="379" r:id="rId9"/>
    <p:sldId id="370" r:id="rId10"/>
    <p:sldId id="371" r:id="rId11"/>
    <p:sldId id="375" r:id="rId12"/>
    <p:sldId id="372" r:id="rId13"/>
    <p:sldId id="373" r:id="rId14"/>
    <p:sldId id="376" r:id="rId15"/>
    <p:sldId id="374" r:id="rId16"/>
    <p:sldId id="377" r:id="rId17"/>
    <p:sldId id="269" r:id="rId18"/>
    <p:sldId id="369" r:id="rId19"/>
    <p:sldId id="367" r:id="rId2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4166CE-893C-4D67-AD6D-D4B49566D9C9}" v="759" dt="2022-05-21T22:14:38.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96" autoAdjust="0"/>
    <p:restoredTop sz="79474" autoAdjust="0"/>
  </p:normalViewPr>
  <p:slideViewPr>
    <p:cSldViewPr snapToGrid="0">
      <p:cViewPr varScale="1">
        <p:scale>
          <a:sx n="85" d="100"/>
          <a:sy n="85" d="100"/>
        </p:scale>
        <p:origin x="2094" y="84"/>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74166CE-893C-4D67-AD6D-D4B49566D9C9}"/>
    <pc:docChg chg="undo custSel addSld delSld modSld sldOrd">
      <pc:chgData name="Tommy McClure" userId="5f57beb918c8a44c" providerId="LiveId" clId="{374166CE-893C-4D67-AD6D-D4B49566D9C9}" dt="2022-05-22T15:20:04.340" v="4190" actId="113"/>
      <pc:docMkLst>
        <pc:docMk/>
      </pc:docMkLst>
      <pc:sldChg chg="delSp modSp mod ord delAnim">
        <pc:chgData name="Tommy McClure" userId="5f57beb918c8a44c" providerId="LiveId" clId="{374166CE-893C-4D67-AD6D-D4B49566D9C9}" dt="2022-05-21T18:10:07.722" v="3264" actId="1076"/>
        <pc:sldMkLst>
          <pc:docMk/>
          <pc:sldMk cId="4125624695" sldId="259"/>
        </pc:sldMkLst>
        <pc:spChg chg="mod">
          <ac:chgData name="Tommy McClure" userId="5f57beb918c8a44c" providerId="LiveId" clId="{374166CE-893C-4D67-AD6D-D4B49566D9C9}" dt="2022-05-21T18:10:07.722" v="3264" actId="1076"/>
          <ac:spMkLst>
            <pc:docMk/>
            <pc:sldMk cId="4125624695" sldId="259"/>
            <ac:spMk id="2" creationId="{12D3C9CC-F0AD-4F56-9B0F-18ED29C3B4C9}"/>
          </ac:spMkLst>
        </pc:spChg>
        <pc:spChg chg="del">
          <ac:chgData name="Tommy McClure" userId="5f57beb918c8a44c" providerId="LiveId" clId="{374166CE-893C-4D67-AD6D-D4B49566D9C9}" dt="2022-05-21T18:10:00.765" v="3263" actId="478"/>
          <ac:spMkLst>
            <pc:docMk/>
            <pc:sldMk cId="4125624695" sldId="259"/>
            <ac:spMk id="3" creationId="{F5138C4F-5ED7-4B74-B0C6-2DF6DC04F194}"/>
          </ac:spMkLst>
        </pc:spChg>
      </pc:sldChg>
      <pc:sldChg chg="modSp modAnim modNotes modNotesTx">
        <pc:chgData name="Tommy McClure" userId="5f57beb918c8a44c" providerId="LiveId" clId="{374166CE-893C-4D67-AD6D-D4B49566D9C9}" dt="2022-05-22T02:08:45.533" v="3918" actId="6549"/>
        <pc:sldMkLst>
          <pc:docMk/>
          <pc:sldMk cId="2151924880" sldId="260"/>
        </pc:sldMkLst>
        <pc:spChg chg="mod">
          <ac:chgData name="Tommy McClure" userId="5f57beb918c8a44c" providerId="LiveId" clId="{374166CE-893C-4D67-AD6D-D4B49566D9C9}" dt="2022-05-21T18:19:26.381" v="3325" actId="20577"/>
          <ac:spMkLst>
            <pc:docMk/>
            <pc:sldMk cId="2151924880" sldId="260"/>
            <ac:spMk id="4" creationId="{F545B757-097E-61C2-6A71-10B1B837E947}"/>
          </ac:spMkLst>
        </pc:spChg>
      </pc:sldChg>
      <pc:sldChg chg="modNotes modNotesTx">
        <pc:chgData name="Tommy McClure" userId="5f57beb918c8a44c" providerId="LiveId" clId="{374166CE-893C-4D67-AD6D-D4B49566D9C9}" dt="2022-05-22T02:27:34.027" v="4095" actId="113"/>
        <pc:sldMkLst>
          <pc:docMk/>
          <pc:sldMk cId="421099317" sldId="262"/>
        </pc:sldMkLst>
      </pc:sldChg>
      <pc:sldChg chg="addSp delSp modSp mod ord modAnim modNotesTx">
        <pc:chgData name="Tommy McClure" userId="5f57beb918c8a44c" providerId="LiveId" clId="{374166CE-893C-4D67-AD6D-D4B49566D9C9}" dt="2022-05-21T18:08:46.212" v="3260" actId="2711"/>
        <pc:sldMkLst>
          <pc:docMk/>
          <pc:sldMk cId="2726994903" sldId="269"/>
        </pc:sldMkLst>
        <pc:spChg chg="mod">
          <ac:chgData name="Tommy McClure" userId="5f57beb918c8a44c" providerId="LiveId" clId="{374166CE-893C-4D67-AD6D-D4B49566D9C9}" dt="2022-05-21T18:08:30.460" v="3256" actId="1035"/>
          <ac:spMkLst>
            <pc:docMk/>
            <pc:sldMk cId="2726994903" sldId="269"/>
            <ac:spMk id="2" creationId="{3422ECEA-6DE9-E06D-97BB-D2A83F22512B}"/>
          </ac:spMkLst>
        </pc:spChg>
        <pc:spChg chg="mod">
          <ac:chgData name="Tommy McClure" userId="5f57beb918c8a44c" providerId="LiveId" clId="{374166CE-893C-4D67-AD6D-D4B49566D9C9}" dt="2022-05-21T18:08:16.129" v="3251" actId="14861"/>
          <ac:spMkLst>
            <pc:docMk/>
            <pc:sldMk cId="2726994903" sldId="269"/>
            <ac:spMk id="3" creationId="{29173BBA-B74D-D444-C50D-EB536E2674AF}"/>
          </ac:spMkLst>
        </pc:spChg>
        <pc:spChg chg="add mod">
          <ac:chgData name="Tommy McClure" userId="5f57beb918c8a44c" providerId="LiveId" clId="{374166CE-893C-4D67-AD6D-D4B49566D9C9}" dt="2022-05-21T18:08:37.227" v="3259" actId="1035"/>
          <ac:spMkLst>
            <pc:docMk/>
            <pc:sldMk cId="2726994903" sldId="269"/>
            <ac:spMk id="5" creationId="{EEE5127D-5EB6-E73D-F017-6395C49F2CB7}"/>
          </ac:spMkLst>
        </pc:spChg>
        <pc:spChg chg="del">
          <ac:chgData name="Tommy McClure" userId="5f57beb918c8a44c" providerId="LiveId" clId="{374166CE-893C-4D67-AD6D-D4B49566D9C9}" dt="2022-05-21T17:12:49.520" v="2450" actId="478"/>
          <ac:spMkLst>
            <pc:docMk/>
            <pc:sldMk cId="2726994903" sldId="269"/>
            <ac:spMk id="6" creationId="{F6D4D766-BB02-7F42-B271-90D1FDF0048F}"/>
          </ac:spMkLst>
        </pc:spChg>
      </pc:sldChg>
      <pc:sldChg chg="del">
        <pc:chgData name="Tommy McClure" userId="5f57beb918c8a44c" providerId="LiveId" clId="{374166CE-893C-4D67-AD6D-D4B49566D9C9}" dt="2022-05-21T17:12:23.409" v="2448" actId="2696"/>
        <pc:sldMkLst>
          <pc:docMk/>
          <pc:sldMk cId="1083973804" sldId="368"/>
        </pc:sldMkLst>
      </pc:sldChg>
      <pc:sldChg chg="addSp delSp modSp mod ord modAnim modNotesTx">
        <pc:chgData name="Tommy McClure" userId="5f57beb918c8a44c" providerId="LiveId" clId="{374166CE-893C-4D67-AD6D-D4B49566D9C9}" dt="2022-05-21T18:09:23.075" v="3262" actId="113"/>
        <pc:sldMkLst>
          <pc:docMk/>
          <pc:sldMk cId="221184900" sldId="369"/>
        </pc:sldMkLst>
        <pc:spChg chg="mod">
          <ac:chgData name="Tommy McClure" userId="5f57beb918c8a44c" providerId="LiveId" clId="{374166CE-893C-4D67-AD6D-D4B49566D9C9}" dt="2022-05-21T17:27:44.339" v="2917" actId="1076"/>
          <ac:spMkLst>
            <pc:docMk/>
            <pc:sldMk cId="221184900" sldId="369"/>
            <ac:spMk id="2" creationId="{9ACE18FA-245B-4A66-D28F-C7BB6A290432}"/>
          </ac:spMkLst>
        </pc:spChg>
        <pc:spChg chg="mod ord">
          <ac:chgData name="Tommy McClure" userId="5f57beb918c8a44c" providerId="LiveId" clId="{374166CE-893C-4D67-AD6D-D4B49566D9C9}" dt="2022-05-21T18:02:43.635" v="3193" actId="166"/>
          <ac:spMkLst>
            <pc:docMk/>
            <pc:sldMk cId="221184900" sldId="369"/>
            <ac:spMk id="3" creationId="{5948BB5B-8C37-7B2F-7E0B-17168EC4115C}"/>
          </ac:spMkLst>
        </pc:spChg>
        <pc:spChg chg="add mod">
          <ac:chgData name="Tommy McClure" userId="5f57beb918c8a44c" providerId="LiveId" clId="{374166CE-893C-4D67-AD6D-D4B49566D9C9}" dt="2022-05-21T17:33:56.954" v="2993" actId="2085"/>
          <ac:spMkLst>
            <pc:docMk/>
            <pc:sldMk cId="221184900" sldId="369"/>
            <ac:spMk id="4" creationId="{F15FC7DE-EE69-D87D-6B2F-D14369F70AAB}"/>
          </ac:spMkLst>
        </pc:spChg>
        <pc:spChg chg="add mod ord">
          <ac:chgData name="Tommy McClure" userId="5f57beb918c8a44c" providerId="LiveId" clId="{374166CE-893C-4D67-AD6D-D4B49566D9C9}" dt="2022-05-21T17:34:00.970" v="2994" actId="2085"/>
          <ac:spMkLst>
            <pc:docMk/>
            <pc:sldMk cId="221184900" sldId="369"/>
            <ac:spMk id="17" creationId="{FEFC6441-6968-A63E-860C-6B754202DC94}"/>
          </ac:spMkLst>
        </pc:spChg>
        <pc:spChg chg="add mod ord">
          <ac:chgData name="Tommy McClure" userId="5f57beb918c8a44c" providerId="LiveId" clId="{374166CE-893C-4D67-AD6D-D4B49566D9C9}" dt="2022-05-21T17:34:06.143" v="2995" actId="2085"/>
          <ac:spMkLst>
            <pc:docMk/>
            <pc:sldMk cId="221184900" sldId="369"/>
            <ac:spMk id="18" creationId="{796AF18E-E74B-5AF5-0BE5-E20A388CD21C}"/>
          </ac:spMkLst>
        </pc:spChg>
        <pc:spChg chg="add del mod">
          <ac:chgData name="Tommy McClure" userId="5f57beb918c8a44c" providerId="LiveId" clId="{374166CE-893C-4D67-AD6D-D4B49566D9C9}" dt="2022-05-21T18:02:05.808" v="3178" actId="21"/>
          <ac:spMkLst>
            <pc:docMk/>
            <pc:sldMk cId="221184900" sldId="369"/>
            <ac:spMk id="19" creationId="{3C697FA6-180F-14D6-8B16-F542DAB55A08}"/>
          </ac:spMkLst>
        </pc:spChg>
      </pc:sldChg>
      <pc:sldChg chg="addSp delSp modSp mod modAnim modNotesTx">
        <pc:chgData name="Tommy McClure" userId="5f57beb918c8a44c" providerId="LiveId" clId="{374166CE-893C-4D67-AD6D-D4B49566D9C9}" dt="2022-05-21T18:32:27.294" v="3651" actId="207"/>
        <pc:sldMkLst>
          <pc:docMk/>
          <pc:sldMk cId="2402202684" sldId="370"/>
        </pc:sldMkLst>
        <pc:spChg chg="mod ord">
          <ac:chgData name="Tommy McClure" userId="5f57beb918c8a44c" providerId="LiveId" clId="{374166CE-893C-4D67-AD6D-D4B49566D9C9}" dt="2022-05-21T18:32:27.294" v="3651" actId="207"/>
          <ac:spMkLst>
            <pc:docMk/>
            <pc:sldMk cId="2402202684" sldId="370"/>
            <ac:spMk id="3" creationId="{5948BB5B-8C37-7B2F-7E0B-17168EC4115C}"/>
          </ac:spMkLst>
        </pc:spChg>
        <pc:spChg chg="add mod">
          <ac:chgData name="Tommy McClure" userId="5f57beb918c8a44c" providerId="LiveId" clId="{374166CE-893C-4D67-AD6D-D4B49566D9C9}" dt="2022-05-21T02:24:57.308" v="304" actId="1035"/>
          <ac:spMkLst>
            <pc:docMk/>
            <pc:sldMk cId="2402202684" sldId="370"/>
            <ac:spMk id="4" creationId="{93C798C4-9E46-B573-56CB-8C47535D885C}"/>
          </ac:spMkLst>
        </pc:spChg>
        <pc:spChg chg="add del mod">
          <ac:chgData name="Tommy McClure" userId="5f57beb918c8a44c" providerId="LiveId" clId="{374166CE-893C-4D67-AD6D-D4B49566D9C9}" dt="2022-05-21T02:15:44.245" v="229" actId="478"/>
          <ac:spMkLst>
            <pc:docMk/>
            <pc:sldMk cId="2402202684" sldId="370"/>
            <ac:spMk id="6" creationId="{26CE4DCD-E39F-61D6-3EC5-2673ABAC7CDE}"/>
          </ac:spMkLst>
        </pc:spChg>
        <pc:spChg chg="add del">
          <ac:chgData name="Tommy McClure" userId="5f57beb918c8a44c" providerId="LiveId" clId="{374166CE-893C-4D67-AD6D-D4B49566D9C9}" dt="2022-05-21T02:18:09.897" v="240" actId="478"/>
          <ac:spMkLst>
            <pc:docMk/>
            <pc:sldMk cId="2402202684" sldId="370"/>
            <ac:spMk id="8" creationId="{DDF31C8A-CC7E-3B1F-B948-D690F2D28B86}"/>
          </ac:spMkLst>
        </pc:spChg>
        <pc:spChg chg="add mod">
          <ac:chgData name="Tommy McClure" userId="5f57beb918c8a44c" providerId="LiveId" clId="{374166CE-893C-4D67-AD6D-D4B49566D9C9}" dt="2022-05-21T02:24:15.677" v="301" actId="1036"/>
          <ac:spMkLst>
            <pc:docMk/>
            <pc:sldMk cId="2402202684" sldId="370"/>
            <ac:spMk id="9" creationId="{72675ECA-72C0-5C2F-FC00-FDABF70BFB99}"/>
          </ac:spMkLst>
        </pc:spChg>
        <pc:spChg chg="add mod">
          <ac:chgData name="Tommy McClure" userId="5f57beb918c8a44c" providerId="LiveId" clId="{374166CE-893C-4D67-AD6D-D4B49566D9C9}" dt="2022-05-21T02:28:54.921" v="378" actId="1076"/>
          <ac:spMkLst>
            <pc:docMk/>
            <pc:sldMk cId="2402202684" sldId="370"/>
            <ac:spMk id="10" creationId="{E5271EE4-60DD-B495-CEF9-E7F0CF480621}"/>
          </ac:spMkLst>
        </pc:spChg>
        <pc:spChg chg="add mod">
          <ac:chgData name="Tommy McClure" userId="5f57beb918c8a44c" providerId="LiveId" clId="{374166CE-893C-4D67-AD6D-D4B49566D9C9}" dt="2022-05-21T18:22:01.371" v="3347" actId="14100"/>
          <ac:spMkLst>
            <pc:docMk/>
            <pc:sldMk cId="2402202684" sldId="370"/>
            <ac:spMk id="20" creationId="{3BD13B17-F29E-2D51-5F2E-B71ED98E116A}"/>
          </ac:spMkLst>
        </pc:spChg>
      </pc:sldChg>
      <pc:sldChg chg="modSp mod modAnim modNotesTx">
        <pc:chgData name="Tommy McClure" userId="5f57beb918c8a44c" providerId="LiveId" clId="{374166CE-893C-4D67-AD6D-D4B49566D9C9}" dt="2022-05-21T18:32:43.173" v="3652" actId="207"/>
        <pc:sldMkLst>
          <pc:docMk/>
          <pc:sldMk cId="1628083639" sldId="371"/>
        </pc:sldMkLst>
        <pc:spChg chg="mod">
          <ac:chgData name="Tommy McClure" userId="5f57beb918c8a44c" providerId="LiveId" clId="{374166CE-893C-4D67-AD6D-D4B49566D9C9}" dt="2022-05-21T18:32:43.173" v="3652" actId="207"/>
          <ac:spMkLst>
            <pc:docMk/>
            <pc:sldMk cId="1628083639" sldId="371"/>
            <ac:spMk id="3" creationId="{5948BB5B-8C37-7B2F-7E0B-17168EC4115C}"/>
          </ac:spMkLst>
        </pc:spChg>
      </pc:sldChg>
      <pc:sldChg chg="modSp mod modNotesTx">
        <pc:chgData name="Tommy McClure" userId="5f57beb918c8a44c" providerId="LiveId" clId="{374166CE-893C-4D67-AD6D-D4B49566D9C9}" dt="2022-05-21T18:33:27.926" v="3655" actId="207"/>
        <pc:sldMkLst>
          <pc:docMk/>
          <pc:sldMk cId="2099986680" sldId="372"/>
        </pc:sldMkLst>
        <pc:spChg chg="mod">
          <ac:chgData name="Tommy McClure" userId="5f57beb918c8a44c" providerId="LiveId" clId="{374166CE-893C-4D67-AD6D-D4B49566D9C9}" dt="2022-05-21T18:33:27.926" v="3655" actId="207"/>
          <ac:spMkLst>
            <pc:docMk/>
            <pc:sldMk cId="2099986680" sldId="372"/>
            <ac:spMk id="3" creationId="{5948BB5B-8C37-7B2F-7E0B-17168EC4115C}"/>
          </ac:spMkLst>
        </pc:spChg>
      </pc:sldChg>
      <pc:sldChg chg="modSp mod modAnim modNotes modNotesTx">
        <pc:chgData name="Tommy McClure" userId="5f57beb918c8a44c" providerId="LiveId" clId="{374166CE-893C-4D67-AD6D-D4B49566D9C9}" dt="2022-05-22T02:09:58.389" v="3919" actId="207"/>
        <pc:sldMkLst>
          <pc:docMk/>
          <pc:sldMk cId="2052955444" sldId="373"/>
        </pc:sldMkLst>
        <pc:spChg chg="mod">
          <ac:chgData name="Tommy McClure" userId="5f57beb918c8a44c" providerId="LiveId" clId="{374166CE-893C-4D67-AD6D-D4B49566D9C9}" dt="2022-05-21T18:33:56.587" v="3657" actId="207"/>
          <ac:spMkLst>
            <pc:docMk/>
            <pc:sldMk cId="2052955444" sldId="373"/>
            <ac:spMk id="3" creationId="{5948BB5B-8C37-7B2F-7E0B-17168EC4115C}"/>
          </ac:spMkLst>
        </pc:spChg>
      </pc:sldChg>
      <pc:sldChg chg="modSp mod modAnim modNotesTx">
        <pc:chgData name="Tommy McClure" userId="5f57beb918c8a44c" providerId="LiveId" clId="{374166CE-893C-4D67-AD6D-D4B49566D9C9}" dt="2022-05-21T16:57:45.615" v="2086" actId="115"/>
        <pc:sldMkLst>
          <pc:docMk/>
          <pc:sldMk cId="3973409662" sldId="374"/>
        </pc:sldMkLst>
        <pc:spChg chg="mod">
          <ac:chgData name="Tommy McClure" userId="5f57beb918c8a44c" providerId="LiveId" clId="{374166CE-893C-4D67-AD6D-D4B49566D9C9}" dt="2022-05-21T13:31:02.282" v="1679" actId="207"/>
          <ac:spMkLst>
            <pc:docMk/>
            <pc:sldMk cId="3973409662" sldId="374"/>
            <ac:spMk id="3" creationId="{5948BB5B-8C37-7B2F-7E0B-17168EC4115C}"/>
          </ac:spMkLst>
        </pc:spChg>
      </pc:sldChg>
      <pc:sldChg chg="modSp mod modAnim modNotesTx">
        <pc:chgData name="Tommy McClure" userId="5f57beb918c8a44c" providerId="LiveId" clId="{374166CE-893C-4D67-AD6D-D4B49566D9C9}" dt="2022-05-21T18:33:14.831" v="3654" actId="207"/>
        <pc:sldMkLst>
          <pc:docMk/>
          <pc:sldMk cId="2066295936" sldId="375"/>
        </pc:sldMkLst>
        <pc:spChg chg="mod">
          <ac:chgData name="Tommy McClure" userId="5f57beb918c8a44c" providerId="LiveId" clId="{374166CE-893C-4D67-AD6D-D4B49566D9C9}" dt="2022-05-21T18:33:14.831" v="3654" actId="207"/>
          <ac:spMkLst>
            <pc:docMk/>
            <pc:sldMk cId="2066295936" sldId="375"/>
            <ac:spMk id="3" creationId="{5948BB5B-8C37-7B2F-7E0B-17168EC4115C}"/>
          </ac:spMkLst>
        </pc:spChg>
      </pc:sldChg>
      <pc:sldChg chg="modSp mod modAnim modNotes modNotesTx">
        <pc:chgData name="Tommy McClure" userId="5f57beb918c8a44c" providerId="LiveId" clId="{374166CE-893C-4D67-AD6D-D4B49566D9C9}" dt="2022-05-22T02:10:53.944" v="3921" actId="255"/>
        <pc:sldMkLst>
          <pc:docMk/>
          <pc:sldMk cId="3935365443" sldId="376"/>
        </pc:sldMkLst>
        <pc:spChg chg="mod">
          <ac:chgData name="Tommy McClure" userId="5f57beb918c8a44c" providerId="LiveId" clId="{374166CE-893C-4D67-AD6D-D4B49566D9C9}" dt="2022-05-21T18:57:47.646" v="3914" actId="207"/>
          <ac:spMkLst>
            <pc:docMk/>
            <pc:sldMk cId="3935365443" sldId="376"/>
            <ac:spMk id="3" creationId="{5948BB5B-8C37-7B2F-7E0B-17168EC4115C}"/>
          </ac:spMkLst>
        </pc:spChg>
      </pc:sldChg>
      <pc:sldChg chg="addSp modSp mod modAnim modNotes modNotesTx">
        <pc:chgData name="Tommy McClure" userId="5f57beb918c8a44c" providerId="LiveId" clId="{374166CE-893C-4D67-AD6D-D4B49566D9C9}" dt="2022-05-22T02:23:58.511" v="4091" actId="255"/>
        <pc:sldMkLst>
          <pc:docMk/>
          <pc:sldMk cId="3244403608" sldId="377"/>
        </pc:sldMkLst>
        <pc:spChg chg="mod">
          <ac:chgData name="Tommy McClure" userId="5f57beb918c8a44c" providerId="LiveId" clId="{374166CE-893C-4D67-AD6D-D4B49566D9C9}" dt="2022-05-21T16:20:42.914" v="1710" actId="20577"/>
          <ac:spMkLst>
            <pc:docMk/>
            <pc:sldMk cId="3244403608" sldId="377"/>
            <ac:spMk id="2" creationId="{9ACE18FA-245B-4A66-D28F-C7BB6A290432}"/>
          </ac:spMkLst>
        </pc:spChg>
        <pc:spChg chg="mod">
          <ac:chgData name="Tommy McClure" userId="5f57beb918c8a44c" providerId="LiveId" clId="{374166CE-893C-4D67-AD6D-D4B49566D9C9}" dt="2022-05-21T18:31:18.210" v="3650" actId="20577"/>
          <ac:spMkLst>
            <pc:docMk/>
            <pc:sldMk cId="3244403608" sldId="377"/>
            <ac:spMk id="3" creationId="{5948BB5B-8C37-7B2F-7E0B-17168EC4115C}"/>
          </ac:spMkLst>
        </pc:spChg>
        <pc:spChg chg="add mod">
          <ac:chgData name="Tommy McClure" userId="5f57beb918c8a44c" providerId="LiveId" clId="{374166CE-893C-4D67-AD6D-D4B49566D9C9}" dt="2022-05-21T18:30:58.364" v="3648" actId="1076"/>
          <ac:spMkLst>
            <pc:docMk/>
            <pc:sldMk cId="3244403608" sldId="377"/>
            <ac:spMk id="4" creationId="{0DDF29FA-41BE-ADFD-3266-959105DDD0B3}"/>
          </ac:spMkLst>
        </pc:spChg>
        <pc:spChg chg="mod">
          <ac:chgData name="Tommy McClure" userId="5f57beb918c8a44c" providerId="LiveId" clId="{374166CE-893C-4D67-AD6D-D4B49566D9C9}" dt="2022-05-21T17:12:37.238" v="2449" actId="1076"/>
          <ac:spMkLst>
            <pc:docMk/>
            <pc:sldMk cId="3244403608" sldId="377"/>
            <ac:spMk id="5" creationId="{2490BBA8-7937-0699-E8D8-C4DBA0570165}"/>
          </ac:spMkLst>
        </pc:spChg>
      </pc:sldChg>
      <pc:sldChg chg="modNotesTx">
        <pc:chgData name="Tommy McClure" userId="5f57beb918c8a44c" providerId="LiveId" clId="{374166CE-893C-4D67-AD6D-D4B49566D9C9}" dt="2022-05-22T15:20:04.340" v="4190" actId="113"/>
        <pc:sldMkLst>
          <pc:docMk/>
          <pc:sldMk cId="3083502195" sldId="378"/>
        </pc:sldMkLst>
      </pc:sldChg>
      <pc:sldChg chg="modSp mod">
        <pc:chgData name="Tommy McClure" userId="5f57beb918c8a44c" providerId="LiveId" clId="{374166CE-893C-4D67-AD6D-D4B49566D9C9}" dt="2022-05-21T18:18:22.632" v="3323" actId="1076"/>
        <pc:sldMkLst>
          <pc:docMk/>
          <pc:sldMk cId="3863388727" sldId="379"/>
        </pc:sldMkLst>
        <pc:spChg chg="mod">
          <ac:chgData name="Tommy McClure" userId="5f57beb918c8a44c" providerId="LiveId" clId="{374166CE-893C-4D67-AD6D-D4B49566D9C9}" dt="2022-05-21T18:18:22.632" v="3323" actId="1076"/>
          <ac:spMkLst>
            <pc:docMk/>
            <pc:sldMk cId="3863388727" sldId="379"/>
            <ac:spMk id="3" creationId="{43E98392-035B-838E-3E6D-D9D5A8B5383C}"/>
          </ac:spMkLst>
        </pc:spChg>
      </pc:sldChg>
      <pc:sldChg chg="new del">
        <pc:chgData name="Tommy McClure" userId="5f57beb918c8a44c" providerId="LiveId" clId="{374166CE-893C-4D67-AD6D-D4B49566D9C9}" dt="2022-05-21T02:13:59.604" v="219" actId="680"/>
        <pc:sldMkLst>
          <pc:docMk/>
          <pc:sldMk cId="1064003290" sldId="380"/>
        </pc:sldMkLst>
      </pc:sldChg>
    </pc:docChg>
  </pc:docChgLst>
  <pc:docChgLst>
    <pc:chgData name="Tommy McClure" userId="5f57beb918c8a44c" providerId="LiveId" clId="{2709D684-51BA-49A2-A210-FC00DEDC2E25}"/>
    <pc:docChg chg="undo custSel addSld modSld sldOrd modMainMaster modNotesMaster">
      <pc:chgData name="Tommy McClure" userId="5f57beb918c8a44c" providerId="LiveId" clId="{2709D684-51BA-49A2-A210-FC00DEDC2E25}" dt="2022-05-08T22:22:45.527" v="4916" actId="113"/>
      <pc:docMkLst>
        <pc:docMk/>
      </pc:docMkLst>
      <pc:sldChg chg="modSp modTransition modAnim">
        <pc:chgData name="Tommy McClure" userId="5f57beb918c8a44c" providerId="LiveId" clId="{2709D684-51BA-49A2-A210-FC00DEDC2E25}" dt="2022-05-08T00:21:32.767" v="3645"/>
        <pc:sldMkLst>
          <pc:docMk/>
          <pc:sldMk cId="4125624695" sldId="259"/>
        </pc:sldMkLst>
        <pc:spChg chg="mod">
          <ac:chgData name="Tommy McClure" userId="5f57beb918c8a44c" providerId="LiveId" clId="{2709D684-51BA-49A2-A210-FC00DEDC2E25}" dt="2022-05-08T00:18:33.814" v="3623" actId="255"/>
          <ac:spMkLst>
            <pc:docMk/>
            <pc:sldMk cId="4125624695" sldId="259"/>
            <ac:spMk id="3" creationId="{F5138C4F-5ED7-4B74-B0C6-2DF6DC04F194}"/>
          </ac:spMkLst>
        </pc:spChg>
      </pc:sldChg>
      <pc:sldChg chg="modSp modTransition modAnim modNotes modNotesTx">
        <pc:chgData name="Tommy McClure" userId="5f57beb918c8a44c" providerId="LiveId" clId="{2709D684-51BA-49A2-A210-FC00DEDC2E25}" dt="2022-05-08T22:01:25.132" v="4827" actId="20577"/>
        <pc:sldMkLst>
          <pc:docMk/>
          <pc:sldMk cId="2151924880" sldId="260"/>
        </pc:sldMkLst>
        <pc:spChg chg="mod">
          <ac:chgData name="Tommy McClure" userId="5f57beb918c8a44c" providerId="LiveId" clId="{2709D684-51BA-49A2-A210-FC00DEDC2E25}" dt="2022-05-08T05:30:02.457" v="4292" actId="20577"/>
          <ac:spMkLst>
            <pc:docMk/>
            <pc:sldMk cId="2151924880" sldId="260"/>
            <ac:spMk id="4" creationId="{F545B757-097E-61C2-6A71-10B1B837E947}"/>
          </ac:spMkLst>
        </pc:spChg>
      </pc:sldChg>
      <pc:sldChg chg="modSp mod modTransition modNotes modNotesTx">
        <pc:chgData name="Tommy McClure" userId="5f57beb918c8a44c" providerId="LiveId" clId="{2709D684-51BA-49A2-A210-FC00DEDC2E25}" dt="2022-05-08T21:53:49.646" v="4776" actId="14100"/>
        <pc:sldMkLst>
          <pc:docMk/>
          <pc:sldMk cId="421099317" sldId="262"/>
        </pc:sldMkLst>
        <pc:spChg chg="mod">
          <ac:chgData name="Tommy McClure" userId="5f57beb918c8a44c" providerId="LiveId" clId="{2709D684-51BA-49A2-A210-FC00DEDC2E25}" dt="2022-05-08T00:23:04.687" v="3650" actId="207"/>
          <ac:spMkLst>
            <pc:docMk/>
            <pc:sldMk cId="421099317" sldId="262"/>
            <ac:spMk id="3" creationId="{5948BB5B-8C37-7B2F-7E0B-17168EC4115C}"/>
          </ac:spMkLst>
        </pc:spChg>
      </pc:sldChg>
      <pc:sldChg chg="addSp modSp new mod modTransition modAnim modNotes modNotesTx">
        <pc:chgData name="Tommy McClure" userId="5f57beb918c8a44c" providerId="LiveId" clId="{2709D684-51BA-49A2-A210-FC00DEDC2E25}" dt="2022-05-08T22:07:35.710" v="4831" actId="14100"/>
        <pc:sldMkLst>
          <pc:docMk/>
          <pc:sldMk cId="3827096025" sldId="263"/>
        </pc:sldMkLst>
        <pc:spChg chg="mod">
          <ac:chgData name="Tommy McClure" userId="5f57beb918c8a44c" providerId="LiveId" clId="{2709D684-51BA-49A2-A210-FC00DEDC2E25}" dt="2022-05-08T05:39:00.637" v="4351" actId="20577"/>
          <ac:spMkLst>
            <pc:docMk/>
            <pc:sldMk cId="3827096025" sldId="263"/>
            <ac:spMk id="2" creationId="{3422ECEA-6DE9-E06D-97BB-D2A83F22512B}"/>
          </ac:spMkLst>
        </pc:spChg>
        <pc:spChg chg="mod">
          <ac:chgData name="Tommy McClure" userId="5f57beb918c8a44c" providerId="LiveId" clId="{2709D684-51BA-49A2-A210-FC00DEDC2E25}" dt="2022-05-08T00:24:35.145" v="3680" actId="14100"/>
          <ac:spMkLst>
            <pc:docMk/>
            <pc:sldMk cId="3827096025" sldId="263"/>
            <ac:spMk id="3" creationId="{29173BBA-B74D-D444-C50D-EB536E2674AF}"/>
          </ac:spMkLst>
        </pc:spChg>
        <pc:spChg chg="add mod">
          <ac:chgData name="Tommy McClure" userId="5f57beb918c8a44c" providerId="LiveId" clId="{2709D684-51BA-49A2-A210-FC00DEDC2E25}" dt="2022-05-07T22:46:47.362" v="850" actId="1036"/>
          <ac:spMkLst>
            <pc:docMk/>
            <pc:sldMk cId="3827096025" sldId="263"/>
            <ac:spMk id="4" creationId="{49A3959B-7DA3-F800-D2B0-52C547C2A3CB}"/>
          </ac:spMkLst>
        </pc:spChg>
        <pc:spChg chg="add mod">
          <ac:chgData name="Tommy McClure" userId="5f57beb918c8a44c" providerId="LiveId" clId="{2709D684-51BA-49A2-A210-FC00DEDC2E25}" dt="2022-05-07T22:47:05.980" v="851" actId="207"/>
          <ac:spMkLst>
            <pc:docMk/>
            <pc:sldMk cId="3827096025" sldId="263"/>
            <ac:spMk id="5" creationId="{FA74502E-42CD-1DA2-A54C-381A6AAF4F6E}"/>
          </ac:spMkLst>
        </pc:spChg>
      </pc:sldChg>
      <pc:sldChg chg="addSp delSp modSp add mod modTransition modAnim modNotes modNotesTx">
        <pc:chgData name="Tommy McClure" userId="5f57beb918c8a44c" providerId="LiveId" clId="{2709D684-51BA-49A2-A210-FC00DEDC2E25}" dt="2022-05-08T22:07:55.849" v="4837" actId="14100"/>
        <pc:sldMkLst>
          <pc:docMk/>
          <pc:sldMk cId="525115174" sldId="264"/>
        </pc:sldMkLst>
        <pc:spChg chg="mod">
          <ac:chgData name="Tommy McClure" userId="5f57beb918c8a44c" providerId="LiveId" clId="{2709D684-51BA-49A2-A210-FC00DEDC2E25}" dt="2022-05-07T22:47:44.260" v="858" actId="255"/>
          <ac:spMkLst>
            <pc:docMk/>
            <pc:sldMk cId="525115174" sldId="264"/>
            <ac:spMk id="2" creationId="{3422ECEA-6DE9-E06D-97BB-D2A83F22512B}"/>
          </ac:spMkLst>
        </pc:spChg>
        <pc:spChg chg="mod">
          <ac:chgData name="Tommy McClure" userId="5f57beb918c8a44c" providerId="LiveId" clId="{2709D684-51BA-49A2-A210-FC00DEDC2E25}" dt="2022-05-08T00:29:21.011" v="3782" actId="14100"/>
          <ac:spMkLst>
            <pc:docMk/>
            <pc:sldMk cId="525115174" sldId="264"/>
            <ac:spMk id="3" creationId="{29173BBA-B74D-D444-C50D-EB536E2674AF}"/>
          </ac:spMkLst>
        </pc:spChg>
        <pc:spChg chg="del mod">
          <ac:chgData name="Tommy McClure" userId="5f57beb918c8a44c" providerId="LiveId" clId="{2709D684-51BA-49A2-A210-FC00DEDC2E25}" dt="2022-05-07T22:47:25.819" v="852" actId="478"/>
          <ac:spMkLst>
            <pc:docMk/>
            <pc:sldMk cId="525115174" sldId="264"/>
            <ac:spMk id="4" creationId="{49A3959B-7DA3-F800-D2B0-52C547C2A3CB}"/>
          </ac:spMkLst>
        </pc:spChg>
        <pc:spChg chg="add mod">
          <ac:chgData name="Tommy McClure" userId="5f57beb918c8a44c" providerId="LiveId" clId="{2709D684-51BA-49A2-A210-FC00DEDC2E25}" dt="2022-05-07T22:47:28.569" v="853"/>
          <ac:spMkLst>
            <pc:docMk/>
            <pc:sldMk cId="525115174" sldId="264"/>
            <ac:spMk id="6" creationId="{F6D4D766-BB02-7F42-B271-90D1FDF0048F}"/>
          </ac:spMkLst>
        </pc:spChg>
      </pc:sldChg>
      <pc:sldChg chg="modSp add mod ord modTransition modAnim modNotes modNotesTx">
        <pc:chgData name="Tommy McClure" userId="5f57beb918c8a44c" providerId="LiveId" clId="{2709D684-51BA-49A2-A210-FC00DEDC2E25}" dt="2022-05-08T22:08:35.528" v="4841" actId="14100"/>
        <pc:sldMkLst>
          <pc:docMk/>
          <pc:sldMk cId="1271062503" sldId="265"/>
        </pc:sldMkLst>
        <pc:spChg chg="mod">
          <ac:chgData name="Tommy McClure" userId="5f57beb918c8a44c" providerId="LiveId" clId="{2709D684-51BA-49A2-A210-FC00DEDC2E25}" dt="2022-05-08T01:04:44.385" v="4265" actId="14100"/>
          <ac:spMkLst>
            <pc:docMk/>
            <pc:sldMk cId="1271062503" sldId="265"/>
            <ac:spMk id="3" creationId="{29173BBA-B74D-D444-C50D-EB536E2674AF}"/>
          </ac:spMkLst>
        </pc:spChg>
      </pc:sldChg>
      <pc:sldChg chg="modSp add mod ord modTransition modAnim modNotes modNotesTx">
        <pc:chgData name="Tommy McClure" userId="5f57beb918c8a44c" providerId="LiveId" clId="{2709D684-51BA-49A2-A210-FC00DEDC2E25}" dt="2022-05-08T22:08:57.816" v="4846" actId="14100"/>
        <pc:sldMkLst>
          <pc:docMk/>
          <pc:sldMk cId="1478432763" sldId="266"/>
        </pc:sldMkLst>
        <pc:spChg chg="mod">
          <ac:chgData name="Tommy McClure" userId="5f57beb918c8a44c" providerId="LiveId" clId="{2709D684-51BA-49A2-A210-FC00DEDC2E25}" dt="2022-05-08T05:43:40.974" v="4379" actId="20577"/>
          <ac:spMkLst>
            <pc:docMk/>
            <pc:sldMk cId="1478432763" sldId="266"/>
            <ac:spMk id="3" creationId="{29173BBA-B74D-D444-C50D-EB536E2674AF}"/>
          </ac:spMkLst>
        </pc:spChg>
      </pc:sldChg>
      <pc:sldChg chg="modSp add mod modTransition modAnim modNotes modNotesTx">
        <pc:chgData name="Tommy McClure" userId="5f57beb918c8a44c" providerId="LiveId" clId="{2709D684-51BA-49A2-A210-FC00DEDC2E25}" dt="2022-05-08T22:22:45.527" v="4916" actId="113"/>
        <pc:sldMkLst>
          <pc:docMk/>
          <pc:sldMk cId="394615028" sldId="267"/>
        </pc:sldMkLst>
        <pc:spChg chg="mod">
          <ac:chgData name="Tommy McClure" userId="5f57beb918c8a44c" providerId="LiveId" clId="{2709D684-51BA-49A2-A210-FC00DEDC2E25}" dt="2022-05-08T00:01:21.649" v="2461" actId="20577"/>
          <ac:spMkLst>
            <pc:docMk/>
            <pc:sldMk cId="394615028" sldId="267"/>
            <ac:spMk id="2" creationId="{3422ECEA-6DE9-E06D-97BB-D2A83F22512B}"/>
          </ac:spMkLst>
        </pc:spChg>
        <pc:spChg chg="mod">
          <ac:chgData name="Tommy McClure" userId="5f57beb918c8a44c" providerId="LiveId" clId="{2709D684-51BA-49A2-A210-FC00DEDC2E25}" dt="2022-05-08T21:15:47.807" v="4426" actId="20577"/>
          <ac:spMkLst>
            <pc:docMk/>
            <pc:sldMk cId="394615028" sldId="267"/>
            <ac:spMk id="3" creationId="{29173BBA-B74D-D444-C50D-EB536E2674AF}"/>
          </ac:spMkLst>
        </pc:spChg>
      </pc:sldChg>
      <pc:sldChg chg="modSp add mod modTransition modAnim modNotes modNotesTx">
        <pc:chgData name="Tommy McClure" userId="5f57beb918c8a44c" providerId="LiveId" clId="{2709D684-51BA-49A2-A210-FC00DEDC2E25}" dt="2022-05-08T22:12:55.050" v="4870" actId="2711"/>
        <pc:sldMkLst>
          <pc:docMk/>
          <pc:sldMk cId="593322378" sldId="268"/>
        </pc:sldMkLst>
        <pc:spChg chg="mod">
          <ac:chgData name="Tommy McClure" userId="5f57beb918c8a44c" providerId="LiveId" clId="{2709D684-51BA-49A2-A210-FC00DEDC2E25}" dt="2022-05-08T05:51:11.928" v="4407" actId="14100"/>
          <ac:spMkLst>
            <pc:docMk/>
            <pc:sldMk cId="593322378" sldId="268"/>
            <ac:spMk id="3" creationId="{29173BBA-B74D-D444-C50D-EB536E2674AF}"/>
          </ac:spMkLst>
        </pc:spChg>
      </pc:sldChg>
      <pc:sldChg chg="delSp modSp add mod modTransition modAnim modNotes">
        <pc:chgData name="Tommy McClure" userId="5f57beb918c8a44c" providerId="LiveId" clId="{2709D684-51BA-49A2-A210-FC00DEDC2E25}" dt="2022-05-08T22:11:55.444" v="4861" actId="14100"/>
        <pc:sldMkLst>
          <pc:docMk/>
          <pc:sldMk cId="2726994903" sldId="269"/>
        </pc:sldMkLst>
        <pc:spChg chg="mod">
          <ac:chgData name="Tommy McClure" userId="5f57beb918c8a44c" providerId="LiveId" clId="{2709D684-51BA-49A2-A210-FC00DEDC2E25}" dt="2022-05-08T00:16:24.223" v="3615" actId="20577"/>
          <ac:spMkLst>
            <pc:docMk/>
            <pc:sldMk cId="2726994903" sldId="269"/>
            <ac:spMk id="2" creationId="{3422ECEA-6DE9-E06D-97BB-D2A83F22512B}"/>
          </ac:spMkLst>
        </pc:spChg>
        <pc:spChg chg="mod">
          <ac:chgData name="Tommy McClure" userId="5f57beb918c8a44c" providerId="LiveId" clId="{2709D684-51BA-49A2-A210-FC00DEDC2E25}" dt="2022-05-08T00:55:19.465" v="4185" actId="20577"/>
          <ac:spMkLst>
            <pc:docMk/>
            <pc:sldMk cId="2726994903" sldId="269"/>
            <ac:spMk id="3" creationId="{29173BBA-B74D-D444-C50D-EB536E2674AF}"/>
          </ac:spMkLst>
        </pc:spChg>
        <pc:spChg chg="del">
          <ac:chgData name="Tommy McClure" userId="5f57beb918c8a44c" providerId="LiveId" clId="{2709D684-51BA-49A2-A210-FC00DEDC2E25}" dt="2022-05-08T01:07:24.915" v="4283" actId="478"/>
          <ac:spMkLst>
            <pc:docMk/>
            <pc:sldMk cId="2726994903" sldId="269"/>
            <ac:spMk id="5" creationId="{FA74502E-42CD-1DA2-A54C-381A6AAF4F6E}"/>
          </ac:spMkLst>
        </pc:spChg>
        <pc:spChg chg="mod">
          <ac:chgData name="Tommy McClure" userId="5f57beb918c8a44c" providerId="LiveId" clId="{2709D684-51BA-49A2-A210-FC00DEDC2E25}" dt="2022-05-08T00:12:07.004" v="3300" actId="20577"/>
          <ac:spMkLst>
            <pc:docMk/>
            <pc:sldMk cId="2726994903" sldId="269"/>
            <ac:spMk id="6" creationId="{F6D4D766-BB02-7F42-B271-90D1FDF0048F}"/>
          </ac:spMkLst>
        </pc:spChg>
      </pc:sldChg>
      <pc:sldChg chg="modSp mod modNotes">
        <pc:chgData name="Tommy McClure" userId="5f57beb918c8a44c" providerId="LiveId" clId="{2709D684-51BA-49A2-A210-FC00DEDC2E25}" dt="2022-05-08T22:12:37.477" v="4869" actId="1076"/>
        <pc:sldMkLst>
          <pc:docMk/>
          <pc:sldMk cId="2970185068" sldId="367"/>
        </pc:sldMkLst>
        <pc:spChg chg="mod">
          <ac:chgData name="Tommy McClure" userId="5f57beb918c8a44c" providerId="LiveId" clId="{2709D684-51BA-49A2-A210-FC00DEDC2E25}" dt="2022-05-08T00:47:18.889" v="4037" actId="14100"/>
          <ac:spMkLst>
            <pc:docMk/>
            <pc:sldMk cId="2970185068" sldId="367"/>
            <ac:spMk id="7" creationId="{2A6B56C3-77F0-4E92-B09D-C8D4A68D5E79}"/>
          </ac:spMkLst>
        </pc:spChg>
        <pc:spChg chg="mod">
          <ac:chgData name="Tommy McClure" userId="5f57beb918c8a44c" providerId="LiveId" clId="{2709D684-51BA-49A2-A210-FC00DEDC2E25}" dt="2022-05-08T00:47:57.364" v="4038" actId="208"/>
          <ac:spMkLst>
            <pc:docMk/>
            <pc:sldMk cId="2970185068" sldId="367"/>
            <ac:spMk id="10" creationId="{BB8A7FBA-4C4C-4440-9886-90F8BD6246FB}"/>
          </ac:spMkLst>
        </pc:spChg>
      </pc:sldChg>
      <pc:sldChg chg="add ord modNotes">
        <pc:chgData name="Tommy McClure" userId="5f57beb918c8a44c" providerId="LiveId" clId="{2709D684-51BA-49A2-A210-FC00DEDC2E25}" dt="2022-05-08T22:15:41.527" v="4871" actId="14100"/>
        <pc:sldMkLst>
          <pc:docMk/>
          <pc:sldMk cId="1083973804" sldId="368"/>
        </pc:sldMkLst>
      </pc:sldChg>
      <pc:sldMasterChg chg="modTransition modSldLayout">
        <pc:chgData name="Tommy McClure" userId="5f57beb918c8a44c" providerId="LiveId" clId="{2709D684-51BA-49A2-A210-FC00DEDC2E25}" dt="2022-05-08T00:21:32.767" v="3645"/>
        <pc:sldMasterMkLst>
          <pc:docMk/>
          <pc:sldMasterMk cId="1581470513" sldId="2147483684"/>
        </pc:sldMasterMkLst>
        <pc:sldLayoutChg chg="modTransition">
          <pc:chgData name="Tommy McClure" userId="5f57beb918c8a44c" providerId="LiveId" clId="{2709D684-51BA-49A2-A210-FC00DEDC2E25}" dt="2022-05-08T00:21:32.767" v="3645"/>
          <pc:sldLayoutMkLst>
            <pc:docMk/>
            <pc:sldMasterMk cId="1581470513" sldId="2147483684"/>
            <pc:sldLayoutMk cId="2413642677" sldId="2147483685"/>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395849404" sldId="2147483686"/>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3424632315" sldId="2147483687"/>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530962853" sldId="2147483688"/>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2717788625" sldId="2147483689"/>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881460915" sldId="2147483690"/>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2107932285" sldId="2147483691"/>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4097952706" sldId="2147483692"/>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1795533162" sldId="2147483693"/>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1723628434" sldId="2147483694"/>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429950833" sldId="2147483695"/>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1698196043" sldId="2147483696"/>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1266780557" sldId="2147483697"/>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1554586527" sldId="2147483698"/>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3814535499" sldId="2147483699"/>
          </pc:sldLayoutMkLst>
        </pc:sldLayoutChg>
        <pc:sldLayoutChg chg="modTransition">
          <pc:chgData name="Tommy McClure" userId="5f57beb918c8a44c" providerId="LiveId" clId="{2709D684-51BA-49A2-A210-FC00DEDC2E25}" dt="2022-05-08T00:21:32.767" v="3645"/>
          <pc:sldLayoutMkLst>
            <pc:docMk/>
            <pc:sldMasterMk cId="1581470513" sldId="2147483684"/>
            <pc:sldLayoutMk cId="24567638" sldId="214748370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D10EFB-D6B9-3FE2-2625-A77B90CA0036}"/>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4E3E5F-FB8D-CCCC-3B4C-FD9D1A78D19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5/22/2022 AM</a:t>
            </a:r>
          </a:p>
        </p:txBody>
      </p:sp>
      <p:sp>
        <p:nvSpPr>
          <p:cNvPr id="4" name="Footer Placeholder 3">
            <a:extLst>
              <a:ext uri="{FF2B5EF4-FFF2-40B4-BE49-F238E27FC236}">
                <a16:creationId xmlns:a16="http://schemas.microsoft.com/office/drawing/2014/main" id="{A17FD813-6D49-D2A5-5FF3-131CC56D44FE}"/>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5EE9B47-A59B-3676-297F-BBFCA11E2F9A}"/>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27A1AB24-BC40-4F09-9F88-31B22C9B9FF4}" type="slidenum">
              <a:rPr lang="en-US" smtClean="0"/>
              <a:t>‹#›</a:t>
            </a:fld>
            <a:endParaRPr lang="en-US"/>
          </a:p>
        </p:txBody>
      </p:sp>
    </p:spTree>
    <p:extLst>
      <p:ext uri="{BB962C8B-B14F-4D97-AF65-F5344CB8AC3E}">
        <p14:creationId xmlns:p14="http://schemas.microsoft.com/office/powerpoint/2010/main" val="2469523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5/22/2022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1200150"/>
            <a:ext cx="4321175" cy="32400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5/22/2022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a:t>
            </a:fld>
            <a:endParaRPr lang="en-US" dirty="0"/>
          </a:p>
        </p:txBody>
      </p:sp>
    </p:spTree>
    <p:extLst>
      <p:ext uri="{BB962C8B-B14F-4D97-AF65-F5344CB8AC3E}">
        <p14:creationId xmlns:p14="http://schemas.microsoft.com/office/powerpoint/2010/main" val="3029729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algn="l"/>
            <a:r>
              <a:rPr lang="en-US" sz="1200" b="1" i="0" u="none" strike="noStrike" baseline="0" dirty="0">
                <a:latin typeface="Arial" panose="020B0604020202020204" pitchFamily="34" charset="0"/>
                <a:cs typeface="Arial" panose="020B0604020202020204" pitchFamily="34" charset="0"/>
              </a:rPr>
              <a:t>Revelation 20:12 ASV 12 </a:t>
            </a:r>
            <a:r>
              <a:rPr lang="en-US" sz="1200" b="1" i="1" u="none" strike="noStrike" baseline="0" dirty="0">
                <a:latin typeface="Arial" panose="020B0604020202020204" pitchFamily="34" charset="0"/>
                <a:cs typeface="Arial" panose="020B0604020202020204" pitchFamily="34" charset="0"/>
              </a:rPr>
              <a:t>And I saw the dead, the great and the small, standing before the throne; and books were opened: and another book was opened, which is the book of life: and the dead were judged out of the things which were written in the books, according to their works</a:t>
            </a:r>
            <a:r>
              <a:rPr lang="en-US" sz="1200" b="1"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Luke 10:20 </a:t>
            </a:r>
            <a:r>
              <a:rPr lang="en-US" sz="1200" b="0" i="0" u="none" strike="noStrike" baseline="0" dirty="0">
                <a:latin typeface="Arial" panose="020B0604020202020204" pitchFamily="34" charset="0"/>
                <a:cs typeface="Arial" panose="020B0604020202020204" pitchFamily="34" charset="0"/>
              </a:rPr>
              <a:t>"Nevertheless do not rejoice in this, that the spirits are subject to you, but rather rejoice </a:t>
            </a:r>
            <a:r>
              <a:rPr lang="en-US" sz="1200" b="1" i="0" u="none" strike="noStrike" baseline="0" dirty="0">
                <a:latin typeface="Arial" panose="020B0604020202020204" pitchFamily="34" charset="0"/>
                <a:cs typeface="Arial" panose="020B0604020202020204" pitchFamily="34" charset="0"/>
              </a:rPr>
              <a:t>because your names are written in heave</a:t>
            </a:r>
            <a:r>
              <a:rPr lang="en-US" sz="1200" b="0" i="0" u="none" strike="noStrike" baseline="0" dirty="0">
                <a:latin typeface="Arial" panose="020B0604020202020204" pitchFamily="34" charset="0"/>
                <a:cs typeface="Arial" panose="020B0604020202020204" pitchFamily="34" charset="0"/>
              </a:rPr>
              <a:t>n." (NKJV)</a:t>
            </a:r>
          </a:p>
          <a:p>
            <a:pPr algn="l"/>
            <a:r>
              <a:rPr lang="en-US" sz="1200" b="1" i="0" u="none" strike="noStrike" baseline="0" dirty="0">
                <a:latin typeface="Arial" panose="020B0604020202020204" pitchFamily="34" charset="0"/>
                <a:cs typeface="Arial" panose="020B0604020202020204" pitchFamily="34" charset="0"/>
              </a:rPr>
              <a:t>Hebrews 12:23 </a:t>
            </a:r>
            <a:r>
              <a:rPr lang="en-US" sz="1200" b="0" i="0" u="none" strike="noStrike" baseline="0" dirty="0">
                <a:latin typeface="Arial" panose="020B0604020202020204" pitchFamily="34" charset="0"/>
                <a:cs typeface="Arial" panose="020B0604020202020204" pitchFamily="34" charset="0"/>
              </a:rPr>
              <a:t>To the general assembly and church of the firstborn, which are</a:t>
            </a:r>
            <a:r>
              <a:rPr lang="en-US" sz="1200" b="1" i="0" u="none" strike="noStrike" baseline="0" dirty="0">
                <a:latin typeface="Arial" panose="020B0604020202020204" pitchFamily="34" charset="0"/>
                <a:cs typeface="Arial" panose="020B0604020202020204" pitchFamily="34" charset="0"/>
              </a:rPr>
              <a:t> written in heaven</a:t>
            </a:r>
            <a:r>
              <a:rPr lang="en-US" sz="1200" b="0" i="0" u="none" strike="noStrike" baseline="0" dirty="0">
                <a:latin typeface="Arial" panose="020B0604020202020204" pitchFamily="34" charset="0"/>
                <a:cs typeface="Arial" panose="020B0604020202020204" pitchFamily="34" charset="0"/>
              </a:rPr>
              <a:t>, and to God the Judge of all, and to the spirits of just men made perfect,</a:t>
            </a:r>
          </a:p>
          <a:p>
            <a:pPr algn="l"/>
            <a:endParaRPr lang="en-US" sz="1200" b="0" i="0" u="none" strike="noStrike" baseline="0" dirty="0">
              <a:latin typeface="Arial" panose="020B0604020202020204" pitchFamily="34" charset="0"/>
              <a:cs typeface="Arial" panose="020B0604020202020204" pitchFamily="34" charset="0"/>
            </a:endParaRPr>
          </a:p>
          <a:p>
            <a:pPr algn="l"/>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10</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3013967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2 Peter 3:7 KJV 7 </a:t>
            </a:r>
            <a:r>
              <a:rPr lang="en-US" dirty="0">
                <a:latin typeface="Arial" panose="020B0604020202020204" pitchFamily="34" charset="0"/>
                <a:cs typeface="Arial" panose="020B0604020202020204" pitchFamily="34" charset="0"/>
              </a:rPr>
              <a:t>But the heavens and the earth, which are now, by the same word are kept in store, reserved unto fire against the day of judgment and perdition of ungodly men.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Mark 9:43-48 KJV 43 </a:t>
            </a:r>
            <a:r>
              <a:rPr lang="en-US" dirty="0">
                <a:latin typeface="Arial" panose="020B0604020202020204" pitchFamily="34" charset="0"/>
                <a:cs typeface="Arial" panose="020B0604020202020204" pitchFamily="34" charset="0"/>
              </a:rPr>
              <a:t>And if thy hand offend thee, cut it off: it is better for thee to enter into life maimed, than having two hands to go into hell, into the fire that never shall be quenched: </a:t>
            </a:r>
            <a:r>
              <a:rPr lang="en-US" b="1" dirty="0">
                <a:latin typeface="Arial" panose="020B0604020202020204" pitchFamily="34" charset="0"/>
                <a:cs typeface="Arial" panose="020B0604020202020204" pitchFamily="34" charset="0"/>
              </a:rPr>
              <a:t>44</a:t>
            </a:r>
            <a:r>
              <a:rPr lang="en-US" dirty="0">
                <a:latin typeface="Arial" panose="020B0604020202020204" pitchFamily="34" charset="0"/>
                <a:cs typeface="Arial" panose="020B0604020202020204" pitchFamily="34" charset="0"/>
              </a:rPr>
              <a:t> Where their worm </a:t>
            </a:r>
            <a:r>
              <a:rPr lang="en-US" dirty="0" err="1">
                <a:latin typeface="Arial" panose="020B0604020202020204" pitchFamily="34" charset="0"/>
                <a:cs typeface="Arial" panose="020B0604020202020204" pitchFamily="34" charset="0"/>
              </a:rPr>
              <a:t>dieth</a:t>
            </a:r>
            <a:r>
              <a:rPr lang="en-US" dirty="0">
                <a:latin typeface="Arial" panose="020B0604020202020204" pitchFamily="34" charset="0"/>
                <a:cs typeface="Arial" panose="020B0604020202020204" pitchFamily="34" charset="0"/>
              </a:rPr>
              <a:t> not, and </a:t>
            </a:r>
            <a:r>
              <a:rPr lang="en-US" b="1" dirty="0">
                <a:latin typeface="Arial" panose="020B0604020202020204" pitchFamily="34" charset="0"/>
                <a:cs typeface="Arial" panose="020B0604020202020204" pitchFamily="34" charset="0"/>
              </a:rPr>
              <a:t>the fire is not quenched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45 </a:t>
            </a:r>
            <a:r>
              <a:rPr lang="en-US" dirty="0">
                <a:latin typeface="Arial" panose="020B0604020202020204" pitchFamily="34" charset="0"/>
                <a:cs typeface="Arial" panose="020B0604020202020204" pitchFamily="34" charset="0"/>
              </a:rPr>
              <a:t>And if thy foot offend thee, cut it off: it is better for thee to enter halt into life, than having two feet to be cast into hell, into the fire that never shall be quenched: </a:t>
            </a:r>
            <a:r>
              <a:rPr lang="en-US" b="1" dirty="0">
                <a:latin typeface="Arial" panose="020B0604020202020204" pitchFamily="34" charset="0"/>
                <a:cs typeface="Arial" panose="020B0604020202020204" pitchFamily="34" charset="0"/>
              </a:rPr>
              <a:t>46</a:t>
            </a:r>
            <a:r>
              <a:rPr lang="en-US" dirty="0">
                <a:latin typeface="Arial" panose="020B0604020202020204" pitchFamily="34" charset="0"/>
                <a:cs typeface="Arial" panose="020B0604020202020204" pitchFamily="34" charset="0"/>
              </a:rPr>
              <a:t> Where their worm </a:t>
            </a:r>
            <a:r>
              <a:rPr lang="en-US" dirty="0" err="1">
                <a:latin typeface="Arial" panose="020B0604020202020204" pitchFamily="34" charset="0"/>
                <a:cs typeface="Arial" panose="020B0604020202020204" pitchFamily="34" charset="0"/>
              </a:rPr>
              <a:t>dieth</a:t>
            </a:r>
            <a:r>
              <a:rPr lang="en-US" dirty="0">
                <a:latin typeface="Arial" panose="020B0604020202020204" pitchFamily="34" charset="0"/>
                <a:cs typeface="Arial" panose="020B0604020202020204" pitchFamily="34" charset="0"/>
              </a:rPr>
              <a:t> not, </a:t>
            </a:r>
            <a:r>
              <a:rPr lang="en-US" b="1" dirty="0">
                <a:latin typeface="Arial" panose="020B0604020202020204" pitchFamily="34" charset="0"/>
                <a:cs typeface="Arial" panose="020B0604020202020204" pitchFamily="34" charset="0"/>
              </a:rPr>
              <a:t>and the fire is not quenched. 47</a:t>
            </a:r>
            <a:r>
              <a:rPr lang="en-US" dirty="0">
                <a:latin typeface="Arial" panose="020B0604020202020204" pitchFamily="34" charset="0"/>
                <a:cs typeface="Arial" panose="020B0604020202020204" pitchFamily="34" charset="0"/>
              </a:rPr>
              <a:t> And if thine eye offend thee, pluck it out: it is better for thee to enter into the kingdom of God with one eye, than having two eyes to be cast into hell fire: </a:t>
            </a:r>
            <a:r>
              <a:rPr lang="en-US" b="1" dirty="0">
                <a:latin typeface="Arial" panose="020B0604020202020204" pitchFamily="34" charset="0"/>
                <a:cs typeface="Arial" panose="020B0604020202020204" pitchFamily="34" charset="0"/>
              </a:rPr>
              <a:t>48</a:t>
            </a:r>
            <a:r>
              <a:rPr lang="en-US" dirty="0">
                <a:latin typeface="Arial" panose="020B0604020202020204" pitchFamily="34" charset="0"/>
                <a:cs typeface="Arial" panose="020B0604020202020204" pitchFamily="34" charset="0"/>
              </a:rPr>
              <a:t> Where their worm </a:t>
            </a:r>
            <a:r>
              <a:rPr lang="en-US" dirty="0" err="1">
                <a:latin typeface="Arial" panose="020B0604020202020204" pitchFamily="34" charset="0"/>
                <a:cs typeface="Arial" panose="020B0604020202020204" pitchFamily="34" charset="0"/>
              </a:rPr>
              <a:t>dieth</a:t>
            </a:r>
            <a:r>
              <a:rPr lang="en-US" dirty="0">
                <a:latin typeface="Arial" panose="020B0604020202020204" pitchFamily="34" charset="0"/>
                <a:cs typeface="Arial" panose="020B0604020202020204" pitchFamily="34" charset="0"/>
              </a:rPr>
              <a:t> not, </a:t>
            </a:r>
            <a:r>
              <a:rPr lang="en-US" b="1" dirty="0">
                <a:latin typeface="Arial" panose="020B0604020202020204" pitchFamily="34" charset="0"/>
                <a:cs typeface="Arial" panose="020B0604020202020204" pitchFamily="34" charset="0"/>
              </a:rPr>
              <a:t>and the fire is not quenched.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21:8 KJV 8 </a:t>
            </a:r>
            <a:r>
              <a:rPr lang="en-US" dirty="0">
                <a:latin typeface="Arial" panose="020B0604020202020204" pitchFamily="34" charset="0"/>
                <a:cs typeface="Arial" panose="020B0604020202020204" pitchFamily="34" charset="0"/>
              </a:rPr>
              <a:t>But the fearful, and unbelieving, and the abominable, and murderers, and whoremongers, and sorcerers, and idolaters, and all liars, shall have their part </a:t>
            </a:r>
            <a:r>
              <a:rPr lang="en-US" b="1" dirty="0">
                <a:latin typeface="Arial" panose="020B0604020202020204" pitchFamily="34" charset="0"/>
                <a:cs typeface="Arial" panose="020B0604020202020204" pitchFamily="34" charset="0"/>
              </a:rPr>
              <a:t>in the lake which </a:t>
            </a:r>
            <a:r>
              <a:rPr lang="en-US" b="1" dirty="0" err="1">
                <a:latin typeface="Arial" panose="020B0604020202020204" pitchFamily="34" charset="0"/>
                <a:cs typeface="Arial" panose="020B0604020202020204" pitchFamily="34" charset="0"/>
              </a:rPr>
              <a:t>burneth</a:t>
            </a:r>
            <a:r>
              <a:rPr lang="en-US" b="1" dirty="0">
                <a:latin typeface="Arial" panose="020B0604020202020204" pitchFamily="34" charset="0"/>
                <a:cs typeface="Arial" panose="020B0604020202020204" pitchFamily="34" charset="0"/>
              </a:rPr>
              <a:t> with fire and brimstone: which is the second death.</a:t>
            </a:r>
          </a:p>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11</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1067003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dirty="0"/>
              <a:t>This Verdict will be from the Son of God, with the standard being His word </a:t>
            </a:r>
          </a:p>
          <a:p>
            <a:r>
              <a:rPr lang="en-US" b="1" dirty="0"/>
              <a:t>John 12:48 KJV 48 </a:t>
            </a:r>
            <a:r>
              <a:rPr lang="en-US" dirty="0"/>
              <a:t>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a:t>
            </a:r>
          </a:p>
          <a:p>
            <a:endParaRPr lang="en-US" dirty="0"/>
          </a:p>
          <a:p>
            <a:r>
              <a:rPr lang="en-US" b="1" dirty="0"/>
              <a:t>Matthew 25:31-46 KJV 31 </a:t>
            </a:r>
            <a:r>
              <a:rPr lang="en-US" dirty="0"/>
              <a:t>When the Son of man shall come in his glory, and all the holy angels with him, then shall he sit upon the throne of his glory</a:t>
            </a:r>
            <a:r>
              <a:rPr lang="en-US" b="1" dirty="0"/>
              <a:t>: 32 </a:t>
            </a:r>
            <a:r>
              <a:rPr lang="en-US" dirty="0"/>
              <a:t>And before him shall be gathered all nations: and he shall separate them one from another, as a shepherd </a:t>
            </a:r>
            <a:r>
              <a:rPr lang="en-US" dirty="0" err="1"/>
              <a:t>divideth</a:t>
            </a:r>
            <a:r>
              <a:rPr lang="en-US" dirty="0"/>
              <a:t> his sheep from the goats: </a:t>
            </a:r>
            <a:r>
              <a:rPr lang="en-US" b="1" dirty="0"/>
              <a:t>33 </a:t>
            </a:r>
            <a:r>
              <a:rPr lang="en-US" dirty="0"/>
              <a:t>And he shall set the sheep on his right hand, but the </a:t>
            </a:r>
            <a:r>
              <a:rPr lang="en-US" b="1" dirty="0"/>
              <a:t>goats on the left</a:t>
            </a:r>
            <a:r>
              <a:rPr lang="en-US" dirty="0"/>
              <a:t>. 34 Then shall the </a:t>
            </a:r>
            <a:r>
              <a:rPr lang="en-US" b="1" dirty="0"/>
              <a:t>King say unto them on his right hand, Come, ye blessed of my Father, inherit the kingdom prepared for you from the foundation of the world:</a:t>
            </a:r>
            <a:r>
              <a:rPr lang="en-US" dirty="0"/>
              <a:t> </a:t>
            </a:r>
            <a:r>
              <a:rPr lang="en-US" b="1" dirty="0"/>
              <a:t>35</a:t>
            </a:r>
            <a:r>
              <a:rPr lang="en-US" dirty="0"/>
              <a:t> For I was an </a:t>
            </a:r>
            <a:r>
              <a:rPr lang="en-US" dirty="0" err="1"/>
              <a:t>hungred</a:t>
            </a:r>
            <a:r>
              <a:rPr lang="en-US" dirty="0"/>
              <a:t>, and ye gave me meat: I was thirsty, and ye gave me drink: I was a stranger, and ye took me in: 36 Naked, and ye clothed me: I was sick, and ye visited me: I was in prison, and ye came unto me. </a:t>
            </a:r>
            <a:r>
              <a:rPr lang="en-US" b="1" dirty="0"/>
              <a:t>37</a:t>
            </a:r>
            <a:r>
              <a:rPr lang="en-US" dirty="0"/>
              <a:t> Then shall the righteous answer him, saying, Lord, when saw we thee an </a:t>
            </a:r>
            <a:r>
              <a:rPr lang="en-US" dirty="0" err="1"/>
              <a:t>hungred</a:t>
            </a:r>
            <a:r>
              <a:rPr lang="en-US" dirty="0"/>
              <a:t>, and fed thee? or thirsty, and gave thee drink? </a:t>
            </a:r>
            <a:r>
              <a:rPr lang="en-US" b="1" dirty="0"/>
              <a:t>38 </a:t>
            </a:r>
            <a:r>
              <a:rPr lang="en-US" dirty="0"/>
              <a:t> When saw we thee a stranger, and took thee in? or naked, and clothed thee? </a:t>
            </a:r>
            <a:r>
              <a:rPr lang="en-US" b="1" dirty="0"/>
              <a:t>39 </a:t>
            </a:r>
            <a:r>
              <a:rPr lang="en-US" dirty="0"/>
              <a:t> Or when saw we thee sick, or in prison, and came unto thee? </a:t>
            </a:r>
            <a:r>
              <a:rPr lang="en-US" b="1" dirty="0"/>
              <a:t>40</a:t>
            </a:r>
            <a:r>
              <a:rPr lang="en-US" dirty="0"/>
              <a:t> And the King shall answer and say unto them, Verily I say unto you, Inasmuch as ye have done it unto one of the least of these my brethren, ye have done it unto me. </a:t>
            </a:r>
          </a:p>
          <a:p>
            <a:endParaRPr lang="en-US" dirty="0"/>
          </a:p>
          <a:p>
            <a:r>
              <a:rPr lang="en-US" b="1" dirty="0"/>
              <a:t>41 Then shall he say also unto them on the left hand, Depart from me, ye cursed, into everlasting fire, prepared for the devil and his angels: 42 </a:t>
            </a:r>
            <a:r>
              <a:rPr lang="en-US" dirty="0"/>
              <a:t>For I was an </a:t>
            </a:r>
            <a:r>
              <a:rPr lang="en-US" dirty="0" err="1"/>
              <a:t>hungred</a:t>
            </a:r>
            <a:r>
              <a:rPr lang="en-US" dirty="0"/>
              <a:t>, and ye gave me no meat: I was thirsty, and ye gave me no drink: </a:t>
            </a:r>
            <a:r>
              <a:rPr lang="en-US" b="1" dirty="0"/>
              <a:t>43</a:t>
            </a:r>
            <a:r>
              <a:rPr lang="en-US" dirty="0"/>
              <a:t> I was a stranger, and ye took me not in: naked, and ye clothed me not: sick, and in prison, and ye visited me not. </a:t>
            </a:r>
            <a:r>
              <a:rPr lang="en-US" b="1" dirty="0"/>
              <a:t>44</a:t>
            </a:r>
            <a:r>
              <a:rPr lang="en-US" dirty="0"/>
              <a:t> Then shall they also answer him, saying, Lord, when saw we thee an </a:t>
            </a:r>
            <a:r>
              <a:rPr lang="en-US" dirty="0" err="1"/>
              <a:t>hungred</a:t>
            </a:r>
            <a:r>
              <a:rPr lang="en-US" dirty="0"/>
              <a:t>, or athirst, or a stranger, or naked, or sick, or in prison, and did not minister unto thee? </a:t>
            </a:r>
            <a:r>
              <a:rPr lang="en-US" b="1" dirty="0"/>
              <a:t>45</a:t>
            </a:r>
            <a:r>
              <a:rPr lang="en-US" dirty="0"/>
              <a:t> </a:t>
            </a:r>
            <a:r>
              <a:rPr lang="en-US" b="1" dirty="0"/>
              <a:t>Then shall he answer them, saying, Verily I say unto you, Inasmuch as ye did it not to one of the least of these, ye did it not to me. 46 </a:t>
            </a:r>
            <a:r>
              <a:rPr lang="en-US" b="1" u="sng" dirty="0"/>
              <a:t>And these shall go away into everlasting punishment:</a:t>
            </a:r>
            <a:r>
              <a:rPr lang="en-US" b="1" dirty="0"/>
              <a:t> </a:t>
            </a:r>
            <a:r>
              <a:rPr lang="en-US" b="1" u="sng" dirty="0"/>
              <a:t>but the righteous into life eternal</a:t>
            </a:r>
            <a:r>
              <a:rPr lang="en-US" b="1" dirty="0"/>
              <a:t>.</a:t>
            </a:r>
          </a:p>
        </p:txBody>
      </p:sp>
      <p:sp>
        <p:nvSpPr>
          <p:cNvPr id="4" name="Slide Number Placeholder 3"/>
          <p:cNvSpPr>
            <a:spLocks noGrp="1"/>
          </p:cNvSpPr>
          <p:nvPr>
            <p:ph type="sldNum" sz="quarter" idx="5"/>
          </p:nvPr>
        </p:nvSpPr>
        <p:spPr/>
        <p:txBody>
          <a:bodyPr/>
          <a:lstStyle/>
          <a:p>
            <a:fld id="{DC0D42F3-CDD5-4B19-B3DB-7C5223465AF0}" type="slidenum">
              <a:rPr lang="en-US" smtClean="0"/>
              <a:t>12</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1919506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481013"/>
            <a:ext cx="4321175" cy="3240087"/>
          </a:xfrm>
        </p:spPr>
      </p:sp>
      <p:sp>
        <p:nvSpPr>
          <p:cNvPr id="3" name="Notes Placeholder 2"/>
          <p:cNvSpPr>
            <a:spLocks noGrp="1"/>
          </p:cNvSpPr>
          <p:nvPr>
            <p:ph type="body" idx="1"/>
          </p:nvPr>
        </p:nvSpPr>
        <p:spPr>
          <a:xfrm>
            <a:off x="1694" y="3721101"/>
            <a:ext cx="7313506" cy="5880100"/>
          </a:xfrm>
        </p:spPr>
        <p:txBody>
          <a:bodyPr/>
          <a:lstStyle/>
          <a:p>
            <a:r>
              <a:rPr lang="en-US" b="1" dirty="0">
                <a:latin typeface="Arial" panose="020B0604020202020204" pitchFamily="34" charset="0"/>
                <a:cs typeface="Arial" panose="020B0604020202020204" pitchFamily="34" charset="0"/>
              </a:rPr>
              <a:t>1 Corinthians 15:24-30 KJV 24</a:t>
            </a:r>
            <a:r>
              <a:rPr lang="en-US" dirty="0">
                <a:latin typeface="Arial" panose="020B0604020202020204" pitchFamily="34" charset="0"/>
                <a:cs typeface="Arial" panose="020B0604020202020204" pitchFamily="34" charset="0"/>
              </a:rPr>
              <a:t> Then cometh the end, when he shall have delivered up the kingdom to God, even the Father; when he shall have put down all rule and all authority and power.</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For he must reign, till he hath put all enemies under his feet.</a:t>
            </a:r>
            <a:r>
              <a:rPr lang="en-US" b="1" dirty="0">
                <a:latin typeface="Arial" panose="020B0604020202020204" pitchFamily="34" charset="0"/>
                <a:cs typeface="Arial" panose="020B0604020202020204" pitchFamily="34" charset="0"/>
              </a:rPr>
              <a:t> 26 </a:t>
            </a:r>
            <a:r>
              <a:rPr lang="en-US" dirty="0">
                <a:latin typeface="Arial" panose="020B0604020202020204" pitchFamily="34" charset="0"/>
                <a:cs typeface="Arial" panose="020B0604020202020204" pitchFamily="34" charset="0"/>
              </a:rPr>
              <a:t>The last enemy that shall be destroyed is death.</a:t>
            </a:r>
            <a:r>
              <a:rPr lang="en-US" b="1" dirty="0">
                <a:latin typeface="Arial" panose="020B0604020202020204" pitchFamily="34" charset="0"/>
                <a:cs typeface="Arial" panose="020B0604020202020204" pitchFamily="34" charset="0"/>
              </a:rPr>
              <a:t> 27 </a:t>
            </a:r>
            <a:r>
              <a:rPr lang="en-US" dirty="0">
                <a:latin typeface="Arial" panose="020B0604020202020204" pitchFamily="34" charset="0"/>
                <a:cs typeface="Arial" panose="020B0604020202020204" pitchFamily="34" charset="0"/>
              </a:rPr>
              <a:t>For he hath put all things under his feet. But when he saith all things are put under him, it is manifest that he is excepted, which did put all things under him.</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And when all things shall be subdued unto him, then shall the Son also himself be subject unto him that put all things under him, that God may be all in all.</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Else what shall they do which are baptized for the dead, if the dead rise not at all? why are they then baptized for the dead?</a:t>
            </a:r>
            <a:r>
              <a:rPr lang="en-US" b="1" dirty="0">
                <a:latin typeface="Arial" panose="020B0604020202020204" pitchFamily="34" charset="0"/>
                <a:cs typeface="Arial" panose="020B0604020202020204" pitchFamily="34" charset="0"/>
              </a:rPr>
              <a:t> 30 </a:t>
            </a:r>
            <a:r>
              <a:rPr lang="en-US" dirty="0">
                <a:latin typeface="Arial" panose="020B0604020202020204" pitchFamily="34" charset="0"/>
                <a:cs typeface="Arial" panose="020B0604020202020204" pitchFamily="34" charset="0"/>
              </a:rPr>
              <a:t>And why stand we in jeopardy every hour?</a:t>
            </a:r>
          </a:p>
          <a:p>
            <a:endParaRPr lang="en-US"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THIS WILL BE THE LAST DAY! The end of all ends!</a:t>
            </a:r>
          </a:p>
          <a:p>
            <a:pPr algn="l"/>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C0D42F3-CDD5-4B19-B3DB-7C5223465AF0}" type="slidenum">
              <a:rPr lang="en-US" smtClean="0"/>
              <a:t>13</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752196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Hebrews 10:37</a:t>
            </a:r>
            <a:r>
              <a:rPr lang="en-US" b="0" dirty="0">
                <a:latin typeface="Arial" panose="020B0604020202020204" pitchFamily="34" charset="0"/>
                <a:cs typeface="Arial" panose="020B0604020202020204" pitchFamily="34" charset="0"/>
              </a:rPr>
              <a:t> For yet a little while, and </a:t>
            </a:r>
            <a:r>
              <a:rPr lang="en-US" b="1" dirty="0">
                <a:latin typeface="Arial" panose="020B0604020202020204" pitchFamily="34" charset="0"/>
                <a:cs typeface="Arial" panose="020B0604020202020204" pitchFamily="34" charset="0"/>
              </a:rPr>
              <a:t>he that shall come will come, and will not tarry.</a:t>
            </a:r>
          </a:p>
          <a:p>
            <a:r>
              <a:rPr lang="en-US" b="1" dirty="0">
                <a:latin typeface="Arial" panose="020B0604020202020204" pitchFamily="34" charset="0"/>
                <a:cs typeface="Arial" panose="020B0604020202020204" pitchFamily="34" charset="0"/>
              </a:rPr>
              <a:t>Matthew 7:24-25 KJV 24 </a:t>
            </a:r>
            <a:r>
              <a:rPr lang="en-US" b="0" dirty="0">
                <a:latin typeface="Arial" panose="020B0604020202020204" pitchFamily="34" charset="0"/>
                <a:cs typeface="Arial" panose="020B0604020202020204" pitchFamily="34" charset="0"/>
              </a:rPr>
              <a:t>Therefore whosoever </a:t>
            </a:r>
            <a:r>
              <a:rPr lang="en-US" b="1" dirty="0">
                <a:latin typeface="Arial" panose="020B0604020202020204" pitchFamily="34" charset="0"/>
                <a:cs typeface="Arial" panose="020B0604020202020204" pitchFamily="34" charset="0"/>
              </a:rPr>
              <a:t>heareth these sayings of mine, and doeth them</a:t>
            </a:r>
            <a:r>
              <a:rPr lang="en-US" b="0" dirty="0">
                <a:latin typeface="Arial" panose="020B0604020202020204" pitchFamily="34" charset="0"/>
                <a:cs typeface="Arial" panose="020B0604020202020204" pitchFamily="34" charset="0"/>
              </a:rPr>
              <a:t>, I will liken him unto a wise man, which built his house upon a rock: 25 And the rain descended, and the floods came, and the winds blew, and beat upon that house; and it fell not: for it was founded upon a rock.</a:t>
            </a:r>
          </a:p>
          <a:p>
            <a:r>
              <a:rPr lang="en-US" b="1" dirty="0">
                <a:latin typeface="Arial" panose="020B0604020202020204" pitchFamily="34" charset="0"/>
                <a:cs typeface="Arial" panose="020B0604020202020204" pitchFamily="34" charset="0"/>
              </a:rPr>
              <a:t>John 5:24 </a:t>
            </a:r>
            <a:r>
              <a:rPr lang="en-US" b="0" dirty="0">
                <a:latin typeface="Arial" panose="020B0604020202020204" pitchFamily="34" charset="0"/>
                <a:cs typeface="Arial" panose="020B0604020202020204" pitchFamily="34" charset="0"/>
              </a:rPr>
              <a:t>Verily, verily, I say unto you, He that heareth my word, </a:t>
            </a:r>
            <a:r>
              <a:rPr lang="en-US" b="1" dirty="0">
                <a:latin typeface="Arial" panose="020B0604020202020204" pitchFamily="34" charset="0"/>
                <a:cs typeface="Arial" panose="020B0604020202020204" pitchFamily="34" charset="0"/>
              </a:rPr>
              <a:t>and believeth on him that sent me</a:t>
            </a:r>
            <a:r>
              <a:rPr lang="en-US" b="0" dirty="0">
                <a:latin typeface="Arial" panose="020B0604020202020204" pitchFamily="34" charset="0"/>
                <a:cs typeface="Arial" panose="020B0604020202020204" pitchFamily="34" charset="0"/>
              </a:rPr>
              <a:t>, hath everlasting life, and shall not come into condemnation; but is passed from death unto life.</a:t>
            </a:r>
          </a:p>
          <a:p>
            <a:r>
              <a:rPr lang="en-US" b="1" dirty="0">
                <a:latin typeface="Arial" panose="020B0604020202020204" pitchFamily="34" charset="0"/>
                <a:cs typeface="Arial" panose="020B0604020202020204" pitchFamily="34" charset="0"/>
              </a:rPr>
              <a:t>Matthew 24:44 </a:t>
            </a:r>
            <a:r>
              <a:rPr lang="en-US" b="0" dirty="0">
                <a:latin typeface="Arial" panose="020B0604020202020204" pitchFamily="34" charset="0"/>
                <a:cs typeface="Arial" panose="020B0604020202020204" pitchFamily="34" charset="0"/>
              </a:rPr>
              <a:t>Therefore </a:t>
            </a:r>
            <a:r>
              <a:rPr lang="en-US" b="1" dirty="0">
                <a:latin typeface="Arial" panose="020B0604020202020204" pitchFamily="34" charset="0"/>
                <a:cs typeface="Arial" panose="020B0604020202020204" pitchFamily="34" charset="0"/>
              </a:rPr>
              <a:t>be ye also ready</a:t>
            </a:r>
            <a:r>
              <a:rPr lang="en-US" b="0" dirty="0">
                <a:latin typeface="Arial" panose="020B0604020202020204" pitchFamily="34" charset="0"/>
                <a:cs typeface="Arial" panose="020B0604020202020204" pitchFamily="34" charset="0"/>
              </a:rPr>
              <a:t>: for in such an hour as ye think not the Son of man cometh.</a:t>
            </a:r>
          </a:p>
          <a:p>
            <a:endParaRPr lang="en-US"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p>
            <a:endParaRPr lang="en-US" b="0" dirty="0"/>
          </a:p>
        </p:txBody>
      </p:sp>
      <p:sp>
        <p:nvSpPr>
          <p:cNvPr id="4" name="Slide Number Placeholder 3"/>
          <p:cNvSpPr>
            <a:spLocks noGrp="1"/>
          </p:cNvSpPr>
          <p:nvPr>
            <p:ph type="sldNum" sz="quarter" idx="5"/>
          </p:nvPr>
        </p:nvSpPr>
        <p:spPr/>
        <p:txBody>
          <a:bodyPr/>
          <a:lstStyle/>
          <a:p>
            <a:fld id="{DC0D42F3-CDD5-4B19-B3DB-7C5223465AF0}" type="slidenum">
              <a:rPr lang="en-US" smtClean="0"/>
              <a:t>14</a:t>
            </a:fld>
            <a:endParaRPr lang="en-US" dirty="0"/>
          </a:p>
        </p:txBody>
      </p:sp>
      <p:sp>
        <p:nvSpPr>
          <p:cNvPr id="5" name="Date Placeholder 4">
            <a:extLst>
              <a:ext uri="{FF2B5EF4-FFF2-40B4-BE49-F238E27FC236}">
                <a16:creationId xmlns:a16="http://schemas.microsoft.com/office/drawing/2014/main" id="{12E51391-10DE-1CCC-66F3-8730C2689C6A}"/>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257613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i="0" dirty="0">
                <a:latin typeface="Arial" panose="020B0604020202020204" pitchFamily="34" charset="0"/>
                <a:cs typeface="Arial" panose="020B0604020202020204" pitchFamily="34" charset="0"/>
              </a:rPr>
              <a:t>Mark 13:34-37 KJV 34 </a:t>
            </a:r>
            <a:r>
              <a:rPr lang="en-US" b="0" i="0" dirty="0">
                <a:latin typeface="Arial" panose="020B0604020202020204" pitchFamily="34" charset="0"/>
                <a:cs typeface="Arial" panose="020B0604020202020204" pitchFamily="34" charset="0"/>
              </a:rPr>
              <a:t>For the Son of man is as a man taking a far journey, who left his house, and gave authority to his servants, and to every man his work, and commanded the porter to </a:t>
            </a:r>
            <a:r>
              <a:rPr lang="en-US" b="1" i="0" dirty="0">
                <a:latin typeface="Arial" panose="020B0604020202020204" pitchFamily="34" charset="0"/>
                <a:cs typeface="Arial" panose="020B0604020202020204" pitchFamily="34" charset="0"/>
              </a:rPr>
              <a:t>watch</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35</a:t>
            </a:r>
            <a:r>
              <a:rPr lang="en-US" b="0" i="0" dirty="0">
                <a:latin typeface="Arial" panose="020B0604020202020204" pitchFamily="34" charset="0"/>
                <a:cs typeface="Arial" panose="020B0604020202020204" pitchFamily="34" charset="0"/>
              </a:rPr>
              <a:t> Watch ye therefore: for ye know not when the master of the house cometh, at even, or at midnight, or at the cockcrowing, or in the morning: 36 Lest coming suddenly he find you sleeping. 37 And what I say unto you I say unto all, </a:t>
            </a:r>
            <a:r>
              <a:rPr lang="en-US" b="1" i="0" dirty="0">
                <a:latin typeface="Arial" panose="020B0604020202020204" pitchFamily="34" charset="0"/>
                <a:cs typeface="Arial" panose="020B0604020202020204" pitchFamily="34" charset="0"/>
              </a:rPr>
              <a:t>Watch.</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Matthew 24:42-44 KJV 42 Watch therefore: for ye know not what hour your Lord doth come</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43 </a:t>
            </a:r>
            <a:r>
              <a:rPr lang="en-US" b="0" i="0" dirty="0">
                <a:latin typeface="Arial" panose="020B0604020202020204" pitchFamily="34" charset="0"/>
                <a:cs typeface="Arial" panose="020B0604020202020204" pitchFamily="34" charset="0"/>
              </a:rPr>
              <a:t>But know this, that if the goodman of the house had known in what </a:t>
            </a:r>
            <a:r>
              <a:rPr lang="en-US" b="1" i="0" dirty="0">
                <a:latin typeface="Arial" panose="020B0604020202020204" pitchFamily="34" charset="0"/>
                <a:cs typeface="Arial" panose="020B0604020202020204" pitchFamily="34" charset="0"/>
              </a:rPr>
              <a:t>watch</a:t>
            </a:r>
            <a:r>
              <a:rPr lang="en-US" b="0" i="0" dirty="0">
                <a:latin typeface="Arial" panose="020B0604020202020204" pitchFamily="34" charset="0"/>
                <a:cs typeface="Arial" panose="020B0604020202020204" pitchFamily="34" charset="0"/>
              </a:rPr>
              <a:t> the thief would come, he would have </a:t>
            </a:r>
            <a:r>
              <a:rPr lang="en-US" b="1" i="0" dirty="0">
                <a:latin typeface="Arial" panose="020B0604020202020204" pitchFamily="34" charset="0"/>
                <a:cs typeface="Arial" panose="020B0604020202020204" pitchFamily="34" charset="0"/>
              </a:rPr>
              <a:t>watched</a:t>
            </a:r>
            <a:r>
              <a:rPr lang="en-US" b="0" i="0" dirty="0">
                <a:latin typeface="Arial" panose="020B0604020202020204" pitchFamily="34" charset="0"/>
                <a:cs typeface="Arial" panose="020B0604020202020204" pitchFamily="34" charset="0"/>
              </a:rPr>
              <a:t>, and would not have suffered his house to be broken up. 44 Therefore </a:t>
            </a:r>
            <a:r>
              <a:rPr lang="en-US" b="1" i="0" dirty="0">
                <a:latin typeface="Arial" panose="020B0604020202020204" pitchFamily="34" charset="0"/>
                <a:cs typeface="Arial" panose="020B0604020202020204" pitchFamily="34" charset="0"/>
              </a:rPr>
              <a:t>be ye also ready: for in such an hour as ye think not the Son of man cometh</a:t>
            </a:r>
            <a:r>
              <a:rPr lang="en-US" b="0" i="0" dirty="0">
                <a:latin typeface="Arial" panose="020B0604020202020204" pitchFamily="34" charset="0"/>
                <a:cs typeface="Arial" panose="020B0604020202020204" pitchFamily="34" charset="0"/>
              </a:rPr>
              <a:t>.</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2 Peter 3:10 KJV 10 </a:t>
            </a:r>
            <a:r>
              <a:rPr lang="en-US" b="0" i="0" dirty="0">
                <a:latin typeface="Arial" panose="020B0604020202020204" pitchFamily="34" charset="0"/>
                <a:cs typeface="Arial" panose="020B0604020202020204" pitchFamily="34" charset="0"/>
              </a:rPr>
              <a:t>But the day of the Lord will come as a thief in the night; in the which the heavens shall pass away with a great noise, and the elements shall melt with fervent heat, the earth also and the works that are therein shall be burned up.</a:t>
            </a:r>
          </a:p>
        </p:txBody>
      </p:sp>
      <p:sp>
        <p:nvSpPr>
          <p:cNvPr id="4" name="Slide Number Placeholder 3"/>
          <p:cNvSpPr>
            <a:spLocks noGrp="1"/>
          </p:cNvSpPr>
          <p:nvPr>
            <p:ph type="sldNum" sz="quarter" idx="5"/>
          </p:nvPr>
        </p:nvSpPr>
        <p:spPr/>
        <p:txBody>
          <a:bodyPr/>
          <a:lstStyle/>
          <a:p>
            <a:fld id="{DC0D42F3-CDD5-4B19-B3DB-7C5223465AF0}" type="slidenum">
              <a:rPr lang="en-US" smtClean="0"/>
              <a:t>15</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337939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624" y="4440238"/>
            <a:ext cx="7311576" cy="5160962"/>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5/22/2022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b="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C0D42F3-CDD5-4B19-B3DB-7C5223465AF0}" type="slidenum">
              <a:rPr lang="en-US" smtClean="0"/>
              <a:t>2</a:t>
            </a:fld>
            <a:endParaRPr lang="en-US" dirty="0"/>
          </a:p>
        </p:txBody>
      </p:sp>
      <p:sp>
        <p:nvSpPr>
          <p:cNvPr id="5" name="Date Placeholder 4">
            <a:extLst>
              <a:ext uri="{FF2B5EF4-FFF2-40B4-BE49-F238E27FC236}">
                <a16:creationId xmlns:a16="http://schemas.microsoft.com/office/drawing/2014/main" id="{3EF0561A-8652-19B1-51A6-CED425AC732C}"/>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2529595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endParaRPr lang="en-US" dirty="0"/>
          </a:p>
        </p:txBody>
      </p:sp>
      <p:sp>
        <p:nvSpPr>
          <p:cNvPr id="4" name="Slide Number Placeholder 3"/>
          <p:cNvSpPr>
            <a:spLocks noGrp="1"/>
          </p:cNvSpPr>
          <p:nvPr>
            <p:ph type="sldNum" sz="quarter" idx="5"/>
          </p:nvPr>
        </p:nvSpPr>
        <p:spPr/>
        <p:txBody>
          <a:bodyPr/>
          <a:lstStyle/>
          <a:p>
            <a:fld id="{DC0D42F3-CDD5-4B19-B3DB-7C5223465AF0}" type="slidenum">
              <a:rPr lang="en-US" smtClean="0"/>
              <a:t>3</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244362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2 Peter 3:10-18 KJV 10 But the day of the Lord </a:t>
            </a:r>
            <a:r>
              <a:rPr lang="en-US" dirty="0">
                <a:latin typeface="Arial" panose="020B0604020202020204" pitchFamily="34" charset="0"/>
                <a:cs typeface="Arial" panose="020B0604020202020204" pitchFamily="34" charset="0"/>
              </a:rPr>
              <a:t>will come as a thief in the night; in the which the heavens shall pass away with a great noise, and the elements shall melt with fervent heat, the earth also and the works that are therein shall be burned up.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Seeing then that all these things shall be dissolved, what manner of persons ought ye to be in all holy conversation and godliness,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Looking for and hasting unto the coming of the day of God, wherein the heavens being on fire shall be dissolved, and the elements shall melt with fervent heat?</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Nevertheless we, according to his promise, look for new heavens and a new earth, wherein dwelleth righteousness.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Wherefore, beloved, seeing that ye look for such things, be diligent that ye may be found of him in peace, without spot, and blameless.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And account that the longsuffering of our Lord is salvation; even as our beloved brother Paul also according to the wisdom given unto him hath written unto you;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As also in all his epistles, speaking in them of these things; in which are some things hard to be understood, which they that are unlearned and unstable wrest, as they do also the other scriptures, unto their own destruction.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Ye therefore, beloved, seeing ye know these things before, beware lest ye also, being led away with the error of the wicked, fall from your own </a:t>
            </a:r>
            <a:r>
              <a:rPr lang="en-US" dirty="0" err="1">
                <a:latin typeface="Arial" panose="020B0604020202020204" pitchFamily="34" charset="0"/>
                <a:cs typeface="Arial" panose="020B0604020202020204" pitchFamily="34" charset="0"/>
              </a:rPr>
              <a:t>stedfastness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But grow in grace, and in the knowledge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To him be glory both now and for ever. Amen.</a:t>
            </a:r>
          </a:p>
          <a:p>
            <a:endParaRPr lang="en-US"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John 6:60-69 KJV 60 </a:t>
            </a:r>
            <a:r>
              <a:rPr lang="en-US" b="0" i="0" dirty="0">
                <a:latin typeface="Arial" panose="020B0604020202020204" pitchFamily="34" charset="0"/>
                <a:cs typeface="Arial" panose="020B0604020202020204" pitchFamily="34" charset="0"/>
              </a:rPr>
              <a:t>Many therefore of his disciples, when they had heard this, said, This is an </a:t>
            </a:r>
            <a:r>
              <a:rPr lang="en-US" b="1" i="0" dirty="0">
                <a:latin typeface="Arial" panose="020B0604020202020204" pitchFamily="34" charset="0"/>
                <a:cs typeface="Arial" panose="020B0604020202020204" pitchFamily="34" charset="0"/>
              </a:rPr>
              <a:t>hard saying; </a:t>
            </a:r>
            <a:r>
              <a:rPr lang="en-US" b="0" i="0" dirty="0">
                <a:latin typeface="Arial" panose="020B0604020202020204" pitchFamily="34" charset="0"/>
                <a:cs typeface="Arial" panose="020B0604020202020204" pitchFamily="34" charset="0"/>
              </a:rPr>
              <a:t>who can hear it?</a:t>
            </a:r>
            <a:r>
              <a:rPr lang="en-US" b="1" i="0" dirty="0">
                <a:latin typeface="Arial" panose="020B0604020202020204" pitchFamily="34" charset="0"/>
                <a:cs typeface="Arial" panose="020B0604020202020204" pitchFamily="34" charset="0"/>
              </a:rPr>
              <a:t> 61 </a:t>
            </a:r>
            <a:r>
              <a:rPr lang="en-US" b="0" i="0" dirty="0">
                <a:latin typeface="Arial" panose="020B0604020202020204" pitchFamily="34" charset="0"/>
                <a:cs typeface="Arial" panose="020B0604020202020204" pitchFamily="34" charset="0"/>
              </a:rPr>
              <a:t>When Jesus knew in himself that his disciples murmured at it, he said unto them, Doth this offend you? </a:t>
            </a:r>
            <a:r>
              <a:rPr lang="en-US" b="1" i="0" dirty="0">
                <a:latin typeface="Arial" panose="020B0604020202020204" pitchFamily="34" charset="0"/>
                <a:cs typeface="Arial" panose="020B0604020202020204" pitchFamily="34" charset="0"/>
              </a:rPr>
              <a:t>62 </a:t>
            </a:r>
            <a:r>
              <a:rPr lang="en-US" b="0" i="0" dirty="0">
                <a:latin typeface="Arial" panose="020B0604020202020204" pitchFamily="34" charset="0"/>
                <a:cs typeface="Arial" panose="020B0604020202020204" pitchFamily="34" charset="0"/>
              </a:rPr>
              <a:t>What and if ye shall see the Son of man ascend up where he was before? </a:t>
            </a:r>
            <a:r>
              <a:rPr lang="en-US" b="1" i="0" dirty="0">
                <a:latin typeface="Arial" panose="020B0604020202020204" pitchFamily="34" charset="0"/>
                <a:cs typeface="Arial" panose="020B0604020202020204" pitchFamily="34" charset="0"/>
              </a:rPr>
              <a:t>63</a:t>
            </a:r>
            <a:r>
              <a:rPr lang="en-US" b="0" i="0" dirty="0">
                <a:latin typeface="Arial" panose="020B0604020202020204" pitchFamily="34" charset="0"/>
                <a:cs typeface="Arial" panose="020B0604020202020204" pitchFamily="34" charset="0"/>
              </a:rPr>
              <a:t> It is the spirit that </a:t>
            </a:r>
            <a:r>
              <a:rPr lang="en-US" b="0" i="0" dirty="0" err="1">
                <a:latin typeface="Arial" panose="020B0604020202020204" pitchFamily="34" charset="0"/>
                <a:cs typeface="Arial" panose="020B0604020202020204" pitchFamily="34" charset="0"/>
              </a:rPr>
              <a:t>quickeneth</a:t>
            </a:r>
            <a:r>
              <a:rPr lang="en-US" b="0" i="0" dirty="0">
                <a:latin typeface="Arial" panose="020B0604020202020204" pitchFamily="34" charset="0"/>
                <a:cs typeface="Arial" panose="020B0604020202020204" pitchFamily="34" charset="0"/>
              </a:rPr>
              <a:t>; the flesh </a:t>
            </a:r>
            <a:r>
              <a:rPr lang="en-US" b="0" i="0" dirty="0" err="1">
                <a:latin typeface="Arial" panose="020B0604020202020204" pitchFamily="34" charset="0"/>
                <a:cs typeface="Arial" panose="020B0604020202020204" pitchFamily="34" charset="0"/>
              </a:rPr>
              <a:t>profiteth</a:t>
            </a:r>
            <a:r>
              <a:rPr lang="en-US" b="0" i="0" dirty="0">
                <a:latin typeface="Arial" panose="020B0604020202020204" pitchFamily="34" charset="0"/>
                <a:cs typeface="Arial" panose="020B0604020202020204" pitchFamily="34" charset="0"/>
              </a:rPr>
              <a:t> nothing: the words that I speak unto you, they are spirit, and they are life. </a:t>
            </a:r>
            <a:r>
              <a:rPr lang="en-US" b="1" i="0" dirty="0">
                <a:latin typeface="Arial" panose="020B0604020202020204" pitchFamily="34" charset="0"/>
                <a:cs typeface="Arial" panose="020B0604020202020204" pitchFamily="34" charset="0"/>
              </a:rPr>
              <a:t>64</a:t>
            </a:r>
            <a:r>
              <a:rPr lang="en-US" b="0" i="0" dirty="0">
                <a:latin typeface="Arial" panose="020B0604020202020204" pitchFamily="34" charset="0"/>
                <a:cs typeface="Arial" panose="020B0604020202020204" pitchFamily="34" charset="0"/>
              </a:rPr>
              <a:t> But there are some of you that believe not. For Jesus knew from the beginning who they were that believed not, and who should betray him. </a:t>
            </a:r>
            <a:r>
              <a:rPr lang="en-US" b="1" i="0" dirty="0">
                <a:latin typeface="Arial" panose="020B0604020202020204" pitchFamily="34" charset="0"/>
                <a:cs typeface="Arial" panose="020B0604020202020204" pitchFamily="34" charset="0"/>
              </a:rPr>
              <a:t>65</a:t>
            </a:r>
            <a:r>
              <a:rPr lang="en-US" b="0" i="0" dirty="0">
                <a:latin typeface="Arial" panose="020B0604020202020204" pitchFamily="34" charset="0"/>
                <a:cs typeface="Arial" panose="020B0604020202020204" pitchFamily="34" charset="0"/>
              </a:rPr>
              <a:t> And he said, Therefore said I unto you, that no man can come unto me, except it were given unto him of my Father.</a:t>
            </a:r>
            <a:r>
              <a:rPr lang="en-US" b="1" i="0" dirty="0">
                <a:latin typeface="Arial" panose="020B0604020202020204" pitchFamily="34" charset="0"/>
                <a:cs typeface="Arial" panose="020B0604020202020204" pitchFamily="34" charset="0"/>
              </a:rPr>
              <a:t> 66 </a:t>
            </a:r>
            <a:r>
              <a:rPr lang="en-US" b="0" i="0" dirty="0">
                <a:latin typeface="Arial" panose="020B0604020202020204" pitchFamily="34" charset="0"/>
                <a:cs typeface="Arial" panose="020B0604020202020204" pitchFamily="34" charset="0"/>
              </a:rPr>
              <a:t>From that time </a:t>
            </a:r>
            <a:r>
              <a:rPr lang="en-US" b="1" i="0" dirty="0">
                <a:latin typeface="Arial" panose="020B0604020202020204" pitchFamily="34" charset="0"/>
                <a:cs typeface="Arial" panose="020B0604020202020204" pitchFamily="34" charset="0"/>
              </a:rPr>
              <a:t>many of his disciples went back, and walked no more with him</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67 </a:t>
            </a:r>
            <a:r>
              <a:rPr lang="en-US" b="0" i="0" dirty="0">
                <a:latin typeface="Arial" panose="020B0604020202020204" pitchFamily="34" charset="0"/>
                <a:cs typeface="Arial" panose="020B0604020202020204" pitchFamily="34" charset="0"/>
              </a:rPr>
              <a:t>Then said Jesus unto the twelve, Will ye also go away? 68 Then Simon Peter answered him, Lord, to whom shall we go? thou hast the words of eternal life.</a:t>
            </a:r>
            <a:r>
              <a:rPr lang="en-US" b="1" i="0" dirty="0">
                <a:latin typeface="Arial" panose="020B0604020202020204" pitchFamily="34" charset="0"/>
                <a:cs typeface="Arial" panose="020B0604020202020204" pitchFamily="34" charset="0"/>
              </a:rPr>
              <a:t> 69 </a:t>
            </a:r>
            <a:r>
              <a:rPr lang="en-US" b="0" i="0" dirty="0">
                <a:latin typeface="Arial" panose="020B0604020202020204" pitchFamily="34" charset="0"/>
                <a:cs typeface="Arial" panose="020B0604020202020204" pitchFamily="34" charset="0"/>
              </a:rPr>
              <a:t>And we believe and are sure that thou art that Christ, the Son of the living God.</a:t>
            </a:r>
          </a:p>
          <a:p>
            <a:endParaRPr lang="en-US"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C0D42F3-CDD5-4B19-B3DB-7C5223465AF0}" type="slidenum">
              <a:rPr lang="en-US" smtClean="0"/>
              <a:t>4</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1730858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5/22/2022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5</a:t>
            </a:fld>
            <a:endParaRPr lang="en-US" dirty="0"/>
          </a:p>
        </p:txBody>
      </p:sp>
    </p:spTree>
    <p:extLst>
      <p:ext uri="{BB962C8B-B14F-4D97-AF65-F5344CB8AC3E}">
        <p14:creationId xmlns:p14="http://schemas.microsoft.com/office/powerpoint/2010/main" val="3747965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Revelation 20:13-14 KJV 13</a:t>
            </a:r>
            <a:r>
              <a:rPr lang="en-US" dirty="0">
                <a:latin typeface="Arial" panose="020B0604020202020204" pitchFamily="34" charset="0"/>
                <a:cs typeface="Arial" panose="020B0604020202020204" pitchFamily="34" charset="0"/>
              </a:rPr>
              <a:t> And the sea gave up the dead which were in it; and death and hell delivered up the dead which were in them: and they were judged every man according to their works. {hell: or, the grave} 14 And death and hell were cast into the lake of fire. This is the second death.</a:t>
            </a:r>
          </a:p>
          <a:p>
            <a:r>
              <a:rPr lang="en-US" b="1" dirty="0">
                <a:latin typeface="Arial" panose="020B0604020202020204" pitchFamily="34" charset="0"/>
                <a:cs typeface="Arial" panose="020B0604020202020204" pitchFamily="34" charset="0"/>
              </a:rPr>
              <a:t>1 Thessalonians 4:16 KJV 16 </a:t>
            </a:r>
            <a:r>
              <a:rPr lang="en-US" dirty="0">
                <a:latin typeface="Arial" panose="020B0604020202020204" pitchFamily="34" charset="0"/>
                <a:cs typeface="Arial" panose="020B0604020202020204" pitchFamily="34" charset="0"/>
              </a:rPr>
              <a:t>For the Lord himself shall descend from heaven with a shout, with the voice of the archangel, and with the trump of God: and the dead in Christ shall rise first:</a:t>
            </a:r>
          </a:p>
          <a:p>
            <a:r>
              <a:rPr lang="en-US" b="1" dirty="0">
                <a:latin typeface="Arial" panose="020B0604020202020204" pitchFamily="34" charset="0"/>
                <a:cs typeface="Arial" panose="020B0604020202020204" pitchFamily="34" charset="0"/>
              </a:rPr>
              <a:t>John 6:44-71 KJV 44 </a:t>
            </a:r>
            <a:r>
              <a:rPr lang="en-US" dirty="0">
                <a:latin typeface="Arial" panose="020B0604020202020204" pitchFamily="34" charset="0"/>
                <a:cs typeface="Arial" panose="020B0604020202020204" pitchFamily="34" charset="0"/>
              </a:rPr>
              <a:t>No man can come to me, except the Father which hath sent me draw him: </a:t>
            </a:r>
            <a:r>
              <a:rPr lang="en-US" b="1" dirty="0">
                <a:latin typeface="Arial" panose="020B0604020202020204" pitchFamily="34" charset="0"/>
                <a:cs typeface="Arial" panose="020B0604020202020204" pitchFamily="34" charset="0"/>
              </a:rPr>
              <a:t>and I will raise him up at the last day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 It is written in the prophets, And they shall be all taught of God. Every man therefore that </a:t>
            </a:r>
            <a:r>
              <a:rPr lang="en-US" b="1" dirty="0">
                <a:latin typeface="Arial" panose="020B0604020202020204" pitchFamily="34" charset="0"/>
                <a:cs typeface="Arial" panose="020B0604020202020204" pitchFamily="34" charset="0"/>
              </a:rPr>
              <a:t>hath heard</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hath learned of the Father</a:t>
            </a:r>
            <a:r>
              <a:rPr lang="en-US"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cometh unto me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46</a:t>
            </a:r>
            <a:r>
              <a:rPr lang="en-US" dirty="0">
                <a:latin typeface="Arial" panose="020B0604020202020204" pitchFamily="34" charset="0"/>
                <a:cs typeface="Arial" panose="020B0604020202020204" pitchFamily="34" charset="0"/>
              </a:rPr>
              <a:t> Not that any man hath seen the Father, save he which is of God, he hath seen the Father</a:t>
            </a:r>
            <a:r>
              <a:rPr lang="en-US" b="1" dirty="0">
                <a:latin typeface="Arial" panose="020B0604020202020204" pitchFamily="34" charset="0"/>
                <a:cs typeface="Arial" panose="020B0604020202020204" pitchFamily="34" charset="0"/>
              </a:rPr>
              <a:t>. 47 </a:t>
            </a:r>
            <a:r>
              <a:rPr lang="en-US" dirty="0">
                <a:latin typeface="Arial" panose="020B0604020202020204" pitchFamily="34" charset="0"/>
                <a:cs typeface="Arial" panose="020B0604020202020204" pitchFamily="34" charset="0"/>
              </a:rPr>
              <a:t>Verily, verily, I say unto you, He that believeth on me hath everlasting life. </a:t>
            </a:r>
            <a:r>
              <a:rPr lang="en-US" b="1" dirty="0">
                <a:latin typeface="Arial" panose="020B0604020202020204" pitchFamily="34" charset="0"/>
                <a:cs typeface="Arial" panose="020B0604020202020204" pitchFamily="34" charset="0"/>
              </a:rPr>
              <a:t>48</a:t>
            </a:r>
            <a:r>
              <a:rPr lang="en-US" dirty="0">
                <a:latin typeface="Arial" panose="020B0604020202020204" pitchFamily="34" charset="0"/>
                <a:cs typeface="Arial" panose="020B0604020202020204" pitchFamily="34" charset="0"/>
              </a:rPr>
              <a:t> I am that bread of life. </a:t>
            </a:r>
            <a:r>
              <a:rPr lang="en-US" b="1" dirty="0">
                <a:latin typeface="Arial" panose="020B0604020202020204" pitchFamily="34" charset="0"/>
                <a:cs typeface="Arial" panose="020B0604020202020204" pitchFamily="34" charset="0"/>
              </a:rPr>
              <a:t>49</a:t>
            </a:r>
            <a:r>
              <a:rPr lang="en-US" dirty="0">
                <a:latin typeface="Arial" panose="020B0604020202020204" pitchFamily="34" charset="0"/>
                <a:cs typeface="Arial" panose="020B0604020202020204" pitchFamily="34" charset="0"/>
              </a:rPr>
              <a:t> Your fathers did eat manna in the wilderness, and are dead. </a:t>
            </a:r>
            <a:r>
              <a:rPr lang="en-US" b="1" dirty="0">
                <a:latin typeface="Arial" panose="020B0604020202020204" pitchFamily="34" charset="0"/>
                <a:cs typeface="Arial" panose="020B0604020202020204" pitchFamily="34" charset="0"/>
              </a:rPr>
              <a:t>50</a:t>
            </a:r>
            <a:r>
              <a:rPr lang="en-US" dirty="0">
                <a:latin typeface="Arial" panose="020B0604020202020204" pitchFamily="34" charset="0"/>
                <a:cs typeface="Arial" panose="020B0604020202020204" pitchFamily="34" charset="0"/>
              </a:rPr>
              <a:t> This is the bread which cometh down from heaven, that a man may eat thereof, and not die. </a:t>
            </a:r>
            <a:r>
              <a:rPr lang="en-US" b="1" dirty="0">
                <a:latin typeface="Arial" panose="020B0604020202020204" pitchFamily="34" charset="0"/>
                <a:cs typeface="Arial" panose="020B0604020202020204" pitchFamily="34" charset="0"/>
              </a:rPr>
              <a:t>51</a:t>
            </a:r>
            <a:r>
              <a:rPr lang="en-US" dirty="0">
                <a:latin typeface="Arial" panose="020B0604020202020204" pitchFamily="34" charset="0"/>
                <a:cs typeface="Arial" panose="020B0604020202020204" pitchFamily="34" charset="0"/>
              </a:rPr>
              <a:t> I am the living bread which came down from heaven: if any man eat of this bread, he shall live for ever: and the bread that I will give is my flesh, which I will give for the life of the world. </a:t>
            </a:r>
            <a:r>
              <a:rPr lang="en-US" b="1" dirty="0">
                <a:latin typeface="Arial" panose="020B0604020202020204" pitchFamily="34" charset="0"/>
                <a:cs typeface="Arial" panose="020B0604020202020204" pitchFamily="34" charset="0"/>
              </a:rPr>
              <a:t>52 </a:t>
            </a:r>
            <a:r>
              <a:rPr lang="en-US" dirty="0">
                <a:latin typeface="Arial" panose="020B0604020202020204" pitchFamily="34" charset="0"/>
                <a:cs typeface="Arial" panose="020B0604020202020204" pitchFamily="34" charset="0"/>
              </a:rPr>
              <a:t>The Jews therefore strove among themselves, saying, How can this man give us his flesh to eat? </a:t>
            </a:r>
            <a:r>
              <a:rPr lang="en-US" b="1" dirty="0">
                <a:latin typeface="Arial" panose="020B0604020202020204" pitchFamily="34" charset="0"/>
                <a:cs typeface="Arial" panose="020B0604020202020204" pitchFamily="34" charset="0"/>
              </a:rPr>
              <a:t>53</a:t>
            </a:r>
            <a:r>
              <a:rPr lang="en-US" dirty="0">
                <a:latin typeface="Arial" panose="020B0604020202020204" pitchFamily="34" charset="0"/>
                <a:cs typeface="Arial" panose="020B0604020202020204" pitchFamily="34" charset="0"/>
              </a:rPr>
              <a:t> Then Jesus said unto them, Verily, verily, I say unto you, </a:t>
            </a:r>
            <a:r>
              <a:rPr lang="en-US" i="1" dirty="0">
                <a:latin typeface="Arial" panose="020B0604020202020204" pitchFamily="34" charset="0"/>
                <a:cs typeface="Arial" panose="020B0604020202020204" pitchFamily="34" charset="0"/>
              </a:rPr>
              <a:t>Except ye eat the flesh of the Son of man, and drink his blood, ye have no life in you. </a:t>
            </a:r>
            <a:r>
              <a:rPr lang="en-US" b="1" i="1" dirty="0">
                <a:latin typeface="Arial" panose="020B0604020202020204" pitchFamily="34" charset="0"/>
                <a:cs typeface="Arial" panose="020B0604020202020204" pitchFamily="34" charset="0"/>
              </a:rPr>
              <a:t>54</a:t>
            </a:r>
            <a:r>
              <a:rPr lang="en-US" i="1" dirty="0">
                <a:latin typeface="Arial" panose="020B0604020202020204" pitchFamily="34" charset="0"/>
                <a:cs typeface="Arial" panose="020B0604020202020204" pitchFamily="34" charset="0"/>
              </a:rPr>
              <a:t> Whoso </a:t>
            </a:r>
            <a:r>
              <a:rPr lang="en-US" i="1" dirty="0" err="1">
                <a:latin typeface="Arial" panose="020B0604020202020204" pitchFamily="34" charset="0"/>
                <a:cs typeface="Arial" panose="020B0604020202020204" pitchFamily="34" charset="0"/>
              </a:rPr>
              <a:t>eateth</a:t>
            </a:r>
            <a:r>
              <a:rPr lang="en-US" i="1" dirty="0">
                <a:latin typeface="Arial" panose="020B0604020202020204" pitchFamily="34" charset="0"/>
                <a:cs typeface="Arial" panose="020B0604020202020204" pitchFamily="34" charset="0"/>
              </a:rPr>
              <a:t> my flesh, and </a:t>
            </a:r>
            <a:r>
              <a:rPr lang="en-US" i="1" dirty="0" err="1">
                <a:latin typeface="Arial" panose="020B0604020202020204" pitchFamily="34" charset="0"/>
                <a:cs typeface="Arial" panose="020B0604020202020204" pitchFamily="34" charset="0"/>
              </a:rPr>
              <a:t>drinketh</a:t>
            </a:r>
            <a:r>
              <a:rPr lang="en-US" i="1" dirty="0">
                <a:latin typeface="Arial" panose="020B0604020202020204" pitchFamily="34" charset="0"/>
                <a:cs typeface="Arial" panose="020B0604020202020204" pitchFamily="34" charset="0"/>
              </a:rPr>
              <a:t> my blood, hath eternal life; and I will raise him up at the last day. </a:t>
            </a:r>
            <a:r>
              <a:rPr lang="en-US" b="1" i="1" dirty="0">
                <a:latin typeface="Arial" panose="020B0604020202020204" pitchFamily="34" charset="0"/>
                <a:cs typeface="Arial" panose="020B0604020202020204" pitchFamily="34" charset="0"/>
              </a:rPr>
              <a:t>55</a:t>
            </a:r>
            <a:r>
              <a:rPr lang="en-US" i="1" dirty="0">
                <a:latin typeface="Arial" panose="020B0604020202020204" pitchFamily="34" charset="0"/>
                <a:cs typeface="Arial" panose="020B0604020202020204" pitchFamily="34" charset="0"/>
              </a:rPr>
              <a:t> For my flesh is meat indeed, and my blood is drink indeed. 56 He that </a:t>
            </a:r>
            <a:r>
              <a:rPr lang="en-US" i="1" dirty="0" err="1">
                <a:latin typeface="Arial" panose="020B0604020202020204" pitchFamily="34" charset="0"/>
                <a:cs typeface="Arial" panose="020B0604020202020204" pitchFamily="34" charset="0"/>
              </a:rPr>
              <a:t>eateth</a:t>
            </a:r>
            <a:r>
              <a:rPr lang="en-US" i="1" dirty="0">
                <a:latin typeface="Arial" panose="020B0604020202020204" pitchFamily="34" charset="0"/>
                <a:cs typeface="Arial" panose="020B0604020202020204" pitchFamily="34" charset="0"/>
              </a:rPr>
              <a:t> my flesh, and </a:t>
            </a:r>
            <a:r>
              <a:rPr lang="en-US" i="1" dirty="0" err="1">
                <a:latin typeface="Arial" panose="020B0604020202020204" pitchFamily="34" charset="0"/>
                <a:cs typeface="Arial" panose="020B0604020202020204" pitchFamily="34" charset="0"/>
              </a:rPr>
              <a:t>drinketh</a:t>
            </a:r>
            <a:r>
              <a:rPr lang="en-US" i="1" dirty="0">
                <a:latin typeface="Arial" panose="020B0604020202020204" pitchFamily="34" charset="0"/>
                <a:cs typeface="Arial" panose="020B0604020202020204" pitchFamily="34" charset="0"/>
              </a:rPr>
              <a:t> my blood, dwelleth in me, and I in him. </a:t>
            </a:r>
            <a:r>
              <a:rPr lang="en-US" b="1" i="1" dirty="0">
                <a:latin typeface="Arial" panose="020B0604020202020204" pitchFamily="34" charset="0"/>
                <a:cs typeface="Arial" panose="020B0604020202020204" pitchFamily="34" charset="0"/>
              </a:rPr>
              <a:t>57 </a:t>
            </a:r>
            <a:r>
              <a:rPr lang="en-US" i="1" dirty="0">
                <a:latin typeface="Arial" panose="020B0604020202020204" pitchFamily="34" charset="0"/>
                <a:cs typeface="Arial" panose="020B0604020202020204" pitchFamily="34" charset="0"/>
              </a:rPr>
              <a:t>As the living Father hath sent me, and I live by the Father: so he that </a:t>
            </a:r>
            <a:r>
              <a:rPr lang="en-US" i="1" dirty="0" err="1">
                <a:latin typeface="Arial" panose="020B0604020202020204" pitchFamily="34" charset="0"/>
                <a:cs typeface="Arial" panose="020B0604020202020204" pitchFamily="34" charset="0"/>
              </a:rPr>
              <a:t>eateth</a:t>
            </a:r>
            <a:r>
              <a:rPr lang="en-US" i="1" dirty="0">
                <a:latin typeface="Arial" panose="020B0604020202020204" pitchFamily="34" charset="0"/>
                <a:cs typeface="Arial" panose="020B0604020202020204" pitchFamily="34" charset="0"/>
              </a:rPr>
              <a:t> me, even he shall live by me. </a:t>
            </a:r>
            <a:r>
              <a:rPr lang="en-US" b="1" i="1" dirty="0">
                <a:latin typeface="Arial" panose="020B0604020202020204" pitchFamily="34" charset="0"/>
                <a:cs typeface="Arial" panose="020B0604020202020204" pitchFamily="34" charset="0"/>
              </a:rPr>
              <a:t>58 </a:t>
            </a:r>
            <a:r>
              <a:rPr lang="en-US" i="1" dirty="0">
                <a:latin typeface="Arial" panose="020B0604020202020204" pitchFamily="34" charset="0"/>
                <a:cs typeface="Arial" panose="020B0604020202020204" pitchFamily="34" charset="0"/>
              </a:rPr>
              <a:t>This is that bread which came down from heaven: not as your fathers did eat manna, and are dead: he that </a:t>
            </a:r>
            <a:r>
              <a:rPr lang="en-US" i="1" dirty="0" err="1">
                <a:latin typeface="Arial" panose="020B0604020202020204" pitchFamily="34" charset="0"/>
                <a:cs typeface="Arial" panose="020B0604020202020204" pitchFamily="34" charset="0"/>
              </a:rPr>
              <a:t>eateth</a:t>
            </a:r>
            <a:r>
              <a:rPr lang="en-US" i="1" dirty="0">
                <a:latin typeface="Arial" panose="020B0604020202020204" pitchFamily="34" charset="0"/>
                <a:cs typeface="Arial" panose="020B0604020202020204" pitchFamily="34" charset="0"/>
              </a:rPr>
              <a:t> of this bread shall live for ever. 59 These things said he in the synagogue, as he taught in Capernaum</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60</a:t>
            </a:r>
            <a:r>
              <a:rPr lang="en-US" dirty="0">
                <a:latin typeface="Arial" panose="020B0604020202020204" pitchFamily="34" charset="0"/>
                <a:cs typeface="Arial" panose="020B0604020202020204" pitchFamily="34" charset="0"/>
              </a:rPr>
              <a:t> Many therefore of his disciples, when they had heard this, said, </a:t>
            </a:r>
            <a:r>
              <a:rPr lang="en-US" b="1" u="sng" dirty="0">
                <a:latin typeface="Arial" panose="020B0604020202020204" pitchFamily="34" charset="0"/>
                <a:cs typeface="Arial" panose="020B0604020202020204" pitchFamily="34" charset="0"/>
              </a:rPr>
              <a:t>This is an hard saying; who can hear it?</a:t>
            </a:r>
            <a:r>
              <a:rPr lang="en-US" b="1" dirty="0">
                <a:latin typeface="Arial" panose="020B0604020202020204" pitchFamily="34" charset="0"/>
                <a:cs typeface="Arial" panose="020B0604020202020204" pitchFamily="34" charset="0"/>
              </a:rPr>
              <a:t> 61</a:t>
            </a:r>
            <a:r>
              <a:rPr lang="en-US" dirty="0">
                <a:latin typeface="Arial" panose="020B0604020202020204" pitchFamily="34" charset="0"/>
                <a:cs typeface="Arial" panose="020B0604020202020204" pitchFamily="34" charset="0"/>
              </a:rPr>
              <a:t> When Jesus knew in himself that his disciples murmured at it, he said unto them, Doth this offend you? </a:t>
            </a:r>
            <a:r>
              <a:rPr lang="en-US" b="1" dirty="0">
                <a:latin typeface="Arial" panose="020B0604020202020204" pitchFamily="34" charset="0"/>
                <a:cs typeface="Arial" panose="020B0604020202020204" pitchFamily="34" charset="0"/>
              </a:rPr>
              <a:t>62</a:t>
            </a:r>
            <a:r>
              <a:rPr lang="en-US" dirty="0">
                <a:latin typeface="Arial" panose="020B0604020202020204" pitchFamily="34" charset="0"/>
                <a:cs typeface="Arial" panose="020B0604020202020204" pitchFamily="34" charset="0"/>
              </a:rPr>
              <a:t> What and if ye shall see the Son of man ascend up where he was before? </a:t>
            </a:r>
            <a:r>
              <a:rPr lang="en-US" b="1" dirty="0">
                <a:latin typeface="Arial" panose="020B0604020202020204" pitchFamily="34" charset="0"/>
                <a:cs typeface="Arial" panose="020B0604020202020204" pitchFamily="34" charset="0"/>
              </a:rPr>
              <a:t>63</a:t>
            </a:r>
            <a:r>
              <a:rPr lang="en-US" dirty="0">
                <a:latin typeface="Arial" panose="020B0604020202020204" pitchFamily="34" charset="0"/>
                <a:cs typeface="Arial" panose="020B0604020202020204" pitchFamily="34" charset="0"/>
              </a:rPr>
              <a:t> It is the spirit that </a:t>
            </a:r>
            <a:r>
              <a:rPr lang="en-US" dirty="0" err="1">
                <a:latin typeface="Arial" panose="020B0604020202020204" pitchFamily="34" charset="0"/>
                <a:cs typeface="Arial" panose="020B0604020202020204" pitchFamily="34" charset="0"/>
              </a:rPr>
              <a:t>quickeneth</a:t>
            </a:r>
            <a:r>
              <a:rPr lang="en-US" dirty="0">
                <a:latin typeface="Arial" panose="020B0604020202020204" pitchFamily="34" charset="0"/>
                <a:cs typeface="Arial" panose="020B0604020202020204" pitchFamily="34" charset="0"/>
              </a:rPr>
              <a:t>; the flesh </a:t>
            </a:r>
            <a:r>
              <a:rPr lang="en-US" dirty="0" err="1">
                <a:latin typeface="Arial" panose="020B0604020202020204" pitchFamily="34" charset="0"/>
                <a:cs typeface="Arial" panose="020B0604020202020204" pitchFamily="34" charset="0"/>
              </a:rPr>
              <a:t>profiteth</a:t>
            </a:r>
            <a:r>
              <a:rPr lang="en-US" dirty="0">
                <a:latin typeface="Arial" panose="020B0604020202020204" pitchFamily="34" charset="0"/>
                <a:cs typeface="Arial" panose="020B0604020202020204" pitchFamily="34" charset="0"/>
              </a:rPr>
              <a:t> nothing: the words that I speak unto you, they are spirit, and they are life. </a:t>
            </a:r>
            <a:r>
              <a:rPr lang="en-US" b="1" dirty="0">
                <a:latin typeface="Arial" panose="020B0604020202020204" pitchFamily="34" charset="0"/>
                <a:cs typeface="Arial" panose="020B0604020202020204" pitchFamily="34" charset="0"/>
              </a:rPr>
              <a:t>64 </a:t>
            </a:r>
            <a:r>
              <a:rPr lang="en-US" dirty="0">
                <a:latin typeface="Arial" panose="020B0604020202020204" pitchFamily="34" charset="0"/>
                <a:cs typeface="Arial" panose="020B0604020202020204" pitchFamily="34" charset="0"/>
              </a:rPr>
              <a:t>But there are some of you that believe not. For Jesus knew from the beginning who they were that believed not, and who should betray him</a:t>
            </a:r>
            <a:r>
              <a:rPr lang="en-US" b="1" dirty="0">
                <a:latin typeface="Arial" panose="020B0604020202020204" pitchFamily="34" charset="0"/>
                <a:cs typeface="Arial" panose="020B0604020202020204" pitchFamily="34" charset="0"/>
              </a:rPr>
              <a:t>. 65 </a:t>
            </a:r>
            <a:r>
              <a:rPr lang="en-US" dirty="0">
                <a:latin typeface="Arial" panose="020B0604020202020204" pitchFamily="34" charset="0"/>
                <a:cs typeface="Arial" panose="020B0604020202020204" pitchFamily="34" charset="0"/>
              </a:rPr>
              <a:t>And he said, Therefore said I unto you, that no man can come unto me, except it were given unto him of my Father</a:t>
            </a:r>
            <a:r>
              <a:rPr lang="en-US" b="1" dirty="0">
                <a:latin typeface="Arial" panose="020B0604020202020204" pitchFamily="34" charset="0"/>
                <a:cs typeface="Arial" panose="020B0604020202020204" pitchFamily="34" charset="0"/>
              </a:rPr>
              <a:t>. 66 </a:t>
            </a:r>
            <a:r>
              <a:rPr lang="en-US" dirty="0">
                <a:latin typeface="Arial" panose="020B0604020202020204" pitchFamily="34" charset="0"/>
                <a:cs typeface="Arial" panose="020B0604020202020204" pitchFamily="34" charset="0"/>
              </a:rPr>
              <a:t>From that time many of his disciples went back, and walked no more with him. 67 Then said Jesus unto the twelve, Will ye also go away? </a:t>
            </a:r>
            <a:r>
              <a:rPr lang="en-US" b="1" dirty="0">
                <a:latin typeface="Arial" panose="020B0604020202020204" pitchFamily="34" charset="0"/>
                <a:cs typeface="Arial" panose="020B0604020202020204" pitchFamily="34" charset="0"/>
              </a:rPr>
              <a:t>68</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Then Simon Peter answered him, Lord, to whom shall we go? thou hast the words of eternal life. 69 And we believe and are sure that thou art that Christ, the Son of the living God</a:t>
            </a:r>
          </a:p>
        </p:txBody>
      </p:sp>
      <p:sp>
        <p:nvSpPr>
          <p:cNvPr id="4" name="Slide Number Placeholder 3"/>
          <p:cNvSpPr>
            <a:spLocks noGrp="1"/>
          </p:cNvSpPr>
          <p:nvPr>
            <p:ph type="sldNum" sz="quarter" idx="5"/>
          </p:nvPr>
        </p:nvSpPr>
        <p:spPr/>
        <p:txBody>
          <a:bodyPr/>
          <a:lstStyle/>
          <a:p>
            <a:fld id="{DC0D42F3-CDD5-4B19-B3DB-7C5223465AF0}" type="slidenum">
              <a:rPr lang="en-US" smtClean="0"/>
              <a:t>6</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2606326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Matthew 25:30-32 KJV 30</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And cast ye the unprofitable servant into outer darkness: there shall be weeping and gnashing of teeth. 31 When the Son of man shall come in his glory, and all the holy angels with him, then shall he sit upon the throne of his glory: 32 And before him shall be gathered all nations: </a:t>
            </a:r>
            <a:r>
              <a:rPr lang="en-US" dirty="0">
                <a:latin typeface="Arial" panose="020B0604020202020204" pitchFamily="34" charset="0"/>
                <a:cs typeface="Arial" panose="020B0604020202020204" pitchFamily="34" charset="0"/>
              </a:rPr>
              <a:t>and he shall separate them one from another, as a shepherd </a:t>
            </a:r>
            <a:r>
              <a:rPr lang="en-US" dirty="0" err="1">
                <a:latin typeface="Arial" panose="020B0604020202020204" pitchFamily="34" charset="0"/>
                <a:cs typeface="Arial" panose="020B0604020202020204" pitchFamily="34" charset="0"/>
              </a:rPr>
              <a:t>divideth</a:t>
            </a:r>
            <a:r>
              <a:rPr lang="en-US" dirty="0">
                <a:latin typeface="Arial" panose="020B0604020202020204" pitchFamily="34" charset="0"/>
                <a:cs typeface="Arial" panose="020B0604020202020204" pitchFamily="34" charset="0"/>
              </a:rPr>
              <a:t> his sheep from the goats:</a:t>
            </a:r>
          </a:p>
          <a:p>
            <a:r>
              <a:rPr lang="en-US" b="1" dirty="0">
                <a:latin typeface="Arial" panose="020B0604020202020204" pitchFamily="34" charset="0"/>
                <a:cs typeface="Arial" panose="020B0604020202020204" pitchFamily="34" charset="0"/>
              </a:rPr>
              <a:t>Romans 14:11</a:t>
            </a:r>
            <a:r>
              <a:rPr lang="en-US" dirty="0">
                <a:latin typeface="Arial" panose="020B0604020202020204" pitchFamily="34" charset="0"/>
                <a:cs typeface="Arial" panose="020B0604020202020204" pitchFamily="34" charset="0"/>
              </a:rPr>
              <a:t> For it is written, As I live, saith the Lord, </a:t>
            </a:r>
            <a:r>
              <a:rPr lang="en-US" b="1" dirty="0">
                <a:latin typeface="Arial" panose="020B0604020202020204" pitchFamily="34" charset="0"/>
                <a:cs typeface="Arial" panose="020B0604020202020204" pitchFamily="34" charset="0"/>
              </a:rPr>
              <a:t>every knee shall bow </a:t>
            </a:r>
            <a:r>
              <a:rPr lang="en-US" dirty="0">
                <a:latin typeface="Arial" panose="020B0604020202020204" pitchFamily="34" charset="0"/>
                <a:cs typeface="Arial" panose="020B0604020202020204" pitchFamily="34" charset="0"/>
              </a:rPr>
              <a:t>to me, and every tongue shall confess to God.</a:t>
            </a:r>
          </a:p>
          <a:p>
            <a:r>
              <a:rPr lang="en-US" b="1" dirty="0">
                <a:latin typeface="Arial" panose="020B0604020202020204" pitchFamily="34" charset="0"/>
                <a:cs typeface="Arial" panose="020B0604020202020204" pitchFamily="34" charset="0"/>
              </a:rPr>
              <a:t>Philippians 2:9-11 KJV 9</a:t>
            </a:r>
            <a:r>
              <a:rPr lang="en-US" dirty="0">
                <a:latin typeface="Arial" panose="020B0604020202020204" pitchFamily="34" charset="0"/>
                <a:cs typeface="Arial" panose="020B0604020202020204" pitchFamily="34" charset="0"/>
              </a:rPr>
              <a:t> Wherefore God also hath highly exalted him, and given him a name which is above every name: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That at the name of Jesus </a:t>
            </a:r>
            <a:r>
              <a:rPr lang="en-US" b="1" dirty="0">
                <a:latin typeface="Arial" panose="020B0604020202020204" pitchFamily="34" charset="0"/>
                <a:cs typeface="Arial" panose="020B0604020202020204" pitchFamily="34" charset="0"/>
              </a:rPr>
              <a:t>every knee should bow</a:t>
            </a:r>
            <a:r>
              <a:rPr lang="en-US" dirty="0">
                <a:latin typeface="Arial" panose="020B0604020202020204" pitchFamily="34" charset="0"/>
                <a:cs typeface="Arial" panose="020B0604020202020204" pitchFamily="34" charset="0"/>
              </a:rPr>
              <a:t>, of things in heaven, and things in earth, and things under the earth; 11 And that </a:t>
            </a:r>
            <a:r>
              <a:rPr lang="en-US" b="1" dirty="0">
                <a:latin typeface="Arial" panose="020B0604020202020204" pitchFamily="34" charset="0"/>
                <a:cs typeface="Arial" panose="020B0604020202020204" pitchFamily="34" charset="0"/>
              </a:rPr>
              <a:t>every tongue should confess </a:t>
            </a:r>
            <a:r>
              <a:rPr lang="en-US" dirty="0">
                <a:latin typeface="Arial" panose="020B0604020202020204" pitchFamily="34" charset="0"/>
                <a:cs typeface="Arial" panose="020B0604020202020204" pitchFamily="34" charset="0"/>
              </a:rPr>
              <a:t>that Jesus Christ is Lord, to the glory of God the Father.</a:t>
            </a:r>
          </a:p>
        </p:txBody>
      </p:sp>
      <p:sp>
        <p:nvSpPr>
          <p:cNvPr id="4" name="Slide Number Placeholder 3"/>
          <p:cNvSpPr>
            <a:spLocks noGrp="1"/>
          </p:cNvSpPr>
          <p:nvPr>
            <p:ph type="sldNum" sz="quarter" idx="5"/>
          </p:nvPr>
        </p:nvSpPr>
        <p:spPr/>
        <p:txBody>
          <a:bodyPr/>
          <a:lstStyle/>
          <a:p>
            <a:fld id="{DC0D42F3-CDD5-4B19-B3DB-7C5223465AF0}" type="slidenum">
              <a:rPr lang="en-US" smtClean="0"/>
              <a:t>7</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1341659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Matthew 25:32-39 KJV </a:t>
            </a:r>
            <a:r>
              <a:rPr lang="en-US" b="0"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And before him shall be gathered all nations: and he shall separate them one from another, as a shepherd </a:t>
            </a:r>
            <a:r>
              <a:rPr lang="en-US" dirty="0" err="1">
                <a:latin typeface="Arial" panose="020B0604020202020204" pitchFamily="34" charset="0"/>
                <a:cs typeface="Arial" panose="020B0604020202020204" pitchFamily="34" charset="0"/>
              </a:rPr>
              <a:t>divideth</a:t>
            </a:r>
            <a:r>
              <a:rPr lang="en-US" dirty="0">
                <a:latin typeface="Arial" panose="020B0604020202020204" pitchFamily="34" charset="0"/>
                <a:cs typeface="Arial" panose="020B0604020202020204" pitchFamily="34" charset="0"/>
              </a:rPr>
              <a:t> his sheep from the goats: 33 And he shall set the sheep on his right hand, but the goats on the left.</a:t>
            </a:r>
            <a:r>
              <a:rPr lang="en-US" b="1" dirty="0">
                <a:latin typeface="Arial" panose="020B0604020202020204" pitchFamily="34" charset="0"/>
                <a:cs typeface="Arial" panose="020B0604020202020204" pitchFamily="34" charset="0"/>
              </a:rPr>
              <a:t> 34 </a:t>
            </a:r>
            <a:r>
              <a:rPr lang="en-US" dirty="0">
                <a:latin typeface="Arial" panose="020B0604020202020204" pitchFamily="34" charset="0"/>
                <a:cs typeface="Arial" panose="020B0604020202020204" pitchFamily="34" charset="0"/>
              </a:rPr>
              <a:t>Then shall the King say unto them on his right hand, </a:t>
            </a:r>
            <a:r>
              <a:rPr lang="en-US" b="1" dirty="0">
                <a:latin typeface="Arial" panose="020B0604020202020204" pitchFamily="34" charset="0"/>
                <a:cs typeface="Arial" panose="020B0604020202020204" pitchFamily="34" charset="0"/>
              </a:rPr>
              <a:t>Come, ye blessed of my Father, inherit the kingdom prepared for you from the foundation of the world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For I was an </a:t>
            </a:r>
            <a:r>
              <a:rPr lang="en-US" dirty="0" err="1">
                <a:latin typeface="Arial" panose="020B0604020202020204" pitchFamily="34" charset="0"/>
                <a:cs typeface="Arial" panose="020B0604020202020204" pitchFamily="34" charset="0"/>
              </a:rPr>
              <a:t>hungred</a:t>
            </a:r>
            <a:r>
              <a:rPr lang="en-US" dirty="0">
                <a:latin typeface="Arial" panose="020B0604020202020204" pitchFamily="34" charset="0"/>
                <a:cs typeface="Arial" panose="020B0604020202020204" pitchFamily="34" charset="0"/>
              </a:rPr>
              <a:t>, and ye gave me meat: I was thirsty, and ye gave me drink: I was a stranger, and ye took me in: 36 Naked, and ye clothed me: I was sick, and ye visited me: I was in prison, and ye came unto me. </a:t>
            </a:r>
            <a:r>
              <a:rPr lang="en-US" b="1" dirty="0">
                <a:latin typeface="Arial" panose="020B0604020202020204" pitchFamily="34" charset="0"/>
                <a:cs typeface="Arial" panose="020B0604020202020204" pitchFamily="34" charset="0"/>
              </a:rPr>
              <a:t>37</a:t>
            </a:r>
            <a:r>
              <a:rPr lang="en-US" dirty="0">
                <a:latin typeface="Arial" panose="020B0604020202020204" pitchFamily="34" charset="0"/>
                <a:cs typeface="Arial" panose="020B0604020202020204" pitchFamily="34" charset="0"/>
              </a:rPr>
              <a:t> Then shall the righteous answer him, saying, Lord, when saw we thee an </a:t>
            </a:r>
            <a:r>
              <a:rPr lang="en-US" dirty="0" err="1">
                <a:latin typeface="Arial" panose="020B0604020202020204" pitchFamily="34" charset="0"/>
                <a:cs typeface="Arial" panose="020B0604020202020204" pitchFamily="34" charset="0"/>
              </a:rPr>
              <a:t>hungred</a:t>
            </a:r>
            <a:r>
              <a:rPr lang="en-US" dirty="0">
                <a:latin typeface="Arial" panose="020B0604020202020204" pitchFamily="34" charset="0"/>
                <a:cs typeface="Arial" panose="020B0604020202020204" pitchFamily="34" charset="0"/>
              </a:rPr>
              <a:t>, and fed thee? or thirsty, and gave thee drink? 38  When saw we thee a stranger, and took thee in? or naked, and clothed thee? </a:t>
            </a:r>
            <a:r>
              <a:rPr lang="en-US" b="1" dirty="0">
                <a:latin typeface="Arial" panose="020B0604020202020204" pitchFamily="34" charset="0"/>
                <a:cs typeface="Arial" panose="020B0604020202020204" pitchFamily="34" charset="0"/>
              </a:rPr>
              <a:t>39</a:t>
            </a:r>
            <a:r>
              <a:rPr lang="en-US" dirty="0">
                <a:latin typeface="Arial" panose="020B0604020202020204" pitchFamily="34" charset="0"/>
                <a:cs typeface="Arial" panose="020B0604020202020204" pitchFamily="34" charset="0"/>
              </a:rPr>
              <a:t>  Or when saw we thee sick, or in prison, and came unto thee?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25:40-46 KJV 40 </a:t>
            </a:r>
            <a:r>
              <a:rPr lang="en-US" dirty="0">
                <a:latin typeface="Arial" panose="020B0604020202020204" pitchFamily="34" charset="0"/>
                <a:cs typeface="Arial" panose="020B0604020202020204" pitchFamily="34" charset="0"/>
              </a:rPr>
              <a:t>And the King shall answer and say unto them, Verily I say unto you, Inasmuch as ye have done it unto one of the least of these my brethren, ye have done it unto me.</a:t>
            </a:r>
            <a:r>
              <a:rPr lang="en-US" b="1" dirty="0">
                <a:latin typeface="Arial" panose="020B0604020202020204" pitchFamily="34" charset="0"/>
                <a:cs typeface="Arial" panose="020B0604020202020204" pitchFamily="34" charset="0"/>
              </a:rPr>
              <a:t> 41 </a:t>
            </a:r>
            <a:r>
              <a:rPr lang="en-US" dirty="0">
                <a:latin typeface="Arial" panose="020B0604020202020204" pitchFamily="34" charset="0"/>
                <a:cs typeface="Arial" panose="020B0604020202020204" pitchFamily="34" charset="0"/>
              </a:rPr>
              <a:t>Then shall he say also unto them on the left hand, Depart from me, ye cursed, into everlasting fire, prepared for the devil and his angels:</a:t>
            </a:r>
            <a:r>
              <a:rPr lang="en-US" b="1" dirty="0">
                <a:latin typeface="Arial" panose="020B0604020202020204" pitchFamily="34" charset="0"/>
                <a:cs typeface="Arial" panose="020B0604020202020204" pitchFamily="34" charset="0"/>
              </a:rPr>
              <a:t> 42 </a:t>
            </a:r>
            <a:r>
              <a:rPr lang="en-US" dirty="0">
                <a:latin typeface="Arial" panose="020B0604020202020204" pitchFamily="34" charset="0"/>
                <a:cs typeface="Arial" panose="020B0604020202020204" pitchFamily="34" charset="0"/>
              </a:rPr>
              <a:t>For I was an </a:t>
            </a:r>
            <a:r>
              <a:rPr lang="en-US" dirty="0" err="1">
                <a:latin typeface="Arial" panose="020B0604020202020204" pitchFamily="34" charset="0"/>
                <a:cs typeface="Arial" panose="020B0604020202020204" pitchFamily="34" charset="0"/>
              </a:rPr>
              <a:t>hungred</a:t>
            </a:r>
            <a:r>
              <a:rPr lang="en-US" dirty="0">
                <a:latin typeface="Arial" panose="020B0604020202020204" pitchFamily="34" charset="0"/>
                <a:cs typeface="Arial" panose="020B0604020202020204" pitchFamily="34" charset="0"/>
              </a:rPr>
              <a:t>, and ye gave me no meat: I was thirsty, and ye gave me no drink</a:t>
            </a:r>
            <a:r>
              <a:rPr lang="en-US" b="1" dirty="0">
                <a:latin typeface="Arial" panose="020B0604020202020204" pitchFamily="34" charset="0"/>
                <a:cs typeface="Arial" panose="020B0604020202020204" pitchFamily="34" charset="0"/>
              </a:rPr>
              <a:t>: 43 </a:t>
            </a:r>
            <a:r>
              <a:rPr lang="en-US" dirty="0">
                <a:latin typeface="Arial" panose="020B0604020202020204" pitchFamily="34" charset="0"/>
                <a:cs typeface="Arial" panose="020B0604020202020204" pitchFamily="34" charset="0"/>
              </a:rPr>
              <a:t>I was a stranger, and ye took me not in: naked, and ye clothed me not: sick, and in prison, and ye visited me not. 44 Then shall they also answer him, saying, Lord, when saw we thee an </a:t>
            </a:r>
            <a:r>
              <a:rPr lang="en-US" dirty="0" err="1">
                <a:latin typeface="Arial" panose="020B0604020202020204" pitchFamily="34" charset="0"/>
                <a:cs typeface="Arial" panose="020B0604020202020204" pitchFamily="34" charset="0"/>
              </a:rPr>
              <a:t>hungred</a:t>
            </a:r>
            <a:r>
              <a:rPr lang="en-US" dirty="0">
                <a:latin typeface="Arial" panose="020B0604020202020204" pitchFamily="34" charset="0"/>
                <a:cs typeface="Arial" panose="020B0604020202020204" pitchFamily="34" charset="0"/>
              </a:rPr>
              <a:t>, or athirst, or a stranger, or naked, or sick, or in prison, and did not minister unto thee? </a:t>
            </a:r>
            <a:r>
              <a:rPr lang="en-US" b="1" dirty="0">
                <a:latin typeface="Arial" panose="020B0604020202020204" pitchFamily="34" charset="0"/>
                <a:cs typeface="Arial" panose="020B0604020202020204" pitchFamily="34" charset="0"/>
              </a:rPr>
              <a:t>45 </a:t>
            </a:r>
            <a:r>
              <a:rPr lang="en-US" dirty="0">
                <a:latin typeface="Arial" panose="020B0604020202020204" pitchFamily="34" charset="0"/>
                <a:cs typeface="Arial" panose="020B0604020202020204" pitchFamily="34" charset="0"/>
              </a:rPr>
              <a:t>Then shall he answer them, saying, Verily I say unto you, Inasmuch as ye did it not to one of the least of these, ye did it not to me. 46 And these shall go away into everlasting punishment: but the righteous into life eternal.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16:19-31 KJV 19  </a:t>
            </a:r>
            <a:r>
              <a:rPr lang="en-US" dirty="0">
                <a:latin typeface="Arial" panose="020B0604020202020204" pitchFamily="34" charset="0"/>
                <a:cs typeface="Arial" panose="020B0604020202020204" pitchFamily="34" charset="0"/>
              </a:rPr>
              <a:t>There was a certain rich man, which was clothed in purple and fine linen, and fared sumptuously every day:</a:t>
            </a:r>
            <a:r>
              <a:rPr lang="en-US" b="1" dirty="0">
                <a:latin typeface="Arial" panose="020B0604020202020204" pitchFamily="34" charset="0"/>
                <a:cs typeface="Arial" panose="020B0604020202020204" pitchFamily="34" charset="0"/>
              </a:rPr>
              <a:t> 20 </a:t>
            </a:r>
            <a:r>
              <a:rPr lang="en-US" dirty="0">
                <a:latin typeface="Arial" panose="020B0604020202020204" pitchFamily="34" charset="0"/>
                <a:cs typeface="Arial" panose="020B0604020202020204" pitchFamily="34" charset="0"/>
              </a:rPr>
              <a:t>And there was a certain beggar named Lazarus, which was laid at his gate, full of sores</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And desiring to be fed with the crumbs which fell from the rich man's table: moreover the dogs came and licked his sores.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And it came to pass, that the beggar died, and was carried by the angels into Abraham's bosom: the rich man also died, and was buried;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And in hell he lift up his eyes, being in torments, and </a:t>
            </a:r>
            <a:r>
              <a:rPr lang="en-US" dirty="0" err="1">
                <a:latin typeface="Arial" panose="020B0604020202020204" pitchFamily="34" charset="0"/>
                <a:cs typeface="Arial" panose="020B0604020202020204" pitchFamily="34" charset="0"/>
              </a:rPr>
              <a:t>seeth</a:t>
            </a:r>
            <a:r>
              <a:rPr lang="en-US" dirty="0">
                <a:latin typeface="Arial" panose="020B0604020202020204" pitchFamily="34" charset="0"/>
                <a:cs typeface="Arial" panose="020B0604020202020204" pitchFamily="34" charset="0"/>
              </a:rPr>
              <a:t> Abraham afar off, and Lazarus in his bosom.</a:t>
            </a:r>
            <a:r>
              <a:rPr lang="en-US" b="1" dirty="0">
                <a:latin typeface="Arial" panose="020B0604020202020204" pitchFamily="34" charset="0"/>
                <a:cs typeface="Arial" panose="020B0604020202020204" pitchFamily="34" charset="0"/>
              </a:rPr>
              <a:t> 24 </a:t>
            </a:r>
            <a:r>
              <a:rPr lang="en-US" dirty="0">
                <a:latin typeface="Arial" panose="020B0604020202020204" pitchFamily="34" charset="0"/>
                <a:cs typeface="Arial" panose="020B0604020202020204" pitchFamily="34" charset="0"/>
              </a:rPr>
              <a:t>And he cried and said, Father Abraham, have mercy on me, and send Lazarus, that he may dip the tip of his finger in water, and cool my tongue; for I am tormented in this flame.</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But Abraham said, Son, remember that thou in thy lifetime </a:t>
            </a:r>
            <a:r>
              <a:rPr lang="en-US" dirty="0" err="1">
                <a:latin typeface="Arial" panose="020B0604020202020204" pitchFamily="34" charset="0"/>
                <a:cs typeface="Arial" panose="020B0604020202020204" pitchFamily="34" charset="0"/>
              </a:rPr>
              <a:t>receivedst</a:t>
            </a:r>
            <a:r>
              <a:rPr lang="en-US" dirty="0">
                <a:latin typeface="Arial" panose="020B0604020202020204" pitchFamily="34" charset="0"/>
                <a:cs typeface="Arial" panose="020B0604020202020204" pitchFamily="34" charset="0"/>
              </a:rPr>
              <a:t> thy good things, and likewise Lazarus evil things: but now he is comforted, and thou art tormented. </a:t>
            </a:r>
            <a:r>
              <a:rPr lang="en-US" b="1" dirty="0">
                <a:latin typeface="Arial" panose="020B0604020202020204" pitchFamily="34" charset="0"/>
                <a:cs typeface="Arial" panose="020B0604020202020204" pitchFamily="34" charset="0"/>
              </a:rPr>
              <a:t>26 And beside all this, between us and you there is a great gulf fixed: so that they which would pass from hence to you cannot; neither can they pass to us, that would come from thence. 27 </a:t>
            </a:r>
            <a:r>
              <a:rPr lang="en-US" dirty="0">
                <a:latin typeface="Arial" panose="020B0604020202020204" pitchFamily="34" charset="0"/>
                <a:cs typeface="Arial" panose="020B0604020202020204" pitchFamily="34" charset="0"/>
              </a:rPr>
              <a:t>Then he said, I pray thee therefore, father, that thou </a:t>
            </a:r>
            <a:r>
              <a:rPr lang="en-US" dirty="0" err="1">
                <a:latin typeface="Arial" panose="020B0604020202020204" pitchFamily="34" charset="0"/>
                <a:cs typeface="Arial" panose="020B0604020202020204" pitchFamily="34" charset="0"/>
              </a:rPr>
              <a:t>wouldest</a:t>
            </a:r>
            <a:r>
              <a:rPr lang="en-US" dirty="0">
                <a:latin typeface="Arial" panose="020B0604020202020204" pitchFamily="34" charset="0"/>
                <a:cs typeface="Arial" panose="020B0604020202020204" pitchFamily="34" charset="0"/>
              </a:rPr>
              <a:t> send him to my father's </a:t>
            </a:r>
            <a:r>
              <a:rPr lang="en-US" b="1" dirty="0">
                <a:latin typeface="Arial" panose="020B0604020202020204" pitchFamily="34" charset="0"/>
                <a:cs typeface="Arial" panose="020B0604020202020204" pitchFamily="34" charset="0"/>
              </a:rPr>
              <a:t>house: 28 </a:t>
            </a:r>
            <a:r>
              <a:rPr lang="en-US" dirty="0">
                <a:latin typeface="Arial" panose="020B0604020202020204" pitchFamily="34" charset="0"/>
                <a:cs typeface="Arial" panose="020B0604020202020204" pitchFamily="34" charset="0"/>
              </a:rPr>
              <a:t>For I have five brethren; that he may testify unto them, lest they also come into this place of torment.</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Abraham saith unto him, They have Moses and the prophets; let them hear them.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And he said, Nay, father Abraham: but if one went unto them from the dead, they will repent. </a:t>
            </a:r>
            <a:r>
              <a:rPr lang="en-US" b="1" dirty="0">
                <a:latin typeface="Arial" panose="020B0604020202020204" pitchFamily="34" charset="0"/>
                <a:cs typeface="Arial" panose="020B0604020202020204" pitchFamily="34" charset="0"/>
              </a:rPr>
              <a:t>31 </a:t>
            </a:r>
            <a:r>
              <a:rPr lang="en-US" dirty="0">
                <a:latin typeface="Arial" panose="020B0604020202020204" pitchFamily="34" charset="0"/>
                <a:cs typeface="Arial" panose="020B0604020202020204" pitchFamily="34" charset="0"/>
              </a:rPr>
              <a:t>And he said unto him, If they hear not Moses and the prophets, neither will they be persuaded, though one rose from the dead.</a:t>
            </a:r>
          </a:p>
        </p:txBody>
      </p:sp>
      <p:sp>
        <p:nvSpPr>
          <p:cNvPr id="4" name="Slide Number Placeholder 3"/>
          <p:cNvSpPr>
            <a:spLocks noGrp="1"/>
          </p:cNvSpPr>
          <p:nvPr>
            <p:ph type="sldNum" sz="quarter" idx="5"/>
          </p:nvPr>
        </p:nvSpPr>
        <p:spPr/>
        <p:txBody>
          <a:bodyPr/>
          <a:lstStyle/>
          <a:p>
            <a:fld id="{DC0D42F3-CDD5-4B19-B3DB-7C5223465AF0}" type="slidenum">
              <a:rPr lang="en-US" smtClean="0"/>
              <a:t>8</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2102199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r>
              <a:rPr lang="en-US" b="1" dirty="0">
                <a:latin typeface="Arial" panose="020B0604020202020204" pitchFamily="34" charset="0"/>
                <a:cs typeface="Arial" panose="020B0604020202020204" pitchFamily="34" charset="0"/>
              </a:rPr>
              <a:t>The Judgment of Christ will be righteous - no mistakes - No hidden evidence from the mind and eyes of God and His Son - no appeals courts -  there will be no impartiality or respect of persons - it will be FINAL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12:48-50 KJV 48 </a:t>
            </a:r>
            <a:r>
              <a:rPr lang="en-US" dirty="0">
                <a:latin typeface="Arial" panose="020B0604020202020204" pitchFamily="34" charset="0"/>
                <a:cs typeface="Arial" panose="020B0604020202020204" pitchFamily="34" charset="0"/>
              </a:rPr>
              <a:t>He that </a:t>
            </a:r>
            <a:r>
              <a:rPr lang="en-US" dirty="0" err="1">
                <a:latin typeface="Arial" panose="020B0604020202020204" pitchFamily="34" charset="0"/>
                <a:cs typeface="Arial" panose="020B0604020202020204" pitchFamily="34" charset="0"/>
              </a:rPr>
              <a:t>rejecteth</a:t>
            </a:r>
            <a:r>
              <a:rPr lang="en-US" dirty="0">
                <a:latin typeface="Arial" panose="020B0604020202020204" pitchFamily="34" charset="0"/>
                <a:cs typeface="Arial" panose="020B0604020202020204" pitchFamily="34" charset="0"/>
              </a:rPr>
              <a:t> me, and </a:t>
            </a:r>
            <a:r>
              <a:rPr lang="en-US" dirty="0" err="1">
                <a:latin typeface="Arial" panose="020B0604020202020204" pitchFamily="34" charset="0"/>
                <a:cs typeface="Arial" panose="020B0604020202020204" pitchFamily="34" charset="0"/>
              </a:rPr>
              <a:t>receiveth</a:t>
            </a:r>
            <a:r>
              <a:rPr lang="en-US" dirty="0">
                <a:latin typeface="Arial" panose="020B0604020202020204" pitchFamily="34" charset="0"/>
                <a:cs typeface="Arial" panose="020B0604020202020204" pitchFamily="34" charset="0"/>
              </a:rPr>
              <a:t> not my words, hath one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him: the word that I have spoken, the same shall judge him in the last day. </a:t>
            </a:r>
            <a:r>
              <a:rPr lang="en-US" b="1" dirty="0">
                <a:latin typeface="Arial" panose="020B0604020202020204" pitchFamily="34" charset="0"/>
                <a:cs typeface="Arial" panose="020B0604020202020204" pitchFamily="34" charset="0"/>
              </a:rPr>
              <a:t>49 </a:t>
            </a:r>
            <a:r>
              <a:rPr lang="en-US" dirty="0">
                <a:latin typeface="Arial" panose="020B0604020202020204" pitchFamily="34" charset="0"/>
                <a:cs typeface="Arial" panose="020B0604020202020204" pitchFamily="34" charset="0"/>
              </a:rPr>
              <a:t>For I have not spoken of myself; but the Father which sent me, he gave me a commandment, what I should say, and what I should speak</a:t>
            </a:r>
            <a:r>
              <a:rPr lang="en-US" b="1" dirty="0">
                <a:latin typeface="Arial" panose="020B0604020202020204" pitchFamily="34" charset="0"/>
                <a:cs typeface="Arial" panose="020B0604020202020204" pitchFamily="34" charset="0"/>
              </a:rPr>
              <a:t>. 50 </a:t>
            </a:r>
            <a:r>
              <a:rPr lang="en-US" dirty="0">
                <a:latin typeface="Arial" panose="020B0604020202020204" pitchFamily="34" charset="0"/>
                <a:cs typeface="Arial" panose="020B0604020202020204" pitchFamily="34" charset="0"/>
              </a:rPr>
              <a:t>And I know that his commandment is life everlasting: whatsoever I speak therefore, even as the Father said unto me, so I speak.</a:t>
            </a:r>
          </a:p>
          <a:p>
            <a:r>
              <a:rPr lang="en-US" b="1" dirty="0">
                <a:latin typeface="Arial" panose="020B0604020202020204" pitchFamily="34" charset="0"/>
                <a:cs typeface="Arial" panose="020B0604020202020204" pitchFamily="34" charset="0"/>
              </a:rPr>
              <a:t>Acts 17:30-31 KJV 30 </a:t>
            </a:r>
            <a:r>
              <a:rPr lang="en-US" dirty="0">
                <a:latin typeface="Arial" panose="020B0604020202020204" pitchFamily="34" charset="0"/>
                <a:cs typeface="Arial" panose="020B0604020202020204" pitchFamily="34" charset="0"/>
              </a:rPr>
              <a:t>And the times of this ignorance God winked at; but now </a:t>
            </a:r>
            <a:r>
              <a:rPr lang="en-US" dirty="0" err="1">
                <a:latin typeface="Arial" panose="020B0604020202020204" pitchFamily="34" charset="0"/>
                <a:cs typeface="Arial" panose="020B0604020202020204" pitchFamily="34" charset="0"/>
              </a:rPr>
              <a:t>commandeth</a:t>
            </a:r>
            <a:r>
              <a:rPr 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r>
              <a:rPr lang="en-US" b="1" dirty="0">
                <a:latin typeface="Arial" panose="020B0604020202020204" pitchFamily="34" charset="0"/>
                <a:cs typeface="Arial" panose="020B0604020202020204" pitchFamily="34" charset="0"/>
              </a:rPr>
              <a:t>2 Timothy 4:8 KJV 8 </a:t>
            </a:r>
            <a:r>
              <a:rPr lang="en-US" dirty="0">
                <a:latin typeface="Arial" panose="020B0604020202020204" pitchFamily="34" charset="0"/>
                <a:cs typeface="Arial" panose="020B0604020202020204" pitchFamily="34" charset="0"/>
              </a:rPr>
              <a:t>Henceforth there is laid up for me a crown of righteousness, which the Lord, the righteous judge, shall give me at that day: and not to me only, but unto all them also that love his appearing.</a:t>
            </a:r>
          </a:p>
          <a:p>
            <a:r>
              <a:rPr lang="en-US" b="1" dirty="0">
                <a:latin typeface="Arial" panose="020B0604020202020204" pitchFamily="34" charset="0"/>
                <a:cs typeface="Arial" panose="020B0604020202020204" pitchFamily="34" charset="0"/>
              </a:rPr>
              <a:t>Romans 14:12 KJV 12 </a:t>
            </a:r>
            <a:r>
              <a:rPr lang="en-US" dirty="0">
                <a:latin typeface="Arial" panose="020B0604020202020204" pitchFamily="34" charset="0"/>
                <a:cs typeface="Arial" panose="020B0604020202020204" pitchFamily="34" charset="0"/>
              </a:rPr>
              <a:t>So then every one of us shall give account of himself to God. </a:t>
            </a:r>
          </a:p>
          <a:p>
            <a:r>
              <a:rPr lang="en-US" b="1" dirty="0">
                <a:latin typeface="Arial" panose="020B0604020202020204" pitchFamily="34" charset="0"/>
                <a:cs typeface="Arial" panose="020B0604020202020204" pitchFamily="34" charset="0"/>
              </a:rPr>
              <a:t>Matthew 16:27 KJV 27 </a:t>
            </a:r>
            <a:r>
              <a:rPr lang="en-US" dirty="0">
                <a:latin typeface="Arial" panose="020B0604020202020204" pitchFamily="34" charset="0"/>
                <a:cs typeface="Arial" panose="020B0604020202020204" pitchFamily="34" charset="0"/>
              </a:rPr>
              <a:t>For the Son of man shall come in the glory of his Father with his angels; and then </a:t>
            </a:r>
            <a:r>
              <a:rPr lang="en-US" b="1" dirty="0">
                <a:latin typeface="Arial" panose="020B0604020202020204" pitchFamily="34" charset="0"/>
                <a:cs typeface="Arial" panose="020B0604020202020204" pitchFamily="34" charset="0"/>
              </a:rPr>
              <a:t>he shall reward every man according to his works</a:t>
            </a:r>
          </a:p>
        </p:txBody>
      </p:sp>
      <p:sp>
        <p:nvSpPr>
          <p:cNvPr id="4" name="Slide Number Placeholder 3"/>
          <p:cNvSpPr>
            <a:spLocks noGrp="1"/>
          </p:cNvSpPr>
          <p:nvPr>
            <p:ph type="sldNum" sz="quarter" idx="5"/>
          </p:nvPr>
        </p:nvSpPr>
        <p:spPr/>
        <p:txBody>
          <a:bodyPr/>
          <a:lstStyle/>
          <a:p>
            <a:fld id="{DC0D42F3-CDD5-4B19-B3DB-7C5223465AF0}" type="slidenum">
              <a:rPr lang="en-US" smtClean="0"/>
              <a:t>9</a:t>
            </a:fld>
            <a:endParaRPr lang="en-US" dirty="0"/>
          </a:p>
        </p:txBody>
      </p:sp>
      <p:sp>
        <p:nvSpPr>
          <p:cNvPr id="5" name="Date Placeholder 4">
            <a:extLst>
              <a:ext uri="{FF2B5EF4-FFF2-40B4-BE49-F238E27FC236}">
                <a16:creationId xmlns:a16="http://schemas.microsoft.com/office/drawing/2014/main" id="{8244E966-9D92-9D0C-1ED2-CC8D62F3AFA1}"/>
              </a:ext>
            </a:extLst>
          </p:cNvPr>
          <p:cNvSpPr>
            <a:spLocks noGrp="1"/>
          </p:cNvSpPr>
          <p:nvPr>
            <p:ph type="dt" idx="1"/>
          </p:nvPr>
        </p:nvSpPr>
        <p:spPr/>
        <p:txBody>
          <a:bodyPr/>
          <a:lstStyle/>
          <a:p>
            <a:r>
              <a:rPr lang="en-US"/>
              <a:t>5/22/2022 AM</a:t>
            </a:r>
            <a:endParaRPr lang="en-US" dirty="0"/>
          </a:p>
        </p:txBody>
      </p:sp>
    </p:spTree>
    <p:extLst>
      <p:ext uri="{BB962C8B-B14F-4D97-AF65-F5344CB8AC3E}">
        <p14:creationId xmlns:p14="http://schemas.microsoft.com/office/powerpoint/2010/main" val="1404041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36426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36284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9508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98196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67805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E312BF-6E7B-46F2-B83A-98982FB970FA}"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545865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45354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676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8494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46323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09628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5/23/2022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7788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5/23/2022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14609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3852E-F5CF-4AEE-8E73-07BBAD90892A}" type="datetime1">
              <a:rPr lang="en-US" smtClean="0"/>
              <a:t>5/23/2022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79322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7952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5533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E312BF-6E7B-46F2-B83A-98982FB970FA}" type="datetime1">
              <a:rPr lang="en-US" smtClean="0"/>
              <a:t>5/23/2022</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814705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611531" y="2465356"/>
            <a:ext cx="6681268" cy="2340568"/>
          </a:xfrm>
        </p:spPr>
        <p:txBody>
          <a:bodyPr>
            <a:noAutofit/>
          </a:bodyPr>
          <a:lstStyle/>
          <a:p>
            <a:pPr algn="ctr">
              <a:lnSpc>
                <a:spcPct val="90000"/>
              </a:lnSpc>
            </a:pPr>
            <a:r>
              <a:rPr lang="en-US" sz="8000" b="1" dirty="0">
                <a:solidFill>
                  <a:schemeClr val="accent2">
                    <a:lumMod val="60000"/>
                    <a:lumOff val="40000"/>
                  </a:schemeClr>
                </a:solidFill>
                <a:latin typeface="Candara" panose="020E0502030303020204" pitchFamily="34" charset="0"/>
              </a:rPr>
              <a:t>The Greatest Day Coming</a:t>
            </a:r>
          </a:p>
        </p:txBody>
      </p:sp>
    </p:spTree>
    <p:extLst>
      <p:ext uri="{BB962C8B-B14F-4D97-AF65-F5344CB8AC3E}">
        <p14:creationId xmlns:p14="http://schemas.microsoft.com/office/powerpoint/2010/main" val="41256246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951804" y="577976"/>
            <a:ext cx="6826945" cy="779182"/>
          </a:xfrm>
        </p:spPr>
        <p:txBody>
          <a:bodyPr>
            <a:normAutofit/>
          </a:bodyPr>
          <a:lstStyle/>
          <a:p>
            <a:r>
              <a:rPr lang="en-US" sz="4400" b="1" dirty="0">
                <a:solidFill>
                  <a:srgbClr val="FFFFFF"/>
                </a:solidFill>
                <a:latin typeface="Candara" panose="020E0502030303020204" pitchFamily="34" charset="0"/>
              </a:rPr>
              <a:t>BOOKS Will Be Opened</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829725" y="1613551"/>
            <a:ext cx="6750092" cy="5252916"/>
          </a:xfrm>
        </p:spPr>
        <p:txBody>
          <a:bodyPr>
            <a:noAutofit/>
          </a:bodyPr>
          <a:lstStyle/>
          <a:p>
            <a:pPr marL="0" indent="0">
              <a:spcBef>
                <a:spcPts val="0"/>
              </a:spcBef>
              <a:spcAft>
                <a:spcPts val="600"/>
              </a:spcAft>
              <a:buNone/>
            </a:pPr>
            <a:r>
              <a:rPr lang="en-US" sz="3000" b="1" i="1" dirty="0">
                <a:solidFill>
                  <a:srgbClr val="FFFFFF"/>
                </a:solidFill>
                <a:latin typeface="Candara" panose="020E0502030303020204" pitchFamily="34" charset="0"/>
              </a:rPr>
              <a:t>“</a:t>
            </a:r>
            <a:r>
              <a:rPr lang="en-US" sz="3000" b="1" i="1" dirty="0">
                <a:solidFill>
                  <a:schemeClr val="accent2"/>
                </a:solidFill>
                <a:latin typeface="Candara" panose="020E0502030303020204" pitchFamily="34" charset="0"/>
              </a:rPr>
              <a:t>12</a:t>
            </a:r>
            <a:r>
              <a:rPr lang="en-US" sz="3000" b="1" i="1" dirty="0">
                <a:solidFill>
                  <a:srgbClr val="FFFFFF"/>
                </a:solidFill>
                <a:latin typeface="Candara" panose="020E0502030303020204" pitchFamily="34" charset="0"/>
              </a:rPr>
              <a:t> And I saw the dead, small and great, stand before God; and </a:t>
            </a:r>
            <a:r>
              <a:rPr lang="en-US" sz="3000" b="1" i="1" dirty="0">
                <a:solidFill>
                  <a:srgbClr val="FFFF00"/>
                </a:solidFill>
                <a:latin typeface="Candara" panose="020E0502030303020204" pitchFamily="34" charset="0"/>
              </a:rPr>
              <a:t>the books </a:t>
            </a:r>
            <a:r>
              <a:rPr lang="en-US" sz="3000" b="1" i="1" dirty="0">
                <a:solidFill>
                  <a:srgbClr val="FFFFFF"/>
                </a:solidFill>
                <a:latin typeface="Candara" panose="020E0502030303020204" pitchFamily="34" charset="0"/>
              </a:rPr>
              <a:t>were opened: and </a:t>
            </a:r>
            <a:r>
              <a:rPr lang="en-US" sz="3000" b="1" i="1" dirty="0">
                <a:solidFill>
                  <a:srgbClr val="FFFF00"/>
                </a:solidFill>
                <a:latin typeface="Candara" panose="020E0502030303020204" pitchFamily="34" charset="0"/>
              </a:rPr>
              <a:t>another book </a:t>
            </a:r>
            <a:r>
              <a:rPr lang="en-US" sz="3000" b="1" i="1" dirty="0">
                <a:solidFill>
                  <a:srgbClr val="FFFFFF"/>
                </a:solidFill>
                <a:latin typeface="Candara" panose="020E0502030303020204" pitchFamily="34" charset="0"/>
              </a:rPr>
              <a:t>was opened, which is the book of life: and the dead were judged out of those things which were written in the books, according to their works” - </a:t>
            </a:r>
            <a:r>
              <a:rPr lang="en-US" sz="3000" dirty="0">
                <a:solidFill>
                  <a:srgbClr val="FFFFFF"/>
                </a:solidFill>
                <a:latin typeface="Candara" panose="020E0502030303020204" pitchFamily="34" charset="0"/>
              </a:rPr>
              <a:t>Revelation 20:12</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Revelation 22:12; </a:t>
            </a:r>
            <a:r>
              <a:rPr lang="en-US" sz="2800" dirty="0" err="1">
                <a:solidFill>
                  <a:srgbClr val="FFFFFF"/>
                </a:solidFill>
                <a:latin typeface="Candara" panose="020E0502030303020204" pitchFamily="34" charset="0"/>
              </a:rPr>
              <a:t>cf</a:t>
            </a:r>
            <a:r>
              <a:rPr lang="en-US" sz="2800" dirty="0">
                <a:solidFill>
                  <a:srgbClr val="FFFFFF"/>
                </a:solidFill>
                <a:latin typeface="Candara" panose="020E0502030303020204" pitchFamily="34" charset="0"/>
              </a:rPr>
              <a:t> Exodus 32:29-35</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Luke 10:20</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Hebrews 12:23</a:t>
            </a:r>
          </a:p>
          <a:p>
            <a:pPr>
              <a:spcBef>
                <a:spcPts val="0"/>
              </a:spcBef>
              <a:spcAft>
                <a:spcPts val="600"/>
              </a:spcAft>
              <a:buClr>
                <a:schemeClr val="bg1"/>
              </a:buClr>
              <a:buFont typeface="Wingdings" panose="05000000000000000000" pitchFamily="2" charset="2"/>
              <a:buChar char="§"/>
            </a:pPr>
            <a:endParaRPr lang="en-US" sz="3000" dirty="0">
              <a:solidFill>
                <a:srgbClr val="FFFFFF"/>
              </a:solidFill>
              <a:latin typeface="Candara" panose="020E0502030303020204" pitchFamily="34" charset="0"/>
            </a:endParaRPr>
          </a:p>
          <a:p>
            <a:pPr>
              <a:spcBef>
                <a:spcPts val="0"/>
              </a:spcBef>
              <a:spcAft>
                <a:spcPts val="600"/>
              </a:spcAft>
              <a:buFont typeface="Wingdings" panose="05000000000000000000" pitchFamily="2" charset="2"/>
              <a:buChar char="§"/>
            </a:pPr>
            <a:endParaRPr lang="en-US" sz="3000" dirty="0">
              <a:solidFill>
                <a:srgbClr val="FFFFFF"/>
              </a:solidFill>
              <a:latin typeface="Candara" panose="020E0502030303020204" pitchFamily="34" charset="0"/>
            </a:endParaRP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6"/>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20529554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969258" y="325095"/>
            <a:ext cx="6826945" cy="779182"/>
          </a:xfrm>
        </p:spPr>
        <p:txBody>
          <a:bodyPr>
            <a:normAutofit fontScale="90000"/>
          </a:bodyPr>
          <a:lstStyle/>
          <a:p>
            <a:r>
              <a:rPr lang="en-US" sz="4400" b="1" dirty="0">
                <a:solidFill>
                  <a:srgbClr val="FFFFFF"/>
                </a:solidFill>
                <a:latin typeface="Candara" panose="020E0502030303020204" pitchFamily="34" charset="0"/>
              </a:rPr>
              <a:t>DEMONSTRATION of Power</a:t>
            </a:r>
            <a:br>
              <a:rPr lang="en-US" sz="4400" b="1" dirty="0">
                <a:solidFill>
                  <a:srgbClr val="FFFFFF"/>
                </a:solidFill>
                <a:latin typeface="Candara" panose="020E0502030303020204" pitchFamily="34" charset="0"/>
              </a:rPr>
            </a:br>
            <a:r>
              <a:rPr lang="en-US" sz="4400" b="1" dirty="0">
                <a:solidFill>
                  <a:srgbClr val="FFFFFF"/>
                </a:solidFill>
                <a:latin typeface="Candara" panose="020E0502030303020204" pitchFamily="34" charset="0"/>
              </a:rPr>
              <a:t>Will Be Seen </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912718" y="1720157"/>
            <a:ext cx="6791514" cy="4990885"/>
          </a:xfrm>
        </p:spPr>
        <p:txBody>
          <a:bodyPr>
            <a:noAutofit/>
          </a:bodyPr>
          <a:lstStyle/>
          <a:p>
            <a:pPr marL="0" indent="0">
              <a:spcBef>
                <a:spcPts val="0"/>
              </a:spcBef>
              <a:spcAft>
                <a:spcPts val="600"/>
              </a:spcAft>
              <a:buNone/>
            </a:pPr>
            <a:r>
              <a:rPr lang="en-US" sz="2800" b="1" i="1" dirty="0">
                <a:solidFill>
                  <a:srgbClr val="FFFFFF"/>
                </a:solidFill>
                <a:latin typeface="Candara" panose="020E0502030303020204" pitchFamily="34" charset="0"/>
              </a:rPr>
              <a:t>“</a:t>
            </a:r>
            <a:r>
              <a:rPr lang="en-US" sz="2800" b="1" i="1" dirty="0">
                <a:solidFill>
                  <a:schemeClr val="accent2"/>
                </a:solidFill>
                <a:latin typeface="Candara" panose="020E0502030303020204" pitchFamily="34" charset="0"/>
              </a:rPr>
              <a:t>7</a:t>
            </a:r>
            <a:r>
              <a:rPr lang="en-US" sz="2800" b="1" i="1" dirty="0">
                <a:solidFill>
                  <a:srgbClr val="FFFFFF"/>
                </a:solidFill>
                <a:latin typeface="Candara" panose="020E0502030303020204" pitchFamily="34" charset="0"/>
              </a:rPr>
              <a:t> And to you who are troubled rest with us, when the Lord Jesus shall be revealed from heaven with his mighty angels, </a:t>
            </a:r>
            <a:r>
              <a:rPr lang="en-US" sz="2800" b="1" i="1" dirty="0">
                <a:solidFill>
                  <a:schemeClr val="accent2"/>
                </a:solidFill>
                <a:latin typeface="Candara" panose="020E0502030303020204" pitchFamily="34" charset="0"/>
              </a:rPr>
              <a:t>8</a:t>
            </a:r>
            <a:r>
              <a:rPr lang="en-US" sz="2800" b="1" i="1" dirty="0">
                <a:solidFill>
                  <a:srgbClr val="FFFFFF"/>
                </a:solidFill>
                <a:latin typeface="Candara" panose="020E0502030303020204" pitchFamily="34" charset="0"/>
              </a:rPr>
              <a:t> In flaming fire </a:t>
            </a:r>
            <a:r>
              <a:rPr lang="en-US" sz="2800" b="1" i="1" dirty="0">
                <a:solidFill>
                  <a:srgbClr val="FFFF00"/>
                </a:solidFill>
                <a:latin typeface="Candara" panose="020E0502030303020204" pitchFamily="34" charset="0"/>
              </a:rPr>
              <a:t>taking vengeance</a:t>
            </a:r>
            <a:r>
              <a:rPr lang="en-US" sz="2800" b="1" i="1" dirty="0">
                <a:solidFill>
                  <a:srgbClr val="FFFFFF"/>
                </a:solidFill>
                <a:latin typeface="Candara" panose="020E0502030303020204" pitchFamily="34" charset="0"/>
              </a:rPr>
              <a:t> on them that know not God, and that obey not the gospel of our Lord Jesus Christ: </a:t>
            </a:r>
            <a:r>
              <a:rPr lang="en-US" sz="2800" b="1" i="1" dirty="0">
                <a:solidFill>
                  <a:schemeClr val="accent2"/>
                </a:solidFill>
                <a:latin typeface="Candara" panose="020E0502030303020204" pitchFamily="34" charset="0"/>
              </a:rPr>
              <a:t>9</a:t>
            </a:r>
            <a:r>
              <a:rPr lang="en-US" sz="2800" b="1" i="1" dirty="0">
                <a:solidFill>
                  <a:srgbClr val="FFFFFF"/>
                </a:solidFill>
                <a:latin typeface="Candara" panose="020E0502030303020204" pitchFamily="34" charset="0"/>
              </a:rPr>
              <a:t> Who shall be </a:t>
            </a:r>
            <a:r>
              <a:rPr lang="en-US" sz="2800" b="1" i="1" dirty="0">
                <a:solidFill>
                  <a:srgbClr val="FFFF00"/>
                </a:solidFill>
                <a:latin typeface="Candara" panose="020E0502030303020204" pitchFamily="34" charset="0"/>
              </a:rPr>
              <a:t>punished with everlasting destruction </a:t>
            </a:r>
            <a:r>
              <a:rPr lang="en-US" sz="2800" b="1" i="1" dirty="0">
                <a:solidFill>
                  <a:srgbClr val="FFFFFF"/>
                </a:solidFill>
                <a:latin typeface="Candara" panose="020E0502030303020204" pitchFamily="34" charset="0"/>
              </a:rPr>
              <a:t>from the presence of the Lord, and from the glory of his power” </a:t>
            </a:r>
            <a:r>
              <a:rPr lang="en-US" sz="2800" dirty="0">
                <a:solidFill>
                  <a:srgbClr val="FFFFFF"/>
                </a:solidFill>
                <a:latin typeface="Candara" panose="020E0502030303020204" pitchFamily="34" charset="0"/>
              </a:rPr>
              <a:t>- 2 Thessalonians 1:7-9  </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	2 Peter 3:7; Mark 9:44,  46, 48</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Revelation 21:8</a:t>
            </a: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6"/>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3935365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951804" y="577976"/>
            <a:ext cx="6826945" cy="779182"/>
          </a:xfrm>
        </p:spPr>
        <p:txBody>
          <a:bodyPr>
            <a:normAutofit/>
          </a:bodyPr>
          <a:lstStyle/>
          <a:p>
            <a:r>
              <a:rPr lang="en-US" sz="4400" b="1" dirty="0">
                <a:solidFill>
                  <a:srgbClr val="FFFFFF"/>
                </a:solidFill>
                <a:latin typeface="Candara" panose="020E0502030303020204" pitchFamily="34" charset="0"/>
              </a:rPr>
              <a:t>VERDICT Will Follow</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859927" y="1498101"/>
            <a:ext cx="6826944" cy="5016999"/>
          </a:xfrm>
        </p:spPr>
        <p:txBody>
          <a:bodyPr>
            <a:noAutofit/>
          </a:bodyPr>
          <a:lstStyle/>
          <a:p>
            <a:pPr marL="0" indent="0">
              <a:spcBef>
                <a:spcPts val="0"/>
              </a:spcBef>
              <a:spcAft>
                <a:spcPts val="600"/>
              </a:spcAft>
              <a:buNone/>
            </a:pPr>
            <a:r>
              <a:rPr lang="en-US" sz="2800" b="1" i="1" dirty="0">
                <a:solidFill>
                  <a:schemeClr val="bg1"/>
                </a:solidFill>
                <a:latin typeface="Candara" panose="020E0502030303020204" pitchFamily="34" charset="0"/>
              </a:rPr>
              <a:t>“</a:t>
            </a:r>
            <a:r>
              <a:rPr lang="en-US" sz="2800" b="1" i="1" dirty="0">
                <a:solidFill>
                  <a:schemeClr val="accent2"/>
                </a:solidFill>
                <a:latin typeface="Candara" panose="020E0502030303020204" pitchFamily="34" charset="0"/>
              </a:rPr>
              <a:t>34</a:t>
            </a:r>
            <a:r>
              <a:rPr lang="en-US" sz="2800" b="1" i="1" dirty="0">
                <a:solidFill>
                  <a:srgbClr val="FFFFFF"/>
                </a:solidFill>
                <a:latin typeface="Candara" panose="020E0502030303020204" pitchFamily="34" charset="0"/>
              </a:rPr>
              <a:t> Then shall the King say unto them on his right hand, </a:t>
            </a:r>
            <a:r>
              <a:rPr lang="en-US" sz="2800" b="1" i="1" dirty="0">
                <a:solidFill>
                  <a:srgbClr val="FFFF00"/>
                </a:solidFill>
                <a:latin typeface="Candara" panose="020E0502030303020204" pitchFamily="34" charset="0"/>
              </a:rPr>
              <a:t>Come, ye blessed </a:t>
            </a:r>
            <a:r>
              <a:rPr lang="en-US" sz="2800" b="1" i="1" dirty="0">
                <a:solidFill>
                  <a:srgbClr val="FFFFFF"/>
                </a:solidFill>
                <a:latin typeface="Candara" panose="020E0502030303020204" pitchFamily="34" charset="0"/>
              </a:rPr>
              <a:t>of my Father, inherit the kingdom prepared for you from the foundation of the world” </a:t>
            </a:r>
            <a:r>
              <a:rPr lang="en-US" sz="2800" dirty="0">
                <a:solidFill>
                  <a:srgbClr val="FFFFFF"/>
                </a:solidFill>
                <a:latin typeface="Candara" panose="020E0502030303020204" pitchFamily="34" charset="0"/>
              </a:rPr>
              <a:t>- Matt. 25:34 </a:t>
            </a:r>
          </a:p>
          <a:p>
            <a:pPr marL="0" indent="0">
              <a:spcBef>
                <a:spcPts val="0"/>
              </a:spcBef>
              <a:spcAft>
                <a:spcPts val="600"/>
              </a:spcAft>
              <a:buNone/>
            </a:pPr>
            <a:r>
              <a:rPr lang="en-US" sz="2800" b="1" i="1" dirty="0">
                <a:solidFill>
                  <a:srgbClr val="FFFFFF"/>
                </a:solidFill>
                <a:latin typeface="Candara" panose="020E0502030303020204" pitchFamily="34" charset="0"/>
              </a:rPr>
              <a:t>“</a:t>
            </a:r>
            <a:r>
              <a:rPr lang="en-US" sz="2800" b="1" i="1" dirty="0">
                <a:solidFill>
                  <a:schemeClr val="accent2"/>
                </a:solidFill>
                <a:latin typeface="Candara" panose="020E0502030303020204" pitchFamily="34" charset="0"/>
              </a:rPr>
              <a:t>41</a:t>
            </a:r>
            <a:r>
              <a:rPr lang="en-US" sz="2800" b="1" i="1" dirty="0">
                <a:solidFill>
                  <a:srgbClr val="FFFFFF"/>
                </a:solidFill>
                <a:latin typeface="Candara" panose="020E0502030303020204" pitchFamily="34" charset="0"/>
              </a:rPr>
              <a:t> Then shall he say also unto them on the left hand, </a:t>
            </a:r>
            <a:r>
              <a:rPr lang="en-US" sz="2800" b="1" i="1" dirty="0">
                <a:solidFill>
                  <a:srgbClr val="FFFF00"/>
                </a:solidFill>
                <a:latin typeface="Candara" panose="020E0502030303020204" pitchFamily="34" charset="0"/>
              </a:rPr>
              <a:t>Depart from me, ye cursed</a:t>
            </a:r>
            <a:r>
              <a:rPr lang="en-US" sz="2800" b="1" i="1" dirty="0">
                <a:solidFill>
                  <a:srgbClr val="FFFFFF"/>
                </a:solidFill>
                <a:latin typeface="Candara" panose="020E0502030303020204" pitchFamily="34" charset="0"/>
              </a:rPr>
              <a:t>, into everlasting fire, prepared for the devil and his angel”</a:t>
            </a:r>
            <a:r>
              <a:rPr lang="en-US" sz="2800" dirty="0">
                <a:solidFill>
                  <a:srgbClr val="FFFFFF"/>
                </a:solidFill>
                <a:latin typeface="Candara" panose="020E0502030303020204" pitchFamily="34" charset="0"/>
              </a:rPr>
              <a:t>- Matthew 25:41</a:t>
            </a:r>
          </a:p>
          <a:p>
            <a:pPr marL="0" indent="0">
              <a:spcBef>
                <a:spcPts val="0"/>
              </a:spcBef>
              <a:spcAft>
                <a:spcPts val="600"/>
              </a:spcAft>
              <a:buNone/>
            </a:pPr>
            <a:r>
              <a:rPr lang="en-US" sz="2800" b="1" i="1" dirty="0">
                <a:solidFill>
                  <a:srgbClr val="FFFFFF"/>
                </a:solidFill>
                <a:latin typeface="Candara" panose="020E0502030303020204" pitchFamily="34" charset="0"/>
              </a:rPr>
              <a:t>“</a:t>
            </a:r>
            <a:r>
              <a:rPr lang="en-US" sz="2800" b="1" i="1" dirty="0">
                <a:solidFill>
                  <a:schemeClr val="accent2"/>
                </a:solidFill>
                <a:latin typeface="Candara" panose="020E0502030303020204" pitchFamily="34" charset="0"/>
              </a:rPr>
              <a:t>23 </a:t>
            </a:r>
            <a:r>
              <a:rPr lang="en-US" sz="2800" b="1" i="1" dirty="0">
                <a:solidFill>
                  <a:srgbClr val="FFFFFF"/>
                </a:solidFill>
                <a:latin typeface="Candara" panose="020E0502030303020204" pitchFamily="34" charset="0"/>
              </a:rPr>
              <a:t>And then will I profess unto them</a:t>
            </a:r>
            <a:r>
              <a:rPr lang="en-US" sz="2800" b="1" i="1" dirty="0">
                <a:solidFill>
                  <a:srgbClr val="FFFF00"/>
                </a:solidFill>
                <a:latin typeface="Candara" panose="020E0502030303020204" pitchFamily="34" charset="0"/>
              </a:rPr>
              <a:t>, I never knew you: depart from me, ye that work iniquity</a:t>
            </a:r>
            <a:r>
              <a:rPr lang="en-US" sz="2800" dirty="0">
                <a:solidFill>
                  <a:srgbClr val="FFFFFF"/>
                </a:solidFill>
                <a:latin typeface="Candara" panose="020E0502030303020204" pitchFamily="34" charset="0"/>
              </a:rPr>
              <a:t>” - Matthew 7:23</a:t>
            </a:r>
          </a:p>
          <a:p>
            <a:pPr marL="0" indent="0">
              <a:spcBef>
                <a:spcPts val="0"/>
              </a:spcBef>
              <a:spcAft>
                <a:spcPts val="600"/>
              </a:spcAft>
              <a:buNone/>
            </a:pPr>
            <a:endParaRPr lang="en-US" sz="2800" dirty="0">
              <a:solidFill>
                <a:srgbClr val="FFFFFF"/>
              </a:solidFill>
              <a:latin typeface="Candara" panose="020E0502030303020204" pitchFamily="34" charset="0"/>
            </a:endParaRP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6"/>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3973409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1006370" y="556559"/>
            <a:ext cx="6826945" cy="779182"/>
          </a:xfrm>
        </p:spPr>
        <p:txBody>
          <a:bodyPr>
            <a:normAutofit/>
          </a:bodyPr>
          <a:lstStyle/>
          <a:p>
            <a:r>
              <a:rPr lang="en-US" sz="4400" b="1" dirty="0">
                <a:solidFill>
                  <a:srgbClr val="FFFFFF"/>
                </a:solidFill>
                <a:latin typeface="Candara" panose="020E0502030303020204" pitchFamily="34" charset="0"/>
              </a:rPr>
              <a:t>END Ever Known To Come</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904243" y="1445014"/>
            <a:ext cx="6929072" cy="4407146"/>
          </a:xfrm>
        </p:spPr>
        <p:txBody>
          <a:bodyPr>
            <a:noAutofit/>
          </a:bodyPr>
          <a:lstStyle/>
          <a:p>
            <a:pPr marL="0" indent="0">
              <a:spcBef>
                <a:spcPts val="0"/>
              </a:spcBef>
              <a:spcAft>
                <a:spcPts val="600"/>
              </a:spcAft>
              <a:buNone/>
            </a:pPr>
            <a:r>
              <a:rPr lang="en-US" sz="2900" b="1" i="1" dirty="0">
                <a:solidFill>
                  <a:srgbClr val="FFFFFF"/>
                </a:solidFill>
                <a:latin typeface="Candara" panose="020E0502030303020204" pitchFamily="34" charset="0"/>
              </a:rPr>
              <a:t>“</a:t>
            </a:r>
            <a:r>
              <a:rPr lang="en-US" sz="2900" b="1" i="1" dirty="0">
                <a:solidFill>
                  <a:schemeClr val="accent2"/>
                </a:solidFill>
                <a:latin typeface="Candara" panose="020E0502030303020204" pitchFamily="34" charset="0"/>
              </a:rPr>
              <a:t>24</a:t>
            </a:r>
            <a:r>
              <a:rPr lang="en-US" sz="2900" b="1" i="1" dirty="0">
                <a:solidFill>
                  <a:srgbClr val="FFFFFF"/>
                </a:solidFill>
                <a:latin typeface="Candara" panose="020E0502030303020204" pitchFamily="34" charset="0"/>
              </a:rPr>
              <a:t> </a:t>
            </a:r>
            <a:r>
              <a:rPr lang="en-US" sz="2900" b="1" i="1" dirty="0">
                <a:solidFill>
                  <a:srgbClr val="FFFF00"/>
                </a:solidFill>
                <a:latin typeface="Candara" panose="020E0502030303020204" pitchFamily="34" charset="0"/>
              </a:rPr>
              <a:t>Then cometh the end</a:t>
            </a:r>
            <a:r>
              <a:rPr lang="en-US" sz="2900" b="1" i="1" dirty="0">
                <a:solidFill>
                  <a:srgbClr val="FFFFFF"/>
                </a:solidFill>
                <a:latin typeface="Candara" panose="020E0502030303020204" pitchFamily="34" charset="0"/>
              </a:rPr>
              <a:t>, when he shall have delivered up the kingdom to God, even the Father; when he shall have put down all rule and all authority and power” </a:t>
            </a:r>
            <a:r>
              <a:rPr lang="en-US" sz="2900" dirty="0">
                <a:solidFill>
                  <a:srgbClr val="FFFFFF"/>
                </a:solidFill>
                <a:latin typeface="Candara" panose="020E0502030303020204" pitchFamily="34" charset="0"/>
              </a:rPr>
              <a:t>- 1 Corinthians 15:24ff </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The Kingdom (church) &amp; authority - vs 25</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Death (Physical &amp; Spiritual) - vs 26</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Time &amp; all things end - Eternity begins</a:t>
            </a:r>
          </a:p>
          <a:p>
            <a:pPr lvl="1">
              <a:spcBef>
                <a:spcPts val="0"/>
              </a:spcBef>
              <a:spcAft>
                <a:spcPts val="600"/>
              </a:spcAft>
              <a:buClr>
                <a:schemeClr val="bg1"/>
              </a:buClr>
              <a:buFont typeface="Wingdings" panose="05000000000000000000" pitchFamily="2" charset="2"/>
              <a:buChar char="§"/>
            </a:pPr>
            <a:r>
              <a:rPr lang="en-US" sz="2600" dirty="0">
                <a:solidFill>
                  <a:srgbClr val="FFFFFF"/>
                </a:solidFill>
                <a:latin typeface="Candara" panose="020E0502030303020204" pitchFamily="34" charset="0"/>
              </a:rPr>
              <a:t>2 Peter 3:7-14</a:t>
            </a: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7"/>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4" name="TextBox 3">
            <a:extLst>
              <a:ext uri="{FF2B5EF4-FFF2-40B4-BE49-F238E27FC236}">
                <a16:creationId xmlns:a16="http://schemas.microsoft.com/office/drawing/2014/main" id="{0DDF29FA-41BE-ADFD-3266-959105DDD0B3}"/>
              </a:ext>
            </a:extLst>
          </p:cNvPr>
          <p:cNvSpPr txBox="1"/>
          <p:nvPr/>
        </p:nvSpPr>
        <p:spPr>
          <a:xfrm>
            <a:off x="1079594" y="5627331"/>
            <a:ext cx="7124655" cy="923330"/>
          </a:xfrm>
          <a:prstGeom prst="rect">
            <a:avLst/>
          </a:prstGeom>
          <a:noFill/>
        </p:spPr>
        <p:txBody>
          <a:bodyPr wrap="square" rtlCol="0">
            <a:spAutoFit/>
          </a:bodyPr>
          <a:lstStyle/>
          <a:p>
            <a:r>
              <a:rPr lang="en-US" sz="4400" b="1" dirty="0">
                <a:solidFill>
                  <a:srgbClr val="FFFF00"/>
                </a:solidFill>
                <a:latin typeface="Candara" panose="020E0502030303020204" pitchFamily="34" charset="0"/>
              </a:rPr>
              <a:t>This Will Be The </a:t>
            </a:r>
            <a:r>
              <a:rPr lang="en-US" sz="5400" b="1" dirty="0">
                <a:solidFill>
                  <a:srgbClr val="FFFF00"/>
                </a:solidFill>
                <a:latin typeface="Candara" panose="020E0502030303020204" pitchFamily="34" charset="0"/>
              </a:rPr>
              <a:t>LAST</a:t>
            </a:r>
            <a:r>
              <a:rPr lang="en-US" sz="4400" b="1" dirty="0">
                <a:solidFill>
                  <a:srgbClr val="FFFF00"/>
                </a:solidFill>
                <a:latin typeface="Candara" panose="020E0502030303020204" pitchFamily="34" charset="0"/>
              </a:rPr>
              <a:t> Day!</a:t>
            </a:r>
          </a:p>
        </p:txBody>
      </p:sp>
    </p:spTree>
    <p:extLst>
      <p:ext uri="{BB962C8B-B14F-4D97-AF65-F5344CB8AC3E}">
        <p14:creationId xmlns:p14="http://schemas.microsoft.com/office/powerpoint/2010/main" val="32444036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2ECEA-6DE9-E06D-97BB-D2A83F22512B}"/>
              </a:ext>
            </a:extLst>
          </p:cNvPr>
          <p:cNvSpPr>
            <a:spLocks noGrp="1"/>
          </p:cNvSpPr>
          <p:nvPr>
            <p:ph type="title"/>
          </p:nvPr>
        </p:nvSpPr>
        <p:spPr>
          <a:xfrm>
            <a:off x="2288541" y="5775738"/>
            <a:ext cx="3540760" cy="774700"/>
          </a:xfrm>
        </p:spPr>
        <p:txBody>
          <a:bodyPr>
            <a:normAutofit/>
          </a:bodyPr>
          <a:lstStyle/>
          <a:p>
            <a:r>
              <a:rPr lang="en-US" sz="4400" b="1" dirty="0">
                <a:solidFill>
                  <a:schemeClr val="tx2">
                    <a:lumMod val="60000"/>
                    <a:lumOff val="40000"/>
                  </a:schemeClr>
                </a:solidFill>
                <a:latin typeface="Candara" panose="020E0502030303020204" pitchFamily="34" charset="0"/>
              </a:rPr>
              <a:t>CONCLUSION</a:t>
            </a:r>
            <a:endParaRPr lang="en-US" sz="4400" dirty="0">
              <a:solidFill>
                <a:schemeClr val="tx2">
                  <a:lumMod val="60000"/>
                  <a:lumOff val="40000"/>
                </a:schemeClr>
              </a:solidFill>
              <a:latin typeface="Candara" panose="020E0502030303020204" pitchFamily="34" charset="0"/>
            </a:endParaRPr>
          </a:p>
        </p:txBody>
      </p:sp>
      <p:sp>
        <p:nvSpPr>
          <p:cNvPr id="3" name="Content Placeholder 2">
            <a:extLst>
              <a:ext uri="{FF2B5EF4-FFF2-40B4-BE49-F238E27FC236}">
                <a16:creationId xmlns:a16="http://schemas.microsoft.com/office/drawing/2014/main" id="{29173BBA-B74D-D444-C50D-EB536E2674AF}"/>
              </a:ext>
            </a:extLst>
          </p:cNvPr>
          <p:cNvSpPr>
            <a:spLocks noGrp="1"/>
          </p:cNvSpPr>
          <p:nvPr>
            <p:ph idx="1"/>
          </p:nvPr>
        </p:nvSpPr>
        <p:spPr>
          <a:xfrm>
            <a:off x="1167131" y="1234440"/>
            <a:ext cx="5783580" cy="4091939"/>
          </a:xfrm>
          <a:solidFill>
            <a:schemeClr val="accent2">
              <a:lumMod val="40000"/>
              <a:lumOff val="60000"/>
            </a:schemeClr>
          </a:solidFill>
          <a:effectLst>
            <a:outerShdw blurRad="76200" dir="18900000" sy="23000" kx="-1200000" algn="bl" rotWithShape="0">
              <a:prstClr val="black">
                <a:alpha val="20000"/>
              </a:prstClr>
            </a:outerShdw>
            <a:softEdge rad="31750"/>
          </a:effectLst>
        </p:spPr>
        <p:txBody>
          <a:bodyPr anchor="ctr">
            <a:normAutofit fontScale="92500"/>
          </a:bodyPr>
          <a:lstStyle/>
          <a:p>
            <a:pPr marL="0" indent="0" algn="ctr">
              <a:spcBef>
                <a:spcPts val="600"/>
              </a:spcBef>
              <a:buNone/>
            </a:pPr>
            <a:endParaRPr lang="en-US" sz="900" dirty="0">
              <a:latin typeface="Candara" panose="020E0502030303020204" pitchFamily="34" charset="0"/>
            </a:endParaRPr>
          </a:p>
          <a:p>
            <a:pPr marL="0" indent="0" algn="ctr">
              <a:spcBef>
                <a:spcPts val="400"/>
              </a:spcBef>
              <a:buNone/>
            </a:pPr>
            <a:r>
              <a:rPr lang="en-US" sz="4800" b="1" dirty="0">
                <a:latin typeface="Candara" panose="020E0502030303020204" pitchFamily="34" charset="0"/>
              </a:rPr>
              <a:t>Will Come!</a:t>
            </a:r>
          </a:p>
          <a:p>
            <a:pPr marL="0" indent="0" algn="ctr">
              <a:spcBef>
                <a:spcPts val="400"/>
              </a:spcBef>
              <a:buNone/>
            </a:pPr>
            <a:r>
              <a:rPr lang="en-US" sz="4800" b="1" dirty="0">
                <a:latin typeface="Candara" panose="020E0502030303020204" pitchFamily="34" charset="0"/>
              </a:rPr>
              <a:t>Hear God’s Word! </a:t>
            </a:r>
          </a:p>
          <a:p>
            <a:pPr marL="0" indent="0" algn="ctr">
              <a:spcBef>
                <a:spcPts val="400"/>
              </a:spcBef>
              <a:buNone/>
            </a:pPr>
            <a:r>
              <a:rPr lang="en-US" sz="4800" b="1" dirty="0">
                <a:latin typeface="Candara" panose="020E0502030303020204" pitchFamily="34" charset="0"/>
              </a:rPr>
              <a:t>Believe &amp; Obey Now!</a:t>
            </a:r>
          </a:p>
          <a:p>
            <a:pPr marL="0" indent="0" algn="ctr">
              <a:spcBef>
                <a:spcPts val="400"/>
              </a:spcBef>
              <a:buNone/>
            </a:pPr>
            <a:r>
              <a:rPr lang="en-US" sz="4800" b="1" dirty="0">
                <a:latin typeface="Candara" panose="020E0502030303020204" pitchFamily="34" charset="0"/>
              </a:rPr>
              <a:t>Be Ready!</a:t>
            </a:r>
          </a:p>
          <a:p>
            <a:pPr marL="0" indent="0" algn="ctr">
              <a:spcBef>
                <a:spcPts val="400"/>
              </a:spcBef>
              <a:buNone/>
            </a:pPr>
            <a:r>
              <a:rPr lang="en-US" sz="4800" b="1" dirty="0">
                <a:latin typeface="Candara" panose="020E0502030303020204" pitchFamily="34" charset="0"/>
              </a:rPr>
              <a:t>Watch! Watch! Watch!</a:t>
            </a:r>
            <a:endParaRPr lang="en-US" sz="3200" b="1" dirty="0">
              <a:latin typeface="Candara" panose="020E0502030303020204" pitchFamily="34" charset="0"/>
            </a:endParaRPr>
          </a:p>
          <a:p>
            <a:pPr marL="0" indent="0">
              <a:spcBef>
                <a:spcPts val="0"/>
              </a:spcBef>
              <a:buNone/>
            </a:pPr>
            <a:endParaRPr lang="en-US" sz="900" dirty="0">
              <a:latin typeface="Candara" panose="020E0502030303020204" pitchFamily="34" charset="0"/>
            </a:endParaRPr>
          </a:p>
        </p:txBody>
      </p:sp>
      <p:sp>
        <p:nvSpPr>
          <p:cNvPr id="5" name="Rectangle 4">
            <a:extLst>
              <a:ext uri="{FF2B5EF4-FFF2-40B4-BE49-F238E27FC236}">
                <a16:creationId xmlns:a16="http://schemas.microsoft.com/office/drawing/2014/main" id="{EEE5127D-5EB6-E73D-F017-6395C49F2CB7}"/>
              </a:ext>
            </a:extLst>
          </p:cNvPr>
          <p:cNvSpPr/>
          <p:nvPr/>
        </p:nvSpPr>
        <p:spPr>
          <a:xfrm rot="16200000">
            <a:off x="-2280382" y="2646995"/>
            <a:ext cx="5609368" cy="830997"/>
          </a:xfrm>
          <a:prstGeom prst="rect">
            <a:avLst/>
          </a:prstGeom>
          <a:noFill/>
        </p:spPr>
        <p:txBody>
          <a:bodyPr wrap="squar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 DAY</a:t>
            </a:r>
          </a:p>
        </p:txBody>
      </p:sp>
    </p:spTree>
    <p:extLst>
      <p:ext uri="{BB962C8B-B14F-4D97-AF65-F5344CB8AC3E}">
        <p14:creationId xmlns:p14="http://schemas.microsoft.com/office/powerpoint/2010/main" val="27269949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1000"/>
                                        <p:tgtEl>
                                          <p:spTgt spid="3">
                                            <p:bg/>
                                          </p:spTgt>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2" name="Rectangle 4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4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51" name="Straight Connector 5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5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Isosceles Triangle 5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Isosceles Triangle 5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495991" y="384441"/>
            <a:ext cx="6447501" cy="944880"/>
          </a:xfrm>
        </p:spPr>
        <p:txBody>
          <a:bodyPr>
            <a:normAutofit/>
          </a:bodyPr>
          <a:lstStyle/>
          <a:p>
            <a:r>
              <a:rPr lang="en-US" sz="4400" b="1" dirty="0">
                <a:solidFill>
                  <a:schemeClr val="accent2">
                    <a:lumMod val="60000"/>
                    <a:lumOff val="40000"/>
                  </a:schemeClr>
                </a:solidFill>
                <a:latin typeface="Candara" panose="020E0502030303020204" pitchFamily="34" charset="0"/>
              </a:rPr>
              <a:t>Mark 13:24-37</a:t>
            </a:r>
          </a:p>
        </p:txBody>
      </p:sp>
      <p:sp>
        <p:nvSpPr>
          <p:cNvPr id="4" name="Rectangle 3">
            <a:extLst>
              <a:ext uri="{FF2B5EF4-FFF2-40B4-BE49-F238E27FC236}">
                <a16:creationId xmlns:a16="http://schemas.microsoft.com/office/drawing/2014/main" id="{F15FC7DE-EE69-D87D-6B2F-D14369F70AAB}"/>
              </a:ext>
            </a:extLst>
          </p:cNvPr>
          <p:cNvSpPr/>
          <p:nvPr/>
        </p:nvSpPr>
        <p:spPr>
          <a:xfrm>
            <a:off x="390975" y="3154680"/>
            <a:ext cx="1152076" cy="4466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EFC6441-6968-A63E-860C-6B754202DC94}"/>
              </a:ext>
            </a:extLst>
          </p:cNvPr>
          <p:cNvSpPr/>
          <p:nvPr/>
        </p:nvSpPr>
        <p:spPr>
          <a:xfrm>
            <a:off x="1938022" y="3166560"/>
            <a:ext cx="3182618" cy="4466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96AF18E-E74B-5AF5-0BE5-E20A388CD21C}"/>
              </a:ext>
            </a:extLst>
          </p:cNvPr>
          <p:cNvSpPr/>
          <p:nvPr/>
        </p:nvSpPr>
        <p:spPr>
          <a:xfrm>
            <a:off x="415980" y="5805593"/>
            <a:ext cx="1332810" cy="4466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366752" y="1317891"/>
            <a:ext cx="6990426" cy="4991469"/>
          </a:xfrm>
        </p:spPr>
        <p:txBody>
          <a:bodyPr>
            <a:noAutofit/>
          </a:bodyPr>
          <a:lstStyle/>
          <a:p>
            <a:pPr marL="0" indent="0">
              <a:spcBef>
                <a:spcPts val="0"/>
              </a:spcBef>
              <a:spcAft>
                <a:spcPts val="600"/>
              </a:spcAft>
              <a:buNone/>
            </a:pPr>
            <a:r>
              <a:rPr lang="en-US" sz="2900" b="1" i="1" dirty="0">
                <a:latin typeface="Candara" panose="020E0502030303020204" pitchFamily="34" charset="0"/>
              </a:rPr>
              <a:t>“</a:t>
            </a:r>
            <a:r>
              <a:rPr lang="en-US" sz="2900" b="1" i="1" dirty="0">
                <a:solidFill>
                  <a:schemeClr val="accent2">
                    <a:lumMod val="60000"/>
                    <a:lumOff val="40000"/>
                  </a:schemeClr>
                </a:solidFill>
                <a:latin typeface="Candara" panose="020E0502030303020204" pitchFamily="34" charset="0"/>
              </a:rPr>
              <a:t>34 </a:t>
            </a:r>
            <a:r>
              <a:rPr lang="en-US" sz="2900" b="1" i="1" dirty="0">
                <a:latin typeface="Candara" panose="020E0502030303020204" pitchFamily="34" charset="0"/>
              </a:rPr>
              <a:t>For the Son of man is as a man taking a far journey, who left his house, and gave authority to his servants, and to every man his work, and commanded the porter to watch. </a:t>
            </a:r>
            <a:r>
              <a:rPr lang="en-US" sz="2900" b="1" i="1" dirty="0">
                <a:solidFill>
                  <a:srgbClr val="FFC000"/>
                </a:solidFill>
                <a:latin typeface="Candara" panose="020E0502030303020204" pitchFamily="34" charset="0"/>
              </a:rPr>
              <a:t>35</a:t>
            </a:r>
            <a:r>
              <a:rPr lang="en-US" sz="2900" b="1" i="1" dirty="0">
                <a:latin typeface="Candara" panose="020E0502030303020204" pitchFamily="34" charset="0"/>
              </a:rPr>
              <a:t> Watch ye therefore: for ye know not when the master of the house cometh, at even, or at midnight, or at the cockcrowing, or in the morning: </a:t>
            </a:r>
            <a:r>
              <a:rPr lang="en-US" sz="2900" b="1" i="1" dirty="0">
                <a:solidFill>
                  <a:srgbClr val="FFC000"/>
                </a:solidFill>
                <a:latin typeface="Candara" panose="020E0502030303020204" pitchFamily="34" charset="0"/>
              </a:rPr>
              <a:t>36</a:t>
            </a:r>
            <a:r>
              <a:rPr lang="en-US" sz="2900" b="1" i="1" dirty="0">
                <a:latin typeface="Candara" panose="020E0502030303020204" pitchFamily="34" charset="0"/>
              </a:rPr>
              <a:t> Lest coming suddenly he find you sleeping. </a:t>
            </a:r>
            <a:r>
              <a:rPr lang="en-US" sz="2900" b="1" i="1" dirty="0">
                <a:solidFill>
                  <a:srgbClr val="FFC000"/>
                </a:solidFill>
                <a:latin typeface="Candara" panose="020E0502030303020204" pitchFamily="34" charset="0"/>
              </a:rPr>
              <a:t>37</a:t>
            </a:r>
            <a:r>
              <a:rPr lang="en-US" sz="2900" b="1" i="1" dirty="0">
                <a:latin typeface="Candara" panose="020E0502030303020204" pitchFamily="34" charset="0"/>
              </a:rPr>
              <a:t> And what I say unto you I say unto all, Watch”</a:t>
            </a:r>
          </a:p>
        </p:txBody>
      </p:sp>
    </p:spTree>
    <p:extLst>
      <p:ext uri="{BB962C8B-B14F-4D97-AF65-F5344CB8AC3E}">
        <p14:creationId xmlns:p14="http://schemas.microsoft.com/office/powerpoint/2010/main" val="2211849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730444"/>
            <a:ext cx="7972900" cy="4874555"/>
          </a:xfrm>
          <a:solidFill>
            <a:schemeClr val="accent1">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5" name="Slide Number Placeholder 4">
            <a:extLst>
              <a:ext uri="{FF2B5EF4-FFF2-40B4-BE49-F238E27FC236}">
                <a16:creationId xmlns:a16="http://schemas.microsoft.com/office/drawing/2014/main" id="{F7753612-7721-47A2-9C02-3183A3150D9C}"/>
              </a:ext>
            </a:extLst>
          </p:cNvPr>
          <p:cNvSpPr>
            <a:spLocks noGrp="1"/>
          </p:cNvSpPr>
          <p:nvPr>
            <p:ph type="sldNum" sz="quarter" idx="12"/>
          </p:nvPr>
        </p:nvSpPr>
        <p:spPr>
          <a:xfrm>
            <a:off x="8582831" y="6362862"/>
            <a:ext cx="477545" cy="242138"/>
          </a:xfrm>
        </p:spPr>
        <p:txBody>
          <a:bodyPr/>
          <a:lstStyle/>
          <a:p>
            <a:fld id="{6D22F896-40B5-4ADD-8801-0D06FADFA095}" type="slidenum">
              <a:rPr lang="en-US" sz="1200" smtClean="0"/>
              <a:t>16</a:t>
            </a:fld>
            <a:endParaRPr lang="en-US" sz="1200" dirty="0"/>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accent1">
              <a:lumMod val="40000"/>
              <a:lumOff val="6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5D5B6-1EE6-4A33-9D8C-0932DF771FAF}"/>
              </a:ext>
            </a:extLst>
          </p:cNvPr>
          <p:cNvSpPr>
            <a:spLocks noGrp="1"/>
          </p:cNvSpPr>
          <p:nvPr>
            <p:ph type="title"/>
          </p:nvPr>
        </p:nvSpPr>
        <p:spPr>
          <a:xfrm>
            <a:off x="301994" y="266143"/>
            <a:ext cx="4219297" cy="877606"/>
          </a:xfrm>
        </p:spPr>
        <p:txBody>
          <a:bodyPr>
            <a:normAutofit fontScale="90000"/>
          </a:bodyPr>
          <a:lstStyle/>
          <a:p>
            <a:pPr algn="l"/>
            <a:r>
              <a:rPr lang="en-US" sz="4800" b="1" dirty="0">
                <a:solidFill>
                  <a:schemeClr val="accent2">
                    <a:lumMod val="75000"/>
                  </a:schemeClr>
                </a:solidFill>
                <a:latin typeface="Candara" panose="020E0502030303020204" pitchFamily="34" charset="0"/>
              </a:rPr>
              <a:t>INTRODUCTION</a:t>
            </a:r>
          </a:p>
        </p:txBody>
      </p:sp>
      <p:sp>
        <p:nvSpPr>
          <p:cNvPr id="4" name="Content Placeholder 3">
            <a:extLst>
              <a:ext uri="{FF2B5EF4-FFF2-40B4-BE49-F238E27FC236}">
                <a16:creationId xmlns:a16="http://schemas.microsoft.com/office/drawing/2014/main" id="{F545B757-097E-61C2-6A71-10B1B837E947}"/>
              </a:ext>
            </a:extLst>
          </p:cNvPr>
          <p:cNvSpPr>
            <a:spLocks noGrp="1"/>
          </p:cNvSpPr>
          <p:nvPr>
            <p:ph idx="1"/>
          </p:nvPr>
        </p:nvSpPr>
        <p:spPr>
          <a:xfrm>
            <a:off x="492402" y="1220399"/>
            <a:ext cx="7343497" cy="5637601"/>
          </a:xfrm>
        </p:spPr>
        <p:txBody>
          <a:bodyPr>
            <a:normAutofit fontScale="92500" lnSpcReduction="10000"/>
          </a:bodyPr>
          <a:lstStyle/>
          <a:p>
            <a:pPr marL="0" indent="0">
              <a:buNone/>
            </a:pPr>
            <a:r>
              <a:rPr lang="en-US" sz="3600" b="1" dirty="0">
                <a:latin typeface="Candara" panose="020E0502030303020204" pitchFamily="34" charset="0"/>
              </a:rPr>
              <a:t>“</a:t>
            </a:r>
            <a:r>
              <a:rPr lang="en-US" sz="3600" b="1" u="sng" dirty="0">
                <a:latin typeface="Candara" panose="020E0502030303020204" pitchFamily="34" charset="0"/>
              </a:rPr>
              <a:t>Have a great day</a:t>
            </a:r>
            <a:r>
              <a:rPr lang="en-US" sz="3600" b="1" dirty="0">
                <a:latin typeface="Candara" panose="020E0502030303020204" pitchFamily="34" charset="0"/>
              </a:rPr>
              <a:t>” is a greeting we commonly use on a daily basis</a:t>
            </a:r>
          </a:p>
          <a:p>
            <a:pPr marL="0" indent="0">
              <a:buNone/>
            </a:pPr>
            <a:r>
              <a:rPr lang="en-US" sz="3600" b="1" dirty="0">
                <a:latin typeface="Candara" panose="020E0502030303020204" pitchFamily="34" charset="0"/>
              </a:rPr>
              <a:t>We all have days in our lives that we consider a “great day”</a:t>
            </a:r>
          </a:p>
          <a:p>
            <a:pPr>
              <a:buFont typeface="Wingdings" panose="05000000000000000000" pitchFamily="2" charset="2"/>
              <a:buChar char="§"/>
            </a:pPr>
            <a:r>
              <a:rPr lang="en-US" sz="3200" dirty="0">
                <a:latin typeface="Candara" panose="020E0502030303020204" pitchFamily="34" charset="0"/>
              </a:rPr>
              <a:t>Just to wake up alive is a great day</a:t>
            </a:r>
          </a:p>
          <a:p>
            <a:pPr>
              <a:buFont typeface="Wingdings" panose="05000000000000000000" pitchFamily="2" charset="2"/>
              <a:buChar char="§"/>
            </a:pPr>
            <a:r>
              <a:rPr lang="en-US" sz="3200" dirty="0">
                <a:latin typeface="Candara" panose="020E0502030303020204" pitchFamily="34" charset="0"/>
              </a:rPr>
              <a:t>The day I became a Christian</a:t>
            </a:r>
          </a:p>
          <a:p>
            <a:pPr>
              <a:buFont typeface="Wingdings" panose="05000000000000000000" pitchFamily="2" charset="2"/>
              <a:buChar char="§"/>
            </a:pPr>
            <a:r>
              <a:rPr lang="en-US" sz="3200" dirty="0">
                <a:latin typeface="Candara" panose="020E0502030303020204" pitchFamily="34" charset="0"/>
              </a:rPr>
              <a:t>The day I married my beautiful wife</a:t>
            </a:r>
          </a:p>
          <a:p>
            <a:pPr>
              <a:buFont typeface="Wingdings" panose="05000000000000000000" pitchFamily="2" charset="2"/>
              <a:buChar char="§"/>
            </a:pPr>
            <a:r>
              <a:rPr lang="en-US" sz="3200" dirty="0">
                <a:latin typeface="Candara" panose="020E0502030303020204" pitchFamily="34" charset="0"/>
              </a:rPr>
              <a:t>The day our boys were born</a:t>
            </a:r>
          </a:p>
          <a:p>
            <a:pPr>
              <a:buFont typeface="Wingdings" panose="05000000000000000000" pitchFamily="2" charset="2"/>
              <a:buChar char="§"/>
            </a:pPr>
            <a:r>
              <a:rPr lang="en-US" sz="3200" dirty="0">
                <a:latin typeface="Candara" panose="020E0502030303020204" pitchFamily="34" charset="0"/>
              </a:rPr>
              <a:t>The day I was discharged…</a:t>
            </a:r>
          </a:p>
          <a:p>
            <a:pPr lvl="1">
              <a:buFont typeface="Wingdings" panose="05000000000000000000" pitchFamily="2" charset="2"/>
              <a:buChar char="§"/>
            </a:pPr>
            <a:r>
              <a:rPr lang="en-US" sz="3000" dirty="0">
                <a:latin typeface="Candara" panose="020E0502030303020204" pitchFamily="34" charset="0"/>
              </a:rPr>
              <a:t>From the Navy &amp; from the hospital</a:t>
            </a:r>
          </a:p>
        </p:txBody>
      </p:sp>
    </p:spTree>
    <p:extLst>
      <p:ext uri="{BB962C8B-B14F-4D97-AF65-F5344CB8AC3E}">
        <p14:creationId xmlns:p14="http://schemas.microsoft.com/office/powerpoint/2010/main" val="21519248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336550" y="278653"/>
            <a:ext cx="6866031" cy="779182"/>
          </a:xfrm>
        </p:spPr>
        <p:txBody>
          <a:bodyPr>
            <a:normAutofit/>
          </a:bodyPr>
          <a:lstStyle/>
          <a:p>
            <a:r>
              <a:rPr lang="en-US" sz="4400" b="1" i="1" dirty="0">
                <a:solidFill>
                  <a:srgbClr val="FFFFFF"/>
                </a:solidFill>
                <a:latin typeface="Candara" panose="020E0502030303020204" pitchFamily="34" charset="0"/>
              </a:rPr>
              <a:t>“The great day of the Lord”</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241217" y="1336488"/>
            <a:ext cx="7367682" cy="5118598"/>
          </a:xfrm>
        </p:spPr>
        <p:txBody>
          <a:bodyPr>
            <a:noAutofit/>
          </a:bodyPr>
          <a:lstStyle/>
          <a:p>
            <a:pPr marL="0" indent="0">
              <a:lnSpc>
                <a:spcPts val="3000"/>
              </a:lnSpc>
              <a:spcBef>
                <a:spcPts val="0"/>
              </a:spcBef>
              <a:buNone/>
            </a:pPr>
            <a:r>
              <a:rPr lang="en-US" sz="2800" b="1" i="1" dirty="0">
                <a:solidFill>
                  <a:srgbClr val="FFFFFF"/>
                </a:solidFill>
                <a:latin typeface="Candara" panose="020E0502030303020204" pitchFamily="34" charset="0"/>
              </a:rPr>
              <a:t>“</a:t>
            </a:r>
            <a:r>
              <a:rPr lang="en-US" sz="2800" b="1" i="1" dirty="0">
                <a:solidFill>
                  <a:schemeClr val="accent2">
                    <a:lumMod val="60000"/>
                    <a:lumOff val="40000"/>
                  </a:schemeClr>
                </a:solidFill>
                <a:latin typeface="Candara" panose="020E0502030303020204" pitchFamily="34" charset="0"/>
              </a:rPr>
              <a:t>14</a:t>
            </a:r>
            <a:r>
              <a:rPr lang="en-US" sz="2800" b="1" i="1" dirty="0">
                <a:solidFill>
                  <a:srgbClr val="FFFFFF"/>
                </a:solidFill>
                <a:latin typeface="Candara" panose="020E0502030303020204" pitchFamily="34" charset="0"/>
              </a:rPr>
              <a:t> </a:t>
            </a:r>
            <a:r>
              <a:rPr lang="en-US" sz="2800" b="1" i="1" dirty="0">
                <a:solidFill>
                  <a:srgbClr val="FFFF00"/>
                </a:solidFill>
                <a:latin typeface="Candara" panose="020E0502030303020204" pitchFamily="34" charset="0"/>
              </a:rPr>
              <a:t>The great day of the LORD </a:t>
            </a:r>
            <a:r>
              <a:rPr lang="en-US" sz="2800" b="1" i="1" dirty="0">
                <a:solidFill>
                  <a:srgbClr val="FFFFFF"/>
                </a:solidFill>
                <a:latin typeface="Candara" panose="020E0502030303020204" pitchFamily="34" charset="0"/>
              </a:rPr>
              <a:t>is near, it is near, and </a:t>
            </a:r>
            <a:r>
              <a:rPr lang="en-US" sz="2800" b="1" i="1" dirty="0" err="1">
                <a:solidFill>
                  <a:srgbClr val="FFFFFF"/>
                </a:solidFill>
                <a:latin typeface="Candara" panose="020E0502030303020204" pitchFamily="34" charset="0"/>
              </a:rPr>
              <a:t>hasteth</a:t>
            </a:r>
            <a:r>
              <a:rPr lang="en-US" sz="2800" b="1" i="1" dirty="0">
                <a:solidFill>
                  <a:srgbClr val="FFFFFF"/>
                </a:solidFill>
                <a:latin typeface="Candara" panose="020E0502030303020204" pitchFamily="34" charset="0"/>
              </a:rPr>
              <a:t> greatly, even the voice of the day of the LORD: the mighty man shall cry there bitterly. </a:t>
            </a:r>
            <a:r>
              <a:rPr lang="en-US" sz="2800" b="1" i="1" dirty="0">
                <a:solidFill>
                  <a:schemeClr val="accent2">
                    <a:lumMod val="60000"/>
                    <a:lumOff val="40000"/>
                  </a:schemeClr>
                </a:solidFill>
                <a:latin typeface="Candara" panose="020E0502030303020204" pitchFamily="34" charset="0"/>
              </a:rPr>
              <a:t>15</a:t>
            </a:r>
            <a:r>
              <a:rPr lang="en-US" sz="2800" b="1" i="1" dirty="0">
                <a:solidFill>
                  <a:srgbClr val="FFFFFF"/>
                </a:solidFill>
                <a:latin typeface="Candara" panose="020E0502030303020204" pitchFamily="34" charset="0"/>
              </a:rPr>
              <a:t> That day is a day of wrath, a day of trouble and distress, a day of wasteness and desolation, a day of darkness and gloominess, a day of clouds and thick darkness, </a:t>
            </a:r>
            <a:r>
              <a:rPr lang="en-US" sz="2800" b="1" i="1" dirty="0">
                <a:solidFill>
                  <a:schemeClr val="accent2">
                    <a:lumMod val="60000"/>
                    <a:lumOff val="40000"/>
                  </a:schemeClr>
                </a:solidFill>
                <a:latin typeface="Candara" panose="020E0502030303020204" pitchFamily="34" charset="0"/>
              </a:rPr>
              <a:t>16</a:t>
            </a:r>
            <a:r>
              <a:rPr lang="en-US" sz="2800" b="1" i="1" dirty="0">
                <a:solidFill>
                  <a:srgbClr val="FFFFFF"/>
                </a:solidFill>
                <a:latin typeface="Candara" panose="020E0502030303020204" pitchFamily="34" charset="0"/>
              </a:rPr>
              <a:t> A day of the trumpet and alarm against the fenced cities, and against the high towers</a:t>
            </a:r>
            <a:r>
              <a:rPr lang="en-US" sz="2800" b="1" i="1" dirty="0">
                <a:solidFill>
                  <a:schemeClr val="accent2">
                    <a:lumMod val="60000"/>
                    <a:lumOff val="40000"/>
                  </a:schemeClr>
                </a:solidFill>
                <a:latin typeface="Candara" panose="020E0502030303020204" pitchFamily="34" charset="0"/>
              </a:rPr>
              <a:t>. 17 </a:t>
            </a:r>
            <a:r>
              <a:rPr lang="en-US" sz="2800" b="1" i="1" dirty="0">
                <a:solidFill>
                  <a:srgbClr val="FFFFFF"/>
                </a:solidFill>
                <a:latin typeface="Candara" panose="020E0502030303020204" pitchFamily="34" charset="0"/>
              </a:rPr>
              <a:t>And I will bring distress upon men, that they shall walk like blind men, because they have sinned against the LORD: and their blood shall be poured out as dust, and their flesh as the dung” </a:t>
            </a:r>
            <a:r>
              <a:rPr lang="en-US" sz="2800" dirty="0">
                <a:solidFill>
                  <a:srgbClr val="FFFFFF"/>
                </a:solidFill>
                <a:latin typeface="Candara" panose="020E0502030303020204" pitchFamily="34" charset="0"/>
              </a:rPr>
              <a:t>- Zeph. 1:14-17</a:t>
            </a:r>
            <a:endParaRPr lang="en-US" sz="2800" b="1" i="1" dirty="0">
              <a:solidFill>
                <a:srgbClr val="FFFFFF"/>
              </a:solidFill>
              <a:latin typeface="Candara" panose="020E0502030303020204" pitchFamily="34" charset="0"/>
            </a:endParaRPr>
          </a:p>
        </p:txBody>
      </p:sp>
    </p:spTree>
    <p:extLst>
      <p:ext uri="{BB962C8B-B14F-4D97-AF65-F5344CB8AC3E}">
        <p14:creationId xmlns:p14="http://schemas.microsoft.com/office/powerpoint/2010/main" val="421099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336550" y="278653"/>
            <a:ext cx="6866031" cy="779182"/>
          </a:xfrm>
        </p:spPr>
        <p:txBody>
          <a:bodyPr>
            <a:normAutofit/>
          </a:bodyPr>
          <a:lstStyle/>
          <a:p>
            <a:r>
              <a:rPr lang="en-US" sz="4400" b="1" i="1" dirty="0">
                <a:solidFill>
                  <a:srgbClr val="FFFFFF"/>
                </a:solidFill>
                <a:latin typeface="Candara" panose="020E0502030303020204" pitchFamily="34" charset="0"/>
              </a:rPr>
              <a:t>“The day of the Lord”</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241217" y="1336488"/>
            <a:ext cx="7367682" cy="5118598"/>
          </a:xfrm>
        </p:spPr>
        <p:txBody>
          <a:bodyPr>
            <a:noAutofit/>
          </a:bodyPr>
          <a:lstStyle/>
          <a:p>
            <a:pPr marL="0" indent="0">
              <a:lnSpc>
                <a:spcPts val="3000"/>
              </a:lnSpc>
              <a:spcBef>
                <a:spcPts val="0"/>
              </a:spcBef>
              <a:buNone/>
            </a:pPr>
            <a:r>
              <a:rPr lang="en-US" sz="2800" b="1" i="1" dirty="0">
                <a:solidFill>
                  <a:srgbClr val="FFFFFF"/>
                </a:solidFill>
                <a:latin typeface="Candara" panose="020E0502030303020204" pitchFamily="34" charset="0"/>
              </a:rPr>
              <a:t>“</a:t>
            </a:r>
            <a:r>
              <a:rPr lang="en-US" sz="2800" b="1" i="1" dirty="0">
                <a:solidFill>
                  <a:schemeClr val="accent2">
                    <a:lumMod val="60000"/>
                    <a:lumOff val="40000"/>
                  </a:schemeClr>
                </a:solidFill>
                <a:latin typeface="Candara" panose="020E0502030303020204" pitchFamily="34" charset="0"/>
              </a:rPr>
              <a:t>10</a:t>
            </a:r>
            <a:r>
              <a:rPr lang="en-US" sz="2800" b="1" i="1" dirty="0">
                <a:solidFill>
                  <a:srgbClr val="FFFFFF"/>
                </a:solidFill>
                <a:latin typeface="Candara" panose="020E0502030303020204" pitchFamily="34" charset="0"/>
              </a:rPr>
              <a:t> But </a:t>
            </a:r>
            <a:r>
              <a:rPr lang="en-US" sz="2800" b="1" i="1" dirty="0">
                <a:solidFill>
                  <a:srgbClr val="FFFF00"/>
                </a:solidFill>
                <a:latin typeface="Candara" panose="020E0502030303020204" pitchFamily="34" charset="0"/>
              </a:rPr>
              <a:t>the day of the Lord </a:t>
            </a:r>
            <a:r>
              <a:rPr lang="en-US" sz="2800" b="1" i="1" dirty="0">
                <a:solidFill>
                  <a:srgbClr val="FFFFFF"/>
                </a:solidFill>
                <a:latin typeface="Candara" panose="020E0502030303020204" pitchFamily="34" charset="0"/>
              </a:rPr>
              <a:t>will come as a thief in the night; in the which the heavens shall pass away with a great noise, and the elements shall melt with fervent heat, the earth also and the works that are therein shall be burned up. </a:t>
            </a:r>
            <a:r>
              <a:rPr lang="en-US" sz="2800" b="1" i="1" dirty="0">
                <a:solidFill>
                  <a:schemeClr val="accent3"/>
                </a:solidFill>
                <a:latin typeface="Candara" panose="020E0502030303020204" pitchFamily="34" charset="0"/>
              </a:rPr>
              <a:t>11</a:t>
            </a:r>
            <a:r>
              <a:rPr lang="en-US" sz="2800" b="1" i="1" dirty="0">
                <a:solidFill>
                  <a:srgbClr val="FFFFFF"/>
                </a:solidFill>
                <a:latin typeface="Candara" panose="020E0502030303020204" pitchFamily="34" charset="0"/>
              </a:rPr>
              <a:t> Seeing then that all these things shall be dissolved, what manner of persons ought ye to be in all holy conversation and godliness, </a:t>
            </a:r>
            <a:r>
              <a:rPr lang="en-US" sz="2800" b="1" i="1" dirty="0">
                <a:solidFill>
                  <a:schemeClr val="accent3"/>
                </a:solidFill>
                <a:latin typeface="Candara" panose="020E0502030303020204" pitchFamily="34" charset="0"/>
              </a:rPr>
              <a:t>12</a:t>
            </a:r>
            <a:r>
              <a:rPr lang="en-US" sz="2800" b="1" i="1" dirty="0">
                <a:solidFill>
                  <a:srgbClr val="FFFFFF"/>
                </a:solidFill>
                <a:latin typeface="Candara" panose="020E0502030303020204" pitchFamily="34" charset="0"/>
              </a:rPr>
              <a:t> Looking for and hasting unto the coming of the day of God, wherein the heavens being on fire shall be dissolved, and the elements shall melt with fervent heat” </a:t>
            </a:r>
            <a:r>
              <a:rPr lang="en-US" sz="2800" dirty="0">
                <a:solidFill>
                  <a:srgbClr val="FFFFFF"/>
                </a:solidFill>
                <a:latin typeface="Candara" panose="020E0502030303020204" pitchFamily="34" charset="0"/>
              </a:rPr>
              <a:t>- 2 Peter 3:10ff</a:t>
            </a:r>
          </a:p>
        </p:txBody>
      </p:sp>
    </p:spTree>
    <p:extLst>
      <p:ext uri="{BB962C8B-B14F-4D97-AF65-F5344CB8AC3E}">
        <p14:creationId xmlns:p14="http://schemas.microsoft.com/office/powerpoint/2010/main" val="3083502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E98392-035B-838E-3E6D-D9D5A8B5383C}"/>
              </a:ext>
            </a:extLst>
          </p:cNvPr>
          <p:cNvSpPr>
            <a:spLocks noGrp="1"/>
          </p:cNvSpPr>
          <p:nvPr>
            <p:ph idx="1"/>
          </p:nvPr>
        </p:nvSpPr>
        <p:spPr>
          <a:xfrm>
            <a:off x="656590" y="2578895"/>
            <a:ext cx="6754113" cy="2233610"/>
          </a:xfrm>
        </p:spPr>
        <p:txBody>
          <a:bodyPr>
            <a:noAutofit/>
          </a:bodyPr>
          <a:lstStyle/>
          <a:p>
            <a:pPr marL="0" indent="0" algn="ctr">
              <a:buNone/>
            </a:pPr>
            <a:r>
              <a:rPr lang="en-US" sz="6600" b="1" dirty="0">
                <a:solidFill>
                  <a:schemeClr val="accent2"/>
                </a:solidFill>
                <a:latin typeface="Candara" panose="020E0502030303020204" pitchFamily="34" charset="0"/>
              </a:rPr>
              <a:t>Why Is This Day The Greatest Day?</a:t>
            </a:r>
          </a:p>
        </p:txBody>
      </p:sp>
    </p:spTree>
    <p:extLst>
      <p:ext uri="{BB962C8B-B14F-4D97-AF65-F5344CB8AC3E}">
        <p14:creationId xmlns:p14="http://schemas.microsoft.com/office/powerpoint/2010/main" val="38633887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951805" y="577976"/>
            <a:ext cx="6447501" cy="779182"/>
          </a:xfrm>
        </p:spPr>
        <p:txBody>
          <a:bodyPr>
            <a:normAutofit/>
          </a:bodyPr>
          <a:lstStyle/>
          <a:p>
            <a:r>
              <a:rPr lang="en-US" sz="4400" b="1" dirty="0">
                <a:solidFill>
                  <a:srgbClr val="FFFFFF"/>
                </a:solidFill>
                <a:latin typeface="Candara" panose="020E0502030303020204" pitchFamily="34" charset="0"/>
              </a:rPr>
              <a:t>RESURECTION Will Occur</a:t>
            </a: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6"/>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4" name="Rectangle 3">
            <a:extLst>
              <a:ext uri="{FF2B5EF4-FFF2-40B4-BE49-F238E27FC236}">
                <a16:creationId xmlns:a16="http://schemas.microsoft.com/office/drawing/2014/main" id="{93C798C4-9E46-B573-56CB-8C47535D885C}"/>
              </a:ext>
            </a:extLst>
          </p:cNvPr>
          <p:cNvSpPr/>
          <p:nvPr/>
        </p:nvSpPr>
        <p:spPr>
          <a:xfrm>
            <a:off x="1727201" y="3513667"/>
            <a:ext cx="3670300" cy="4233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D13B17-F29E-2D51-5F2E-B71ED98E116A}"/>
              </a:ext>
            </a:extLst>
          </p:cNvPr>
          <p:cNvSpPr/>
          <p:nvPr/>
        </p:nvSpPr>
        <p:spPr>
          <a:xfrm>
            <a:off x="904886" y="5453029"/>
            <a:ext cx="6771040" cy="4233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Left 8">
            <a:extLst>
              <a:ext uri="{FF2B5EF4-FFF2-40B4-BE49-F238E27FC236}">
                <a16:creationId xmlns:a16="http://schemas.microsoft.com/office/drawing/2014/main" id="{72675ECA-72C0-5C2F-FC00-FDABF70BFB99}"/>
              </a:ext>
            </a:extLst>
          </p:cNvPr>
          <p:cNvSpPr/>
          <p:nvPr/>
        </p:nvSpPr>
        <p:spPr>
          <a:xfrm rot="16200000">
            <a:off x="3879452" y="4487748"/>
            <a:ext cx="1624299" cy="446602"/>
          </a:xfrm>
          <a:prstGeom prst="leftArrow">
            <a:avLst>
              <a:gd name="adj1" fmla="val 24825"/>
              <a:gd name="adj2" fmla="val 3741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5271EE4-60DD-B495-CEF9-E7F0CF480621}"/>
              </a:ext>
            </a:extLst>
          </p:cNvPr>
          <p:cNvSpPr txBox="1"/>
          <p:nvPr/>
        </p:nvSpPr>
        <p:spPr>
          <a:xfrm>
            <a:off x="204277" y="6032199"/>
            <a:ext cx="8127086" cy="707886"/>
          </a:xfrm>
          <a:prstGeom prst="rect">
            <a:avLst/>
          </a:prstGeom>
          <a:noFill/>
        </p:spPr>
        <p:txBody>
          <a:bodyPr wrap="square" rtlCol="0">
            <a:spAutoFit/>
          </a:bodyPr>
          <a:lstStyle/>
          <a:p>
            <a:pPr algn="ctr"/>
            <a:r>
              <a:rPr lang="en-US" sz="4000" b="1" dirty="0">
                <a:solidFill>
                  <a:srgbClr val="FFFF00"/>
                </a:solidFill>
                <a:latin typeface="Candara" panose="020E0502030303020204" pitchFamily="34" charset="0"/>
              </a:rPr>
              <a:t>Of Which Resurrection Will We Be?</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829725" y="1600852"/>
            <a:ext cx="6886107" cy="4510636"/>
          </a:xfrm>
        </p:spPr>
        <p:txBody>
          <a:bodyPr>
            <a:noAutofit/>
          </a:bodyPr>
          <a:lstStyle/>
          <a:p>
            <a:pPr marL="0" indent="0">
              <a:spcBef>
                <a:spcPts val="0"/>
              </a:spcBef>
              <a:spcAft>
                <a:spcPts val="600"/>
              </a:spcAft>
              <a:buNone/>
            </a:pPr>
            <a:r>
              <a:rPr lang="en-US" sz="3000" b="1" i="1" dirty="0">
                <a:solidFill>
                  <a:srgbClr val="FFFFFF"/>
                </a:solidFill>
                <a:latin typeface="Candara" panose="020E0502030303020204" pitchFamily="34" charset="0"/>
              </a:rPr>
              <a:t>“</a:t>
            </a:r>
            <a:r>
              <a:rPr lang="en-US" sz="3000" b="1" i="1" dirty="0">
                <a:solidFill>
                  <a:schemeClr val="accent2"/>
                </a:solidFill>
                <a:latin typeface="Candara" panose="020E0502030303020204" pitchFamily="34" charset="0"/>
              </a:rPr>
              <a:t>28</a:t>
            </a:r>
            <a:r>
              <a:rPr lang="en-US" sz="3000" b="1" i="1" dirty="0">
                <a:solidFill>
                  <a:srgbClr val="FFFFFF"/>
                </a:solidFill>
                <a:latin typeface="Candara" panose="020E0502030303020204" pitchFamily="34" charset="0"/>
              </a:rPr>
              <a:t> Marvel not at this: for the hour is coming, in the which </a:t>
            </a:r>
            <a:r>
              <a:rPr lang="en-US" sz="3000" b="1" i="1" dirty="0">
                <a:solidFill>
                  <a:srgbClr val="FFFF00"/>
                </a:solidFill>
                <a:latin typeface="Candara" panose="020E0502030303020204" pitchFamily="34" charset="0"/>
              </a:rPr>
              <a:t>all that are in the graves shall hear his voice, 29 And shall come forth; </a:t>
            </a:r>
            <a:r>
              <a:rPr lang="en-US" sz="3000" b="1" i="1" dirty="0">
                <a:solidFill>
                  <a:srgbClr val="FFFFFF"/>
                </a:solidFill>
                <a:latin typeface="Candara" panose="020E0502030303020204" pitchFamily="34" charset="0"/>
              </a:rPr>
              <a:t>they that have done good, unto the resurrection of life; and they that have done evil, unto the resurrection of damnation” </a:t>
            </a:r>
            <a:r>
              <a:rPr lang="en-US" sz="3000" dirty="0">
                <a:solidFill>
                  <a:srgbClr val="FFFFFF"/>
                </a:solidFill>
                <a:latin typeface="Candara" panose="020E0502030303020204" pitchFamily="34" charset="0"/>
              </a:rPr>
              <a:t>- John 5:28-29</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Revelation 20:13-14</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1 Corinthians 15:52; 1 Thess. 4:16; John 6:44</a:t>
            </a:r>
          </a:p>
          <a:p>
            <a:pPr marL="0" indent="0">
              <a:spcBef>
                <a:spcPts val="0"/>
              </a:spcBef>
              <a:spcAft>
                <a:spcPts val="600"/>
              </a:spcAft>
              <a:buNone/>
            </a:pPr>
            <a:endParaRPr lang="en-US" sz="3000" dirty="0">
              <a:solidFill>
                <a:srgbClr val="FFFFFF"/>
              </a:solidFill>
              <a:latin typeface="Candara" panose="020E0502030303020204" pitchFamily="34" charset="0"/>
            </a:endParaRPr>
          </a:p>
          <a:p>
            <a:pPr marL="0" indent="0">
              <a:spcBef>
                <a:spcPts val="0"/>
              </a:spcBef>
              <a:spcAft>
                <a:spcPts val="600"/>
              </a:spcAft>
              <a:buNone/>
            </a:pPr>
            <a:endParaRPr lang="en-US" sz="3000" dirty="0">
              <a:solidFill>
                <a:srgbClr val="FFFFFF"/>
              </a:solidFill>
              <a:latin typeface="Candara" panose="020E0502030303020204" pitchFamily="34" charset="0"/>
            </a:endParaRPr>
          </a:p>
        </p:txBody>
      </p:sp>
    </p:spTree>
    <p:extLst>
      <p:ext uri="{BB962C8B-B14F-4D97-AF65-F5344CB8AC3E}">
        <p14:creationId xmlns:p14="http://schemas.microsoft.com/office/powerpoint/2010/main" val="24022026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10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10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up)">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randombar(horizontal)">
                                      <p:cBhvr>
                                        <p:cTn id="48"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20" grpId="0" animBg="1"/>
      <p:bldP spid="9" grpId="0" animBg="1"/>
      <p:bldP spid="10"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951805" y="577976"/>
            <a:ext cx="6447501" cy="779182"/>
          </a:xfrm>
        </p:spPr>
        <p:txBody>
          <a:bodyPr>
            <a:normAutofit/>
          </a:bodyPr>
          <a:lstStyle/>
          <a:p>
            <a:r>
              <a:rPr lang="en-US" sz="4400" b="1" dirty="0">
                <a:solidFill>
                  <a:srgbClr val="FFFFFF"/>
                </a:solidFill>
                <a:latin typeface="Candara" panose="020E0502030303020204" pitchFamily="34" charset="0"/>
              </a:rPr>
              <a:t>CROWD Will Be Gathered</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927668" y="1587002"/>
            <a:ext cx="6462008" cy="4978898"/>
          </a:xfrm>
        </p:spPr>
        <p:txBody>
          <a:bodyPr>
            <a:noAutofit/>
          </a:bodyPr>
          <a:lstStyle/>
          <a:p>
            <a:pPr marL="0" indent="0">
              <a:spcBef>
                <a:spcPts val="0"/>
              </a:spcBef>
              <a:spcAft>
                <a:spcPts val="600"/>
              </a:spcAft>
              <a:buNone/>
            </a:pPr>
            <a:r>
              <a:rPr lang="en-US" sz="3000" b="1" i="1" dirty="0">
                <a:solidFill>
                  <a:srgbClr val="FFFFFF"/>
                </a:solidFill>
                <a:latin typeface="Candara" panose="020E0502030303020204" pitchFamily="34" charset="0"/>
              </a:rPr>
              <a:t>“</a:t>
            </a:r>
            <a:r>
              <a:rPr lang="en-US" sz="3000" b="1" i="1" dirty="0">
                <a:solidFill>
                  <a:schemeClr val="accent2"/>
                </a:solidFill>
                <a:latin typeface="Candara" panose="020E0502030303020204" pitchFamily="34" charset="0"/>
              </a:rPr>
              <a:t>31</a:t>
            </a:r>
            <a:r>
              <a:rPr lang="en-US" sz="3000" b="1" i="1" dirty="0">
                <a:solidFill>
                  <a:srgbClr val="FFFFFF"/>
                </a:solidFill>
                <a:latin typeface="Candara" panose="020E0502030303020204" pitchFamily="34" charset="0"/>
              </a:rPr>
              <a:t> When the Son of man shall come in his glory, and all the holy angels with him, then shall he sit upon the throne of his glory: </a:t>
            </a:r>
            <a:r>
              <a:rPr lang="en-US" sz="3000" b="1" i="1" dirty="0">
                <a:solidFill>
                  <a:schemeClr val="accent2"/>
                </a:solidFill>
                <a:latin typeface="Candara" panose="020E0502030303020204" pitchFamily="34" charset="0"/>
              </a:rPr>
              <a:t>32</a:t>
            </a:r>
            <a:r>
              <a:rPr lang="en-US" sz="3000" b="1" i="1" dirty="0">
                <a:solidFill>
                  <a:srgbClr val="FFFFFF"/>
                </a:solidFill>
                <a:latin typeface="Candara" panose="020E0502030303020204" pitchFamily="34" charset="0"/>
              </a:rPr>
              <a:t> And before him shall be gathered </a:t>
            </a:r>
            <a:r>
              <a:rPr lang="en-US" sz="3000" b="1" i="1" dirty="0">
                <a:solidFill>
                  <a:srgbClr val="FFFF00"/>
                </a:solidFill>
                <a:latin typeface="Candara" panose="020E0502030303020204" pitchFamily="34" charset="0"/>
              </a:rPr>
              <a:t>all nations</a:t>
            </a:r>
            <a:r>
              <a:rPr lang="en-US" sz="3000" b="1" i="1" dirty="0">
                <a:solidFill>
                  <a:srgbClr val="FFFFFF"/>
                </a:solidFill>
                <a:latin typeface="Candara" panose="020E0502030303020204" pitchFamily="34" charset="0"/>
              </a:rPr>
              <a:t>: and he shall separate them one from another, as a shepherd </a:t>
            </a:r>
            <a:r>
              <a:rPr lang="en-US" sz="3000" b="1" i="1" dirty="0" err="1">
                <a:solidFill>
                  <a:srgbClr val="FFFFFF"/>
                </a:solidFill>
                <a:latin typeface="Candara" panose="020E0502030303020204" pitchFamily="34" charset="0"/>
              </a:rPr>
              <a:t>divideth</a:t>
            </a:r>
            <a:r>
              <a:rPr lang="en-US" sz="3000" b="1" i="1" dirty="0">
                <a:solidFill>
                  <a:srgbClr val="FFFFFF"/>
                </a:solidFill>
                <a:latin typeface="Candara" panose="020E0502030303020204" pitchFamily="34" charset="0"/>
              </a:rPr>
              <a:t> his sheep from the goats…” - </a:t>
            </a:r>
            <a:r>
              <a:rPr lang="en-US" sz="3000" dirty="0">
                <a:solidFill>
                  <a:srgbClr val="FFFFFF"/>
                </a:solidFill>
                <a:latin typeface="Candara" panose="020E0502030303020204" pitchFamily="34" charset="0"/>
              </a:rPr>
              <a:t>Matthew 25:31-32a</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Romans 14:11</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Philippians 2:9-11</a:t>
            </a:r>
          </a:p>
          <a:p>
            <a:pPr marL="0" indent="0">
              <a:spcBef>
                <a:spcPts val="0"/>
              </a:spcBef>
              <a:spcAft>
                <a:spcPts val="600"/>
              </a:spcAft>
              <a:buNone/>
            </a:pPr>
            <a:endParaRPr lang="en-US" sz="3000" dirty="0">
              <a:solidFill>
                <a:srgbClr val="FFFFFF"/>
              </a:solidFill>
              <a:latin typeface="Candara" panose="020E0502030303020204" pitchFamily="34" charset="0"/>
            </a:endParaRPr>
          </a:p>
          <a:p>
            <a:pPr marL="0" indent="0">
              <a:spcBef>
                <a:spcPts val="0"/>
              </a:spcBef>
              <a:spcAft>
                <a:spcPts val="600"/>
              </a:spcAft>
              <a:buNone/>
            </a:pPr>
            <a:endParaRPr lang="en-US" sz="2800" b="1" i="1" dirty="0">
              <a:solidFill>
                <a:srgbClr val="FFFFFF"/>
              </a:solidFill>
              <a:latin typeface="Candara" panose="020E0502030303020204" pitchFamily="34" charset="0"/>
            </a:endParaRP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6"/>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1628083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951804" y="577976"/>
            <a:ext cx="6826945" cy="779182"/>
          </a:xfrm>
        </p:spPr>
        <p:txBody>
          <a:bodyPr>
            <a:normAutofit/>
          </a:bodyPr>
          <a:lstStyle/>
          <a:p>
            <a:r>
              <a:rPr lang="en-US" sz="4400" b="1" dirty="0">
                <a:solidFill>
                  <a:srgbClr val="FFFFFF"/>
                </a:solidFill>
                <a:latin typeface="Candara" panose="020E0502030303020204" pitchFamily="34" charset="0"/>
              </a:rPr>
              <a:t>SEPERATION Will Occur</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926404" y="1637801"/>
            <a:ext cx="6666113" cy="4926285"/>
          </a:xfrm>
        </p:spPr>
        <p:txBody>
          <a:bodyPr>
            <a:noAutofit/>
          </a:bodyPr>
          <a:lstStyle/>
          <a:p>
            <a:pPr marL="0" indent="0">
              <a:spcBef>
                <a:spcPts val="0"/>
              </a:spcBef>
              <a:spcAft>
                <a:spcPts val="600"/>
              </a:spcAft>
              <a:buNone/>
            </a:pPr>
            <a:r>
              <a:rPr lang="en-US" sz="3000" b="1" i="1" dirty="0">
                <a:solidFill>
                  <a:srgbClr val="FFFFFF"/>
                </a:solidFill>
                <a:latin typeface="Candara" panose="020E0502030303020204" pitchFamily="34" charset="0"/>
              </a:rPr>
              <a:t>“</a:t>
            </a:r>
            <a:r>
              <a:rPr lang="en-US" sz="3000" b="1" i="1" dirty="0">
                <a:solidFill>
                  <a:schemeClr val="accent2"/>
                </a:solidFill>
                <a:latin typeface="Candara" panose="020E0502030303020204" pitchFamily="34" charset="0"/>
              </a:rPr>
              <a:t>32</a:t>
            </a:r>
            <a:r>
              <a:rPr lang="en-US" sz="3000" b="1" i="1" dirty="0">
                <a:solidFill>
                  <a:srgbClr val="FFFFFF"/>
                </a:solidFill>
                <a:latin typeface="Candara" panose="020E0502030303020204" pitchFamily="34" charset="0"/>
              </a:rPr>
              <a:t> And before him shall be gathered all nations: and he shall separate them one from another, </a:t>
            </a:r>
            <a:r>
              <a:rPr lang="en-US" sz="3000" b="1" i="1" dirty="0">
                <a:solidFill>
                  <a:srgbClr val="FFFF00"/>
                </a:solidFill>
                <a:latin typeface="Candara" panose="020E0502030303020204" pitchFamily="34" charset="0"/>
              </a:rPr>
              <a:t>as a shepherd </a:t>
            </a:r>
            <a:r>
              <a:rPr lang="en-US" sz="3000" b="1" i="1" dirty="0" err="1">
                <a:solidFill>
                  <a:srgbClr val="FFFF00"/>
                </a:solidFill>
                <a:latin typeface="Candara" panose="020E0502030303020204" pitchFamily="34" charset="0"/>
              </a:rPr>
              <a:t>divideth</a:t>
            </a:r>
            <a:r>
              <a:rPr lang="en-US" sz="3000" b="1" i="1" dirty="0">
                <a:solidFill>
                  <a:srgbClr val="FFFF00"/>
                </a:solidFill>
                <a:latin typeface="Candara" panose="020E0502030303020204" pitchFamily="34" charset="0"/>
              </a:rPr>
              <a:t> his sheep from the goats: </a:t>
            </a:r>
            <a:r>
              <a:rPr lang="en-US" sz="3000" b="1" i="1" dirty="0">
                <a:solidFill>
                  <a:schemeClr val="accent2"/>
                </a:solidFill>
                <a:latin typeface="Candara" panose="020E0502030303020204" pitchFamily="34" charset="0"/>
              </a:rPr>
              <a:t>33</a:t>
            </a:r>
            <a:r>
              <a:rPr lang="en-US" sz="3000" b="1" i="1" dirty="0">
                <a:solidFill>
                  <a:srgbClr val="FFFFFF"/>
                </a:solidFill>
                <a:latin typeface="Candara" panose="020E0502030303020204" pitchFamily="34" charset="0"/>
              </a:rPr>
              <a:t> And he shall set the </a:t>
            </a:r>
            <a:r>
              <a:rPr lang="en-US" sz="3000" b="1" i="1" dirty="0">
                <a:solidFill>
                  <a:srgbClr val="FFFF00"/>
                </a:solidFill>
                <a:latin typeface="Candara" panose="020E0502030303020204" pitchFamily="34" charset="0"/>
              </a:rPr>
              <a:t>sheep on his right hand, but the goats on the left</a:t>
            </a:r>
            <a:r>
              <a:rPr lang="en-US" sz="3000" b="1" i="1" dirty="0">
                <a:solidFill>
                  <a:srgbClr val="FFFFFF"/>
                </a:solidFill>
                <a:latin typeface="Candara" panose="020E0502030303020204" pitchFamily="34" charset="0"/>
              </a:rPr>
              <a:t>” </a:t>
            </a:r>
            <a:r>
              <a:rPr lang="en-US" sz="3000" dirty="0">
                <a:solidFill>
                  <a:srgbClr val="FFFFFF"/>
                </a:solidFill>
                <a:latin typeface="Candara" panose="020E0502030303020204" pitchFamily="34" charset="0"/>
              </a:rPr>
              <a:t>- Matthew 25:32-33</a:t>
            </a:r>
          </a:p>
          <a:p>
            <a:pPr>
              <a:spcBef>
                <a:spcPts val="0"/>
              </a:spcBef>
              <a:spcAft>
                <a:spcPts val="600"/>
              </a:spcAft>
              <a:buClr>
                <a:schemeClr val="bg1"/>
              </a:buClr>
              <a:buFont typeface="Wingdings" panose="05000000000000000000" pitchFamily="2" charset="2"/>
              <a:buChar char="§"/>
            </a:pPr>
            <a:r>
              <a:rPr lang="en-US" sz="2800" b="1" u="sng" dirty="0">
                <a:solidFill>
                  <a:srgbClr val="FFFFFF"/>
                </a:solidFill>
                <a:latin typeface="Candara" panose="020E0502030303020204" pitchFamily="34" charset="0"/>
              </a:rPr>
              <a:t>Sheep</a:t>
            </a:r>
            <a:r>
              <a:rPr lang="en-US" sz="2800" dirty="0">
                <a:solidFill>
                  <a:srgbClr val="FFFFFF"/>
                </a:solidFill>
                <a:latin typeface="Candara" panose="020E0502030303020204" pitchFamily="34" charset="0"/>
              </a:rPr>
              <a:t> (right) - </a:t>
            </a:r>
            <a:r>
              <a:rPr lang="en-US" sz="2800" b="1" dirty="0">
                <a:solidFill>
                  <a:srgbClr val="FFFFFF"/>
                </a:solidFill>
                <a:latin typeface="Candara" panose="020E0502030303020204" pitchFamily="34" charset="0"/>
              </a:rPr>
              <a:t>Goats</a:t>
            </a:r>
            <a:r>
              <a:rPr lang="en-US" sz="2800" dirty="0">
                <a:solidFill>
                  <a:srgbClr val="FFFFFF"/>
                </a:solidFill>
                <a:latin typeface="Candara" panose="020E0502030303020204" pitchFamily="34" charset="0"/>
              </a:rPr>
              <a:t> (left) - vs 33</a:t>
            </a:r>
          </a:p>
          <a:p>
            <a:pPr marL="0" indent="0">
              <a:spcBef>
                <a:spcPts val="0"/>
              </a:spcBef>
              <a:spcAft>
                <a:spcPts val="600"/>
              </a:spcAft>
              <a:buClr>
                <a:schemeClr val="bg1"/>
              </a:buClr>
              <a:buNone/>
            </a:pPr>
            <a:r>
              <a:rPr lang="en-US" sz="2800" b="1" dirty="0">
                <a:solidFill>
                  <a:srgbClr val="FFFFFF"/>
                </a:solidFill>
                <a:latin typeface="Candara" panose="020E0502030303020204" pitchFamily="34" charset="0"/>
              </a:rPr>
              <a:t>The account of Lazarus and the rich man indicate a separation</a:t>
            </a:r>
            <a:r>
              <a:rPr lang="en-US" sz="2800" dirty="0">
                <a:solidFill>
                  <a:srgbClr val="FFFFFF"/>
                </a:solidFill>
                <a:latin typeface="Candara" panose="020E0502030303020204" pitchFamily="34" charset="0"/>
              </a:rPr>
              <a:t> - L</a:t>
            </a:r>
            <a:r>
              <a:rPr lang="en-US" sz="2600" dirty="0">
                <a:solidFill>
                  <a:srgbClr val="FFFFFF"/>
                </a:solidFill>
                <a:latin typeface="Candara" panose="020E0502030303020204" pitchFamily="34" charset="0"/>
              </a:rPr>
              <a:t>uke 16:19-31</a:t>
            </a:r>
          </a:p>
          <a:p>
            <a:pPr>
              <a:spcBef>
                <a:spcPts val="0"/>
              </a:spcBef>
              <a:spcAft>
                <a:spcPts val="600"/>
              </a:spcAft>
              <a:buClr>
                <a:schemeClr val="bg1"/>
              </a:buClr>
              <a:buFont typeface="Wingdings" panose="05000000000000000000" pitchFamily="2" charset="2"/>
              <a:buChar char="§"/>
            </a:pPr>
            <a:r>
              <a:rPr lang="en-US" sz="2600" dirty="0">
                <a:solidFill>
                  <a:srgbClr val="FFFFFF"/>
                </a:solidFill>
                <a:latin typeface="Candara" panose="020E0502030303020204" pitchFamily="34" charset="0"/>
              </a:rPr>
              <a:t>	Separated by the </a:t>
            </a:r>
            <a:r>
              <a:rPr lang="en-US" sz="2600" b="1" i="1" dirty="0">
                <a:solidFill>
                  <a:srgbClr val="FFFFFF"/>
                </a:solidFill>
                <a:latin typeface="Candara" panose="020E0502030303020204" pitchFamily="34" charset="0"/>
              </a:rPr>
              <a:t>“great gulf fixed” </a:t>
            </a:r>
            <a:r>
              <a:rPr lang="en-US" sz="2600" dirty="0">
                <a:solidFill>
                  <a:srgbClr val="FFFFFF"/>
                </a:solidFill>
                <a:latin typeface="Candara" panose="020E0502030303020204" pitchFamily="34" charset="0"/>
              </a:rPr>
              <a:t>- vs 26 </a:t>
            </a: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6"/>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20662959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34" name="Straight Connector 33">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1" name="Straight Connector 40">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42" name="Isosceles Triangle 41">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42">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ACE18FA-245B-4A66-D28F-C7BB6A290432}"/>
              </a:ext>
            </a:extLst>
          </p:cNvPr>
          <p:cNvSpPr>
            <a:spLocks noGrp="1"/>
          </p:cNvSpPr>
          <p:nvPr>
            <p:ph type="title"/>
          </p:nvPr>
        </p:nvSpPr>
        <p:spPr>
          <a:xfrm>
            <a:off x="951805" y="577976"/>
            <a:ext cx="6886110" cy="779182"/>
          </a:xfrm>
        </p:spPr>
        <p:txBody>
          <a:bodyPr>
            <a:normAutofit/>
          </a:bodyPr>
          <a:lstStyle/>
          <a:p>
            <a:r>
              <a:rPr lang="en-US" sz="4400" b="1" dirty="0">
                <a:solidFill>
                  <a:srgbClr val="FFFFFF"/>
                </a:solidFill>
                <a:latin typeface="Candara" panose="020E0502030303020204" pitchFamily="34" charset="0"/>
              </a:rPr>
              <a:t>JUDGE Will Preside </a:t>
            </a:r>
          </a:p>
        </p:txBody>
      </p:sp>
      <p:sp>
        <p:nvSpPr>
          <p:cNvPr id="3" name="Content Placeholder 2">
            <a:extLst>
              <a:ext uri="{FF2B5EF4-FFF2-40B4-BE49-F238E27FC236}">
                <a16:creationId xmlns:a16="http://schemas.microsoft.com/office/drawing/2014/main" id="{5948BB5B-8C37-7B2F-7E0B-17168EC4115C}"/>
              </a:ext>
            </a:extLst>
          </p:cNvPr>
          <p:cNvSpPr>
            <a:spLocks noGrp="1"/>
          </p:cNvSpPr>
          <p:nvPr>
            <p:ph idx="1"/>
          </p:nvPr>
        </p:nvSpPr>
        <p:spPr>
          <a:xfrm>
            <a:off x="904243" y="1650501"/>
            <a:ext cx="6995845" cy="5050617"/>
          </a:xfrm>
        </p:spPr>
        <p:txBody>
          <a:bodyPr>
            <a:noAutofit/>
          </a:bodyPr>
          <a:lstStyle/>
          <a:p>
            <a:pPr marL="0" indent="0">
              <a:spcBef>
                <a:spcPts val="0"/>
              </a:spcBef>
              <a:spcAft>
                <a:spcPts val="600"/>
              </a:spcAft>
              <a:buNone/>
            </a:pPr>
            <a:r>
              <a:rPr lang="en-US" sz="3000" b="1" i="1" dirty="0">
                <a:solidFill>
                  <a:srgbClr val="FFFFFF"/>
                </a:solidFill>
                <a:latin typeface="Candara" panose="020E0502030303020204" pitchFamily="34" charset="0"/>
              </a:rPr>
              <a:t>“For we must all appear before the </a:t>
            </a:r>
            <a:r>
              <a:rPr lang="en-US" sz="3000" b="1" i="1" dirty="0">
                <a:solidFill>
                  <a:srgbClr val="FFFF00"/>
                </a:solidFill>
                <a:latin typeface="Candara" panose="020E0502030303020204" pitchFamily="34" charset="0"/>
              </a:rPr>
              <a:t>judgment seat of Christ</a:t>
            </a:r>
            <a:r>
              <a:rPr lang="en-US" sz="3000" b="1" i="1" dirty="0">
                <a:solidFill>
                  <a:srgbClr val="FFFFFF"/>
                </a:solidFill>
                <a:latin typeface="Candara" panose="020E0502030303020204" pitchFamily="34" charset="0"/>
              </a:rPr>
              <a:t>; that every one may receive the things done in his body, according to that he hath done, whether it be good or bad” </a:t>
            </a:r>
            <a:r>
              <a:rPr lang="en-US" sz="3000" dirty="0">
                <a:solidFill>
                  <a:srgbClr val="FFFFFF"/>
                </a:solidFill>
                <a:latin typeface="Candara" panose="020E0502030303020204" pitchFamily="34" charset="0"/>
              </a:rPr>
              <a:t>- 2 Corinthians 5:1o</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John 12:48</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Acts 17:30-31</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2 Timothy 4:8</a:t>
            </a:r>
          </a:p>
          <a:p>
            <a:pPr>
              <a:spcBef>
                <a:spcPts val="0"/>
              </a:spcBef>
              <a:spcAft>
                <a:spcPts val="600"/>
              </a:spcAft>
              <a:buClr>
                <a:schemeClr val="bg1"/>
              </a:buClr>
              <a:buFont typeface="Wingdings" panose="05000000000000000000" pitchFamily="2" charset="2"/>
              <a:buChar char="§"/>
            </a:pPr>
            <a:r>
              <a:rPr lang="en-US" sz="2800" dirty="0">
                <a:solidFill>
                  <a:srgbClr val="FFFFFF"/>
                </a:solidFill>
                <a:latin typeface="Candara" panose="020E0502030303020204" pitchFamily="34" charset="0"/>
              </a:rPr>
              <a:t>Romans 14:12</a:t>
            </a:r>
          </a:p>
        </p:txBody>
      </p:sp>
      <p:sp>
        <p:nvSpPr>
          <p:cNvPr id="5" name="Rectangle 4">
            <a:extLst>
              <a:ext uri="{FF2B5EF4-FFF2-40B4-BE49-F238E27FC236}">
                <a16:creationId xmlns:a16="http://schemas.microsoft.com/office/drawing/2014/main" id="{2490BBA8-7937-0699-E8D8-C4DBA0570165}"/>
              </a:ext>
            </a:extLst>
          </p:cNvPr>
          <p:cNvSpPr/>
          <p:nvPr/>
        </p:nvSpPr>
        <p:spPr>
          <a:xfrm rot="16200000">
            <a:off x="-1642427" y="3139256"/>
            <a:ext cx="4113306" cy="830997"/>
          </a:xfrm>
          <a:prstGeom prst="rect">
            <a:avLst/>
          </a:prstGeom>
          <a:noFill/>
        </p:spPr>
        <p:txBody>
          <a:bodyPr wrap="none" lIns="91440" tIns="45720" rIns="91440" bIns="45720">
            <a:spAutoFit/>
          </a:bodyPr>
          <a:lstStyle/>
          <a:p>
            <a:pPr algn="ctr"/>
            <a:r>
              <a:rPr lang="en-US" sz="4800" b="1" dirty="0">
                <a:ln w="22225">
                  <a:solidFill>
                    <a:schemeClr val="accent2"/>
                  </a:solidFill>
                  <a:prstDash val="solid"/>
                </a:ln>
                <a:solidFill>
                  <a:schemeClr val="accent2">
                    <a:lumMod val="40000"/>
                    <a:lumOff val="60000"/>
                  </a:schemeClr>
                </a:solidFill>
                <a:latin typeface="Candara" panose="020E0502030303020204" pitchFamily="34" charset="0"/>
              </a:rPr>
              <a:t>THE GREATEST</a:t>
            </a:r>
          </a:p>
        </p:txBody>
      </p:sp>
      <p:sp>
        <p:nvSpPr>
          <p:cNvPr id="7" name="Arrow: Bent 6">
            <a:extLst>
              <a:ext uri="{FF2B5EF4-FFF2-40B4-BE49-F238E27FC236}">
                <a16:creationId xmlns:a16="http://schemas.microsoft.com/office/drawing/2014/main" id="{98558D7D-5566-7B56-7EA1-068421EE8569}"/>
              </a:ext>
            </a:extLst>
          </p:cNvPr>
          <p:cNvSpPr/>
          <p:nvPr/>
        </p:nvSpPr>
        <p:spPr>
          <a:xfrm>
            <a:off x="336550" y="746513"/>
            <a:ext cx="615256" cy="698501"/>
          </a:xfrm>
          <a:prstGeom prst="bentArrow">
            <a:avLst>
              <a:gd name="adj1" fmla="val 17913"/>
              <a:gd name="adj2" fmla="val 33268"/>
              <a:gd name="adj3" fmla="val 45276"/>
              <a:gd name="adj4" fmla="val 437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20999866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2.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38766F-4A4C-4A97-A586-D473DB738966}">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974</TotalTime>
  <Words>5808</Words>
  <Application>Microsoft Office PowerPoint</Application>
  <PresentationFormat>On-screen Show (4:3)</PresentationFormat>
  <Paragraphs>175</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Candara</vt:lpstr>
      <vt:lpstr>Trebuchet MS</vt:lpstr>
      <vt:lpstr>Wingdings</vt:lpstr>
      <vt:lpstr>Wingdings 3</vt:lpstr>
      <vt:lpstr>Facet</vt:lpstr>
      <vt:lpstr>The Greatest Day Coming</vt:lpstr>
      <vt:lpstr>INTRODUCTION</vt:lpstr>
      <vt:lpstr>“The great day of the Lord”</vt:lpstr>
      <vt:lpstr>“The day of the Lord”</vt:lpstr>
      <vt:lpstr>PowerPoint Presentation</vt:lpstr>
      <vt:lpstr>RESURECTION Will Occur</vt:lpstr>
      <vt:lpstr>CROWD Will Be Gathered</vt:lpstr>
      <vt:lpstr>SEPERATION Will Occur</vt:lpstr>
      <vt:lpstr>JUDGE Will Preside </vt:lpstr>
      <vt:lpstr>BOOKS Will Be Opened</vt:lpstr>
      <vt:lpstr>DEMONSTRATION of Power Will Be Seen </vt:lpstr>
      <vt:lpstr>VERDICT Will Follow</vt:lpstr>
      <vt:lpstr>END Ever Known To Come</vt:lpstr>
      <vt:lpstr>CONCLUSION</vt:lpstr>
      <vt:lpstr>Mark 13:24-37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Three Elements Of Sound Doctrine</dc:title>
  <dc:creator>Tommy McClure</dc:creator>
  <cp:lastModifiedBy>Tommy McClure</cp:lastModifiedBy>
  <cp:revision>8</cp:revision>
  <cp:lastPrinted>2022-05-08T05:57:40Z</cp:lastPrinted>
  <dcterms:created xsi:type="dcterms:W3CDTF">2022-05-07T21:34:59Z</dcterms:created>
  <dcterms:modified xsi:type="dcterms:W3CDTF">2022-05-23T19:11:55Z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