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9" r:id="rId2"/>
    <p:sldId id="260" r:id="rId3"/>
    <p:sldId id="368" r:id="rId4"/>
    <p:sldId id="352" r:id="rId5"/>
    <p:sldId id="369" r:id="rId6"/>
    <p:sldId id="370" r:id="rId7"/>
    <p:sldId id="371" r:id="rId8"/>
    <p:sldId id="372" r:id="rId9"/>
    <p:sldId id="373" r:id="rId10"/>
    <p:sldId id="374" r:id="rId11"/>
    <p:sldId id="394" r:id="rId12"/>
    <p:sldId id="377" r:id="rId13"/>
    <p:sldId id="376" r:id="rId14"/>
    <p:sldId id="378" r:id="rId15"/>
    <p:sldId id="379" r:id="rId16"/>
    <p:sldId id="380" r:id="rId17"/>
    <p:sldId id="381" r:id="rId18"/>
    <p:sldId id="382" r:id="rId19"/>
    <p:sldId id="383" r:id="rId20"/>
    <p:sldId id="384" r:id="rId21"/>
    <p:sldId id="385" r:id="rId22"/>
    <p:sldId id="393" r:id="rId23"/>
    <p:sldId id="264" r:id="rId24"/>
    <p:sldId id="386" r:id="rId25"/>
    <p:sldId id="387" r:id="rId26"/>
    <p:sldId id="388" r:id="rId27"/>
    <p:sldId id="392" r:id="rId28"/>
    <p:sldId id="391" r:id="rId29"/>
    <p:sldId id="354" r:id="rId30"/>
    <p:sldId id="257" r:id="rId31"/>
    <p:sldId id="395" r:id="rId32"/>
    <p:sldId id="367"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9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FDD0A-1E75-42C9-B5F6-F1EE9F4A1AB7}" v="2996" dt="2022-04-18T00:37:31.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587" autoAdjust="0"/>
  </p:normalViewPr>
  <p:slideViewPr>
    <p:cSldViewPr snapToGrid="0">
      <p:cViewPr varScale="1">
        <p:scale>
          <a:sx n="74" d="100"/>
          <a:sy n="74" d="100"/>
        </p:scale>
        <p:origin x="2700" y="54"/>
      </p:cViewPr>
      <p:guideLst/>
    </p:cSldViewPr>
  </p:slideViewPr>
  <p:notesTextViewPr>
    <p:cViewPr>
      <p:scale>
        <a:sx n="1" d="1"/>
        <a:sy n="1" d="1"/>
      </p:scale>
      <p:origin x="0" y="0"/>
    </p:cViewPr>
  </p:notesTextViewPr>
  <p:notesViewPr>
    <p:cSldViewPr snapToGrid="0" showGuides="1">
      <p:cViewPr varScale="1">
        <p:scale>
          <a:sx n="78" d="100"/>
          <a:sy n="78" d="100"/>
        </p:scale>
        <p:origin x="393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81FFDD0A-1E75-42C9-B5F6-F1EE9F4A1AB7}"/>
    <pc:docChg chg="undo custSel addSld delSld modSld sldOrd">
      <pc:chgData name="Tommy McClure" userId="5f57beb918c8a44c" providerId="LiveId" clId="{81FFDD0A-1E75-42C9-B5F6-F1EE9F4A1AB7}" dt="2022-04-18T00:38:22.583" v="7708" actId="20577"/>
      <pc:docMkLst>
        <pc:docMk/>
      </pc:docMkLst>
      <pc:sldChg chg="addSp delSp modSp mod addAnim delAnim modAnim modNotes modNotesTx">
        <pc:chgData name="Tommy McClure" userId="5f57beb918c8a44c" providerId="LiveId" clId="{81FFDD0A-1E75-42C9-B5F6-F1EE9F4A1AB7}" dt="2022-04-18T00:37:03.231" v="7700" actId="114"/>
        <pc:sldMkLst>
          <pc:docMk/>
          <pc:sldMk cId="2119543325" sldId="257"/>
        </pc:sldMkLst>
        <pc:spChg chg="mod">
          <ac:chgData name="Tommy McClure" userId="5f57beb918c8a44c" providerId="LiveId" clId="{81FFDD0A-1E75-42C9-B5F6-F1EE9F4A1AB7}" dt="2022-04-16T23:13:55.373" v="6380" actId="14100"/>
          <ac:spMkLst>
            <pc:docMk/>
            <pc:sldMk cId="2119543325" sldId="257"/>
            <ac:spMk id="2" creationId="{00000000-0000-0000-0000-000000000000}"/>
          </ac:spMkLst>
        </pc:spChg>
        <pc:spChg chg="del mod">
          <ac:chgData name="Tommy McClure" userId="5f57beb918c8a44c" providerId="LiveId" clId="{81FFDD0A-1E75-42C9-B5F6-F1EE9F4A1AB7}" dt="2022-04-16T21:26:22.127" v="5714" actId="478"/>
          <ac:spMkLst>
            <pc:docMk/>
            <pc:sldMk cId="2119543325" sldId="257"/>
            <ac:spMk id="3" creationId="{F01D917B-39E1-4FDA-955F-AF3811BCA514}"/>
          </ac:spMkLst>
        </pc:spChg>
        <pc:spChg chg="add del mod">
          <ac:chgData name="Tommy McClure" userId="5f57beb918c8a44c" providerId="LiveId" clId="{81FFDD0A-1E75-42C9-B5F6-F1EE9F4A1AB7}" dt="2022-04-16T23:11:55.130" v="6300" actId="478"/>
          <ac:spMkLst>
            <pc:docMk/>
            <pc:sldMk cId="2119543325" sldId="257"/>
            <ac:spMk id="4" creationId="{00000000-0000-0000-0000-000000000000}"/>
          </ac:spMkLst>
        </pc:spChg>
        <pc:spChg chg="del mod">
          <ac:chgData name="Tommy McClure" userId="5f57beb918c8a44c" providerId="LiveId" clId="{81FFDD0A-1E75-42C9-B5F6-F1EE9F4A1AB7}" dt="2022-04-16T21:33:02.025" v="5814" actId="478"/>
          <ac:spMkLst>
            <pc:docMk/>
            <pc:sldMk cId="2119543325" sldId="257"/>
            <ac:spMk id="5" creationId="{00000000-0000-0000-0000-000000000000}"/>
          </ac:spMkLst>
        </pc:spChg>
        <pc:spChg chg="del">
          <ac:chgData name="Tommy McClure" userId="5f57beb918c8a44c" providerId="LiveId" clId="{81FFDD0A-1E75-42C9-B5F6-F1EE9F4A1AB7}" dt="2022-04-16T21:19:05.914" v="5566" actId="478"/>
          <ac:spMkLst>
            <pc:docMk/>
            <pc:sldMk cId="2119543325" sldId="257"/>
            <ac:spMk id="6" creationId="{00000000-0000-0000-0000-000000000000}"/>
          </ac:spMkLst>
        </pc:spChg>
        <pc:spChg chg="del">
          <ac:chgData name="Tommy McClure" userId="5f57beb918c8a44c" providerId="LiveId" clId="{81FFDD0A-1E75-42C9-B5F6-F1EE9F4A1AB7}" dt="2022-04-16T21:19:09.007" v="5567" actId="478"/>
          <ac:spMkLst>
            <pc:docMk/>
            <pc:sldMk cId="2119543325" sldId="257"/>
            <ac:spMk id="7" creationId="{00000000-0000-0000-0000-000000000000}"/>
          </ac:spMkLst>
        </pc:spChg>
        <pc:spChg chg="del">
          <ac:chgData name="Tommy McClure" userId="5f57beb918c8a44c" providerId="LiveId" clId="{81FFDD0A-1E75-42C9-B5F6-F1EE9F4A1AB7}" dt="2022-04-16T21:19:02.211" v="5565" actId="478"/>
          <ac:spMkLst>
            <pc:docMk/>
            <pc:sldMk cId="2119543325" sldId="257"/>
            <ac:spMk id="8" creationId="{00000000-0000-0000-0000-000000000000}"/>
          </ac:spMkLst>
        </pc:spChg>
        <pc:spChg chg="del">
          <ac:chgData name="Tommy McClure" userId="5f57beb918c8a44c" providerId="LiveId" clId="{81FFDD0A-1E75-42C9-B5F6-F1EE9F4A1AB7}" dt="2022-04-16T21:18:59.272" v="5564" actId="478"/>
          <ac:spMkLst>
            <pc:docMk/>
            <pc:sldMk cId="2119543325" sldId="257"/>
            <ac:spMk id="9" creationId="{00000000-0000-0000-0000-000000000000}"/>
          </ac:spMkLst>
        </pc:spChg>
        <pc:spChg chg="del">
          <ac:chgData name="Tommy McClure" userId="5f57beb918c8a44c" providerId="LiveId" clId="{81FFDD0A-1E75-42C9-B5F6-F1EE9F4A1AB7}" dt="2022-04-16T21:18:55.956" v="5563" actId="478"/>
          <ac:spMkLst>
            <pc:docMk/>
            <pc:sldMk cId="2119543325" sldId="257"/>
            <ac:spMk id="10" creationId="{00000000-0000-0000-0000-000000000000}"/>
          </ac:spMkLst>
        </pc:spChg>
        <pc:spChg chg="mod">
          <ac:chgData name="Tommy McClure" userId="5f57beb918c8a44c" providerId="LiveId" clId="{81FFDD0A-1E75-42C9-B5F6-F1EE9F4A1AB7}" dt="2022-04-16T21:31:17.314" v="5803" actId="207"/>
          <ac:spMkLst>
            <pc:docMk/>
            <pc:sldMk cId="2119543325" sldId="257"/>
            <ac:spMk id="11" creationId="{00000000-0000-0000-0000-000000000000}"/>
          </ac:spMkLst>
        </pc:spChg>
        <pc:spChg chg="mod">
          <ac:chgData name="Tommy McClure" userId="5f57beb918c8a44c" providerId="LiveId" clId="{81FFDD0A-1E75-42C9-B5F6-F1EE9F4A1AB7}" dt="2022-04-16T21:31:23.049" v="5804" actId="207"/>
          <ac:spMkLst>
            <pc:docMk/>
            <pc:sldMk cId="2119543325" sldId="257"/>
            <ac:spMk id="12" creationId="{00000000-0000-0000-0000-000000000000}"/>
          </ac:spMkLst>
        </pc:spChg>
        <pc:spChg chg="mod">
          <ac:chgData name="Tommy McClure" userId="5f57beb918c8a44c" providerId="LiveId" clId="{81FFDD0A-1E75-42C9-B5F6-F1EE9F4A1AB7}" dt="2022-04-16T22:52:03.990" v="6229" actId="1076"/>
          <ac:spMkLst>
            <pc:docMk/>
            <pc:sldMk cId="2119543325" sldId="257"/>
            <ac:spMk id="13" creationId="{00000000-0000-0000-0000-000000000000}"/>
          </ac:spMkLst>
        </pc:spChg>
        <pc:spChg chg="add mod">
          <ac:chgData name="Tommy McClure" userId="5f57beb918c8a44c" providerId="LiveId" clId="{81FFDD0A-1E75-42C9-B5F6-F1EE9F4A1AB7}" dt="2022-04-18T00:37:03.231" v="7700" actId="114"/>
          <ac:spMkLst>
            <pc:docMk/>
            <pc:sldMk cId="2119543325" sldId="257"/>
            <ac:spMk id="14" creationId="{EE202D92-CE2E-4A12-B825-20A763B6F916}"/>
          </ac:spMkLst>
        </pc:spChg>
        <pc:spChg chg="add del mod">
          <ac:chgData name="Tommy McClure" userId="5f57beb918c8a44c" providerId="LiveId" clId="{81FFDD0A-1E75-42C9-B5F6-F1EE9F4A1AB7}" dt="2022-04-17T00:50:09.564" v="6545" actId="478"/>
          <ac:spMkLst>
            <pc:docMk/>
            <pc:sldMk cId="2119543325" sldId="257"/>
            <ac:spMk id="15" creationId="{75030858-8B00-4938-AEDC-FABCEE15880C}"/>
          </ac:spMkLst>
        </pc:spChg>
        <pc:spChg chg="mod">
          <ac:chgData name="Tommy McClure" userId="5f57beb918c8a44c" providerId="LiveId" clId="{81FFDD0A-1E75-42C9-B5F6-F1EE9F4A1AB7}" dt="2022-04-16T23:07:43.442" v="6292" actId="14100"/>
          <ac:spMkLst>
            <pc:docMk/>
            <pc:sldMk cId="2119543325" sldId="257"/>
            <ac:spMk id="16" creationId="{4F0425AC-91A5-4EA2-8D2A-2D022AC8967D}"/>
          </ac:spMkLst>
        </pc:spChg>
        <pc:spChg chg="mod">
          <ac:chgData name="Tommy McClure" userId="5f57beb918c8a44c" providerId="LiveId" clId="{81FFDD0A-1E75-42C9-B5F6-F1EE9F4A1AB7}" dt="2022-04-16T23:10:20.153" v="6298" actId="255"/>
          <ac:spMkLst>
            <pc:docMk/>
            <pc:sldMk cId="2119543325" sldId="257"/>
            <ac:spMk id="17" creationId="{6E28DDB0-5DEB-4A20-BE15-A3A1EC76A5B9}"/>
          </ac:spMkLst>
        </pc:spChg>
        <pc:grpChg chg="mod ord">
          <ac:chgData name="Tommy McClure" userId="5f57beb918c8a44c" providerId="LiveId" clId="{81FFDD0A-1E75-42C9-B5F6-F1EE9F4A1AB7}" dt="2022-04-17T00:49:19.723" v="6543" actId="166"/>
          <ac:grpSpMkLst>
            <pc:docMk/>
            <pc:sldMk cId="2119543325" sldId="257"/>
            <ac:grpSpMk id="18" creationId="{94690579-83AF-4FED-925B-E9AF9DA9D9CD}"/>
          </ac:grpSpMkLst>
        </pc:grpChg>
      </pc:sldChg>
      <pc:sldChg chg="addSp delSp modSp mod">
        <pc:chgData name="Tommy McClure" userId="5f57beb918c8a44c" providerId="LiveId" clId="{81FFDD0A-1E75-42C9-B5F6-F1EE9F4A1AB7}" dt="2022-04-16T17:02:13.133" v="18" actId="1076"/>
        <pc:sldMkLst>
          <pc:docMk/>
          <pc:sldMk cId="1053374367" sldId="259"/>
        </pc:sldMkLst>
        <pc:spChg chg="mod">
          <ac:chgData name="Tommy McClure" userId="5f57beb918c8a44c" providerId="LiveId" clId="{81FFDD0A-1E75-42C9-B5F6-F1EE9F4A1AB7}" dt="2022-04-16T17:02:13.133" v="18" actId="1076"/>
          <ac:spMkLst>
            <pc:docMk/>
            <pc:sldMk cId="1053374367" sldId="259"/>
            <ac:spMk id="2" creationId="{00000000-0000-0000-0000-000000000000}"/>
          </ac:spMkLst>
        </pc:spChg>
        <pc:spChg chg="del">
          <ac:chgData name="Tommy McClure" userId="5f57beb918c8a44c" providerId="LiveId" clId="{81FFDD0A-1E75-42C9-B5F6-F1EE9F4A1AB7}" dt="2022-04-16T17:01:04.740" v="13" actId="26606"/>
          <ac:spMkLst>
            <pc:docMk/>
            <pc:sldMk cId="1053374367" sldId="259"/>
            <ac:spMk id="60" creationId="{9A3F5928-D955-456A-97B5-AA390B8CE9D5}"/>
          </ac:spMkLst>
        </pc:spChg>
        <pc:spChg chg="del">
          <ac:chgData name="Tommy McClure" userId="5f57beb918c8a44c" providerId="LiveId" clId="{81FFDD0A-1E75-42C9-B5F6-F1EE9F4A1AB7}" dt="2022-04-16T17:01:04.740" v="13" actId="26606"/>
          <ac:spMkLst>
            <pc:docMk/>
            <pc:sldMk cId="1053374367" sldId="259"/>
            <ac:spMk id="62" creationId="{C5CB530E-515E-412C-9DF1-5F8FFBD6F383}"/>
          </ac:spMkLst>
        </pc:spChg>
        <pc:spChg chg="del">
          <ac:chgData name="Tommy McClure" userId="5f57beb918c8a44c" providerId="LiveId" clId="{81FFDD0A-1E75-42C9-B5F6-F1EE9F4A1AB7}" dt="2022-04-16T17:01:04.740" v="13" actId="26606"/>
          <ac:spMkLst>
            <pc:docMk/>
            <pc:sldMk cId="1053374367" sldId="259"/>
            <ac:spMk id="63" creationId="{712D4376-A578-4FF1-94FC-245E7A6A489F}"/>
          </ac:spMkLst>
        </pc:spChg>
        <pc:spChg chg="del">
          <ac:chgData name="Tommy McClure" userId="5f57beb918c8a44c" providerId="LiveId" clId="{81FFDD0A-1E75-42C9-B5F6-F1EE9F4A1AB7}" dt="2022-04-16T17:01:04.740" v="13" actId="26606"/>
          <ac:spMkLst>
            <pc:docMk/>
            <pc:sldMk cId="1053374367" sldId="259"/>
            <ac:spMk id="64" creationId="{AEA7509D-F04F-40CB-A0B3-EEF16499CC9F}"/>
          </ac:spMkLst>
        </pc:spChg>
        <pc:spChg chg="add del">
          <ac:chgData name="Tommy McClure" userId="5f57beb918c8a44c" providerId="LiveId" clId="{81FFDD0A-1E75-42C9-B5F6-F1EE9F4A1AB7}" dt="2022-04-16T17:02:00.192" v="16" actId="26606"/>
          <ac:spMkLst>
            <pc:docMk/>
            <pc:sldMk cId="1053374367" sldId="259"/>
            <ac:spMk id="69" creationId="{EB270761-CC40-4F3F-A916-7E3BC3989348}"/>
          </ac:spMkLst>
        </pc:spChg>
        <pc:spChg chg="add del">
          <ac:chgData name="Tommy McClure" userId="5f57beb918c8a44c" providerId="LiveId" clId="{81FFDD0A-1E75-42C9-B5F6-F1EE9F4A1AB7}" dt="2022-04-16T17:02:00.192" v="16" actId="26606"/>
          <ac:spMkLst>
            <pc:docMk/>
            <pc:sldMk cId="1053374367" sldId="259"/>
            <ac:spMk id="71" creationId="{2820855C-9FA4-417A-BE67-63C022F81980}"/>
          </ac:spMkLst>
        </pc:spChg>
        <pc:spChg chg="add del">
          <ac:chgData name="Tommy McClure" userId="5f57beb918c8a44c" providerId="LiveId" clId="{81FFDD0A-1E75-42C9-B5F6-F1EE9F4A1AB7}" dt="2022-04-16T17:02:00.192" v="16" actId="26606"/>
          <ac:spMkLst>
            <pc:docMk/>
            <pc:sldMk cId="1053374367" sldId="259"/>
            <ac:spMk id="73" creationId="{D7E6A49B-1B06-403E-8CC5-ACB38A6BDEEB}"/>
          </ac:spMkLst>
        </pc:spChg>
        <pc:spChg chg="add">
          <ac:chgData name="Tommy McClure" userId="5f57beb918c8a44c" providerId="LiveId" clId="{81FFDD0A-1E75-42C9-B5F6-F1EE9F4A1AB7}" dt="2022-04-16T17:02:00.192" v="16" actId="26606"/>
          <ac:spMkLst>
            <pc:docMk/>
            <pc:sldMk cId="1053374367" sldId="259"/>
            <ac:spMk id="78" creationId="{69F6B031-DE34-4FE3-8B2E-E0D0E3CE0FD5}"/>
          </ac:spMkLst>
        </pc:spChg>
        <pc:spChg chg="add">
          <ac:chgData name="Tommy McClure" userId="5f57beb918c8a44c" providerId="LiveId" clId="{81FFDD0A-1E75-42C9-B5F6-F1EE9F4A1AB7}" dt="2022-04-16T17:02:00.192" v="16" actId="26606"/>
          <ac:spMkLst>
            <pc:docMk/>
            <pc:sldMk cId="1053374367" sldId="259"/>
            <ac:spMk id="80" creationId="{89B6E880-5229-40E0-B50C-3D8E1FD9B7F4}"/>
          </ac:spMkLst>
        </pc:spChg>
        <pc:spChg chg="add">
          <ac:chgData name="Tommy McClure" userId="5f57beb918c8a44c" providerId="LiveId" clId="{81FFDD0A-1E75-42C9-B5F6-F1EE9F4A1AB7}" dt="2022-04-16T17:02:00.192" v="16" actId="26606"/>
          <ac:spMkLst>
            <pc:docMk/>
            <pc:sldMk cId="1053374367" sldId="259"/>
            <ac:spMk id="82" creationId="{213603BF-1C60-4F3F-979D-B685D24A7172}"/>
          </ac:spMkLst>
        </pc:spChg>
        <pc:cxnChg chg="del">
          <ac:chgData name="Tommy McClure" userId="5f57beb918c8a44c" providerId="LiveId" clId="{81FFDD0A-1E75-42C9-B5F6-F1EE9F4A1AB7}" dt="2022-04-16T17:01:04.740" v="13" actId="26606"/>
          <ac:cxnSpMkLst>
            <pc:docMk/>
            <pc:sldMk cId="1053374367" sldId="259"/>
            <ac:cxnSpMk id="61" creationId="{56020367-4FD5-4596-8E10-C5F095CD8DBF}"/>
          </ac:cxnSpMkLst>
        </pc:cxnChg>
      </pc:sldChg>
      <pc:sldChg chg="modSp ord">
        <pc:chgData name="Tommy McClure" userId="5f57beb918c8a44c" providerId="LiveId" clId="{81FFDD0A-1E75-42C9-B5F6-F1EE9F4A1AB7}" dt="2022-04-16T21:39:26.645" v="5850" actId="20577"/>
        <pc:sldMkLst>
          <pc:docMk/>
          <pc:sldMk cId="3110460267" sldId="260"/>
        </pc:sldMkLst>
        <pc:spChg chg="mod">
          <ac:chgData name="Tommy McClure" userId="5f57beb918c8a44c" providerId="LiveId" clId="{81FFDD0A-1E75-42C9-B5F6-F1EE9F4A1AB7}" dt="2022-04-16T21:39:26.645" v="5850" actId="20577"/>
          <ac:spMkLst>
            <pc:docMk/>
            <pc:sldMk cId="3110460267" sldId="260"/>
            <ac:spMk id="14" creationId="{00000000-0000-0000-0000-000000000000}"/>
          </ac:spMkLst>
        </pc:spChg>
      </pc:sldChg>
      <pc:sldChg chg="addSp delSp modSp mod ord setBg modAnim modNotes modNotesTx">
        <pc:chgData name="Tommy McClure" userId="5f57beb918c8a44c" providerId="LiveId" clId="{81FFDD0A-1E75-42C9-B5F6-F1EE9F4A1AB7}" dt="2022-04-18T00:04:08.844" v="7660" actId="14100"/>
        <pc:sldMkLst>
          <pc:docMk/>
          <pc:sldMk cId="1617027577" sldId="264"/>
        </pc:sldMkLst>
        <pc:spChg chg="add mod">
          <ac:chgData name="Tommy McClure" userId="5f57beb918c8a44c" providerId="LiveId" clId="{81FFDD0A-1E75-42C9-B5F6-F1EE9F4A1AB7}" dt="2022-04-17T23:44:15.841" v="7462" actId="255"/>
          <ac:spMkLst>
            <pc:docMk/>
            <pc:sldMk cId="1617027577" sldId="264"/>
            <ac:spMk id="2" creationId="{C93F0B7F-E9A2-4EBD-AD0D-0854E9C447ED}"/>
          </ac:spMkLst>
        </pc:spChg>
        <pc:spChg chg="mod">
          <ac:chgData name="Tommy McClure" userId="5f57beb918c8a44c" providerId="LiveId" clId="{81FFDD0A-1E75-42C9-B5F6-F1EE9F4A1AB7}" dt="2022-04-16T22:32:52.150" v="6097" actId="20577"/>
          <ac:spMkLst>
            <pc:docMk/>
            <pc:sldMk cId="1617027577" sldId="264"/>
            <ac:spMk id="3" creationId="{D6DCB835-851F-4201-BC46-3E14722E34E7}"/>
          </ac:spMkLst>
        </pc:spChg>
        <pc:spChg chg="add del">
          <ac:chgData name="Tommy McClure" userId="5f57beb918c8a44c" providerId="LiveId" clId="{81FFDD0A-1E75-42C9-B5F6-F1EE9F4A1AB7}" dt="2022-04-16T19:45:23.996" v="3287" actId="26606"/>
          <ac:spMkLst>
            <pc:docMk/>
            <pc:sldMk cId="1617027577" sldId="264"/>
            <ac:spMk id="8" creationId="{ED401E8E-4A93-4548-ACA5-89C2DB1BD059}"/>
          </ac:spMkLst>
        </pc:spChg>
        <pc:spChg chg="add del">
          <ac:chgData name="Tommy McClure" userId="5f57beb918c8a44c" providerId="LiveId" clId="{81FFDD0A-1E75-42C9-B5F6-F1EE9F4A1AB7}" dt="2022-04-16T19:45:23.996" v="3287" actId="26606"/>
          <ac:spMkLst>
            <pc:docMk/>
            <pc:sldMk cId="1617027577" sldId="264"/>
            <ac:spMk id="10" creationId="{C56BEBC6-FD86-4AE0-9F81-AE62D157EB0A}"/>
          </ac:spMkLst>
        </pc:spChg>
        <pc:spChg chg="add del">
          <ac:chgData name="Tommy McClure" userId="5f57beb918c8a44c" providerId="LiveId" clId="{81FFDD0A-1E75-42C9-B5F6-F1EE9F4A1AB7}" dt="2022-04-16T19:45:23.996" v="3287" actId="26606"/>
          <ac:spMkLst>
            <pc:docMk/>
            <pc:sldMk cId="1617027577" sldId="264"/>
            <ac:spMk id="12" creationId="{BF74AC2C-CACD-4E1A-8041-3F7043EEA52A}"/>
          </ac:spMkLst>
        </pc:spChg>
        <pc:spChg chg="add del">
          <ac:chgData name="Tommy McClure" userId="5f57beb918c8a44c" providerId="LiveId" clId="{81FFDD0A-1E75-42C9-B5F6-F1EE9F4A1AB7}" dt="2022-04-16T19:45:23.996" v="3287" actId="26606"/>
          <ac:spMkLst>
            <pc:docMk/>
            <pc:sldMk cId="1617027577" sldId="264"/>
            <ac:spMk id="14" creationId="{CDB61CBA-11D3-4E24-8DB3-38A5EFA935E2}"/>
          </ac:spMkLst>
        </pc:spChg>
        <pc:spChg chg="add del">
          <ac:chgData name="Tommy McClure" userId="5f57beb918c8a44c" providerId="LiveId" clId="{81FFDD0A-1E75-42C9-B5F6-F1EE9F4A1AB7}" dt="2022-04-16T19:45:23.996" v="3287" actId="26606"/>
          <ac:spMkLst>
            <pc:docMk/>
            <pc:sldMk cId="1617027577" sldId="264"/>
            <ac:spMk id="16" creationId="{09F092C7-BD3D-4C76-A8B7-D0C6049E7C02}"/>
          </ac:spMkLst>
        </pc:spChg>
        <pc:spChg chg="add del">
          <ac:chgData name="Tommy McClure" userId="5f57beb918c8a44c" providerId="LiveId" clId="{81FFDD0A-1E75-42C9-B5F6-F1EE9F4A1AB7}" dt="2022-04-16T19:45:23.996" v="3287" actId="26606"/>
          <ac:spMkLst>
            <pc:docMk/>
            <pc:sldMk cId="1617027577" sldId="264"/>
            <ac:spMk id="18" creationId="{93D3D714-C49E-476F-B7F2-000D74BA1339}"/>
          </ac:spMkLst>
        </pc:spChg>
        <pc:spChg chg="add">
          <ac:chgData name="Tommy McClure" userId="5f57beb918c8a44c" providerId="LiveId" clId="{81FFDD0A-1E75-42C9-B5F6-F1EE9F4A1AB7}" dt="2022-04-16T19:45:24.012" v="3288" actId="26606"/>
          <ac:spMkLst>
            <pc:docMk/>
            <pc:sldMk cId="1617027577" sldId="264"/>
            <ac:spMk id="20" creationId="{6A1473A6-3F22-483E-8A30-80B9D2B14592}"/>
          </ac:spMkLst>
        </pc:spChg>
        <pc:grpChg chg="add">
          <ac:chgData name="Tommy McClure" userId="5f57beb918c8a44c" providerId="LiveId" clId="{81FFDD0A-1E75-42C9-B5F6-F1EE9F4A1AB7}" dt="2022-04-16T19:45:24.012" v="3288" actId="26606"/>
          <ac:grpSpMkLst>
            <pc:docMk/>
            <pc:sldMk cId="1617027577" sldId="264"/>
            <ac:grpSpMk id="21" creationId="{AA1375E3-3E53-4D75-BAB7-E5929BFCB25F}"/>
          </ac:grpSpMkLst>
        </pc:grpChg>
      </pc:sldChg>
      <pc:sldChg chg="del">
        <pc:chgData name="Tommy McClure" userId="5f57beb918c8a44c" providerId="LiveId" clId="{81FFDD0A-1E75-42C9-B5F6-F1EE9F4A1AB7}" dt="2022-04-16T21:35:14.119" v="5839" actId="2696"/>
        <pc:sldMkLst>
          <pc:docMk/>
          <pc:sldMk cId="2324180402" sldId="265"/>
        </pc:sldMkLst>
      </pc:sldChg>
      <pc:sldChg chg="del">
        <pc:chgData name="Tommy McClure" userId="5f57beb918c8a44c" providerId="LiveId" clId="{81FFDD0A-1E75-42C9-B5F6-F1EE9F4A1AB7}" dt="2022-04-16T21:35:07.711" v="5836" actId="2696"/>
        <pc:sldMkLst>
          <pc:docMk/>
          <pc:sldMk cId="144854348" sldId="266"/>
        </pc:sldMkLst>
      </pc:sldChg>
      <pc:sldChg chg="del">
        <pc:chgData name="Tommy McClure" userId="5f57beb918c8a44c" providerId="LiveId" clId="{81FFDD0A-1E75-42C9-B5F6-F1EE9F4A1AB7}" dt="2022-04-16T21:14:24.743" v="5543" actId="2696"/>
        <pc:sldMkLst>
          <pc:docMk/>
          <pc:sldMk cId="1868796668" sldId="267"/>
        </pc:sldMkLst>
      </pc:sldChg>
      <pc:sldChg chg="del">
        <pc:chgData name="Tommy McClure" userId="5f57beb918c8a44c" providerId="LiveId" clId="{81FFDD0A-1E75-42C9-B5F6-F1EE9F4A1AB7}" dt="2022-04-16T21:35:09.900" v="5837" actId="2696"/>
        <pc:sldMkLst>
          <pc:docMk/>
          <pc:sldMk cId="2124960966" sldId="268"/>
        </pc:sldMkLst>
      </pc:sldChg>
      <pc:sldChg chg="del">
        <pc:chgData name="Tommy McClure" userId="5f57beb918c8a44c" providerId="LiveId" clId="{81FFDD0A-1E75-42C9-B5F6-F1EE9F4A1AB7}" dt="2022-04-16T21:35:12.072" v="5838" actId="2696"/>
        <pc:sldMkLst>
          <pc:docMk/>
          <pc:sldMk cId="3250177145" sldId="269"/>
        </pc:sldMkLst>
      </pc:sldChg>
      <pc:sldChg chg="del">
        <pc:chgData name="Tommy McClure" userId="5f57beb918c8a44c" providerId="LiveId" clId="{81FFDD0A-1E75-42C9-B5F6-F1EE9F4A1AB7}" dt="2022-04-16T21:35:16.063" v="5840" actId="2696"/>
        <pc:sldMkLst>
          <pc:docMk/>
          <pc:sldMk cId="1282059391" sldId="270"/>
        </pc:sldMkLst>
      </pc:sldChg>
      <pc:sldChg chg="del">
        <pc:chgData name="Tommy McClure" userId="5f57beb918c8a44c" providerId="LiveId" clId="{81FFDD0A-1E75-42C9-B5F6-F1EE9F4A1AB7}" dt="2022-04-16T21:35:18.245" v="5841" actId="2696"/>
        <pc:sldMkLst>
          <pc:docMk/>
          <pc:sldMk cId="162826794" sldId="271"/>
        </pc:sldMkLst>
      </pc:sldChg>
      <pc:sldChg chg="del">
        <pc:chgData name="Tommy McClure" userId="5f57beb918c8a44c" providerId="LiveId" clId="{81FFDD0A-1E75-42C9-B5F6-F1EE9F4A1AB7}" dt="2022-04-16T21:35:20.245" v="5842" actId="2696"/>
        <pc:sldMkLst>
          <pc:docMk/>
          <pc:sldMk cId="1933452496" sldId="272"/>
        </pc:sldMkLst>
      </pc:sldChg>
      <pc:sldChg chg="del">
        <pc:chgData name="Tommy McClure" userId="5f57beb918c8a44c" providerId="LiveId" clId="{81FFDD0A-1E75-42C9-B5F6-F1EE9F4A1AB7}" dt="2022-04-16T21:35:22.495" v="5843" actId="2696"/>
        <pc:sldMkLst>
          <pc:docMk/>
          <pc:sldMk cId="3099741716" sldId="273"/>
        </pc:sldMkLst>
      </pc:sldChg>
      <pc:sldChg chg="del">
        <pc:chgData name="Tommy McClure" userId="5f57beb918c8a44c" providerId="LiveId" clId="{81FFDD0A-1E75-42C9-B5F6-F1EE9F4A1AB7}" dt="2022-04-16T21:35:24.604" v="5844" actId="2696"/>
        <pc:sldMkLst>
          <pc:docMk/>
          <pc:sldMk cId="2720359870" sldId="274"/>
        </pc:sldMkLst>
      </pc:sldChg>
      <pc:sldChg chg="del">
        <pc:chgData name="Tommy McClure" userId="5f57beb918c8a44c" providerId="LiveId" clId="{81FFDD0A-1E75-42C9-B5F6-F1EE9F4A1AB7}" dt="2022-04-16T21:35:27.761" v="5845" actId="2696"/>
        <pc:sldMkLst>
          <pc:docMk/>
          <pc:sldMk cId="2400874125" sldId="351"/>
        </pc:sldMkLst>
      </pc:sldChg>
      <pc:sldChg chg="modNotes">
        <pc:chgData name="Tommy McClure" userId="5f57beb918c8a44c" providerId="LiveId" clId="{81FFDD0A-1E75-42C9-B5F6-F1EE9F4A1AB7}" dt="2022-04-18T00:01:02.502" v="7614" actId="14100"/>
        <pc:sldMkLst>
          <pc:docMk/>
          <pc:sldMk cId="4294462456" sldId="352"/>
        </pc:sldMkLst>
      </pc:sldChg>
      <pc:sldChg chg="del">
        <pc:chgData name="Tommy McClure" userId="5f57beb918c8a44c" providerId="LiveId" clId="{81FFDD0A-1E75-42C9-B5F6-F1EE9F4A1AB7}" dt="2022-04-16T20:43:57.825" v="4965" actId="2696"/>
        <pc:sldMkLst>
          <pc:docMk/>
          <pc:sldMk cId="3628296292" sldId="353"/>
        </pc:sldMkLst>
      </pc:sldChg>
      <pc:sldChg chg="addSp delSp modSp mod ord setBg setFolMasterObjs modAnim modNotes modNotesTx">
        <pc:chgData name="Tommy McClure" userId="5f57beb918c8a44c" providerId="LiveId" clId="{81FFDD0A-1E75-42C9-B5F6-F1EE9F4A1AB7}" dt="2022-04-18T00:05:24.262" v="7680" actId="14100"/>
        <pc:sldMkLst>
          <pc:docMk/>
          <pc:sldMk cId="872891081" sldId="354"/>
        </pc:sldMkLst>
        <pc:spChg chg="add mod">
          <ac:chgData name="Tommy McClure" userId="5f57beb918c8a44c" providerId="LiveId" clId="{81FFDD0A-1E75-42C9-B5F6-F1EE9F4A1AB7}" dt="2022-04-16T21:37:28.759" v="5849" actId="20577"/>
          <ac:spMkLst>
            <pc:docMk/>
            <pc:sldMk cId="872891081" sldId="354"/>
            <ac:spMk id="2" creationId="{9D27D127-6CC8-496C-9C1C-C774F5093BC9}"/>
          </ac:spMkLst>
        </pc:spChg>
        <pc:spChg chg="mod">
          <ac:chgData name="Tommy McClure" userId="5f57beb918c8a44c" providerId="LiveId" clId="{81FFDD0A-1E75-42C9-B5F6-F1EE9F4A1AB7}" dt="2022-04-16T21:06:48.985" v="5347" actId="122"/>
          <ac:spMkLst>
            <pc:docMk/>
            <pc:sldMk cId="872891081" sldId="354"/>
            <ac:spMk id="13" creationId="{00000000-0000-0000-0000-000000000000}"/>
          </ac:spMkLst>
        </pc:spChg>
        <pc:spChg chg="mod">
          <ac:chgData name="Tommy McClure" userId="5f57beb918c8a44c" providerId="LiveId" clId="{81FFDD0A-1E75-42C9-B5F6-F1EE9F4A1AB7}" dt="2022-04-17T23:48:09.860" v="7463" actId="207"/>
          <ac:spMkLst>
            <pc:docMk/>
            <pc:sldMk cId="872891081" sldId="354"/>
            <ac:spMk id="14" creationId="{00000000-0000-0000-0000-000000000000}"/>
          </ac:spMkLst>
        </pc:spChg>
        <pc:spChg chg="add del">
          <ac:chgData name="Tommy McClure" userId="5f57beb918c8a44c" providerId="LiveId" clId="{81FFDD0A-1E75-42C9-B5F6-F1EE9F4A1AB7}" dt="2022-04-16T20:46:33.218" v="5026" actId="26606"/>
          <ac:spMkLst>
            <pc:docMk/>
            <pc:sldMk cId="872891081" sldId="354"/>
            <ac:spMk id="19" creationId="{85016AEC-0320-4ED0-8ECB-FE11DDDFE17A}"/>
          </ac:spMkLst>
        </pc:spChg>
        <pc:spChg chg="add del">
          <ac:chgData name="Tommy McClure" userId="5f57beb918c8a44c" providerId="LiveId" clId="{81FFDD0A-1E75-42C9-B5F6-F1EE9F4A1AB7}" dt="2022-04-16T20:46:33.218" v="5026" actId="26606"/>
          <ac:spMkLst>
            <pc:docMk/>
            <pc:sldMk cId="872891081" sldId="354"/>
            <ac:spMk id="21" creationId="{D3CDB30C-1F82-41E6-A067-831D6E89184F}"/>
          </ac:spMkLst>
        </pc:spChg>
        <pc:spChg chg="add del">
          <ac:chgData name="Tommy McClure" userId="5f57beb918c8a44c" providerId="LiveId" clId="{81FFDD0A-1E75-42C9-B5F6-F1EE9F4A1AB7}" dt="2022-04-16T20:46:33.218" v="5026" actId="26606"/>
          <ac:spMkLst>
            <pc:docMk/>
            <pc:sldMk cId="872891081" sldId="354"/>
            <ac:spMk id="23" creationId="{2DDA86DD-F997-4F66-A87C-5B58AB6D19EC}"/>
          </ac:spMkLst>
        </pc:spChg>
        <pc:spChg chg="add del">
          <ac:chgData name="Tommy McClure" userId="5f57beb918c8a44c" providerId="LiveId" clId="{81FFDD0A-1E75-42C9-B5F6-F1EE9F4A1AB7}" dt="2022-04-16T20:46:33.218" v="5026" actId="26606"/>
          <ac:spMkLst>
            <pc:docMk/>
            <pc:sldMk cId="872891081" sldId="354"/>
            <ac:spMk id="25" creationId="{D241B827-437E-40A3-A732-669230D6A5BC}"/>
          </ac:spMkLst>
        </pc:spChg>
        <pc:spChg chg="add del">
          <ac:chgData name="Tommy McClure" userId="5f57beb918c8a44c" providerId="LiveId" clId="{81FFDD0A-1E75-42C9-B5F6-F1EE9F4A1AB7}" dt="2022-04-16T21:06:20.667" v="5343" actId="26606"/>
          <ac:spMkLst>
            <pc:docMk/>
            <pc:sldMk cId="872891081" sldId="354"/>
            <ac:spMk id="27" creationId="{7A62E32F-BB65-43A8-8EB5-92346890E549}"/>
          </ac:spMkLst>
        </pc:spChg>
        <pc:spChg chg="add del">
          <ac:chgData name="Tommy McClure" userId="5f57beb918c8a44c" providerId="LiveId" clId="{81FFDD0A-1E75-42C9-B5F6-F1EE9F4A1AB7}" dt="2022-04-16T21:06:20.667" v="5343" actId="26606"/>
          <ac:spMkLst>
            <pc:docMk/>
            <pc:sldMk cId="872891081" sldId="354"/>
            <ac:spMk id="28" creationId="{827B839B-9ADE-406B-8590-F1CAEDED45A1}"/>
          </ac:spMkLst>
        </pc:spChg>
        <pc:spChg chg="add del">
          <ac:chgData name="Tommy McClure" userId="5f57beb918c8a44c" providerId="LiveId" clId="{81FFDD0A-1E75-42C9-B5F6-F1EE9F4A1AB7}" dt="2022-04-16T21:06:20.667" v="5343" actId="26606"/>
          <ac:spMkLst>
            <pc:docMk/>
            <pc:sldMk cId="872891081" sldId="354"/>
            <ac:spMk id="29" creationId="{14E91B64-9FCC-451E-AFB4-A827D6329367}"/>
          </ac:spMkLst>
        </pc:spChg>
        <pc:spChg chg="add del">
          <ac:chgData name="Tommy McClure" userId="5f57beb918c8a44c" providerId="LiveId" clId="{81FFDD0A-1E75-42C9-B5F6-F1EE9F4A1AB7}" dt="2022-04-16T21:06:20.667" v="5343" actId="26606"/>
          <ac:spMkLst>
            <pc:docMk/>
            <pc:sldMk cId="872891081" sldId="354"/>
            <ac:spMk id="30" creationId="{CFE45BF0-46DB-408C-B5F7-7B11716805D4}"/>
          </ac:spMkLst>
        </pc:spChg>
        <pc:spChg chg="add del">
          <ac:chgData name="Tommy McClure" userId="5f57beb918c8a44c" providerId="LiveId" clId="{81FFDD0A-1E75-42C9-B5F6-F1EE9F4A1AB7}" dt="2022-04-16T21:06:20.667" v="5343" actId="26606"/>
          <ac:spMkLst>
            <pc:docMk/>
            <pc:sldMk cId="872891081" sldId="354"/>
            <ac:spMk id="31" creationId="{2AEBC8F2-97B1-41B4-93F1-2D289E197FBA}"/>
          </ac:spMkLst>
        </pc:spChg>
        <pc:spChg chg="add del">
          <ac:chgData name="Tommy McClure" userId="5f57beb918c8a44c" providerId="LiveId" clId="{81FFDD0A-1E75-42C9-B5F6-F1EE9F4A1AB7}" dt="2022-04-16T21:06:20.667" v="5343" actId="26606"/>
          <ac:spMkLst>
            <pc:docMk/>
            <pc:sldMk cId="872891081" sldId="354"/>
            <ac:spMk id="32" creationId="{472E3A19-F5D5-48FC-BB9C-48C2F68F598B}"/>
          </ac:spMkLst>
        </pc:spChg>
        <pc:spChg chg="add">
          <ac:chgData name="Tommy McClure" userId="5f57beb918c8a44c" providerId="LiveId" clId="{81FFDD0A-1E75-42C9-B5F6-F1EE9F4A1AB7}" dt="2022-04-16T21:06:20.667" v="5343" actId="26606"/>
          <ac:spMkLst>
            <pc:docMk/>
            <pc:sldMk cId="872891081" sldId="354"/>
            <ac:spMk id="37" creationId="{B775CD93-9DF2-48CB-9F57-1BCA9A46C7FA}"/>
          </ac:spMkLst>
        </pc:spChg>
        <pc:spChg chg="add">
          <ac:chgData name="Tommy McClure" userId="5f57beb918c8a44c" providerId="LiveId" clId="{81FFDD0A-1E75-42C9-B5F6-F1EE9F4A1AB7}" dt="2022-04-16T21:06:20.667" v="5343" actId="26606"/>
          <ac:spMkLst>
            <pc:docMk/>
            <pc:sldMk cId="872891081" sldId="354"/>
            <ac:spMk id="39" creationId="{6166C6D1-23AC-49C4-BA07-238E4E9F8CEB}"/>
          </ac:spMkLst>
        </pc:spChg>
        <pc:spChg chg="add">
          <ac:chgData name="Tommy McClure" userId="5f57beb918c8a44c" providerId="LiveId" clId="{81FFDD0A-1E75-42C9-B5F6-F1EE9F4A1AB7}" dt="2022-04-16T21:06:20.667" v="5343" actId="26606"/>
          <ac:spMkLst>
            <pc:docMk/>
            <pc:sldMk cId="872891081" sldId="354"/>
            <ac:spMk id="41" creationId="{1C091803-41C2-48E0-9228-5148460C7479}"/>
          </ac:spMkLst>
        </pc:spChg>
      </pc:sldChg>
      <pc:sldChg chg="del">
        <pc:chgData name="Tommy McClure" userId="5f57beb918c8a44c" providerId="LiveId" clId="{81FFDD0A-1E75-42C9-B5F6-F1EE9F4A1AB7}" dt="2022-04-16T21:14:22.003" v="5542" actId="2696"/>
        <pc:sldMkLst>
          <pc:docMk/>
          <pc:sldMk cId="4260587822" sldId="355"/>
        </pc:sldMkLst>
      </pc:sldChg>
      <pc:sldChg chg="del">
        <pc:chgData name="Tommy McClure" userId="5f57beb918c8a44c" providerId="LiveId" clId="{81FFDD0A-1E75-42C9-B5F6-F1EE9F4A1AB7}" dt="2022-04-16T21:34:58.475" v="5835" actId="2696"/>
        <pc:sldMkLst>
          <pc:docMk/>
          <pc:sldMk cId="2505612114" sldId="356"/>
        </pc:sldMkLst>
      </pc:sldChg>
      <pc:sldChg chg="del">
        <pc:chgData name="Tommy McClure" userId="5f57beb918c8a44c" providerId="LiveId" clId="{81FFDD0A-1E75-42C9-B5F6-F1EE9F4A1AB7}" dt="2022-04-16T21:14:27.242" v="5544" actId="2696"/>
        <pc:sldMkLst>
          <pc:docMk/>
          <pc:sldMk cId="773067082" sldId="357"/>
        </pc:sldMkLst>
      </pc:sldChg>
      <pc:sldChg chg="del">
        <pc:chgData name="Tommy McClure" userId="5f57beb918c8a44c" providerId="LiveId" clId="{81FFDD0A-1E75-42C9-B5F6-F1EE9F4A1AB7}" dt="2022-04-16T21:14:29.555" v="5545" actId="2696"/>
        <pc:sldMkLst>
          <pc:docMk/>
          <pc:sldMk cId="1478708585" sldId="358"/>
        </pc:sldMkLst>
      </pc:sldChg>
      <pc:sldChg chg="del">
        <pc:chgData name="Tommy McClure" userId="5f57beb918c8a44c" providerId="LiveId" clId="{81FFDD0A-1E75-42C9-B5F6-F1EE9F4A1AB7}" dt="2022-04-16T21:14:31.852" v="5546" actId="2696"/>
        <pc:sldMkLst>
          <pc:docMk/>
          <pc:sldMk cId="3730158996" sldId="359"/>
        </pc:sldMkLst>
      </pc:sldChg>
      <pc:sldChg chg="del">
        <pc:chgData name="Tommy McClure" userId="5f57beb918c8a44c" providerId="LiveId" clId="{81FFDD0A-1E75-42C9-B5F6-F1EE9F4A1AB7}" dt="2022-04-16T21:14:36.119" v="5547" actId="2696"/>
        <pc:sldMkLst>
          <pc:docMk/>
          <pc:sldMk cId="3842829573" sldId="360"/>
        </pc:sldMkLst>
      </pc:sldChg>
      <pc:sldChg chg="del">
        <pc:chgData name="Tommy McClure" userId="5f57beb918c8a44c" providerId="LiveId" clId="{81FFDD0A-1E75-42C9-B5F6-F1EE9F4A1AB7}" dt="2022-04-16T21:15:15.487" v="5548" actId="2696"/>
        <pc:sldMkLst>
          <pc:docMk/>
          <pc:sldMk cId="579333805" sldId="361"/>
        </pc:sldMkLst>
      </pc:sldChg>
      <pc:sldChg chg="del">
        <pc:chgData name="Tommy McClure" userId="5f57beb918c8a44c" providerId="LiveId" clId="{81FFDD0A-1E75-42C9-B5F6-F1EE9F4A1AB7}" dt="2022-04-16T21:15:18.549" v="5549" actId="2696"/>
        <pc:sldMkLst>
          <pc:docMk/>
          <pc:sldMk cId="3089792605" sldId="362"/>
        </pc:sldMkLst>
      </pc:sldChg>
      <pc:sldChg chg="add del ord">
        <pc:chgData name="Tommy McClure" userId="5f57beb918c8a44c" providerId="LiveId" clId="{81FFDD0A-1E75-42C9-B5F6-F1EE9F4A1AB7}" dt="2022-04-16T21:35:37.125" v="5846" actId="2696"/>
        <pc:sldMkLst>
          <pc:docMk/>
          <pc:sldMk cId="2435694199" sldId="363"/>
        </pc:sldMkLst>
      </pc:sldChg>
      <pc:sldChg chg="modSp del mod ord">
        <pc:chgData name="Tommy McClure" userId="5f57beb918c8a44c" providerId="LiveId" clId="{81FFDD0A-1E75-42C9-B5F6-F1EE9F4A1AB7}" dt="2022-04-16T17:11:24.410" v="153" actId="2696"/>
        <pc:sldMkLst>
          <pc:docMk/>
          <pc:sldMk cId="793505509" sldId="364"/>
        </pc:sldMkLst>
        <pc:spChg chg="mod">
          <ac:chgData name="Tommy McClure" userId="5f57beb918c8a44c" providerId="LiveId" clId="{81FFDD0A-1E75-42C9-B5F6-F1EE9F4A1AB7}" dt="2022-04-16T17:11:12.752" v="152" actId="20577"/>
          <ac:spMkLst>
            <pc:docMk/>
            <pc:sldMk cId="793505509" sldId="364"/>
            <ac:spMk id="2" creationId="{9616801A-20E0-468A-8735-A4B8FC469869}"/>
          </ac:spMkLst>
        </pc:spChg>
        <pc:spChg chg="mod">
          <ac:chgData name="Tommy McClure" userId="5f57beb918c8a44c" providerId="LiveId" clId="{81FFDD0A-1E75-42C9-B5F6-F1EE9F4A1AB7}" dt="2022-04-16T17:10:49.811" v="128" actId="1076"/>
          <ac:spMkLst>
            <pc:docMk/>
            <pc:sldMk cId="793505509" sldId="364"/>
            <ac:spMk id="4" creationId="{B5708C1C-E654-43BB-B482-C41EA8406511}"/>
          </ac:spMkLst>
        </pc:spChg>
        <pc:spChg chg="mod">
          <ac:chgData name="Tommy McClure" userId="5f57beb918c8a44c" providerId="LiveId" clId="{81FFDD0A-1E75-42C9-B5F6-F1EE9F4A1AB7}" dt="2022-04-16T17:09:54.337" v="93" actId="20577"/>
          <ac:spMkLst>
            <pc:docMk/>
            <pc:sldMk cId="793505509" sldId="364"/>
            <ac:spMk id="8" creationId="{53BD6E09-C0DF-4BCE-AEA8-2D4902440586}"/>
          </ac:spMkLst>
        </pc:spChg>
      </pc:sldChg>
      <pc:sldChg chg="modSp del mod">
        <pc:chgData name="Tommy McClure" userId="5f57beb918c8a44c" providerId="LiveId" clId="{81FFDD0A-1E75-42C9-B5F6-F1EE9F4A1AB7}" dt="2022-04-17T23:55:10.029" v="7506" actId="2696"/>
        <pc:sldMkLst>
          <pc:docMk/>
          <pc:sldMk cId="2465912792" sldId="365"/>
        </pc:sldMkLst>
        <pc:spChg chg="mod">
          <ac:chgData name="Tommy McClure" userId="5f57beb918c8a44c" providerId="LiveId" clId="{81FFDD0A-1E75-42C9-B5F6-F1EE9F4A1AB7}" dt="2022-04-17T23:51:14.947" v="7503" actId="20577"/>
          <ac:spMkLst>
            <pc:docMk/>
            <pc:sldMk cId="2465912792" sldId="365"/>
            <ac:spMk id="8" creationId="{091729F2-40F1-4409-9C3F-0ABC1D01CF45}"/>
          </ac:spMkLst>
        </pc:spChg>
      </pc:sldChg>
      <pc:sldChg chg="del">
        <pc:chgData name="Tommy McClure" userId="5f57beb918c8a44c" providerId="LiveId" clId="{81FFDD0A-1E75-42C9-B5F6-F1EE9F4A1AB7}" dt="2022-04-16T21:34:53.193" v="5834" actId="2696"/>
        <pc:sldMkLst>
          <pc:docMk/>
          <pc:sldMk cId="3620603503" sldId="366"/>
        </pc:sldMkLst>
      </pc:sldChg>
      <pc:sldChg chg="addSp delSp modSp mod modNotes">
        <pc:chgData name="Tommy McClure" userId="5f57beb918c8a44c" providerId="LiveId" clId="{81FFDD0A-1E75-42C9-B5F6-F1EE9F4A1AB7}" dt="2022-04-18T00:06:15.332" v="7690" actId="14100"/>
        <pc:sldMkLst>
          <pc:docMk/>
          <pc:sldMk cId="2970185068" sldId="367"/>
        </pc:sldMkLst>
        <pc:spChg chg="del mod">
          <ac:chgData name="Tommy McClure" userId="5f57beb918c8a44c" providerId="LiveId" clId="{81FFDD0A-1E75-42C9-B5F6-F1EE9F4A1AB7}" dt="2022-04-16T23:04:51.137" v="6255" actId="478"/>
          <ac:spMkLst>
            <pc:docMk/>
            <pc:sldMk cId="2970185068" sldId="367"/>
            <ac:spMk id="2" creationId="{E53EC8BA-D94D-410A-8456-B7CCA90C9794}"/>
          </ac:spMkLst>
        </pc:spChg>
        <pc:spChg chg="add del mod">
          <ac:chgData name="Tommy McClure" userId="5f57beb918c8a44c" providerId="LiveId" clId="{81FFDD0A-1E75-42C9-B5F6-F1EE9F4A1AB7}" dt="2022-04-16T23:04:56.778" v="6256" actId="478"/>
          <ac:spMkLst>
            <pc:docMk/>
            <pc:sldMk cId="2970185068" sldId="367"/>
            <ac:spMk id="6" creationId="{F134D8C6-814E-4E8F-9124-3F84B94E1B15}"/>
          </ac:spMkLst>
        </pc:spChg>
      </pc:sldChg>
      <pc:sldChg chg="modAnim">
        <pc:chgData name="Tommy McClure" userId="5f57beb918c8a44c" providerId="LiveId" clId="{81FFDD0A-1E75-42C9-B5F6-F1EE9F4A1AB7}" dt="2022-04-16T21:40:01.995" v="5851"/>
        <pc:sldMkLst>
          <pc:docMk/>
          <pc:sldMk cId="2306964746" sldId="368"/>
        </pc:sldMkLst>
      </pc:sldChg>
      <pc:sldChg chg="addSp modSp mod modAnim modNotesTx">
        <pc:chgData name="Tommy McClure" userId="5f57beb918c8a44c" providerId="LiveId" clId="{81FFDD0A-1E75-42C9-B5F6-F1EE9F4A1AB7}" dt="2022-04-17T23:13:29.877" v="7378" actId="166"/>
        <pc:sldMkLst>
          <pc:docMk/>
          <pc:sldMk cId="3998716227" sldId="369"/>
        </pc:sldMkLst>
        <pc:spChg chg="add mod">
          <ac:chgData name="Tommy McClure" userId="5f57beb918c8a44c" providerId="LiveId" clId="{81FFDD0A-1E75-42C9-B5F6-F1EE9F4A1AB7}" dt="2022-04-17T23:13:21.094" v="7377" actId="207"/>
          <ac:spMkLst>
            <pc:docMk/>
            <pc:sldMk cId="3998716227" sldId="369"/>
            <ac:spMk id="2" creationId="{E8AD6963-A1A2-4C63-913B-878D61A9BB4D}"/>
          </ac:spMkLst>
        </pc:spChg>
        <pc:spChg chg="mod ord">
          <ac:chgData name="Tommy McClure" userId="5f57beb918c8a44c" providerId="LiveId" clId="{81FFDD0A-1E75-42C9-B5F6-F1EE9F4A1AB7}" dt="2022-04-17T23:13:29.877" v="7378" actId="166"/>
          <ac:spMkLst>
            <pc:docMk/>
            <pc:sldMk cId="3998716227" sldId="369"/>
            <ac:spMk id="14" creationId="{00000000-0000-0000-0000-000000000000}"/>
          </ac:spMkLst>
        </pc:spChg>
      </pc:sldChg>
      <pc:sldChg chg="addSp modSp mod modAnim modNotesTx">
        <pc:chgData name="Tommy McClure" userId="5f57beb918c8a44c" providerId="LiveId" clId="{81FFDD0A-1E75-42C9-B5F6-F1EE9F4A1AB7}" dt="2022-04-18T00:24:28.519" v="7692" actId="20577"/>
        <pc:sldMkLst>
          <pc:docMk/>
          <pc:sldMk cId="3451963230" sldId="370"/>
        </pc:sldMkLst>
        <pc:spChg chg="add mod">
          <ac:chgData name="Tommy McClure" userId="5f57beb918c8a44c" providerId="LiveId" clId="{81FFDD0A-1E75-42C9-B5F6-F1EE9F4A1AB7}" dt="2022-04-17T23:13:47.753" v="7381" actId="14100"/>
          <ac:spMkLst>
            <pc:docMk/>
            <pc:sldMk cId="3451963230" sldId="370"/>
            <ac:spMk id="9" creationId="{71A725AE-7999-48BE-98B0-EBB2D642297A}"/>
          </ac:spMkLst>
        </pc:spChg>
        <pc:spChg chg="mod ord">
          <ac:chgData name="Tommy McClure" userId="5f57beb918c8a44c" providerId="LiveId" clId="{81FFDD0A-1E75-42C9-B5F6-F1EE9F4A1AB7}" dt="2022-04-18T00:24:28.519" v="7692" actId="20577"/>
          <ac:spMkLst>
            <pc:docMk/>
            <pc:sldMk cId="3451963230" sldId="370"/>
            <ac:spMk id="14" creationId="{00000000-0000-0000-0000-000000000000}"/>
          </ac:spMkLst>
        </pc:spChg>
      </pc:sldChg>
      <pc:sldChg chg="addSp modSp mod modAnim modNotesTx">
        <pc:chgData name="Tommy McClure" userId="5f57beb918c8a44c" providerId="LiveId" clId="{81FFDD0A-1E75-42C9-B5F6-F1EE9F4A1AB7}" dt="2022-04-18T00:25:23.731" v="7693"/>
        <pc:sldMkLst>
          <pc:docMk/>
          <pc:sldMk cId="2910706717" sldId="371"/>
        </pc:sldMkLst>
        <pc:spChg chg="add mod">
          <ac:chgData name="Tommy McClure" userId="5f57beb918c8a44c" providerId="LiveId" clId="{81FFDD0A-1E75-42C9-B5F6-F1EE9F4A1AB7}" dt="2022-04-17T23:16:20.901" v="7404" actId="14100"/>
          <ac:spMkLst>
            <pc:docMk/>
            <pc:sldMk cId="2910706717" sldId="371"/>
            <ac:spMk id="9" creationId="{5BB7D632-534F-434F-8913-06323C9BD071}"/>
          </ac:spMkLst>
        </pc:spChg>
        <pc:spChg chg="add mod">
          <ac:chgData name="Tommy McClure" userId="5f57beb918c8a44c" providerId="LiveId" clId="{81FFDD0A-1E75-42C9-B5F6-F1EE9F4A1AB7}" dt="2022-04-17T23:16:28.776" v="7406" actId="1037"/>
          <ac:spMkLst>
            <pc:docMk/>
            <pc:sldMk cId="2910706717" sldId="371"/>
            <ac:spMk id="10" creationId="{C2D723E0-BD92-4FDB-BF20-8EEBE7981B7A}"/>
          </ac:spMkLst>
        </pc:spChg>
        <pc:spChg chg="mod">
          <ac:chgData name="Tommy McClure" userId="5f57beb918c8a44c" providerId="LiveId" clId="{81FFDD0A-1E75-42C9-B5F6-F1EE9F4A1AB7}" dt="2022-04-16T21:48:07.470" v="5885" actId="20577"/>
          <ac:spMkLst>
            <pc:docMk/>
            <pc:sldMk cId="2910706717" sldId="371"/>
            <ac:spMk id="13" creationId="{00000000-0000-0000-0000-000000000000}"/>
          </ac:spMkLst>
        </pc:spChg>
        <pc:spChg chg="mod ord">
          <ac:chgData name="Tommy McClure" userId="5f57beb918c8a44c" providerId="LiveId" clId="{81FFDD0A-1E75-42C9-B5F6-F1EE9F4A1AB7}" dt="2022-04-17T23:16:36.605" v="7407" actId="166"/>
          <ac:spMkLst>
            <pc:docMk/>
            <pc:sldMk cId="2910706717" sldId="371"/>
            <ac:spMk id="14" creationId="{00000000-0000-0000-0000-000000000000}"/>
          </ac:spMkLst>
        </pc:spChg>
      </pc:sldChg>
      <pc:sldChg chg="addSp modSp mod modAnim modNotesTx">
        <pc:chgData name="Tommy McClure" userId="5f57beb918c8a44c" providerId="LiveId" clId="{81FFDD0A-1E75-42C9-B5F6-F1EE9F4A1AB7}" dt="2022-04-17T23:17:40.049" v="7426" actId="166"/>
        <pc:sldMkLst>
          <pc:docMk/>
          <pc:sldMk cId="186896415" sldId="372"/>
        </pc:sldMkLst>
        <pc:spChg chg="add mod">
          <ac:chgData name="Tommy McClure" userId="5f57beb918c8a44c" providerId="LiveId" clId="{81FFDD0A-1E75-42C9-B5F6-F1EE9F4A1AB7}" dt="2022-04-17T23:17:27.408" v="7425" actId="1037"/>
          <ac:spMkLst>
            <pc:docMk/>
            <pc:sldMk cId="186896415" sldId="372"/>
            <ac:spMk id="9" creationId="{5FAD9927-C866-4957-B751-A1032E9A5687}"/>
          </ac:spMkLst>
        </pc:spChg>
        <pc:spChg chg="mod">
          <ac:chgData name="Tommy McClure" userId="5f57beb918c8a44c" providerId="LiveId" clId="{81FFDD0A-1E75-42C9-B5F6-F1EE9F4A1AB7}" dt="2022-04-16T21:54:23.237" v="5942" actId="20577"/>
          <ac:spMkLst>
            <pc:docMk/>
            <pc:sldMk cId="186896415" sldId="372"/>
            <ac:spMk id="13" creationId="{00000000-0000-0000-0000-000000000000}"/>
          </ac:spMkLst>
        </pc:spChg>
        <pc:spChg chg="mod ord">
          <ac:chgData name="Tommy McClure" userId="5f57beb918c8a44c" providerId="LiveId" clId="{81FFDD0A-1E75-42C9-B5F6-F1EE9F4A1AB7}" dt="2022-04-17T23:17:40.049" v="7426" actId="166"/>
          <ac:spMkLst>
            <pc:docMk/>
            <pc:sldMk cId="186896415" sldId="372"/>
            <ac:spMk id="14" creationId="{00000000-0000-0000-0000-000000000000}"/>
          </ac:spMkLst>
        </pc:spChg>
      </pc:sldChg>
      <pc:sldChg chg="modNotes">
        <pc:chgData name="Tommy McClure" userId="5f57beb918c8a44c" providerId="LiveId" clId="{81FFDD0A-1E75-42C9-B5F6-F1EE9F4A1AB7}" dt="2022-04-18T00:01:31.756" v="7618" actId="14100"/>
        <pc:sldMkLst>
          <pc:docMk/>
          <pc:sldMk cId="268642437" sldId="373"/>
        </pc:sldMkLst>
      </pc:sldChg>
      <pc:sldChg chg="addSp modSp add del mod ord modAnim modNotesTx">
        <pc:chgData name="Tommy McClure" userId="5f57beb918c8a44c" providerId="LiveId" clId="{81FFDD0A-1E75-42C9-B5F6-F1EE9F4A1AB7}" dt="2022-04-16T22:28:48.786" v="6055" actId="255"/>
        <pc:sldMkLst>
          <pc:docMk/>
          <pc:sldMk cId="967914867" sldId="374"/>
        </pc:sldMkLst>
        <pc:spChg chg="mod">
          <ac:chgData name="Tommy McClure" userId="5f57beb918c8a44c" providerId="LiveId" clId="{81FFDD0A-1E75-42C9-B5F6-F1EE9F4A1AB7}" dt="2022-04-16T17:12:23.844" v="161" actId="255"/>
          <ac:spMkLst>
            <pc:docMk/>
            <pc:sldMk cId="967914867" sldId="374"/>
            <ac:spMk id="2" creationId="{9616801A-20E0-468A-8735-A4B8FC469869}"/>
          </ac:spMkLst>
        </pc:spChg>
        <pc:spChg chg="mod">
          <ac:chgData name="Tommy McClure" userId="5f57beb918c8a44c" providerId="LiveId" clId="{81FFDD0A-1E75-42C9-B5F6-F1EE9F4A1AB7}" dt="2022-04-16T17:12:55.651" v="167" actId="14100"/>
          <ac:spMkLst>
            <pc:docMk/>
            <pc:sldMk cId="967914867" sldId="374"/>
            <ac:spMk id="8" creationId="{53BD6E09-C0DF-4BCE-AEA8-2D4902440586}"/>
          </ac:spMkLst>
        </pc:spChg>
        <pc:spChg chg="mod">
          <ac:chgData name="Tommy McClure" userId="5f57beb918c8a44c" providerId="LiveId" clId="{81FFDD0A-1E75-42C9-B5F6-F1EE9F4A1AB7}" dt="2022-04-16T17:13:05.248" v="170" actId="14100"/>
          <ac:spMkLst>
            <pc:docMk/>
            <pc:sldMk cId="967914867" sldId="374"/>
            <ac:spMk id="9" creationId="{C0798786-42B6-45EC-8A3E-D69F805E8FB2}"/>
          </ac:spMkLst>
        </pc:spChg>
        <pc:spChg chg="mod">
          <ac:chgData name="Tommy McClure" userId="5f57beb918c8a44c" providerId="LiveId" clId="{81FFDD0A-1E75-42C9-B5F6-F1EE9F4A1AB7}" dt="2022-04-16T17:13:13.875" v="172" actId="1076"/>
          <ac:spMkLst>
            <pc:docMk/>
            <pc:sldMk cId="967914867" sldId="374"/>
            <ac:spMk id="10" creationId="{C39F17D3-872B-4BC0-9DCF-11F2D3D4FD3B}"/>
          </ac:spMkLst>
        </pc:spChg>
        <pc:spChg chg="mod">
          <ac:chgData name="Tommy McClure" userId="5f57beb918c8a44c" providerId="LiveId" clId="{81FFDD0A-1E75-42C9-B5F6-F1EE9F4A1AB7}" dt="2022-04-16T17:13:19.345" v="174" actId="1076"/>
          <ac:spMkLst>
            <pc:docMk/>
            <pc:sldMk cId="967914867" sldId="374"/>
            <ac:spMk id="11" creationId="{9776F7CA-E7B3-4BB7-B82A-36ECEFAF8BF5}"/>
          </ac:spMkLst>
        </pc:spChg>
        <pc:spChg chg="add mod">
          <ac:chgData name="Tommy McClure" userId="5f57beb918c8a44c" providerId="LiveId" clId="{81FFDD0A-1E75-42C9-B5F6-F1EE9F4A1AB7}" dt="2022-04-16T22:28:48.786" v="6055" actId="255"/>
          <ac:spMkLst>
            <pc:docMk/>
            <pc:sldMk cId="967914867" sldId="374"/>
            <ac:spMk id="12" creationId="{D9204C4B-26C9-49F8-A0E8-B0AFAE40DD2E}"/>
          </ac:spMkLst>
        </pc:spChg>
      </pc:sldChg>
      <pc:sldChg chg="add del">
        <pc:chgData name="Tommy McClure" userId="5f57beb918c8a44c" providerId="LiveId" clId="{81FFDD0A-1E75-42C9-B5F6-F1EE9F4A1AB7}" dt="2022-04-16T21:15:20.939" v="5550" actId="2696"/>
        <pc:sldMkLst>
          <pc:docMk/>
          <pc:sldMk cId="403574631" sldId="375"/>
        </pc:sldMkLst>
      </pc:sldChg>
      <pc:sldChg chg="addSp delSp modSp add mod ord modTransition modAnim modNotes modNotesTx">
        <pc:chgData name="Tommy McClure" userId="5f57beb918c8a44c" providerId="LiveId" clId="{81FFDD0A-1E75-42C9-B5F6-F1EE9F4A1AB7}" dt="2022-04-18T00:02:10.838" v="7628" actId="14100"/>
        <pc:sldMkLst>
          <pc:docMk/>
          <pc:sldMk cId="608220994" sldId="376"/>
        </pc:sldMkLst>
        <pc:spChg chg="mod">
          <ac:chgData name="Tommy McClure" userId="5f57beb918c8a44c" providerId="LiveId" clId="{81FFDD0A-1E75-42C9-B5F6-F1EE9F4A1AB7}" dt="2022-04-16T17:44:15.217" v="652" actId="255"/>
          <ac:spMkLst>
            <pc:docMk/>
            <pc:sldMk cId="608220994" sldId="376"/>
            <ac:spMk id="13" creationId="{00000000-0000-0000-0000-000000000000}"/>
          </ac:spMkLst>
        </pc:spChg>
        <pc:spChg chg="mod">
          <ac:chgData name="Tommy McClure" userId="5f57beb918c8a44c" providerId="LiveId" clId="{81FFDD0A-1E75-42C9-B5F6-F1EE9F4A1AB7}" dt="2022-04-16T17:44:08.622" v="651" actId="14100"/>
          <ac:spMkLst>
            <pc:docMk/>
            <pc:sldMk cId="608220994" sldId="376"/>
            <ac:spMk id="14" creationId="{00000000-0000-0000-0000-000000000000}"/>
          </ac:spMkLst>
        </pc:spChg>
        <pc:spChg chg="add del">
          <ac:chgData name="Tommy McClure" userId="5f57beb918c8a44c" providerId="LiveId" clId="{81FFDD0A-1E75-42C9-B5F6-F1EE9F4A1AB7}" dt="2022-04-16T17:25:40.985" v="257" actId="26606"/>
          <ac:spMkLst>
            <pc:docMk/>
            <pc:sldMk cId="608220994" sldId="376"/>
            <ac:spMk id="19" creationId="{1B15ED52-F352-441B-82BF-E0EA34836D08}"/>
          </ac:spMkLst>
        </pc:spChg>
        <pc:spChg chg="add del">
          <ac:chgData name="Tommy McClure" userId="5f57beb918c8a44c" providerId="LiveId" clId="{81FFDD0A-1E75-42C9-B5F6-F1EE9F4A1AB7}" dt="2022-04-16T17:25:40.985" v="257" actId="26606"/>
          <ac:spMkLst>
            <pc:docMk/>
            <pc:sldMk cId="608220994" sldId="376"/>
            <ac:spMk id="21" creationId="{3B2E3793-BFE6-45A2-9B7B-E18844431C99}"/>
          </ac:spMkLst>
        </pc:spChg>
        <pc:spChg chg="add del">
          <ac:chgData name="Tommy McClure" userId="5f57beb918c8a44c" providerId="LiveId" clId="{81FFDD0A-1E75-42C9-B5F6-F1EE9F4A1AB7}" dt="2022-04-16T17:25:40.985" v="257" actId="26606"/>
          <ac:spMkLst>
            <pc:docMk/>
            <pc:sldMk cId="608220994" sldId="376"/>
            <ac:spMk id="23" creationId="{BC4C4868-CB8F-4AF9-9CDB-8108F2C19B67}"/>
          </ac:spMkLst>
        </pc:spChg>
        <pc:spChg chg="add del">
          <ac:chgData name="Tommy McClure" userId="5f57beb918c8a44c" providerId="LiveId" clId="{81FFDD0A-1E75-42C9-B5F6-F1EE9F4A1AB7}" dt="2022-04-16T17:25:40.985" v="257" actId="26606"/>
          <ac:spMkLst>
            <pc:docMk/>
            <pc:sldMk cId="608220994" sldId="376"/>
            <ac:spMk id="25" creationId="{375E0459-6403-40CD-989D-56A4407CA12E}"/>
          </ac:spMkLst>
        </pc:spChg>
        <pc:spChg chg="add del">
          <ac:chgData name="Tommy McClure" userId="5f57beb918c8a44c" providerId="LiveId" clId="{81FFDD0A-1E75-42C9-B5F6-F1EE9F4A1AB7}" dt="2022-04-16T17:25:40.985" v="257" actId="26606"/>
          <ac:spMkLst>
            <pc:docMk/>
            <pc:sldMk cId="608220994" sldId="376"/>
            <ac:spMk id="27" creationId="{53E5B1A8-3AC9-4BD1-9BBC-78CA94F2D1BA}"/>
          </ac:spMkLst>
        </pc:spChg>
        <pc:spChg chg="add del">
          <ac:chgData name="Tommy McClure" userId="5f57beb918c8a44c" providerId="LiveId" clId="{81FFDD0A-1E75-42C9-B5F6-F1EE9F4A1AB7}" dt="2022-04-16T17:25:28.715" v="254" actId="26606"/>
          <ac:spMkLst>
            <pc:docMk/>
            <pc:sldMk cId="608220994" sldId="376"/>
            <ac:spMk id="32" creationId="{827B839B-9ADE-406B-8590-F1CAEDED45A1}"/>
          </ac:spMkLst>
        </pc:spChg>
        <pc:spChg chg="add del">
          <ac:chgData name="Tommy McClure" userId="5f57beb918c8a44c" providerId="LiveId" clId="{81FFDD0A-1E75-42C9-B5F6-F1EE9F4A1AB7}" dt="2022-04-16T17:25:28.715" v="254" actId="26606"/>
          <ac:spMkLst>
            <pc:docMk/>
            <pc:sldMk cId="608220994" sldId="376"/>
            <ac:spMk id="34" creationId="{CFE45BF0-46DB-408C-B5F7-7B11716805D4}"/>
          </ac:spMkLst>
        </pc:spChg>
        <pc:spChg chg="add del">
          <ac:chgData name="Tommy McClure" userId="5f57beb918c8a44c" providerId="LiveId" clId="{81FFDD0A-1E75-42C9-B5F6-F1EE9F4A1AB7}" dt="2022-04-16T17:25:28.715" v="254" actId="26606"/>
          <ac:spMkLst>
            <pc:docMk/>
            <pc:sldMk cId="608220994" sldId="376"/>
            <ac:spMk id="36" creationId="{2AEBC8F2-97B1-41B4-93F1-2D289E197FBA}"/>
          </ac:spMkLst>
        </pc:spChg>
        <pc:spChg chg="add del">
          <ac:chgData name="Tommy McClure" userId="5f57beb918c8a44c" providerId="LiveId" clId="{81FFDD0A-1E75-42C9-B5F6-F1EE9F4A1AB7}" dt="2022-04-16T17:25:28.715" v="254" actId="26606"/>
          <ac:spMkLst>
            <pc:docMk/>
            <pc:sldMk cId="608220994" sldId="376"/>
            <ac:spMk id="38" creationId="{472E3A19-F5D5-48FC-BB9C-48C2F68F598B}"/>
          </ac:spMkLst>
        </pc:spChg>
        <pc:spChg chg="add del">
          <ac:chgData name="Tommy McClure" userId="5f57beb918c8a44c" providerId="LiveId" clId="{81FFDD0A-1E75-42C9-B5F6-F1EE9F4A1AB7}" dt="2022-04-16T17:25:28.715" v="254" actId="26606"/>
          <ac:spMkLst>
            <pc:docMk/>
            <pc:sldMk cId="608220994" sldId="376"/>
            <ac:spMk id="40" creationId="{7A62E32F-BB65-43A8-8EB5-92346890E549}"/>
          </ac:spMkLst>
        </pc:spChg>
        <pc:spChg chg="add del">
          <ac:chgData name="Tommy McClure" userId="5f57beb918c8a44c" providerId="LiveId" clId="{81FFDD0A-1E75-42C9-B5F6-F1EE9F4A1AB7}" dt="2022-04-16T17:25:28.715" v="254" actId="26606"/>
          <ac:spMkLst>
            <pc:docMk/>
            <pc:sldMk cId="608220994" sldId="376"/>
            <ac:spMk id="42" creationId="{14E91B64-9FCC-451E-AFB4-A827D6329367}"/>
          </ac:spMkLst>
        </pc:spChg>
        <pc:spChg chg="add del">
          <ac:chgData name="Tommy McClure" userId="5f57beb918c8a44c" providerId="LiveId" clId="{81FFDD0A-1E75-42C9-B5F6-F1EE9F4A1AB7}" dt="2022-04-16T17:25:40.969" v="256" actId="26606"/>
          <ac:spMkLst>
            <pc:docMk/>
            <pc:sldMk cId="608220994" sldId="376"/>
            <ac:spMk id="44" creationId="{85016AEC-0320-4ED0-8ECB-FE11DDDFE17A}"/>
          </ac:spMkLst>
        </pc:spChg>
        <pc:spChg chg="add del">
          <ac:chgData name="Tommy McClure" userId="5f57beb918c8a44c" providerId="LiveId" clId="{81FFDD0A-1E75-42C9-B5F6-F1EE9F4A1AB7}" dt="2022-04-16T17:25:40.969" v="256" actId="26606"/>
          <ac:spMkLst>
            <pc:docMk/>
            <pc:sldMk cId="608220994" sldId="376"/>
            <ac:spMk id="45" creationId="{D3CDB30C-1F82-41E6-A067-831D6E89184F}"/>
          </ac:spMkLst>
        </pc:spChg>
        <pc:spChg chg="add del">
          <ac:chgData name="Tommy McClure" userId="5f57beb918c8a44c" providerId="LiveId" clId="{81FFDD0A-1E75-42C9-B5F6-F1EE9F4A1AB7}" dt="2022-04-16T17:25:40.969" v="256" actId="26606"/>
          <ac:spMkLst>
            <pc:docMk/>
            <pc:sldMk cId="608220994" sldId="376"/>
            <ac:spMk id="46" creationId="{2DDA86DD-F997-4F66-A87C-5B58AB6D19EC}"/>
          </ac:spMkLst>
        </pc:spChg>
        <pc:spChg chg="add del">
          <ac:chgData name="Tommy McClure" userId="5f57beb918c8a44c" providerId="LiveId" clId="{81FFDD0A-1E75-42C9-B5F6-F1EE9F4A1AB7}" dt="2022-04-16T17:25:40.969" v="256" actId="26606"/>
          <ac:spMkLst>
            <pc:docMk/>
            <pc:sldMk cId="608220994" sldId="376"/>
            <ac:spMk id="47" creationId="{D241B827-437E-40A3-A732-669230D6A5BC}"/>
          </ac:spMkLst>
        </pc:spChg>
        <pc:spChg chg="add del">
          <ac:chgData name="Tommy McClure" userId="5f57beb918c8a44c" providerId="LiveId" clId="{81FFDD0A-1E75-42C9-B5F6-F1EE9F4A1AB7}" dt="2022-04-16T17:26:17.749" v="261" actId="26606"/>
          <ac:spMkLst>
            <pc:docMk/>
            <pc:sldMk cId="608220994" sldId="376"/>
            <ac:spMk id="49" creationId="{72B886CF-D3D5-4CDE-A0D0-35994223D8D7}"/>
          </ac:spMkLst>
        </pc:spChg>
        <pc:spChg chg="add del">
          <ac:chgData name="Tommy McClure" userId="5f57beb918c8a44c" providerId="LiveId" clId="{81FFDD0A-1E75-42C9-B5F6-F1EE9F4A1AB7}" dt="2022-04-16T17:26:17.749" v="261" actId="26606"/>
          <ac:spMkLst>
            <pc:docMk/>
            <pc:sldMk cId="608220994" sldId="376"/>
            <ac:spMk id="50" creationId="{FC139937-FF72-463A-8CD1-5AFF723B298A}"/>
          </ac:spMkLst>
        </pc:spChg>
        <pc:spChg chg="add del">
          <ac:chgData name="Tommy McClure" userId="5f57beb918c8a44c" providerId="LiveId" clId="{81FFDD0A-1E75-42C9-B5F6-F1EE9F4A1AB7}" dt="2022-04-16T17:26:17.749" v="261" actId="26606"/>
          <ac:spMkLst>
            <pc:docMk/>
            <pc:sldMk cId="608220994" sldId="376"/>
            <ac:spMk id="51" creationId="{5565521B-3AFA-45E0-B4C4-C6ED089C86E5}"/>
          </ac:spMkLst>
        </pc:spChg>
        <pc:spChg chg="add">
          <ac:chgData name="Tommy McClure" userId="5f57beb918c8a44c" providerId="LiveId" clId="{81FFDD0A-1E75-42C9-B5F6-F1EE9F4A1AB7}" dt="2022-04-16T17:26:17.749" v="261" actId="26606"/>
          <ac:spMkLst>
            <pc:docMk/>
            <pc:sldMk cId="608220994" sldId="376"/>
            <ac:spMk id="56" creationId="{85016AEC-0320-4ED0-8ECB-FE11DDDFE17A}"/>
          </ac:spMkLst>
        </pc:spChg>
        <pc:spChg chg="add">
          <ac:chgData name="Tommy McClure" userId="5f57beb918c8a44c" providerId="LiveId" clId="{81FFDD0A-1E75-42C9-B5F6-F1EE9F4A1AB7}" dt="2022-04-16T17:26:17.749" v="261" actId="26606"/>
          <ac:spMkLst>
            <pc:docMk/>
            <pc:sldMk cId="608220994" sldId="376"/>
            <ac:spMk id="58" creationId="{D3CDB30C-1F82-41E6-A067-831D6E89184F}"/>
          </ac:spMkLst>
        </pc:spChg>
        <pc:spChg chg="add">
          <ac:chgData name="Tommy McClure" userId="5f57beb918c8a44c" providerId="LiveId" clId="{81FFDD0A-1E75-42C9-B5F6-F1EE9F4A1AB7}" dt="2022-04-16T17:26:17.749" v="261" actId="26606"/>
          <ac:spMkLst>
            <pc:docMk/>
            <pc:sldMk cId="608220994" sldId="376"/>
            <ac:spMk id="60" creationId="{2DDA86DD-F997-4F66-A87C-5B58AB6D19EC}"/>
          </ac:spMkLst>
        </pc:spChg>
        <pc:spChg chg="add">
          <ac:chgData name="Tommy McClure" userId="5f57beb918c8a44c" providerId="LiveId" clId="{81FFDD0A-1E75-42C9-B5F6-F1EE9F4A1AB7}" dt="2022-04-16T17:26:17.749" v="261" actId="26606"/>
          <ac:spMkLst>
            <pc:docMk/>
            <pc:sldMk cId="608220994" sldId="376"/>
            <ac:spMk id="62" creationId="{D241B827-437E-40A3-A732-669230D6A5BC}"/>
          </ac:spMkLst>
        </pc:spChg>
      </pc:sldChg>
      <pc:sldChg chg="modSp add ord modAnim modNotes modNotesTx">
        <pc:chgData name="Tommy McClure" userId="5f57beb918c8a44c" providerId="LiveId" clId="{81FFDD0A-1E75-42C9-B5F6-F1EE9F4A1AB7}" dt="2022-04-18T00:01:56.603" v="7623" actId="14100"/>
        <pc:sldMkLst>
          <pc:docMk/>
          <pc:sldMk cId="757787164" sldId="377"/>
        </pc:sldMkLst>
        <pc:spChg chg="mod">
          <ac:chgData name="Tommy McClure" userId="5f57beb918c8a44c" providerId="LiveId" clId="{81FFDD0A-1E75-42C9-B5F6-F1EE9F4A1AB7}" dt="2022-04-16T17:52:50.247" v="706" actId="115"/>
          <ac:spMkLst>
            <pc:docMk/>
            <pc:sldMk cId="757787164" sldId="377"/>
            <ac:spMk id="14" creationId="{00000000-0000-0000-0000-000000000000}"/>
          </ac:spMkLst>
        </pc:spChg>
      </pc:sldChg>
      <pc:sldChg chg="modSp add modAnim modNotes modNotesTx">
        <pc:chgData name="Tommy McClure" userId="5f57beb918c8a44c" providerId="LiveId" clId="{81FFDD0A-1E75-42C9-B5F6-F1EE9F4A1AB7}" dt="2022-04-18T00:02:19.980" v="7631" actId="14100"/>
        <pc:sldMkLst>
          <pc:docMk/>
          <pc:sldMk cId="654707854" sldId="378"/>
        </pc:sldMkLst>
        <pc:spChg chg="mod">
          <ac:chgData name="Tommy McClure" userId="5f57beb918c8a44c" providerId="LiveId" clId="{81FFDD0A-1E75-42C9-B5F6-F1EE9F4A1AB7}" dt="2022-04-16T22:07:20.142" v="6025" actId="113"/>
          <ac:spMkLst>
            <pc:docMk/>
            <pc:sldMk cId="654707854" sldId="378"/>
            <ac:spMk id="14" creationId="{00000000-0000-0000-0000-000000000000}"/>
          </ac:spMkLst>
        </pc:spChg>
      </pc:sldChg>
      <pc:sldChg chg="modSp add modTransition modAnim modNotes modNotesTx">
        <pc:chgData name="Tommy McClure" userId="5f57beb918c8a44c" providerId="LiveId" clId="{81FFDD0A-1E75-42C9-B5F6-F1EE9F4A1AB7}" dt="2022-04-18T00:02:30.685" v="7634" actId="14100"/>
        <pc:sldMkLst>
          <pc:docMk/>
          <pc:sldMk cId="1156510643" sldId="379"/>
        </pc:sldMkLst>
        <pc:spChg chg="mod">
          <ac:chgData name="Tommy McClure" userId="5f57beb918c8a44c" providerId="LiveId" clId="{81FFDD0A-1E75-42C9-B5F6-F1EE9F4A1AB7}" dt="2022-04-16T18:09:34.676" v="873" actId="114"/>
          <ac:spMkLst>
            <pc:docMk/>
            <pc:sldMk cId="1156510643" sldId="379"/>
            <ac:spMk id="14" creationId="{00000000-0000-0000-0000-000000000000}"/>
          </ac:spMkLst>
        </pc:spChg>
      </pc:sldChg>
      <pc:sldChg chg="modSp add modAnim modNotes modNotesTx">
        <pc:chgData name="Tommy McClure" userId="5f57beb918c8a44c" providerId="LiveId" clId="{81FFDD0A-1E75-42C9-B5F6-F1EE9F4A1AB7}" dt="2022-04-18T00:02:46.671" v="7638" actId="14100"/>
        <pc:sldMkLst>
          <pc:docMk/>
          <pc:sldMk cId="315486994" sldId="380"/>
        </pc:sldMkLst>
        <pc:spChg chg="mod">
          <ac:chgData name="Tommy McClure" userId="5f57beb918c8a44c" providerId="LiveId" clId="{81FFDD0A-1E75-42C9-B5F6-F1EE9F4A1AB7}" dt="2022-04-16T22:11:16.312" v="6036" actId="115"/>
          <ac:spMkLst>
            <pc:docMk/>
            <pc:sldMk cId="315486994" sldId="380"/>
            <ac:spMk id="14" creationId="{00000000-0000-0000-0000-000000000000}"/>
          </ac:spMkLst>
        </pc:spChg>
      </pc:sldChg>
      <pc:sldChg chg="modSp add mod modNotes modNotesTx">
        <pc:chgData name="Tommy McClure" userId="5f57beb918c8a44c" providerId="LiveId" clId="{81FFDD0A-1E75-42C9-B5F6-F1EE9F4A1AB7}" dt="2022-04-18T00:02:56.375" v="7641" actId="14100"/>
        <pc:sldMkLst>
          <pc:docMk/>
          <pc:sldMk cId="1431477916" sldId="381"/>
        </pc:sldMkLst>
        <pc:spChg chg="mod">
          <ac:chgData name="Tommy McClure" userId="5f57beb918c8a44c" providerId="LiveId" clId="{81FFDD0A-1E75-42C9-B5F6-F1EE9F4A1AB7}" dt="2022-04-16T18:27:06.467" v="1179" actId="115"/>
          <ac:spMkLst>
            <pc:docMk/>
            <pc:sldMk cId="1431477916" sldId="381"/>
            <ac:spMk id="14" creationId="{00000000-0000-0000-0000-000000000000}"/>
          </ac:spMkLst>
        </pc:spChg>
      </pc:sldChg>
      <pc:sldChg chg="modSp add mod modAnim modNotes modNotesTx">
        <pc:chgData name="Tommy McClure" userId="5f57beb918c8a44c" providerId="LiveId" clId="{81FFDD0A-1E75-42C9-B5F6-F1EE9F4A1AB7}" dt="2022-04-18T00:03:14.439" v="7645" actId="207"/>
        <pc:sldMkLst>
          <pc:docMk/>
          <pc:sldMk cId="612163135" sldId="382"/>
        </pc:sldMkLst>
        <pc:spChg chg="mod">
          <ac:chgData name="Tommy McClure" userId="5f57beb918c8a44c" providerId="LiveId" clId="{81FFDD0A-1E75-42C9-B5F6-F1EE9F4A1AB7}" dt="2022-04-16T18:34:41.444" v="1348" actId="20577"/>
          <ac:spMkLst>
            <pc:docMk/>
            <pc:sldMk cId="612163135" sldId="382"/>
            <ac:spMk id="13" creationId="{00000000-0000-0000-0000-000000000000}"/>
          </ac:spMkLst>
        </pc:spChg>
        <pc:spChg chg="mod">
          <ac:chgData name="Tommy McClure" userId="5f57beb918c8a44c" providerId="LiveId" clId="{81FFDD0A-1E75-42C9-B5F6-F1EE9F4A1AB7}" dt="2022-04-16T22:09:17.652" v="6027" actId="113"/>
          <ac:spMkLst>
            <pc:docMk/>
            <pc:sldMk cId="612163135" sldId="382"/>
            <ac:spMk id="14" creationId="{00000000-0000-0000-0000-000000000000}"/>
          </ac:spMkLst>
        </pc:spChg>
      </pc:sldChg>
      <pc:sldChg chg="modSp add mod modAnim modNotes modNotesTx">
        <pc:chgData name="Tommy McClure" userId="5f57beb918c8a44c" providerId="LiveId" clId="{81FFDD0A-1E75-42C9-B5F6-F1EE9F4A1AB7}" dt="2022-04-18T00:31:30.613" v="7697" actId="1076"/>
        <pc:sldMkLst>
          <pc:docMk/>
          <pc:sldMk cId="321832553" sldId="383"/>
        </pc:sldMkLst>
        <pc:spChg chg="mod">
          <ac:chgData name="Tommy McClure" userId="5f57beb918c8a44c" providerId="LiveId" clId="{81FFDD0A-1E75-42C9-B5F6-F1EE9F4A1AB7}" dt="2022-04-18T00:31:30.613" v="7697" actId="1076"/>
          <ac:spMkLst>
            <pc:docMk/>
            <pc:sldMk cId="321832553" sldId="383"/>
            <ac:spMk id="14" creationId="{00000000-0000-0000-0000-000000000000}"/>
          </ac:spMkLst>
        </pc:spChg>
      </pc:sldChg>
      <pc:sldChg chg="addSp delSp modSp add mod modAnim modNotes modNotesTx">
        <pc:chgData name="Tommy McClure" userId="5f57beb918c8a44c" providerId="LiveId" clId="{81FFDD0A-1E75-42C9-B5F6-F1EE9F4A1AB7}" dt="2022-04-18T00:32:07.532" v="7698" actId="115"/>
        <pc:sldMkLst>
          <pc:docMk/>
          <pc:sldMk cId="1958177526" sldId="384"/>
        </pc:sldMkLst>
        <pc:spChg chg="add del">
          <ac:chgData name="Tommy McClure" userId="5f57beb918c8a44c" providerId="LiveId" clId="{81FFDD0A-1E75-42C9-B5F6-F1EE9F4A1AB7}" dt="2022-04-16T19:22:51.983" v="2553" actId="22"/>
          <ac:spMkLst>
            <pc:docMk/>
            <pc:sldMk cId="1958177526" sldId="384"/>
            <ac:spMk id="9" creationId="{6EA70B7F-8BA0-47EE-99C8-1FD3761ED907}"/>
          </ac:spMkLst>
        </pc:spChg>
        <pc:spChg chg="mod">
          <ac:chgData name="Tommy McClure" userId="5f57beb918c8a44c" providerId="LiveId" clId="{81FFDD0A-1E75-42C9-B5F6-F1EE9F4A1AB7}" dt="2022-04-18T00:32:07.532" v="7698" actId="115"/>
          <ac:spMkLst>
            <pc:docMk/>
            <pc:sldMk cId="1958177526" sldId="384"/>
            <ac:spMk id="14" creationId="{00000000-0000-0000-0000-000000000000}"/>
          </ac:spMkLst>
        </pc:spChg>
      </pc:sldChg>
      <pc:sldChg chg="modSp add mod modAnim modNotes modNotesTx">
        <pc:chgData name="Tommy McClure" userId="5f57beb918c8a44c" providerId="LiveId" clId="{81FFDD0A-1E75-42C9-B5F6-F1EE9F4A1AB7}" dt="2022-04-18T00:03:53.125" v="7656" actId="14100"/>
        <pc:sldMkLst>
          <pc:docMk/>
          <pc:sldMk cId="138597712" sldId="385"/>
        </pc:sldMkLst>
        <pc:spChg chg="mod">
          <ac:chgData name="Tommy McClure" userId="5f57beb918c8a44c" providerId="LiveId" clId="{81FFDD0A-1E75-42C9-B5F6-F1EE9F4A1AB7}" dt="2022-04-16T19:51:41.112" v="3429" actId="21"/>
          <ac:spMkLst>
            <pc:docMk/>
            <pc:sldMk cId="138597712" sldId="385"/>
            <ac:spMk id="13" creationId="{00000000-0000-0000-0000-000000000000}"/>
          </ac:spMkLst>
        </pc:spChg>
        <pc:spChg chg="mod">
          <ac:chgData name="Tommy McClure" userId="5f57beb918c8a44c" providerId="LiveId" clId="{81FFDD0A-1E75-42C9-B5F6-F1EE9F4A1AB7}" dt="2022-04-16T19:43:55.639" v="3283" actId="115"/>
          <ac:spMkLst>
            <pc:docMk/>
            <pc:sldMk cId="138597712" sldId="385"/>
            <ac:spMk id="14" creationId="{00000000-0000-0000-0000-000000000000}"/>
          </ac:spMkLst>
        </pc:spChg>
      </pc:sldChg>
      <pc:sldChg chg="addSp delSp modSp add mod modAnim modNotes modNotesTx">
        <pc:chgData name="Tommy McClure" userId="5f57beb918c8a44c" providerId="LiveId" clId="{81FFDD0A-1E75-42C9-B5F6-F1EE9F4A1AB7}" dt="2022-04-18T00:04:38.740" v="7668" actId="14100"/>
        <pc:sldMkLst>
          <pc:docMk/>
          <pc:sldMk cId="3128263631" sldId="386"/>
        </pc:sldMkLst>
        <pc:spChg chg="mod">
          <ac:chgData name="Tommy McClure" userId="5f57beb918c8a44c" providerId="LiveId" clId="{81FFDD0A-1E75-42C9-B5F6-F1EE9F4A1AB7}" dt="2022-04-16T22:35:38.113" v="6116" actId="20577"/>
          <ac:spMkLst>
            <pc:docMk/>
            <pc:sldMk cId="3128263631" sldId="386"/>
            <ac:spMk id="3" creationId="{D6DCB835-851F-4201-BC46-3E14722E34E7}"/>
          </ac:spMkLst>
        </pc:spChg>
        <pc:spChg chg="add del mod">
          <ac:chgData name="Tommy McClure" userId="5f57beb918c8a44c" providerId="LiveId" clId="{81FFDD0A-1E75-42C9-B5F6-F1EE9F4A1AB7}" dt="2022-04-17T22:54:41.462" v="7325" actId="478"/>
          <ac:spMkLst>
            <pc:docMk/>
            <pc:sldMk cId="3128263631" sldId="386"/>
            <ac:spMk id="4" creationId="{8F3EA848-E35A-44E1-8FF5-3D633974610B}"/>
          </ac:spMkLst>
        </pc:spChg>
        <pc:spChg chg="add del mod">
          <ac:chgData name="Tommy McClure" userId="5f57beb918c8a44c" providerId="LiveId" clId="{81FFDD0A-1E75-42C9-B5F6-F1EE9F4A1AB7}" dt="2022-04-17T22:54:36.634" v="7324" actId="478"/>
          <ac:spMkLst>
            <pc:docMk/>
            <pc:sldMk cId="3128263631" sldId="386"/>
            <ac:spMk id="5" creationId="{8792DBF0-5115-42CF-B220-0B048094CFC3}"/>
          </ac:spMkLst>
        </pc:spChg>
        <pc:spChg chg="add mod">
          <ac:chgData name="Tommy McClure" userId="5f57beb918c8a44c" providerId="LiveId" clId="{81FFDD0A-1E75-42C9-B5F6-F1EE9F4A1AB7}" dt="2022-04-17T22:54:44.823" v="7326"/>
          <ac:spMkLst>
            <pc:docMk/>
            <pc:sldMk cId="3128263631" sldId="386"/>
            <ac:spMk id="11" creationId="{A31C7144-1485-40A5-8822-DE2816551C20}"/>
          </ac:spMkLst>
        </pc:spChg>
        <pc:spChg chg="add del">
          <ac:chgData name="Tommy McClure" userId="5f57beb918c8a44c" providerId="LiveId" clId="{81FFDD0A-1E75-42C9-B5F6-F1EE9F4A1AB7}" dt="2022-04-16T19:51:52.068" v="3431" actId="22"/>
          <ac:spMkLst>
            <pc:docMk/>
            <pc:sldMk cId="3128263631" sldId="386"/>
            <ac:spMk id="14" creationId="{08B94950-DB8B-4596-A82F-35FA6351FAB3}"/>
          </ac:spMkLst>
        </pc:spChg>
        <pc:spChg chg="add del mod">
          <ac:chgData name="Tommy McClure" userId="5f57beb918c8a44c" providerId="LiveId" clId="{81FFDD0A-1E75-42C9-B5F6-F1EE9F4A1AB7}" dt="2022-04-17T22:54:36.634" v="7324" actId="478"/>
          <ac:spMkLst>
            <pc:docMk/>
            <pc:sldMk cId="3128263631" sldId="386"/>
            <ac:spMk id="15" creationId="{EF932FC5-B717-48F9-9550-05E222B20016}"/>
          </ac:spMkLst>
        </pc:spChg>
        <pc:spChg chg="add del mod">
          <ac:chgData name="Tommy McClure" userId="5f57beb918c8a44c" providerId="LiveId" clId="{81FFDD0A-1E75-42C9-B5F6-F1EE9F4A1AB7}" dt="2022-04-16T20:00:38.167" v="3533" actId="478"/>
          <ac:spMkLst>
            <pc:docMk/>
            <pc:sldMk cId="3128263631" sldId="386"/>
            <ac:spMk id="16" creationId="{B6F10482-6187-4269-BCCC-59A74C945462}"/>
          </ac:spMkLst>
        </pc:spChg>
        <pc:spChg chg="del">
          <ac:chgData name="Tommy McClure" userId="5f57beb918c8a44c" providerId="LiveId" clId="{81FFDD0A-1E75-42C9-B5F6-F1EE9F4A1AB7}" dt="2022-04-16T19:50:48.242" v="3427" actId="26606"/>
          <ac:spMkLst>
            <pc:docMk/>
            <pc:sldMk cId="3128263631" sldId="386"/>
            <ac:spMk id="20" creationId="{6A1473A6-3F22-483E-8A30-80B9D2B14592}"/>
          </ac:spMkLst>
        </pc:spChg>
        <pc:spChg chg="add">
          <ac:chgData name="Tommy McClure" userId="5f57beb918c8a44c" providerId="LiveId" clId="{81FFDD0A-1E75-42C9-B5F6-F1EE9F4A1AB7}" dt="2022-04-16T19:50:48.242" v="3427" actId="26606"/>
          <ac:spMkLst>
            <pc:docMk/>
            <pc:sldMk cId="3128263631" sldId="386"/>
            <ac:spMk id="27" creationId="{85016AEC-0320-4ED0-8ECB-FE11DDDFE17A}"/>
          </ac:spMkLst>
        </pc:spChg>
        <pc:spChg chg="add">
          <ac:chgData name="Tommy McClure" userId="5f57beb918c8a44c" providerId="LiveId" clId="{81FFDD0A-1E75-42C9-B5F6-F1EE9F4A1AB7}" dt="2022-04-16T19:50:48.242" v="3427" actId="26606"/>
          <ac:spMkLst>
            <pc:docMk/>
            <pc:sldMk cId="3128263631" sldId="386"/>
            <ac:spMk id="29" creationId="{D3CDB30C-1F82-41E6-A067-831D6E89184F}"/>
          </ac:spMkLst>
        </pc:spChg>
        <pc:spChg chg="add">
          <ac:chgData name="Tommy McClure" userId="5f57beb918c8a44c" providerId="LiveId" clId="{81FFDD0A-1E75-42C9-B5F6-F1EE9F4A1AB7}" dt="2022-04-16T19:50:48.242" v="3427" actId="26606"/>
          <ac:spMkLst>
            <pc:docMk/>
            <pc:sldMk cId="3128263631" sldId="386"/>
            <ac:spMk id="31" creationId="{2DDA86DD-F997-4F66-A87C-5B58AB6D19EC}"/>
          </ac:spMkLst>
        </pc:spChg>
        <pc:spChg chg="add">
          <ac:chgData name="Tommy McClure" userId="5f57beb918c8a44c" providerId="LiveId" clId="{81FFDD0A-1E75-42C9-B5F6-F1EE9F4A1AB7}" dt="2022-04-16T19:50:48.242" v="3427" actId="26606"/>
          <ac:spMkLst>
            <pc:docMk/>
            <pc:sldMk cId="3128263631" sldId="386"/>
            <ac:spMk id="33" creationId="{D241B827-437E-40A3-A732-669230D6A5BC}"/>
          </ac:spMkLst>
        </pc:spChg>
        <pc:grpChg chg="del">
          <ac:chgData name="Tommy McClure" userId="5f57beb918c8a44c" providerId="LiveId" clId="{81FFDD0A-1E75-42C9-B5F6-F1EE9F4A1AB7}" dt="2022-04-16T19:50:48.242" v="3427" actId="26606"/>
          <ac:grpSpMkLst>
            <pc:docMk/>
            <pc:sldMk cId="3128263631" sldId="386"/>
            <ac:grpSpMk id="21" creationId="{AA1375E3-3E53-4D75-BAB7-E5929BFCB25F}"/>
          </ac:grpSpMkLst>
        </pc:grpChg>
      </pc:sldChg>
      <pc:sldChg chg="addSp delSp modSp add mod modAnim modNotes modNotesTx">
        <pc:chgData name="Tommy McClure" userId="5f57beb918c8a44c" providerId="LiveId" clId="{81FFDD0A-1E75-42C9-B5F6-F1EE9F4A1AB7}" dt="2022-04-18T00:04:49.991" v="7672" actId="14100"/>
        <pc:sldMkLst>
          <pc:docMk/>
          <pc:sldMk cId="1924970418" sldId="387"/>
        </pc:sldMkLst>
        <pc:spChg chg="mod">
          <ac:chgData name="Tommy McClure" userId="5f57beb918c8a44c" providerId="LiveId" clId="{81FFDD0A-1E75-42C9-B5F6-F1EE9F4A1AB7}" dt="2022-04-16T22:42:13.486" v="6169" actId="20577"/>
          <ac:spMkLst>
            <pc:docMk/>
            <pc:sldMk cId="1924970418" sldId="387"/>
            <ac:spMk id="3" creationId="{D6DCB835-851F-4201-BC46-3E14722E34E7}"/>
          </ac:spMkLst>
        </pc:spChg>
        <pc:spChg chg="del">
          <ac:chgData name="Tommy McClure" userId="5f57beb918c8a44c" providerId="LiveId" clId="{81FFDD0A-1E75-42C9-B5F6-F1EE9F4A1AB7}" dt="2022-04-17T22:54:21.366" v="7321" actId="478"/>
          <ac:spMkLst>
            <pc:docMk/>
            <pc:sldMk cId="1924970418" sldId="387"/>
            <ac:spMk id="4" creationId="{8F3EA848-E35A-44E1-8FF5-3D633974610B}"/>
          </ac:spMkLst>
        </pc:spChg>
        <pc:spChg chg="add mod">
          <ac:chgData name="Tommy McClure" userId="5f57beb918c8a44c" providerId="LiveId" clId="{81FFDD0A-1E75-42C9-B5F6-F1EE9F4A1AB7}" dt="2022-04-17T22:54:26.164" v="7322"/>
          <ac:spMkLst>
            <pc:docMk/>
            <pc:sldMk cId="1924970418" sldId="387"/>
            <ac:spMk id="9" creationId="{4782161F-083E-434A-86F1-4EA043998684}"/>
          </ac:spMkLst>
        </pc:spChg>
      </pc:sldChg>
      <pc:sldChg chg="modSp add mod modAnim modNotes modNotesTx">
        <pc:chgData name="Tommy McClure" userId="5f57beb918c8a44c" providerId="LiveId" clId="{81FFDD0A-1E75-42C9-B5F6-F1EE9F4A1AB7}" dt="2022-04-18T00:05:05.931" v="7676" actId="2711"/>
        <pc:sldMkLst>
          <pc:docMk/>
          <pc:sldMk cId="166810098" sldId="388"/>
        </pc:sldMkLst>
        <pc:spChg chg="mod">
          <ac:chgData name="Tommy McClure" userId="5f57beb918c8a44c" providerId="LiveId" clId="{81FFDD0A-1E75-42C9-B5F6-F1EE9F4A1AB7}" dt="2022-04-16T22:47:44.665" v="6224" actId="20577"/>
          <ac:spMkLst>
            <pc:docMk/>
            <pc:sldMk cId="166810098" sldId="388"/>
            <ac:spMk id="3" creationId="{D6DCB835-851F-4201-BC46-3E14722E34E7}"/>
          </ac:spMkLst>
        </pc:spChg>
        <pc:spChg chg="mod">
          <ac:chgData name="Tommy McClure" userId="5f57beb918c8a44c" providerId="LiveId" clId="{81FFDD0A-1E75-42C9-B5F6-F1EE9F4A1AB7}" dt="2022-04-17T22:54:05.800" v="7320" actId="1076"/>
          <ac:spMkLst>
            <pc:docMk/>
            <pc:sldMk cId="166810098" sldId="388"/>
            <ac:spMk id="4" creationId="{8F3EA848-E35A-44E1-8FF5-3D633974610B}"/>
          </ac:spMkLst>
        </pc:spChg>
      </pc:sldChg>
      <pc:sldChg chg="addSp modSp add del mod ord">
        <pc:chgData name="Tommy McClure" userId="5f57beb918c8a44c" providerId="LiveId" clId="{81FFDD0A-1E75-42C9-B5F6-F1EE9F4A1AB7}" dt="2022-04-16T21:14:17.472" v="5541" actId="2696"/>
        <pc:sldMkLst>
          <pc:docMk/>
          <pc:sldMk cId="1713335095" sldId="389"/>
        </pc:sldMkLst>
        <pc:spChg chg="add mod">
          <ac:chgData name="Tommy McClure" userId="5f57beb918c8a44c" providerId="LiveId" clId="{81FFDD0A-1E75-42C9-B5F6-F1EE9F4A1AB7}" dt="2022-04-16T20:42:50.350" v="4964" actId="20577"/>
          <ac:spMkLst>
            <pc:docMk/>
            <pc:sldMk cId="1713335095" sldId="389"/>
            <ac:spMk id="2" creationId="{EE37B424-DC15-4A9C-AC3E-883BE2409667}"/>
          </ac:spMkLst>
        </pc:spChg>
        <pc:spChg chg="mod">
          <ac:chgData name="Tommy McClure" userId="5f57beb918c8a44c" providerId="LiveId" clId="{81FFDD0A-1E75-42C9-B5F6-F1EE9F4A1AB7}" dt="2022-04-16T20:40:40.979" v="4950" actId="20577"/>
          <ac:spMkLst>
            <pc:docMk/>
            <pc:sldMk cId="1713335095" sldId="389"/>
            <ac:spMk id="3" creationId="{D6DCB835-851F-4201-BC46-3E14722E34E7}"/>
          </ac:spMkLst>
        </pc:spChg>
      </pc:sldChg>
      <pc:sldChg chg="modSp del mod delDesignElem">
        <pc:chgData name="Tommy McClure" userId="5f57beb918c8a44c" providerId="LiveId" clId="{81FFDD0A-1E75-42C9-B5F6-F1EE9F4A1AB7}" dt="2022-04-16T20:47:16.222" v="5081" actId="2696"/>
        <pc:sldMkLst>
          <pc:docMk/>
          <pc:sldMk cId="1306113232" sldId="390"/>
        </pc:sldMkLst>
        <pc:spChg chg="mod">
          <ac:chgData name="Tommy McClure" userId="5f57beb918c8a44c" providerId="LiveId" clId="{81FFDD0A-1E75-42C9-B5F6-F1EE9F4A1AB7}" dt="2022-04-16T20:44:24.349" v="4967" actId="1076"/>
          <ac:spMkLst>
            <pc:docMk/>
            <pc:sldMk cId="1306113232" sldId="390"/>
            <ac:spMk id="14" creationId="{00000000-0000-0000-0000-000000000000}"/>
          </ac:spMkLst>
        </pc:spChg>
      </pc:sldChg>
      <pc:sldChg chg="modSp add mod ord modTransition modAnim modNotesTx">
        <pc:chgData name="Tommy McClure" userId="5f57beb918c8a44c" providerId="LiveId" clId="{81FFDD0A-1E75-42C9-B5F6-F1EE9F4A1AB7}" dt="2022-04-17T23:59:33.413" v="7607" actId="6549"/>
        <pc:sldMkLst>
          <pc:docMk/>
          <pc:sldMk cId="881252764" sldId="391"/>
        </pc:sldMkLst>
        <pc:spChg chg="mod">
          <ac:chgData name="Tommy McClure" userId="5f57beb918c8a44c" providerId="LiveId" clId="{81FFDD0A-1E75-42C9-B5F6-F1EE9F4A1AB7}" dt="2022-04-16T20:54:28.189" v="5167" actId="20577"/>
          <ac:spMkLst>
            <pc:docMk/>
            <pc:sldMk cId="881252764" sldId="391"/>
            <ac:spMk id="13" creationId="{00000000-0000-0000-0000-000000000000}"/>
          </ac:spMkLst>
        </pc:spChg>
        <pc:spChg chg="mod">
          <ac:chgData name="Tommy McClure" userId="5f57beb918c8a44c" providerId="LiveId" clId="{81FFDD0A-1E75-42C9-B5F6-F1EE9F4A1AB7}" dt="2022-04-16T20:57:49.210" v="5188" actId="27636"/>
          <ac:spMkLst>
            <pc:docMk/>
            <pc:sldMk cId="881252764" sldId="391"/>
            <ac:spMk id="14" creationId="{00000000-0000-0000-0000-000000000000}"/>
          </ac:spMkLst>
        </pc:spChg>
      </pc:sldChg>
      <pc:sldChg chg="modSp add mod ord modAnim modNotesTx">
        <pc:chgData name="Tommy McClure" userId="5f57beb918c8a44c" providerId="LiveId" clId="{81FFDD0A-1E75-42C9-B5F6-F1EE9F4A1AB7}" dt="2022-04-17T23:59:38.069" v="7608" actId="6549"/>
        <pc:sldMkLst>
          <pc:docMk/>
          <pc:sldMk cId="2083085030" sldId="392"/>
        </pc:sldMkLst>
        <pc:spChg chg="mod">
          <ac:chgData name="Tommy McClure" userId="5f57beb918c8a44c" providerId="LiveId" clId="{81FFDD0A-1E75-42C9-B5F6-F1EE9F4A1AB7}" dt="2022-04-16T20:57:37.707" v="5186" actId="255"/>
          <ac:spMkLst>
            <pc:docMk/>
            <pc:sldMk cId="2083085030" sldId="392"/>
            <ac:spMk id="14" creationId="{00000000-0000-0000-0000-000000000000}"/>
          </ac:spMkLst>
        </pc:spChg>
      </pc:sldChg>
      <pc:sldChg chg="addSp delSp modSp add del mod ord delAnim">
        <pc:chgData name="Tommy McClure" userId="5f57beb918c8a44c" providerId="LiveId" clId="{81FFDD0A-1E75-42C9-B5F6-F1EE9F4A1AB7}" dt="2022-04-17T21:56:04.407" v="6550" actId="2696"/>
        <pc:sldMkLst>
          <pc:docMk/>
          <pc:sldMk cId="198407851" sldId="393"/>
        </pc:sldMkLst>
        <pc:spChg chg="add mod">
          <ac:chgData name="Tommy McClure" userId="5f57beb918c8a44c" providerId="LiveId" clId="{81FFDD0A-1E75-42C9-B5F6-F1EE9F4A1AB7}" dt="2022-04-17T21:55:54.860" v="6549" actId="478"/>
          <ac:spMkLst>
            <pc:docMk/>
            <pc:sldMk cId="198407851" sldId="393"/>
            <ac:spMk id="4" creationId="{9B0C0BDC-E2D6-425F-BCEE-456E74407923}"/>
          </ac:spMkLst>
        </pc:spChg>
        <pc:spChg chg="del">
          <ac:chgData name="Tommy McClure" userId="5f57beb918c8a44c" providerId="LiveId" clId="{81FFDD0A-1E75-42C9-B5F6-F1EE9F4A1AB7}" dt="2022-04-17T21:55:54.860" v="6549" actId="478"/>
          <ac:spMkLst>
            <pc:docMk/>
            <pc:sldMk cId="198407851" sldId="393"/>
            <ac:spMk id="14" creationId="{00000000-0000-0000-0000-000000000000}"/>
          </ac:spMkLst>
        </pc:spChg>
      </pc:sldChg>
      <pc:sldChg chg="addSp delSp new del mod ord">
        <pc:chgData name="Tommy McClure" userId="5f57beb918c8a44c" providerId="LiveId" clId="{81FFDD0A-1E75-42C9-B5F6-F1EE9F4A1AB7}" dt="2022-04-16T22:27:06.655" v="6051" actId="2696"/>
        <pc:sldMkLst>
          <pc:docMk/>
          <pc:sldMk cId="2973625209" sldId="393"/>
        </pc:sldMkLst>
        <pc:spChg chg="del">
          <ac:chgData name="Tommy McClure" userId="5f57beb918c8a44c" providerId="LiveId" clId="{81FFDD0A-1E75-42C9-B5F6-F1EE9F4A1AB7}" dt="2022-04-16T22:17:49.760" v="6039" actId="478"/>
          <ac:spMkLst>
            <pc:docMk/>
            <pc:sldMk cId="2973625209" sldId="393"/>
            <ac:spMk id="2" creationId="{3CEE9E18-AA6D-4829-BCF5-01114BD89974}"/>
          </ac:spMkLst>
        </pc:spChg>
        <pc:spChg chg="del">
          <ac:chgData name="Tommy McClure" userId="5f57beb918c8a44c" providerId="LiveId" clId="{81FFDD0A-1E75-42C9-B5F6-F1EE9F4A1AB7}" dt="2022-04-16T22:17:53.263" v="6040" actId="478"/>
          <ac:spMkLst>
            <pc:docMk/>
            <pc:sldMk cId="2973625209" sldId="393"/>
            <ac:spMk id="3" creationId="{79ECB2A8-74B4-4435-AB44-6170FC9815C7}"/>
          </ac:spMkLst>
        </pc:spChg>
        <pc:picChg chg="add">
          <ac:chgData name="Tommy McClure" userId="5f57beb918c8a44c" providerId="LiveId" clId="{81FFDD0A-1E75-42C9-B5F6-F1EE9F4A1AB7}" dt="2022-04-16T22:17:41.869" v="6038" actId="22"/>
          <ac:picMkLst>
            <pc:docMk/>
            <pc:sldMk cId="2973625209" sldId="393"/>
            <ac:picMk id="5" creationId="{A11B5FE7-0C4C-462E-B7AA-CF813DF631D0}"/>
          </ac:picMkLst>
        </pc:picChg>
      </pc:sldChg>
      <pc:sldChg chg="addSp delSp modSp add mod ord modTransition modAnim modNotes modNotesTx">
        <pc:chgData name="Tommy McClure" userId="5f57beb918c8a44c" providerId="LiveId" clId="{81FFDD0A-1E75-42C9-B5F6-F1EE9F4A1AB7}" dt="2022-04-18T00:04:24.566" v="7664" actId="14100"/>
        <pc:sldMkLst>
          <pc:docMk/>
          <pc:sldMk cId="3111829389" sldId="393"/>
        </pc:sldMkLst>
        <pc:spChg chg="add mod">
          <ac:chgData name="Tommy McClure" userId="5f57beb918c8a44c" providerId="LiveId" clId="{81FFDD0A-1E75-42C9-B5F6-F1EE9F4A1AB7}" dt="2022-04-17T22:17:24.686" v="7082" actId="14100"/>
          <ac:spMkLst>
            <pc:docMk/>
            <pc:sldMk cId="3111829389" sldId="393"/>
            <ac:spMk id="2" creationId="{8CD5FF47-BCA2-40B8-A362-B3FD8FC953C3}"/>
          </ac:spMkLst>
        </pc:spChg>
        <pc:spChg chg="add mod">
          <ac:chgData name="Tommy McClure" userId="5f57beb918c8a44c" providerId="LiveId" clId="{81FFDD0A-1E75-42C9-B5F6-F1EE9F4A1AB7}" dt="2022-04-17T22:28:30.910" v="7137" actId="1035"/>
          <ac:spMkLst>
            <pc:docMk/>
            <pc:sldMk cId="3111829389" sldId="393"/>
            <ac:spMk id="3" creationId="{897283FD-ED33-4117-8B06-87E817731C38}"/>
          </ac:spMkLst>
        </pc:spChg>
        <pc:spChg chg="add mod">
          <ac:chgData name="Tommy McClure" userId="5f57beb918c8a44c" providerId="LiveId" clId="{81FFDD0A-1E75-42C9-B5F6-F1EE9F4A1AB7}" dt="2022-04-17T22:28:23.765" v="7136" actId="1037"/>
          <ac:spMkLst>
            <pc:docMk/>
            <pc:sldMk cId="3111829389" sldId="393"/>
            <ac:spMk id="4" creationId="{2111EBDC-C86A-4E1D-8EB7-D26EEDAF7E3A}"/>
          </ac:spMkLst>
        </pc:spChg>
        <pc:spChg chg="add mod ord">
          <ac:chgData name="Tommy McClure" userId="5f57beb918c8a44c" providerId="LiveId" clId="{81FFDD0A-1E75-42C9-B5F6-F1EE9F4A1AB7}" dt="2022-04-17T22:32:24.280" v="7159" actId="207"/>
          <ac:spMkLst>
            <pc:docMk/>
            <pc:sldMk cId="3111829389" sldId="393"/>
            <ac:spMk id="5" creationId="{2CCB4A6F-57C6-4B1C-805F-3E680DC0747B}"/>
          </ac:spMkLst>
        </pc:spChg>
        <pc:spChg chg="add del mod">
          <ac:chgData name="Tommy McClure" userId="5f57beb918c8a44c" providerId="LiveId" clId="{81FFDD0A-1E75-42C9-B5F6-F1EE9F4A1AB7}" dt="2022-04-17T22:31:40.213" v="7158" actId="478"/>
          <ac:spMkLst>
            <pc:docMk/>
            <pc:sldMk cId="3111829389" sldId="393"/>
            <ac:spMk id="7" creationId="{54EEB6AB-0D3F-46B8-92AA-E0052FB7A0B9}"/>
          </ac:spMkLst>
        </pc:spChg>
        <pc:spChg chg="add mod">
          <ac:chgData name="Tommy McClure" userId="5f57beb918c8a44c" providerId="LiveId" clId="{81FFDD0A-1E75-42C9-B5F6-F1EE9F4A1AB7}" dt="2022-04-17T22:08:14.315" v="6968" actId="14100"/>
          <ac:spMkLst>
            <pc:docMk/>
            <pc:sldMk cId="3111829389" sldId="393"/>
            <ac:spMk id="11" creationId="{7FDAFFFB-8F71-4008-A696-C03638F0F222}"/>
          </ac:spMkLst>
        </pc:spChg>
        <pc:spChg chg="mod">
          <ac:chgData name="Tommy McClure" userId="5f57beb918c8a44c" providerId="LiveId" clId="{81FFDD0A-1E75-42C9-B5F6-F1EE9F4A1AB7}" dt="2022-04-17T22:29:15.994" v="7138" actId="113"/>
          <ac:spMkLst>
            <pc:docMk/>
            <pc:sldMk cId="3111829389" sldId="393"/>
            <ac:spMk id="13" creationId="{00000000-0000-0000-0000-000000000000}"/>
          </ac:spMkLst>
        </pc:spChg>
        <pc:spChg chg="del mod">
          <ac:chgData name="Tommy McClure" userId="5f57beb918c8a44c" providerId="LiveId" clId="{81FFDD0A-1E75-42C9-B5F6-F1EE9F4A1AB7}" dt="2022-04-17T22:31:34.868" v="7157" actId="478"/>
          <ac:spMkLst>
            <pc:docMk/>
            <pc:sldMk cId="3111829389" sldId="393"/>
            <ac:spMk id="14" creationId="{00000000-0000-0000-0000-000000000000}"/>
          </ac:spMkLst>
        </pc:spChg>
        <pc:spChg chg="add mod">
          <ac:chgData name="Tommy McClure" userId="5f57beb918c8a44c" providerId="LiveId" clId="{81FFDD0A-1E75-42C9-B5F6-F1EE9F4A1AB7}" dt="2022-04-17T22:24:57.971" v="7113" actId="1037"/>
          <ac:spMkLst>
            <pc:docMk/>
            <pc:sldMk cId="3111829389" sldId="393"/>
            <ac:spMk id="15" creationId="{BFBDA634-4136-41BA-9771-E7016FE07E80}"/>
          </ac:spMkLst>
        </pc:spChg>
        <pc:graphicFrameChg chg="add mod">
          <ac:chgData name="Tommy McClure" userId="5f57beb918c8a44c" providerId="LiveId" clId="{81FFDD0A-1E75-42C9-B5F6-F1EE9F4A1AB7}" dt="2022-04-17T22:26:18.374" v="7122" actId="14100"/>
          <ac:graphicFrameMkLst>
            <pc:docMk/>
            <pc:sldMk cId="3111829389" sldId="393"/>
            <ac:graphicFrameMk id="9" creationId="{4A3ADD13-261F-4184-9ABD-8AEC657C4A64}"/>
          </ac:graphicFrameMkLst>
        </pc:graphicFrameChg>
      </pc:sldChg>
      <pc:sldChg chg="add ord modNotes">
        <pc:chgData name="Tommy McClure" userId="5f57beb918c8a44c" providerId="LiveId" clId="{81FFDD0A-1E75-42C9-B5F6-F1EE9F4A1AB7}" dt="2022-04-18T00:01:45.694" v="7621" actId="14100"/>
        <pc:sldMkLst>
          <pc:docMk/>
          <pc:sldMk cId="1676983146" sldId="394"/>
        </pc:sldMkLst>
      </pc:sldChg>
      <pc:sldChg chg="addSp delSp modSp new del mod ord">
        <pc:chgData name="Tommy McClure" userId="5f57beb918c8a44c" providerId="LiveId" clId="{81FFDD0A-1E75-42C9-B5F6-F1EE9F4A1AB7}" dt="2022-04-16T22:27:10.593" v="6052" actId="2696"/>
        <pc:sldMkLst>
          <pc:docMk/>
          <pc:sldMk cId="2905962777" sldId="394"/>
        </pc:sldMkLst>
        <pc:spChg chg="del">
          <ac:chgData name="Tommy McClure" userId="5f57beb918c8a44c" providerId="LiveId" clId="{81FFDD0A-1E75-42C9-B5F6-F1EE9F4A1AB7}" dt="2022-04-16T22:18:41.280" v="6043" actId="478"/>
          <ac:spMkLst>
            <pc:docMk/>
            <pc:sldMk cId="2905962777" sldId="394"/>
            <ac:spMk id="2" creationId="{62802A98-5B44-44A6-954B-7FBC428311C5}"/>
          </ac:spMkLst>
        </pc:spChg>
        <pc:spChg chg="del">
          <ac:chgData name="Tommy McClure" userId="5f57beb918c8a44c" providerId="LiveId" clId="{81FFDD0A-1E75-42C9-B5F6-F1EE9F4A1AB7}" dt="2022-04-16T22:18:46.246" v="6044" actId="478"/>
          <ac:spMkLst>
            <pc:docMk/>
            <pc:sldMk cId="2905962777" sldId="394"/>
            <ac:spMk id="3" creationId="{927224B6-22D0-44D0-8AA6-0162E61BF6D3}"/>
          </ac:spMkLst>
        </pc:spChg>
        <pc:picChg chg="add mod">
          <ac:chgData name="Tommy McClure" userId="5f57beb918c8a44c" providerId="LiveId" clId="{81FFDD0A-1E75-42C9-B5F6-F1EE9F4A1AB7}" dt="2022-04-16T22:18:59.126" v="6046" actId="1076"/>
          <ac:picMkLst>
            <pc:docMk/>
            <pc:sldMk cId="2905962777" sldId="394"/>
            <ac:picMk id="5" creationId="{AF9FFEAB-8FD8-4F14-874F-0A627F12FB6E}"/>
          </ac:picMkLst>
        </pc:picChg>
      </pc:sldChg>
      <pc:sldChg chg="modSp add mod ord modTransition modNotes modNotesTx">
        <pc:chgData name="Tommy McClure" userId="5f57beb918c8a44c" providerId="LiveId" clId="{81FFDD0A-1E75-42C9-B5F6-F1EE9F4A1AB7}" dt="2022-04-18T00:38:22.583" v="7708" actId="20577"/>
        <pc:sldMkLst>
          <pc:docMk/>
          <pc:sldMk cId="705908714" sldId="395"/>
        </pc:sldMkLst>
        <pc:spChg chg="mod">
          <ac:chgData name="Tommy McClure" userId="5f57beb918c8a44c" providerId="LiveId" clId="{81FFDD0A-1E75-42C9-B5F6-F1EE9F4A1AB7}" dt="2022-04-17T23:59:19.847" v="7606" actId="20577"/>
          <ac:spMkLst>
            <pc:docMk/>
            <pc:sldMk cId="705908714" sldId="395"/>
            <ac:spMk id="13" creationId="{00000000-0000-0000-0000-000000000000}"/>
          </ac:spMkLst>
        </pc:spChg>
        <pc:spChg chg="mod">
          <ac:chgData name="Tommy McClure" userId="5f57beb918c8a44c" providerId="LiveId" clId="{81FFDD0A-1E75-42C9-B5F6-F1EE9F4A1AB7}" dt="2022-04-18T00:38:22.583" v="7708" actId="20577"/>
          <ac:spMkLst>
            <pc:docMk/>
            <pc:sldMk cId="705908714" sldId="395"/>
            <ac:spMk id="14" creationId="{00000000-0000-0000-0000-000000000000}"/>
          </ac:spMkLst>
        </pc:spChg>
      </pc:sldChg>
      <pc:sldChg chg="add del">
        <pc:chgData name="Tommy McClure" userId="5f57beb918c8a44c" providerId="LiveId" clId="{81FFDD0A-1E75-42C9-B5F6-F1EE9F4A1AB7}" dt="2022-04-17T23:54:50.620" v="7505"/>
        <pc:sldMkLst>
          <pc:docMk/>
          <pc:sldMk cId="2540517598" sldId="39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4/17/2022 PM</a:t>
            </a: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C1DF39D-8C1A-4718-A126-5A73DC3ED292}" type="slidenum">
              <a:rPr lang="en-US" smtClean="0"/>
              <a:t>‹#›</a:t>
            </a:fld>
            <a:endParaRPr lang="en-US"/>
          </a:p>
        </p:txBody>
      </p:sp>
    </p:spTree>
    <p:extLst>
      <p:ext uri="{BB962C8B-B14F-4D97-AF65-F5344CB8AC3E}">
        <p14:creationId xmlns:p14="http://schemas.microsoft.com/office/powerpoint/2010/main" val="325162953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4/17/2022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0DDF2AA-7281-44A6-AED2-5896CA503D69}" type="slidenum">
              <a:rPr lang="en-US" smtClean="0"/>
              <a:t>‹#›</a:t>
            </a:fld>
            <a:endParaRPr lang="en-US"/>
          </a:p>
        </p:txBody>
      </p:sp>
    </p:spTree>
    <p:extLst>
      <p:ext uri="{BB962C8B-B14F-4D97-AF65-F5344CB8AC3E}">
        <p14:creationId xmlns:p14="http://schemas.microsoft.com/office/powerpoint/2010/main" val="13801883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F2AA-7281-44A6-AED2-5896CA503D69}" type="slidenum">
              <a:rPr lang="en-US" smtClean="0"/>
              <a:t>1</a:t>
            </a:fld>
            <a:endParaRPr lang="en-US"/>
          </a:p>
        </p:txBody>
      </p:sp>
      <p:sp>
        <p:nvSpPr>
          <p:cNvPr id="5" name="Date Placeholder 4">
            <a:extLst>
              <a:ext uri="{FF2B5EF4-FFF2-40B4-BE49-F238E27FC236}">
                <a16:creationId xmlns:a16="http://schemas.microsoft.com/office/drawing/2014/main" id="{CCCBEBCA-FC0E-4FCA-8355-6B2D7BA3CEFA}"/>
              </a:ext>
            </a:extLst>
          </p:cNvPr>
          <p:cNvSpPr>
            <a:spLocks noGrp="1"/>
          </p:cNvSpPr>
          <p:nvPr>
            <p:ph type="dt" idx="1"/>
          </p:nvPr>
        </p:nvSpPr>
        <p:spPr/>
        <p:txBody>
          <a:bodyPr/>
          <a:lstStyle/>
          <a:p>
            <a:r>
              <a:rPr lang="en-US"/>
              <a:t>4/17/2022 PM</a:t>
            </a:r>
          </a:p>
        </p:txBody>
      </p:sp>
    </p:spTree>
    <p:extLst>
      <p:ext uri="{BB962C8B-B14F-4D97-AF65-F5344CB8AC3E}">
        <p14:creationId xmlns:p14="http://schemas.microsoft.com/office/powerpoint/2010/main" val="193896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10</a:t>
            </a:fld>
            <a:endParaRPr lang="en-US"/>
          </a:p>
        </p:txBody>
      </p:sp>
    </p:spTree>
    <p:extLst>
      <p:ext uri="{BB962C8B-B14F-4D97-AF65-F5344CB8AC3E}">
        <p14:creationId xmlns:p14="http://schemas.microsoft.com/office/powerpoint/2010/main" val="400129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20577"/>
            <a:ext cx="7401697" cy="4980623"/>
          </a:xfrm>
        </p:spPr>
        <p:txBody>
          <a:bodyPr/>
          <a:lstStyle/>
          <a:p>
            <a:pPr marL="0" marR="0" algn="just">
              <a:lnSpc>
                <a:spcPct val="107000"/>
              </a:lnSpc>
              <a:spcBef>
                <a:spcPts val="0"/>
              </a:spcBef>
              <a:spcAft>
                <a:spcPts val="0"/>
              </a:spcAft>
            </a:pPr>
            <a:r>
              <a:rPr lang="en-US" b="1" dirty="0">
                <a:latin typeface="Arial" panose="020B0604020202020204" pitchFamily="34" charset="0"/>
                <a:cs typeface="Arial" panose="020B0604020202020204" pitchFamily="34" charset="0"/>
              </a:rPr>
              <a:t>Romans 6:3-14 KJV 3 </a:t>
            </a:r>
            <a:r>
              <a:rPr lang="en-US" dirty="0">
                <a:latin typeface="Arial" panose="020B0604020202020204" pitchFamily="34" charset="0"/>
                <a:cs typeface="Arial" panose="020B0604020202020204" pitchFamily="34" charset="0"/>
              </a:rPr>
              <a:t>Know ye not, that so many of us as were baptized into Jesus Christ were baptized into his death?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Therefore we are buried with him by baptism into death: that like as Christ was raised up from the dead by the glory of the Father, even </a:t>
            </a:r>
            <a:r>
              <a:rPr lang="en-US" b="1" dirty="0">
                <a:latin typeface="Arial" panose="020B0604020202020204" pitchFamily="34" charset="0"/>
                <a:cs typeface="Arial" panose="020B0604020202020204" pitchFamily="34" charset="0"/>
              </a:rPr>
              <a:t>so we also should walk in newness of life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For if we have been planted together in the likeness of his death, we shall be also in the likeness of his resurrection:</a:t>
            </a:r>
            <a:r>
              <a:rPr lang="en-US" b="1" dirty="0">
                <a:latin typeface="Arial" panose="020B0604020202020204" pitchFamily="34" charset="0"/>
                <a:cs typeface="Arial" panose="020B0604020202020204" pitchFamily="34" charset="0"/>
              </a:rPr>
              <a:t> 6 </a:t>
            </a:r>
            <a:r>
              <a:rPr lang="en-US" dirty="0">
                <a:latin typeface="Arial" panose="020B0604020202020204" pitchFamily="34" charset="0"/>
                <a:cs typeface="Arial" panose="020B0604020202020204" pitchFamily="34" charset="0"/>
              </a:rPr>
              <a:t>Knowing this, that our old man is crucified with him, that the body of sin might be destroyed, that henceforth we should not serve sin.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For he that is dead is freed from sin. </a:t>
            </a:r>
            <a:r>
              <a:rPr lang="en-US" b="1" dirty="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Now if we be </a:t>
            </a:r>
            <a:r>
              <a:rPr lang="en-US" b="1" dirty="0">
                <a:latin typeface="Arial" panose="020B0604020202020204" pitchFamily="34" charset="0"/>
                <a:cs typeface="Arial" panose="020B0604020202020204" pitchFamily="34" charset="0"/>
              </a:rPr>
              <a:t>dead with Christ</a:t>
            </a:r>
            <a:r>
              <a:rPr lang="en-US" dirty="0">
                <a:latin typeface="Arial" panose="020B0604020202020204" pitchFamily="34" charset="0"/>
                <a:cs typeface="Arial" panose="020B0604020202020204" pitchFamily="34" charset="0"/>
              </a:rPr>
              <a:t>, we believe that we shall also live with him: </a:t>
            </a:r>
            <a:r>
              <a:rPr lang="en-US" b="1"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 Knowing that Christ being raised from the dead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no more; death hath no more dominion over him.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For in that he died, he died unto sin once: but in that he </a:t>
            </a:r>
            <a:r>
              <a:rPr lang="en-US" dirty="0" err="1">
                <a:latin typeface="Arial" panose="020B0604020202020204" pitchFamily="34" charset="0"/>
                <a:cs typeface="Arial" panose="020B0604020202020204" pitchFamily="34" charset="0"/>
              </a:rPr>
              <a:t>liveth</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he </a:t>
            </a:r>
            <a:r>
              <a:rPr lang="en-US" b="1" dirty="0" err="1">
                <a:latin typeface="Arial" panose="020B0604020202020204" pitchFamily="34" charset="0"/>
                <a:cs typeface="Arial" panose="020B0604020202020204" pitchFamily="34" charset="0"/>
              </a:rPr>
              <a:t>liveth</a:t>
            </a:r>
            <a:r>
              <a:rPr lang="en-US" b="1" dirty="0">
                <a:latin typeface="Arial" panose="020B0604020202020204" pitchFamily="34" charset="0"/>
                <a:cs typeface="Arial" panose="020B0604020202020204" pitchFamily="34" charset="0"/>
              </a:rPr>
              <a:t> unto God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Likewise reckon ye also yourselves to </a:t>
            </a:r>
            <a:r>
              <a:rPr lang="en-US" b="1" dirty="0">
                <a:latin typeface="Arial" panose="020B0604020202020204" pitchFamily="34" charset="0"/>
                <a:cs typeface="Arial" panose="020B0604020202020204" pitchFamily="34" charset="0"/>
              </a:rPr>
              <a:t>be dead indeed unto sin, but alive unto God through Jesus Christ our Lord. 12</a:t>
            </a:r>
            <a:r>
              <a:rPr lang="en-US" dirty="0">
                <a:latin typeface="Arial" panose="020B0604020202020204" pitchFamily="34" charset="0"/>
                <a:cs typeface="Arial" panose="020B0604020202020204" pitchFamily="34" charset="0"/>
              </a:rPr>
              <a:t> Let not sin therefore reign in your mortal body, that ye should obey it in the lusts thereof. </a:t>
            </a:r>
            <a:r>
              <a:rPr lang="en-US" b="1"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Neither yield ye your members as instruments of unrighteousness unto sin: but </a:t>
            </a:r>
            <a:r>
              <a:rPr lang="en-US" b="1" dirty="0">
                <a:latin typeface="Arial" panose="020B0604020202020204" pitchFamily="34" charset="0"/>
                <a:cs typeface="Arial" panose="020B0604020202020204" pitchFamily="34" charset="0"/>
              </a:rPr>
              <a:t>yield yourselves unto God, as those that are alive from the dead</a:t>
            </a:r>
            <a:r>
              <a:rPr lang="en-US" dirty="0">
                <a:latin typeface="Arial" panose="020B0604020202020204" pitchFamily="34" charset="0"/>
                <a:cs typeface="Arial" panose="020B0604020202020204" pitchFamily="34" charset="0"/>
              </a:rPr>
              <a:t>, and your members as instruments of righteousness unto God</a:t>
            </a:r>
            <a:r>
              <a:rPr lang="en-US" b="1" dirty="0">
                <a:latin typeface="Arial" panose="020B0604020202020204" pitchFamily="34" charset="0"/>
                <a:cs typeface="Arial" panose="020B0604020202020204" pitchFamily="34" charset="0"/>
              </a:rPr>
              <a:t> 14 </a:t>
            </a:r>
            <a:r>
              <a:rPr lang="en-US" dirty="0">
                <a:latin typeface="Arial" panose="020B0604020202020204" pitchFamily="34" charset="0"/>
                <a:cs typeface="Arial" panose="020B0604020202020204" pitchFamily="34" charset="0"/>
              </a:rPr>
              <a:t>For sin shall not have dominion over you: for ye are not under the law, but under grace</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11</a:t>
            </a:fld>
            <a:endParaRPr lang="en-US"/>
          </a:p>
        </p:txBody>
      </p:sp>
    </p:spTree>
    <p:extLst>
      <p:ext uri="{BB962C8B-B14F-4D97-AF65-F5344CB8AC3E}">
        <p14:creationId xmlns:p14="http://schemas.microsoft.com/office/powerpoint/2010/main" val="381041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20577"/>
            <a:ext cx="7315200" cy="3780473"/>
          </a:xfrm>
        </p:spPr>
        <p:txBody>
          <a:bodyPr/>
          <a:lstStyle/>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Hebrews 2:7-10 KJV 7</a:t>
            </a:r>
            <a:r>
              <a:rPr lang="en-US" sz="1200" b="0" i="0" dirty="0">
                <a:effectLst/>
                <a:latin typeface="Arial" panose="020B0604020202020204" pitchFamily="34" charset="0"/>
                <a:ea typeface="Calibri" panose="020F0502020204030204" pitchFamily="34" charset="0"/>
                <a:cs typeface="Arial" panose="020B0604020202020204" pitchFamily="34" charset="0"/>
              </a:rPr>
              <a:t> Thou </a:t>
            </a:r>
            <a:r>
              <a:rPr lang="en-US" sz="1200" b="0" i="0" dirty="0" err="1">
                <a:effectLst/>
                <a:latin typeface="Arial" panose="020B0604020202020204" pitchFamily="34" charset="0"/>
                <a:ea typeface="Calibri" panose="020F0502020204030204" pitchFamily="34" charset="0"/>
                <a:cs typeface="Arial" panose="020B0604020202020204" pitchFamily="34" charset="0"/>
              </a:rPr>
              <a:t>madest</a:t>
            </a:r>
            <a:r>
              <a:rPr lang="en-US" sz="1200" b="0" i="0" dirty="0">
                <a:effectLst/>
                <a:latin typeface="Arial" panose="020B0604020202020204" pitchFamily="34" charset="0"/>
                <a:ea typeface="Calibri" panose="020F0502020204030204" pitchFamily="34" charset="0"/>
                <a:cs typeface="Arial" panose="020B0604020202020204" pitchFamily="34" charset="0"/>
              </a:rPr>
              <a:t> him a little lower than the angels; thou </a:t>
            </a:r>
            <a:r>
              <a:rPr lang="en-US" sz="1200" b="0" i="0" dirty="0" err="1">
                <a:effectLst/>
                <a:latin typeface="Arial" panose="020B0604020202020204" pitchFamily="34" charset="0"/>
                <a:ea typeface="Calibri" panose="020F0502020204030204" pitchFamily="34" charset="0"/>
                <a:cs typeface="Arial" panose="020B0604020202020204" pitchFamily="34" charset="0"/>
              </a:rPr>
              <a:t>crownedst</a:t>
            </a:r>
            <a:r>
              <a:rPr lang="en-US" sz="1200" b="0" i="0" dirty="0">
                <a:effectLst/>
                <a:latin typeface="Arial" panose="020B0604020202020204" pitchFamily="34" charset="0"/>
                <a:ea typeface="Calibri" panose="020F0502020204030204" pitchFamily="34" charset="0"/>
                <a:cs typeface="Arial" panose="020B0604020202020204" pitchFamily="34" charset="0"/>
              </a:rPr>
              <a:t> him with glory and </a:t>
            </a:r>
            <a:r>
              <a:rPr lang="en-US" sz="1200" b="0" i="0" dirty="0" err="1">
                <a:effectLst/>
                <a:latin typeface="Arial" panose="020B0604020202020204" pitchFamily="34" charset="0"/>
                <a:ea typeface="Calibri" panose="020F0502020204030204" pitchFamily="34" charset="0"/>
                <a:cs typeface="Arial" panose="020B0604020202020204" pitchFamily="34" charset="0"/>
              </a:rPr>
              <a:t>honour</a:t>
            </a:r>
            <a:r>
              <a:rPr lang="en-US" sz="1200" b="0" i="0" dirty="0">
                <a:effectLst/>
                <a:latin typeface="Arial" panose="020B0604020202020204" pitchFamily="34" charset="0"/>
                <a:ea typeface="Calibri" panose="020F0502020204030204" pitchFamily="34" charset="0"/>
                <a:cs typeface="Arial" panose="020B0604020202020204" pitchFamily="34" charset="0"/>
              </a:rPr>
              <a:t>, and didst set him over the works of thy hands </a:t>
            </a:r>
            <a:r>
              <a:rPr lang="en-US" sz="1200" b="1" i="0" dirty="0">
                <a:effectLst/>
                <a:latin typeface="Arial" panose="020B0604020202020204" pitchFamily="34" charset="0"/>
                <a:ea typeface="Calibri" panose="020F0502020204030204" pitchFamily="34" charset="0"/>
                <a:cs typeface="Arial" panose="020B0604020202020204" pitchFamily="34" charset="0"/>
              </a:rPr>
              <a:t>8</a:t>
            </a:r>
            <a:r>
              <a:rPr lang="en-US" sz="1200" b="0" i="0" dirty="0">
                <a:effectLst/>
                <a:latin typeface="Arial" panose="020B0604020202020204" pitchFamily="34" charset="0"/>
                <a:ea typeface="Calibri" panose="020F0502020204030204" pitchFamily="34" charset="0"/>
                <a:cs typeface="Arial" panose="020B0604020202020204" pitchFamily="34" charset="0"/>
              </a:rPr>
              <a:t> Thou hast put all things in subjection under his feet. For in that he put all in subjection under him, he left nothing that is not put under him. But now we see not yet all things put under him</a:t>
            </a:r>
            <a:r>
              <a:rPr lang="en-US" sz="1200" b="1" i="0" dirty="0">
                <a:effectLst/>
                <a:latin typeface="Arial" panose="020B0604020202020204" pitchFamily="34" charset="0"/>
                <a:ea typeface="Calibri" panose="020F0502020204030204" pitchFamily="34" charset="0"/>
                <a:cs typeface="Arial" panose="020B0604020202020204" pitchFamily="34" charset="0"/>
              </a:rPr>
              <a:t>. 9 </a:t>
            </a:r>
            <a:r>
              <a:rPr lang="en-US" sz="1200" b="0" i="0" dirty="0">
                <a:effectLst/>
                <a:latin typeface="Arial" panose="020B0604020202020204" pitchFamily="34" charset="0"/>
                <a:ea typeface="Calibri" panose="020F0502020204030204" pitchFamily="34" charset="0"/>
                <a:cs typeface="Arial" panose="020B0604020202020204" pitchFamily="34" charset="0"/>
              </a:rPr>
              <a:t>But we see Jesus, who was made a little lower than the angels for the suffering of death, crowned with glory and </a:t>
            </a:r>
            <a:r>
              <a:rPr lang="en-US" sz="1200" b="0" i="0" dirty="0" err="1">
                <a:effectLst/>
                <a:latin typeface="Arial" panose="020B0604020202020204" pitchFamily="34" charset="0"/>
                <a:ea typeface="Calibri" panose="020F0502020204030204" pitchFamily="34" charset="0"/>
                <a:cs typeface="Arial" panose="020B0604020202020204" pitchFamily="34" charset="0"/>
              </a:rPr>
              <a:t>honour</a:t>
            </a:r>
            <a:r>
              <a:rPr lang="en-US" sz="1200" b="0" i="0" dirty="0">
                <a:effectLst/>
                <a:latin typeface="Arial" panose="020B0604020202020204" pitchFamily="34" charset="0"/>
                <a:ea typeface="Calibri" panose="020F0502020204030204" pitchFamily="34" charset="0"/>
                <a:cs typeface="Arial" panose="020B0604020202020204" pitchFamily="34" charset="0"/>
              </a:rPr>
              <a:t>; that he by the grace of God should taste death for every man. </a:t>
            </a:r>
            <a:r>
              <a:rPr lang="en-US" sz="1200" b="1" i="0" dirty="0">
                <a:effectLst/>
                <a:latin typeface="Arial" panose="020B0604020202020204" pitchFamily="34" charset="0"/>
                <a:ea typeface="Calibri" panose="020F0502020204030204" pitchFamily="34" charset="0"/>
                <a:cs typeface="Arial" panose="020B0604020202020204" pitchFamily="34" charset="0"/>
              </a:rPr>
              <a:t>10</a:t>
            </a:r>
            <a:r>
              <a:rPr lang="en-US" sz="1200" b="0" i="0" dirty="0">
                <a:effectLst/>
                <a:latin typeface="Arial" panose="020B0604020202020204" pitchFamily="34" charset="0"/>
                <a:ea typeface="Calibri" panose="020F0502020204030204" pitchFamily="34" charset="0"/>
                <a:cs typeface="Arial" panose="020B0604020202020204" pitchFamily="34" charset="0"/>
              </a:rPr>
              <a:t> For it became him, for whom are all things, and by whom are all things, in bringing many sons unto glory, to make the captain of their salvation perfect through sufferings.</a:t>
            </a:r>
          </a:p>
          <a:p>
            <a:pPr marL="0" marR="0" algn="just">
              <a:lnSpc>
                <a:spcPct val="107000"/>
              </a:lnSpc>
              <a:spcBef>
                <a:spcPts val="0"/>
              </a:spcBef>
              <a:spcAft>
                <a:spcPts val="0"/>
              </a:spcAft>
            </a:pPr>
            <a:endParaRPr lang="en-US" sz="1200" b="0" i="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12</a:t>
            </a:fld>
            <a:endParaRPr lang="en-US"/>
          </a:p>
        </p:txBody>
      </p:sp>
    </p:spTree>
    <p:extLst>
      <p:ext uri="{BB962C8B-B14F-4D97-AF65-F5344CB8AC3E}">
        <p14:creationId xmlns:p14="http://schemas.microsoft.com/office/powerpoint/2010/main" val="295316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59642"/>
            <a:ext cx="7315200" cy="5041557"/>
          </a:xfrm>
        </p:spPr>
        <p:txBody>
          <a:bodyPr/>
          <a:lstStyle/>
          <a:p>
            <a:pPr marL="0" marR="0" algn="just">
              <a:lnSpc>
                <a:spcPct val="107000"/>
              </a:lnSpc>
              <a:spcBef>
                <a:spcPts val="0"/>
              </a:spcBef>
              <a:spcAft>
                <a:spcPts val="0"/>
              </a:spcAft>
            </a:pPr>
            <a:endParaRPr lang="en-US" sz="1200" b="1" i="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Acts 2:22-24 KJV 22 </a:t>
            </a:r>
            <a:r>
              <a:rPr lang="en-US" sz="1200" b="0" i="0" dirty="0">
                <a:effectLst/>
                <a:latin typeface="Arial" panose="020B0604020202020204" pitchFamily="34" charset="0"/>
                <a:ea typeface="Calibri" panose="020F0502020204030204" pitchFamily="34" charset="0"/>
                <a:cs typeface="Arial" panose="020B0604020202020204" pitchFamily="34" charset="0"/>
              </a:rPr>
              <a:t>Ye men of Israel, hear these words; Jesus of Nazareth, a man approved of God among you by miracles and wonders and signs, which God did by him in the midst of you, as ye yourselves also know: 23 Him, being delivered by the determinate counsel and foreknowledge of God, ye have taken, and by wicked hands have crucified and slain: 24 Whom God hath raised up, having loosed the pains of death: because it was not possible that he should be holden of it.</a:t>
            </a:r>
          </a:p>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Luke 22:42-44 KJV 42 Saying, Father, if thou be willing, remove this cup from me: nevertheless not my will, but thine, be done. {willing, remove: Gr. willing to remove} 43 And there appeared an angel unto him from heaven, strengthening him. 44 And being in an agony he prayed more earnestly: and his sweat was as it were great drops of blood falling down to the ground. </a:t>
            </a:r>
          </a:p>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Luke 23:32-40 KJV 32 </a:t>
            </a:r>
            <a:r>
              <a:rPr lang="en-US" sz="1200" b="0" i="0" dirty="0">
                <a:effectLst/>
                <a:latin typeface="Arial" panose="020B0604020202020204" pitchFamily="34" charset="0"/>
                <a:ea typeface="Calibri" panose="020F0502020204030204" pitchFamily="34" charset="0"/>
                <a:cs typeface="Arial" panose="020B0604020202020204" pitchFamily="34" charset="0"/>
              </a:rPr>
              <a:t>And there were also two other, malefactors, led with him to be put to death. 33 And when they were come to the place, which is called Calvary, there they crucified him, and the malefactors, one on the right hand, and the other on the left. {Calvary: or, The place of a skull}</a:t>
            </a:r>
          </a:p>
          <a:p>
            <a:pPr marL="0" marR="0" algn="just">
              <a:lnSpc>
                <a:spcPct val="107000"/>
              </a:lnSpc>
              <a:spcBef>
                <a:spcPts val="0"/>
              </a:spcBef>
              <a:spcAft>
                <a:spcPts val="0"/>
              </a:spcAft>
            </a:pPr>
            <a:endParaRPr lang="en-US" sz="1200" b="0" i="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13</a:t>
            </a:fld>
            <a:endParaRPr lang="en-US"/>
          </a:p>
        </p:txBody>
      </p:sp>
    </p:spTree>
    <p:extLst>
      <p:ext uri="{BB962C8B-B14F-4D97-AF65-F5344CB8AC3E}">
        <p14:creationId xmlns:p14="http://schemas.microsoft.com/office/powerpoint/2010/main" val="50537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9"/>
            <a:ext cx="7313507" cy="3960812"/>
          </a:xfrm>
        </p:spPr>
        <p:txBody>
          <a:bodyPr/>
          <a:lstStyle/>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Matthew 27:57-60 KJV 57 </a:t>
            </a:r>
            <a:r>
              <a:rPr lang="en-US" sz="1200" b="0" i="0" dirty="0">
                <a:effectLst/>
                <a:latin typeface="Arial" panose="020B0604020202020204" pitchFamily="34" charset="0"/>
                <a:ea typeface="Calibri" panose="020F0502020204030204" pitchFamily="34" charset="0"/>
                <a:cs typeface="Arial" panose="020B0604020202020204" pitchFamily="34" charset="0"/>
              </a:rPr>
              <a:t>When the even was come, there came a rich man of </a:t>
            </a:r>
            <a:r>
              <a:rPr lang="en-US" sz="1200" b="0" i="0" dirty="0" err="1">
                <a:effectLst/>
                <a:latin typeface="Arial" panose="020B0604020202020204" pitchFamily="34" charset="0"/>
                <a:ea typeface="Calibri" panose="020F0502020204030204" pitchFamily="34" charset="0"/>
                <a:cs typeface="Arial" panose="020B0604020202020204" pitchFamily="34" charset="0"/>
              </a:rPr>
              <a:t>Arimathaea</a:t>
            </a:r>
            <a:r>
              <a:rPr lang="en-US" sz="1200" b="0" i="0" dirty="0">
                <a:effectLst/>
                <a:latin typeface="Arial" panose="020B0604020202020204" pitchFamily="34" charset="0"/>
                <a:ea typeface="Calibri" panose="020F0502020204030204" pitchFamily="34" charset="0"/>
                <a:cs typeface="Arial" panose="020B0604020202020204" pitchFamily="34" charset="0"/>
              </a:rPr>
              <a:t>, named Joseph, who also himself was Jesus' disciple: </a:t>
            </a:r>
            <a:r>
              <a:rPr lang="en-US" sz="1200" b="1" i="0" dirty="0">
                <a:effectLst/>
                <a:latin typeface="Arial" panose="020B0604020202020204" pitchFamily="34" charset="0"/>
                <a:ea typeface="Calibri" panose="020F0502020204030204" pitchFamily="34" charset="0"/>
                <a:cs typeface="Arial" panose="020B0604020202020204" pitchFamily="34" charset="0"/>
              </a:rPr>
              <a:t>58</a:t>
            </a:r>
            <a:r>
              <a:rPr lang="en-US" sz="1200" b="0" i="0" dirty="0">
                <a:effectLst/>
                <a:latin typeface="Arial" panose="020B0604020202020204" pitchFamily="34" charset="0"/>
                <a:ea typeface="Calibri" panose="020F0502020204030204" pitchFamily="34" charset="0"/>
                <a:cs typeface="Arial" panose="020B0604020202020204" pitchFamily="34" charset="0"/>
              </a:rPr>
              <a:t> He went to Pilate, and begged the body of Jesus. Then Pilate commanded the body to be delivered.</a:t>
            </a:r>
            <a:r>
              <a:rPr lang="en-US" sz="1200" b="1" i="0" dirty="0">
                <a:effectLst/>
                <a:latin typeface="Arial" panose="020B0604020202020204" pitchFamily="34" charset="0"/>
                <a:ea typeface="Calibri" panose="020F0502020204030204" pitchFamily="34" charset="0"/>
                <a:cs typeface="Arial" panose="020B0604020202020204" pitchFamily="34" charset="0"/>
              </a:rPr>
              <a:t> 59 </a:t>
            </a:r>
            <a:r>
              <a:rPr lang="en-US" sz="1200" b="0" i="0" dirty="0">
                <a:effectLst/>
                <a:latin typeface="Arial" panose="020B0604020202020204" pitchFamily="34" charset="0"/>
                <a:ea typeface="Calibri" panose="020F0502020204030204" pitchFamily="34" charset="0"/>
                <a:cs typeface="Arial" panose="020B0604020202020204" pitchFamily="34" charset="0"/>
              </a:rPr>
              <a:t>And when Joseph had taken the body, he wrapped it in a clean linen cloth, </a:t>
            </a:r>
            <a:r>
              <a:rPr lang="en-US" sz="1200" b="1" i="0" dirty="0">
                <a:effectLst/>
                <a:latin typeface="Arial" panose="020B0604020202020204" pitchFamily="34" charset="0"/>
                <a:ea typeface="Calibri" panose="020F0502020204030204" pitchFamily="34" charset="0"/>
                <a:cs typeface="Arial" panose="020B0604020202020204" pitchFamily="34" charset="0"/>
              </a:rPr>
              <a:t>60</a:t>
            </a:r>
            <a:r>
              <a:rPr lang="en-US" sz="1200" b="0" i="0" dirty="0">
                <a:effectLst/>
                <a:latin typeface="Arial" panose="020B0604020202020204" pitchFamily="34" charset="0"/>
                <a:ea typeface="Calibri" panose="020F0502020204030204" pitchFamily="34" charset="0"/>
                <a:cs typeface="Arial" panose="020B0604020202020204" pitchFamily="34" charset="0"/>
              </a:rPr>
              <a:t> And laid it in his own new tomb, which he had hewn out in the rock: and he rolled a great stone to the door of the </a:t>
            </a:r>
            <a:r>
              <a:rPr lang="en-US" sz="1200" b="0" i="0" dirty="0" err="1">
                <a:effectLst/>
                <a:latin typeface="Arial" panose="020B0604020202020204" pitchFamily="34" charset="0"/>
                <a:ea typeface="Calibri" panose="020F0502020204030204" pitchFamily="34" charset="0"/>
                <a:cs typeface="Arial" panose="020B0604020202020204" pitchFamily="34" charset="0"/>
              </a:rPr>
              <a:t>sepulchre</a:t>
            </a:r>
            <a:r>
              <a:rPr lang="en-US" sz="1200" b="0" i="0" dirty="0">
                <a:effectLst/>
                <a:latin typeface="Arial" panose="020B0604020202020204" pitchFamily="34" charset="0"/>
                <a:ea typeface="Calibri" panose="020F0502020204030204" pitchFamily="34" charset="0"/>
                <a:cs typeface="Arial" panose="020B0604020202020204" pitchFamily="34" charset="0"/>
              </a:rPr>
              <a:t>, and departed.</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14</a:t>
            </a:fld>
            <a:endParaRPr lang="en-US"/>
          </a:p>
        </p:txBody>
      </p:sp>
    </p:spTree>
    <p:extLst>
      <p:ext uri="{BB962C8B-B14F-4D97-AF65-F5344CB8AC3E}">
        <p14:creationId xmlns:p14="http://schemas.microsoft.com/office/powerpoint/2010/main" val="3095751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9"/>
            <a:ext cx="7313507" cy="3960812"/>
          </a:xfrm>
        </p:spPr>
        <p:txBody>
          <a:bodyPr/>
          <a:lstStyle/>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Romans 6:3-6 KJV 3  </a:t>
            </a:r>
            <a:r>
              <a:rPr lang="en-US" sz="1200" b="0" i="0" dirty="0">
                <a:effectLst/>
                <a:latin typeface="Arial" panose="020B0604020202020204" pitchFamily="34" charset="0"/>
                <a:ea typeface="Calibri" panose="020F0502020204030204" pitchFamily="34" charset="0"/>
                <a:cs typeface="Arial" panose="020B0604020202020204" pitchFamily="34" charset="0"/>
              </a:rPr>
              <a:t>Know ye not, that so many of us as were baptized into Jesus Christ were baptized into his death?  </a:t>
            </a:r>
            <a:r>
              <a:rPr lang="en-US" sz="1200" b="1" i="0" dirty="0">
                <a:effectLst/>
                <a:latin typeface="Arial" panose="020B0604020202020204" pitchFamily="34" charset="0"/>
                <a:ea typeface="Calibri" panose="020F0502020204030204" pitchFamily="34" charset="0"/>
                <a:cs typeface="Arial" panose="020B0604020202020204" pitchFamily="34" charset="0"/>
              </a:rPr>
              <a:t>4</a:t>
            </a:r>
            <a:r>
              <a:rPr lang="en-US" sz="1200" b="0" i="0" dirty="0">
                <a:effectLst/>
                <a:latin typeface="Arial" panose="020B0604020202020204" pitchFamily="34" charset="0"/>
                <a:ea typeface="Calibri" panose="020F0502020204030204" pitchFamily="34" charset="0"/>
                <a:cs typeface="Arial" panose="020B0604020202020204" pitchFamily="34" charset="0"/>
              </a:rPr>
              <a:t> </a:t>
            </a:r>
            <a:r>
              <a:rPr lang="en-US" sz="1200" b="1" i="0" dirty="0">
                <a:effectLst/>
                <a:latin typeface="Arial" panose="020B0604020202020204" pitchFamily="34" charset="0"/>
                <a:ea typeface="Calibri" panose="020F0502020204030204" pitchFamily="34" charset="0"/>
                <a:cs typeface="Arial" panose="020B0604020202020204" pitchFamily="34" charset="0"/>
              </a:rPr>
              <a:t>Therefore we are buried with him by baptism into death:</a:t>
            </a:r>
            <a:r>
              <a:rPr lang="en-US" sz="1200" b="0" i="0" dirty="0">
                <a:effectLst/>
                <a:latin typeface="Arial" panose="020B0604020202020204" pitchFamily="34" charset="0"/>
                <a:ea typeface="Calibri" panose="020F0502020204030204" pitchFamily="34" charset="0"/>
                <a:cs typeface="Arial" panose="020B0604020202020204" pitchFamily="34" charset="0"/>
              </a:rPr>
              <a:t> that like as Christ was raised up from the dead by the glory of the Father, even so we also should walk in newness of life. </a:t>
            </a:r>
            <a:r>
              <a:rPr lang="en-US" sz="1200" b="1" i="0" dirty="0">
                <a:effectLst/>
                <a:latin typeface="Arial" panose="020B0604020202020204" pitchFamily="34" charset="0"/>
                <a:ea typeface="Calibri" panose="020F0502020204030204" pitchFamily="34" charset="0"/>
                <a:cs typeface="Arial" panose="020B0604020202020204" pitchFamily="34" charset="0"/>
              </a:rPr>
              <a:t>5</a:t>
            </a:r>
            <a:r>
              <a:rPr lang="en-US" sz="1200" b="0" i="0" dirty="0">
                <a:effectLst/>
                <a:latin typeface="Arial" panose="020B0604020202020204" pitchFamily="34" charset="0"/>
                <a:ea typeface="Calibri" panose="020F0502020204030204" pitchFamily="34" charset="0"/>
                <a:cs typeface="Arial" panose="020B0604020202020204" pitchFamily="34" charset="0"/>
              </a:rPr>
              <a:t> For if we have been planted together in the likeness of his death, we shall be also in the likeness of his resurrection: </a:t>
            </a:r>
            <a:r>
              <a:rPr lang="en-US" sz="1200" b="1" i="0" dirty="0">
                <a:effectLst/>
                <a:latin typeface="Arial" panose="020B0604020202020204" pitchFamily="34" charset="0"/>
                <a:ea typeface="Calibri" panose="020F0502020204030204" pitchFamily="34" charset="0"/>
                <a:cs typeface="Arial" panose="020B0604020202020204" pitchFamily="34" charset="0"/>
              </a:rPr>
              <a:t>6</a:t>
            </a:r>
            <a:r>
              <a:rPr lang="en-US" sz="1200" b="0" i="0" dirty="0">
                <a:effectLst/>
                <a:latin typeface="Arial" panose="020B0604020202020204" pitchFamily="34" charset="0"/>
                <a:ea typeface="Calibri" panose="020F0502020204030204" pitchFamily="34" charset="0"/>
                <a:cs typeface="Arial" panose="020B0604020202020204" pitchFamily="34" charset="0"/>
              </a:rPr>
              <a:t> Knowing this, that our old man is crucified with him, that the body of sin might be destroyed, that henceforth we should not serve sin.</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15</a:t>
            </a:fld>
            <a:endParaRPr lang="en-US"/>
          </a:p>
        </p:txBody>
      </p:sp>
    </p:spTree>
    <p:extLst>
      <p:ext uri="{BB962C8B-B14F-4D97-AF65-F5344CB8AC3E}">
        <p14:creationId xmlns:p14="http://schemas.microsoft.com/office/powerpoint/2010/main" val="1991263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Col 2:12 </a:t>
            </a:r>
            <a:r>
              <a:rPr lang="en-US" sz="1200" b="0" i="0" dirty="0">
                <a:effectLst/>
                <a:latin typeface="Arial" panose="020B0604020202020204" pitchFamily="34" charset="0"/>
                <a:ea typeface="Calibri" panose="020F0502020204030204" pitchFamily="34" charset="0"/>
                <a:cs typeface="Arial" panose="020B0604020202020204" pitchFamily="34" charset="0"/>
              </a:rPr>
              <a:t>Buried with him in baptism, wherein also ye are risen with him through the faith of the operation of God, who hath raised him from the dead.</a:t>
            </a:r>
          </a:p>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1 Corinthians 15:3-4 KJV 3 </a:t>
            </a:r>
            <a:r>
              <a:rPr lang="en-US" sz="1200" b="0" i="0" dirty="0">
                <a:effectLst/>
                <a:latin typeface="Arial" panose="020B0604020202020204" pitchFamily="34" charset="0"/>
                <a:ea typeface="Calibri" panose="020F0502020204030204" pitchFamily="34" charset="0"/>
                <a:cs typeface="Arial" panose="020B0604020202020204" pitchFamily="34" charset="0"/>
              </a:rPr>
              <a:t>For I delivered unto you first of all that which I also received, how that Christ died for our sins according to the scriptures; </a:t>
            </a:r>
            <a:r>
              <a:rPr lang="en-US" sz="1200" b="1" i="0" dirty="0">
                <a:effectLst/>
                <a:latin typeface="Arial" panose="020B0604020202020204" pitchFamily="34" charset="0"/>
                <a:ea typeface="Calibri" panose="020F0502020204030204" pitchFamily="34" charset="0"/>
                <a:cs typeface="Arial" panose="020B0604020202020204" pitchFamily="34" charset="0"/>
              </a:rPr>
              <a:t>4 And that he was buried, </a:t>
            </a:r>
            <a:r>
              <a:rPr lang="en-US" sz="1200" b="0" i="0" dirty="0">
                <a:effectLst/>
                <a:latin typeface="Arial" panose="020B0604020202020204" pitchFamily="34" charset="0"/>
                <a:ea typeface="Calibri" panose="020F0502020204030204" pitchFamily="34" charset="0"/>
                <a:cs typeface="Arial" panose="020B0604020202020204" pitchFamily="34" charset="0"/>
              </a:rPr>
              <a:t>and that he rose again the third day according to the scriptures:</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16</a:t>
            </a:fld>
            <a:endParaRPr lang="en-US"/>
          </a:p>
        </p:txBody>
      </p:sp>
    </p:spTree>
    <p:extLst>
      <p:ext uri="{BB962C8B-B14F-4D97-AF65-F5344CB8AC3E}">
        <p14:creationId xmlns:p14="http://schemas.microsoft.com/office/powerpoint/2010/main" val="3838174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9"/>
            <a:ext cx="7315200" cy="3960812"/>
          </a:xfrm>
        </p:spPr>
        <p:txBody>
          <a:bodyPr/>
          <a:lstStyle/>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Colossian 2:12 </a:t>
            </a:r>
            <a:r>
              <a:rPr lang="en-US" sz="1200" b="0" i="0" dirty="0">
                <a:effectLst/>
                <a:latin typeface="Arial" panose="020B0604020202020204" pitchFamily="34" charset="0"/>
                <a:ea typeface="Calibri" panose="020F0502020204030204" pitchFamily="34" charset="0"/>
                <a:cs typeface="Arial" panose="020B0604020202020204" pitchFamily="34" charset="0"/>
              </a:rPr>
              <a:t>Buried with him in baptism, wherein also ye are risen with him through the faith of the operation of God, who hath raised him from the dead.</a:t>
            </a:r>
          </a:p>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1 Corinthians 15:3-4 KJV 3 </a:t>
            </a:r>
            <a:r>
              <a:rPr lang="en-US" sz="1200" b="0" i="0" dirty="0">
                <a:effectLst/>
                <a:latin typeface="Arial" panose="020B0604020202020204" pitchFamily="34" charset="0"/>
                <a:ea typeface="Calibri" panose="020F0502020204030204" pitchFamily="34" charset="0"/>
                <a:cs typeface="Arial" panose="020B0604020202020204" pitchFamily="34" charset="0"/>
              </a:rPr>
              <a:t>For I delivered unto you first of all that which I also received, how that Christ died for our sins according to the scriptures; 4 And that he was buried</a:t>
            </a:r>
            <a:r>
              <a:rPr lang="en-US" sz="1200" b="1" i="0" dirty="0">
                <a:effectLst/>
                <a:latin typeface="Arial" panose="020B0604020202020204" pitchFamily="34" charset="0"/>
                <a:ea typeface="Calibri" panose="020F0502020204030204" pitchFamily="34" charset="0"/>
                <a:cs typeface="Arial" panose="020B0604020202020204" pitchFamily="34" charset="0"/>
              </a:rPr>
              <a:t>, </a:t>
            </a:r>
            <a:r>
              <a:rPr lang="en-US" sz="1200" b="0" i="0" dirty="0">
                <a:effectLst/>
                <a:latin typeface="Arial" panose="020B0604020202020204" pitchFamily="34" charset="0"/>
                <a:ea typeface="Calibri" panose="020F0502020204030204" pitchFamily="34" charset="0"/>
                <a:cs typeface="Arial" panose="020B0604020202020204" pitchFamily="34" charset="0"/>
              </a:rPr>
              <a:t>and </a:t>
            </a:r>
            <a:r>
              <a:rPr lang="en-US" sz="1200" b="1" i="0" dirty="0">
                <a:effectLst/>
                <a:latin typeface="Arial" panose="020B0604020202020204" pitchFamily="34" charset="0"/>
                <a:ea typeface="Calibri" panose="020F0502020204030204" pitchFamily="34" charset="0"/>
                <a:cs typeface="Arial" panose="020B0604020202020204" pitchFamily="34" charset="0"/>
              </a:rPr>
              <a:t>that he rose again</a:t>
            </a:r>
            <a:r>
              <a:rPr lang="en-US" sz="1200" b="0" i="0" dirty="0">
                <a:effectLst/>
                <a:latin typeface="Arial" panose="020B0604020202020204" pitchFamily="34" charset="0"/>
                <a:ea typeface="Calibri" panose="020F0502020204030204" pitchFamily="34" charset="0"/>
                <a:cs typeface="Arial" panose="020B0604020202020204" pitchFamily="34" charset="0"/>
              </a:rPr>
              <a:t> the third day according to the scriptures:</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17</a:t>
            </a:fld>
            <a:endParaRPr lang="en-US"/>
          </a:p>
        </p:txBody>
      </p:sp>
    </p:spTree>
    <p:extLst>
      <p:ext uri="{BB962C8B-B14F-4D97-AF65-F5344CB8AC3E}">
        <p14:creationId xmlns:p14="http://schemas.microsoft.com/office/powerpoint/2010/main" val="331348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20577"/>
            <a:ext cx="7313507" cy="4980623"/>
          </a:xfrm>
        </p:spPr>
        <p:txBody>
          <a:bodyPr/>
          <a:lstStyle/>
          <a:p>
            <a:pPr algn="l"/>
            <a:r>
              <a:rPr lang="en-US" sz="1200" b="1" i="0">
                <a:effectLst/>
                <a:latin typeface="Arial" panose="020B0604020202020204" pitchFamily="34" charset="0"/>
                <a:ea typeface="Calibri" panose="020F0502020204030204" pitchFamily="34" charset="0"/>
                <a:cs typeface="Arial" panose="020B0604020202020204" pitchFamily="34" charset="0"/>
              </a:rPr>
              <a:t>1 </a:t>
            </a:r>
            <a:r>
              <a:rPr lang="en-US" sz="1200" b="1" i="0" dirty="0">
                <a:effectLst/>
                <a:latin typeface="Arial" panose="020B0604020202020204" pitchFamily="34" charset="0"/>
                <a:ea typeface="Calibri" panose="020F0502020204030204" pitchFamily="34" charset="0"/>
                <a:cs typeface="Arial" panose="020B0604020202020204" pitchFamily="34" charset="0"/>
              </a:rPr>
              <a:t>Peter 2:21-25 KJV 21 </a:t>
            </a:r>
            <a:r>
              <a:rPr lang="en-US" sz="1200" b="0" i="0" dirty="0">
                <a:effectLst/>
                <a:latin typeface="Arial" panose="020B0604020202020204" pitchFamily="34" charset="0"/>
                <a:ea typeface="Calibri" panose="020F0502020204030204" pitchFamily="34" charset="0"/>
                <a:cs typeface="Arial" panose="020B0604020202020204" pitchFamily="34" charset="0"/>
              </a:rPr>
              <a:t>For even hereunto were ye called: because Christ also suffered for us, leaving us an example, that ye should follow his steps: 22 Who did no sin, neither was guile found in his mouth: 23 Who, when he was reviled, reviled not again; when he suffered, he threatened not; but committed himself to him that </a:t>
            </a:r>
            <a:r>
              <a:rPr lang="en-US" sz="1200" b="0" i="0" dirty="0" err="1">
                <a:effectLst/>
                <a:latin typeface="Arial" panose="020B0604020202020204" pitchFamily="34" charset="0"/>
                <a:ea typeface="Calibri" panose="020F0502020204030204" pitchFamily="34" charset="0"/>
                <a:cs typeface="Arial" panose="020B0604020202020204" pitchFamily="34" charset="0"/>
              </a:rPr>
              <a:t>judgeth</a:t>
            </a:r>
            <a:r>
              <a:rPr lang="en-US" sz="1200" b="0" i="0" dirty="0">
                <a:effectLst/>
                <a:latin typeface="Arial" panose="020B0604020202020204" pitchFamily="34" charset="0"/>
                <a:ea typeface="Calibri" panose="020F0502020204030204" pitchFamily="34" charset="0"/>
                <a:cs typeface="Arial" panose="020B0604020202020204" pitchFamily="34" charset="0"/>
              </a:rPr>
              <a:t> righteously: 24 Who his own self bare our sins in his own body on the tree, that we, being dead to sins, should live unto righteousness: by whose stripes ye were healed.  25 For ye were as sheep going astray; but are now returned unto the Shepherd and Bishop of your souls.</a:t>
            </a:r>
          </a:p>
          <a:p>
            <a:pPr algn="l"/>
            <a:r>
              <a:rPr lang="en-US" sz="1200" b="1" i="0" dirty="0">
                <a:effectLst/>
                <a:latin typeface="Arial" panose="020B0604020202020204" pitchFamily="34" charset="0"/>
                <a:ea typeface="Calibri" panose="020F0502020204030204" pitchFamily="34" charset="0"/>
                <a:cs typeface="Arial" panose="020B0604020202020204" pitchFamily="34" charset="0"/>
              </a:rPr>
              <a:t>1 Corinthians 15:55-58 KJV 5</a:t>
            </a:r>
            <a:r>
              <a:rPr lang="en-US" sz="1200" b="0" i="0" dirty="0">
                <a:effectLst/>
                <a:latin typeface="Arial" panose="020B0604020202020204" pitchFamily="34" charset="0"/>
                <a:ea typeface="Calibri" panose="020F0502020204030204" pitchFamily="34" charset="0"/>
                <a:cs typeface="Arial" panose="020B0604020202020204" pitchFamily="34" charset="0"/>
              </a:rPr>
              <a:t>5 O death, where is thy sting? O grave, where is thy victory? 56  The sting of death is sin; and the strength of sin is the law. 57 But thanks be to God, which giveth us the victory through our Lord Jesus Christ. 58 Therefore, my beloved brethren, be ye </a:t>
            </a:r>
            <a:r>
              <a:rPr lang="en-US" sz="1200" b="0" i="0" dirty="0" err="1">
                <a:effectLst/>
                <a:latin typeface="Arial" panose="020B0604020202020204" pitchFamily="34" charset="0"/>
                <a:ea typeface="Calibri" panose="020F0502020204030204" pitchFamily="34" charset="0"/>
                <a:cs typeface="Arial" panose="020B0604020202020204" pitchFamily="34" charset="0"/>
              </a:rPr>
              <a:t>stedfast</a:t>
            </a:r>
            <a:r>
              <a:rPr lang="en-US" sz="1200" b="0" i="0" dirty="0">
                <a:effectLst/>
                <a:latin typeface="Arial" panose="020B0604020202020204" pitchFamily="34" charset="0"/>
                <a:ea typeface="Calibri" panose="020F0502020204030204" pitchFamily="34" charset="0"/>
                <a:cs typeface="Arial" panose="020B0604020202020204" pitchFamily="34" charset="0"/>
              </a:rPr>
              <a:t>, </a:t>
            </a:r>
            <a:r>
              <a:rPr lang="en-US" sz="1200" b="0" i="0" dirty="0" err="1">
                <a:effectLst/>
                <a:latin typeface="Arial" panose="020B0604020202020204" pitchFamily="34" charset="0"/>
                <a:ea typeface="Calibri" panose="020F0502020204030204" pitchFamily="34" charset="0"/>
                <a:cs typeface="Arial" panose="020B0604020202020204" pitchFamily="34" charset="0"/>
              </a:rPr>
              <a:t>unmoveable</a:t>
            </a:r>
            <a:r>
              <a:rPr lang="en-US" sz="1200" b="0" i="0" dirty="0">
                <a:effectLst/>
                <a:latin typeface="Arial" panose="020B0604020202020204" pitchFamily="34" charset="0"/>
                <a:ea typeface="Calibri" panose="020F0502020204030204" pitchFamily="34" charset="0"/>
                <a:cs typeface="Arial" panose="020B0604020202020204" pitchFamily="34" charset="0"/>
              </a:rPr>
              <a:t>, always abounding in the work of the Lord, forasmuch as ye know that your </a:t>
            </a:r>
            <a:r>
              <a:rPr lang="en-US" sz="1200" b="0" i="0" dirty="0" err="1">
                <a:effectLst/>
                <a:latin typeface="Arial" panose="020B0604020202020204" pitchFamily="34" charset="0"/>
                <a:ea typeface="Calibri" panose="020F0502020204030204" pitchFamily="34" charset="0"/>
                <a:cs typeface="Arial" panose="020B0604020202020204" pitchFamily="34" charset="0"/>
              </a:rPr>
              <a:t>labour</a:t>
            </a:r>
            <a:r>
              <a:rPr lang="en-US" sz="1200" b="0" i="0" dirty="0">
                <a:effectLst/>
                <a:latin typeface="Arial" panose="020B0604020202020204" pitchFamily="34" charset="0"/>
                <a:ea typeface="Calibri" panose="020F0502020204030204" pitchFamily="34" charset="0"/>
                <a:cs typeface="Arial" panose="020B0604020202020204" pitchFamily="34" charset="0"/>
              </a:rPr>
              <a:t> is not in vain in the Lord.</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18</a:t>
            </a:fld>
            <a:endParaRPr lang="en-US"/>
          </a:p>
        </p:txBody>
      </p:sp>
    </p:spTree>
    <p:extLst>
      <p:ext uri="{BB962C8B-B14F-4D97-AF65-F5344CB8AC3E}">
        <p14:creationId xmlns:p14="http://schemas.microsoft.com/office/powerpoint/2010/main" val="3947109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8"/>
            <a:ext cx="7315200" cy="5160961"/>
          </a:xfrm>
        </p:spPr>
        <p:txBody>
          <a:bodyPr/>
          <a:lstStyle/>
          <a:p>
            <a:pPr algn="l"/>
            <a:r>
              <a:rPr lang="en-US" sz="1200" b="1" i="0" dirty="0">
                <a:effectLst/>
                <a:latin typeface="Arial" panose="020B0604020202020204" pitchFamily="34" charset="0"/>
                <a:ea typeface="Calibri" panose="020F0502020204030204" pitchFamily="34" charset="0"/>
                <a:cs typeface="Arial" panose="020B0604020202020204" pitchFamily="34" charset="0"/>
              </a:rPr>
              <a:t>Romans 6:4-6 KJV 4 </a:t>
            </a:r>
            <a:r>
              <a:rPr lang="en-US" sz="1200" b="0" i="0" dirty="0">
                <a:effectLst/>
                <a:latin typeface="Arial" panose="020B0604020202020204" pitchFamily="34" charset="0"/>
                <a:ea typeface="Calibri" panose="020F0502020204030204" pitchFamily="34" charset="0"/>
                <a:cs typeface="Arial" panose="020B0604020202020204" pitchFamily="34" charset="0"/>
              </a:rPr>
              <a:t>Therefore we are buried with him by baptism into death: that like as Christ was raised up from the dead by the glory of the Father, even so we also should walk in newness of life. 5 For if we have been planted together in the likeness of his death, we shall be also in the likeness of his resurrection: 6 Knowing this, that our old man is crucified with him, that the body of sin might be destroyed, that henceforth we should not serve sin.</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19</a:t>
            </a:fld>
            <a:endParaRPr lang="en-US"/>
          </a:p>
        </p:txBody>
      </p:sp>
    </p:spTree>
    <p:extLst>
      <p:ext uri="{BB962C8B-B14F-4D97-AF65-F5344CB8AC3E}">
        <p14:creationId xmlns:p14="http://schemas.microsoft.com/office/powerpoint/2010/main" val="289862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a:t>
            </a:fld>
            <a:endParaRPr lang="en-US"/>
          </a:p>
        </p:txBody>
      </p:sp>
    </p:spTree>
    <p:extLst>
      <p:ext uri="{BB962C8B-B14F-4D97-AF65-F5344CB8AC3E}">
        <p14:creationId xmlns:p14="http://schemas.microsoft.com/office/powerpoint/2010/main" val="253288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20577"/>
            <a:ext cx="7313507" cy="4980623"/>
          </a:xfrm>
        </p:spPr>
        <p:txBody>
          <a:bodyPr/>
          <a:lstStyle/>
          <a:p>
            <a:pPr algn="l"/>
            <a:r>
              <a:rPr lang="en-US" sz="1200" b="1" i="0" dirty="0">
                <a:effectLst/>
                <a:latin typeface="Arial" panose="020B0604020202020204" pitchFamily="34" charset="0"/>
                <a:ea typeface="Calibri" panose="020F0502020204030204" pitchFamily="34" charset="0"/>
                <a:cs typeface="Arial" panose="020B0604020202020204" pitchFamily="34" charset="0"/>
              </a:rPr>
              <a:t>Romans 6:4-6 KJV 4 </a:t>
            </a:r>
            <a:r>
              <a:rPr lang="en-US" sz="1200" b="0" i="0" dirty="0">
                <a:effectLst/>
                <a:latin typeface="Arial" panose="020B0604020202020204" pitchFamily="34" charset="0"/>
                <a:ea typeface="Calibri" panose="020F0502020204030204" pitchFamily="34" charset="0"/>
                <a:cs typeface="Arial" panose="020B0604020202020204" pitchFamily="34" charset="0"/>
              </a:rPr>
              <a:t>Therefore we are buried with him by baptism into death: that like as Christ was raised up from the dead by the glory of the Father, even so we also should walk in newness of life. 5 For if we have been planted together in the likeness of his death, we shall be also in the likeness of his resurrection: 6 Knowing this, that our old man is crucified with him, that the body of sin might be destroyed, that henceforth we should not serve sin.</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20</a:t>
            </a:fld>
            <a:endParaRPr lang="en-US"/>
          </a:p>
        </p:txBody>
      </p:sp>
    </p:spTree>
    <p:extLst>
      <p:ext uri="{BB962C8B-B14F-4D97-AF65-F5344CB8AC3E}">
        <p14:creationId xmlns:p14="http://schemas.microsoft.com/office/powerpoint/2010/main" val="297739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pPr algn="l"/>
            <a:r>
              <a:rPr lang="en-US" sz="1200" b="1" i="0" dirty="0">
                <a:effectLst/>
                <a:latin typeface="Arial" panose="020B0604020202020204" pitchFamily="34" charset="0"/>
                <a:ea typeface="Calibri" panose="020F0502020204030204" pitchFamily="34" charset="0"/>
                <a:cs typeface="Arial" panose="020B0604020202020204" pitchFamily="34" charset="0"/>
              </a:rPr>
              <a:t>Romans 6:4-6 KJV 4 </a:t>
            </a:r>
            <a:r>
              <a:rPr lang="en-US" sz="1200" b="0" i="0" dirty="0">
                <a:effectLst/>
                <a:latin typeface="Arial" panose="020B0604020202020204" pitchFamily="34" charset="0"/>
                <a:ea typeface="Calibri" panose="020F0502020204030204" pitchFamily="34" charset="0"/>
                <a:cs typeface="Arial" panose="020B0604020202020204" pitchFamily="34" charset="0"/>
              </a:rPr>
              <a:t>Therefore we are buried with him by baptism into death: that like as Christ was raised up from the dead by the glory of the Father, even so we also should walk in newness of life. 5 For if we have been planted together in the likeness of his death, we shall be also in the likeness of his resurrection: 5 For if we have been planted together in the likeness of his death, we shall be also in the likeness of his resurrection: 6 Knowing this, that our old man is crucified with him, that the body of sin might be destroyed, that henceforth we should not serve sin.</a:t>
            </a:r>
          </a:p>
          <a:p>
            <a:pPr algn="l"/>
            <a:endParaRPr lang="en-US" sz="1200" b="0" i="0" dirty="0">
              <a:effectLst/>
              <a:latin typeface="Arial" panose="020B0604020202020204" pitchFamily="34" charset="0"/>
              <a:ea typeface="Calibri" panose="020F0502020204030204" pitchFamily="34" charset="0"/>
              <a:cs typeface="Arial" panose="020B0604020202020204" pitchFamily="34" charset="0"/>
            </a:endParaRPr>
          </a:p>
          <a:p>
            <a:pPr algn="l"/>
            <a:r>
              <a:rPr lang="en-US" sz="1200" b="1" i="0" dirty="0">
                <a:effectLst/>
                <a:latin typeface="Arial" panose="020B0604020202020204" pitchFamily="34" charset="0"/>
                <a:ea typeface="Calibri" panose="020F0502020204030204" pitchFamily="34" charset="0"/>
                <a:cs typeface="Arial" panose="020B0604020202020204" pitchFamily="34" charset="0"/>
              </a:rPr>
              <a:t>Galatians 2:20 </a:t>
            </a:r>
            <a:r>
              <a:rPr lang="en-US" sz="1200" b="0" i="0" dirty="0">
                <a:effectLst/>
                <a:latin typeface="Arial" panose="020B0604020202020204" pitchFamily="34" charset="0"/>
                <a:ea typeface="Calibri" panose="020F0502020204030204" pitchFamily="34" charset="0"/>
                <a:cs typeface="Arial" panose="020B0604020202020204" pitchFamily="34" charset="0"/>
              </a:rPr>
              <a:t>I am crucified with Christ: nevertheless I live; yet not I, but Christ </a:t>
            </a:r>
            <a:r>
              <a:rPr lang="en-US" sz="1200" b="0" i="0" dirty="0" err="1">
                <a:effectLst/>
                <a:latin typeface="Arial" panose="020B0604020202020204" pitchFamily="34" charset="0"/>
                <a:ea typeface="Calibri" panose="020F0502020204030204" pitchFamily="34" charset="0"/>
                <a:cs typeface="Arial" panose="020B0604020202020204" pitchFamily="34" charset="0"/>
              </a:rPr>
              <a:t>liveth</a:t>
            </a:r>
            <a:r>
              <a:rPr lang="en-US" sz="1200" b="0" i="0" dirty="0">
                <a:effectLst/>
                <a:latin typeface="Arial" panose="020B0604020202020204" pitchFamily="34" charset="0"/>
                <a:ea typeface="Calibri" panose="020F0502020204030204" pitchFamily="34" charset="0"/>
                <a:cs typeface="Arial" panose="020B0604020202020204" pitchFamily="34" charset="0"/>
              </a:rPr>
              <a:t> in me: and the life which I now live in the flesh I live by the faith of the Son of God, who loved me, and gave himself for me. Paul put away the deeds of the old law and submitted totally to Christ.</a:t>
            </a:r>
          </a:p>
          <a:p>
            <a:pPr algn="l"/>
            <a:r>
              <a:rPr lang="en-US" sz="1200" b="1" i="0" dirty="0">
                <a:effectLst/>
                <a:latin typeface="Arial" panose="020B0604020202020204" pitchFamily="34" charset="0"/>
                <a:ea typeface="Calibri" panose="020F0502020204030204" pitchFamily="34" charset="0"/>
                <a:cs typeface="Arial" panose="020B0604020202020204" pitchFamily="34" charset="0"/>
              </a:rPr>
              <a:t>Ephesians 4:17-32 KJV 17 </a:t>
            </a:r>
            <a:r>
              <a:rPr lang="en-US" sz="1200" b="0" i="0" dirty="0">
                <a:effectLst/>
                <a:latin typeface="Arial" panose="020B0604020202020204" pitchFamily="34" charset="0"/>
                <a:ea typeface="Calibri" panose="020F0502020204030204" pitchFamily="34" charset="0"/>
                <a:cs typeface="Arial" panose="020B0604020202020204" pitchFamily="34" charset="0"/>
              </a:rPr>
              <a:t>This I say therefore, and testify in the Lord, that ye henceforth walk not as other Gentiles walk, in the vanity of their mind, 18 Having the understanding darkened, being alienated from the life of God through the ignorance that is in them, because of the blindness of their heart: {blindness: or, hardness} 19 Who being past feeling have given themselves over unto lasciviousness, to work all uncleanness with greediness. 20 But ye have not so learned Christ; 21 If so be that ye have heard him, and have been taught by him, as the truth is in Jesus: 22 That ye put off concerning the former conversation the old man, which is corrupt according to the deceitful lusts; 23 And be renewed in the spirit of your mind; 24 And that ye put on the new man, which after God is created in righteousness and true holiness. </a:t>
            </a:r>
          </a:p>
          <a:p>
            <a:pPr algn="l"/>
            <a:endParaRPr lang="en-US" sz="1200" b="0" i="0" dirty="0">
              <a:effectLst/>
              <a:latin typeface="Arial" panose="020B0604020202020204" pitchFamily="34" charset="0"/>
              <a:ea typeface="Calibri" panose="020F0502020204030204" pitchFamily="34" charset="0"/>
              <a:cs typeface="Arial" panose="020B0604020202020204" pitchFamily="34" charset="0"/>
            </a:endParaRPr>
          </a:p>
          <a:p>
            <a:pPr algn="l"/>
            <a:r>
              <a:rPr lang="en-US" sz="1200" b="1" i="0" dirty="0">
                <a:effectLst/>
                <a:latin typeface="Arial" panose="020B0604020202020204" pitchFamily="34" charset="0"/>
                <a:ea typeface="Calibri" panose="020F0502020204030204" pitchFamily="34" charset="0"/>
                <a:cs typeface="Arial" panose="020B0604020202020204" pitchFamily="34" charset="0"/>
              </a:rPr>
              <a:t>Colossians 3:1-15 KJV </a:t>
            </a:r>
            <a:r>
              <a:rPr lang="en-US" sz="1200" b="0" i="0" dirty="0">
                <a:effectLst/>
                <a:latin typeface="Arial" panose="020B0604020202020204" pitchFamily="34" charset="0"/>
                <a:ea typeface="Calibri" panose="020F0502020204030204" pitchFamily="34" charset="0"/>
                <a:cs typeface="Arial" panose="020B0604020202020204" pitchFamily="34" charset="0"/>
              </a:rPr>
              <a:t>1 If ye then be risen with Christ, seek those things which are above, where Christ </a:t>
            </a:r>
            <a:r>
              <a:rPr lang="en-US" sz="1200" b="0" i="0" dirty="0" err="1">
                <a:effectLst/>
                <a:latin typeface="Arial" panose="020B0604020202020204" pitchFamily="34" charset="0"/>
                <a:ea typeface="Calibri" panose="020F0502020204030204" pitchFamily="34" charset="0"/>
                <a:cs typeface="Arial" panose="020B0604020202020204" pitchFamily="34" charset="0"/>
              </a:rPr>
              <a:t>sitteth</a:t>
            </a:r>
            <a:r>
              <a:rPr lang="en-US" sz="1200" b="0" i="0" dirty="0">
                <a:effectLst/>
                <a:latin typeface="Arial" panose="020B0604020202020204" pitchFamily="34" charset="0"/>
                <a:ea typeface="Calibri" panose="020F0502020204030204" pitchFamily="34" charset="0"/>
                <a:cs typeface="Arial" panose="020B0604020202020204" pitchFamily="34" charset="0"/>
              </a:rPr>
              <a:t> on the right hand of God. 2 Set your affection on things above, not on things on the earth. {affection: or, mind} 3 For ye are dead, and your life is hid with Christ in God. 4 When Christ, who is our life, shall appear, then shall ye also appear with him in glory. 5 Mortify therefore your members which are upon the earth; fornication, uncleanness, inordinate affection, evil concupiscence, and covetousness, which is idolatry: 6 For which things' sake the wrath of God cometh on the children of disobedience: 7 In the which ye also walked some time, when ye lived in them. 8 But now ye also put off all these; anger, wrath, malice, blasphemy, filthy communication out of your mouth. 9 Lie not one to another, seeing that ye have put off the old man with his deeds; 10 And have put on the new man, which is renewed in knowledge after the image of him that created e there is neither Greek nor Jew, circumcision nor uncircumcision, Barbarian, Scythian, bond nor free: but Christ is all, and in all. 12 Put on therefore, as the elect of God, holy and beloved, bowels of mercies, kindness, him: 11 </a:t>
            </a:r>
            <a:r>
              <a:rPr lang="en-US" sz="1200" b="0" i="0" dirty="0" err="1">
                <a:effectLst/>
                <a:latin typeface="Arial" panose="020B0604020202020204" pitchFamily="34" charset="0"/>
                <a:ea typeface="Calibri" panose="020F0502020204030204" pitchFamily="34" charset="0"/>
                <a:cs typeface="Arial" panose="020B0604020202020204" pitchFamily="34" charset="0"/>
              </a:rPr>
              <a:t>Wherhumbleness</a:t>
            </a:r>
            <a:r>
              <a:rPr lang="en-US" sz="1200" b="0" i="0" dirty="0">
                <a:effectLst/>
                <a:latin typeface="Arial" panose="020B0604020202020204" pitchFamily="34" charset="0"/>
                <a:ea typeface="Calibri" panose="020F0502020204030204" pitchFamily="34" charset="0"/>
                <a:cs typeface="Arial" panose="020B0604020202020204" pitchFamily="34" charset="0"/>
              </a:rPr>
              <a:t> of mind, meekness, longsuffering; 13 Forbearing one another, and forgiving one another, if any man have a quarrel against any: even as Christ forgave you, so also do ye. {quarrel: or, complaint} 14 And above all these things put on charity, which is the bond of perfectness. 15 And let the peace of God rule in your hearts, to the which also ye are called in one body; and be ye thankful.</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21</a:t>
            </a:fld>
            <a:endParaRPr lang="en-US"/>
          </a:p>
        </p:txBody>
      </p:sp>
    </p:spTree>
    <p:extLst>
      <p:ext uri="{BB962C8B-B14F-4D97-AF65-F5344CB8AC3E}">
        <p14:creationId xmlns:p14="http://schemas.microsoft.com/office/powerpoint/2010/main" val="4160341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pPr marL="0" marR="0" algn="just">
              <a:lnSpc>
                <a:spcPct val="107000"/>
              </a:lnSpc>
              <a:spcBef>
                <a:spcPts val="0"/>
              </a:spcBef>
              <a:spcAft>
                <a:spcPts val="0"/>
              </a:spcAft>
            </a:pPr>
            <a:r>
              <a:rPr lang="en-US" b="1" dirty="0">
                <a:latin typeface="Arial" panose="020B0604020202020204" pitchFamily="34" charset="0"/>
                <a:cs typeface="Arial" panose="020B0604020202020204" pitchFamily="34" charset="0"/>
              </a:rPr>
              <a:t>Romans 6:3-14 KJV 3 </a:t>
            </a:r>
            <a:r>
              <a:rPr lang="en-US" dirty="0">
                <a:latin typeface="Arial" panose="020B0604020202020204" pitchFamily="34" charset="0"/>
                <a:cs typeface="Arial" panose="020B0604020202020204" pitchFamily="34" charset="0"/>
              </a:rPr>
              <a:t>Know ye not, that so many of us as were baptized into Jesus Christ were baptized into his death?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Therefore we are buried with him by baptism into death: that like as Christ was raised up from the dead by the glory of the Father, even </a:t>
            </a:r>
            <a:r>
              <a:rPr lang="en-US" b="1" dirty="0">
                <a:latin typeface="Arial" panose="020B0604020202020204" pitchFamily="34" charset="0"/>
                <a:cs typeface="Arial" panose="020B0604020202020204" pitchFamily="34" charset="0"/>
              </a:rPr>
              <a:t>so we also should walk in newness of life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For if we have been planted together in the likeness of his death, we shall be also in the likeness of his resurrection:</a:t>
            </a:r>
            <a:r>
              <a:rPr lang="en-US" b="1" dirty="0">
                <a:latin typeface="Arial" panose="020B0604020202020204" pitchFamily="34" charset="0"/>
                <a:cs typeface="Arial" panose="020B0604020202020204" pitchFamily="34" charset="0"/>
              </a:rPr>
              <a:t> 6 </a:t>
            </a:r>
            <a:r>
              <a:rPr lang="en-US" dirty="0">
                <a:latin typeface="Arial" panose="020B0604020202020204" pitchFamily="34" charset="0"/>
                <a:cs typeface="Arial" panose="020B0604020202020204" pitchFamily="34" charset="0"/>
              </a:rPr>
              <a:t>Knowing this, that our old man is crucified with him, that the body of sin might be destroyed, that henceforth we should not serve sin.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For he that is dead is freed from sin. </a:t>
            </a:r>
            <a:r>
              <a:rPr lang="en-US" b="1" dirty="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Now if we be </a:t>
            </a:r>
            <a:r>
              <a:rPr lang="en-US" b="1" dirty="0">
                <a:latin typeface="Arial" panose="020B0604020202020204" pitchFamily="34" charset="0"/>
                <a:cs typeface="Arial" panose="020B0604020202020204" pitchFamily="34" charset="0"/>
              </a:rPr>
              <a:t>dead with Christ</a:t>
            </a:r>
            <a:r>
              <a:rPr lang="en-US" dirty="0">
                <a:latin typeface="Arial" panose="020B0604020202020204" pitchFamily="34" charset="0"/>
                <a:cs typeface="Arial" panose="020B0604020202020204" pitchFamily="34" charset="0"/>
              </a:rPr>
              <a:t>, we believe that we shall also live with him: </a:t>
            </a:r>
            <a:r>
              <a:rPr lang="en-US" b="1"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 Knowing that Christ being raised from the dead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no more; death hath no more dominion over him.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For in that he died, he died unto sin once: but in that he </a:t>
            </a:r>
            <a:r>
              <a:rPr lang="en-US" dirty="0" err="1">
                <a:latin typeface="Arial" panose="020B0604020202020204" pitchFamily="34" charset="0"/>
                <a:cs typeface="Arial" panose="020B0604020202020204" pitchFamily="34" charset="0"/>
              </a:rPr>
              <a:t>liveth</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he </a:t>
            </a:r>
            <a:r>
              <a:rPr lang="en-US" b="1" dirty="0" err="1">
                <a:latin typeface="Arial" panose="020B0604020202020204" pitchFamily="34" charset="0"/>
                <a:cs typeface="Arial" panose="020B0604020202020204" pitchFamily="34" charset="0"/>
              </a:rPr>
              <a:t>liveth</a:t>
            </a:r>
            <a:r>
              <a:rPr lang="en-US" b="1" dirty="0">
                <a:latin typeface="Arial" panose="020B0604020202020204" pitchFamily="34" charset="0"/>
                <a:cs typeface="Arial" panose="020B0604020202020204" pitchFamily="34" charset="0"/>
              </a:rPr>
              <a:t> unto God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Likewise reckon ye also yourselves to </a:t>
            </a:r>
            <a:r>
              <a:rPr lang="en-US" b="1" dirty="0">
                <a:latin typeface="Arial" panose="020B0604020202020204" pitchFamily="34" charset="0"/>
                <a:cs typeface="Arial" panose="020B0604020202020204" pitchFamily="34" charset="0"/>
              </a:rPr>
              <a:t>be dead indeed unto sin, but alive unto God through Jesus Christ our Lord. 12</a:t>
            </a:r>
            <a:r>
              <a:rPr lang="en-US" dirty="0">
                <a:latin typeface="Arial" panose="020B0604020202020204" pitchFamily="34" charset="0"/>
                <a:cs typeface="Arial" panose="020B0604020202020204" pitchFamily="34" charset="0"/>
              </a:rPr>
              <a:t> Let not sin therefore reign in your mortal body, that ye should obey it in the lusts thereof. </a:t>
            </a:r>
            <a:r>
              <a:rPr lang="en-US" b="1"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Neither yield ye your members as instruments of unrighteousness unto sin: but </a:t>
            </a:r>
            <a:r>
              <a:rPr lang="en-US" b="1" dirty="0">
                <a:latin typeface="Arial" panose="020B0604020202020204" pitchFamily="34" charset="0"/>
                <a:cs typeface="Arial" panose="020B0604020202020204" pitchFamily="34" charset="0"/>
              </a:rPr>
              <a:t>yield yourselves unto God, as those that are alive from the dead</a:t>
            </a:r>
            <a:r>
              <a:rPr lang="en-US" dirty="0">
                <a:latin typeface="Arial" panose="020B0604020202020204" pitchFamily="34" charset="0"/>
                <a:cs typeface="Arial" panose="020B0604020202020204" pitchFamily="34" charset="0"/>
              </a:rPr>
              <a:t>, and your members as instruments of righteousness unto God</a:t>
            </a:r>
            <a:r>
              <a:rPr lang="en-US" b="1" dirty="0">
                <a:latin typeface="Arial" panose="020B0604020202020204" pitchFamily="34" charset="0"/>
                <a:cs typeface="Arial" panose="020B0604020202020204" pitchFamily="34" charset="0"/>
              </a:rPr>
              <a:t> 14 </a:t>
            </a:r>
            <a:r>
              <a:rPr lang="en-US" dirty="0">
                <a:latin typeface="Arial" panose="020B0604020202020204" pitchFamily="34" charset="0"/>
                <a:cs typeface="Arial" panose="020B0604020202020204" pitchFamily="34" charset="0"/>
              </a:rPr>
              <a:t>For sin shall not have dominion over you: for ye are not under the law, but under grace</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22</a:t>
            </a:fld>
            <a:endParaRPr lang="en-US"/>
          </a:p>
        </p:txBody>
      </p:sp>
    </p:spTree>
    <p:extLst>
      <p:ext uri="{BB962C8B-B14F-4D97-AF65-F5344CB8AC3E}">
        <p14:creationId xmlns:p14="http://schemas.microsoft.com/office/powerpoint/2010/main" val="41029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Romans 6:3-14 KJV 3 </a:t>
            </a:r>
            <a:r>
              <a:rPr lang="en-US" dirty="0">
                <a:latin typeface="Arial" panose="020B0604020202020204" pitchFamily="34" charset="0"/>
                <a:cs typeface="Arial" panose="020B0604020202020204" pitchFamily="34" charset="0"/>
              </a:rPr>
              <a:t>Know ye not, that so many of us as were baptized into Jesus Christ were baptized into his death?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Therefore we are buried with him by baptism into death: that like as Christ was raised up from the dead by the glory of the Father, even </a:t>
            </a:r>
            <a:r>
              <a:rPr lang="en-US" b="1" dirty="0">
                <a:latin typeface="Arial" panose="020B0604020202020204" pitchFamily="34" charset="0"/>
                <a:cs typeface="Arial" panose="020B0604020202020204" pitchFamily="34" charset="0"/>
              </a:rPr>
              <a:t>so we also should walk in newness of life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For if we have been planted together in the likeness of his death, we shall be also in the likeness of his resurrection:</a:t>
            </a:r>
            <a:r>
              <a:rPr lang="en-US" b="1" dirty="0">
                <a:latin typeface="Arial" panose="020B0604020202020204" pitchFamily="34" charset="0"/>
                <a:cs typeface="Arial" panose="020B0604020202020204" pitchFamily="34" charset="0"/>
              </a:rPr>
              <a:t> 6 </a:t>
            </a:r>
            <a:r>
              <a:rPr lang="en-US" dirty="0">
                <a:latin typeface="Arial" panose="020B0604020202020204" pitchFamily="34" charset="0"/>
                <a:cs typeface="Arial" panose="020B0604020202020204" pitchFamily="34" charset="0"/>
              </a:rPr>
              <a:t>Knowing this, that our old man is crucified with him, that the body of sin might be destroyed, that henceforth we should not serve sin.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For he that is dead is freed from sin. </a:t>
            </a:r>
            <a:r>
              <a:rPr lang="en-US" b="1" dirty="0">
                <a:latin typeface="Arial" panose="020B0604020202020204" pitchFamily="34" charset="0"/>
                <a:cs typeface="Arial" panose="020B0604020202020204" pitchFamily="34" charset="0"/>
              </a:rPr>
              <a:t>8 </a:t>
            </a:r>
            <a:r>
              <a:rPr lang="en-US" dirty="0">
                <a:latin typeface="Arial" panose="020B0604020202020204" pitchFamily="34" charset="0"/>
                <a:cs typeface="Arial" panose="020B0604020202020204" pitchFamily="34" charset="0"/>
              </a:rPr>
              <a:t>Now if we be </a:t>
            </a:r>
            <a:r>
              <a:rPr lang="en-US" b="1" dirty="0">
                <a:latin typeface="Arial" panose="020B0604020202020204" pitchFamily="34" charset="0"/>
                <a:cs typeface="Arial" panose="020B0604020202020204" pitchFamily="34" charset="0"/>
              </a:rPr>
              <a:t>dead with Christ</a:t>
            </a:r>
            <a:r>
              <a:rPr lang="en-US" dirty="0">
                <a:latin typeface="Arial" panose="020B0604020202020204" pitchFamily="34" charset="0"/>
                <a:cs typeface="Arial" panose="020B0604020202020204" pitchFamily="34" charset="0"/>
              </a:rPr>
              <a:t>, we believe that we shall also live with him: </a:t>
            </a:r>
            <a:r>
              <a:rPr lang="en-US" b="1"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 Knowing that Christ being raised from the dead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no more; death hath no more dominion over him.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For in that he died, he died unto sin once: but in that he </a:t>
            </a:r>
            <a:r>
              <a:rPr lang="en-US" dirty="0" err="1">
                <a:latin typeface="Arial" panose="020B0604020202020204" pitchFamily="34" charset="0"/>
                <a:cs typeface="Arial" panose="020B0604020202020204" pitchFamily="34" charset="0"/>
              </a:rPr>
              <a:t>liveth</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he </a:t>
            </a:r>
            <a:r>
              <a:rPr lang="en-US" b="1" dirty="0" err="1">
                <a:latin typeface="Arial" panose="020B0604020202020204" pitchFamily="34" charset="0"/>
                <a:cs typeface="Arial" panose="020B0604020202020204" pitchFamily="34" charset="0"/>
              </a:rPr>
              <a:t>liveth</a:t>
            </a:r>
            <a:r>
              <a:rPr lang="en-US" b="1" dirty="0">
                <a:latin typeface="Arial" panose="020B0604020202020204" pitchFamily="34" charset="0"/>
                <a:cs typeface="Arial" panose="020B0604020202020204" pitchFamily="34" charset="0"/>
              </a:rPr>
              <a:t> unto God</a:t>
            </a:r>
            <a:r>
              <a:rPr lang="en-US" dirty="0">
                <a:latin typeface="Arial" panose="020B0604020202020204" pitchFamily="34" charset="0"/>
                <a:cs typeface="Arial" panose="020B0604020202020204" pitchFamily="34" charset="0"/>
              </a:rPr>
              <a:t>. </a:t>
            </a:r>
            <a:r>
              <a:rPr lang="en-US" b="1" i="1" u="none" dirty="0">
                <a:latin typeface="Arial" panose="020B0604020202020204" pitchFamily="34" charset="0"/>
                <a:cs typeface="Arial" panose="020B0604020202020204" pitchFamily="34" charset="0"/>
              </a:rPr>
              <a:t>11 </a:t>
            </a:r>
            <a:r>
              <a:rPr lang="en-US" b="1" i="1" u="sng" dirty="0">
                <a:latin typeface="Arial" panose="020B0604020202020204" pitchFamily="34" charset="0"/>
                <a:cs typeface="Arial" panose="020B0604020202020204" pitchFamily="34" charset="0"/>
              </a:rPr>
              <a:t>Likewise reckon ye also yourselves to be dead indeed unto sin, but alive unto God through Jesus Christ our Lord</a:t>
            </a:r>
            <a:r>
              <a:rPr lang="en-US" b="1" i="1" u="none"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Let not sin therefore reign in your mortal body, that ye should obey it in the lusts thereof. </a:t>
            </a:r>
            <a:r>
              <a:rPr lang="en-US" b="1"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Neither yield ye your members as instruments of unrighteousness unto sin: but </a:t>
            </a:r>
            <a:r>
              <a:rPr lang="en-US" b="1" dirty="0">
                <a:latin typeface="Arial" panose="020B0604020202020204" pitchFamily="34" charset="0"/>
                <a:cs typeface="Arial" panose="020B0604020202020204" pitchFamily="34" charset="0"/>
              </a:rPr>
              <a:t>yield yourselves unto God, as those that are alive from the dead</a:t>
            </a:r>
            <a:r>
              <a:rPr lang="en-US" dirty="0">
                <a:latin typeface="Arial" panose="020B0604020202020204" pitchFamily="34" charset="0"/>
                <a:cs typeface="Arial" panose="020B0604020202020204" pitchFamily="34" charset="0"/>
              </a:rPr>
              <a:t>, and your members as instruments of righteousness unto God</a:t>
            </a:r>
            <a:r>
              <a:rPr lang="en-US" b="1" dirty="0">
                <a:latin typeface="Arial" panose="020B0604020202020204" pitchFamily="34" charset="0"/>
                <a:cs typeface="Arial" panose="020B0604020202020204" pitchFamily="34" charset="0"/>
              </a:rPr>
              <a:t> 14 </a:t>
            </a:r>
            <a:r>
              <a:rPr lang="en-US" dirty="0">
                <a:latin typeface="Arial" panose="020B0604020202020204" pitchFamily="34" charset="0"/>
                <a:cs typeface="Arial" panose="020B0604020202020204" pitchFamily="34" charset="0"/>
              </a:rPr>
              <a:t>For sin shall not have dominion over you: for ye are not under the law, but under grace</a:t>
            </a:r>
          </a:p>
          <a:p>
            <a:endParaRPr lang="en-US" dirty="0"/>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23</a:t>
            </a:fld>
            <a:endParaRPr lang="en-US"/>
          </a:p>
        </p:txBody>
      </p:sp>
    </p:spTree>
    <p:extLst>
      <p:ext uri="{BB962C8B-B14F-4D97-AF65-F5344CB8AC3E}">
        <p14:creationId xmlns:p14="http://schemas.microsoft.com/office/powerpoint/2010/main" val="3476658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r>
              <a:rPr lang="en-US" b="1" dirty="0">
                <a:latin typeface="Arial" panose="020B0604020202020204" pitchFamily="34" charset="0"/>
                <a:cs typeface="Arial" panose="020B0604020202020204" pitchFamily="34" charset="0"/>
              </a:rPr>
              <a:t>Luke 16:19-31 KJV 19  </a:t>
            </a:r>
            <a:r>
              <a:rPr lang="en-US" dirty="0">
                <a:latin typeface="Arial" panose="020B0604020202020204" pitchFamily="34" charset="0"/>
                <a:cs typeface="Arial" panose="020B0604020202020204" pitchFamily="34" charset="0"/>
              </a:rPr>
              <a:t>There was a certain rich man, which was clothed in purple and fine linen, and fared sumptuously every day: </a:t>
            </a:r>
            <a:r>
              <a:rPr lang="en-US" b="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And there was a certain beggar named Lazarus, which was laid at his gate, full of sores,</a:t>
            </a:r>
            <a:r>
              <a:rPr lang="en-US" b="1" dirty="0">
                <a:latin typeface="Arial" panose="020B0604020202020204" pitchFamily="34" charset="0"/>
                <a:cs typeface="Arial" panose="020B0604020202020204" pitchFamily="34" charset="0"/>
              </a:rPr>
              <a:t> 21 </a:t>
            </a:r>
            <a:r>
              <a:rPr lang="en-US" dirty="0">
                <a:latin typeface="Arial" panose="020B0604020202020204" pitchFamily="34" charset="0"/>
                <a:cs typeface="Arial" panose="020B0604020202020204" pitchFamily="34" charset="0"/>
              </a:rPr>
              <a:t>And desiring to be fed with the crumbs which fell from the rich man's table: moreover the dogs came and licked his sores. </a:t>
            </a:r>
            <a:r>
              <a:rPr lang="en-US" b="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And it came to pass, that the beggar died, and was carried by the angels into Abraham's bosom: the rich man also died, and was buried</a:t>
            </a:r>
            <a:r>
              <a:rPr lang="en-US" b="1" dirty="0">
                <a:latin typeface="Arial" panose="020B0604020202020204" pitchFamily="34" charset="0"/>
                <a:cs typeface="Arial" panose="020B0604020202020204" pitchFamily="34" charset="0"/>
              </a:rPr>
              <a:t>; 23 </a:t>
            </a:r>
            <a:r>
              <a:rPr lang="en-US" dirty="0">
                <a:latin typeface="Arial" panose="020B0604020202020204" pitchFamily="34" charset="0"/>
                <a:cs typeface="Arial" panose="020B0604020202020204" pitchFamily="34" charset="0"/>
              </a:rPr>
              <a:t>And in hell he lift up his eyes, being in torments, and </a:t>
            </a:r>
            <a:r>
              <a:rPr lang="en-US" dirty="0" err="1">
                <a:latin typeface="Arial" panose="020B0604020202020204" pitchFamily="34" charset="0"/>
                <a:cs typeface="Arial" panose="020B0604020202020204" pitchFamily="34" charset="0"/>
              </a:rPr>
              <a:t>seeth</a:t>
            </a:r>
            <a:r>
              <a:rPr lang="en-US" dirty="0">
                <a:latin typeface="Arial" panose="020B0604020202020204" pitchFamily="34" charset="0"/>
                <a:cs typeface="Arial" panose="020B0604020202020204" pitchFamily="34" charset="0"/>
              </a:rPr>
              <a:t> Abraham afar off, and Lazarus in his bosom</a:t>
            </a:r>
            <a:r>
              <a:rPr lang="en-US" b="1" dirty="0">
                <a:latin typeface="Arial" panose="020B0604020202020204" pitchFamily="34" charset="0"/>
                <a:cs typeface="Arial" panose="020B0604020202020204" pitchFamily="34" charset="0"/>
              </a:rPr>
              <a:t>. 24 </a:t>
            </a:r>
            <a:r>
              <a:rPr lang="en-US" dirty="0">
                <a:latin typeface="Arial" panose="020B0604020202020204" pitchFamily="34" charset="0"/>
                <a:cs typeface="Arial" panose="020B0604020202020204" pitchFamily="34" charset="0"/>
              </a:rPr>
              <a:t>And he cried and said, Father Abraham, have mercy on me, and send Lazarus, that he may dip the tip of his finger in water, and cool my tongue; for I am tormented in this flame.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But Abraham said, Son, remember that thou in thy lifetime </a:t>
            </a:r>
            <a:r>
              <a:rPr lang="en-US" dirty="0" err="1">
                <a:latin typeface="Arial" panose="020B0604020202020204" pitchFamily="34" charset="0"/>
                <a:cs typeface="Arial" panose="020B0604020202020204" pitchFamily="34" charset="0"/>
              </a:rPr>
              <a:t>receivedst</a:t>
            </a:r>
            <a:r>
              <a:rPr lang="en-US" dirty="0">
                <a:latin typeface="Arial" panose="020B0604020202020204" pitchFamily="34" charset="0"/>
                <a:cs typeface="Arial" panose="020B0604020202020204" pitchFamily="34" charset="0"/>
              </a:rPr>
              <a:t> thy good things, and likewise Lazarus evil things: but now he is comforted, and thou art tormented.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And beside all this, between us and you there is a great gulf fixed: so that they which would pass from hence to you cannot; neither can they pass to us, that would come from thence.</a:t>
            </a:r>
            <a:r>
              <a:rPr lang="en-US" b="1" dirty="0">
                <a:latin typeface="Arial" panose="020B0604020202020204" pitchFamily="34" charset="0"/>
                <a:cs typeface="Arial" panose="020B0604020202020204" pitchFamily="34" charset="0"/>
              </a:rPr>
              <a:t> 27 </a:t>
            </a:r>
            <a:r>
              <a:rPr lang="en-US" dirty="0">
                <a:latin typeface="Arial" panose="020B0604020202020204" pitchFamily="34" charset="0"/>
                <a:cs typeface="Arial" panose="020B0604020202020204" pitchFamily="34" charset="0"/>
              </a:rPr>
              <a:t>Then he said, I pray thee therefore, father, that thou </a:t>
            </a:r>
            <a:r>
              <a:rPr lang="en-US" dirty="0" err="1">
                <a:latin typeface="Arial" panose="020B0604020202020204" pitchFamily="34" charset="0"/>
                <a:cs typeface="Arial" panose="020B0604020202020204" pitchFamily="34" charset="0"/>
              </a:rPr>
              <a:t>wouldest</a:t>
            </a:r>
            <a:r>
              <a:rPr lang="en-US" dirty="0">
                <a:latin typeface="Arial" panose="020B0604020202020204" pitchFamily="34" charset="0"/>
                <a:cs typeface="Arial" panose="020B0604020202020204" pitchFamily="34" charset="0"/>
              </a:rPr>
              <a:t> send him to my father's house</a:t>
            </a:r>
            <a:r>
              <a:rPr lang="en-US" b="1" dirty="0">
                <a:latin typeface="Arial" panose="020B0604020202020204" pitchFamily="34" charset="0"/>
                <a:cs typeface="Arial" panose="020B0604020202020204" pitchFamily="34" charset="0"/>
              </a:rPr>
              <a:t>: 28 </a:t>
            </a:r>
            <a:r>
              <a:rPr lang="en-US" dirty="0">
                <a:latin typeface="Arial" panose="020B0604020202020204" pitchFamily="34" charset="0"/>
                <a:cs typeface="Arial" panose="020B0604020202020204" pitchFamily="34" charset="0"/>
              </a:rPr>
              <a:t>For I have five brethren; that he may testify unto them, lest they also come into this place of torment.</a:t>
            </a:r>
            <a:r>
              <a:rPr lang="en-US" b="1" dirty="0">
                <a:latin typeface="Arial" panose="020B0604020202020204" pitchFamily="34" charset="0"/>
                <a:cs typeface="Arial" panose="020B0604020202020204" pitchFamily="34" charset="0"/>
              </a:rPr>
              <a:t> 29 </a:t>
            </a:r>
            <a:r>
              <a:rPr lang="en-US" dirty="0">
                <a:latin typeface="Arial" panose="020B0604020202020204" pitchFamily="34" charset="0"/>
                <a:cs typeface="Arial" panose="020B0604020202020204" pitchFamily="34" charset="0"/>
              </a:rPr>
              <a:t>Abraham saith unto him, They have Moses and the prophets; let them hear them. </a:t>
            </a:r>
            <a:r>
              <a:rPr lang="en-US" b="1" dirty="0">
                <a:latin typeface="Arial" panose="020B0604020202020204" pitchFamily="34" charset="0"/>
                <a:cs typeface="Arial" panose="020B0604020202020204" pitchFamily="34" charset="0"/>
              </a:rPr>
              <a:t>30</a:t>
            </a:r>
            <a:r>
              <a:rPr lang="en-US" dirty="0">
                <a:latin typeface="Arial" panose="020B0604020202020204" pitchFamily="34" charset="0"/>
                <a:cs typeface="Arial" panose="020B0604020202020204" pitchFamily="34" charset="0"/>
              </a:rPr>
              <a:t> And he said, Nay, father Abraham: but if one went unto them from the dead, they will repent.</a:t>
            </a:r>
            <a:r>
              <a:rPr lang="en-US" b="1" dirty="0">
                <a:latin typeface="Arial" panose="020B0604020202020204" pitchFamily="34" charset="0"/>
                <a:cs typeface="Arial" panose="020B0604020202020204" pitchFamily="34" charset="0"/>
              </a:rPr>
              <a:t> 31 </a:t>
            </a:r>
            <a:r>
              <a:rPr lang="en-US" dirty="0">
                <a:latin typeface="Arial" panose="020B0604020202020204" pitchFamily="34" charset="0"/>
                <a:cs typeface="Arial" panose="020B0604020202020204" pitchFamily="34" charset="0"/>
              </a:rPr>
              <a:t>And he said unto him, If they hear not Moses and the prophets, neither will they be persuaded, though one rose from the dead.</a:t>
            </a:r>
          </a:p>
          <a:p>
            <a:r>
              <a:rPr lang="en-US" b="1" dirty="0">
                <a:latin typeface="Arial" panose="020B0604020202020204" pitchFamily="34" charset="0"/>
                <a:cs typeface="Arial" panose="020B0604020202020204" pitchFamily="34" charset="0"/>
              </a:rPr>
              <a:t>Matthew 7:13-14 KJV 13 </a:t>
            </a:r>
            <a:r>
              <a:rPr lang="en-US" dirty="0">
                <a:latin typeface="Arial" panose="020B0604020202020204" pitchFamily="34" charset="0"/>
                <a:cs typeface="Arial" panose="020B0604020202020204" pitchFamily="34" charset="0"/>
              </a:rPr>
              <a:t>Enter ye in at the strait gate: for wide is the gate, and broad is the way, that leadeth to destruction, and many there be which go in thereat: </a:t>
            </a:r>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Because strait is the gate, and narrow is the way, which leadeth unto life, and few there be that find it. </a:t>
            </a:r>
          </a:p>
          <a:p>
            <a:r>
              <a:rPr lang="en-US" b="1" dirty="0">
                <a:latin typeface="Arial" panose="020B0604020202020204" pitchFamily="34" charset="0"/>
                <a:cs typeface="Arial" panose="020B0604020202020204" pitchFamily="34" charset="0"/>
              </a:rPr>
              <a:t>Matthew 21:23-25 KJV 23</a:t>
            </a:r>
            <a:r>
              <a:rPr lang="en-US" dirty="0">
                <a:latin typeface="Arial" panose="020B0604020202020204" pitchFamily="34" charset="0"/>
                <a:cs typeface="Arial" panose="020B0604020202020204" pitchFamily="34" charset="0"/>
              </a:rPr>
              <a:t> And when he was come into the temple, the chief priests and the elders of the people came unto him as he was teaching, and said, By what authority </a:t>
            </a:r>
            <a:r>
              <a:rPr lang="en-US" dirty="0" err="1">
                <a:latin typeface="Arial" panose="020B0604020202020204" pitchFamily="34" charset="0"/>
                <a:cs typeface="Arial" panose="020B0604020202020204" pitchFamily="34" charset="0"/>
              </a:rPr>
              <a:t>doest</a:t>
            </a:r>
            <a:r>
              <a:rPr lang="en-US" dirty="0">
                <a:latin typeface="Arial" panose="020B0604020202020204" pitchFamily="34" charset="0"/>
                <a:cs typeface="Arial" panose="020B0604020202020204" pitchFamily="34" charset="0"/>
              </a:rPr>
              <a:t> thou these things? and who gave thee this authority? </a:t>
            </a:r>
            <a:r>
              <a:rPr lang="en-US" b="1" dirty="0">
                <a:latin typeface="Arial" panose="020B0604020202020204" pitchFamily="34" charset="0"/>
                <a:cs typeface="Arial" panose="020B0604020202020204" pitchFamily="34" charset="0"/>
              </a:rPr>
              <a:t>24</a:t>
            </a:r>
            <a:r>
              <a:rPr lang="en-US" dirty="0">
                <a:latin typeface="Arial" panose="020B0604020202020204" pitchFamily="34" charset="0"/>
                <a:cs typeface="Arial" panose="020B0604020202020204" pitchFamily="34" charset="0"/>
              </a:rPr>
              <a:t> And Jesus answered and said unto them, I also will ask you one thing, which if ye tell me, I in like wise will tell you by what authority I do these things.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The baptism of John, whence was it? from heaven, or of men? And they reasoned with themselves, saying, If we shall say, From heaven; he will say unto us, Why did ye not then believe him?</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24</a:t>
            </a:fld>
            <a:endParaRPr lang="en-US"/>
          </a:p>
        </p:txBody>
      </p:sp>
    </p:spTree>
    <p:extLst>
      <p:ext uri="{BB962C8B-B14F-4D97-AF65-F5344CB8AC3E}">
        <p14:creationId xmlns:p14="http://schemas.microsoft.com/office/powerpoint/2010/main" val="1689913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r>
              <a:rPr lang="en-US" b="1" dirty="0">
                <a:latin typeface="Arial" panose="020B0604020202020204" pitchFamily="34" charset="0"/>
                <a:cs typeface="Arial" panose="020B0604020202020204" pitchFamily="34" charset="0"/>
              </a:rPr>
              <a:t>Matthew 7:24-27 KJV 24</a:t>
            </a:r>
            <a:r>
              <a:rPr lang="en-US" dirty="0">
                <a:latin typeface="Arial" panose="020B0604020202020204" pitchFamily="34" charset="0"/>
                <a:cs typeface="Arial" panose="020B0604020202020204" pitchFamily="34" charset="0"/>
              </a:rPr>
              <a:t> Therefore whosoever heareth these sayings of mine, and doeth them, I will liken him unto a wise man, which built his house upon a rock</a:t>
            </a:r>
            <a:r>
              <a:rPr lang="en-US" b="1" dirty="0">
                <a:latin typeface="Arial" panose="020B0604020202020204" pitchFamily="34" charset="0"/>
                <a:cs typeface="Arial" panose="020B0604020202020204" pitchFamily="34" charset="0"/>
              </a:rPr>
              <a:t>: 25 </a:t>
            </a:r>
            <a:r>
              <a:rPr lang="en-US" dirty="0">
                <a:latin typeface="Arial" panose="020B0604020202020204" pitchFamily="34" charset="0"/>
                <a:cs typeface="Arial" panose="020B0604020202020204" pitchFamily="34" charset="0"/>
              </a:rPr>
              <a:t>And the rain descended, and the floods came, and the winds blew, and beat upon that house; and it fell not: for it was founded upon a rock.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And every one that heareth these sayings of mine, and doeth them not, shall be likened unto a foolish man, which built his house upon the sand:</a:t>
            </a:r>
            <a:r>
              <a:rPr lang="en-US" b="1" dirty="0">
                <a:latin typeface="Arial" panose="020B0604020202020204" pitchFamily="34" charset="0"/>
                <a:cs typeface="Arial" panose="020B0604020202020204" pitchFamily="34" charset="0"/>
              </a:rPr>
              <a:t> 27 </a:t>
            </a:r>
            <a:r>
              <a:rPr lang="en-US" dirty="0">
                <a:latin typeface="Arial" panose="020B0604020202020204" pitchFamily="34" charset="0"/>
                <a:cs typeface="Arial" panose="020B0604020202020204" pitchFamily="34" charset="0"/>
              </a:rPr>
              <a:t>And the rain descended, and the floods came, and the winds blew, and beat upon that house; and it fell: and great was the fall of it.</a:t>
            </a:r>
          </a:p>
          <a:p>
            <a:r>
              <a:rPr lang="en-US" b="1" dirty="0">
                <a:latin typeface="Arial" panose="020B0604020202020204" pitchFamily="34" charset="0"/>
                <a:cs typeface="Arial" panose="020B0604020202020204" pitchFamily="34" charset="0"/>
              </a:rPr>
              <a:t>James 2:21-26 KJV 21 </a:t>
            </a:r>
            <a:r>
              <a:rPr lang="en-US" dirty="0">
                <a:latin typeface="Arial" panose="020B0604020202020204" pitchFamily="34" charset="0"/>
                <a:cs typeface="Arial" panose="020B0604020202020204" pitchFamily="34" charset="0"/>
              </a:rPr>
              <a:t>Was not Abraham our father justified by works, when he had offered Isaac his son upon the altar? </a:t>
            </a:r>
            <a:r>
              <a:rPr lang="en-US" b="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Seest</a:t>
            </a:r>
            <a:r>
              <a:rPr lang="en-US" dirty="0">
                <a:latin typeface="Arial" panose="020B0604020202020204" pitchFamily="34" charset="0"/>
                <a:cs typeface="Arial" panose="020B0604020202020204" pitchFamily="34" charset="0"/>
              </a:rPr>
              <a:t> thou how faith wrought with his works, and by works was faith made perfect?</a:t>
            </a:r>
            <a:r>
              <a:rPr lang="en-US" b="1" dirty="0">
                <a:latin typeface="Arial" panose="020B0604020202020204" pitchFamily="34" charset="0"/>
                <a:cs typeface="Arial" panose="020B0604020202020204" pitchFamily="34" charset="0"/>
              </a:rPr>
              <a:t> 23 </a:t>
            </a:r>
            <a:r>
              <a:rPr lang="en-US" dirty="0">
                <a:latin typeface="Arial" panose="020B0604020202020204" pitchFamily="34" charset="0"/>
                <a:cs typeface="Arial" panose="020B0604020202020204" pitchFamily="34" charset="0"/>
              </a:rPr>
              <a:t>And the scripture was fulfilled which saith, Abraham believed God, and it was imputed unto him for righteousness: and he was called the Friend of God</a:t>
            </a:r>
            <a:r>
              <a:rPr lang="en-US" b="1" dirty="0">
                <a:latin typeface="Arial" panose="020B0604020202020204" pitchFamily="34" charset="0"/>
                <a:cs typeface="Arial" panose="020B0604020202020204" pitchFamily="34" charset="0"/>
              </a:rPr>
              <a:t>. 24 </a:t>
            </a:r>
            <a:r>
              <a:rPr lang="en-US" dirty="0">
                <a:latin typeface="Arial" panose="020B0604020202020204" pitchFamily="34" charset="0"/>
                <a:cs typeface="Arial" panose="020B0604020202020204" pitchFamily="34" charset="0"/>
              </a:rPr>
              <a:t>Ye see then how that by works a man is justified, and not by faith only.</a:t>
            </a:r>
            <a:r>
              <a:rPr lang="en-US" b="1" dirty="0">
                <a:latin typeface="Arial" panose="020B0604020202020204" pitchFamily="34" charset="0"/>
                <a:cs typeface="Arial" panose="020B0604020202020204" pitchFamily="34" charset="0"/>
              </a:rPr>
              <a:t> 25 </a:t>
            </a:r>
            <a:r>
              <a:rPr lang="en-US" dirty="0">
                <a:latin typeface="Arial" panose="020B0604020202020204" pitchFamily="34" charset="0"/>
                <a:cs typeface="Arial" panose="020B0604020202020204" pitchFamily="34" charset="0"/>
              </a:rPr>
              <a:t>Likewise also was not Rahab the harlot justified by works, when she had received the messengers, and had sent them out another way? </a:t>
            </a:r>
            <a:r>
              <a:rPr lang="en-US" b="1" dirty="0">
                <a:latin typeface="Arial" panose="020B0604020202020204" pitchFamily="34" charset="0"/>
                <a:cs typeface="Arial" panose="020B0604020202020204" pitchFamily="34" charset="0"/>
              </a:rPr>
              <a:t>26</a:t>
            </a:r>
            <a:r>
              <a:rPr lang="en-US" dirty="0">
                <a:latin typeface="Arial" panose="020B0604020202020204" pitchFamily="34" charset="0"/>
                <a:cs typeface="Arial" panose="020B0604020202020204" pitchFamily="34" charset="0"/>
              </a:rPr>
              <a:t> For as the body without the spirit is dead, so faith without works is dead also.</a:t>
            </a:r>
          </a:p>
          <a:p>
            <a:r>
              <a:rPr lang="en-US" b="1" dirty="0">
                <a:latin typeface="Arial" panose="020B0604020202020204" pitchFamily="34" charset="0"/>
                <a:cs typeface="Arial" panose="020B0604020202020204" pitchFamily="34" charset="0"/>
              </a:rPr>
              <a:t>Romans 6:23 KJV 23 </a:t>
            </a:r>
            <a:r>
              <a:rPr lang="en-US" dirty="0">
                <a:latin typeface="Arial" panose="020B0604020202020204" pitchFamily="34" charset="0"/>
                <a:cs typeface="Arial" panose="020B0604020202020204" pitchFamily="34" charset="0"/>
              </a:rPr>
              <a:t>For the wages of sin is death; but the gift of God is eternal life through Jesus Christ our Lord.</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25</a:t>
            </a:fld>
            <a:endParaRPr lang="en-US"/>
          </a:p>
        </p:txBody>
      </p:sp>
    </p:spTree>
    <p:extLst>
      <p:ext uri="{BB962C8B-B14F-4D97-AF65-F5344CB8AC3E}">
        <p14:creationId xmlns:p14="http://schemas.microsoft.com/office/powerpoint/2010/main" val="340472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20577"/>
            <a:ext cx="7216346" cy="4980623"/>
          </a:xfrm>
        </p:spPr>
        <p:txBody>
          <a:bodyPr/>
          <a:lstStyle/>
          <a:p>
            <a:r>
              <a:rPr lang="en-US" b="1" dirty="0">
                <a:latin typeface="Arial" panose="020B0604020202020204" pitchFamily="34" charset="0"/>
                <a:cs typeface="Arial" panose="020B0604020202020204" pitchFamily="34" charset="0"/>
              </a:rPr>
              <a:t>Hebrews 9:27 KJV 27 </a:t>
            </a:r>
            <a:r>
              <a:rPr lang="en-US" dirty="0">
                <a:latin typeface="Arial" panose="020B0604020202020204" pitchFamily="34" charset="0"/>
                <a:cs typeface="Arial" panose="020B0604020202020204" pitchFamily="34" charset="0"/>
              </a:rPr>
              <a:t>And as it is appointed unto men once to die, but after this the judgment:</a:t>
            </a:r>
          </a:p>
          <a:p>
            <a:r>
              <a:rPr lang="en-US" b="1" dirty="0">
                <a:latin typeface="Arial" panose="020B0604020202020204" pitchFamily="34" charset="0"/>
                <a:cs typeface="Arial" panose="020B0604020202020204" pitchFamily="34" charset="0"/>
              </a:rPr>
              <a:t>John 5:28-29 KJV 28 </a:t>
            </a:r>
            <a:r>
              <a:rPr lang="en-US" dirty="0">
                <a:latin typeface="Arial" panose="020B0604020202020204" pitchFamily="34" charset="0"/>
                <a:cs typeface="Arial" panose="020B0604020202020204" pitchFamily="34" charset="0"/>
              </a:rPr>
              <a:t>Marvel not at this: for the hour is coming, in the which all that are in the graves shall hear his voice, 29 And shall come forth; they that have done good, unto the resurrection of life; and they that have done evil, unto the resurrection of damnation</a:t>
            </a:r>
          </a:p>
          <a:p>
            <a:r>
              <a:rPr lang="en-US" b="1" dirty="0">
                <a:latin typeface="Arial" panose="020B0604020202020204" pitchFamily="34" charset="0"/>
                <a:cs typeface="Arial" panose="020B0604020202020204" pitchFamily="34" charset="0"/>
              </a:rPr>
              <a:t>Matthew 25:46 KJV 46</a:t>
            </a:r>
            <a:r>
              <a:rPr lang="en-US" dirty="0">
                <a:latin typeface="Arial" panose="020B0604020202020204" pitchFamily="34" charset="0"/>
                <a:cs typeface="Arial" panose="020B0604020202020204" pitchFamily="34" charset="0"/>
              </a:rPr>
              <a:t> And these shall go away into everlasting punishment: but the righteous into life eternal.</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26</a:t>
            </a:fld>
            <a:endParaRPr lang="en-US"/>
          </a:p>
        </p:txBody>
      </p:sp>
    </p:spTree>
    <p:extLst>
      <p:ext uri="{BB962C8B-B14F-4D97-AF65-F5344CB8AC3E}">
        <p14:creationId xmlns:p14="http://schemas.microsoft.com/office/powerpoint/2010/main" val="3909519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27</a:t>
            </a:fld>
            <a:endParaRPr lang="en-US"/>
          </a:p>
        </p:txBody>
      </p:sp>
    </p:spTree>
    <p:extLst>
      <p:ext uri="{BB962C8B-B14F-4D97-AF65-F5344CB8AC3E}">
        <p14:creationId xmlns:p14="http://schemas.microsoft.com/office/powerpoint/2010/main" val="4139638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28</a:t>
            </a:fld>
            <a:endParaRPr lang="en-US"/>
          </a:p>
        </p:txBody>
      </p:sp>
    </p:spTree>
    <p:extLst>
      <p:ext uri="{BB962C8B-B14F-4D97-AF65-F5344CB8AC3E}">
        <p14:creationId xmlns:p14="http://schemas.microsoft.com/office/powerpoint/2010/main" val="416358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8"/>
            <a:ext cx="7216346" cy="5160961"/>
          </a:xfrm>
        </p:spPr>
        <p:txBody>
          <a:bodyPr/>
          <a:lstStyle/>
          <a:p>
            <a:r>
              <a:rPr lang="en-US" b="1" dirty="0">
                <a:latin typeface="Arial" panose="020B0604020202020204" pitchFamily="34" charset="0"/>
                <a:cs typeface="Arial" panose="020B0604020202020204" pitchFamily="34" charset="0"/>
              </a:rPr>
              <a:t>1 Thessalonians 4:13-18 KJV 13 </a:t>
            </a:r>
            <a:r>
              <a:rPr lang="en-US" dirty="0">
                <a:latin typeface="Arial" panose="020B0604020202020204" pitchFamily="34" charset="0"/>
                <a:cs typeface="Arial" panose="020B0604020202020204" pitchFamily="34" charset="0"/>
              </a:rPr>
              <a:t>But I would not have you to be ignorant, brethren, concerning them which are asleep, that ye sorrow not, even as others which have no hope.</a:t>
            </a:r>
            <a:r>
              <a:rPr lang="en-US" b="1" dirty="0">
                <a:latin typeface="Arial" panose="020B0604020202020204" pitchFamily="34" charset="0"/>
                <a:cs typeface="Arial" panose="020B0604020202020204" pitchFamily="34" charset="0"/>
              </a:rPr>
              <a:t> 14 </a:t>
            </a:r>
            <a:r>
              <a:rPr lang="en-US" dirty="0">
                <a:latin typeface="Arial" panose="020B0604020202020204" pitchFamily="34" charset="0"/>
                <a:cs typeface="Arial" panose="020B0604020202020204" pitchFamily="34" charset="0"/>
              </a:rPr>
              <a:t>For if we believe that Jesus died and rose again, even so them also which sleep in Jesus will God bring with him. </a:t>
            </a:r>
            <a:r>
              <a:rPr lang="en-US" b="1" dirty="0">
                <a:latin typeface="Arial" panose="020B0604020202020204" pitchFamily="34" charset="0"/>
                <a:cs typeface="Arial" panose="020B0604020202020204" pitchFamily="34" charset="0"/>
              </a:rPr>
              <a:t>15</a:t>
            </a:r>
            <a:r>
              <a:rPr lang="en-US" dirty="0">
                <a:latin typeface="Arial" panose="020B0604020202020204" pitchFamily="34" charset="0"/>
                <a:cs typeface="Arial" panose="020B0604020202020204" pitchFamily="34" charset="0"/>
              </a:rPr>
              <a:t> For this we say unto you by the word of the Lord, that we which are alive and remain unto the coming of the Lord shall not prevent them which are asleep.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For the Lord himself shall descend from heaven with a shout, with the voice of the archangel, and with the trump of God: and the dead in Christ shall rise first: </a:t>
            </a:r>
            <a:r>
              <a:rPr lang="en-US" b="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 Then we which are alive and remain shall be caught up together with them in the clouds, to meet the Lord in the air: and so shall we ever be with the Lord. </a:t>
            </a:r>
            <a:r>
              <a:rPr lang="en-US" b="1" dirty="0">
                <a:latin typeface="Arial" panose="020B0604020202020204" pitchFamily="34" charset="0"/>
                <a:cs typeface="Arial" panose="020B0604020202020204" pitchFamily="34" charset="0"/>
              </a:rPr>
              <a:t>18</a:t>
            </a:r>
            <a:r>
              <a:rPr lang="en-US" dirty="0">
                <a:latin typeface="Arial" panose="020B0604020202020204" pitchFamily="34" charset="0"/>
                <a:cs typeface="Arial" panose="020B0604020202020204" pitchFamily="34" charset="0"/>
              </a:rPr>
              <a:t> Wherefore comfort one another with these words.</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29</a:t>
            </a:fld>
            <a:endParaRPr lang="en-US"/>
          </a:p>
        </p:txBody>
      </p:sp>
    </p:spTree>
    <p:extLst>
      <p:ext uri="{BB962C8B-B14F-4D97-AF65-F5344CB8AC3E}">
        <p14:creationId xmlns:p14="http://schemas.microsoft.com/office/powerpoint/2010/main" val="199837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3</a:t>
            </a:fld>
            <a:endParaRPr lang="en-US"/>
          </a:p>
        </p:txBody>
      </p:sp>
    </p:spTree>
    <p:extLst>
      <p:ext uri="{BB962C8B-B14F-4D97-AF65-F5344CB8AC3E}">
        <p14:creationId xmlns:p14="http://schemas.microsoft.com/office/powerpoint/2010/main" val="2671179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20577"/>
            <a:ext cx="7313507" cy="4980623"/>
          </a:xfrm>
        </p:spPr>
        <p:txBody>
          <a:bodyPr/>
          <a:lstStyle/>
          <a:p>
            <a:r>
              <a:rPr lang="en-US" b="1" dirty="0">
                <a:latin typeface="Arial" panose="020B0604020202020204" pitchFamily="34" charset="0"/>
                <a:cs typeface="Arial" panose="020B0604020202020204" pitchFamily="34" charset="0"/>
              </a:rPr>
              <a:t>1 Thessalonians 4:13-18 KJV 13 </a:t>
            </a:r>
            <a:r>
              <a:rPr lang="en-US" b="0" dirty="0">
                <a:latin typeface="Arial" panose="020B0604020202020204" pitchFamily="34" charset="0"/>
                <a:cs typeface="Arial" panose="020B0604020202020204" pitchFamily="34" charset="0"/>
              </a:rPr>
              <a:t>But I would not have you to be ignorant, brethren, concerning them which are asleep, that ye sorrow not, even as others which have no hope. </a:t>
            </a:r>
            <a:r>
              <a:rPr lang="en-US" b="1" u="sng" dirty="0">
                <a:latin typeface="Arial" panose="020B0604020202020204" pitchFamily="34" charset="0"/>
                <a:cs typeface="Arial" panose="020B0604020202020204" pitchFamily="34" charset="0"/>
              </a:rPr>
              <a:t>14 For if we believe that Jesus died and rose again, even so them also which sleep in Jesus will God bring with him</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For this we say unto you by the word of the Lord, that we which are alive and remain unto the coming of the Lord shall not prevent them which are asleep.</a:t>
            </a:r>
            <a:r>
              <a:rPr lang="en-US" b="1" dirty="0">
                <a:latin typeface="Arial" panose="020B0604020202020204" pitchFamily="34" charset="0"/>
                <a:cs typeface="Arial" panose="020B0604020202020204" pitchFamily="34" charset="0"/>
              </a:rPr>
              <a:t> 16 </a:t>
            </a:r>
            <a:r>
              <a:rPr lang="en-US" b="0" dirty="0">
                <a:latin typeface="Arial" panose="020B0604020202020204" pitchFamily="34" charset="0"/>
                <a:cs typeface="Arial" panose="020B0604020202020204" pitchFamily="34" charset="0"/>
              </a:rPr>
              <a:t>For the Lord himself shall descend from heaven with a shout, with the voice of the archangel, and with the trump of God: </a:t>
            </a:r>
            <a:r>
              <a:rPr lang="en-US" b="1" i="1" dirty="0">
                <a:latin typeface="Arial" panose="020B0604020202020204" pitchFamily="34" charset="0"/>
                <a:cs typeface="Arial" panose="020B0604020202020204" pitchFamily="34" charset="0"/>
              </a:rPr>
              <a:t>and the dead in Christ shall rise first: 17 Then we which are alive and remain shall be caught up together with them in the clouds, to meet the Lord in the air: and so shall we ever be with the Lord. </a:t>
            </a:r>
            <a:r>
              <a:rPr lang="en-US" b="1" dirty="0">
                <a:latin typeface="Arial" panose="020B0604020202020204" pitchFamily="34" charset="0"/>
                <a:cs typeface="Arial" panose="020B0604020202020204" pitchFamily="34" charset="0"/>
              </a:rPr>
              <a:t>18</a:t>
            </a:r>
            <a:r>
              <a:rPr lang="en-US" b="0" dirty="0">
                <a:latin typeface="Arial" panose="020B0604020202020204" pitchFamily="34" charset="0"/>
                <a:cs typeface="Arial" panose="020B0604020202020204" pitchFamily="34" charset="0"/>
              </a:rPr>
              <a:t> Wherefore comfort one another with these words.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Rom. 10:10 </a:t>
            </a:r>
            <a:r>
              <a:rPr lang="en-US" dirty="0">
                <a:latin typeface="Arial" panose="020B0604020202020204" pitchFamily="34" charset="0"/>
                <a:cs typeface="Arial" panose="020B0604020202020204" pitchFamily="34" charset="0"/>
              </a:rPr>
              <a:t>- For with the heart man believeth </a:t>
            </a:r>
            <a:r>
              <a:rPr lang="en-US" b="1" dirty="0">
                <a:latin typeface="Arial" panose="020B0604020202020204" pitchFamily="34" charset="0"/>
                <a:cs typeface="Arial" panose="020B0604020202020204" pitchFamily="34" charset="0"/>
              </a:rPr>
              <a:t>unto</a:t>
            </a:r>
            <a:r>
              <a:rPr lang="en-US" dirty="0">
                <a:latin typeface="Arial" panose="020B0604020202020204" pitchFamily="34" charset="0"/>
                <a:cs typeface="Arial" panose="020B0604020202020204" pitchFamily="34" charset="0"/>
              </a:rPr>
              <a:t> righteousness; and with the mouth confession is made </a:t>
            </a:r>
            <a:r>
              <a:rPr lang="en-US" b="1" dirty="0">
                <a:latin typeface="Arial" panose="020B0604020202020204" pitchFamily="34" charset="0"/>
                <a:cs typeface="Arial" panose="020B0604020202020204" pitchFamily="34" charset="0"/>
              </a:rPr>
              <a:t>unto</a:t>
            </a:r>
            <a:r>
              <a:rPr lang="en-US" dirty="0">
                <a:latin typeface="Arial" panose="020B0604020202020204" pitchFamily="34" charset="0"/>
                <a:cs typeface="Arial" panose="020B0604020202020204" pitchFamily="34" charset="0"/>
              </a:rPr>
              <a:t> salvation. </a:t>
            </a:r>
          </a:p>
          <a:p>
            <a:r>
              <a:rPr lang="en-US" b="1" dirty="0">
                <a:latin typeface="Arial" panose="020B0604020202020204" pitchFamily="34" charset="0"/>
                <a:cs typeface="Arial" panose="020B0604020202020204" pitchFamily="34" charset="0"/>
              </a:rPr>
              <a:t>Acts 11:18 </a:t>
            </a:r>
            <a:r>
              <a:rPr lang="en-US" dirty="0">
                <a:latin typeface="Arial" panose="020B0604020202020204" pitchFamily="34" charset="0"/>
                <a:cs typeface="Arial" panose="020B0604020202020204" pitchFamily="34" charset="0"/>
              </a:rPr>
              <a:t>- Then they heard these things, they held their peace, and glorified God, saying, Then hath God also to the Gentiles granted repentance </a:t>
            </a:r>
            <a:r>
              <a:rPr lang="en-US" b="1" dirty="0">
                <a:latin typeface="Arial" panose="020B0604020202020204" pitchFamily="34" charset="0"/>
                <a:cs typeface="Arial" panose="020B0604020202020204" pitchFamily="34" charset="0"/>
              </a:rPr>
              <a:t>unto</a:t>
            </a:r>
            <a:r>
              <a:rPr lang="en-US" dirty="0">
                <a:latin typeface="Arial" panose="020B0604020202020204" pitchFamily="34" charset="0"/>
                <a:cs typeface="Arial" panose="020B0604020202020204" pitchFamily="34" charset="0"/>
              </a:rPr>
              <a:t> life.</a:t>
            </a:r>
          </a:p>
          <a:p>
            <a:r>
              <a:rPr lang="en-US" b="1" dirty="0">
                <a:latin typeface="Arial" panose="020B0604020202020204" pitchFamily="34" charset="0"/>
                <a:cs typeface="Arial" panose="020B0604020202020204" pitchFamily="34" charset="0"/>
              </a:rPr>
              <a:t>Rom. 10:10 </a:t>
            </a:r>
            <a:r>
              <a:rPr lang="en-US" dirty="0">
                <a:latin typeface="Arial" panose="020B0604020202020204" pitchFamily="34" charset="0"/>
                <a:cs typeface="Arial" panose="020B0604020202020204" pitchFamily="34" charset="0"/>
              </a:rPr>
              <a:t>- For with the heart man believeth </a:t>
            </a:r>
            <a:r>
              <a:rPr lang="en-US" b="1" dirty="0">
                <a:latin typeface="Arial" panose="020B0604020202020204" pitchFamily="34" charset="0"/>
                <a:cs typeface="Arial" panose="020B0604020202020204" pitchFamily="34" charset="0"/>
              </a:rPr>
              <a:t>unto</a:t>
            </a:r>
            <a:r>
              <a:rPr lang="en-US" dirty="0">
                <a:latin typeface="Arial" panose="020B0604020202020204" pitchFamily="34" charset="0"/>
                <a:cs typeface="Arial" panose="020B0604020202020204" pitchFamily="34" charset="0"/>
              </a:rPr>
              <a:t> righteousness; and with the mouth confession is made </a:t>
            </a:r>
            <a:r>
              <a:rPr lang="en-US" b="1" dirty="0">
                <a:latin typeface="Arial" panose="020B0604020202020204" pitchFamily="34" charset="0"/>
                <a:cs typeface="Arial" panose="020B0604020202020204" pitchFamily="34" charset="0"/>
              </a:rPr>
              <a:t>unto</a:t>
            </a:r>
            <a:r>
              <a:rPr lang="en-US" dirty="0">
                <a:latin typeface="Arial" panose="020B0604020202020204" pitchFamily="34" charset="0"/>
                <a:cs typeface="Arial" panose="020B0604020202020204" pitchFamily="34" charset="0"/>
              </a:rPr>
              <a:t> salvation</a:t>
            </a:r>
          </a:p>
          <a:p>
            <a:r>
              <a:rPr lang="en-US" b="1" dirty="0">
                <a:latin typeface="Arial" panose="020B0604020202020204" pitchFamily="34" charset="0"/>
                <a:cs typeface="Arial" panose="020B0604020202020204" pitchFamily="34" charset="0"/>
              </a:rPr>
              <a:t>Rom. 6:3-6 </a:t>
            </a:r>
            <a:r>
              <a:rPr lang="en-US" dirty="0">
                <a:latin typeface="Arial" panose="020B0604020202020204" pitchFamily="34" charset="0"/>
                <a:cs typeface="Arial" panose="020B0604020202020204" pitchFamily="34" charset="0"/>
              </a:rPr>
              <a:t>- Know ye not, that so many of us as were baptized into Jesus Christ were baptized </a:t>
            </a:r>
            <a:r>
              <a:rPr lang="en-US" b="1" dirty="0">
                <a:latin typeface="Arial" panose="020B0604020202020204" pitchFamily="34" charset="0"/>
                <a:cs typeface="Arial" panose="020B0604020202020204" pitchFamily="34" charset="0"/>
              </a:rPr>
              <a:t>into</a:t>
            </a:r>
            <a:r>
              <a:rPr lang="en-US" dirty="0">
                <a:latin typeface="Arial" panose="020B0604020202020204" pitchFamily="34" charset="0"/>
                <a:cs typeface="Arial" panose="020B0604020202020204" pitchFamily="34" charset="0"/>
              </a:rPr>
              <a:t> his death? 4 Therefore we are buried with him by baptism </a:t>
            </a:r>
            <a:r>
              <a:rPr lang="en-US" b="1" dirty="0">
                <a:latin typeface="Arial" panose="020B0604020202020204" pitchFamily="34" charset="0"/>
                <a:cs typeface="Arial" panose="020B0604020202020204" pitchFamily="34" charset="0"/>
              </a:rPr>
              <a:t>into</a:t>
            </a:r>
            <a:r>
              <a:rPr lang="en-US" dirty="0">
                <a:latin typeface="Arial" panose="020B0604020202020204" pitchFamily="34" charset="0"/>
                <a:cs typeface="Arial" panose="020B0604020202020204" pitchFamily="34" charset="0"/>
              </a:rPr>
              <a:t> death: that like as Christ was raised up from the dead by the glory of the Father, even so we also should walk in newness of life. 5 For if we have been planted together in the likeness of his death, we shall be also in the likeness of his resurrection: 6 Knowing this, that our old man is crucified with him, that the body of sin might be destroyed, that henceforth we should not serve sin.</a:t>
            </a:r>
          </a:p>
          <a:p>
            <a:r>
              <a:rPr lang="en-US" b="1" dirty="0">
                <a:latin typeface="Arial" panose="020B0604020202020204" pitchFamily="34" charset="0"/>
                <a:cs typeface="Arial" panose="020B0604020202020204" pitchFamily="34" charset="0"/>
              </a:rPr>
              <a:t>Gal. 3:26-27 </a:t>
            </a:r>
            <a:r>
              <a:rPr lang="en-US" dirty="0">
                <a:latin typeface="Arial" panose="020B0604020202020204" pitchFamily="34" charset="0"/>
                <a:cs typeface="Arial" panose="020B0604020202020204" pitchFamily="34" charset="0"/>
              </a:rPr>
              <a:t>- For ye are all the children of God by faith in Christ Jesus. 27 For as many of you as have been baptized </a:t>
            </a:r>
            <a:r>
              <a:rPr lang="en-US" b="1" dirty="0">
                <a:latin typeface="Arial" panose="020B0604020202020204" pitchFamily="34" charset="0"/>
                <a:cs typeface="Arial" panose="020B0604020202020204" pitchFamily="34" charset="0"/>
              </a:rPr>
              <a:t>into</a:t>
            </a:r>
            <a:r>
              <a:rPr lang="en-US" dirty="0">
                <a:latin typeface="Arial" panose="020B0604020202020204" pitchFamily="34" charset="0"/>
                <a:cs typeface="Arial" panose="020B0604020202020204" pitchFamily="34" charset="0"/>
              </a:rPr>
              <a:t> Christ have put on Christ.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Eph. 1:7 </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 whom we have redemption through his blood, </a:t>
            </a:r>
            <a:r>
              <a:rPr lang="en-US" dirty="0">
                <a:latin typeface="Arial" panose="020B0604020202020204" pitchFamily="34" charset="0"/>
                <a:cs typeface="Arial" panose="020B0604020202020204" pitchFamily="34" charset="0"/>
              </a:rPr>
              <a:t>the forgiveness of sins, according to the riches of his grace;</a:t>
            </a:r>
          </a:p>
          <a:p>
            <a:r>
              <a:rPr lang="en-US" b="1" dirty="0">
                <a:latin typeface="Arial" panose="020B0604020202020204" pitchFamily="34" charset="0"/>
                <a:cs typeface="Arial" panose="020B0604020202020204" pitchFamily="34" charset="0"/>
              </a:rPr>
              <a:t>2 Cor. 5:17 </a:t>
            </a:r>
            <a:r>
              <a:rPr lang="en-US" dirty="0">
                <a:latin typeface="Arial" panose="020B0604020202020204" pitchFamily="34" charset="0"/>
                <a:cs typeface="Arial" panose="020B0604020202020204" pitchFamily="34" charset="0"/>
              </a:rPr>
              <a:t>- Therefore if any man </a:t>
            </a:r>
            <a:r>
              <a:rPr lang="en-US" b="1" dirty="0">
                <a:latin typeface="Arial" panose="020B0604020202020204" pitchFamily="34" charset="0"/>
                <a:cs typeface="Arial" panose="020B0604020202020204" pitchFamily="34" charset="0"/>
              </a:rPr>
              <a:t>be in Christ, he is a new creature</a:t>
            </a:r>
            <a:r>
              <a:rPr lang="en-US" dirty="0">
                <a:latin typeface="Arial" panose="020B0604020202020204" pitchFamily="34" charset="0"/>
                <a:cs typeface="Arial" panose="020B0604020202020204" pitchFamily="34" charset="0"/>
              </a:rPr>
              <a:t>: old things are passed away; behold, all things are become new.</a:t>
            </a:r>
          </a:p>
          <a:p>
            <a:r>
              <a:rPr lang="en-US" b="1" dirty="0">
                <a:latin typeface="Arial" panose="020B0604020202020204" pitchFamily="34" charset="0"/>
                <a:cs typeface="Arial" panose="020B0604020202020204" pitchFamily="34" charset="0"/>
              </a:rPr>
              <a:t>Matt. 26:28 </a:t>
            </a:r>
            <a:r>
              <a:rPr lang="en-US" dirty="0">
                <a:latin typeface="Arial" panose="020B0604020202020204" pitchFamily="34" charset="0"/>
                <a:cs typeface="Arial" panose="020B0604020202020204" pitchFamily="34" charset="0"/>
              </a:rPr>
              <a:t>- For this </a:t>
            </a:r>
            <a:r>
              <a:rPr lang="en-US" b="1" dirty="0">
                <a:latin typeface="Arial" panose="020B0604020202020204" pitchFamily="34" charset="0"/>
                <a:cs typeface="Arial" panose="020B0604020202020204" pitchFamily="34" charset="0"/>
              </a:rPr>
              <a:t>is my blood of the new testament, which is shed for many for the remission of sin</a:t>
            </a:r>
            <a:r>
              <a:rPr lang="en-US" dirty="0">
                <a:latin typeface="Arial" panose="020B0604020202020204" pitchFamily="34" charset="0"/>
                <a:cs typeface="Arial" panose="020B0604020202020204" pitchFamily="34" charset="0"/>
              </a:rPr>
              <a:t>s.</a:t>
            </a:r>
          </a:p>
          <a:p>
            <a:r>
              <a:rPr lang="en-US" b="1" dirty="0">
                <a:latin typeface="Arial" panose="020B0604020202020204" pitchFamily="34" charset="0"/>
                <a:cs typeface="Arial" panose="020B0604020202020204" pitchFamily="34" charset="0"/>
              </a:rPr>
              <a:t>Heb. 13:12 </a:t>
            </a:r>
            <a:r>
              <a:rPr lang="en-US" dirty="0">
                <a:latin typeface="Arial" panose="020B0604020202020204" pitchFamily="34" charset="0"/>
                <a:cs typeface="Arial" panose="020B0604020202020204" pitchFamily="34" charset="0"/>
              </a:rPr>
              <a:t>- Wherefore Jesus also, that he might </a:t>
            </a:r>
            <a:r>
              <a:rPr lang="en-US" b="1" dirty="0">
                <a:latin typeface="Arial" panose="020B0604020202020204" pitchFamily="34" charset="0"/>
                <a:cs typeface="Arial" panose="020B0604020202020204" pitchFamily="34" charset="0"/>
              </a:rPr>
              <a:t>sanctify the people with his own blood</a:t>
            </a:r>
            <a:r>
              <a:rPr lang="en-US" dirty="0">
                <a:latin typeface="Arial" panose="020B0604020202020204" pitchFamily="34" charset="0"/>
                <a:cs typeface="Arial" panose="020B0604020202020204" pitchFamily="34" charset="0"/>
              </a:rPr>
              <a:t>, suffered without the gate. </a:t>
            </a:r>
          </a:p>
          <a:p>
            <a:r>
              <a:rPr lang="en-US" b="1" dirty="0">
                <a:latin typeface="Arial" panose="020B0604020202020204" pitchFamily="34" charset="0"/>
                <a:cs typeface="Arial" panose="020B0604020202020204" pitchFamily="34" charset="0"/>
              </a:rPr>
              <a:t>1 Cor. 6:11 </a:t>
            </a:r>
            <a:r>
              <a:rPr lang="en-US" dirty="0">
                <a:latin typeface="Arial" panose="020B0604020202020204" pitchFamily="34" charset="0"/>
                <a:cs typeface="Arial" panose="020B0604020202020204" pitchFamily="34" charset="0"/>
              </a:rPr>
              <a:t>And such were some of you: </a:t>
            </a:r>
            <a:r>
              <a:rPr lang="en-US" b="1" dirty="0">
                <a:latin typeface="Arial" panose="020B0604020202020204" pitchFamily="34" charset="0"/>
                <a:cs typeface="Arial" panose="020B0604020202020204" pitchFamily="34" charset="0"/>
              </a:rPr>
              <a:t>but ye are washed, but ye are sanctified, </a:t>
            </a:r>
            <a:r>
              <a:rPr lang="en-US" dirty="0">
                <a:latin typeface="Arial" panose="020B0604020202020204" pitchFamily="34" charset="0"/>
                <a:cs typeface="Arial" panose="020B0604020202020204" pitchFamily="34" charset="0"/>
              </a:rPr>
              <a:t>but ye are justified in the name of the Lord Jesus, and by the Spirit of our God.</a:t>
            </a:r>
          </a:p>
          <a:p>
            <a:r>
              <a:rPr lang="en-US" b="1" dirty="0">
                <a:latin typeface="Arial" panose="020B0604020202020204" pitchFamily="34" charset="0"/>
                <a:cs typeface="Arial" panose="020B0604020202020204" pitchFamily="34" charset="0"/>
              </a:rPr>
              <a:t>Rom. 5:9 </a:t>
            </a:r>
            <a:r>
              <a:rPr lang="en-US" dirty="0">
                <a:latin typeface="Arial" panose="020B0604020202020204" pitchFamily="34" charset="0"/>
                <a:cs typeface="Arial" panose="020B0604020202020204" pitchFamily="34" charset="0"/>
              </a:rPr>
              <a:t>- Much more then, being </a:t>
            </a:r>
            <a:r>
              <a:rPr lang="en-US" b="1" dirty="0">
                <a:latin typeface="Arial" panose="020B0604020202020204" pitchFamily="34" charset="0"/>
                <a:cs typeface="Arial" panose="020B0604020202020204" pitchFamily="34" charset="0"/>
              </a:rPr>
              <a:t>now justified by his blood</a:t>
            </a:r>
            <a:r>
              <a:rPr lang="en-US" dirty="0">
                <a:latin typeface="Arial" panose="020B0604020202020204" pitchFamily="34" charset="0"/>
                <a:cs typeface="Arial" panose="020B0604020202020204" pitchFamily="34" charset="0"/>
              </a:rPr>
              <a:t>, we shall be saved from wrath through him.</a:t>
            </a:r>
          </a:p>
        </p:txBody>
      </p:sp>
      <p:sp>
        <p:nvSpPr>
          <p:cNvPr id="4" name="Slide Number Placeholder 3"/>
          <p:cNvSpPr>
            <a:spLocks noGrp="1"/>
          </p:cNvSpPr>
          <p:nvPr>
            <p:ph type="sldNum" sz="quarter" idx="5"/>
          </p:nvPr>
        </p:nvSpPr>
        <p:spPr/>
        <p:txBody>
          <a:bodyPr/>
          <a:lstStyle/>
          <a:p>
            <a:fld id="{23A89E1F-654B-4003-9C4C-CA948607455C}" type="slidenum">
              <a:rPr lang="en-US" smtClean="0"/>
              <a:t>30</a:t>
            </a:fld>
            <a:endParaRPr lang="en-US"/>
          </a:p>
        </p:txBody>
      </p:sp>
    </p:spTree>
    <p:extLst>
      <p:ext uri="{BB962C8B-B14F-4D97-AF65-F5344CB8AC3E}">
        <p14:creationId xmlns:p14="http://schemas.microsoft.com/office/powerpoint/2010/main" val="4273930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20577"/>
            <a:ext cx="7315200" cy="3780473"/>
          </a:xfrm>
        </p:spPr>
        <p:txBody>
          <a:bodyPr/>
          <a:lstStyle/>
          <a:p>
            <a:pPr marL="0" marR="0" algn="just">
              <a:lnSpc>
                <a:spcPct val="107000"/>
              </a:lnSpc>
              <a:spcBef>
                <a:spcPts val="0"/>
              </a:spcBef>
              <a:spcAft>
                <a:spcPts val="0"/>
              </a:spcAft>
            </a:pPr>
            <a:r>
              <a:rPr lang="en-US" sz="1200" b="1" i="0" dirty="0">
                <a:latin typeface="Arial" panose="020B0604020202020204" pitchFamily="34" charset="0"/>
                <a:cs typeface="Arial" panose="020B0604020202020204" pitchFamily="34" charset="0"/>
              </a:rPr>
              <a:t>Phil. 3:14 “11 </a:t>
            </a:r>
            <a:r>
              <a:rPr lang="en-US" sz="1200" b="0" i="0" dirty="0">
                <a:latin typeface="Arial" panose="020B0604020202020204" pitchFamily="34" charset="0"/>
                <a:cs typeface="Arial" panose="020B0604020202020204" pitchFamily="34" charset="0"/>
              </a:rPr>
              <a:t>If by any means I might attain unto the resurrection of the dead. 12 Not as though I had already attained, either were already perfect: but I follow after, if that I may apprehend that for which also I am apprehended of Christ Jesus. </a:t>
            </a:r>
            <a:r>
              <a:rPr lang="en-US" sz="1200" b="1" i="0" dirty="0">
                <a:latin typeface="Arial" panose="020B0604020202020204" pitchFamily="34" charset="0"/>
                <a:cs typeface="Arial" panose="020B0604020202020204" pitchFamily="34" charset="0"/>
              </a:rPr>
              <a:t>13</a:t>
            </a:r>
            <a:r>
              <a:rPr lang="en-US" sz="1200" b="0" i="0" dirty="0">
                <a:latin typeface="Arial" panose="020B0604020202020204" pitchFamily="34" charset="0"/>
                <a:cs typeface="Arial" panose="020B0604020202020204" pitchFamily="34" charset="0"/>
              </a:rPr>
              <a:t> Brethren, I count not myself to have apprehended: but this one thing I do, forgetting those things which are behind, and reaching forth unto those things which are before, </a:t>
            </a:r>
            <a:r>
              <a:rPr lang="en-US" sz="1200" b="1" i="0" dirty="0">
                <a:latin typeface="Arial" panose="020B0604020202020204" pitchFamily="34" charset="0"/>
                <a:cs typeface="Arial" panose="020B0604020202020204" pitchFamily="34" charset="0"/>
              </a:rPr>
              <a:t>14 I </a:t>
            </a:r>
            <a:r>
              <a:rPr lang="en-US" sz="1200" b="1" i="1" u="sng" dirty="0">
                <a:latin typeface="Arial" panose="020B0604020202020204" pitchFamily="34" charset="0"/>
                <a:cs typeface="Arial" panose="020B0604020202020204" pitchFamily="34" charset="0"/>
              </a:rPr>
              <a:t>press toward the mark for the prize of the high calling of God in Christ Jesus”</a:t>
            </a:r>
            <a:endParaRPr lang="en-US" b="1" i="1" u="sng" dirty="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31</a:t>
            </a:fld>
            <a:endParaRPr lang="en-US"/>
          </a:p>
        </p:txBody>
      </p:sp>
    </p:spTree>
    <p:extLst>
      <p:ext uri="{BB962C8B-B14F-4D97-AF65-F5344CB8AC3E}">
        <p14:creationId xmlns:p14="http://schemas.microsoft.com/office/powerpoint/2010/main" val="3856470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95" y="4600877"/>
            <a:ext cx="7313505" cy="5000323"/>
          </a:xfrm>
        </p:spPr>
        <p:txBody>
          <a:bodyPr/>
          <a:lstStyle/>
          <a:p>
            <a:pPr>
              <a:defRPr/>
            </a:pPr>
            <a:r>
              <a:rPr lang="en-US" altLang="en-US" b="1" dirty="0">
                <a:latin typeface="Arial" panose="020B0604020202020204" pitchFamily="34" charset="0"/>
                <a:cs typeface="Arial" panose="020B0604020202020204" pitchFamily="34" charset="0"/>
              </a:rPr>
              <a:t>Acts 2:36-37 - </a:t>
            </a:r>
            <a:r>
              <a:rPr lang="en-US" altLang="en-US" dirty="0">
                <a:latin typeface="Arial" panose="020B0604020202020204" pitchFamily="34" charset="0"/>
                <a:cs typeface="Arial" panose="020B0604020202020204" pitchFamily="34" charset="0"/>
              </a:rPr>
              <a:t>36 Therefore let all the house of Israel know assuredly, that God hath made that same Jesus, whom ye have crucified, both Lord and Christ. 37 Now when they heard this, they were pricked in their heart, and said unto Peter and to the rest of the apostles, Men and brethren, what shall we do?</a:t>
            </a:r>
          </a:p>
          <a:p>
            <a:pPr>
              <a:defRPr/>
            </a:pPr>
            <a:r>
              <a:rPr lang="en-US" altLang="en-US" b="1" dirty="0">
                <a:latin typeface="Arial" panose="020B0604020202020204" pitchFamily="34" charset="0"/>
                <a:cs typeface="Arial" panose="020B0604020202020204" pitchFamily="34" charset="0"/>
              </a:rPr>
              <a:t>Rom. 10:17 </a:t>
            </a:r>
            <a:r>
              <a:rPr lang="en-US" altLang="en-US" dirty="0">
                <a:latin typeface="Arial" panose="020B0604020202020204" pitchFamily="34" charset="0"/>
                <a:cs typeface="Arial" panose="020B0604020202020204" pitchFamily="34" charset="0"/>
              </a:rPr>
              <a:t>- So then faith cometh by hearing, and hearing by the word of God.</a:t>
            </a:r>
          </a:p>
          <a:p>
            <a:pPr>
              <a:defRPr/>
            </a:pPr>
            <a:r>
              <a:rPr lang="en-US" altLang="en-US" b="1" dirty="0">
                <a:latin typeface="Arial" panose="020B0604020202020204" pitchFamily="34" charset="0"/>
                <a:cs typeface="Arial" panose="020B0604020202020204" pitchFamily="34" charset="0"/>
              </a:rPr>
              <a:t>Heb 11:6 </a:t>
            </a:r>
            <a:r>
              <a:rPr lang="en-US" altLang="en-US" b="0" dirty="0">
                <a:latin typeface="Arial" panose="020B0604020202020204" pitchFamily="34" charset="0"/>
                <a:cs typeface="Arial" panose="020B0604020202020204" pitchFamily="34" charset="0"/>
              </a:rPr>
              <a:t>But without faith it is impossible to please him: for he that cometh to God must believe that he is, and that he is a rewarder of them that diligently seek him.</a:t>
            </a:r>
          </a:p>
          <a:p>
            <a:pPr>
              <a:defRPr/>
            </a:pPr>
            <a:r>
              <a:rPr lang="en-US" altLang="en-US" b="1" dirty="0">
                <a:latin typeface="Arial" panose="020B0604020202020204" pitchFamily="34" charset="0"/>
                <a:cs typeface="Arial" panose="020B0604020202020204" pitchFamily="34" charset="0"/>
              </a:rPr>
              <a:t>Jn. 8:24 </a:t>
            </a:r>
            <a:r>
              <a:rPr lang="en-US" altLang="en-US"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b="1" dirty="0">
                <a:latin typeface="Arial" panose="020B0604020202020204" pitchFamily="34" charset="0"/>
                <a:cs typeface="Arial" panose="020B0604020202020204" pitchFamily="34" charset="0"/>
              </a:rPr>
              <a:t>Acts 17:30-31 </a:t>
            </a:r>
            <a:r>
              <a:rPr lang="en-US" altLang="en-US" dirty="0">
                <a:latin typeface="Arial" panose="020B0604020202020204" pitchFamily="34" charset="0"/>
                <a:cs typeface="Arial" panose="020B0604020202020204" pitchFamily="34" charset="0"/>
              </a:rPr>
              <a:t>- And the times of this ignorance God winked at; but now </a:t>
            </a:r>
            <a:r>
              <a:rPr lang="en-US" altLang="en-US" dirty="0" err="1">
                <a:latin typeface="Arial" panose="020B0604020202020204" pitchFamily="34" charset="0"/>
                <a:cs typeface="Arial" panose="020B0604020202020204" pitchFamily="34" charset="0"/>
              </a:rPr>
              <a:t>commandeth</a:t>
            </a:r>
            <a:r>
              <a:rPr lang="en-US" altLang="en-US"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b="1" dirty="0">
                <a:latin typeface="Arial" panose="020B0604020202020204" pitchFamily="34" charset="0"/>
                <a:cs typeface="Arial" panose="020B0604020202020204" pitchFamily="34" charset="0"/>
              </a:rPr>
              <a:t>Matt. 10:34 </a:t>
            </a:r>
            <a:r>
              <a:rPr lang="en-US" altLang="en-US" dirty="0">
                <a:latin typeface="Arial" panose="020B0604020202020204" pitchFamily="34" charset="0"/>
                <a:cs typeface="Arial" panose="020B0604020202020204" pitchFamily="34" charset="0"/>
              </a:rPr>
              <a:t>- Whosoever therefore shall confess me before men, him will I confess also before my Father which is in heaven.</a:t>
            </a:r>
          </a:p>
          <a:p>
            <a:pPr>
              <a:defRPr/>
            </a:pPr>
            <a:r>
              <a:rPr lang="en-US" altLang="en-US" b="1" dirty="0">
                <a:latin typeface="Arial" panose="020B0604020202020204" pitchFamily="34" charset="0"/>
                <a:cs typeface="Arial" panose="020B0604020202020204" pitchFamily="34" charset="0"/>
              </a:rPr>
              <a:t>Acts 2:38 </a:t>
            </a:r>
            <a:r>
              <a:rPr lang="en-US" altLang="en-US" dirty="0">
                <a:latin typeface="Arial" panose="020B0604020202020204" pitchFamily="34" charset="0"/>
                <a:cs typeface="Arial" panose="020B0604020202020204" pitchFamily="34" charset="0"/>
              </a:rPr>
              <a:t>- Then Peter said unto them, Repent, and be baptized every one of you in the name of Jesus Christ for the remission of sins, and ye shall receive the gift of the Holy Ghost.</a:t>
            </a:r>
          </a:p>
          <a:p>
            <a:pPr>
              <a:defRPr/>
            </a:pPr>
            <a:r>
              <a:rPr lang="en-US" altLang="en-US" b="1" dirty="0">
                <a:latin typeface="Arial" panose="020B0604020202020204" pitchFamily="34" charset="0"/>
                <a:cs typeface="Arial" panose="020B0604020202020204" pitchFamily="34" charset="0"/>
              </a:rPr>
              <a:t>1 Jn. 1:7-9 </a:t>
            </a:r>
            <a:r>
              <a:rPr lang="en-US" altLang="en-US"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dirty="0" err="1">
                <a:latin typeface="Arial" panose="020B0604020202020204" pitchFamily="34" charset="0"/>
                <a:cs typeface="Arial" panose="020B0604020202020204" pitchFamily="34" charset="0"/>
              </a:rPr>
              <a:t>cleanseth</a:t>
            </a:r>
            <a:r>
              <a:rPr lang="en-US" altLang="en-US" dirty="0">
                <a:latin typeface="Arial" panose="020B0604020202020204" pitchFamily="34" charset="0"/>
                <a:cs typeface="Arial" panose="020B0604020202020204" pitchFamily="34" charset="0"/>
              </a:rPr>
              <a:t> us from all sin. 8 If we say that we have no sin, we deceive ourselves, and the truth is not in us. 9 If we confess our sins, he is faithful and just to forgive us our sins, and to cleanse us from all unrighteousness.</a:t>
            </a:r>
          </a:p>
          <a:p>
            <a:pPr>
              <a:defRPr/>
            </a:pPr>
            <a:r>
              <a:rPr lang="en-US" altLang="en-US" b="1" dirty="0">
                <a:latin typeface="Arial" panose="020B0604020202020204" pitchFamily="34" charset="0"/>
                <a:cs typeface="Arial" panose="020B0604020202020204" pitchFamily="34" charset="0"/>
              </a:rPr>
              <a:t>Rev. 2:10 </a:t>
            </a:r>
            <a:r>
              <a:rPr lang="en-US" altLang="en-US"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b="1" dirty="0">
                <a:latin typeface="Arial" panose="020B0604020202020204" pitchFamily="34" charset="0"/>
                <a:cs typeface="Arial" panose="020B0604020202020204" pitchFamily="34" charset="0"/>
              </a:rPr>
              <a:t>be thou faithful unto death, and I will give thee a crown of life.</a:t>
            </a:r>
          </a:p>
          <a:p>
            <a:endParaRPr lang="en-US" dirty="0"/>
          </a:p>
        </p:txBody>
      </p:sp>
      <p:sp>
        <p:nvSpPr>
          <p:cNvPr id="4" name="Date Placeholder 3"/>
          <p:cNvSpPr>
            <a:spLocks noGrp="1"/>
          </p:cNvSpPr>
          <p:nvPr>
            <p:ph type="dt" idx="1"/>
          </p:nvPr>
        </p:nvSpPr>
        <p:spPr/>
        <p:txBody>
          <a:bodyPr/>
          <a:lstStyle/>
          <a:p>
            <a:r>
              <a:rPr lang="en-US"/>
              <a:t>4/17/2022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32</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620577"/>
            <a:ext cx="7313507" cy="4980623"/>
          </a:xfrm>
        </p:spPr>
        <p:txBody>
          <a:bodyPr/>
          <a:lstStyle/>
          <a:p>
            <a:pPr marL="0" marR="0" algn="just">
              <a:lnSpc>
                <a:spcPct val="107000"/>
              </a:lnSpc>
              <a:spcBef>
                <a:spcPts val="0"/>
              </a:spcBef>
              <a:spcAft>
                <a:spcPts val="0"/>
              </a:spcAft>
            </a:pPr>
            <a:r>
              <a:rPr lang="en-US" b="1" i="0" dirty="0">
                <a:effectLst/>
                <a:latin typeface="Arial" panose="020B0604020202020204" pitchFamily="34" charset="0"/>
                <a:ea typeface="Calibri" panose="020F0502020204030204" pitchFamily="34" charset="0"/>
                <a:cs typeface="Arial" panose="020B0604020202020204" pitchFamily="34" charset="0"/>
              </a:rPr>
              <a:t>Acts 2:22-24 KJV 22 </a:t>
            </a:r>
            <a:r>
              <a:rPr lang="en-US" i="0" dirty="0">
                <a:effectLst/>
                <a:latin typeface="Arial" panose="020B0604020202020204" pitchFamily="34" charset="0"/>
                <a:ea typeface="Calibri" panose="020F0502020204030204" pitchFamily="34" charset="0"/>
                <a:cs typeface="Arial" panose="020B0604020202020204" pitchFamily="34" charset="0"/>
              </a:rPr>
              <a:t>Ye men of Israel, hear these words; Jesus of Nazareth, a man approved of God among you by miracles and wonders and signs, which God did by him in the midst of you, as ye yourselves also know: 23 Him, being delivered by the determinate counsel and foreknowledge of God, </a:t>
            </a:r>
            <a:r>
              <a:rPr lang="en-US" b="1" i="0" dirty="0">
                <a:effectLst/>
                <a:latin typeface="Arial" panose="020B0604020202020204" pitchFamily="34" charset="0"/>
                <a:ea typeface="Calibri" panose="020F0502020204030204" pitchFamily="34" charset="0"/>
                <a:cs typeface="Arial" panose="020B0604020202020204" pitchFamily="34" charset="0"/>
              </a:rPr>
              <a:t>ye have taken, and by wicked hands have crucified and slain</a:t>
            </a:r>
            <a:r>
              <a:rPr lang="en-US" i="0" dirty="0">
                <a:effectLst/>
                <a:latin typeface="Arial" panose="020B0604020202020204" pitchFamily="34" charset="0"/>
                <a:ea typeface="Calibri" panose="020F0502020204030204" pitchFamily="34" charset="0"/>
                <a:cs typeface="Arial" panose="020B0604020202020204" pitchFamily="34" charset="0"/>
              </a:rPr>
              <a:t>:</a:t>
            </a:r>
            <a:r>
              <a:rPr lang="en-US" b="1" i="0" dirty="0">
                <a:effectLst/>
                <a:latin typeface="Arial" panose="020B0604020202020204" pitchFamily="34" charset="0"/>
                <a:ea typeface="Calibri" panose="020F0502020204030204" pitchFamily="34" charset="0"/>
                <a:cs typeface="Arial" panose="020B0604020202020204" pitchFamily="34" charset="0"/>
              </a:rPr>
              <a:t> 24 Whom God hath raised u</a:t>
            </a:r>
            <a:r>
              <a:rPr lang="en-US" i="0" dirty="0">
                <a:effectLst/>
                <a:latin typeface="Arial" panose="020B0604020202020204" pitchFamily="34" charset="0"/>
                <a:ea typeface="Calibri" panose="020F0502020204030204" pitchFamily="34" charset="0"/>
                <a:cs typeface="Arial" panose="020B0604020202020204" pitchFamily="34" charset="0"/>
              </a:rPr>
              <a:t>p, having loosed the pains of death: because it was not possible that he should be holden of it. (KJV</a:t>
            </a:r>
          </a:p>
          <a:p>
            <a:pPr marL="0" marR="0" algn="just">
              <a:lnSpc>
                <a:spcPct val="107000"/>
              </a:lnSpc>
              <a:spcBef>
                <a:spcPts val="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Acts 2:32-33 KJV 32 This Jesus hath God raised u</a:t>
            </a:r>
            <a:r>
              <a:rPr lang="en-US" b="0" dirty="0">
                <a:effectLst/>
                <a:latin typeface="Arial" panose="020B0604020202020204" pitchFamily="34" charset="0"/>
                <a:ea typeface="Calibri" panose="020F0502020204030204" pitchFamily="34" charset="0"/>
                <a:cs typeface="Arial" panose="020B0604020202020204" pitchFamily="34" charset="0"/>
              </a:rPr>
              <a:t>p, whereof we all are witnesses. </a:t>
            </a:r>
            <a:r>
              <a:rPr lang="en-US" b="1" dirty="0">
                <a:effectLst/>
                <a:latin typeface="Arial" panose="020B0604020202020204" pitchFamily="34" charset="0"/>
                <a:ea typeface="Calibri" panose="020F0502020204030204" pitchFamily="34" charset="0"/>
                <a:cs typeface="Arial" panose="020B0604020202020204" pitchFamily="34" charset="0"/>
              </a:rPr>
              <a:t>33</a:t>
            </a:r>
            <a:r>
              <a:rPr lang="en-US" b="0" dirty="0">
                <a:effectLst/>
                <a:latin typeface="Arial" panose="020B0604020202020204" pitchFamily="34" charset="0"/>
                <a:ea typeface="Calibri" panose="020F0502020204030204" pitchFamily="34" charset="0"/>
                <a:cs typeface="Arial" panose="020B0604020202020204" pitchFamily="34" charset="0"/>
              </a:rPr>
              <a:t> Therefore being by the right hand of God exalted, and having received of the Father the promise of the Holy Ghost, he hath shed forth this, which ye now see and hear.</a:t>
            </a:r>
          </a:p>
          <a:p>
            <a:r>
              <a:rPr lang="en-US" b="1" dirty="0">
                <a:latin typeface="Arial" panose="020B0604020202020204" pitchFamily="34" charset="0"/>
                <a:cs typeface="Arial" panose="020B0604020202020204" pitchFamily="34" charset="0"/>
              </a:rPr>
              <a:t>Acts 2:36 KJV 36 </a:t>
            </a:r>
            <a:r>
              <a:rPr lang="en-US" b="0" dirty="0">
                <a:latin typeface="Arial" panose="020B0604020202020204" pitchFamily="34" charset="0"/>
                <a:cs typeface="Arial" panose="020B0604020202020204" pitchFamily="34" charset="0"/>
              </a:rPr>
              <a:t>Therefore let all the house of Israel know assuredly, that God hath made that same Jesus, </a:t>
            </a:r>
            <a:r>
              <a:rPr lang="en-US" b="1" dirty="0">
                <a:latin typeface="Arial" panose="020B0604020202020204" pitchFamily="34" charset="0"/>
                <a:cs typeface="Arial" panose="020B0604020202020204" pitchFamily="34" charset="0"/>
              </a:rPr>
              <a:t>whom ye have crucified</a:t>
            </a:r>
            <a:r>
              <a:rPr lang="en-US" b="0" dirty="0">
                <a:latin typeface="Arial" panose="020B0604020202020204" pitchFamily="34" charset="0"/>
                <a:cs typeface="Arial" panose="020B0604020202020204" pitchFamily="34" charset="0"/>
              </a:rPr>
              <a:t>, both Lord and Christ.</a:t>
            </a:r>
          </a:p>
          <a:p>
            <a:r>
              <a:rPr lang="en-US" b="1" dirty="0">
                <a:latin typeface="Arial" panose="020B0604020202020204" pitchFamily="34" charset="0"/>
                <a:cs typeface="Arial" panose="020B0604020202020204" pitchFamily="34" charset="0"/>
              </a:rPr>
              <a:t>Acts 1:8-11 KJV 8 </a:t>
            </a:r>
            <a:r>
              <a:rPr lang="en-US" b="0" dirty="0">
                <a:latin typeface="Arial" panose="020B0604020202020204" pitchFamily="34" charset="0"/>
                <a:cs typeface="Arial" panose="020B0604020202020204" pitchFamily="34" charset="0"/>
              </a:rPr>
              <a:t>But ye shall receive power, after that the Holy Ghost is come upon you: and ye shall be witnesses unto me both in Jerusalem, and in all Judaea, and in Samaria, and unto the uttermost part of the earth. </a:t>
            </a:r>
            <a:r>
              <a:rPr lang="en-US" b="1" dirty="0">
                <a:latin typeface="Arial" panose="020B0604020202020204" pitchFamily="34" charset="0"/>
                <a:cs typeface="Arial" panose="020B0604020202020204" pitchFamily="34" charset="0"/>
              </a:rPr>
              <a:t>9 </a:t>
            </a:r>
            <a:r>
              <a:rPr lang="en-US" b="0" dirty="0">
                <a:latin typeface="Arial" panose="020B0604020202020204" pitchFamily="34" charset="0"/>
                <a:cs typeface="Arial" panose="020B0604020202020204" pitchFamily="34" charset="0"/>
              </a:rPr>
              <a:t>And when he had spoken these things, while they beheld, he was taken up; and a cloud received him out of their sight. </a:t>
            </a:r>
            <a:r>
              <a:rPr lang="en-US" b="1" dirty="0">
                <a:latin typeface="Arial" panose="020B0604020202020204" pitchFamily="34" charset="0"/>
                <a:cs typeface="Arial" panose="020B0604020202020204" pitchFamily="34" charset="0"/>
              </a:rPr>
              <a:t>10</a:t>
            </a:r>
            <a:r>
              <a:rPr lang="en-US" b="0" dirty="0">
                <a:latin typeface="Arial" panose="020B0604020202020204" pitchFamily="34" charset="0"/>
                <a:cs typeface="Arial" panose="020B0604020202020204" pitchFamily="34" charset="0"/>
              </a:rPr>
              <a:t> And while they looked </a:t>
            </a:r>
            <a:r>
              <a:rPr lang="en-US" b="0" dirty="0" err="1">
                <a:latin typeface="Arial" panose="020B0604020202020204" pitchFamily="34" charset="0"/>
                <a:cs typeface="Arial" panose="020B0604020202020204" pitchFamily="34" charset="0"/>
              </a:rPr>
              <a:t>stedfastly</a:t>
            </a:r>
            <a:r>
              <a:rPr lang="en-US" b="0" dirty="0">
                <a:latin typeface="Arial" panose="020B0604020202020204" pitchFamily="34" charset="0"/>
                <a:cs typeface="Arial" panose="020B0604020202020204" pitchFamily="34" charset="0"/>
              </a:rPr>
              <a:t> toward heaven as he went up, behold, two men stood by them in white apparel;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Which also said, Ye men of Galilee, why stand ye gazing up into heaven? this same Jesus, which is taken up from you into heaven, shall so come in like manner as ye have seen him go into heaven</a:t>
            </a:r>
            <a:r>
              <a:rPr lang="en-US" b="1"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1 Corinthians 15:1-4 KJV 1 </a:t>
            </a:r>
            <a:r>
              <a:rPr lang="en-US" dirty="0">
                <a:latin typeface="Arial" panose="020B0604020202020204" pitchFamily="34" charset="0"/>
                <a:cs typeface="Arial" panose="020B0604020202020204" pitchFamily="34" charset="0"/>
              </a:rPr>
              <a:t>Moreover, brethren, I declare unto you the gospel which I preached unto you, which also ye have received, and wherein ye stand;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By which also ye are saved, if ye keep in memory what I preached unto you, unless ye have believed in vain. 3 For I delivered unto you first of all that which I also received, how that Christ </a:t>
            </a:r>
            <a:r>
              <a:rPr lang="en-US" b="1" dirty="0">
                <a:latin typeface="Arial" panose="020B0604020202020204" pitchFamily="34" charset="0"/>
                <a:cs typeface="Arial" panose="020B0604020202020204" pitchFamily="34" charset="0"/>
              </a:rPr>
              <a:t>died for our sins </a:t>
            </a:r>
            <a:r>
              <a:rPr lang="en-US" dirty="0">
                <a:latin typeface="Arial" panose="020B0604020202020204" pitchFamily="34" charset="0"/>
                <a:cs typeface="Arial" panose="020B0604020202020204" pitchFamily="34" charset="0"/>
              </a:rPr>
              <a:t>according to the scriptures; 4 And </a:t>
            </a:r>
            <a:r>
              <a:rPr lang="en-US" b="1" i="0" dirty="0">
                <a:latin typeface="Arial" panose="020B0604020202020204" pitchFamily="34" charset="0"/>
                <a:cs typeface="Arial" panose="020B0604020202020204" pitchFamily="34" charset="0"/>
              </a:rPr>
              <a:t>that he was buried</a:t>
            </a:r>
            <a:r>
              <a:rPr lang="en-US" dirty="0">
                <a:latin typeface="Arial" panose="020B0604020202020204" pitchFamily="34" charset="0"/>
                <a:cs typeface="Arial" panose="020B0604020202020204" pitchFamily="34" charset="0"/>
              </a:rPr>
              <a:t>, and that he </a:t>
            </a:r>
            <a:r>
              <a:rPr lang="en-US" b="1" dirty="0">
                <a:latin typeface="Arial" panose="020B0604020202020204" pitchFamily="34" charset="0"/>
                <a:cs typeface="Arial" panose="020B0604020202020204" pitchFamily="34" charset="0"/>
              </a:rPr>
              <a:t>rose again the third day </a:t>
            </a:r>
            <a:r>
              <a:rPr lang="en-US" dirty="0">
                <a:latin typeface="Arial" panose="020B0604020202020204" pitchFamily="34" charset="0"/>
                <a:cs typeface="Arial" panose="020B0604020202020204" pitchFamily="34" charset="0"/>
              </a:rPr>
              <a:t>according to the scriptures:</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4</a:t>
            </a:fld>
            <a:endParaRPr lang="en-US"/>
          </a:p>
        </p:txBody>
      </p:sp>
    </p:spTree>
    <p:extLst>
      <p:ext uri="{BB962C8B-B14F-4D97-AF65-F5344CB8AC3E}">
        <p14:creationId xmlns:p14="http://schemas.microsoft.com/office/powerpoint/2010/main" val="203264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5</a:t>
            </a:fld>
            <a:endParaRPr lang="en-US"/>
          </a:p>
        </p:txBody>
      </p:sp>
    </p:spTree>
    <p:extLst>
      <p:ext uri="{BB962C8B-B14F-4D97-AF65-F5344CB8AC3E}">
        <p14:creationId xmlns:p14="http://schemas.microsoft.com/office/powerpoint/2010/main" val="389609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6</a:t>
            </a:fld>
            <a:endParaRPr lang="en-US"/>
          </a:p>
        </p:txBody>
      </p:sp>
    </p:spTree>
    <p:extLst>
      <p:ext uri="{BB962C8B-B14F-4D97-AF65-F5344CB8AC3E}">
        <p14:creationId xmlns:p14="http://schemas.microsoft.com/office/powerpoint/2010/main" val="1705938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7</a:t>
            </a:fld>
            <a:endParaRPr lang="en-US"/>
          </a:p>
        </p:txBody>
      </p:sp>
    </p:spTree>
    <p:extLst>
      <p:ext uri="{BB962C8B-B14F-4D97-AF65-F5344CB8AC3E}">
        <p14:creationId xmlns:p14="http://schemas.microsoft.com/office/powerpoint/2010/main" val="190161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endParaRPr lang="en-US" dirty="0"/>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8</a:t>
            </a:fld>
            <a:endParaRPr lang="en-US"/>
          </a:p>
        </p:txBody>
      </p:sp>
    </p:spTree>
    <p:extLst>
      <p:ext uri="{BB962C8B-B14F-4D97-AF65-F5344CB8AC3E}">
        <p14:creationId xmlns:p14="http://schemas.microsoft.com/office/powerpoint/2010/main" val="418398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9"/>
            <a:ext cx="7315200" cy="5160962"/>
          </a:xfrm>
        </p:spPr>
        <p:txBody>
          <a:bodyPr/>
          <a:lstStyle/>
          <a:p>
            <a:pPr marL="0" marR="0" algn="just">
              <a:lnSpc>
                <a:spcPct val="107000"/>
              </a:lnSpc>
              <a:spcBef>
                <a:spcPts val="0"/>
              </a:spcBef>
              <a:spcAft>
                <a:spcPts val="0"/>
              </a:spcAft>
            </a:pPr>
            <a:r>
              <a:rPr lang="en-US" sz="1200" b="1" i="0" dirty="0">
                <a:effectLst/>
                <a:latin typeface="Arial" panose="020B0604020202020204" pitchFamily="34" charset="0"/>
                <a:ea typeface="Calibri" panose="020F0502020204030204" pitchFamily="34" charset="0"/>
                <a:cs typeface="Arial" panose="020B0604020202020204" pitchFamily="34" charset="0"/>
              </a:rPr>
              <a:t>John 20:19-30 KJV 19 </a:t>
            </a:r>
            <a:r>
              <a:rPr lang="en-US" sz="1200" b="0" i="0" dirty="0">
                <a:effectLst/>
                <a:latin typeface="Arial" panose="020B0604020202020204" pitchFamily="34" charset="0"/>
                <a:ea typeface="Calibri" panose="020F0502020204030204" pitchFamily="34" charset="0"/>
                <a:cs typeface="Arial" panose="020B0604020202020204" pitchFamily="34" charset="0"/>
              </a:rPr>
              <a:t>Then the same day at evening, being the first day of the week, when the doors were shut where the disciples were assembled for fear of the Jews, came Jesus and stood in the midst, and saith unto them, Peace be unto you. </a:t>
            </a:r>
            <a:r>
              <a:rPr lang="en-US" sz="1200" b="1" i="0" dirty="0">
                <a:effectLst/>
                <a:latin typeface="Arial" panose="020B0604020202020204" pitchFamily="34" charset="0"/>
                <a:ea typeface="Calibri" panose="020F0502020204030204" pitchFamily="34" charset="0"/>
                <a:cs typeface="Arial" panose="020B0604020202020204" pitchFamily="34" charset="0"/>
              </a:rPr>
              <a:t>20</a:t>
            </a:r>
            <a:r>
              <a:rPr lang="en-US" sz="1200" b="0" i="0" dirty="0">
                <a:effectLst/>
                <a:latin typeface="Arial" panose="020B0604020202020204" pitchFamily="34" charset="0"/>
                <a:ea typeface="Calibri" panose="020F0502020204030204" pitchFamily="34" charset="0"/>
                <a:cs typeface="Arial" panose="020B0604020202020204" pitchFamily="34" charset="0"/>
              </a:rPr>
              <a:t> And when he had so said, he shewed unto them his hands and his side. Then were the disciples glad, when they saw the Lord. </a:t>
            </a:r>
            <a:r>
              <a:rPr lang="en-US" sz="1200" b="1" i="0" dirty="0">
                <a:effectLst/>
                <a:latin typeface="Arial" panose="020B0604020202020204" pitchFamily="34" charset="0"/>
                <a:ea typeface="Calibri" panose="020F0502020204030204" pitchFamily="34" charset="0"/>
                <a:cs typeface="Arial" panose="020B0604020202020204" pitchFamily="34" charset="0"/>
              </a:rPr>
              <a:t>21</a:t>
            </a:r>
            <a:r>
              <a:rPr lang="en-US" sz="1200" b="0" i="0" dirty="0">
                <a:effectLst/>
                <a:latin typeface="Arial" panose="020B0604020202020204" pitchFamily="34" charset="0"/>
                <a:ea typeface="Calibri" panose="020F0502020204030204" pitchFamily="34" charset="0"/>
                <a:cs typeface="Arial" panose="020B0604020202020204" pitchFamily="34" charset="0"/>
              </a:rPr>
              <a:t> Then said Jesus to them again, Peace be unto you: as my Father hath sent me, even so send I you. </a:t>
            </a:r>
            <a:r>
              <a:rPr lang="en-US" sz="1200" b="1" i="0" dirty="0">
                <a:effectLst/>
                <a:latin typeface="Arial" panose="020B0604020202020204" pitchFamily="34" charset="0"/>
                <a:ea typeface="Calibri" panose="020F0502020204030204" pitchFamily="34" charset="0"/>
                <a:cs typeface="Arial" panose="020B0604020202020204" pitchFamily="34" charset="0"/>
              </a:rPr>
              <a:t>22</a:t>
            </a:r>
            <a:r>
              <a:rPr lang="en-US" sz="1200" b="0" i="0" dirty="0">
                <a:effectLst/>
                <a:latin typeface="Arial" panose="020B0604020202020204" pitchFamily="34" charset="0"/>
                <a:ea typeface="Calibri" panose="020F0502020204030204" pitchFamily="34" charset="0"/>
                <a:cs typeface="Arial" panose="020B0604020202020204" pitchFamily="34" charset="0"/>
              </a:rPr>
              <a:t> And when he had said this, he breathed on them, and saith unto them, Receive ye the Holy Ghost:</a:t>
            </a:r>
            <a:r>
              <a:rPr lang="en-US" sz="1200" b="1" i="0" dirty="0">
                <a:effectLst/>
                <a:latin typeface="Arial" panose="020B0604020202020204" pitchFamily="34" charset="0"/>
                <a:ea typeface="Calibri" panose="020F0502020204030204" pitchFamily="34" charset="0"/>
                <a:cs typeface="Arial" panose="020B0604020202020204" pitchFamily="34" charset="0"/>
              </a:rPr>
              <a:t> 23 </a:t>
            </a:r>
            <a:r>
              <a:rPr lang="en-US" sz="1200" b="0" i="0" dirty="0">
                <a:effectLst/>
                <a:latin typeface="Arial" panose="020B0604020202020204" pitchFamily="34" charset="0"/>
                <a:ea typeface="Calibri" panose="020F0502020204030204" pitchFamily="34" charset="0"/>
                <a:cs typeface="Arial" panose="020B0604020202020204" pitchFamily="34" charset="0"/>
              </a:rPr>
              <a:t>Whose soever sins ye remit, they are remitted unto them; and whose soever sins ye retain, they are retained.</a:t>
            </a:r>
            <a:r>
              <a:rPr lang="en-US" sz="1200" b="1" i="0" dirty="0">
                <a:effectLst/>
                <a:latin typeface="Arial" panose="020B0604020202020204" pitchFamily="34" charset="0"/>
                <a:ea typeface="Calibri" panose="020F0502020204030204" pitchFamily="34" charset="0"/>
                <a:cs typeface="Arial" panose="020B0604020202020204" pitchFamily="34" charset="0"/>
              </a:rPr>
              <a:t> 24 </a:t>
            </a:r>
            <a:r>
              <a:rPr lang="en-US" sz="1200" b="0" i="0" dirty="0">
                <a:effectLst/>
                <a:latin typeface="Arial" panose="020B0604020202020204" pitchFamily="34" charset="0"/>
                <a:ea typeface="Calibri" panose="020F0502020204030204" pitchFamily="34" charset="0"/>
                <a:cs typeface="Arial" panose="020B0604020202020204" pitchFamily="34" charset="0"/>
              </a:rPr>
              <a:t>But Thomas, one of the twelve, called Didymus, was not with them when Jesus came. </a:t>
            </a:r>
            <a:r>
              <a:rPr lang="en-US" sz="1200" b="1" i="0" dirty="0">
                <a:effectLst/>
                <a:latin typeface="Arial" panose="020B0604020202020204" pitchFamily="34" charset="0"/>
                <a:ea typeface="Calibri" panose="020F0502020204030204" pitchFamily="34" charset="0"/>
                <a:cs typeface="Arial" panose="020B0604020202020204" pitchFamily="34" charset="0"/>
              </a:rPr>
              <a:t>25</a:t>
            </a:r>
            <a:r>
              <a:rPr lang="en-US" sz="1200" b="0" i="0" dirty="0">
                <a:effectLst/>
                <a:latin typeface="Arial" panose="020B0604020202020204" pitchFamily="34" charset="0"/>
                <a:ea typeface="Calibri" panose="020F0502020204030204" pitchFamily="34" charset="0"/>
                <a:cs typeface="Arial" panose="020B0604020202020204" pitchFamily="34" charset="0"/>
              </a:rPr>
              <a:t> The other disciples therefore said unto him, We have seen the Lord. But he said unto them, Except I shall see in his hands the print of the nails, and put my finger into the print of the nails, and thrust my hand into his side, I will not believe.</a:t>
            </a:r>
            <a:r>
              <a:rPr lang="en-US" sz="1200" b="1" i="0" dirty="0">
                <a:effectLst/>
                <a:latin typeface="Arial" panose="020B0604020202020204" pitchFamily="34" charset="0"/>
                <a:ea typeface="Calibri" panose="020F0502020204030204" pitchFamily="34" charset="0"/>
                <a:cs typeface="Arial" panose="020B0604020202020204" pitchFamily="34" charset="0"/>
              </a:rPr>
              <a:t> 26 </a:t>
            </a:r>
            <a:r>
              <a:rPr lang="en-US" sz="1200" b="0" i="0" dirty="0">
                <a:effectLst/>
                <a:latin typeface="Arial" panose="020B0604020202020204" pitchFamily="34" charset="0"/>
                <a:ea typeface="Calibri" panose="020F0502020204030204" pitchFamily="34" charset="0"/>
                <a:cs typeface="Arial" panose="020B0604020202020204" pitchFamily="34" charset="0"/>
              </a:rPr>
              <a:t>And after eight days again his disciples were within, and Thomas with them: then came Jesus, the doors being shut, and stood in the midst, and said, Peace be unto you. </a:t>
            </a:r>
            <a:r>
              <a:rPr lang="en-US" sz="1200" b="1" i="0" dirty="0">
                <a:effectLst/>
                <a:latin typeface="Arial" panose="020B0604020202020204" pitchFamily="34" charset="0"/>
                <a:ea typeface="Calibri" panose="020F0502020204030204" pitchFamily="34" charset="0"/>
                <a:cs typeface="Arial" panose="020B0604020202020204" pitchFamily="34" charset="0"/>
              </a:rPr>
              <a:t>27</a:t>
            </a:r>
            <a:r>
              <a:rPr lang="en-US" sz="1200" b="0" i="0" dirty="0">
                <a:effectLst/>
                <a:latin typeface="Arial" panose="020B0604020202020204" pitchFamily="34" charset="0"/>
                <a:ea typeface="Calibri" panose="020F0502020204030204" pitchFamily="34" charset="0"/>
                <a:cs typeface="Arial" panose="020B0604020202020204" pitchFamily="34" charset="0"/>
              </a:rPr>
              <a:t> Then saith he to Thomas, Reach hither thy finger, and behold my hands; and reach hither thy hand, and thrust it into my side: and be not faithless, but believing. 28 And Thomas answered and said unto him, My Lord and my God.</a:t>
            </a:r>
            <a:r>
              <a:rPr lang="en-US" sz="1200" b="1" i="0" dirty="0">
                <a:effectLst/>
                <a:latin typeface="Arial" panose="020B0604020202020204" pitchFamily="34" charset="0"/>
                <a:ea typeface="Calibri" panose="020F0502020204030204" pitchFamily="34" charset="0"/>
                <a:cs typeface="Arial" panose="020B0604020202020204" pitchFamily="34" charset="0"/>
              </a:rPr>
              <a:t> 29 </a:t>
            </a:r>
            <a:r>
              <a:rPr lang="en-US" sz="1200" b="0" i="0" dirty="0">
                <a:effectLst/>
                <a:latin typeface="Arial" panose="020B0604020202020204" pitchFamily="34" charset="0"/>
                <a:ea typeface="Calibri" panose="020F0502020204030204" pitchFamily="34" charset="0"/>
                <a:cs typeface="Arial" panose="020B0604020202020204" pitchFamily="34" charset="0"/>
              </a:rPr>
              <a:t>Jesus saith unto him, Thomas, because thou hast seen me, thou hast believed: blessed are they that have not seen, and yet have believed.</a:t>
            </a:r>
            <a:r>
              <a:rPr lang="en-US" sz="1200" b="1" i="0" dirty="0">
                <a:effectLst/>
                <a:latin typeface="Arial" panose="020B0604020202020204" pitchFamily="34" charset="0"/>
                <a:ea typeface="Calibri" panose="020F0502020204030204" pitchFamily="34" charset="0"/>
                <a:cs typeface="Arial" panose="020B0604020202020204" pitchFamily="34" charset="0"/>
              </a:rPr>
              <a:t> 30 </a:t>
            </a:r>
            <a:r>
              <a:rPr lang="en-US" sz="1200" b="0" i="0" dirty="0">
                <a:effectLst/>
                <a:latin typeface="Arial" panose="020B0604020202020204" pitchFamily="34" charset="0"/>
                <a:ea typeface="Calibri" panose="020F0502020204030204" pitchFamily="34" charset="0"/>
                <a:cs typeface="Arial" panose="020B0604020202020204" pitchFamily="34" charset="0"/>
              </a:rPr>
              <a:t>And many other signs truly did Jesus in the presence of his disciples, which are not written in this book:</a:t>
            </a:r>
          </a:p>
        </p:txBody>
      </p:sp>
      <p:sp>
        <p:nvSpPr>
          <p:cNvPr id="4" name="Date Placeholder 3"/>
          <p:cNvSpPr>
            <a:spLocks noGrp="1"/>
          </p:cNvSpPr>
          <p:nvPr>
            <p:ph type="dt" idx="1"/>
          </p:nvPr>
        </p:nvSpPr>
        <p:spPr/>
        <p:txBody>
          <a:bodyPr/>
          <a:lstStyle/>
          <a:p>
            <a:r>
              <a:rPr lang="en-US"/>
              <a:t>4/17/2022 PM</a:t>
            </a:r>
          </a:p>
        </p:txBody>
      </p:sp>
      <p:sp>
        <p:nvSpPr>
          <p:cNvPr id="5" name="Slide Number Placeholder 4"/>
          <p:cNvSpPr>
            <a:spLocks noGrp="1"/>
          </p:cNvSpPr>
          <p:nvPr>
            <p:ph type="sldNum" sz="quarter" idx="5"/>
          </p:nvPr>
        </p:nvSpPr>
        <p:spPr/>
        <p:txBody>
          <a:bodyPr/>
          <a:lstStyle/>
          <a:p>
            <a:fld id="{B0DDF2AA-7281-44A6-AED2-5896CA503D69}" type="slidenum">
              <a:rPr lang="en-US" smtClean="0"/>
              <a:t>9</a:t>
            </a:fld>
            <a:endParaRPr lang="en-US"/>
          </a:p>
        </p:txBody>
      </p:sp>
    </p:spTree>
    <p:extLst>
      <p:ext uri="{BB962C8B-B14F-4D97-AF65-F5344CB8AC3E}">
        <p14:creationId xmlns:p14="http://schemas.microsoft.com/office/powerpoint/2010/main" val="122884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5815-E604-4A16-9E06-EC43A8516DE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A6A0C92-3EBD-4931-9E40-BE2A03BF6A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755C4F2-332F-41AC-89B1-281C3B4452EC}"/>
              </a:ext>
            </a:extLst>
          </p:cNvPr>
          <p:cNvSpPr>
            <a:spLocks noGrp="1"/>
          </p:cNvSpPr>
          <p:nvPr>
            <p:ph type="dt" sz="half" idx="10"/>
          </p:nvPr>
        </p:nvSpPr>
        <p:spPr/>
        <p:txBody>
          <a:bodyPr/>
          <a:lstStyle/>
          <a:p>
            <a:fld id="{580B475C-EE7A-4FCD-B815-F2A8DDD04C51}" type="datetime1">
              <a:rPr lang="en-US" smtClean="0"/>
              <a:t>4/17/2022</a:t>
            </a:fld>
            <a:endParaRPr lang="en-US" dirty="0"/>
          </a:p>
        </p:txBody>
      </p:sp>
      <p:sp>
        <p:nvSpPr>
          <p:cNvPr id="5" name="Footer Placeholder 4">
            <a:extLst>
              <a:ext uri="{FF2B5EF4-FFF2-40B4-BE49-F238E27FC236}">
                <a16:creationId xmlns:a16="http://schemas.microsoft.com/office/drawing/2014/main" id="{67B011F6-9F65-4A16-838E-E719DF679DA6}"/>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E6D5183F-67B2-4205-A05E-0D2785A4CC49}"/>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25536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EF54-2C24-4311-8968-A24FDC3F60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9F93F-C7D9-4959-92BE-1421727EFC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A7F63-CC97-45AD-8AE2-7FEC5AA8B28D}"/>
              </a:ext>
            </a:extLst>
          </p:cNvPr>
          <p:cNvSpPr>
            <a:spLocks noGrp="1"/>
          </p:cNvSpPr>
          <p:nvPr>
            <p:ph type="dt" sz="half" idx="10"/>
          </p:nvPr>
        </p:nvSpPr>
        <p:spPr/>
        <p:txBody>
          <a:bodyPr/>
          <a:lstStyle/>
          <a:p>
            <a:fld id="{FD1D2F18-51C0-4C33-B313-F9A9F6D67F62}" type="datetime1">
              <a:rPr lang="en-US" smtClean="0"/>
              <a:t>4/17/2022</a:t>
            </a:fld>
            <a:endParaRPr lang="en-US"/>
          </a:p>
        </p:txBody>
      </p:sp>
      <p:sp>
        <p:nvSpPr>
          <p:cNvPr id="5" name="Footer Placeholder 4">
            <a:extLst>
              <a:ext uri="{FF2B5EF4-FFF2-40B4-BE49-F238E27FC236}">
                <a16:creationId xmlns:a16="http://schemas.microsoft.com/office/drawing/2014/main" id="{F86CBEF2-23BE-4D60-BEF4-B6F11E0000B5}"/>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E2E23808-F4B9-48F5-ABD6-520510230651}"/>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24833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C23161-B495-4D0D-B0DD-CC5D9498E51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443D0-B9C6-44C1-B39E-C0E2164C47F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CE48F-4EE0-4BDD-A0DE-C7C2A6C5BB32}"/>
              </a:ext>
            </a:extLst>
          </p:cNvPr>
          <p:cNvSpPr>
            <a:spLocks noGrp="1"/>
          </p:cNvSpPr>
          <p:nvPr>
            <p:ph type="dt" sz="half" idx="10"/>
          </p:nvPr>
        </p:nvSpPr>
        <p:spPr/>
        <p:txBody>
          <a:bodyPr/>
          <a:lstStyle/>
          <a:p>
            <a:fld id="{0DF49A9D-D1A3-4E39-8446-C58DDD1F5A36}" type="datetime1">
              <a:rPr lang="en-US" smtClean="0"/>
              <a:t>4/17/2022</a:t>
            </a:fld>
            <a:endParaRPr lang="en-US"/>
          </a:p>
        </p:txBody>
      </p:sp>
      <p:sp>
        <p:nvSpPr>
          <p:cNvPr id="5" name="Footer Placeholder 4">
            <a:extLst>
              <a:ext uri="{FF2B5EF4-FFF2-40B4-BE49-F238E27FC236}">
                <a16:creationId xmlns:a16="http://schemas.microsoft.com/office/drawing/2014/main" id="{B87667E8-FB99-419F-AE90-58ECF0FAD4C9}"/>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7523C048-8102-49B1-855C-E98CFDFE03FC}"/>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26606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D1E4-C4D4-403D-8804-7C40FFD7B5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729F5-3F2D-4CCB-9532-E30A47F53C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8F464-BC22-4A0B-8E25-4BB8EE5EAEAD}"/>
              </a:ext>
            </a:extLst>
          </p:cNvPr>
          <p:cNvSpPr>
            <a:spLocks noGrp="1"/>
          </p:cNvSpPr>
          <p:nvPr>
            <p:ph type="dt" sz="half" idx="10"/>
          </p:nvPr>
        </p:nvSpPr>
        <p:spPr/>
        <p:txBody>
          <a:bodyPr/>
          <a:lstStyle/>
          <a:p>
            <a:fld id="{7923C1DC-296B-4A2E-B0B3-3F1F0BC81580}" type="datetime1">
              <a:rPr lang="en-US" smtClean="0"/>
              <a:t>4/17/2022</a:t>
            </a:fld>
            <a:endParaRPr lang="en-US"/>
          </a:p>
        </p:txBody>
      </p:sp>
      <p:sp>
        <p:nvSpPr>
          <p:cNvPr id="5" name="Footer Placeholder 4">
            <a:extLst>
              <a:ext uri="{FF2B5EF4-FFF2-40B4-BE49-F238E27FC236}">
                <a16:creationId xmlns:a16="http://schemas.microsoft.com/office/drawing/2014/main" id="{FAA43DAC-F735-4CEE-896A-E8F65087E258}"/>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649AB622-805A-418C-978B-1FF7A5685644}"/>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01595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FCA-39DC-4620-A3A7-322D5D6CD7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B2211DA-A6C9-40EF-B3C1-5C6DF17CE7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10B8C-B12F-4485-85FA-3E66F44178BD}"/>
              </a:ext>
            </a:extLst>
          </p:cNvPr>
          <p:cNvSpPr>
            <a:spLocks noGrp="1"/>
          </p:cNvSpPr>
          <p:nvPr>
            <p:ph type="dt" sz="half" idx="10"/>
          </p:nvPr>
        </p:nvSpPr>
        <p:spPr/>
        <p:txBody>
          <a:bodyPr/>
          <a:lstStyle/>
          <a:p>
            <a:fld id="{850AB7DA-7F64-4D8D-B7D7-71B7EEB83D1F}" type="datetime1">
              <a:rPr lang="en-US" smtClean="0"/>
              <a:t>4/17/2022</a:t>
            </a:fld>
            <a:endParaRPr lang="en-US"/>
          </a:p>
        </p:txBody>
      </p:sp>
      <p:sp>
        <p:nvSpPr>
          <p:cNvPr id="5" name="Footer Placeholder 4">
            <a:extLst>
              <a:ext uri="{FF2B5EF4-FFF2-40B4-BE49-F238E27FC236}">
                <a16:creationId xmlns:a16="http://schemas.microsoft.com/office/drawing/2014/main" id="{FADE704D-A048-494B-B1B9-EB821150272D}"/>
              </a:ext>
            </a:extLst>
          </p:cNvPr>
          <p:cNvSpPr>
            <a:spLocks noGrp="1"/>
          </p:cNvSpPr>
          <p:nvPr>
            <p:ph type="ftr" sz="quarter" idx="11"/>
          </p:nvPr>
        </p:nvSpPr>
        <p:spPr/>
        <p:txBody>
          <a:bodyPr/>
          <a:lstStyle/>
          <a:p>
            <a:r>
              <a:rPr lang="en-US"/>
              <a:t>Add a footer</a:t>
            </a:r>
          </a:p>
        </p:txBody>
      </p:sp>
      <p:sp>
        <p:nvSpPr>
          <p:cNvPr id="6" name="Slide Number Placeholder 5">
            <a:extLst>
              <a:ext uri="{FF2B5EF4-FFF2-40B4-BE49-F238E27FC236}">
                <a16:creationId xmlns:a16="http://schemas.microsoft.com/office/drawing/2014/main" id="{2974D33F-E0E1-4D11-A803-248DDDF1D4B0}"/>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71305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64DC-FE14-471D-9AAB-64FC5CBDC2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4F6B61-D89A-49BE-9BC0-2FA4B094EA2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2B408-D688-40C3-9BDD-B43B1536813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91FB02-1372-4518-9ECD-745D4E9F594E}"/>
              </a:ext>
            </a:extLst>
          </p:cNvPr>
          <p:cNvSpPr>
            <a:spLocks noGrp="1"/>
          </p:cNvSpPr>
          <p:nvPr>
            <p:ph type="dt" sz="half" idx="10"/>
          </p:nvPr>
        </p:nvSpPr>
        <p:spPr/>
        <p:txBody>
          <a:bodyPr/>
          <a:lstStyle/>
          <a:p>
            <a:fld id="{0E59152A-2B5D-46C6-B94C-A8585212B272}" type="datetime1">
              <a:rPr lang="en-US" smtClean="0"/>
              <a:t>4/17/2022</a:t>
            </a:fld>
            <a:endParaRPr lang="en-US"/>
          </a:p>
        </p:txBody>
      </p:sp>
      <p:sp>
        <p:nvSpPr>
          <p:cNvPr id="6" name="Footer Placeholder 5">
            <a:extLst>
              <a:ext uri="{FF2B5EF4-FFF2-40B4-BE49-F238E27FC236}">
                <a16:creationId xmlns:a16="http://schemas.microsoft.com/office/drawing/2014/main" id="{2D55902F-4364-492A-8C43-2908CE423139}"/>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7D60A534-F110-4503-8491-926738205BB4}"/>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60375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1BC5-9131-4D38-8A57-B042ADC211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2E2A7D-036A-42F2-96EB-1A8CE3FEFB7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AD6F7-A47A-4E8E-B5B8-E8D73FBEE65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2FE308-972F-4C06-B58B-236DDE9333D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E2952F3-4445-4188-B20D-6A87AC471A9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EC061D-EF62-4113-B78E-F2FD70CEF0F0}"/>
              </a:ext>
            </a:extLst>
          </p:cNvPr>
          <p:cNvSpPr>
            <a:spLocks noGrp="1"/>
          </p:cNvSpPr>
          <p:nvPr>
            <p:ph type="dt" sz="half" idx="10"/>
          </p:nvPr>
        </p:nvSpPr>
        <p:spPr/>
        <p:txBody>
          <a:bodyPr/>
          <a:lstStyle/>
          <a:p>
            <a:fld id="{B8D3D2CD-11D2-4B03-918F-64DABB64380B}" type="datetime1">
              <a:rPr lang="en-US" smtClean="0"/>
              <a:t>4/17/2022</a:t>
            </a:fld>
            <a:endParaRPr lang="en-US"/>
          </a:p>
        </p:txBody>
      </p:sp>
      <p:sp>
        <p:nvSpPr>
          <p:cNvPr id="8" name="Footer Placeholder 7">
            <a:extLst>
              <a:ext uri="{FF2B5EF4-FFF2-40B4-BE49-F238E27FC236}">
                <a16:creationId xmlns:a16="http://schemas.microsoft.com/office/drawing/2014/main" id="{7E3E48CD-0442-4554-A70F-52D0829B898E}"/>
              </a:ext>
            </a:extLst>
          </p:cNvPr>
          <p:cNvSpPr>
            <a:spLocks noGrp="1"/>
          </p:cNvSpPr>
          <p:nvPr>
            <p:ph type="ftr" sz="quarter" idx="11"/>
          </p:nvPr>
        </p:nvSpPr>
        <p:spPr/>
        <p:txBody>
          <a:bodyPr/>
          <a:lstStyle/>
          <a:p>
            <a:r>
              <a:rPr lang="en-US"/>
              <a:t>Add a footer</a:t>
            </a:r>
          </a:p>
        </p:txBody>
      </p:sp>
      <p:sp>
        <p:nvSpPr>
          <p:cNvPr id="9" name="Slide Number Placeholder 8">
            <a:extLst>
              <a:ext uri="{FF2B5EF4-FFF2-40B4-BE49-F238E27FC236}">
                <a16:creationId xmlns:a16="http://schemas.microsoft.com/office/drawing/2014/main" id="{67E9B1E0-4301-43AB-B7FE-0DA5498ACF15}"/>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74551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8F5F-A560-4A3C-B978-23CBF29671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F46D2-059B-4A1B-8598-C4AB96BB0989}"/>
              </a:ext>
            </a:extLst>
          </p:cNvPr>
          <p:cNvSpPr>
            <a:spLocks noGrp="1"/>
          </p:cNvSpPr>
          <p:nvPr>
            <p:ph type="dt" sz="half" idx="10"/>
          </p:nvPr>
        </p:nvSpPr>
        <p:spPr/>
        <p:txBody>
          <a:bodyPr/>
          <a:lstStyle/>
          <a:p>
            <a:fld id="{97DD3D10-257A-4E71-9E85-DA9121FE43A4}" type="datetime1">
              <a:rPr lang="en-US" smtClean="0"/>
              <a:t>4/17/2022</a:t>
            </a:fld>
            <a:endParaRPr lang="en-US"/>
          </a:p>
        </p:txBody>
      </p:sp>
      <p:sp>
        <p:nvSpPr>
          <p:cNvPr id="4" name="Footer Placeholder 3">
            <a:extLst>
              <a:ext uri="{FF2B5EF4-FFF2-40B4-BE49-F238E27FC236}">
                <a16:creationId xmlns:a16="http://schemas.microsoft.com/office/drawing/2014/main" id="{9015293A-175B-4099-81BE-9C8495E5D445}"/>
              </a:ext>
            </a:extLst>
          </p:cNvPr>
          <p:cNvSpPr>
            <a:spLocks noGrp="1"/>
          </p:cNvSpPr>
          <p:nvPr>
            <p:ph type="ftr" sz="quarter" idx="11"/>
          </p:nvPr>
        </p:nvSpPr>
        <p:spPr/>
        <p:txBody>
          <a:bodyPr/>
          <a:lstStyle/>
          <a:p>
            <a:r>
              <a:rPr lang="en-US"/>
              <a:t>Add a footer</a:t>
            </a:r>
          </a:p>
        </p:txBody>
      </p:sp>
      <p:sp>
        <p:nvSpPr>
          <p:cNvPr id="5" name="Slide Number Placeholder 4">
            <a:extLst>
              <a:ext uri="{FF2B5EF4-FFF2-40B4-BE49-F238E27FC236}">
                <a16:creationId xmlns:a16="http://schemas.microsoft.com/office/drawing/2014/main" id="{605F7D24-B055-4B8E-B091-AA343C7DDFEA}"/>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63700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260A0-3F6B-4023-A90A-087397B3B627}"/>
              </a:ext>
            </a:extLst>
          </p:cNvPr>
          <p:cNvSpPr>
            <a:spLocks noGrp="1"/>
          </p:cNvSpPr>
          <p:nvPr>
            <p:ph type="dt" sz="half" idx="10"/>
          </p:nvPr>
        </p:nvSpPr>
        <p:spPr/>
        <p:txBody>
          <a:bodyPr/>
          <a:lstStyle/>
          <a:p>
            <a:fld id="{06DE22DA-1CC6-44F6-8E5C-B677D16AD3AE}" type="datetime1">
              <a:rPr lang="en-US" smtClean="0"/>
              <a:t>4/17/2022</a:t>
            </a:fld>
            <a:endParaRPr lang="en-US"/>
          </a:p>
        </p:txBody>
      </p:sp>
      <p:sp>
        <p:nvSpPr>
          <p:cNvPr id="3" name="Footer Placeholder 2">
            <a:extLst>
              <a:ext uri="{FF2B5EF4-FFF2-40B4-BE49-F238E27FC236}">
                <a16:creationId xmlns:a16="http://schemas.microsoft.com/office/drawing/2014/main" id="{3CF0A6A4-3BC3-4194-98A1-A9AF53702F21}"/>
              </a:ext>
            </a:extLst>
          </p:cNvPr>
          <p:cNvSpPr>
            <a:spLocks noGrp="1"/>
          </p:cNvSpPr>
          <p:nvPr>
            <p:ph type="ftr" sz="quarter" idx="11"/>
          </p:nvPr>
        </p:nvSpPr>
        <p:spPr/>
        <p:txBody>
          <a:bodyPr/>
          <a:lstStyle/>
          <a:p>
            <a:r>
              <a:rPr lang="en-US"/>
              <a:t>Add a footer</a:t>
            </a:r>
          </a:p>
        </p:txBody>
      </p:sp>
      <p:sp>
        <p:nvSpPr>
          <p:cNvPr id="4" name="Slide Number Placeholder 3">
            <a:extLst>
              <a:ext uri="{FF2B5EF4-FFF2-40B4-BE49-F238E27FC236}">
                <a16:creationId xmlns:a16="http://schemas.microsoft.com/office/drawing/2014/main" id="{BF787A19-93A0-4791-8589-3E6F3B64F78E}"/>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06003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EA8E-8F23-4903-8E02-C802D84CC36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EF4F51C-CB8B-4FF2-B250-C798713B10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C119E0-7E5B-4F31-AE37-F55E52B695D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D86657-77A0-4AC0-8937-2602A4EDF355}"/>
              </a:ext>
            </a:extLst>
          </p:cNvPr>
          <p:cNvSpPr>
            <a:spLocks noGrp="1"/>
          </p:cNvSpPr>
          <p:nvPr>
            <p:ph type="dt" sz="half" idx="10"/>
          </p:nvPr>
        </p:nvSpPr>
        <p:spPr/>
        <p:txBody>
          <a:bodyPr/>
          <a:lstStyle/>
          <a:p>
            <a:fld id="{2CBA019F-AA92-44DF-B8C9-FB674BE342D8}" type="datetime1">
              <a:rPr lang="en-US" smtClean="0"/>
              <a:t>4/17/2022</a:t>
            </a:fld>
            <a:endParaRPr lang="en-US"/>
          </a:p>
        </p:txBody>
      </p:sp>
      <p:sp>
        <p:nvSpPr>
          <p:cNvPr id="6" name="Footer Placeholder 5">
            <a:extLst>
              <a:ext uri="{FF2B5EF4-FFF2-40B4-BE49-F238E27FC236}">
                <a16:creationId xmlns:a16="http://schemas.microsoft.com/office/drawing/2014/main" id="{A3D7160B-D18A-44A9-8299-92566D06BEAD}"/>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55005567-9CB0-4EA8-869B-94E69438D01A}"/>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63900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38EE-E543-4A8F-AEEB-16DC3A3E0FF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215BC2E-6C90-445D-8C68-07C69F2F46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C5640CA-DF67-4CAE-BBE1-F271177760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58FC45-8387-4110-8B9E-29E89E3D3F8C}"/>
              </a:ext>
            </a:extLst>
          </p:cNvPr>
          <p:cNvSpPr>
            <a:spLocks noGrp="1"/>
          </p:cNvSpPr>
          <p:nvPr>
            <p:ph type="dt" sz="half" idx="10"/>
          </p:nvPr>
        </p:nvSpPr>
        <p:spPr/>
        <p:txBody>
          <a:bodyPr/>
          <a:lstStyle/>
          <a:p>
            <a:fld id="{D60353D3-F400-4ACF-A772-8853037D4568}" type="datetime1">
              <a:rPr lang="en-US" smtClean="0"/>
              <a:t>4/17/2022</a:t>
            </a:fld>
            <a:endParaRPr lang="en-US"/>
          </a:p>
        </p:txBody>
      </p:sp>
      <p:sp>
        <p:nvSpPr>
          <p:cNvPr id="6" name="Footer Placeholder 5">
            <a:extLst>
              <a:ext uri="{FF2B5EF4-FFF2-40B4-BE49-F238E27FC236}">
                <a16:creationId xmlns:a16="http://schemas.microsoft.com/office/drawing/2014/main" id="{E2E21F14-D55D-418C-9BDE-FC0236EF4315}"/>
              </a:ext>
            </a:extLst>
          </p:cNvPr>
          <p:cNvSpPr>
            <a:spLocks noGrp="1"/>
          </p:cNvSpPr>
          <p:nvPr>
            <p:ph type="ftr" sz="quarter" idx="11"/>
          </p:nvPr>
        </p:nvSpPr>
        <p:spPr/>
        <p:txBody>
          <a:bodyPr/>
          <a:lstStyle/>
          <a:p>
            <a:r>
              <a:rPr lang="en-US"/>
              <a:t>Add a footer</a:t>
            </a:r>
          </a:p>
        </p:txBody>
      </p:sp>
      <p:sp>
        <p:nvSpPr>
          <p:cNvPr id="7" name="Slide Number Placeholder 6">
            <a:extLst>
              <a:ext uri="{FF2B5EF4-FFF2-40B4-BE49-F238E27FC236}">
                <a16:creationId xmlns:a16="http://schemas.microsoft.com/office/drawing/2014/main" id="{DC0FC296-97AC-4492-8675-934FA57BCB32}"/>
              </a:ext>
            </a:extLst>
          </p:cNvPr>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53943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D0656E-396D-4972-BAB1-B1333563B1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99F7E-685F-49E0-B5AB-90CD5AC45A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5F58B-3486-42FE-BFBD-7D3D79DC1F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4735EC-60E2-4D33-9723-0FDAEEC26641}" type="datetime1">
              <a:rPr lang="en-US" smtClean="0"/>
              <a:pPr/>
              <a:t>4/17/2022</a:t>
            </a:fld>
            <a:endParaRPr lang="en-US" dirty="0"/>
          </a:p>
        </p:txBody>
      </p:sp>
      <p:sp>
        <p:nvSpPr>
          <p:cNvPr id="5" name="Footer Placeholder 4">
            <a:extLst>
              <a:ext uri="{FF2B5EF4-FFF2-40B4-BE49-F238E27FC236}">
                <a16:creationId xmlns:a16="http://schemas.microsoft.com/office/drawing/2014/main" id="{D1AFA4FD-D25C-45A4-BF7D-D3C85A0280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Add a footer</a:t>
            </a:r>
          </a:p>
        </p:txBody>
      </p:sp>
      <p:sp>
        <p:nvSpPr>
          <p:cNvPr id="6" name="Slide Number Placeholder 5">
            <a:extLst>
              <a:ext uri="{FF2B5EF4-FFF2-40B4-BE49-F238E27FC236}">
                <a16:creationId xmlns:a16="http://schemas.microsoft.com/office/drawing/2014/main" id="{60710CB0-9FAA-4453-A707-5BB283A9EC7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8962713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58" userDrawn="1">
          <p15:clr>
            <a:srgbClr val="F26B43"/>
          </p15:clr>
        </p15:guide>
        <p15:guide id="4" pos="5220" userDrawn="1">
          <p15:clr>
            <a:srgbClr val="F26B43"/>
          </p15:clr>
        </p15:guide>
        <p15:guide id="5"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69F6B031-DE34-4FE3-8B2E-E0D0E3CE0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42530" y="1391963"/>
            <a:ext cx="4399642" cy="4074074"/>
          </a:xfrm>
        </p:spPr>
        <p:txBody>
          <a:bodyPr>
            <a:normAutofit/>
          </a:bodyPr>
          <a:lstStyle/>
          <a:p>
            <a:pPr algn="l"/>
            <a:r>
              <a:rPr lang="en-US" sz="8800" b="1" dirty="0">
                <a:latin typeface="Candara" panose="020E0502030303020204" pitchFamily="34" charset="0"/>
              </a:rPr>
              <a:t>Raised With Christ</a:t>
            </a:r>
          </a:p>
        </p:txBody>
      </p:sp>
      <p:sp>
        <p:nvSpPr>
          <p:cNvPr id="80" name="Rectangle 79">
            <a:extLst>
              <a:ext uri="{FF2B5EF4-FFF2-40B4-BE49-F238E27FC236}">
                <a16:creationId xmlns:a16="http://schemas.microsoft.com/office/drawing/2014/main" id="{89B6E880-5229-40E0-B50C-3D8E1FD9B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31655" y="89535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213603BF-1C60-4F3F-979D-B685D24A7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2940933" cy="5074920"/>
          </a:xfrm>
          <a:prstGeom prst="rect">
            <a:avLst/>
          </a:prstGeom>
          <a:solidFill>
            <a:srgbClr val="687074"/>
          </a:solidFill>
          <a:ln>
            <a:noFill/>
          </a:ln>
          <a:effectLst>
            <a:outerShdw blurRad="406400" dist="317500" dir="5400000" sx="89000" sy="8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374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6801A-20E0-468A-8735-A4B8FC469869}"/>
              </a:ext>
            </a:extLst>
          </p:cNvPr>
          <p:cNvSpPr>
            <a:spLocks noGrp="1"/>
          </p:cNvSpPr>
          <p:nvPr>
            <p:ph type="title"/>
          </p:nvPr>
        </p:nvSpPr>
        <p:spPr>
          <a:xfrm>
            <a:off x="1139605" y="211511"/>
            <a:ext cx="7673630" cy="1119748"/>
          </a:xfrm>
          <a:solidFill>
            <a:schemeClr val="bg1">
              <a:lumMod val="95000"/>
            </a:schemeClr>
          </a:solidFill>
        </p:spPr>
        <p:txBody>
          <a:bodyPr>
            <a:noAutofit/>
          </a:bodyPr>
          <a:lstStyle/>
          <a:p>
            <a:r>
              <a:rPr lang="en-US" sz="3600" b="1" dirty="0">
                <a:latin typeface="Candara" panose="020E0502030303020204" pitchFamily="34" charset="0"/>
              </a:rPr>
              <a:t>If Not Preceded By A Scriptural Understanding </a:t>
            </a:r>
          </a:p>
        </p:txBody>
      </p:sp>
      <p:sp>
        <p:nvSpPr>
          <p:cNvPr id="4" name="Rectangle 3">
            <a:extLst>
              <a:ext uri="{FF2B5EF4-FFF2-40B4-BE49-F238E27FC236}">
                <a16:creationId xmlns:a16="http://schemas.microsoft.com/office/drawing/2014/main" id="{B5708C1C-E654-43BB-B482-C41EA8406511}"/>
              </a:ext>
            </a:extLst>
          </p:cNvPr>
          <p:cNvSpPr/>
          <p:nvPr/>
        </p:nvSpPr>
        <p:spPr>
          <a:xfrm rot="16200000">
            <a:off x="-3023813" y="3403484"/>
            <a:ext cx="6965578" cy="707886"/>
          </a:xfrm>
          <a:prstGeom prst="rect">
            <a:avLst/>
          </a:prstGeom>
          <a:noFill/>
        </p:spPr>
        <p:txBody>
          <a:bodyPr wrap="square" lIns="91440" tIns="45720" rIns="91440" bIns="45720">
            <a:spAutoFit/>
          </a:bodyPr>
          <a:lstStyle/>
          <a:p>
            <a:pPr algn="ct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Baptism Does No Good</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5" name="Arrow: Bent 4">
            <a:extLst>
              <a:ext uri="{FF2B5EF4-FFF2-40B4-BE49-F238E27FC236}">
                <a16:creationId xmlns:a16="http://schemas.microsoft.com/office/drawing/2014/main" id="{66B906D0-2032-492B-9E7C-083B786031EA}"/>
              </a:ext>
            </a:extLst>
          </p:cNvPr>
          <p:cNvSpPr/>
          <p:nvPr/>
        </p:nvSpPr>
        <p:spPr>
          <a:xfrm>
            <a:off x="330765" y="451504"/>
            <a:ext cx="707888" cy="639762"/>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1">
            <a:extLst>
              <a:ext uri="{FF2B5EF4-FFF2-40B4-BE49-F238E27FC236}">
                <a16:creationId xmlns:a16="http://schemas.microsoft.com/office/drawing/2014/main" id="{53BD6E09-C0DF-4BCE-AEA8-2D4902440586}"/>
              </a:ext>
            </a:extLst>
          </p:cNvPr>
          <p:cNvSpPr txBox="1">
            <a:spLocks/>
          </p:cNvSpPr>
          <p:nvPr/>
        </p:nvSpPr>
        <p:spPr>
          <a:xfrm>
            <a:off x="1139605" y="1459076"/>
            <a:ext cx="7673630" cy="1026547"/>
          </a:xfrm>
          <a:prstGeom prst="rect">
            <a:avLst/>
          </a:prstGeom>
          <a:solidFill>
            <a:schemeClr val="bg1">
              <a:lumMod val="95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Candara" panose="020E0502030303020204" pitchFamily="34" charset="0"/>
              </a:rPr>
              <a:t>If Not Preceded By Proper Faith In Christ </a:t>
            </a:r>
          </a:p>
        </p:txBody>
      </p:sp>
      <p:sp>
        <p:nvSpPr>
          <p:cNvPr id="9" name="Title 1">
            <a:extLst>
              <a:ext uri="{FF2B5EF4-FFF2-40B4-BE49-F238E27FC236}">
                <a16:creationId xmlns:a16="http://schemas.microsoft.com/office/drawing/2014/main" id="{C0798786-42B6-45EC-8A3E-D69F805E8FB2}"/>
              </a:ext>
            </a:extLst>
          </p:cNvPr>
          <p:cNvSpPr txBox="1">
            <a:spLocks/>
          </p:cNvSpPr>
          <p:nvPr/>
        </p:nvSpPr>
        <p:spPr>
          <a:xfrm>
            <a:off x="1139605" y="2623316"/>
            <a:ext cx="7673630" cy="1026547"/>
          </a:xfrm>
          <a:prstGeom prst="rect">
            <a:avLst/>
          </a:prstGeom>
          <a:solidFill>
            <a:schemeClr val="bg1">
              <a:lumMod val="95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Candara" panose="020E0502030303020204" pitchFamily="34" charset="0"/>
              </a:rPr>
              <a:t>If Not Preceded By True Heartfelt Repentance</a:t>
            </a:r>
          </a:p>
        </p:txBody>
      </p:sp>
      <p:sp>
        <p:nvSpPr>
          <p:cNvPr id="10" name="Title 1">
            <a:extLst>
              <a:ext uri="{FF2B5EF4-FFF2-40B4-BE49-F238E27FC236}">
                <a16:creationId xmlns:a16="http://schemas.microsoft.com/office/drawing/2014/main" id="{C39F17D3-872B-4BC0-9DCF-11F2D3D4FD3B}"/>
              </a:ext>
            </a:extLst>
          </p:cNvPr>
          <p:cNvSpPr txBox="1">
            <a:spLocks/>
          </p:cNvSpPr>
          <p:nvPr/>
        </p:nvSpPr>
        <p:spPr>
          <a:xfrm>
            <a:off x="1139605" y="3757427"/>
            <a:ext cx="7673630" cy="1026547"/>
          </a:xfrm>
          <a:prstGeom prst="rect">
            <a:avLst/>
          </a:prstGeom>
          <a:solidFill>
            <a:schemeClr val="bg1">
              <a:lumMod val="95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Candara" panose="020E0502030303020204" pitchFamily="34" charset="0"/>
              </a:rPr>
              <a:t>If Not Preceded By The Scriptural </a:t>
            </a:r>
            <a:r>
              <a:rPr lang="en-US" sz="3600" b="1" i="1" dirty="0">
                <a:latin typeface="Candara" panose="020E0502030303020204" pitchFamily="34" charset="0"/>
              </a:rPr>
              <a:t>“Good Confession”</a:t>
            </a:r>
          </a:p>
        </p:txBody>
      </p:sp>
      <p:sp>
        <p:nvSpPr>
          <p:cNvPr id="11" name="Title 1">
            <a:extLst>
              <a:ext uri="{FF2B5EF4-FFF2-40B4-BE49-F238E27FC236}">
                <a16:creationId xmlns:a16="http://schemas.microsoft.com/office/drawing/2014/main" id="{9776F7CA-E7B3-4BB7-B82A-36ECEFAF8BF5}"/>
              </a:ext>
            </a:extLst>
          </p:cNvPr>
          <p:cNvSpPr txBox="1">
            <a:spLocks/>
          </p:cNvSpPr>
          <p:nvPr/>
        </p:nvSpPr>
        <p:spPr>
          <a:xfrm>
            <a:off x="1139605" y="4891538"/>
            <a:ext cx="7673630" cy="548595"/>
          </a:xfrm>
          <a:prstGeom prst="rect">
            <a:avLst/>
          </a:prstGeom>
          <a:solidFill>
            <a:schemeClr val="bg1">
              <a:lumMod val="95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Candara" panose="020E0502030303020204" pitchFamily="34" charset="0"/>
              </a:rPr>
              <a:t>If It Is Not By Immersion In Water</a:t>
            </a:r>
          </a:p>
        </p:txBody>
      </p:sp>
      <p:sp>
        <p:nvSpPr>
          <p:cNvPr id="12" name="Title 1">
            <a:extLst>
              <a:ext uri="{FF2B5EF4-FFF2-40B4-BE49-F238E27FC236}">
                <a16:creationId xmlns:a16="http://schemas.microsoft.com/office/drawing/2014/main" id="{D9204C4B-26C9-49F8-A0E8-B0AFAE40DD2E}"/>
              </a:ext>
            </a:extLst>
          </p:cNvPr>
          <p:cNvSpPr txBox="1">
            <a:spLocks/>
          </p:cNvSpPr>
          <p:nvPr/>
        </p:nvSpPr>
        <p:spPr>
          <a:xfrm>
            <a:off x="1139605" y="5526741"/>
            <a:ext cx="7673630" cy="1119748"/>
          </a:xfrm>
          <a:prstGeom prst="rect">
            <a:avLst/>
          </a:prstGeom>
          <a:solidFill>
            <a:schemeClr val="bg1">
              <a:lumMod val="95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Candara" panose="020E0502030303020204" pitchFamily="34" charset="0"/>
              </a:rPr>
              <a:t>If Not Followed By A Faithful Life In Obedience To Christ</a:t>
            </a:r>
          </a:p>
        </p:txBody>
      </p:sp>
    </p:spTree>
    <p:extLst>
      <p:ext uri="{BB962C8B-B14F-4D97-AF65-F5344CB8AC3E}">
        <p14:creationId xmlns:p14="http://schemas.microsoft.com/office/powerpoint/2010/main" val="967914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250382" y="202432"/>
            <a:ext cx="8549106" cy="1292394"/>
          </a:xfrm>
        </p:spPr>
        <p:txBody>
          <a:bodyPr>
            <a:normAutofit/>
          </a:bodyPr>
          <a:lstStyle/>
          <a:p>
            <a:pPr algn="ctr"/>
            <a:r>
              <a:rPr lang="en-US" sz="5300" b="1" dirty="0">
                <a:solidFill>
                  <a:srgbClr val="FFFFFF"/>
                </a:solidFill>
                <a:latin typeface="Candara" panose="020E0502030303020204" pitchFamily="34" charset="0"/>
              </a:rPr>
              <a:t>Baptism Is a Burial In Water</a:t>
            </a:r>
            <a:br>
              <a:rPr lang="en-US" sz="5300" b="1" dirty="0">
                <a:solidFill>
                  <a:srgbClr val="FFFFFF"/>
                </a:solidFill>
                <a:latin typeface="Candara" panose="020E0502030303020204" pitchFamily="34" charset="0"/>
              </a:rPr>
            </a:br>
            <a:r>
              <a:rPr lang="en-US" sz="2200" dirty="0">
                <a:solidFill>
                  <a:srgbClr val="FFFFFF"/>
                </a:solidFill>
                <a:latin typeface="Candara" panose="020E0502030303020204" pitchFamily="34" charset="0"/>
              </a:rPr>
              <a:t>Romans 6:3-4</a:t>
            </a:r>
          </a:p>
        </p:txBody>
      </p:sp>
      <p:graphicFrame>
        <p:nvGraphicFramePr>
          <p:cNvPr id="9" name="Object 3">
            <a:extLst>
              <a:ext uri="{FF2B5EF4-FFF2-40B4-BE49-F238E27FC236}">
                <a16:creationId xmlns:a16="http://schemas.microsoft.com/office/drawing/2014/main" id="{4A3ADD13-261F-4184-9ABD-8AEC657C4A64}"/>
              </a:ext>
            </a:extLst>
          </p:cNvPr>
          <p:cNvGraphicFramePr>
            <a:graphicFrameLocks noChangeAspect="1"/>
          </p:cNvGraphicFramePr>
          <p:nvPr/>
        </p:nvGraphicFramePr>
        <p:xfrm>
          <a:off x="-1948" y="3413488"/>
          <a:ext cx="9193011" cy="1391953"/>
        </p:xfrm>
        <a:graphic>
          <a:graphicData uri="http://schemas.openxmlformats.org/presentationml/2006/ole">
            <mc:AlternateContent xmlns:mc="http://schemas.openxmlformats.org/markup-compatibility/2006">
              <mc:Choice xmlns:v="urn:schemas-microsoft-com:vml" Requires="v">
                <p:oleObj spid="_x0000_s1026" name="Clip" r:id="rId4" imgW="5714286" imgH="3771429" progId="MS_ClipArt_Gallery.2">
                  <p:embed/>
                </p:oleObj>
              </mc:Choice>
              <mc:Fallback>
                <p:oleObj name="Clip" r:id="rId4" imgW="5714286" imgH="3771429" progId="MS_ClipArt_Gallery.2">
                  <p:embed/>
                  <p:pic>
                    <p:nvPicPr>
                      <p:cNvPr id="9" name="Object 3">
                        <a:extLst>
                          <a:ext uri="{FF2B5EF4-FFF2-40B4-BE49-F238E27FC236}">
                            <a16:creationId xmlns:a16="http://schemas.microsoft.com/office/drawing/2014/main" id="{4A3ADD13-261F-4184-9ABD-8AEC657C4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 y="3413488"/>
                        <a:ext cx="9193011" cy="1391953"/>
                      </a:xfrm>
                      <a:prstGeom prst="rect">
                        <a:avLst/>
                      </a:prstGeom>
                      <a:noFill/>
                      <a:ln w="9525">
                        <a:solidFill>
                          <a:schemeClr val="bg1"/>
                        </a:solidFill>
                        <a:miter lim="800000"/>
                        <a:headEnd/>
                        <a:tailEnd/>
                      </a:ln>
                      <a:effectLst/>
                    </p:spPr>
                  </p:pic>
                </p:oleObj>
              </mc:Fallback>
            </mc:AlternateContent>
          </a:graphicData>
        </a:graphic>
      </p:graphicFrame>
      <p:sp>
        <p:nvSpPr>
          <p:cNvPr id="2" name="Arrow: Down 1">
            <a:extLst>
              <a:ext uri="{FF2B5EF4-FFF2-40B4-BE49-F238E27FC236}">
                <a16:creationId xmlns:a16="http://schemas.microsoft.com/office/drawing/2014/main" id="{8CD5FF47-BCA2-40B8-A362-B3FD8FC953C3}"/>
              </a:ext>
            </a:extLst>
          </p:cNvPr>
          <p:cNvSpPr/>
          <p:nvPr/>
        </p:nvSpPr>
        <p:spPr>
          <a:xfrm rot="19966500">
            <a:off x="1447761" y="3134341"/>
            <a:ext cx="417376" cy="2112056"/>
          </a:xfrm>
          <a:prstGeom prst="downArrow">
            <a:avLst>
              <a:gd name="adj1" fmla="val 28049"/>
              <a:gd name="adj2" fmla="val 583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FDAFFFB-8F71-4008-A696-C03638F0F222}"/>
              </a:ext>
            </a:extLst>
          </p:cNvPr>
          <p:cNvSpPr/>
          <p:nvPr/>
        </p:nvSpPr>
        <p:spPr>
          <a:xfrm rot="12128318">
            <a:off x="7231049" y="3028181"/>
            <a:ext cx="397935" cy="2146473"/>
          </a:xfrm>
          <a:prstGeom prst="downArrow">
            <a:avLst>
              <a:gd name="adj1" fmla="val 28049"/>
              <a:gd name="adj2" fmla="val 583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Oval 2">
            <a:extLst>
              <a:ext uri="{FF2B5EF4-FFF2-40B4-BE49-F238E27FC236}">
                <a16:creationId xmlns:a16="http://schemas.microsoft.com/office/drawing/2014/main" id="{897283FD-ED33-4117-8B06-87E817731C38}"/>
              </a:ext>
            </a:extLst>
          </p:cNvPr>
          <p:cNvSpPr/>
          <p:nvPr/>
        </p:nvSpPr>
        <p:spPr>
          <a:xfrm>
            <a:off x="23810" y="1660928"/>
            <a:ext cx="2219738" cy="904938"/>
          </a:xfrm>
          <a:prstGeom prst="wedgeEllipseCallout">
            <a:avLst>
              <a:gd name="adj1" fmla="val 2323"/>
              <a:gd name="adj2" fmla="val 1203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Dead In Sin</a:t>
            </a:r>
          </a:p>
        </p:txBody>
      </p:sp>
      <p:sp>
        <p:nvSpPr>
          <p:cNvPr id="15" name="Speech Bubble: Oval 14">
            <a:extLst>
              <a:ext uri="{FF2B5EF4-FFF2-40B4-BE49-F238E27FC236}">
                <a16:creationId xmlns:a16="http://schemas.microsoft.com/office/drawing/2014/main" id="{BFBDA634-4136-41BA-9771-E7016FE07E80}"/>
              </a:ext>
            </a:extLst>
          </p:cNvPr>
          <p:cNvSpPr/>
          <p:nvPr/>
        </p:nvSpPr>
        <p:spPr>
          <a:xfrm>
            <a:off x="6898501" y="1654699"/>
            <a:ext cx="2219738" cy="904938"/>
          </a:xfrm>
          <a:prstGeom prst="wedgeEllipseCallout">
            <a:avLst>
              <a:gd name="adj1" fmla="val -8121"/>
              <a:gd name="adj2" fmla="val 104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Raised To A New Life</a:t>
            </a:r>
          </a:p>
        </p:txBody>
      </p:sp>
      <p:sp>
        <p:nvSpPr>
          <p:cNvPr id="4" name="TextBox 3">
            <a:extLst>
              <a:ext uri="{FF2B5EF4-FFF2-40B4-BE49-F238E27FC236}">
                <a16:creationId xmlns:a16="http://schemas.microsoft.com/office/drawing/2014/main" id="{2111EBDC-C86A-4E1D-8EB7-D26EEDAF7E3A}"/>
              </a:ext>
            </a:extLst>
          </p:cNvPr>
          <p:cNvSpPr txBox="1"/>
          <p:nvPr/>
        </p:nvSpPr>
        <p:spPr>
          <a:xfrm>
            <a:off x="1931891" y="2508698"/>
            <a:ext cx="5283487" cy="830997"/>
          </a:xfrm>
          <a:prstGeom prst="rect">
            <a:avLst/>
          </a:prstGeom>
          <a:solidFill>
            <a:schemeClr val="accent1">
              <a:lumMod val="20000"/>
              <a:lumOff val="80000"/>
            </a:schemeClr>
          </a:solidFill>
        </p:spPr>
        <p:txBody>
          <a:bodyPr wrap="square" rtlCol="0">
            <a:spAutoFit/>
          </a:bodyPr>
          <a:lstStyle/>
          <a:p>
            <a:pPr algn="ctr"/>
            <a:r>
              <a:rPr lang="en-US" sz="2000" b="1" dirty="0">
                <a:latin typeface="Candara" panose="020E0502030303020204" pitchFamily="34" charset="0"/>
              </a:rPr>
              <a:t>Buried in Baptism</a:t>
            </a:r>
          </a:p>
          <a:p>
            <a:pPr algn="ctr"/>
            <a:r>
              <a:rPr lang="en-US" sz="2800" b="1" dirty="0">
                <a:latin typeface="Candara" panose="020E0502030303020204" pitchFamily="34" charset="0"/>
              </a:rPr>
              <a:t>DEATH - BURIAL - RESURRECTION </a:t>
            </a:r>
          </a:p>
        </p:txBody>
      </p:sp>
      <p:sp>
        <p:nvSpPr>
          <p:cNvPr id="5" name="TextBox 4">
            <a:extLst>
              <a:ext uri="{FF2B5EF4-FFF2-40B4-BE49-F238E27FC236}">
                <a16:creationId xmlns:a16="http://schemas.microsoft.com/office/drawing/2014/main" id="{2CCB4A6F-57C6-4B1C-805F-3E680DC0747B}"/>
              </a:ext>
            </a:extLst>
          </p:cNvPr>
          <p:cNvSpPr txBox="1"/>
          <p:nvPr/>
        </p:nvSpPr>
        <p:spPr>
          <a:xfrm>
            <a:off x="244699" y="5170001"/>
            <a:ext cx="8648916" cy="1446550"/>
          </a:xfrm>
          <a:prstGeom prst="rect">
            <a:avLst/>
          </a:prstGeom>
          <a:solidFill>
            <a:schemeClr val="accent1">
              <a:lumMod val="20000"/>
              <a:lumOff val="80000"/>
            </a:schemeClr>
          </a:solidFill>
        </p:spPr>
        <p:txBody>
          <a:bodyPr wrap="square" rtlCol="0">
            <a:spAutoFit/>
          </a:bodyPr>
          <a:lstStyle/>
          <a:p>
            <a:pPr algn="just"/>
            <a:r>
              <a:rPr lang="en-US" sz="2200" b="1" i="1" dirty="0">
                <a:latin typeface="Candara" panose="020E0502030303020204" pitchFamily="34" charset="0"/>
              </a:rPr>
              <a:t>“3  Know ye not, that so many of us as were baptized into Jesus Christ were </a:t>
            </a:r>
            <a:r>
              <a:rPr lang="en-US" sz="2200" b="1" i="1" u="sng" dirty="0">
                <a:solidFill>
                  <a:srgbClr val="FF0000"/>
                </a:solidFill>
                <a:latin typeface="Candara" panose="020E0502030303020204" pitchFamily="34" charset="0"/>
              </a:rPr>
              <a:t>baptized into his death</a:t>
            </a:r>
            <a:r>
              <a:rPr lang="en-US" sz="2200" b="1" i="1" dirty="0">
                <a:solidFill>
                  <a:srgbClr val="FF0000"/>
                </a:solidFill>
                <a:latin typeface="Candara" panose="020E0502030303020204" pitchFamily="34" charset="0"/>
              </a:rPr>
              <a:t>? </a:t>
            </a:r>
            <a:r>
              <a:rPr lang="en-US" sz="2200" b="1" i="1" dirty="0">
                <a:latin typeface="Candara" panose="020E0502030303020204" pitchFamily="34" charset="0"/>
              </a:rPr>
              <a:t>4 Therefore </a:t>
            </a:r>
            <a:r>
              <a:rPr lang="en-US" sz="2200" b="1" i="1" u="sng" dirty="0">
                <a:solidFill>
                  <a:srgbClr val="FF0000"/>
                </a:solidFill>
                <a:latin typeface="Candara" panose="020E0502030303020204" pitchFamily="34" charset="0"/>
              </a:rPr>
              <a:t>we are buried with him by baptism into death: that like as Christ was raised up from the dead</a:t>
            </a:r>
            <a:r>
              <a:rPr lang="en-US" sz="2200" b="1" i="1" dirty="0">
                <a:solidFill>
                  <a:srgbClr val="FF0000"/>
                </a:solidFill>
                <a:latin typeface="Candara" panose="020E0502030303020204" pitchFamily="34" charset="0"/>
              </a:rPr>
              <a:t> </a:t>
            </a:r>
            <a:r>
              <a:rPr lang="en-US" sz="2200" b="1" i="1" dirty="0">
                <a:latin typeface="Candara" panose="020E0502030303020204" pitchFamily="34" charset="0"/>
              </a:rPr>
              <a:t>by the glory of the Father, </a:t>
            </a:r>
            <a:r>
              <a:rPr lang="en-US" sz="2200" b="1" i="1" u="sng" dirty="0">
                <a:solidFill>
                  <a:srgbClr val="FF0000"/>
                </a:solidFill>
                <a:latin typeface="Candara" panose="020E0502030303020204" pitchFamily="34" charset="0"/>
              </a:rPr>
              <a:t>even so we also should walk in newness of life</a:t>
            </a:r>
            <a:r>
              <a:rPr lang="en-US" sz="2200" b="1" i="1" dirty="0">
                <a:solidFill>
                  <a:srgbClr val="FF0000"/>
                </a:solidFill>
                <a:latin typeface="Candara" panose="020E0502030303020204" pitchFamily="34" charset="0"/>
              </a:rPr>
              <a:t>”</a:t>
            </a:r>
            <a:endParaRPr lang="en-US" sz="22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1676983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1250"/>
                                        <p:tgtEl>
                                          <p:spTgt spid="11"/>
                                        </p:tgtEl>
                                      </p:cBhvr>
                                    </p:animEffect>
                                  </p:childTnLst>
                                </p:cTn>
                              </p:par>
                            </p:childTnLst>
                          </p:cTn>
                        </p:par>
                        <p:par>
                          <p:cTn id="22" fill="hold">
                            <p:stCondLst>
                              <p:cond delay="1250"/>
                            </p:stCondLst>
                            <p:childTnLst>
                              <p:par>
                                <p:cTn id="23" presetID="14"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P spid="15"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087628" cy="684527"/>
          </a:xfrm>
        </p:spPr>
        <p:txBody>
          <a:bodyPr>
            <a:noAutofit/>
          </a:bodyPr>
          <a:lstStyle/>
          <a:p>
            <a:r>
              <a:rPr lang="en-US" sz="4800" b="1" dirty="0">
                <a:latin typeface="Candara" panose="020E0502030303020204" pitchFamily="34" charset="0"/>
              </a:rPr>
              <a:t>Baptism Reminds Us…</a:t>
            </a:r>
          </a:p>
        </p:txBody>
      </p:sp>
      <p:sp>
        <p:nvSpPr>
          <p:cNvPr id="14" name="Content Placeholder 13"/>
          <p:cNvSpPr>
            <a:spLocks noGrp="1"/>
          </p:cNvSpPr>
          <p:nvPr>
            <p:ph idx="1"/>
          </p:nvPr>
        </p:nvSpPr>
        <p:spPr>
          <a:xfrm>
            <a:off x="1022462" y="891541"/>
            <a:ext cx="7683656" cy="4908528"/>
          </a:xfrm>
        </p:spPr>
        <p:txBody>
          <a:bodyPr>
            <a:normAutofit/>
          </a:bodyPr>
          <a:lstStyle/>
          <a:p>
            <a:pPr marL="27432" lvl="0" indent="0">
              <a:buSzPct val="100000"/>
              <a:buNone/>
            </a:pPr>
            <a:r>
              <a:rPr lang="en-US" sz="4000" b="1" dirty="0">
                <a:latin typeface="Candara" panose="020E0502030303020204" pitchFamily="34" charset="0"/>
              </a:rPr>
              <a:t>Of His Suffering and Death</a:t>
            </a:r>
          </a:p>
          <a:p>
            <a:pPr marL="598932" lvl="0" indent="-571500">
              <a:buSzPct val="100000"/>
              <a:buFont typeface="Wingdings" panose="05000000000000000000" pitchFamily="2" charset="2"/>
              <a:buChar char="§"/>
            </a:pPr>
            <a:r>
              <a:rPr lang="en-US" sz="3600" b="1" i="1" dirty="0">
                <a:latin typeface="Candara" panose="020E0502030303020204" pitchFamily="34" charset="0"/>
              </a:rPr>
              <a:t>“But we see Jesus, who was made a little lower than the angels </a:t>
            </a:r>
            <a:r>
              <a:rPr lang="en-US" sz="3600" b="1" i="1" u="sng" dirty="0">
                <a:latin typeface="Candara" panose="020E0502030303020204" pitchFamily="34" charset="0"/>
              </a:rPr>
              <a:t>for the suffering of death</a:t>
            </a:r>
            <a:r>
              <a:rPr lang="en-US" sz="3600" b="1" i="1" dirty="0">
                <a:latin typeface="Candara" panose="020E0502030303020204" pitchFamily="34" charset="0"/>
              </a:rPr>
              <a:t>, crowned with glory and </a:t>
            </a:r>
            <a:r>
              <a:rPr lang="en-US" sz="3600" b="1" i="1" dirty="0" err="1">
                <a:latin typeface="Candara" panose="020E0502030303020204" pitchFamily="34" charset="0"/>
              </a:rPr>
              <a:t>honour</a:t>
            </a:r>
            <a:r>
              <a:rPr lang="en-US" sz="3600" b="1" i="1" dirty="0">
                <a:latin typeface="Candara" panose="020E0502030303020204" pitchFamily="34" charset="0"/>
              </a:rPr>
              <a:t>; that he by the grace of God should </a:t>
            </a:r>
            <a:r>
              <a:rPr lang="en-US" sz="3600" b="1" i="1" u="sng" dirty="0">
                <a:latin typeface="Candara" panose="020E0502030303020204" pitchFamily="34" charset="0"/>
              </a:rPr>
              <a:t>taste death</a:t>
            </a:r>
            <a:r>
              <a:rPr lang="en-US" sz="3600" b="1" i="1" dirty="0">
                <a:latin typeface="Candara" panose="020E0502030303020204" pitchFamily="34" charset="0"/>
              </a:rPr>
              <a:t> for every man.”</a:t>
            </a:r>
          </a:p>
          <a:p>
            <a:pPr marL="941832" lvl="1" indent="-571500">
              <a:buSzPct val="100000"/>
              <a:buFont typeface="Wingdings" panose="05000000000000000000" pitchFamily="2" charset="2"/>
              <a:buChar char="§"/>
            </a:pPr>
            <a:r>
              <a:rPr lang="en-US" sz="3200" dirty="0">
                <a:latin typeface="Candara" panose="020E0502030303020204" pitchFamily="34" charset="0"/>
              </a:rPr>
              <a:t>Hebrews 2:9</a:t>
            </a:r>
            <a:endParaRPr lang="en-US" sz="3300" b="1" i="1" dirty="0">
              <a:latin typeface="Candara" panose="020E0502030303020204" pitchFamily="34" charset="0"/>
            </a:endParaRPr>
          </a:p>
        </p:txBody>
      </p:sp>
    </p:spTree>
    <p:extLst>
      <p:ext uri="{BB962C8B-B14F-4D97-AF65-F5344CB8AC3E}">
        <p14:creationId xmlns:p14="http://schemas.microsoft.com/office/powerpoint/2010/main" val="75778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1000"/>
                                        <p:tgtEl>
                                          <p:spTgt spid="14">
                                            <p:txEl>
                                              <p:pRg st="2" end="2"/>
                                            </p:txEl>
                                          </p:spTgt>
                                        </p:tgtEl>
                                      </p:cBhvr>
                                    </p:animEffect>
                                    <p:anim calcmode="lin" valueType="num">
                                      <p:cBhvr>
                                        <p:cTn id="2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087628" cy="684527"/>
          </a:xfrm>
        </p:spPr>
        <p:txBody>
          <a:bodyPr>
            <a:noAutofit/>
          </a:bodyPr>
          <a:lstStyle/>
          <a:p>
            <a:r>
              <a:rPr lang="en-US" sz="4800" b="1" dirty="0">
                <a:latin typeface="Candara" panose="020E0502030303020204" pitchFamily="34" charset="0"/>
              </a:rPr>
              <a:t>Baptism Reminds Us…</a:t>
            </a:r>
          </a:p>
        </p:txBody>
      </p:sp>
      <p:sp>
        <p:nvSpPr>
          <p:cNvPr id="14" name="Content Placeholder 13"/>
          <p:cNvSpPr>
            <a:spLocks noGrp="1"/>
          </p:cNvSpPr>
          <p:nvPr>
            <p:ph idx="1"/>
          </p:nvPr>
        </p:nvSpPr>
        <p:spPr>
          <a:xfrm>
            <a:off x="1022462" y="891541"/>
            <a:ext cx="7683656" cy="4908528"/>
          </a:xfrm>
        </p:spPr>
        <p:txBody>
          <a:bodyPr>
            <a:normAutofit/>
          </a:bodyPr>
          <a:lstStyle/>
          <a:p>
            <a:pPr marL="27432" lvl="0" indent="0">
              <a:buSzPct val="100000"/>
              <a:buNone/>
            </a:pPr>
            <a:r>
              <a:rPr lang="en-US" sz="4000" b="1" dirty="0">
                <a:latin typeface="Candara" panose="020E0502030303020204" pitchFamily="34" charset="0"/>
              </a:rPr>
              <a:t>Of His Suffering and Death</a:t>
            </a:r>
          </a:p>
          <a:p>
            <a:pPr marL="598932" lvl="0" indent="-571500">
              <a:buSzPct val="100000"/>
              <a:buFont typeface="Wingdings" panose="05000000000000000000" pitchFamily="2" charset="2"/>
              <a:buChar char="§"/>
            </a:pPr>
            <a:r>
              <a:rPr lang="en-US" sz="3600" b="1" i="1" dirty="0">
                <a:latin typeface="Candara" panose="020E0502030303020204" pitchFamily="34" charset="0"/>
              </a:rPr>
              <a:t>“having loosed </a:t>
            </a:r>
            <a:r>
              <a:rPr lang="en-US" sz="3600" b="1" i="1" u="sng" dirty="0">
                <a:latin typeface="Candara" panose="020E0502030303020204" pitchFamily="34" charset="0"/>
              </a:rPr>
              <a:t>the pains of death</a:t>
            </a:r>
            <a:r>
              <a:rPr lang="en-US" sz="3600" b="1" i="1" dirty="0">
                <a:latin typeface="Candara" panose="020E0502030303020204" pitchFamily="34" charset="0"/>
              </a:rPr>
              <a:t>”</a:t>
            </a:r>
          </a:p>
          <a:p>
            <a:pPr marL="941832" lvl="1" indent="-571500">
              <a:buSzPct val="100000"/>
              <a:buFont typeface="Wingdings" panose="05000000000000000000" pitchFamily="2" charset="2"/>
              <a:buChar char="§"/>
            </a:pPr>
            <a:r>
              <a:rPr lang="en-US" sz="3200" dirty="0">
                <a:latin typeface="Candara" panose="020E0502030303020204" pitchFamily="34" charset="0"/>
              </a:rPr>
              <a:t>Acts 2:24</a:t>
            </a:r>
            <a:endParaRPr lang="en-US" sz="3300" b="1" i="1" dirty="0">
              <a:latin typeface="Candara" panose="020E0502030303020204" pitchFamily="34" charset="0"/>
            </a:endParaRPr>
          </a:p>
          <a:p>
            <a:pPr marL="598932" indent="-571500">
              <a:buSzPct val="100000"/>
              <a:buFont typeface="Wingdings" panose="05000000000000000000" pitchFamily="2" charset="2"/>
              <a:buChar char="§"/>
            </a:pPr>
            <a:r>
              <a:rPr lang="en-US" sz="3600" b="1" i="1" dirty="0">
                <a:latin typeface="Candara" panose="020E0502030303020204" pitchFamily="34" charset="0"/>
              </a:rPr>
              <a:t>“And </a:t>
            </a:r>
            <a:r>
              <a:rPr lang="en-US" sz="3600" b="1" i="1" u="sng" dirty="0">
                <a:latin typeface="Candara" panose="020E0502030303020204" pitchFamily="34" charset="0"/>
              </a:rPr>
              <a:t>being in an agony</a:t>
            </a:r>
            <a:r>
              <a:rPr lang="en-US" sz="3600" b="1" i="1" dirty="0">
                <a:latin typeface="Candara" panose="020E0502030303020204" pitchFamily="34" charset="0"/>
              </a:rPr>
              <a:t> he prayed more earnestly” </a:t>
            </a:r>
            <a:r>
              <a:rPr lang="en-US" sz="3600" dirty="0">
                <a:latin typeface="Candara" panose="020E0502030303020204" pitchFamily="34" charset="0"/>
              </a:rPr>
              <a:t>- Luke 22:44</a:t>
            </a:r>
          </a:p>
          <a:p>
            <a:pPr marL="598932" indent="-571500">
              <a:buSzPct val="100000"/>
              <a:buFont typeface="Wingdings" panose="05000000000000000000" pitchFamily="2" charset="2"/>
              <a:buChar char="§"/>
            </a:pPr>
            <a:r>
              <a:rPr lang="en-US" sz="3600" b="1" i="1" dirty="0">
                <a:latin typeface="Candara" panose="020E0502030303020204" pitchFamily="34" charset="0"/>
              </a:rPr>
              <a:t>“And when they were come to the place, which is called Calvary, </a:t>
            </a:r>
            <a:r>
              <a:rPr lang="en-US" sz="3600" b="1" i="1" u="sng" dirty="0">
                <a:latin typeface="Candara" panose="020E0502030303020204" pitchFamily="34" charset="0"/>
              </a:rPr>
              <a:t>there they crucified him</a:t>
            </a:r>
            <a:r>
              <a:rPr lang="en-US" sz="3600" b="1" i="1" dirty="0">
                <a:latin typeface="Candara" panose="020E0502030303020204" pitchFamily="34" charset="0"/>
              </a:rPr>
              <a:t>” </a:t>
            </a:r>
            <a:r>
              <a:rPr lang="en-US" sz="3600" dirty="0">
                <a:latin typeface="Candara" panose="020E0502030303020204" pitchFamily="34" charset="0"/>
              </a:rPr>
              <a:t>- Luke 23:33</a:t>
            </a:r>
          </a:p>
        </p:txBody>
      </p:sp>
    </p:spTree>
    <p:extLst>
      <p:ext uri="{BB962C8B-B14F-4D97-AF65-F5344CB8AC3E}">
        <p14:creationId xmlns:p14="http://schemas.microsoft.com/office/powerpoint/2010/main" val="608220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1000"/>
                                        <p:tgtEl>
                                          <p:spTgt spid="14">
                                            <p:txEl>
                                              <p:pRg st="2" end="2"/>
                                            </p:txEl>
                                          </p:spTgt>
                                        </p:tgtEl>
                                      </p:cBhvr>
                                    </p:animEffect>
                                    <p:anim calcmode="lin" valueType="num">
                                      <p:cBhvr>
                                        <p:cTn id="14"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animEffect transition="in" filter="fade">
                                      <p:cBhvr>
                                        <p:cTn id="20" dur="1000"/>
                                        <p:tgtEl>
                                          <p:spTgt spid="14">
                                            <p:txEl>
                                              <p:pRg st="3" end="3"/>
                                            </p:txEl>
                                          </p:spTgt>
                                        </p:tgtEl>
                                      </p:cBhvr>
                                    </p:animEffect>
                                    <p:anim calcmode="lin" valueType="num">
                                      <p:cBhvr>
                                        <p:cTn id="21"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1000"/>
                                        <p:tgtEl>
                                          <p:spTgt spid="14">
                                            <p:txEl>
                                              <p:pRg st="4" end="4"/>
                                            </p:txEl>
                                          </p:spTgt>
                                        </p:tgtEl>
                                      </p:cBhvr>
                                    </p:animEffect>
                                    <p:anim calcmode="lin" valueType="num">
                                      <p:cBhvr>
                                        <p:cTn id="2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087628" cy="684527"/>
          </a:xfrm>
        </p:spPr>
        <p:txBody>
          <a:bodyPr>
            <a:noAutofit/>
          </a:bodyPr>
          <a:lstStyle/>
          <a:p>
            <a:r>
              <a:rPr lang="en-US" sz="4800" b="1" dirty="0">
                <a:latin typeface="Candara" panose="020E0502030303020204" pitchFamily="34" charset="0"/>
              </a:rPr>
              <a:t>Baptism Reminds Us…</a:t>
            </a:r>
          </a:p>
        </p:txBody>
      </p:sp>
      <p:sp>
        <p:nvSpPr>
          <p:cNvPr id="14" name="Content Placeholder 13"/>
          <p:cNvSpPr>
            <a:spLocks noGrp="1"/>
          </p:cNvSpPr>
          <p:nvPr>
            <p:ph idx="1"/>
          </p:nvPr>
        </p:nvSpPr>
        <p:spPr>
          <a:xfrm>
            <a:off x="1022462" y="891541"/>
            <a:ext cx="7683656" cy="4908528"/>
          </a:xfrm>
        </p:spPr>
        <p:txBody>
          <a:bodyPr>
            <a:normAutofit/>
          </a:bodyPr>
          <a:lstStyle/>
          <a:p>
            <a:pPr marL="27432" lvl="0" indent="0">
              <a:buSzPct val="100000"/>
              <a:buNone/>
            </a:pPr>
            <a:r>
              <a:rPr lang="en-US" sz="4000" b="1" dirty="0">
                <a:latin typeface="Candara" panose="020E0502030303020204" pitchFamily="34" charset="0"/>
              </a:rPr>
              <a:t>Of His Burial</a:t>
            </a:r>
          </a:p>
          <a:p>
            <a:pPr marL="598932" lvl="0" indent="-571500">
              <a:buSzPct val="100000"/>
              <a:buFont typeface="Wingdings" panose="05000000000000000000" pitchFamily="2" charset="2"/>
              <a:buChar char="§"/>
            </a:pPr>
            <a:r>
              <a:rPr lang="en-US" sz="3600" b="1" i="1" dirty="0">
                <a:latin typeface="Candara" panose="020E0502030303020204" pitchFamily="34" charset="0"/>
              </a:rPr>
              <a:t>“</a:t>
            </a:r>
            <a:r>
              <a:rPr lang="en-US" sz="3600" b="1" i="1" dirty="0">
                <a:solidFill>
                  <a:schemeClr val="accent1">
                    <a:lumMod val="60000"/>
                    <a:lumOff val="40000"/>
                  </a:schemeClr>
                </a:solidFill>
                <a:latin typeface="Candara" panose="020E0502030303020204" pitchFamily="34" charset="0"/>
              </a:rPr>
              <a:t>59</a:t>
            </a:r>
            <a:r>
              <a:rPr lang="en-US" sz="3600" b="1" i="1" dirty="0">
                <a:latin typeface="Candara" panose="020E0502030303020204" pitchFamily="34" charset="0"/>
              </a:rPr>
              <a:t> And when Joseph had taken the body, </a:t>
            </a:r>
            <a:r>
              <a:rPr lang="en-US" sz="3600" b="1" i="1" u="sng" dirty="0">
                <a:latin typeface="Candara" panose="020E0502030303020204" pitchFamily="34" charset="0"/>
              </a:rPr>
              <a:t>he wrapped it in a clean linen cloth, </a:t>
            </a:r>
            <a:r>
              <a:rPr lang="en-US" sz="3600" b="1" i="1" u="sng" dirty="0">
                <a:solidFill>
                  <a:schemeClr val="accent1">
                    <a:lumMod val="60000"/>
                    <a:lumOff val="40000"/>
                  </a:schemeClr>
                </a:solidFill>
                <a:latin typeface="Candara" panose="020E0502030303020204" pitchFamily="34" charset="0"/>
              </a:rPr>
              <a:t>60</a:t>
            </a:r>
            <a:r>
              <a:rPr lang="en-US" sz="3600" b="1" i="1" u="sng" dirty="0">
                <a:latin typeface="Candara" panose="020E0502030303020204" pitchFamily="34" charset="0"/>
              </a:rPr>
              <a:t> And laid it in his own new tomb</a:t>
            </a:r>
            <a:r>
              <a:rPr lang="en-US" sz="3600" b="1" i="1" dirty="0">
                <a:latin typeface="Candara" panose="020E0502030303020204" pitchFamily="34" charset="0"/>
              </a:rPr>
              <a:t>, which he had hewn out in the rock: and he rolled a great stone to the door of the </a:t>
            </a:r>
            <a:r>
              <a:rPr lang="en-US" sz="3600" b="1" i="1" dirty="0" err="1">
                <a:latin typeface="Candara" panose="020E0502030303020204" pitchFamily="34" charset="0"/>
              </a:rPr>
              <a:t>sepulchre</a:t>
            </a:r>
            <a:r>
              <a:rPr lang="en-US" sz="3600" b="1" i="1" dirty="0">
                <a:latin typeface="Candara" panose="020E0502030303020204" pitchFamily="34" charset="0"/>
              </a:rPr>
              <a:t>, and departed” </a:t>
            </a:r>
            <a:r>
              <a:rPr lang="en-US" sz="3600" dirty="0">
                <a:latin typeface="Candara" panose="020E0502030303020204" pitchFamily="34" charset="0"/>
              </a:rPr>
              <a:t>- Matthew 27:57-60</a:t>
            </a:r>
          </a:p>
        </p:txBody>
      </p:sp>
    </p:spTree>
    <p:extLst>
      <p:ext uri="{BB962C8B-B14F-4D97-AF65-F5344CB8AC3E}">
        <p14:creationId xmlns:p14="http://schemas.microsoft.com/office/powerpoint/2010/main" val="654707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087628" cy="684527"/>
          </a:xfrm>
        </p:spPr>
        <p:txBody>
          <a:bodyPr>
            <a:noAutofit/>
          </a:bodyPr>
          <a:lstStyle/>
          <a:p>
            <a:r>
              <a:rPr lang="en-US" sz="4800" b="1" dirty="0">
                <a:latin typeface="Candara" panose="020E0502030303020204" pitchFamily="34" charset="0"/>
              </a:rPr>
              <a:t>Baptism Reminds Us…</a:t>
            </a:r>
          </a:p>
        </p:txBody>
      </p:sp>
      <p:sp>
        <p:nvSpPr>
          <p:cNvPr id="14" name="Content Placeholder 13"/>
          <p:cNvSpPr>
            <a:spLocks noGrp="1"/>
          </p:cNvSpPr>
          <p:nvPr>
            <p:ph idx="1"/>
          </p:nvPr>
        </p:nvSpPr>
        <p:spPr>
          <a:xfrm>
            <a:off x="1022462" y="891541"/>
            <a:ext cx="7683656" cy="4908528"/>
          </a:xfrm>
        </p:spPr>
        <p:txBody>
          <a:bodyPr>
            <a:normAutofit/>
          </a:bodyPr>
          <a:lstStyle/>
          <a:p>
            <a:pPr marL="27432" lvl="0" indent="0">
              <a:buSzPct val="100000"/>
              <a:buNone/>
            </a:pPr>
            <a:r>
              <a:rPr lang="en-US" sz="4000" b="1" dirty="0">
                <a:latin typeface="Candara" panose="020E0502030303020204" pitchFamily="34" charset="0"/>
              </a:rPr>
              <a:t>Of His Burial</a:t>
            </a:r>
          </a:p>
          <a:p>
            <a:pPr marL="598932" lvl="0" indent="-571500">
              <a:buSzPct val="100000"/>
              <a:buFont typeface="Wingdings" panose="05000000000000000000" pitchFamily="2" charset="2"/>
              <a:buChar char="§"/>
            </a:pPr>
            <a:r>
              <a:rPr lang="en-US" sz="3600" b="1" i="1" dirty="0">
                <a:latin typeface="Candara" panose="020E0502030303020204" pitchFamily="34" charset="0"/>
              </a:rPr>
              <a:t>“Therefore we are </a:t>
            </a:r>
            <a:r>
              <a:rPr lang="en-US" sz="3600" b="1" i="1" u="sng" dirty="0">
                <a:latin typeface="Candara" panose="020E0502030303020204" pitchFamily="34" charset="0"/>
              </a:rPr>
              <a:t>buried with him by baptism</a:t>
            </a:r>
            <a:r>
              <a:rPr lang="en-US" sz="3600" b="1" i="1" dirty="0">
                <a:latin typeface="Candara" panose="020E0502030303020204" pitchFamily="34" charset="0"/>
              </a:rPr>
              <a:t> into death: that like as Christ was raised up from the dead by the glory of the Father, even so we also should walk in newness of life” </a:t>
            </a:r>
            <a:r>
              <a:rPr lang="en-US" sz="3600" dirty="0">
                <a:latin typeface="Candara" panose="020E0502030303020204" pitchFamily="34" charset="0"/>
              </a:rPr>
              <a:t>- Romans 6:4</a:t>
            </a:r>
          </a:p>
        </p:txBody>
      </p:sp>
    </p:spTree>
    <p:extLst>
      <p:ext uri="{BB962C8B-B14F-4D97-AF65-F5344CB8AC3E}">
        <p14:creationId xmlns:p14="http://schemas.microsoft.com/office/powerpoint/2010/main" val="1156510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087628" cy="684527"/>
          </a:xfrm>
        </p:spPr>
        <p:txBody>
          <a:bodyPr>
            <a:noAutofit/>
          </a:bodyPr>
          <a:lstStyle/>
          <a:p>
            <a:r>
              <a:rPr lang="en-US" sz="4800" b="1" dirty="0">
                <a:latin typeface="Candara" panose="020E0502030303020204" pitchFamily="34" charset="0"/>
              </a:rPr>
              <a:t>Baptism Reminds Us…</a:t>
            </a:r>
          </a:p>
        </p:txBody>
      </p:sp>
      <p:sp>
        <p:nvSpPr>
          <p:cNvPr id="14" name="Content Placeholder 13"/>
          <p:cNvSpPr>
            <a:spLocks noGrp="1"/>
          </p:cNvSpPr>
          <p:nvPr>
            <p:ph idx="1"/>
          </p:nvPr>
        </p:nvSpPr>
        <p:spPr>
          <a:xfrm>
            <a:off x="1022462" y="891541"/>
            <a:ext cx="7683656" cy="4908528"/>
          </a:xfrm>
        </p:spPr>
        <p:txBody>
          <a:bodyPr>
            <a:normAutofit/>
          </a:bodyPr>
          <a:lstStyle/>
          <a:p>
            <a:pPr marL="27432" lvl="0" indent="0">
              <a:buSzPct val="100000"/>
              <a:buNone/>
            </a:pPr>
            <a:r>
              <a:rPr lang="en-US" sz="4000" b="1" dirty="0">
                <a:latin typeface="Candara" panose="020E0502030303020204" pitchFamily="34" charset="0"/>
              </a:rPr>
              <a:t>Of His Burial</a:t>
            </a:r>
          </a:p>
          <a:p>
            <a:pPr marL="598932" lvl="0" indent="-571500">
              <a:buSzPct val="100000"/>
              <a:buFont typeface="Wingdings" panose="05000000000000000000" pitchFamily="2" charset="2"/>
              <a:buChar char="§"/>
            </a:pPr>
            <a:r>
              <a:rPr lang="en-US" sz="3600" b="1" i="1" dirty="0">
                <a:latin typeface="Candara" panose="020E0502030303020204" pitchFamily="34" charset="0"/>
              </a:rPr>
              <a:t>“</a:t>
            </a:r>
            <a:r>
              <a:rPr lang="en-US" sz="3600" b="1" i="1" u="sng" dirty="0">
                <a:latin typeface="Candara" panose="020E0502030303020204" pitchFamily="34" charset="0"/>
              </a:rPr>
              <a:t>Buried with him in baptism</a:t>
            </a:r>
            <a:r>
              <a:rPr lang="en-US" sz="3600" b="1" i="1" dirty="0">
                <a:latin typeface="Candara" panose="020E0502030303020204" pitchFamily="34" charset="0"/>
              </a:rPr>
              <a:t>…” </a:t>
            </a:r>
            <a:endParaRPr lang="en-US" sz="3600" b="1" dirty="0">
              <a:latin typeface="Candara" panose="020E0502030303020204" pitchFamily="34" charset="0"/>
            </a:endParaRPr>
          </a:p>
          <a:p>
            <a:pPr marL="941832" lvl="1" indent="-571500">
              <a:buSzPct val="100000"/>
              <a:buFont typeface="Wingdings" panose="05000000000000000000" pitchFamily="2" charset="2"/>
              <a:buChar char="§"/>
            </a:pPr>
            <a:r>
              <a:rPr lang="en-US" sz="3300" dirty="0">
                <a:latin typeface="Candara" panose="020E0502030303020204" pitchFamily="34" charset="0"/>
              </a:rPr>
              <a:t>Colossians 2:12</a:t>
            </a:r>
          </a:p>
          <a:p>
            <a:pPr marL="598932" indent="-571500">
              <a:buSzPct val="100000"/>
              <a:buFont typeface="Wingdings" panose="05000000000000000000" pitchFamily="2" charset="2"/>
              <a:buChar char="§"/>
            </a:pPr>
            <a:r>
              <a:rPr lang="en-US" sz="3600" b="1" i="1" dirty="0">
                <a:latin typeface="Candara" panose="020E0502030303020204" pitchFamily="34" charset="0"/>
              </a:rPr>
              <a:t>“</a:t>
            </a:r>
            <a:r>
              <a:rPr lang="en-US" sz="3600" b="1" i="1" dirty="0">
                <a:latin typeface="Candara" panose="020E0502030303020204" pitchFamily="34" charset="0"/>
                <a:ea typeface="Calibri" panose="020F0502020204030204" pitchFamily="34" charset="0"/>
                <a:cs typeface="Arial" panose="020B0604020202020204" pitchFamily="34" charset="0"/>
              </a:rPr>
              <a:t>And that he was </a:t>
            </a:r>
            <a:r>
              <a:rPr lang="en-US" sz="3600" b="1" i="1" u="sng" dirty="0">
                <a:latin typeface="Candara" panose="020E0502030303020204" pitchFamily="34" charset="0"/>
                <a:ea typeface="Calibri" panose="020F0502020204030204" pitchFamily="34" charset="0"/>
                <a:cs typeface="Arial" panose="020B0604020202020204" pitchFamily="34" charset="0"/>
              </a:rPr>
              <a:t>buried</a:t>
            </a:r>
            <a:r>
              <a:rPr lang="en-US" sz="3600" b="1" i="1" dirty="0">
                <a:latin typeface="Candara" panose="020E0502030303020204" pitchFamily="34" charset="0"/>
                <a:ea typeface="Calibri" panose="020F0502020204030204" pitchFamily="34" charset="0"/>
                <a:cs typeface="Arial" panose="020B0604020202020204" pitchFamily="34" charset="0"/>
              </a:rPr>
              <a:t>”</a:t>
            </a:r>
            <a:endParaRPr lang="en-US" sz="3000" b="1" i="1" dirty="0">
              <a:latin typeface="Candara" panose="020E0502030303020204" pitchFamily="34" charset="0"/>
            </a:endParaRPr>
          </a:p>
          <a:p>
            <a:pPr marL="941832" lvl="1" indent="-571500">
              <a:buSzPct val="100000"/>
              <a:buFont typeface="Wingdings" panose="05000000000000000000" pitchFamily="2" charset="2"/>
              <a:buChar char="§"/>
            </a:pPr>
            <a:r>
              <a:rPr lang="en-US" sz="3300" dirty="0">
                <a:latin typeface="Candara" panose="020E0502030303020204" pitchFamily="34" charset="0"/>
                <a:ea typeface="Calibri" panose="020F0502020204030204" pitchFamily="34" charset="0"/>
                <a:cs typeface="Arial" panose="020B0604020202020204" pitchFamily="34" charset="0"/>
              </a:rPr>
              <a:t>1 Corinthians 15:4</a:t>
            </a:r>
          </a:p>
        </p:txBody>
      </p:sp>
    </p:spTree>
    <p:extLst>
      <p:ext uri="{BB962C8B-B14F-4D97-AF65-F5344CB8AC3E}">
        <p14:creationId xmlns:p14="http://schemas.microsoft.com/office/powerpoint/2010/main" val="31548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1000"/>
                                        <p:tgtEl>
                                          <p:spTgt spid="14">
                                            <p:txEl>
                                              <p:pRg st="2" end="2"/>
                                            </p:txEl>
                                          </p:spTgt>
                                        </p:tgtEl>
                                      </p:cBhvr>
                                    </p:animEffect>
                                    <p:anim calcmode="lin" valueType="num">
                                      <p:cBhvr>
                                        <p:cTn id="1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1000"/>
                                        <p:tgtEl>
                                          <p:spTgt spid="14">
                                            <p:txEl>
                                              <p:pRg st="3" end="3"/>
                                            </p:txEl>
                                          </p:spTgt>
                                        </p:tgtEl>
                                      </p:cBhvr>
                                    </p:animEffect>
                                    <p:anim calcmode="lin" valueType="num">
                                      <p:cBhvr>
                                        <p:cTn id="2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fade">
                                      <p:cBhvr>
                                        <p:cTn id="24" dur="1000"/>
                                        <p:tgtEl>
                                          <p:spTgt spid="14">
                                            <p:txEl>
                                              <p:pRg st="4" end="4"/>
                                            </p:txEl>
                                          </p:spTgt>
                                        </p:tgtEl>
                                      </p:cBhvr>
                                    </p:animEffect>
                                    <p:anim calcmode="lin" valueType="num">
                                      <p:cBhvr>
                                        <p:cTn id="2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087628" cy="684527"/>
          </a:xfrm>
        </p:spPr>
        <p:txBody>
          <a:bodyPr>
            <a:noAutofit/>
          </a:bodyPr>
          <a:lstStyle/>
          <a:p>
            <a:r>
              <a:rPr lang="en-US" sz="4800" b="1" dirty="0">
                <a:latin typeface="Candara" panose="020E0502030303020204" pitchFamily="34" charset="0"/>
              </a:rPr>
              <a:t>Baptism Reminds Us…</a:t>
            </a:r>
          </a:p>
        </p:txBody>
      </p:sp>
      <p:sp>
        <p:nvSpPr>
          <p:cNvPr id="14" name="Content Placeholder 13"/>
          <p:cNvSpPr>
            <a:spLocks noGrp="1"/>
          </p:cNvSpPr>
          <p:nvPr>
            <p:ph idx="1"/>
          </p:nvPr>
        </p:nvSpPr>
        <p:spPr>
          <a:xfrm>
            <a:off x="1022462" y="891541"/>
            <a:ext cx="7966992" cy="4908528"/>
          </a:xfrm>
        </p:spPr>
        <p:txBody>
          <a:bodyPr>
            <a:normAutofit/>
          </a:bodyPr>
          <a:lstStyle/>
          <a:p>
            <a:pPr marL="27432" lvl="0" indent="0">
              <a:buSzPct val="100000"/>
              <a:buNone/>
            </a:pPr>
            <a:r>
              <a:rPr lang="en-US" sz="4000" b="1" dirty="0">
                <a:latin typeface="Candara" panose="020E0502030303020204" pitchFamily="34" charset="0"/>
              </a:rPr>
              <a:t>Of His Resurrection</a:t>
            </a:r>
          </a:p>
          <a:p>
            <a:pPr marL="598932" lvl="0" indent="-571500">
              <a:buSzPct val="100000"/>
              <a:buFont typeface="Wingdings" panose="05000000000000000000" pitchFamily="2" charset="2"/>
              <a:buChar char="§"/>
            </a:pPr>
            <a:r>
              <a:rPr lang="en-US" sz="3600" b="1" i="1" dirty="0">
                <a:latin typeface="Candara" panose="020E0502030303020204" pitchFamily="34" charset="0"/>
              </a:rPr>
              <a:t>“</a:t>
            </a:r>
            <a:r>
              <a:rPr lang="en-US" sz="3600" b="1" i="1" dirty="0">
                <a:latin typeface="Candara" panose="020E0502030303020204" pitchFamily="34" charset="0"/>
                <a:ea typeface="Calibri" panose="020F0502020204030204" pitchFamily="34" charset="0"/>
                <a:cs typeface="Arial" panose="020B0604020202020204" pitchFamily="34" charset="0"/>
              </a:rPr>
              <a:t>wherein also ye are </a:t>
            </a:r>
            <a:r>
              <a:rPr lang="en-US" sz="3600" b="1" i="1" u="sng" dirty="0">
                <a:latin typeface="Candara" panose="020E0502030303020204" pitchFamily="34" charset="0"/>
                <a:ea typeface="Calibri" panose="020F0502020204030204" pitchFamily="34" charset="0"/>
                <a:cs typeface="Arial" panose="020B0604020202020204" pitchFamily="34" charset="0"/>
              </a:rPr>
              <a:t>risen with him </a:t>
            </a:r>
            <a:r>
              <a:rPr lang="en-US" sz="3600" b="1" i="1" dirty="0">
                <a:latin typeface="Candara" panose="020E0502030303020204" pitchFamily="34" charset="0"/>
                <a:ea typeface="Calibri" panose="020F0502020204030204" pitchFamily="34" charset="0"/>
                <a:cs typeface="Arial" panose="020B0604020202020204" pitchFamily="34" charset="0"/>
              </a:rPr>
              <a:t>through the faith of the operation of God, who hath</a:t>
            </a:r>
            <a:r>
              <a:rPr lang="en-US" sz="3600" b="1" i="1" u="sng" dirty="0">
                <a:latin typeface="Candara" panose="020E0502030303020204" pitchFamily="34" charset="0"/>
                <a:ea typeface="Calibri" panose="020F0502020204030204" pitchFamily="34" charset="0"/>
                <a:cs typeface="Arial" panose="020B0604020202020204" pitchFamily="34" charset="0"/>
              </a:rPr>
              <a:t> raised him from the dead</a:t>
            </a:r>
            <a:r>
              <a:rPr lang="en-US" sz="3600" b="1" i="1" dirty="0">
                <a:latin typeface="Candara" panose="020E0502030303020204" pitchFamily="34" charset="0"/>
              </a:rPr>
              <a:t>” </a:t>
            </a:r>
          </a:p>
          <a:p>
            <a:pPr marL="941832" lvl="1" indent="-571500">
              <a:buSzPct val="100000"/>
              <a:buFont typeface="Wingdings" panose="05000000000000000000" pitchFamily="2" charset="2"/>
              <a:buChar char="§"/>
            </a:pPr>
            <a:r>
              <a:rPr lang="en-US" sz="3300" dirty="0">
                <a:latin typeface="Candara" panose="020E0502030303020204" pitchFamily="34" charset="0"/>
              </a:rPr>
              <a:t>Colossians 2:12</a:t>
            </a:r>
          </a:p>
          <a:p>
            <a:pPr marL="598932" indent="-571500">
              <a:buSzPct val="100000"/>
              <a:buFont typeface="Wingdings" panose="05000000000000000000" pitchFamily="2" charset="2"/>
              <a:buChar char="§"/>
            </a:pPr>
            <a:r>
              <a:rPr lang="en-US" sz="3600" b="1" i="1" dirty="0">
                <a:latin typeface="Candara" panose="020E0502030303020204" pitchFamily="34" charset="0"/>
              </a:rPr>
              <a:t>“</a:t>
            </a:r>
            <a:r>
              <a:rPr lang="en-US" sz="3600" b="1" i="1" dirty="0">
                <a:latin typeface="Candara" panose="020E0502030303020204" pitchFamily="34" charset="0"/>
                <a:ea typeface="Calibri" panose="020F0502020204030204" pitchFamily="34" charset="0"/>
                <a:cs typeface="Arial" panose="020B0604020202020204" pitchFamily="34" charset="0"/>
              </a:rPr>
              <a:t>and </a:t>
            </a:r>
            <a:r>
              <a:rPr lang="en-US" sz="3600" b="1" i="1" u="sng" dirty="0">
                <a:latin typeface="Candara" panose="020E0502030303020204" pitchFamily="34" charset="0"/>
                <a:ea typeface="Calibri" panose="020F0502020204030204" pitchFamily="34" charset="0"/>
                <a:cs typeface="Arial" panose="020B0604020202020204" pitchFamily="34" charset="0"/>
              </a:rPr>
              <a:t>that he rose again</a:t>
            </a:r>
            <a:r>
              <a:rPr lang="en-US" sz="3600" b="1" i="1" dirty="0">
                <a:latin typeface="Candara" panose="020E0502030303020204" pitchFamily="34" charset="0"/>
                <a:ea typeface="Calibri" panose="020F0502020204030204" pitchFamily="34" charset="0"/>
                <a:cs typeface="Arial" panose="020B0604020202020204" pitchFamily="34" charset="0"/>
              </a:rPr>
              <a:t> the third day according to the scriptures”</a:t>
            </a:r>
            <a:endParaRPr lang="en-US" sz="3000" b="1" i="1" dirty="0">
              <a:latin typeface="Candara" panose="020E0502030303020204" pitchFamily="34" charset="0"/>
            </a:endParaRPr>
          </a:p>
          <a:p>
            <a:pPr marL="941832" lvl="1" indent="-571500">
              <a:buSzPct val="100000"/>
              <a:buFont typeface="Wingdings" panose="05000000000000000000" pitchFamily="2" charset="2"/>
              <a:buChar char="§"/>
            </a:pPr>
            <a:r>
              <a:rPr lang="en-US" sz="3300" dirty="0">
                <a:latin typeface="Candara" panose="020E0502030303020204" pitchFamily="34" charset="0"/>
                <a:ea typeface="Calibri" panose="020F0502020204030204" pitchFamily="34" charset="0"/>
                <a:cs typeface="Arial" panose="020B0604020202020204" pitchFamily="34" charset="0"/>
              </a:rPr>
              <a:t>1 Corinthians 15:4</a:t>
            </a:r>
          </a:p>
        </p:txBody>
      </p:sp>
    </p:spTree>
    <p:extLst>
      <p:ext uri="{BB962C8B-B14F-4D97-AF65-F5344CB8AC3E}">
        <p14:creationId xmlns:p14="http://schemas.microsoft.com/office/powerpoint/2010/main" val="143147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1000"/>
                                        <p:tgtEl>
                                          <p:spTgt spid="14">
                                            <p:txEl>
                                              <p:pRg st="2" end="2"/>
                                            </p:txEl>
                                          </p:spTgt>
                                        </p:tgtEl>
                                      </p:cBhvr>
                                    </p:animEffect>
                                    <p:anim calcmode="lin" valueType="num">
                                      <p:cBhvr>
                                        <p:cTn id="1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1000"/>
                                        <p:tgtEl>
                                          <p:spTgt spid="14">
                                            <p:txEl>
                                              <p:pRg st="3" end="3"/>
                                            </p:txEl>
                                          </p:spTgt>
                                        </p:tgtEl>
                                      </p:cBhvr>
                                    </p:animEffect>
                                    <p:anim calcmode="lin" valueType="num">
                                      <p:cBhvr>
                                        <p:cTn id="2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fade">
                                      <p:cBhvr>
                                        <p:cTn id="24" dur="1000"/>
                                        <p:tgtEl>
                                          <p:spTgt spid="14">
                                            <p:txEl>
                                              <p:pRg st="4" end="4"/>
                                            </p:txEl>
                                          </p:spTgt>
                                        </p:tgtEl>
                                      </p:cBhvr>
                                    </p:animEffect>
                                    <p:anim calcmode="lin" valueType="num">
                                      <p:cBhvr>
                                        <p:cTn id="2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242174" cy="684527"/>
          </a:xfrm>
        </p:spPr>
        <p:txBody>
          <a:bodyPr>
            <a:noAutofit/>
          </a:bodyPr>
          <a:lstStyle/>
          <a:p>
            <a:r>
              <a:rPr lang="en-US" sz="4800" b="1" dirty="0">
                <a:latin typeface="Candara" panose="020E0502030303020204" pitchFamily="34" charset="0"/>
              </a:rPr>
              <a:t>When We Are Baptized…</a:t>
            </a:r>
          </a:p>
        </p:txBody>
      </p:sp>
      <p:sp>
        <p:nvSpPr>
          <p:cNvPr id="14" name="Content Placeholder 13"/>
          <p:cNvSpPr>
            <a:spLocks noGrp="1"/>
          </p:cNvSpPr>
          <p:nvPr>
            <p:ph idx="1"/>
          </p:nvPr>
        </p:nvSpPr>
        <p:spPr>
          <a:xfrm>
            <a:off x="1052296" y="968814"/>
            <a:ext cx="7743975" cy="4908528"/>
          </a:xfrm>
        </p:spPr>
        <p:txBody>
          <a:bodyPr>
            <a:normAutofit lnSpcReduction="10000"/>
          </a:bodyPr>
          <a:lstStyle/>
          <a:p>
            <a:pPr marL="27432" lvl="0" indent="0">
              <a:buSzPct val="100000"/>
              <a:buNone/>
            </a:pPr>
            <a:r>
              <a:rPr lang="en-US" sz="4000" b="1" dirty="0">
                <a:latin typeface="Candara" panose="020E0502030303020204" pitchFamily="34" charset="0"/>
              </a:rPr>
              <a:t>We </a:t>
            </a:r>
            <a:r>
              <a:rPr lang="en-US" sz="4000" b="1" i="1" dirty="0">
                <a:latin typeface="Candara" panose="020E0502030303020204" pitchFamily="34" charset="0"/>
              </a:rPr>
              <a:t>“</a:t>
            </a:r>
            <a:r>
              <a:rPr lang="en-US" sz="4000" b="1" i="1" u="sng" dirty="0">
                <a:latin typeface="Candara" panose="020E0502030303020204" pitchFamily="34" charset="0"/>
              </a:rPr>
              <a:t>Put On</a:t>
            </a:r>
            <a:r>
              <a:rPr lang="en-US" sz="4000" b="1" i="1" dirty="0">
                <a:latin typeface="Candara" panose="020E0502030303020204" pitchFamily="34" charset="0"/>
              </a:rPr>
              <a:t>” </a:t>
            </a:r>
            <a:r>
              <a:rPr lang="en-US" sz="4000" b="1" dirty="0">
                <a:latin typeface="Candara" panose="020E0502030303020204" pitchFamily="34" charset="0"/>
              </a:rPr>
              <a:t>Christ </a:t>
            </a:r>
          </a:p>
          <a:p>
            <a:pPr marL="598932" lvl="0" indent="-571500">
              <a:buSzPct val="100000"/>
              <a:buFont typeface="Wingdings" panose="05000000000000000000" pitchFamily="2" charset="2"/>
              <a:buChar char="§"/>
            </a:pPr>
            <a:r>
              <a:rPr lang="en-US" sz="3600" b="1" i="1" dirty="0">
                <a:latin typeface="Candara" panose="020E0502030303020204" pitchFamily="34" charset="0"/>
              </a:rPr>
              <a:t>“For as many of you as have been baptized into Christ have </a:t>
            </a:r>
            <a:r>
              <a:rPr lang="en-US" sz="3600" b="1" i="1" u="sng" dirty="0">
                <a:latin typeface="Candara" panose="020E0502030303020204" pitchFamily="34" charset="0"/>
              </a:rPr>
              <a:t>put on</a:t>
            </a:r>
            <a:r>
              <a:rPr lang="en-US" sz="3600" b="1" i="1" dirty="0">
                <a:latin typeface="Candara" panose="020E0502030303020204" pitchFamily="34" charset="0"/>
              </a:rPr>
              <a:t> Christ</a:t>
            </a:r>
            <a:r>
              <a:rPr lang="en-US" sz="3600" b="1" i="1" dirty="0">
                <a:latin typeface="Candara" panose="020E0502030303020204" pitchFamily="34" charset="0"/>
                <a:ea typeface="Calibri" panose="020F0502020204030204" pitchFamily="34" charset="0"/>
                <a:cs typeface="Arial" panose="020B0604020202020204" pitchFamily="34" charset="0"/>
              </a:rPr>
              <a:t>” </a:t>
            </a:r>
            <a:r>
              <a:rPr lang="en-US" sz="3600" dirty="0">
                <a:latin typeface="Candara" panose="020E0502030303020204" pitchFamily="34" charset="0"/>
                <a:ea typeface="Calibri" panose="020F0502020204030204" pitchFamily="34" charset="0"/>
                <a:cs typeface="Arial" panose="020B0604020202020204" pitchFamily="34" charset="0"/>
              </a:rPr>
              <a:t>- Galatians 3:27</a:t>
            </a:r>
          </a:p>
          <a:p>
            <a:pPr marL="941832" lvl="1" indent="-571500">
              <a:buSzPct val="100000"/>
              <a:buFont typeface="Wingdings" panose="05000000000000000000" pitchFamily="2" charset="2"/>
              <a:buChar char="§"/>
            </a:pPr>
            <a:r>
              <a:rPr lang="en-US" sz="3200" dirty="0">
                <a:latin typeface="Candara" panose="020E0502030303020204" pitchFamily="34" charset="0"/>
                <a:cs typeface="Arial" panose="020B0604020202020204" pitchFamily="34" charset="0"/>
              </a:rPr>
              <a:t>We humble ourselves to His example of </a:t>
            </a:r>
            <a:r>
              <a:rPr lang="en-US" sz="3200" i="1" dirty="0">
                <a:latin typeface="Candara" panose="020E0502030303020204" pitchFamily="34" charset="0"/>
                <a:cs typeface="Arial" panose="020B0604020202020204" pitchFamily="34" charset="0"/>
              </a:rPr>
              <a:t>Suffering</a:t>
            </a:r>
            <a:r>
              <a:rPr lang="en-US" sz="3200" dirty="0">
                <a:latin typeface="Candara" panose="020E0502030303020204" pitchFamily="34" charset="0"/>
                <a:cs typeface="Arial" panose="020B0604020202020204" pitchFamily="34" charset="0"/>
              </a:rPr>
              <a:t>, His </a:t>
            </a:r>
            <a:r>
              <a:rPr lang="en-US" sz="3200" i="1" dirty="0">
                <a:latin typeface="Candara" panose="020E0502030303020204" pitchFamily="34" charset="0"/>
                <a:cs typeface="Arial" panose="020B0604020202020204" pitchFamily="34" charset="0"/>
              </a:rPr>
              <a:t>Death</a:t>
            </a:r>
            <a:r>
              <a:rPr lang="en-US" sz="3200" dirty="0">
                <a:latin typeface="Candara" panose="020E0502030303020204" pitchFamily="34" charset="0"/>
                <a:cs typeface="Arial" panose="020B0604020202020204" pitchFamily="34" charset="0"/>
              </a:rPr>
              <a:t>, His </a:t>
            </a:r>
            <a:r>
              <a:rPr lang="en-US" sz="3200" i="1" dirty="0">
                <a:latin typeface="Candara" panose="020E0502030303020204" pitchFamily="34" charset="0"/>
                <a:cs typeface="Arial" panose="020B0604020202020204" pitchFamily="34" charset="0"/>
              </a:rPr>
              <a:t>Burial</a:t>
            </a:r>
            <a:r>
              <a:rPr lang="en-US" sz="3200" dirty="0">
                <a:latin typeface="Candara" panose="020E0502030303020204" pitchFamily="34" charset="0"/>
                <a:cs typeface="Arial" panose="020B0604020202020204" pitchFamily="34" charset="0"/>
              </a:rPr>
              <a:t> and become beneficiaries of His </a:t>
            </a:r>
            <a:r>
              <a:rPr lang="en-US" sz="3200" i="1" dirty="0">
                <a:latin typeface="Candara" panose="020E0502030303020204" pitchFamily="34" charset="0"/>
                <a:cs typeface="Arial" panose="020B0604020202020204" pitchFamily="34" charset="0"/>
              </a:rPr>
              <a:t>Resurrection</a:t>
            </a:r>
            <a:r>
              <a:rPr lang="en-US" sz="3200" dirty="0">
                <a:latin typeface="Candara" panose="020E0502030303020204" pitchFamily="34" charset="0"/>
                <a:cs typeface="Arial" panose="020B0604020202020204" pitchFamily="34" charset="0"/>
              </a:rPr>
              <a:t> through victory over death - </a:t>
            </a:r>
            <a:r>
              <a:rPr lang="en-US" sz="3200" b="1" dirty="0">
                <a:latin typeface="Candara" panose="020E0502030303020204" pitchFamily="34" charset="0"/>
                <a:cs typeface="Arial" panose="020B0604020202020204" pitchFamily="34" charset="0"/>
              </a:rPr>
              <a:t>Justification</a:t>
            </a:r>
            <a:r>
              <a:rPr lang="en-US" sz="3200" dirty="0">
                <a:latin typeface="Candara" panose="020E0502030303020204" pitchFamily="34" charset="0"/>
                <a:cs typeface="Arial" panose="020B0604020202020204" pitchFamily="34" charset="0"/>
              </a:rPr>
              <a:t> - </a:t>
            </a:r>
            <a:r>
              <a:rPr lang="en-US" sz="3200" b="1" dirty="0">
                <a:latin typeface="Candara" panose="020E0502030303020204" pitchFamily="34" charset="0"/>
                <a:cs typeface="Arial" panose="020B0604020202020204" pitchFamily="34" charset="0"/>
              </a:rPr>
              <a:t>Eternal Life</a:t>
            </a:r>
          </a:p>
          <a:p>
            <a:pPr marL="1284732" lvl="2" indent="-571500">
              <a:buSzPct val="100000"/>
              <a:buFont typeface="Wingdings" panose="05000000000000000000" pitchFamily="2" charset="2"/>
              <a:buChar char="§"/>
            </a:pPr>
            <a:r>
              <a:rPr lang="en-US" sz="2900" dirty="0">
                <a:latin typeface="Candara" panose="020E0502030303020204" pitchFamily="34" charset="0"/>
                <a:cs typeface="Arial" panose="020B0604020202020204" pitchFamily="34" charset="0"/>
              </a:rPr>
              <a:t>1 Peter 2:21-25	; 1 Corinthians 15:55-58</a:t>
            </a:r>
            <a:endParaRPr lang="en-US" sz="2900" dirty="0">
              <a:latin typeface="Candara" panose="020E0502030303020204" pitchFamily="34" charset="0"/>
            </a:endParaRPr>
          </a:p>
        </p:txBody>
      </p:sp>
    </p:spTree>
    <p:extLst>
      <p:ext uri="{BB962C8B-B14F-4D97-AF65-F5344CB8AC3E}">
        <p14:creationId xmlns:p14="http://schemas.microsoft.com/office/powerpoint/2010/main" val="612163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1000"/>
                                        <p:tgtEl>
                                          <p:spTgt spid="14">
                                            <p:txEl>
                                              <p:pRg st="3" end="3"/>
                                            </p:txEl>
                                          </p:spTgt>
                                        </p:tgtEl>
                                      </p:cBhvr>
                                    </p:animEffect>
                                    <p:anim calcmode="lin" valueType="num">
                                      <p:cBhvr>
                                        <p:cTn id="2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242174" cy="684527"/>
          </a:xfrm>
        </p:spPr>
        <p:txBody>
          <a:bodyPr>
            <a:noAutofit/>
          </a:bodyPr>
          <a:lstStyle/>
          <a:p>
            <a:r>
              <a:rPr lang="en-US" sz="4800" b="1" dirty="0">
                <a:latin typeface="Candara" panose="020E0502030303020204" pitchFamily="34" charset="0"/>
              </a:rPr>
              <a:t>When We Are Baptized…</a:t>
            </a:r>
          </a:p>
        </p:txBody>
      </p:sp>
      <p:sp>
        <p:nvSpPr>
          <p:cNvPr id="14" name="Content Placeholder 13"/>
          <p:cNvSpPr>
            <a:spLocks noGrp="1"/>
          </p:cNvSpPr>
          <p:nvPr>
            <p:ph idx="1"/>
          </p:nvPr>
        </p:nvSpPr>
        <p:spPr>
          <a:xfrm>
            <a:off x="1052296" y="1007451"/>
            <a:ext cx="7859884" cy="4762286"/>
          </a:xfrm>
        </p:spPr>
        <p:txBody>
          <a:bodyPr>
            <a:normAutofit/>
          </a:bodyPr>
          <a:lstStyle/>
          <a:p>
            <a:pPr marL="27432" lvl="0" indent="0">
              <a:buSzPct val="100000"/>
              <a:buNone/>
            </a:pPr>
            <a:r>
              <a:rPr lang="en-US" sz="3900" b="1" dirty="0">
                <a:latin typeface="Candara" panose="020E0502030303020204" pitchFamily="34" charset="0"/>
              </a:rPr>
              <a:t>We </a:t>
            </a:r>
            <a:r>
              <a:rPr lang="en-US" sz="3900" b="1" i="1" dirty="0">
                <a:latin typeface="Candara" panose="020E0502030303020204" pitchFamily="34" charset="0"/>
              </a:rPr>
              <a:t>“</a:t>
            </a:r>
            <a:r>
              <a:rPr lang="en-US" sz="3900" b="1" i="1" u="sng" dirty="0">
                <a:latin typeface="Candara" panose="020E0502030303020204" pitchFamily="34" charset="0"/>
              </a:rPr>
              <a:t>also should walk in newness of life</a:t>
            </a:r>
            <a:r>
              <a:rPr lang="en-US" sz="3900" b="1" i="1" dirty="0">
                <a:latin typeface="Candara" panose="020E0502030303020204" pitchFamily="34" charset="0"/>
              </a:rPr>
              <a:t>”  </a:t>
            </a:r>
            <a:r>
              <a:rPr lang="en-US" sz="3900" dirty="0">
                <a:latin typeface="Candara" panose="020E0502030303020204" pitchFamily="34" charset="0"/>
              </a:rPr>
              <a:t>- Romans 6:3-4</a:t>
            </a:r>
          </a:p>
          <a:p>
            <a:pPr marL="598932" lvl="0" indent="-571500">
              <a:buSzPct val="100000"/>
              <a:buFont typeface="Wingdings" panose="05000000000000000000" pitchFamily="2" charset="2"/>
              <a:buChar char="§"/>
            </a:pPr>
            <a:r>
              <a:rPr lang="en-US" sz="3300" b="1" i="1" dirty="0">
                <a:latin typeface="Candara" panose="020E0502030303020204" pitchFamily="34" charset="0"/>
              </a:rPr>
              <a:t>“</a:t>
            </a:r>
            <a:r>
              <a:rPr lang="en-US" sz="3300" b="1" i="1" dirty="0">
                <a:solidFill>
                  <a:schemeClr val="accent1">
                    <a:lumMod val="60000"/>
                    <a:lumOff val="40000"/>
                  </a:schemeClr>
                </a:solidFill>
                <a:latin typeface="Candara" panose="020E0502030303020204" pitchFamily="34" charset="0"/>
              </a:rPr>
              <a:t>4 </a:t>
            </a:r>
            <a:r>
              <a:rPr lang="en-US" sz="3300" b="1" i="1" dirty="0">
                <a:latin typeface="Candara" panose="020E0502030303020204" pitchFamily="34" charset="0"/>
              </a:rPr>
              <a:t>Therefore we are buried with him by baptism into death: that like as Christ was raised up from the dead by the glory of the Father, </a:t>
            </a:r>
            <a:r>
              <a:rPr lang="en-US" sz="3300" b="1" i="1" u="sng" dirty="0">
                <a:latin typeface="Candara" panose="020E0502030303020204" pitchFamily="34" charset="0"/>
              </a:rPr>
              <a:t>even so we also should walk in newness of life</a:t>
            </a:r>
            <a:r>
              <a:rPr lang="en-US" sz="3300" b="1" i="1" dirty="0">
                <a:latin typeface="Candara" panose="020E0502030303020204" pitchFamily="34" charset="0"/>
              </a:rPr>
              <a:t>”</a:t>
            </a:r>
            <a:endParaRPr lang="en-US" sz="3300" dirty="0">
              <a:latin typeface="Candara" panose="020E0502030303020204" pitchFamily="34" charset="0"/>
            </a:endParaRPr>
          </a:p>
        </p:txBody>
      </p:sp>
    </p:spTree>
    <p:extLst>
      <p:ext uri="{BB962C8B-B14F-4D97-AF65-F5344CB8AC3E}">
        <p14:creationId xmlns:p14="http://schemas.microsoft.com/office/powerpoint/2010/main" val="321832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12"/>
          <p:cNvSpPr>
            <a:spLocks noGrp="1"/>
          </p:cNvSpPr>
          <p:nvPr>
            <p:ph type="title"/>
          </p:nvPr>
        </p:nvSpPr>
        <p:spPr>
          <a:xfrm>
            <a:off x="548640" y="731520"/>
            <a:ext cx="4567428" cy="1426464"/>
          </a:xfrm>
        </p:spPr>
        <p:txBody>
          <a:bodyPr>
            <a:normAutofit/>
          </a:bodyPr>
          <a:lstStyle/>
          <a:p>
            <a:r>
              <a:rPr lang="en-US" sz="6000" b="1" dirty="0">
                <a:solidFill>
                  <a:srgbClr val="FFFFFF"/>
                </a:solidFill>
                <a:latin typeface="Candara" panose="020E0502030303020204" pitchFamily="34" charset="0"/>
              </a:rPr>
              <a:t>Introduction</a:t>
            </a: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Rectangle 2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351656" y="2567147"/>
            <a:ext cx="8448154" cy="3918122"/>
          </a:xfrm>
        </p:spPr>
        <p:txBody>
          <a:bodyPr anchor="t">
            <a:normAutofit/>
          </a:bodyPr>
          <a:lstStyle/>
          <a:p>
            <a:pPr marL="27432" lvl="0" indent="0">
              <a:buSzPct val="100000"/>
              <a:buNone/>
            </a:pPr>
            <a:r>
              <a:rPr lang="en-US" sz="3600" b="1" dirty="0">
                <a:latin typeface="Candara" panose="020E0502030303020204" pitchFamily="34" charset="0"/>
              </a:rPr>
              <a:t>That Christ was raised from the dead is a Bible fact</a:t>
            </a:r>
          </a:p>
          <a:p>
            <a:pPr marL="27432" lvl="0" indent="0">
              <a:buSzPct val="100000"/>
              <a:buNone/>
            </a:pPr>
            <a:r>
              <a:rPr lang="en-US" sz="3600" b="1" dirty="0">
                <a:latin typeface="Candara" panose="020E0502030303020204" pitchFamily="34" charset="0"/>
              </a:rPr>
              <a:t>Today is what some refer to as “Easter Sunday” or “Resurrection Sunday”</a:t>
            </a:r>
          </a:p>
          <a:p>
            <a:pPr marL="27432" lvl="0" indent="0">
              <a:buSzPct val="100000"/>
              <a:buNone/>
            </a:pPr>
            <a:r>
              <a:rPr lang="en-US" sz="3600" b="1" dirty="0">
                <a:latin typeface="Candara" panose="020E0502030303020204" pitchFamily="34" charset="0"/>
              </a:rPr>
              <a:t>Christ was raised on </a:t>
            </a:r>
            <a:r>
              <a:rPr lang="en-US" sz="3600" b="1" i="1" dirty="0">
                <a:latin typeface="Candara" panose="020E0502030303020204" pitchFamily="34" charset="0"/>
              </a:rPr>
              <a:t>“the first day of the week” </a:t>
            </a:r>
            <a:r>
              <a:rPr lang="en-US" sz="3600" b="1" dirty="0">
                <a:latin typeface="Candara" panose="020E0502030303020204" pitchFamily="34" charset="0"/>
              </a:rPr>
              <a:t>or the day we call Sunday</a:t>
            </a:r>
          </a:p>
          <a:p>
            <a:pPr marL="274320" lvl="0" indent="-274320">
              <a:buSzPct val="100000"/>
              <a:buFont typeface="Wingdings" panose="05000000000000000000" pitchFamily="2" charset="2"/>
              <a:buChar char="§"/>
            </a:pPr>
            <a:r>
              <a:rPr lang="en-US" sz="3600" b="1" dirty="0">
                <a:latin typeface="Candara" panose="020E0502030303020204" pitchFamily="34" charset="0"/>
              </a:rPr>
              <a:t>	</a:t>
            </a:r>
            <a:r>
              <a:rPr lang="en-US" sz="3600" dirty="0">
                <a:latin typeface="Candara" panose="020E0502030303020204" pitchFamily="34" charset="0"/>
              </a:rPr>
              <a:t>Mark 16:1-7</a:t>
            </a:r>
          </a:p>
          <a:p>
            <a:pPr marL="27432" lvl="0" indent="0">
              <a:buSzPct val="100000"/>
              <a:buNone/>
            </a:pPr>
            <a:endParaRPr lang="en-US" sz="2300" dirty="0">
              <a:latin typeface="Arial Narrow" panose="020B0606020202030204" pitchFamily="34" charset="0"/>
            </a:endParaRPr>
          </a:p>
        </p:txBody>
      </p:sp>
    </p:spTree>
    <p:extLst>
      <p:ext uri="{BB962C8B-B14F-4D97-AF65-F5344CB8AC3E}">
        <p14:creationId xmlns:p14="http://schemas.microsoft.com/office/powerpoint/2010/main" val="3110460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242174" cy="684527"/>
          </a:xfrm>
        </p:spPr>
        <p:txBody>
          <a:bodyPr>
            <a:noAutofit/>
          </a:bodyPr>
          <a:lstStyle/>
          <a:p>
            <a:r>
              <a:rPr lang="en-US" sz="4800" b="1" dirty="0">
                <a:latin typeface="Candara" panose="020E0502030303020204" pitchFamily="34" charset="0"/>
              </a:rPr>
              <a:t>When We Are Baptized…</a:t>
            </a:r>
          </a:p>
        </p:txBody>
      </p:sp>
      <p:sp>
        <p:nvSpPr>
          <p:cNvPr id="14" name="Content Placeholder 13"/>
          <p:cNvSpPr>
            <a:spLocks noGrp="1"/>
          </p:cNvSpPr>
          <p:nvPr>
            <p:ph idx="1"/>
          </p:nvPr>
        </p:nvSpPr>
        <p:spPr>
          <a:xfrm>
            <a:off x="1052296" y="1007451"/>
            <a:ext cx="7859884" cy="4762286"/>
          </a:xfrm>
        </p:spPr>
        <p:txBody>
          <a:bodyPr>
            <a:normAutofit/>
          </a:bodyPr>
          <a:lstStyle/>
          <a:p>
            <a:pPr marL="27432" lvl="0" indent="0">
              <a:buSzPct val="100000"/>
              <a:buNone/>
            </a:pPr>
            <a:r>
              <a:rPr lang="en-US" sz="4000" b="1" dirty="0">
                <a:latin typeface="Candara" panose="020E0502030303020204" pitchFamily="34" charset="0"/>
              </a:rPr>
              <a:t>We </a:t>
            </a:r>
            <a:r>
              <a:rPr lang="en-US" sz="4000" b="1" i="1" dirty="0">
                <a:latin typeface="Candara" panose="020E0502030303020204" pitchFamily="34" charset="0"/>
              </a:rPr>
              <a:t>“</a:t>
            </a:r>
            <a:r>
              <a:rPr lang="en-US" sz="4000" b="1" i="1" u="sng" dirty="0">
                <a:latin typeface="Candara" panose="020E0502030303020204" pitchFamily="34" charset="0"/>
              </a:rPr>
              <a:t>we will be in the likeness of His resurrection</a:t>
            </a:r>
            <a:r>
              <a:rPr lang="en-US" sz="4000" b="1" i="1" dirty="0">
                <a:latin typeface="Candara" panose="020E0502030303020204" pitchFamily="34" charset="0"/>
              </a:rPr>
              <a:t>” </a:t>
            </a:r>
            <a:r>
              <a:rPr lang="en-US" sz="4000" dirty="0">
                <a:latin typeface="Candara" panose="020E0502030303020204" pitchFamily="34" charset="0"/>
              </a:rPr>
              <a:t>- Romans 6:5</a:t>
            </a:r>
          </a:p>
          <a:p>
            <a:pPr marL="598932" lvl="0" indent="-571500">
              <a:buSzPct val="100000"/>
              <a:buFont typeface="Wingdings" panose="05000000000000000000" pitchFamily="2" charset="2"/>
              <a:buChar char="§"/>
            </a:pPr>
            <a:r>
              <a:rPr lang="en-US" sz="3500" b="1" i="1" dirty="0">
                <a:latin typeface="Candara" panose="020E0502030303020204" pitchFamily="34" charset="0"/>
              </a:rPr>
              <a:t>“</a:t>
            </a:r>
            <a:r>
              <a:rPr lang="en-US" sz="3500" b="1" i="1" dirty="0">
                <a:solidFill>
                  <a:schemeClr val="accent1">
                    <a:lumMod val="60000"/>
                    <a:lumOff val="40000"/>
                  </a:schemeClr>
                </a:solidFill>
                <a:latin typeface="Candara" panose="020E0502030303020204" pitchFamily="34" charset="0"/>
                <a:ea typeface="Calibri" panose="020F0502020204030204" pitchFamily="34" charset="0"/>
                <a:cs typeface="Arial" panose="020B0604020202020204" pitchFamily="34" charset="0"/>
              </a:rPr>
              <a:t>5</a:t>
            </a:r>
            <a:r>
              <a:rPr lang="en-US" sz="3500" b="1" i="1" dirty="0">
                <a:latin typeface="Candara" panose="020E0502030303020204" pitchFamily="34" charset="0"/>
                <a:ea typeface="Calibri" panose="020F0502020204030204" pitchFamily="34" charset="0"/>
                <a:cs typeface="Arial" panose="020B0604020202020204" pitchFamily="34" charset="0"/>
              </a:rPr>
              <a:t> For if we have been planted together in the likeness of his death, </a:t>
            </a:r>
            <a:r>
              <a:rPr lang="en-US" sz="3500" b="1" i="1" u="sng" dirty="0">
                <a:latin typeface="Candara" panose="020E0502030303020204" pitchFamily="34" charset="0"/>
                <a:ea typeface="Calibri" panose="020F0502020204030204" pitchFamily="34" charset="0"/>
                <a:cs typeface="Arial" panose="020B0604020202020204" pitchFamily="34" charset="0"/>
              </a:rPr>
              <a:t>we shall be also in the likeness of His resurrection</a:t>
            </a:r>
            <a:r>
              <a:rPr lang="en-US" sz="3500" b="1" i="1" dirty="0">
                <a:latin typeface="Candara" panose="020E0502030303020204" pitchFamily="34" charset="0"/>
              </a:rPr>
              <a:t>”</a:t>
            </a:r>
          </a:p>
          <a:p>
            <a:pPr marL="941832" lvl="1" indent="-571500">
              <a:buSzPct val="100000"/>
              <a:buFont typeface="Wingdings" panose="05000000000000000000" pitchFamily="2" charset="2"/>
              <a:buChar char="§"/>
            </a:pPr>
            <a:endParaRPr lang="en-US" sz="3200" b="1" i="1" dirty="0">
              <a:latin typeface="Candara" panose="020E0502030303020204" pitchFamily="34" charset="0"/>
            </a:endParaRPr>
          </a:p>
        </p:txBody>
      </p:sp>
    </p:spTree>
    <p:extLst>
      <p:ext uri="{BB962C8B-B14F-4D97-AF65-F5344CB8AC3E}">
        <p14:creationId xmlns:p14="http://schemas.microsoft.com/office/powerpoint/2010/main" val="1958177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901826" y="6101419"/>
            <a:ext cx="8242174" cy="684527"/>
          </a:xfrm>
        </p:spPr>
        <p:txBody>
          <a:bodyPr>
            <a:noAutofit/>
          </a:bodyPr>
          <a:lstStyle/>
          <a:p>
            <a:r>
              <a:rPr lang="en-US" sz="4800" b="1" dirty="0">
                <a:latin typeface="Candara" panose="020E0502030303020204" pitchFamily="34" charset="0"/>
              </a:rPr>
              <a:t>When We Are Baptized…</a:t>
            </a:r>
          </a:p>
        </p:txBody>
      </p:sp>
      <p:sp>
        <p:nvSpPr>
          <p:cNvPr id="14" name="Content Placeholder 13"/>
          <p:cNvSpPr>
            <a:spLocks noGrp="1"/>
          </p:cNvSpPr>
          <p:nvPr>
            <p:ph idx="1"/>
          </p:nvPr>
        </p:nvSpPr>
        <p:spPr>
          <a:xfrm>
            <a:off x="1052297" y="1007451"/>
            <a:ext cx="7756852" cy="4762286"/>
          </a:xfrm>
        </p:spPr>
        <p:txBody>
          <a:bodyPr>
            <a:normAutofit/>
          </a:bodyPr>
          <a:lstStyle/>
          <a:p>
            <a:pPr marL="27432" lvl="0" indent="0">
              <a:buSzPct val="100000"/>
              <a:buNone/>
            </a:pPr>
            <a:r>
              <a:rPr lang="en-US" sz="4000" b="1" i="1" dirty="0">
                <a:latin typeface="Candara" panose="020E0502030303020204" pitchFamily="34" charset="0"/>
              </a:rPr>
              <a:t>“</a:t>
            </a:r>
            <a:r>
              <a:rPr lang="en-US" sz="4000" b="1" i="1" u="sng" dirty="0">
                <a:latin typeface="Candara" panose="020E0502030303020204" pitchFamily="34" charset="0"/>
              </a:rPr>
              <a:t>Our old man is crucified with Him</a:t>
            </a:r>
            <a:r>
              <a:rPr lang="en-US" sz="4000" b="1" i="1" dirty="0">
                <a:latin typeface="Candara" panose="020E0502030303020204" pitchFamily="34" charset="0"/>
              </a:rPr>
              <a:t>”</a:t>
            </a:r>
            <a:endParaRPr lang="en-US" sz="4000" dirty="0">
              <a:latin typeface="Candara" panose="020E0502030303020204" pitchFamily="34" charset="0"/>
            </a:endParaRPr>
          </a:p>
          <a:p>
            <a:pPr marL="598932" lvl="0" indent="-571500">
              <a:buSzPct val="100000"/>
              <a:buFont typeface="Wingdings" panose="05000000000000000000" pitchFamily="2" charset="2"/>
              <a:buChar char="§"/>
            </a:pPr>
            <a:r>
              <a:rPr lang="en-US" sz="3200" b="1" i="1" dirty="0">
                <a:latin typeface="Candara" panose="020E0502030303020204" pitchFamily="34" charset="0"/>
              </a:rPr>
              <a:t>“</a:t>
            </a:r>
            <a:r>
              <a:rPr lang="en-US" sz="3200" b="1" i="1" dirty="0">
                <a:solidFill>
                  <a:schemeClr val="accent1">
                    <a:lumMod val="60000"/>
                    <a:lumOff val="40000"/>
                  </a:schemeClr>
                </a:solidFill>
                <a:latin typeface="Arial" panose="020B0604020202020204" pitchFamily="34" charset="0"/>
                <a:ea typeface="Calibri" panose="020F0502020204030204" pitchFamily="34" charset="0"/>
                <a:cs typeface="Arial" panose="020B0604020202020204" pitchFamily="34" charset="0"/>
              </a:rPr>
              <a:t>6 </a:t>
            </a:r>
            <a:r>
              <a:rPr lang="en-US" sz="3200" b="1" i="1" dirty="0">
                <a:latin typeface="Arial" panose="020B0604020202020204" pitchFamily="34" charset="0"/>
                <a:ea typeface="Calibri" panose="020F0502020204030204" pitchFamily="34" charset="0"/>
                <a:cs typeface="Arial" panose="020B0604020202020204" pitchFamily="34" charset="0"/>
              </a:rPr>
              <a:t>Knowing this, that our </a:t>
            </a:r>
            <a:r>
              <a:rPr lang="en-US" sz="3200" b="1" i="1" u="sng" dirty="0">
                <a:latin typeface="Arial" panose="020B0604020202020204" pitchFamily="34" charset="0"/>
                <a:ea typeface="Calibri" panose="020F0502020204030204" pitchFamily="34" charset="0"/>
                <a:cs typeface="Arial" panose="020B0604020202020204" pitchFamily="34" charset="0"/>
              </a:rPr>
              <a:t>old man is crucified with Him</a:t>
            </a:r>
            <a:r>
              <a:rPr lang="en-US" sz="3200" b="1" i="1" dirty="0">
                <a:latin typeface="Arial" panose="020B0604020202020204" pitchFamily="34" charset="0"/>
                <a:ea typeface="Calibri" panose="020F0502020204030204" pitchFamily="34" charset="0"/>
                <a:cs typeface="Arial" panose="020B0604020202020204" pitchFamily="34" charset="0"/>
              </a:rPr>
              <a:t>, that the body of sin might be destroyed, that henceforth we should not serve sin</a:t>
            </a:r>
            <a:r>
              <a:rPr lang="en-US" sz="3200" b="1" i="1" dirty="0">
                <a:latin typeface="Candara" panose="020E0502030303020204" pitchFamily="34" charset="0"/>
              </a:rPr>
              <a:t>” </a:t>
            </a:r>
            <a:r>
              <a:rPr lang="en-US" sz="3200" dirty="0">
                <a:latin typeface="Candara" panose="020E0502030303020204" pitchFamily="34" charset="0"/>
              </a:rPr>
              <a:t>- Romans 6:6; cf. Galatians 2:20</a:t>
            </a:r>
          </a:p>
          <a:p>
            <a:pPr marL="0" lvl="1" indent="0">
              <a:buSzPct val="100000"/>
              <a:buNone/>
            </a:pPr>
            <a:r>
              <a:rPr lang="en-US" sz="3600" b="1" dirty="0">
                <a:latin typeface="Candara" panose="020E0502030303020204" pitchFamily="34" charset="0"/>
              </a:rPr>
              <a:t>Put on the </a:t>
            </a:r>
            <a:r>
              <a:rPr lang="en-US" sz="3600" b="1" i="1" dirty="0">
                <a:latin typeface="Candara" panose="020E0502030303020204" pitchFamily="34" charset="0"/>
              </a:rPr>
              <a:t>“</a:t>
            </a:r>
            <a:r>
              <a:rPr lang="en-US" sz="3600" b="1" i="1" u="sng" dirty="0">
                <a:latin typeface="Candara" panose="020E0502030303020204" pitchFamily="34" charset="0"/>
              </a:rPr>
              <a:t>new man</a:t>
            </a:r>
            <a:r>
              <a:rPr lang="en-US" sz="3600" b="1" i="1" dirty="0">
                <a:latin typeface="Candara" panose="020E0502030303020204" pitchFamily="34" charset="0"/>
              </a:rPr>
              <a:t>” </a:t>
            </a:r>
            <a:r>
              <a:rPr lang="en-US" sz="3600" dirty="0">
                <a:latin typeface="Candara" panose="020E0502030303020204" pitchFamily="34" charset="0"/>
              </a:rPr>
              <a:t>- Eph. 4:17-32</a:t>
            </a:r>
          </a:p>
          <a:p>
            <a:pPr marL="0" lvl="1" indent="0">
              <a:buSzPct val="100000"/>
              <a:buNone/>
            </a:pPr>
            <a:r>
              <a:rPr lang="en-US" sz="3600" b="1" i="1" dirty="0">
                <a:latin typeface="Candara" panose="020E0502030303020204" pitchFamily="34" charset="0"/>
              </a:rPr>
              <a:t>“Seek those </a:t>
            </a:r>
            <a:r>
              <a:rPr lang="en-US" sz="3600" b="1" i="1" u="sng" dirty="0">
                <a:latin typeface="Candara" panose="020E0502030303020204" pitchFamily="34" charset="0"/>
              </a:rPr>
              <a:t>things which are above</a:t>
            </a:r>
            <a:r>
              <a:rPr lang="en-US" sz="3600" b="1" i="1" dirty="0">
                <a:latin typeface="Candara" panose="020E0502030303020204" pitchFamily="34" charset="0"/>
              </a:rPr>
              <a:t>”</a:t>
            </a:r>
          </a:p>
          <a:p>
            <a:pPr marL="571500" lvl="1" indent="-571500">
              <a:buSzPct val="100000"/>
              <a:buFont typeface="Wingdings" panose="05000000000000000000" pitchFamily="2" charset="2"/>
              <a:buChar char="§"/>
            </a:pPr>
            <a:r>
              <a:rPr lang="en-US" sz="3600" dirty="0">
                <a:latin typeface="Candara" panose="020E0502030303020204" pitchFamily="34" charset="0"/>
              </a:rPr>
              <a:t>	</a:t>
            </a:r>
            <a:r>
              <a:rPr lang="en-US" sz="3200" dirty="0">
                <a:latin typeface="Candara" panose="020E0502030303020204" pitchFamily="34" charset="0"/>
              </a:rPr>
              <a:t>Colossians  3:1-15</a:t>
            </a:r>
          </a:p>
          <a:p>
            <a:pPr marL="941832" lvl="1" indent="-571500">
              <a:buSzPct val="100000"/>
              <a:buFont typeface="Wingdings" panose="05000000000000000000" pitchFamily="2" charset="2"/>
              <a:buChar char="§"/>
            </a:pPr>
            <a:endParaRPr lang="en-US" sz="2900" b="1" i="1" dirty="0">
              <a:latin typeface="Candara" panose="020E0502030303020204" pitchFamily="34" charset="0"/>
            </a:endParaRPr>
          </a:p>
          <a:p>
            <a:pPr marL="941832" lvl="1" indent="-571500">
              <a:buSzPct val="100000"/>
              <a:buFont typeface="Wingdings" panose="05000000000000000000" pitchFamily="2" charset="2"/>
              <a:buChar char="§"/>
            </a:pPr>
            <a:endParaRPr lang="en-US" sz="3200" b="1" i="1" dirty="0">
              <a:latin typeface="Candara" panose="020E0502030303020204" pitchFamily="34" charset="0"/>
            </a:endParaRPr>
          </a:p>
        </p:txBody>
      </p:sp>
    </p:spTree>
    <p:extLst>
      <p:ext uri="{BB962C8B-B14F-4D97-AF65-F5344CB8AC3E}">
        <p14:creationId xmlns:p14="http://schemas.microsoft.com/office/powerpoint/2010/main" val="13859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fade">
                                      <p:cBhvr>
                                        <p:cTn id="34" dur="1000"/>
                                        <p:tgtEl>
                                          <p:spTgt spid="14">
                                            <p:txEl>
                                              <p:pRg st="4" end="4"/>
                                            </p:txEl>
                                          </p:spTgt>
                                        </p:tgtEl>
                                      </p:cBhvr>
                                    </p:animEffect>
                                    <p:anim calcmode="lin" valueType="num">
                                      <p:cBhvr>
                                        <p:cTn id="3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250382" y="202432"/>
            <a:ext cx="8549106" cy="1292394"/>
          </a:xfrm>
        </p:spPr>
        <p:txBody>
          <a:bodyPr>
            <a:normAutofit/>
          </a:bodyPr>
          <a:lstStyle/>
          <a:p>
            <a:pPr algn="ctr"/>
            <a:r>
              <a:rPr lang="en-US" sz="5300" b="1" dirty="0">
                <a:solidFill>
                  <a:srgbClr val="FFFFFF"/>
                </a:solidFill>
                <a:latin typeface="Candara" panose="020E0502030303020204" pitchFamily="34" charset="0"/>
              </a:rPr>
              <a:t>Baptism Is a Burial In Water</a:t>
            </a:r>
            <a:br>
              <a:rPr lang="en-US" sz="5300" b="1" dirty="0">
                <a:solidFill>
                  <a:srgbClr val="FFFFFF"/>
                </a:solidFill>
                <a:latin typeface="Candara" panose="020E0502030303020204" pitchFamily="34" charset="0"/>
              </a:rPr>
            </a:br>
            <a:r>
              <a:rPr lang="en-US" sz="2200" dirty="0">
                <a:solidFill>
                  <a:srgbClr val="FFFFFF"/>
                </a:solidFill>
                <a:latin typeface="Candara" panose="020E0502030303020204" pitchFamily="34" charset="0"/>
              </a:rPr>
              <a:t>Romans 6:3-4</a:t>
            </a:r>
          </a:p>
        </p:txBody>
      </p:sp>
      <p:graphicFrame>
        <p:nvGraphicFramePr>
          <p:cNvPr id="9" name="Object 3">
            <a:extLst>
              <a:ext uri="{FF2B5EF4-FFF2-40B4-BE49-F238E27FC236}">
                <a16:creationId xmlns:a16="http://schemas.microsoft.com/office/drawing/2014/main" id="{4A3ADD13-261F-4184-9ABD-8AEC657C4A64}"/>
              </a:ext>
            </a:extLst>
          </p:cNvPr>
          <p:cNvGraphicFramePr>
            <a:graphicFrameLocks noChangeAspect="1"/>
          </p:cNvGraphicFramePr>
          <p:nvPr>
            <p:extLst>
              <p:ext uri="{D42A27DB-BD31-4B8C-83A1-F6EECF244321}">
                <p14:modId xmlns:p14="http://schemas.microsoft.com/office/powerpoint/2010/main" val="1943860775"/>
              </p:ext>
            </p:extLst>
          </p:nvPr>
        </p:nvGraphicFramePr>
        <p:xfrm>
          <a:off x="-1948" y="3413488"/>
          <a:ext cx="9193011" cy="1391953"/>
        </p:xfrm>
        <a:graphic>
          <a:graphicData uri="http://schemas.openxmlformats.org/presentationml/2006/ole">
            <mc:AlternateContent xmlns:mc="http://schemas.openxmlformats.org/markup-compatibility/2006">
              <mc:Choice xmlns:v="urn:schemas-microsoft-com:vml" Requires="v">
                <p:oleObj spid="_x0000_s2050" name="Clip" r:id="rId4" imgW="5714286" imgH="3771429" progId="MS_ClipArt_Gallery.2">
                  <p:embed/>
                </p:oleObj>
              </mc:Choice>
              <mc:Fallback>
                <p:oleObj name="Clip" r:id="rId4" imgW="5714286" imgH="3771429" progId="MS_ClipArt_Gallery.2">
                  <p:embed/>
                  <p:pic>
                    <p:nvPicPr>
                      <p:cNvPr id="9" name="Object 3">
                        <a:extLst>
                          <a:ext uri="{FF2B5EF4-FFF2-40B4-BE49-F238E27FC236}">
                            <a16:creationId xmlns:a16="http://schemas.microsoft.com/office/drawing/2014/main" id="{4A3ADD13-261F-4184-9ABD-8AEC657C4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 y="3413488"/>
                        <a:ext cx="9193011" cy="1391953"/>
                      </a:xfrm>
                      <a:prstGeom prst="rect">
                        <a:avLst/>
                      </a:prstGeom>
                      <a:noFill/>
                      <a:ln w="9525">
                        <a:solidFill>
                          <a:schemeClr val="bg1"/>
                        </a:solidFill>
                        <a:miter lim="800000"/>
                        <a:headEnd/>
                        <a:tailEnd/>
                      </a:ln>
                      <a:effectLst/>
                    </p:spPr>
                  </p:pic>
                </p:oleObj>
              </mc:Fallback>
            </mc:AlternateContent>
          </a:graphicData>
        </a:graphic>
      </p:graphicFrame>
      <p:sp>
        <p:nvSpPr>
          <p:cNvPr id="2" name="Arrow: Down 1">
            <a:extLst>
              <a:ext uri="{FF2B5EF4-FFF2-40B4-BE49-F238E27FC236}">
                <a16:creationId xmlns:a16="http://schemas.microsoft.com/office/drawing/2014/main" id="{8CD5FF47-BCA2-40B8-A362-B3FD8FC953C3}"/>
              </a:ext>
            </a:extLst>
          </p:cNvPr>
          <p:cNvSpPr/>
          <p:nvPr/>
        </p:nvSpPr>
        <p:spPr>
          <a:xfrm rot="19966500">
            <a:off x="1447761" y="3134341"/>
            <a:ext cx="417376" cy="2112056"/>
          </a:xfrm>
          <a:prstGeom prst="downArrow">
            <a:avLst>
              <a:gd name="adj1" fmla="val 28049"/>
              <a:gd name="adj2" fmla="val 583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FDAFFFB-8F71-4008-A696-C03638F0F222}"/>
              </a:ext>
            </a:extLst>
          </p:cNvPr>
          <p:cNvSpPr/>
          <p:nvPr/>
        </p:nvSpPr>
        <p:spPr>
          <a:xfrm rot="12128318">
            <a:off x="7231049" y="3028181"/>
            <a:ext cx="397935" cy="2146473"/>
          </a:xfrm>
          <a:prstGeom prst="downArrow">
            <a:avLst>
              <a:gd name="adj1" fmla="val 28049"/>
              <a:gd name="adj2" fmla="val 5839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peech Bubble: Oval 2">
            <a:extLst>
              <a:ext uri="{FF2B5EF4-FFF2-40B4-BE49-F238E27FC236}">
                <a16:creationId xmlns:a16="http://schemas.microsoft.com/office/drawing/2014/main" id="{897283FD-ED33-4117-8B06-87E817731C38}"/>
              </a:ext>
            </a:extLst>
          </p:cNvPr>
          <p:cNvSpPr/>
          <p:nvPr/>
        </p:nvSpPr>
        <p:spPr>
          <a:xfrm>
            <a:off x="23810" y="1660928"/>
            <a:ext cx="2219738" cy="904938"/>
          </a:xfrm>
          <a:prstGeom prst="wedgeEllipseCallout">
            <a:avLst>
              <a:gd name="adj1" fmla="val 2323"/>
              <a:gd name="adj2" fmla="val 1203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Dead In Sin</a:t>
            </a:r>
          </a:p>
        </p:txBody>
      </p:sp>
      <p:sp>
        <p:nvSpPr>
          <p:cNvPr id="15" name="Speech Bubble: Oval 14">
            <a:extLst>
              <a:ext uri="{FF2B5EF4-FFF2-40B4-BE49-F238E27FC236}">
                <a16:creationId xmlns:a16="http://schemas.microsoft.com/office/drawing/2014/main" id="{BFBDA634-4136-41BA-9771-E7016FE07E80}"/>
              </a:ext>
            </a:extLst>
          </p:cNvPr>
          <p:cNvSpPr/>
          <p:nvPr/>
        </p:nvSpPr>
        <p:spPr>
          <a:xfrm>
            <a:off x="6898501" y="1654699"/>
            <a:ext cx="2219738" cy="904938"/>
          </a:xfrm>
          <a:prstGeom prst="wedgeEllipseCallout">
            <a:avLst>
              <a:gd name="adj1" fmla="val -8121"/>
              <a:gd name="adj2" fmla="val 104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Raised To A New Life</a:t>
            </a:r>
          </a:p>
        </p:txBody>
      </p:sp>
      <p:sp>
        <p:nvSpPr>
          <p:cNvPr id="4" name="TextBox 3">
            <a:extLst>
              <a:ext uri="{FF2B5EF4-FFF2-40B4-BE49-F238E27FC236}">
                <a16:creationId xmlns:a16="http://schemas.microsoft.com/office/drawing/2014/main" id="{2111EBDC-C86A-4E1D-8EB7-D26EEDAF7E3A}"/>
              </a:ext>
            </a:extLst>
          </p:cNvPr>
          <p:cNvSpPr txBox="1"/>
          <p:nvPr/>
        </p:nvSpPr>
        <p:spPr>
          <a:xfrm>
            <a:off x="1931891" y="2508698"/>
            <a:ext cx="5283487" cy="830997"/>
          </a:xfrm>
          <a:prstGeom prst="rect">
            <a:avLst/>
          </a:prstGeom>
          <a:solidFill>
            <a:schemeClr val="accent1">
              <a:lumMod val="20000"/>
              <a:lumOff val="80000"/>
            </a:schemeClr>
          </a:solidFill>
        </p:spPr>
        <p:txBody>
          <a:bodyPr wrap="square" rtlCol="0">
            <a:spAutoFit/>
          </a:bodyPr>
          <a:lstStyle/>
          <a:p>
            <a:pPr algn="ctr"/>
            <a:r>
              <a:rPr lang="en-US" sz="2000" b="1" dirty="0">
                <a:latin typeface="Candara" panose="020E0502030303020204" pitchFamily="34" charset="0"/>
              </a:rPr>
              <a:t>Buried in Baptism</a:t>
            </a:r>
          </a:p>
          <a:p>
            <a:pPr algn="ctr"/>
            <a:r>
              <a:rPr lang="en-US" sz="2800" b="1" dirty="0">
                <a:latin typeface="Candara" panose="020E0502030303020204" pitchFamily="34" charset="0"/>
              </a:rPr>
              <a:t>DEATH - BURIAL - RESURRECTION </a:t>
            </a:r>
          </a:p>
        </p:txBody>
      </p:sp>
      <p:sp>
        <p:nvSpPr>
          <p:cNvPr id="5" name="TextBox 4">
            <a:extLst>
              <a:ext uri="{FF2B5EF4-FFF2-40B4-BE49-F238E27FC236}">
                <a16:creationId xmlns:a16="http://schemas.microsoft.com/office/drawing/2014/main" id="{2CCB4A6F-57C6-4B1C-805F-3E680DC0747B}"/>
              </a:ext>
            </a:extLst>
          </p:cNvPr>
          <p:cNvSpPr txBox="1"/>
          <p:nvPr/>
        </p:nvSpPr>
        <p:spPr>
          <a:xfrm>
            <a:off x="244699" y="5170001"/>
            <a:ext cx="8648916" cy="1446550"/>
          </a:xfrm>
          <a:prstGeom prst="rect">
            <a:avLst/>
          </a:prstGeom>
          <a:solidFill>
            <a:schemeClr val="accent1">
              <a:lumMod val="20000"/>
              <a:lumOff val="80000"/>
            </a:schemeClr>
          </a:solidFill>
        </p:spPr>
        <p:txBody>
          <a:bodyPr wrap="square" rtlCol="0">
            <a:spAutoFit/>
          </a:bodyPr>
          <a:lstStyle/>
          <a:p>
            <a:pPr algn="just"/>
            <a:r>
              <a:rPr lang="en-US" sz="2200" b="1" i="1" dirty="0">
                <a:latin typeface="Candara" panose="020E0502030303020204" pitchFamily="34" charset="0"/>
              </a:rPr>
              <a:t>“3  Know ye not, that so many of us as were baptized into Jesus Christ were </a:t>
            </a:r>
            <a:r>
              <a:rPr lang="en-US" sz="2200" b="1" i="1" u="sng" dirty="0">
                <a:solidFill>
                  <a:srgbClr val="FF0000"/>
                </a:solidFill>
                <a:latin typeface="Candara" panose="020E0502030303020204" pitchFamily="34" charset="0"/>
              </a:rPr>
              <a:t>baptized into his death</a:t>
            </a:r>
            <a:r>
              <a:rPr lang="en-US" sz="2200" b="1" i="1" dirty="0">
                <a:solidFill>
                  <a:srgbClr val="FF0000"/>
                </a:solidFill>
                <a:latin typeface="Candara" panose="020E0502030303020204" pitchFamily="34" charset="0"/>
              </a:rPr>
              <a:t>? </a:t>
            </a:r>
            <a:r>
              <a:rPr lang="en-US" sz="2200" b="1" i="1" dirty="0">
                <a:latin typeface="Candara" panose="020E0502030303020204" pitchFamily="34" charset="0"/>
              </a:rPr>
              <a:t>4 Therefore </a:t>
            </a:r>
            <a:r>
              <a:rPr lang="en-US" sz="2200" b="1" i="1" u="sng" dirty="0">
                <a:solidFill>
                  <a:srgbClr val="FF0000"/>
                </a:solidFill>
                <a:latin typeface="Candara" panose="020E0502030303020204" pitchFamily="34" charset="0"/>
              </a:rPr>
              <a:t>we are buried with him by baptism into death: that like as Christ was raised up from the dead</a:t>
            </a:r>
            <a:r>
              <a:rPr lang="en-US" sz="2200" b="1" i="1" dirty="0">
                <a:solidFill>
                  <a:srgbClr val="FF0000"/>
                </a:solidFill>
                <a:latin typeface="Candara" panose="020E0502030303020204" pitchFamily="34" charset="0"/>
              </a:rPr>
              <a:t> </a:t>
            </a:r>
            <a:r>
              <a:rPr lang="en-US" sz="2200" b="1" i="1" dirty="0">
                <a:latin typeface="Candara" panose="020E0502030303020204" pitchFamily="34" charset="0"/>
              </a:rPr>
              <a:t>by the glory of the Father, </a:t>
            </a:r>
            <a:r>
              <a:rPr lang="en-US" sz="2200" b="1" i="1" u="sng" dirty="0">
                <a:solidFill>
                  <a:srgbClr val="FF0000"/>
                </a:solidFill>
                <a:latin typeface="Candara" panose="020E0502030303020204" pitchFamily="34" charset="0"/>
              </a:rPr>
              <a:t>even so we also should walk in newness of life</a:t>
            </a:r>
            <a:r>
              <a:rPr lang="en-US" sz="2200" b="1" i="1" dirty="0">
                <a:solidFill>
                  <a:srgbClr val="FF0000"/>
                </a:solidFill>
                <a:latin typeface="Candara" panose="020E0502030303020204" pitchFamily="34" charset="0"/>
              </a:rPr>
              <a:t>”</a:t>
            </a:r>
            <a:endParaRPr lang="en-US" sz="2200"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111829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250"/>
                                        <p:tgtEl>
                                          <p:spTgt spid="2"/>
                                        </p:tgtEl>
                                      </p:cBhvr>
                                    </p:animEffect>
                                  </p:childTnLst>
                                </p:cTn>
                              </p:par>
                            </p:childTnLst>
                          </p:cTn>
                        </p:par>
                        <p:par>
                          <p:cTn id="12" fill="hold">
                            <p:stCondLst>
                              <p:cond delay="225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1250"/>
                                        <p:tgtEl>
                                          <p:spTgt spid="11"/>
                                        </p:tgtEl>
                                      </p:cBhvr>
                                    </p:animEffect>
                                  </p:childTnLst>
                                </p:cTn>
                              </p:par>
                            </p:childTnLst>
                          </p:cTn>
                        </p:par>
                        <p:par>
                          <p:cTn id="21" fill="hold">
                            <p:stCondLst>
                              <p:cond delay="1250"/>
                            </p:stCondLst>
                            <p:childTnLst>
                              <p:par>
                                <p:cTn id="22" presetID="14"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animBg="1"/>
      <p:bldP spid="15"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00762" y="563918"/>
            <a:ext cx="3089954"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D6DCB835-851F-4201-BC46-3E14722E34E7}"/>
              </a:ext>
            </a:extLst>
          </p:cNvPr>
          <p:cNvSpPr>
            <a:spLocks noGrp="1"/>
          </p:cNvSpPr>
          <p:nvPr>
            <p:ph idx="1"/>
          </p:nvPr>
        </p:nvSpPr>
        <p:spPr>
          <a:xfrm>
            <a:off x="3747752" y="563919"/>
            <a:ext cx="4995486" cy="5251646"/>
          </a:xfrm>
        </p:spPr>
        <p:txBody>
          <a:bodyPr anchor="ctr">
            <a:normAutofit/>
          </a:bodyPr>
          <a:lstStyle/>
          <a:p>
            <a:pPr marL="27432" indent="0" algn="ctr">
              <a:buNone/>
            </a:pPr>
            <a:r>
              <a:rPr lang="en-US" sz="4800" b="1" dirty="0">
                <a:latin typeface="Candara" panose="020E0502030303020204" pitchFamily="34" charset="0"/>
              </a:rPr>
              <a:t>Having been raised with Christ from the waters of baptism, Christians are promised another raising </a:t>
            </a:r>
          </a:p>
        </p:txBody>
      </p:sp>
      <p:sp>
        <p:nvSpPr>
          <p:cNvPr id="2" name="TextBox 1">
            <a:extLst>
              <a:ext uri="{FF2B5EF4-FFF2-40B4-BE49-F238E27FC236}">
                <a16:creationId xmlns:a16="http://schemas.microsoft.com/office/drawing/2014/main" id="{C93F0B7F-E9A2-4EBD-AD0D-0854E9C447ED}"/>
              </a:ext>
            </a:extLst>
          </p:cNvPr>
          <p:cNvSpPr txBox="1"/>
          <p:nvPr/>
        </p:nvSpPr>
        <p:spPr>
          <a:xfrm>
            <a:off x="578238" y="2066357"/>
            <a:ext cx="2879406" cy="2246769"/>
          </a:xfrm>
          <a:prstGeom prst="rect">
            <a:avLst/>
          </a:prstGeom>
          <a:noFill/>
        </p:spPr>
        <p:txBody>
          <a:bodyPr wrap="square" rtlCol="0">
            <a:spAutoFit/>
          </a:bodyPr>
          <a:lstStyle/>
          <a:p>
            <a:pPr algn="ctr"/>
            <a:r>
              <a:rPr lang="en-US" sz="2800" b="1" i="1" dirty="0">
                <a:solidFill>
                  <a:schemeClr val="bg1"/>
                </a:solidFill>
                <a:latin typeface="Candara" panose="020E0502030303020204" pitchFamily="34" charset="0"/>
                <a:cs typeface="Arial" panose="020B0604020202020204" pitchFamily="34" charset="0"/>
              </a:rPr>
              <a:t>“dead indeed unto sin, but alive unto God through Jesus Christ our Lord” </a:t>
            </a:r>
            <a:r>
              <a:rPr lang="en-US" sz="2800" i="1" dirty="0">
                <a:solidFill>
                  <a:schemeClr val="bg1"/>
                </a:solidFill>
                <a:latin typeface="Candara" panose="020E0502030303020204" pitchFamily="34" charset="0"/>
                <a:cs typeface="Arial" panose="020B0604020202020204" pitchFamily="34" charset="0"/>
              </a:rPr>
              <a:t>- </a:t>
            </a:r>
            <a:r>
              <a:rPr lang="en-US" sz="2800" dirty="0">
                <a:solidFill>
                  <a:schemeClr val="bg1"/>
                </a:solidFill>
                <a:latin typeface="Candara" panose="020E0502030303020204" pitchFamily="34" charset="0"/>
                <a:cs typeface="Arial" panose="020B0604020202020204" pitchFamily="34" charset="0"/>
              </a:rPr>
              <a:t>Rom. 6:11</a:t>
            </a:r>
            <a:endParaRPr lang="en-US" sz="2800" dirty="0">
              <a:latin typeface="Candara" panose="020E0502030303020204" pitchFamily="34" charset="0"/>
            </a:endParaRPr>
          </a:p>
        </p:txBody>
      </p:sp>
    </p:spTree>
    <p:extLst>
      <p:ext uri="{BB962C8B-B14F-4D97-AF65-F5344CB8AC3E}">
        <p14:creationId xmlns:p14="http://schemas.microsoft.com/office/powerpoint/2010/main" val="1617027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DCB835-851F-4201-BC46-3E14722E34E7}"/>
              </a:ext>
            </a:extLst>
          </p:cNvPr>
          <p:cNvSpPr>
            <a:spLocks noGrp="1"/>
          </p:cNvSpPr>
          <p:nvPr>
            <p:ph idx="1"/>
          </p:nvPr>
        </p:nvSpPr>
        <p:spPr>
          <a:xfrm>
            <a:off x="1043190" y="1004553"/>
            <a:ext cx="7984900" cy="4795516"/>
          </a:xfrm>
        </p:spPr>
        <p:txBody>
          <a:bodyPr>
            <a:normAutofit/>
          </a:bodyPr>
          <a:lstStyle/>
          <a:p>
            <a:pPr marL="27432" indent="0">
              <a:buNone/>
            </a:pPr>
            <a:r>
              <a:rPr lang="en-US" sz="3600" b="1" dirty="0">
                <a:latin typeface="Candara" panose="020E0502030303020204" pitchFamily="34" charset="0"/>
              </a:rPr>
              <a:t>ABODES IN HADES </a:t>
            </a:r>
            <a:r>
              <a:rPr lang="en-US" sz="3600" dirty="0">
                <a:latin typeface="Candara" panose="020E0502030303020204" pitchFamily="34" charset="0"/>
              </a:rPr>
              <a:t>- Luke 16:19-31</a:t>
            </a:r>
          </a:p>
          <a:p>
            <a:pPr marL="598932" indent="-571500">
              <a:spcBef>
                <a:spcPts val="0"/>
              </a:spcBef>
              <a:buFont typeface="+mj-lt"/>
              <a:buAutoNum type="arabicPeriod"/>
            </a:pPr>
            <a:r>
              <a:rPr lang="en-US" sz="3200" dirty="0">
                <a:latin typeface="Candara" panose="020E0502030303020204" pitchFamily="34" charset="0"/>
              </a:rPr>
              <a:t>Comfort - </a:t>
            </a:r>
            <a:r>
              <a:rPr lang="en-US" sz="3200" dirty="0" err="1">
                <a:latin typeface="Candara" panose="020E0502030303020204" pitchFamily="34" charset="0"/>
              </a:rPr>
              <a:t>vss</a:t>
            </a:r>
            <a:r>
              <a:rPr lang="en-US" sz="3200" dirty="0">
                <a:latin typeface="Candara" panose="020E0502030303020204" pitchFamily="34" charset="0"/>
              </a:rPr>
              <a:t> 22, 25</a:t>
            </a:r>
          </a:p>
          <a:p>
            <a:pPr marL="598932" indent="-571500">
              <a:spcBef>
                <a:spcPts val="0"/>
              </a:spcBef>
              <a:buFont typeface="+mj-lt"/>
              <a:buAutoNum type="arabicPeriod"/>
            </a:pPr>
            <a:r>
              <a:rPr lang="en-US" sz="3200" dirty="0">
                <a:latin typeface="Candara" panose="020E0502030303020204" pitchFamily="34" charset="0"/>
              </a:rPr>
              <a:t>Torment - </a:t>
            </a:r>
            <a:r>
              <a:rPr lang="en-US" sz="3200" dirty="0" err="1">
                <a:latin typeface="Candara" panose="020E0502030303020204" pitchFamily="34" charset="0"/>
              </a:rPr>
              <a:t>vss</a:t>
            </a:r>
            <a:r>
              <a:rPr lang="en-US" sz="3200" dirty="0">
                <a:latin typeface="Candara" panose="020E0502030303020204" pitchFamily="34" charset="0"/>
              </a:rPr>
              <a:t> 23, 28</a:t>
            </a:r>
          </a:p>
          <a:p>
            <a:pPr marL="0" indent="0">
              <a:spcBef>
                <a:spcPts val="1200"/>
              </a:spcBef>
              <a:buNone/>
            </a:pPr>
            <a:r>
              <a:rPr lang="en-US" sz="3600" b="1" dirty="0">
                <a:latin typeface="Candara" panose="020E0502030303020204" pitchFamily="34" charset="0"/>
              </a:rPr>
              <a:t>WAYS </a:t>
            </a:r>
            <a:r>
              <a:rPr lang="en-US" sz="3600" dirty="0">
                <a:latin typeface="Candara" panose="020E0502030303020204" pitchFamily="34" charset="0"/>
              </a:rPr>
              <a:t>- Matthew 7:13-14</a:t>
            </a:r>
          </a:p>
          <a:p>
            <a:pPr marL="742950" indent="-742950">
              <a:spcBef>
                <a:spcPts val="0"/>
              </a:spcBef>
              <a:buFont typeface="+mj-lt"/>
              <a:buAutoNum type="arabicPeriod"/>
            </a:pPr>
            <a:r>
              <a:rPr lang="en-US" sz="3200" dirty="0">
                <a:latin typeface="Candara" panose="020E0502030303020204" pitchFamily="34" charset="0"/>
              </a:rPr>
              <a:t>Narrow</a:t>
            </a:r>
          </a:p>
          <a:p>
            <a:pPr marL="742950" indent="-742950">
              <a:spcBef>
                <a:spcPts val="0"/>
              </a:spcBef>
              <a:buFont typeface="+mj-lt"/>
              <a:buAutoNum type="arabicPeriod"/>
            </a:pPr>
            <a:r>
              <a:rPr lang="en-US" sz="3200" dirty="0">
                <a:latin typeface="Candara" panose="020E0502030303020204" pitchFamily="34" charset="0"/>
              </a:rPr>
              <a:t>Broad</a:t>
            </a:r>
          </a:p>
          <a:p>
            <a:pPr marL="0" indent="0">
              <a:spcBef>
                <a:spcPts val="1200"/>
              </a:spcBef>
              <a:buNone/>
            </a:pPr>
            <a:r>
              <a:rPr lang="en-US" sz="3600" b="1" dirty="0">
                <a:latin typeface="Candara" panose="020E0502030303020204" pitchFamily="34" charset="0"/>
              </a:rPr>
              <a:t>SOURCES OF TEACHING </a:t>
            </a:r>
            <a:r>
              <a:rPr lang="en-US" sz="3600" dirty="0">
                <a:latin typeface="Candara" panose="020E0502030303020204" pitchFamily="34" charset="0"/>
              </a:rPr>
              <a:t>- Matthew 21:25</a:t>
            </a:r>
          </a:p>
          <a:p>
            <a:pPr marL="742950" indent="-742950">
              <a:spcBef>
                <a:spcPts val="0"/>
              </a:spcBef>
              <a:buFont typeface="+mj-lt"/>
              <a:buAutoNum type="arabicPeriod"/>
            </a:pPr>
            <a:r>
              <a:rPr lang="en-US" sz="3200" dirty="0">
                <a:latin typeface="Candara" panose="020E0502030303020204" pitchFamily="34" charset="0"/>
              </a:rPr>
              <a:t>From Heaven</a:t>
            </a:r>
          </a:p>
          <a:p>
            <a:pPr marL="742950" indent="-742950">
              <a:spcBef>
                <a:spcPts val="0"/>
              </a:spcBef>
              <a:buFont typeface="+mj-lt"/>
              <a:buAutoNum type="arabicPeriod"/>
            </a:pPr>
            <a:r>
              <a:rPr lang="en-US" sz="3200" dirty="0">
                <a:latin typeface="Candara" panose="020E0502030303020204" pitchFamily="34" charset="0"/>
              </a:rPr>
              <a:t>Of Men</a:t>
            </a:r>
          </a:p>
          <a:p>
            <a:pPr marL="27432" indent="0">
              <a:buNone/>
            </a:pPr>
            <a:endParaRPr lang="en-US" sz="3200" dirty="0">
              <a:latin typeface="Candara" panose="020E0502030303020204" pitchFamily="34" charset="0"/>
            </a:endParaRPr>
          </a:p>
        </p:txBody>
      </p:sp>
      <p:sp>
        <p:nvSpPr>
          <p:cNvPr id="15" name="Title 12">
            <a:extLst>
              <a:ext uri="{FF2B5EF4-FFF2-40B4-BE49-F238E27FC236}">
                <a16:creationId xmlns:a16="http://schemas.microsoft.com/office/drawing/2014/main" id="{EF932FC5-B717-48F9-9550-05E222B20016}"/>
              </a:ext>
            </a:extLst>
          </p:cNvPr>
          <p:cNvSpPr>
            <a:spLocks noGrp="1"/>
          </p:cNvSpPr>
          <p:nvPr>
            <p:ph type="title"/>
          </p:nvPr>
        </p:nvSpPr>
        <p:spPr>
          <a:xfrm>
            <a:off x="901826" y="6101419"/>
            <a:ext cx="8242174" cy="684527"/>
          </a:xfrm>
        </p:spPr>
        <p:txBody>
          <a:bodyPr>
            <a:noAutofit/>
          </a:bodyPr>
          <a:lstStyle/>
          <a:p>
            <a:r>
              <a:rPr lang="en-US" sz="4800" b="1" dirty="0">
                <a:latin typeface="Candara" panose="020E0502030303020204" pitchFamily="34" charset="0"/>
              </a:rPr>
              <a:t>Remember, There Are </a:t>
            </a:r>
            <a:endParaRPr lang="en-US" sz="4800" b="1" i="1" u="sng" dirty="0">
              <a:latin typeface="Candara" panose="020E0502030303020204" pitchFamily="34" charset="0"/>
            </a:endParaRPr>
          </a:p>
        </p:txBody>
      </p:sp>
      <p:sp>
        <p:nvSpPr>
          <p:cNvPr id="11" name="TextBox 10">
            <a:extLst>
              <a:ext uri="{FF2B5EF4-FFF2-40B4-BE49-F238E27FC236}">
                <a16:creationId xmlns:a16="http://schemas.microsoft.com/office/drawing/2014/main" id="{A31C7144-1485-40A5-8822-DE2816551C20}"/>
              </a:ext>
            </a:extLst>
          </p:cNvPr>
          <p:cNvSpPr txBox="1"/>
          <p:nvPr/>
        </p:nvSpPr>
        <p:spPr>
          <a:xfrm>
            <a:off x="7031372" y="5131923"/>
            <a:ext cx="966408" cy="1938992"/>
          </a:xfrm>
          <a:prstGeom prst="rect">
            <a:avLst/>
          </a:prstGeom>
          <a:solidFill>
            <a:schemeClr val="tx1"/>
          </a:solidFill>
        </p:spPr>
        <p:txBody>
          <a:bodyPr wrap="square" rtlCol="0">
            <a:spAutoFit/>
          </a:bodyPr>
          <a:lstStyle/>
          <a:p>
            <a:pPr algn="ctr"/>
            <a:r>
              <a:rPr lang="en-US" sz="12000" b="1" dirty="0">
                <a:solidFill>
                  <a:schemeClr val="bg1"/>
                </a:solidFill>
                <a:latin typeface="Candara" panose="020E0502030303020204" pitchFamily="34" charset="0"/>
                <a:cs typeface="Arial" panose="020B0604020202020204" pitchFamily="34" charset="0"/>
              </a:rPr>
              <a:t>2</a:t>
            </a:r>
          </a:p>
        </p:txBody>
      </p:sp>
    </p:spTree>
    <p:extLst>
      <p:ext uri="{BB962C8B-B14F-4D97-AF65-F5344CB8AC3E}">
        <p14:creationId xmlns:p14="http://schemas.microsoft.com/office/powerpoint/2010/main" val="3128263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DCB835-851F-4201-BC46-3E14722E34E7}"/>
              </a:ext>
            </a:extLst>
          </p:cNvPr>
          <p:cNvSpPr>
            <a:spLocks noGrp="1"/>
          </p:cNvSpPr>
          <p:nvPr>
            <p:ph idx="1"/>
          </p:nvPr>
        </p:nvSpPr>
        <p:spPr>
          <a:xfrm>
            <a:off x="1043190" y="1004553"/>
            <a:ext cx="7984900" cy="4795516"/>
          </a:xfrm>
        </p:spPr>
        <p:txBody>
          <a:bodyPr>
            <a:normAutofit/>
          </a:bodyPr>
          <a:lstStyle/>
          <a:p>
            <a:pPr marL="27432" indent="0">
              <a:buNone/>
            </a:pPr>
            <a:r>
              <a:rPr lang="en-US" sz="3600" b="1" dirty="0">
                <a:latin typeface="Candara" panose="020E0502030303020204" pitchFamily="34" charset="0"/>
              </a:rPr>
              <a:t>FOUNDATIONS </a:t>
            </a:r>
            <a:r>
              <a:rPr lang="en-US" sz="3600" dirty="0">
                <a:latin typeface="Candara" panose="020E0502030303020204" pitchFamily="34" charset="0"/>
              </a:rPr>
              <a:t>- Matthew 7:24-27</a:t>
            </a:r>
          </a:p>
          <a:p>
            <a:pPr marL="598932" indent="-571500">
              <a:spcBef>
                <a:spcPts val="0"/>
              </a:spcBef>
              <a:buFont typeface="+mj-lt"/>
              <a:buAutoNum type="arabicPeriod"/>
            </a:pPr>
            <a:r>
              <a:rPr lang="en-US" sz="3200" dirty="0">
                <a:latin typeface="Candara" panose="020E0502030303020204" pitchFamily="34" charset="0"/>
              </a:rPr>
              <a:t>Solid Rock</a:t>
            </a:r>
          </a:p>
          <a:p>
            <a:pPr marL="598932" indent="-571500">
              <a:spcBef>
                <a:spcPts val="0"/>
              </a:spcBef>
              <a:buFont typeface="+mj-lt"/>
              <a:buAutoNum type="arabicPeriod"/>
            </a:pPr>
            <a:r>
              <a:rPr lang="en-US" sz="3200" dirty="0">
                <a:latin typeface="Candara" panose="020E0502030303020204" pitchFamily="34" charset="0"/>
              </a:rPr>
              <a:t>Shifting Sand</a:t>
            </a:r>
          </a:p>
          <a:p>
            <a:pPr marL="0" indent="0">
              <a:spcBef>
                <a:spcPts val="1200"/>
              </a:spcBef>
              <a:buNone/>
            </a:pPr>
            <a:r>
              <a:rPr lang="en-US" sz="3600" b="1" dirty="0">
                <a:latin typeface="Candara" panose="020E0502030303020204" pitchFamily="34" charset="0"/>
              </a:rPr>
              <a:t>FAITHS </a:t>
            </a:r>
            <a:r>
              <a:rPr lang="en-US" sz="3600" dirty="0">
                <a:latin typeface="Candara" panose="020E0502030303020204" pitchFamily="34" charset="0"/>
              </a:rPr>
              <a:t>- James 2:21-26</a:t>
            </a:r>
          </a:p>
          <a:p>
            <a:pPr marL="742950" indent="-742950">
              <a:spcBef>
                <a:spcPts val="0"/>
              </a:spcBef>
              <a:buFont typeface="+mj-lt"/>
              <a:buAutoNum type="arabicPeriod"/>
            </a:pPr>
            <a:r>
              <a:rPr lang="en-US" sz="3200" dirty="0">
                <a:latin typeface="Candara" panose="020E0502030303020204" pitchFamily="34" charset="0"/>
              </a:rPr>
              <a:t>Living</a:t>
            </a:r>
          </a:p>
          <a:p>
            <a:pPr marL="742950" indent="-742950">
              <a:spcBef>
                <a:spcPts val="0"/>
              </a:spcBef>
              <a:buFont typeface="+mj-lt"/>
              <a:buAutoNum type="arabicPeriod"/>
            </a:pPr>
            <a:r>
              <a:rPr lang="en-US" sz="3200" dirty="0">
                <a:latin typeface="Candara" panose="020E0502030303020204" pitchFamily="34" charset="0"/>
              </a:rPr>
              <a:t>Dead</a:t>
            </a:r>
          </a:p>
          <a:p>
            <a:pPr marL="0" indent="0">
              <a:spcBef>
                <a:spcPts val="1200"/>
              </a:spcBef>
              <a:buNone/>
            </a:pPr>
            <a:r>
              <a:rPr lang="en-US" sz="3600" b="1" dirty="0">
                <a:latin typeface="Candara" panose="020E0502030303020204" pitchFamily="34" charset="0"/>
              </a:rPr>
              <a:t>ALTERNATIVES </a:t>
            </a:r>
            <a:r>
              <a:rPr lang="en-US" sz="3600" dirty="0">
                <a:latin typeface="Candara" panose="020E0502030303020204" pitchFamily="34" charset="0"/>
              </a:rPr>
              <a:t>- Romans 6:23</a:t>
            </a:r>
          </a:p>
          <a:p>
            <a:pPr marL="742950" indent="-742950">
              <a:spcBef>
                <a:spcPts val="0"/>
              </a:spcBef>
              <a:buFont typeface="+mj-lt"/>
              <a:buAutoNum type="arabicPeriod"/>
            </a:pPr>
            <a:r>
              <a:rPr lang="en-US" sz="3200" dirty="0">
                <a:latin typeface="Candara" panose="020E0502030303020204" pitchFamily="34" charset="0"/>
              </a:rPr>
              <a:t>Eternal Life</a:t>
            </a:r>
          </a:p>
          <a:p>
            <a:pPr marL="742950" indent="-742950">
              <a:spcBef>
                <a:spcPts val="0"/>
              </a:spcBef>
              <a:buFont typeface="+mj-lt"/>
              <a:buAutoNum type="arabicPeriod"/>
            </a:pPr>
            <a:r>
              <a:rPr lang="en-US" sz="3200" dirty="0">
                <a:latin typeface="Candara" panose="020E0502030303020204" pitchFamily="34" charset="0"/>
              </a:rPr>
              <a:t>Death </a:t>
            </a:r>
          </a:p>
          <a:p>
            <a:pPr marL="27432" indent="0">
              <a:buNone/>
            </a:pPr>
            <a:endParaRPr lang="en-US" sz="3200" dirty="0">
              <a:latin typeface="Candara" panose="020E0502030303020204" pitchFamily="34" charset="0"/>
            </a:endParaRPr>
          </a:p>
        </p:txBody>
      </p:sp>
      <p:sp>
        <p:nvSpPr>
          <p:cNvPr id="15" name="Title 12">
            <a:extLst>
              <a:ext uri="{FF2B5EF4-FFF2-40B4-BE49-F238E27FC236}">
                <a16:creationId xmlns:a16="http://schemas.microsoft.com/office/drawing/2014/main" id="{EF932FC5-B717-48F9-9550-05E222B20016}"/>
              </a:ext>
            </a:extLst>
          </p:cNvPr>
          <p:cNvSpPr>
            <a:spLocks noGrp="1"/>
          </p:cNvSpPr>
          <p:nvPr>
            <p:ph type="title"/>
          </p:nvPr>
        </p:nvSpPr>
        <p:spPr>
          <a:xfrm>
            <a:off x="901826" y="6101419"/>
            <a:ext cx="8242174" cy="684527"/>
          </a:xfrm>
        </p:spPr>
        <p:txBody>
          <a:bodyPr>
            <a:noAutofit/>
          </a:bodyPr>
          <a:lstStyle/>
          <a:p>
            <a:r>
              <a:rPr lang="en-US" sz="4800" b="1" dirty="0">
                <a:latin typeface="Candara" panose="020E0502030303020204" pitchFamily="34" charset="0"/>
              </a:rPr>
              <a:t>Remember, There Are </a:t>
            </a:r>
            <a:endParaRPr lang="en-US" sz="4800" b="1" i="1" u="sng" dirty="0">
              <a:latin typeface="Candara" panose="020E0502030303020204" pitchFamily="34" charset="0"/>
            </a:endParaRPr>
          </a:p>
        </p:txBody>
      </p:sp>
      <p:sp>
        <p:nvSpPr>
          <p:cNvPr id="9" name="TextBox 8">
            <a:extLst>
              <a:ext uri="{FF2B5EF4-FFF2-40B4-BE49-F238E27FC236}">
                <a16:creationId xmlns:a16="http://schemas.microsoft.com/office/drawing/2014/main" id="{4782161F-083E-434A-86F1-4EA043998684}"/>
              </a:ext>
            </a:extLst>
          </p:cNvPr>
          <p:cNvSpPr txBox="1"/>
          <p:nvPr/>
        </p:nvSpPr>
        <p:spPr>
          <a:xfrm>
            <a:off x="7031372" y="5131923"/>
            <a:ext cx="966408" cy="1938992"/>
          </a:xfrm>
          <a:prstGeom prst="rect">
            <a:avLst/>
          </a:prstGeom>
          <a:solidFill>
            <a:schemeClr val="tx1"/>
          </a:solidFill>
        </p:spPr>
        <p:txBody>
          <a:bodyPr wrap="square" rtlCol="0">
            <a:spAutoFit/>
          </a:bodyPr>
          <a:lstStyle/>
          <a:p>
            <a:pPr algn="ctr"/>
            <a:r>
              <a:rPr lang="en-US" sz="12000" b="1" dirty="0">
                <a:solidFill>
                  <a:schemeClr val="bg1"/>
                </a:solidFill>
                <a:latin typeface="Candara" panose="020E0502030303020204" pitchFamily="34" charset="0"/>
                <a:cs typeface="Arial" panose="020B0604020202020204" pitchFamily="34" charset="0"/>
              </a:rPr>
              <a:t>2</a:t>
            </a:r>
          </a:p>
        </p:txBody>
      </p:sp>
    </p:spTree>
    <p:extLst>
      <p:ext uri="{BB962C8B-B14F-4D97-AF65-F5344CB8AC3E}">
        <p14:creationId xmlns:p14="http://schemas.microsoft.com/office/powerpoint/2010/main" val="1924970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DCB835-851F-4201-BC46-3E14722E34E7}"/>
              </a:ext>
            </a:extLst>
          </p:cNvPr>
          <p:cNvSpPr>
            <a:spLocks noGrp="1"/>
          </p:cNvSpPr>
          <p:nvPr>
            <p:ph idx="1"/>
          </p:nvPr>
        </p:nvSpPr>
        <p:spPr>
          <a:xfrm>
            <a:off x="1043190" y="1004553"/>
            <a:ext cx="7984900" cy="4795516"/>
          </a:xfrm>
        </p:spPr>
        <p:txBody>
          <a:bodyPr>
            <a:normAutofit/>
          </a:bodyPr>
          <a:lstStyle/>
          <a:p>
            <a:pPr marL="27432" indent="0">
              <a:buNone/>
            </a:pPr>
            <a:r>
              <a:rPr lang="en-US" sz="3600" b="1" dirty="0">
                <a:latin typeface="Candara" panose="020E0502030303020204" pitchFamily="34" charset="0"/>
              </a:rPr>
              <a:t>APPOINTMENTS </a:t>
            </a:r>
            <a:r>
              <a:rPr lang="en-US" sz="3600" dirty="0">
                <a:latin typeface="Candara" panose="020E0502030303020204" pitchFamily="34" charset="0"/>
              </a:rPr>
              <a:t>- Hebrews 9:27</a:t>
            </a:r>
          </a:p>
          <a:p>
            <a:pPr marL="598932" indent="-571500">
              <a:spcBef>
                <a:spcPts val="0"/>
              </a:spcBef>
              <a:buFont typeface="+mj-lt"/>
              <a:buAutoNum type="arabicPeriod"/>
            </a:pPr>
            <a:r>
              <a:rPr lang="en-US" sz="3200" dirty="0">
                <a:latin typeface="Candara" panose="020E0502030303020204" pitchFamily="34" charset="0"/>
              </a:rPr>
              <a:t>Physical Death</a:t>
            </a:r>
          </a:p>
          <a:p>
            <a:pPr marL="598932" indent="-571500">
              <a:spcBef>
                <a:spcPts val="0"/>
              </a:spcBef>
              <a:buFont typeface="+mj-lt"/>
              <a:buAutoNum type="arabicPeriod"/>
            </a:pPr>
            <a:r>
              <a:rPr lang="en-US" sz="3200" dirty="0">
                <a:latin typeface="Candara" panose="020E0502030303020204" pitchFamily="34" charset="0"/>
              </a:rPr>
              <a:t>The Judgment</a:t>
            </a:r>
          </a:p>
          <a:p>
            <a:pPr marL="0" indent="0">
              <a:spcBef>
                <a:spcPts val="1200"/>
              </a:spcBef>
              <a:buNone/>
            </a:pPr>
            <a:r>
              <a:rPr lang="en-US" sz="3600" b="1" dirty="0">
                <a:latin typeface="Candara" panose="020E0502030303020204" pitchFamily="34" charset="0"/>
              </a:rPr>
              <a:t>BODILY RESURRECTIONS </a:t>
            </a:r>
            <a:r>
              <a:rPr lang="en-US" sz="3600" dirty="0">
                <a:latin typeface="Candara" panose="020E0502030303020204" pitchFamily="34" charset="0"/>
              </a:rPr>
              <a:t>- John 5:29</a:t>
            </a:r>
          </a:p>
          <a:p>
            <a:pPr marL="742950" indent="-742950">
              <a:spcBef>
                <a:spcPts val="0"/>
              </a:spcBef>
              <a:buFont typeface="+mj-lt"/>
              <a:buAutoNum type="arabicPeriod"/>
            </a:pPr>
            <a:r>
              <a:rPr lang="en-US" sz="3200" dirty="0">
                <a:latin typeface="Candara" panose="020E0502030303020204" pitchFamily="34" charset="0"/>
              </a:rPr>
              <a:t>Of Life</a:t>
            </a:r>
          </a:p>
          <a:p>
            <a:pPr marL="742950" indent="-742950">
              <a:spcBef>
                <a:spcPts val="0"/>
              </a:spcBef>
              <a:buFont typeface="+mj-lt"/>
              <a:buAutoNum type="arabicPeriod"/>
            </a:pPr>
            <a:r>
              <a:rPr lang="en-US" sz="3200" dirty="0">
                <a:latin typeface="Candara" panose="020E0502030303020204" pitchFamily="34" charset="0"/>
              </a:rPr>
              <a:t>Of Damnation</a:t>
            </a:r>
          </a:p>
          <a:p>
            <a:pPr marL="0" indent="0">
              <a:spcBef>
                <a:spcPts val="1200"/>
              </a:spcBef>
              <a:buNone/>
            </a:pPr>
            <a:r>
              <a:rPr lang="en-US" sz="3600" b="1" dirty="0">
                <a:latin typeface="Candara" panose="020E0502030303020204" pitchFamily="34" charset="0"/>
              </a:rPr>
              <a:t>ETERNAL ABODES </a:t>
            </a:r>
            <a:r>
              <a:rPr lang="en-US" sz="3600" dirty="0">
                <a:latin typeface="Candara" panose="020E0502030303020204" pitchFamily="34" charset="0"/>
              </a:rPr>
              <a:t>- Matthew 25:46</a:t>
            </a:r>
          </a:p>
          <a:p>
            <a:pPr marL="742950" indent="-742950">
              <a:spcBef>
                <a:spcPts val="0"/>
              </a:spcBef>
              <a:buFont typeface="+mj-lt"/>
              <a:buAutoNum type="arabicPeriod"/>
            </a:pPr>
            <a:r>
              <a:rPr lang="en-US" sz="3200" dirty="0">
                <a:latin typeface="Candara" panose="020E0502030303020204" pitchFamily="34" charset="0"/>
              </a:rPr>
              <a:t>Life Eternal</a:t>
            </a:r>
          </a:p>
          <a:p>
            <a:pPr marL="742950" indent="-742950">
              <a:spcBef>
                <a:spcPts val="0"/>
              </a:spcBef>
              <a:buFont typeface="+mj-lt"/>
              <a:buAutoNum type="arabicPeriod"/>
            </a:pPr>
            <a:r>
              <a:rPr lang="en-US" sz="3200" dirty="0">
                <a:latin typeface="Candara" panose="020E0502030303020204" pitchFamily="34" charset="0"/>
              </a:rPr>
              <a:t>Everlasting Punishment</a:t>
            </a:r>
          </a:p>
          <a:p>
            <a:pPr marL="27432" indent="0">
              <a:buNone/>
            </a:pPr>
            <a:endParaRPr lang="en-US" sz="3200" dirty="0">
              <a:latin typeface="Candara" panose="020E0502030303020204" pitchFamily="34" charset="0"/>
            </a:endParaRPr>
          </a:p>
        </p:txBody>
      </p:sp>
      <p:sp>
        <p:nvSpPr>
          <p:cNvPr id="15" name="Title 12">
            <a:extLst>
              <a:ext uri="{FF2B5EF4-FFF2-40B4-BE49-F238E27FC236}">
                <a16:creationId xmlns:a16="http://schemas.microsoft.com/office/drawing/2014/main" id="{EF932FC5-B717-48F9-9550-05E222B20016}"/>
              </a:ext>
            </a:extLst>
          </p:cNvPr>
          <p:cNvSpPr>
            <a:spLocks noGrp="1"/>
          </p:cNvSpPr>
          <p:nvPr>
            <p:ph type="title"/>
          </p:nvPr>
        </p:nvSpPr>
        <p:spPr>
          <a:xfrm>
            <a:off x="901826" y="6101419"/>
            <a:ext cx="8242174" cy="684527"/>
          </a:xfrm>
        </p:spPr>
        <p:txBody>
          <a:bodyPr>
            <a:noAutofit/>
          </a:bodyPr>
          <a:lstStyle/>
          <a:p>
            <a:r>
              <a:rPr lang="en-US" sz="4800" b="1" dirty="0">
                <a:latin typeface="Candara" panose="020E0502030303020204" pitchFamily="34" charset="0"/>
              </a:rPr>
              <a:t>Remember, There Are </a:t>
            </a:r>
            <a:endParaRPr lang="en-US" sz="4800" b="1" i="1" u="sng" dirty="0">
              <a:latin typeface="Candara" panose="020E0502030303020204" pitchFamily="34" charset="0"/>
            </a:endParaRPr>
          </a:p>
        </p:txBody>
      </p:sp>
      <p:sp>
        <p:nvSpPr>
          <p:cNvPr id="4" name="TextBox 3">
            <a:extLst>
              <a:ext uri="{FF2B5EF4-FFF2-40B4-BE49-F238E27FC236}">
                <a16:creationId xmlns:a16="http://schemas.microsoft.com/office/drawing/2014/main" id="{8F3EA848-E35A-44E1-8FF5-3D633974610B}"/>
              </a:ext>
            </a:extLst>
          </p:cNvPr>
          <p:cNvSpPr txBox="1"/>
          <p:nvPr/>
        </p:nvSpPr>
        <p:spPr>
          <a:xfrm>
            <a:off x="7031372" y="5131923"/>
            <a:ext cx="966408" cy="1938992"/>
          </a:xfrm>
          <a:prstGeom prst="rect">
            <a:avLst/>
          </a:prstGeom>
          <a:solidFill>
            <a:schemeClr val="tx1"/>
          </a:solidFill>
        </p:spPr>
        <p:txBody>
          <a:bodyPr wrap="square" rtlCol="0">
            <a:spAutoFit/>
          </a:bodyPr>
          <a:lstStyle/>
          <a:p>
            <a:pPr algn="ctr"/>
            <a:r>
              <a:rPr lang="en-US" sz="12000" b="1" dirty="0">
                <a:solidFill>
                  <a:schemeClr val="bg1"/>
                </a:solidFill>
                <a:latin typeface="Candara" panose="020E0502030303020204" pitchFamily="34" charset="0"/>
                <a:cs typeface="Arial" panose="020B0604020202020204" pitchFamily="34" charset="0"/>
              </a:rPr>
              <a:t>2</a:t>
            </a:r>
          </a:p>
        </p:txBody>
      </p:sp>
    </p:spTree>
    <p:extLst>
      <p:ext uri="{BB962C8B-B14F-4D97-AF65-F5344CB8AC3E}">
        <p14:creationId xmlns:p14="http://schemas.microsoft.com/office/powerpoint/2010/main" val="166810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42" presetClass="entr" presetSubtype="0"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549106" cy="1033669"/>
          </a:xfrm>
        </p:spPr>
        <p:txBody>
          <a:bodyPr>
            <a:normAutofit/>
          </a:bodyPr>
          <a:lstStyle/>
          <a:p>
            <a:r>
              <a:rPr lang="en-US" sz="5300" b="1" dirty="0">
                <a:solidFill>
                  <a:srgbClr val="FFFFFF"/>
                </a:solidFill>
                <a:latin typeface="Candara" panose="020E0502030303020204" pitchFamily="34" charset="0"/>
              </a:rPr>
              <a:t>Press On </a:t>
            </a:r>
            <a:r>
              <a:rPr lang="en-US" sz="5300" dirty="0">
                <a:solidFill>
                  <a:srgbClr val="FFFFFF"/>
                </a:solidFill>
                <a:latin typeface="Candara" panose="020E0502030303020204" pitchFamily="34" charset="0"/>
              </a:rPr>
              <a:t>- </a:t>
            </a:r>
            <a:r>
              <a:rPr lang="en-US" sz="3600" dirty="0">
                <a:solidFill>
                  <a:srgbClr val="FFFFFF"/>
                </a:solidFill>
                <a:latin typeface="Candara" panose="020E0502030303020204" pitchFamily="34" charset="0"/>
              </a:rPr>
              <a:t>Philippians 3:7-10 </a:t>
            </a:r>
          </a:p>
        </p:txBody>
      </p:sp>
      <p:sp>
        <p:nvSpPr>
          <p:cNvPr id="14" name="Content Placeholder 13"/>
          <p:cNvSpPr>
            <a:spLocks noGrp="1"/>
          </p:cNvSpPr>
          <p:nvPr>
            <p:ph idx="1"/>
          </p:nvPr>
        </p:nvSpPr>
        <p:spPr>
          <a:xfrm>
            <a:off x="344508" y="1761564"/>
            <a:ext cx="8683582" cy="5096435"/>
          </a:xfrm>
        </p:spPr>
        <p:txBody>
          <a:bodyPr anchor="t">
            <a:normAutofit fontScale="47500" lnSpcReduction="20000"/>
          </a:bodyPr>
          <a:lstStyle/>
          <a:p>
            <a:pPr marL="27432" lvl="0" indent="0">
              <a:lnSpc>
                <a:spcPct val="120000"/>
              </a:lnSpc>
              <a:spcBef>
                <a:spcPts val="600"/>
              </a:spcBef>
              <a:buSzPct val="100000"/>
              <a:buNone/>
            </a:pPr>
            <a:r>
              <a:rPr lang="en-US" sz="2800" dirty="0">
                <a:latin typeface="Candara" panose="020E0502030303020204" pitchFamily="34" charset="0"/>
              </a:rPr>
              <a:t> </a:t>
            </a:r>
            <a:r>
              <a:rPr lang="en-US" sz="5900" b="1" i="1" dirty="0">
                <a:latin typeface="Candara" panose="020E0502030303020204" pitchFamily="34" charset="0"/>
              </a:rPr>
              <a:t>“</a:t>
            </a:r>
            <a:r>
              <a:rPr lang="en-US" sz="5900" b="1" i="1" dirty="0">
                <a:solidFill>
                  <a:schemeClr val="accent1">
                    <a:lumMod val="60000"/>
                    <a:lumOff val="40000"/>
                  </a:schemeClr>
                </a:solidFill>
                <a:latin typeface="Candara" panose="020E0502030303020204" pitchFamily="34" charset="0"/>
              </a:rPr>
              <a:t>7</a:t>
            </a:r>
            <a:r>
              <a:rPr lang="en-US" sz="5900" b="1" i="1" dirty="0">
                <a:latin typeface="Candara" panose="020E0502030303020204" pitchFamily="34" charset="0"/>
              </a:rPr>
              <a:t> But what things were gain to me, those I counted loss for Christ. </a:t>
            </a:r>
            <a:r>
              <a:rPr lang="en-US" sz="5900" b="1" i="1" dirty="0">
                <a:solidFill>
                  <a:schemeClr val="accent1">
                    <a:lumMod val="60000"/>
                    <a:lumOff val="40000"/>
                  </a:schemeClr>
                </a:solidFill>
                <a:latin typeface="Candara" panose="020E0502030303020204" pitchFamily="34" charset="0"/>
              </a:rPr>
              <a:t>8</a:t>
            </a:r>
            <a:r>
              <a:rPr lang="en-US" sz="5900" b="1" i="1" dirty="0">
                <a:latin typeface="Candara" panose="020E0502030303020204" pitchFamily="34" charset="0"/>
              </a:rPr>
              <a:t> Yea doubtless, and I count all things but loss for the excellency of the knowledge of Christ Jesus my Lord: for whom I have suffered the loss of all things, and do count them but dung, that I may win Christ, </a:t>
            </a:r>
            <a:r>
              <a:rPr lang="en-US" sz="5900" b="1" i="1" dirty="0">
                <a:solidFill>
                  <a:schemeClr val="accent1">
                    <a:lumMod val="60000"/>
                    <a:lumOff val="40000"/>
                  </a:schemeClr>
                </a:solidFill>
                <a:latin typeface="Candara" panose="020E0502030303020204" pitchFamily="34" charset="0"/>
              </a:rPr>
              <a:t>9</a:t>
            </a:r>
            <a:r>
              <a:rPr lang="en-US" sz="5900" b="1" i="1" dirty="0">
                <a:latin typeface="Candara" panose="020E0502030303020204" pitchFamily="34" charset="0"/>
              </a:rPr>
              <a:t> And be found in him, not having mine own righteousness, which is of the law, but that which is through the faith of Christ, the righteousness which is of God by faith: </a:t>
            </a:r>
            <a:r>
              <a:rPr lang="en-US" sz="5900" b="1" i="1" dirty="0">
                <a:solidFill>
                  <a:schemeClr val="accent1">
                    <a:lumMod val="60000"/>
                    <a:lumOff val="40000"/>
                  </a:schemeClr>
                </a:solidFill>
                <a:latin typeface="Candara" panose="020E0502030303020204" pitchFamily="34" charset="0"/>
              </a:rPr>
              <a:t>10</a:t>
            </a:r>
            <a:r>
              <a:rPr lang="en-US" sz="5900" b="1" i="1" dirty="0">
                <a:latin typeface="Candara" panose="020E0502030303020204" pitchFamily="34" charset="0"/>
              </a:rPr>
              <a:t> That I may know him, and the power of his resurrection, and the fellowship of his sufferings, being made conformable unto his death”</a:t>
            </a:r>
          </a:p>
        </p:txBody>
      </p:sp>
    </p:spTree>
    <p:extLst>
      <p:ext uri="{BB962C8B-B14F-4D97-AF65-F5344CB8AC3E}">
        <p14:creationId xmlns:p14="http://schemas.microsoft.com/office/powerpoint/2010/main" val="2083085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549106" cy="1033669"/>
          </a:xfrm>
        </p:spPr>
        <p:txBody>
          <a:bodyPr>
            <a:normAutofit/>
          </a:bodyPr>
          <a:lstStyle/>
          <a:p>
            <a:r>
              <a:rPr lang="en-US" sz="5300" b="1" dirty="0">
                <a:solidFill>
                  <a:srgbClr val="FFFFFF"/>
                </a:solidFill>
                <a:latin typeface="Candara" panose="020E0502030303020204" pitchFamily="34" charset="0"/>
              </a:rPr>
              <a:t>Press On </a:t>
            </a:r>
            <a:r>
              <a:rPr lang="en-US" sz="5300" dirty="0">
                <a:solidFill>
                  <a:srgbClr val="FFFFFF"/>
                </a:solidFill>
                <a:latin typeface="Candara" panose="020E0502030303020204" pitchFamily="34" charset="0"/>
              </a:rPr>
              <a:t>- </a:t>
            </a:r>
            <a:r>
              <a:rPr lang="en-US" sz="3600" dirty="0">
                <a:solidFill>
                  <a:srgbClr val="FFFFFF"/>
                </a:solidFill>
                <a:latin typeface="Candara" panose="020E0502030303020204" pitchFamily="34" charset="0"/>
              </a:rPr>
              <a:t>Philippians 3:11-14 </a:t>
            </a:r>
          </a:p>
        </p:txBody>
      </p:sp>
      <p:sp>
        <p:nvSpPr>
          <p:cNvPr id="14" name="Content Placeholder 13"/>
          <p:cNvSpPr>
            <a:spLocks noGrp="1"/>
          </p:cNvSpPr>
          <p:nvPr>
            <p:ph idx="1"/>
          </p:nvPr>
        </p:nvSpPr>
        <p:spPr>
          <a:xfrm>
            <a:off x="344509" y="1761564"/>
            <a:ext cx="8549106" cy="5096435"/>
          </a:xfrm>
        </p:spPr>
        <p:txBody>
          <a:bodyPr anchor="t">
            <a:normAutofit/>
          </a:bodyPr>
          <a:lstStyle/>
          <a:p>
            <a:pPr marL="27432" lvl="0" indent="-457200">
              <a:lnSpc>
                <a:spcPct val="100000"/>
              </a:lnSpc>
              <a:spcBef>
                <a:spcPts val="600"/>
              </a:spcBef>
              <a:buSzPct val="100000"/>
              <a:buNone/>
            </a:pPr>
            <a:r>
              <a:rPr lang="en-US" sz="2800" dirty="0">
                <a:latin typeface="Candara" panose="020E0502030303020204" pitchFamily="34" charset="0"/>
              </a:rPr>
              <a:t> </a:t>
            </a:r>
            <a:r>
              <a:rPr lang="en-US" sz="3000" b="1" i="1" dirty="0">
                <a:latin typeface="Candara" panose="020E0502030303020204" pitchFamily="34" charset="0"/>
              </a:rPr>
              <a:t>“</a:t>
            </a:r>
            <a:r>
              <a:rPr lang="en-US" sz="3000" b="1" i="1" dirty="0">
                <a:solidFill>
                  <a:schemeClr val="accent1">
                    <a:lumMod val="60000"/>
                    <a:lumOff val="40000"/>
                  </a:schemeClr>
                </a:solidFill>
                <a:latin typeface="Candara" panose="020E0502030303020204" pitchFamily="34" charset="0"/>
              </a:rPr>
              <a:t>11</a:t>
            </a:r>
            <a:r>
              <a:rPr lang="en-US" sz="3000" b="1" i="1" dirty="0">
                <a:latin typeface="Candara" panose="020E0502030303020204" pitchFamily="34" charset="0"/>
              </a:rPr>
              <a:t> If by any means I might attain unto the resurrection of the dead. </a:t>
            </a:r>
            <a:r>
              <a:rPr lang="en-US" sz="3000" b="1" i="1" dirty="0">
                <a:solidFill>
                  <a:schemeClr val="accent1">
                    <a:lumMod val="60000"/>
                    <a:lumOff val="40000"/>
                  </a:schemeClr>
                </a:solidFill>
                <a:latin typeface="Candara" panose="020E0502030303020204" pitchFamily="34" charset="0"/>
              </a:rPr>
              <a:t>12</a:t>
            </a:r>
            <a:r>
              <a:rPr lang="en-US" sz="3000" b="1" i="1" dirty="0">
                <a:latin typeface="Candara" panose="020E0502030303020204" pitchFamily="34" charset="0"/>
              </a:rPr>
              <a:t> Not as though I had already attained, either were already perfect: but I follow after, if that I may apprehend that for which also I am apprehended of Christ Jesus. </a:t>
            </a:r>
            <a:r>
              <a:rPr lang="en-US" sz="3000" b="1" i="1" dirty="0">
                <a:solidFill>
                  <a:schemeClr val="accent1">
                    <a:lumMod val="60000"/>
                    <a:lumOff val="40000"/>
                  </a:schemeClr>
                </a:solidFill>
                <a:latin typeface="Candara" panose="020E0502030303020204" pitchFamily="34" charset="0"/>
              </a:rPr>
              <a:t>13</a:t>
            </a:r>
            <a:r>
              <a:rPr lang="en-US" sz="3000" b="1" i="1" dirty="0">
                <a:latin typeface="Candara" panose="020E0502030303020204" pitchFamily="34" charset="0"/>
              </a:rPr>
              <a:t> Brethren, I count not myself to have apprehended: but this one thing I do, forgetting those things which are behind, and reaching forth unto those things which are before, </a:t>
            </a:r>
            <a:r>
              <a:rPr lang="en-US" sz="3000" b="1" i="1" dirty="0">
                <a:solidFill>
                  <a:schemeClr val="accent1">
                    <a:lumMod val="60000"/>
                    <a:lumOff val="40000"/>
                  </a:schemeClr>
                </a:solidFill>
                <a:latin typeface="Candara" panose="020E0502030303020204" pitchFamily="34" charset="0"/>
              </a:rPr>
              <a:t>14</a:t>
            </a:r>
            <a:r>
              <a:rPr lang="en-US" sz="3000" b="1" i="1" dirty="0">
                <a:latin typeface="Candara" panose="020E0502030303020204" pitchFamily="34" charset="0"/>
              </a:rPr>
              <a:t> I press toward the mark for the prize of the high calling of God in Christ Jesus”</a:t>
            </a:r>
          </a:p>
        </p:txBody>
      </p:sp>
    </p:spTree>
    <p:extLst>
      <p:ext uri="{BB962C8B-B14F-4D97-AF65-F5344CB8AC3E}">
        <p14:creationId xmlns:p14="http://schemas.microsoft.com/office/powerpoint/2010/main" val="88125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12"/>
          <p:cNvSpPr>
            <a:spLocks noGrp="1"/>
          </p:cNvSpPr>
          <p:nvPr>
            <p:ph type="title"/>
          </p:nvPr>
        </p:nvSpPr>
        <p:spPr>
          <a:xfrm>
            <a:off x="450761" y="731519"/>
            <a:ext cx="2459773" cy="3237579"/>
          </a:xfrm>
        </p:spPr>
        <p:txBody>
          <a:bodyPr>
            <a:noAutofit/>
          </a:bodyPr>
          <a:lstStyle/>
          <a:p>
            <a:pPr algn="ctr"/>
            <a:r>
              <a:rPr lang="en-US" sz="4000" b="1" dirty="0">
                <a:solidFill>
                  <a:srgbClr val="FFFFFF"/>
                </a:solidFill>
                <a:latin typeface="Candara" panose="020E0502030303020204" pitchFamily="34" charset="0"/>
              </a:rPr>
              <a:t>Saints </a:t>
            </a:r>
            <a:r>
              <a:rPr lang="en-US" sz="4000" b="1" i="1" dirty="0">
                <a:solidFill>
                  <a:srgbClr val="FFFFFF"/>
                </a:solidFill>
                <a:latin typeface="Candara" panose="020E0502030303020204" pitchFamily="34" charset="0"/>
              </a:rPr>
              <a:t>“In Christ”</a:t>
            </a:r>
            <a:r>
              <a:rPr lang="en-US" sz="4000" b="1" dirty="0">
                <a:solidFill>
                  <a:srgbClr val="FFFFFF"/>
                </a:solidFill>
                <a:latin typeface="Candara" panose="020E0502030303020204" pitchFamily="34" charset="0"/>
              </a:rPr>
              <a:t> Will Be Raised With Christ</a:t>
            </a:r>
          </a:p>
        </p:txBody>
      </p:sp>
      <p:sp>
        <p:nvSpPr>
          <p:cNvPr id="39" name="Rectangle 3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Rectangle 4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3011537" y="322485"/>
            <a:ext cx="5782705" cy="6203883"/>
          </a:xfrm>
        </p:spPr>
        <p:txBody>
          <a:bodyPr anchor="ctr">
            <a:normAutofit/>
          </a:bodyPr>
          <a:lstStyle/>
          <a:p>
            <a:pPr marL="27432" lvl="0" indent="0">
              <a:buSzPct val="100000"/>
              <a:buNone/>
            </a:pPr>
            <a:r>
              <a:rPr lang="en-US" sz="2300" b="1" i="1" dirty="0">
                <a:solidFill>
                  <a:schemeClr val="accent1">
                    <a:lumMod val="60000"/>
                    <a:lumOff val="40000"/>
                  </a:schemeClr>
                </a:solidFill>
                <a:latin typeface="Candara" panose="020E0502030303020204" pitchFamily="34" charset="0"/>
              </a:rPr>
              <a:t>13</a:t>
            </a:r>
            <a:r>
              <a:rPr lang="en-US" sz="2300" b="1" i="1" dirty="0">
                <a:latin typeface="Candara" panose="020E0502030303020204" pitchFamily="34" charset="0"/>
              </a:rPr>
              <a:t> But I would not have you to be ignorant, brethren, concerning them which are asleep, that ye sorrow not, even as others which have no hope.</a:t>
            </a:r>
            <a:r>
              <a:rPr lang="en-US" sz="2300" b="1" i="1" dirty="0">
                <a:solidFill>
                  <a:schemeClr val="accent1">
                    <a:lumMod val="60000"/>
                    <a:lumOff val="40000"/>
                  </a:schemeClr>
                </a:solidFill>
                <a:latin typeface="Candara" panose="020E0502030303020204" pitchFamily="34" charset="0"/>
              </a:rPr>
              <a:t> 14 </a:t>
            </a:r>
            <a:r>
              <a:rPr lang="en-US" sz="2300" b="1" i="1" dirty="0">
                <a:latin typeface="Candara" panose="020E0502030303020204" pitchFamily="34" charset="0"/>
              </a:rPr>
              <a:t>For if we believe that Jesus died and rose again, even so them also which sleep in Jesus will God bring with him. </a:t>
            </a:r>
            <a:r>
              <a:rPr lang="en-US" sz="2300" b="1" i="1" dirty="0">
                <a:solidFill>
                  <a:schemeClr val="accent1">
                    <a:lumMod val="60000"/>
                    <a:lumOff val="40000"/>
                  </a:schemeClr>
                </a:solidFill>
                <a:latin typeface="Candara" panose="020E0502030303020204" pitchFamily="34" charset="0"/>
              </a:rPr>
              <a:t>15</a:t>
            </a:r>
            <a:r>
              <a:rPr lang="en-US" sz="2300" b="1" i="1" dirty="0">
                <a:latin typeface="Candara" panose="020E0502030303020204" pitchFamily="34" charset="0"/>
              </a:rPr>
              <a:t> For this we say unto you by the word of the Lord, that we which are alive and remain unto the coming of the Lord shall not prevent them which are asleep. </a:t>
            </a:r>
            <a:r>
              <a:rPr lang="en-US" sz="2300" b="1" i="1" dirty="0">
                <a:solidFill>
                  <a:schemeClr val="accent1">
                    <a:lumMod val="60000"/>
                    <a:lumOff val="40000"/>
                  </a:schemeClr>
                </a:solidFill>
                <a:latin typeface="Candara" panose="020E0502030303020204" pitchFamily="34" charset="0"/>
              </a:rPr>
              <a:t>16</a:t>
            </a:r>
            <a:r>
              <a:rPr lang="en-US" sz="2300" b="1" i="1" dirty="0">
                <a:latin typeface="Candara" panose="020E0502030303020204" pitchFamily="34" charset="0"/>
              </a:rPr>
              <a:t> For the Lord himself shall descend from heaven with a shout, with the voice of the archangel, and with the trump of God: and the dead in Christ shall rise first: </a:t>
            </a:r>
            <a:r>
              <a:rPr lang="en-US" sz="2300" b="1" i="1" dirty="0">
                <a:solidFill>
                  <a:schemeClr val="accent1">
                    <a:lumMod val="60000"/>
                    <a:lumOff val="40000"/>
                  </a:schemeClr>
                </a:solidFill>
                <a:latin typeface="Candara" panose="020E0502030303020204" pitchFamily="34" charset="0"/>
              </a:rPr>
              <a:t>17</a:t>
            </a:r>
            <a:r>
              <a:rPr lang="en-US" sz="2300" b="1" i="1" dirty="0">
                <a:latin typeface="Candara" panose="020E0502030303020204" pitchFamily="34" charset="0"/>
              </a:rPr>
              <a:t> Then we which are alive and remain shall be caught up together with them in the clouds, to meet the Lord in the air: and so shall we ever be with the Lord. </a:t>
            </a:r>
            <a:r>
              <a:rPr lang="en-US" sz="2300" b="1" i="1" dirty="0">
                <a:solidFill>
                  <a:schemeClr val="accent1">
                    <a:lumMod val="60000"/>
                    <a:lumOff val="40000"/>
                  </a:schemeClr>
                </a:solidFill>
                <a:latin typeface="Candara" panose="020E0502030303020204" pitchFamily="34" charset="0"/>
              </a:rPr>
              <a:t>18</a:t>
            </a:r>
            <a:r>
              <a:rPr lang="en-US" sz="2300" b="1" i="1" dirty="0">
                <a:latin typeface="Candara" panose="020E0502030303020204" pitchFamily="34" charset="0"/>
              </a:rPr>
              <a:t> Wherefore comfort one another with these words.</a:t>
            </a:r>
          </a:p>
        </p:txBody>
      </p:sp>
      <p:sp>
        <p:nvSpPr>
          <p:cNvPr id="2" name="TextBox 1">
            <a:extLst>
              <a:ext uri="{FF2B5EF4-FFF2-40B4-BE49-F238E27FC236}">
                <a16:creationId xmlns:a16="http://schemas.microsoft.com/office/drawing/2014/main" id="{9D27D127-6CC8-496C-9C1C-C774F5093BC9}"/>
              </a:ext>
            </a:extLst>
          </p:cNvPr>
          <p:cNvSpPr txBox="1"/>
          <p:nvPr/>
        </p:nvSpPr>
        <p:spPr>
          <a:xfrm>
            <a:off x="344192" y="4842456"/>
            <a:ext cx="2566342" cy="954107"/>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1 Thessalonians 4:13-18</a:t>
            </a:r>
          </a:p>
        </p:txBody>
      </p:sp>
    </p:spTree>
    <p:extLst>
      <p:ext uri="{BB962C8B-B14F-4D97-AF65-F5344CB8AC3E}">
        <p14:creationId xmlns:p14="http://schemas.microsoft.com/office/powerpoint/2010/main" val="87289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125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106153" cy="1033669"/>
          </a:xfrm>
        </p:spPr>
        <p:txBody>
          <a:bodyPr>
            <a:normAutofit/>
          </a:bodyPr>
          <a:lstStyle/>
          <a:p>
            <a:r>
              <a:rPr lang="en-US" sz="6000" b="1" dirty="0">
                <a:solidFill>
                  <a:srgbClr val="FFFFFF"/>
                </a:solidFill>
                <a:latin typeface="Candara" panose="020E0502030303020204" pitchFamily="34" charset="0"/>
              </a:rPr>
              <a:t>Mark 16:5-7</a:t>
            </a:r>
          </a:p>
        </p:txBody>
      </p:sp>
      <p:sp>
        <p:nvSpPr>
          <p:cNvPr id="2" name="Rectangle 1">
            <a:extLst>
              <a:ext uri="{FF2B5EF4-FFF2-40B4-BE49-F238E27FC236}">
                <a16:creationId xmlns:a16="http://schemas.microsoft.com/office/drawing/2014/main" id="{73487C39-F347-478D-8582-A9E133E5876F}"/>
              </a:ext>
            </a:extLst>
          </p:cNvPr>
          <p:cNvSpPr/>
          <p:nvPr/>
        </p:nvSpPr>
        <p:spPr>
          <a:xfrm>
            <a:off x="2931459" y="4128247"/>
            <a:ext cx="2043953" cy="47064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151678" y="1620588"/>
            <a:ext cx="8799485" cy="5214255"/>
          </a:xfrm>
        </p:spPr>
        <p:txBody>
          <a:bodyPr anchor="t">
            <a:normAutofit lnSpcReduction="10000"/>
          </a:bodyPr>
          <a:lstStyle/>
          <a:p>
            <a:pPr marL="0" lvl="0" indent="0">
              <a:lnSpc>
                <a:spcPct val="100000"/>
              </a:lnSpc>
              <a:spcBef>
                <a:spcPts val="0"/>
              </a:spcBef>
              <a:buSzPct val="100000"/>
              <a:buNone/>
            </a:pPr>
            <a:r>
              <a:rPr lang="en-US" sz="3600" b="1" i="1" dirty="0">
                <a:latin typeface="Candara" panose="020E0502030303020204" pitchFamily="34" charset="0"/>
              </a:rPr>
              <a:t>“</a:t>
            </a:r>
            <a:r>
              <a:rPr lang="en-US" sz="3600" b="1" i="1" dirty="0">
                <a:solidFill>
                  <a:schemeClr val="accent1"/>
                </a:solidFill>
                <a:latin typeface="Candara" panose="020E0502030303020204" pitchFamily="34" charset="0"/>
              </a:rPr>
              <a:t>5</a:t>
            </a:r>
            <a:r>
              <a:rPr lang="en-US" sz="3600" b="1" i="1" dirty="0">
                <a:latin typeface="Candara" panose="020E0502030303020204" pitchFamily="34" charset="0"/>
              </a:rPr>
              <a:t> And entering into the </a:t>
            </a:r>
            <a:r>
              <a:rPr lang="en-US" sz="3600" b="1" i="1" dirty="0" err="1">
                <a:latin typeface="Candara" panose="020E0502030303020204" pitchFamily="34" charset="0"/>
              </a:rPr>
              <a:t>sepulchre</a:t>
            </a:r>
            <a:r>
              <a:rPr lang="en-US" sz="3600" b="1" i="1" dirty="0">
                <a:latin typeface="Candara" panose="020E0502030303020204" pitchFamily="34" charset="0"/>
              </a:rPr>
              <a:t>, they saw a young man sitting on the right side, clothed in a long white garment; and they were affrighted. </a:t>
            </a:r>
            <a:r>
              <a:rPr lang="en-US" sz="3600" b="1" i="1" dirty="0">
                <a:solidFill>
                  <a:schemeClr val="accent1"/>
                </a:solidFill>
                <a:latin typeface="Candara" panose="020E0502030303020204" pitchFamily="34" charset="0"/>
              </a:rPr>
              <a:t>6</a:t>
            </a:r>
            <a:r>
              <a:rPr lang="en-US" sz="3600" b="1" i="1" dirty="0">
                <a:latin typeface="Candara" panose="020E0502030303020204" pitchFamily="34" charset="0"/>
              </a:rPr>
              <a:t> And he saith unto them, Be not affrighted: Ye seek Jesus of Nazareth, which was crucified: he is risen; he is not here: behold the place where they laid him. </a:t>
            </a:r>
            <a:r>
              <a:rPr lang="en-US" sz="3600" b="1" i="1" dirty="0">
                <a:solidFill>
                  <a:schemeClr val="accent1"/>
                </a:solidFill>
                <a:latin typeface="Candara" panose="020E0502030303020204" pitchFamily="34" charset="0"/>
              </a:rPr>
              <a:t>7</a:t>
            </a:r>
            <a:r>
              <a:rPr lang="en-US" sz="3600" b="1" i="1" dirty="0">
                <a:latin typeface="Candara" panose="020E0502030303020204" pitchFamily="34" charset="0"/>
              </a:rPr>
              <a:t> But go your way, tell his disciples and Peter that he </a:t>
            </a:r>
            <a:r>
              <a:rPr lang="en-US" sz="3600" b="1" i="1" dirty="0" err="1">
                <a:latin typeface="Candara" panose="020E0502030303020204" pitchFamily="34" charset="0"/>
              </a:rPr>
              <a:t>goeth</a:t>
            </a:r>
            <a:r>
              <a:rPr lang="en-US" sz="3600" b="1" i="1" dirty="0">
                <a:latin typeface="Candara" panose="020E0502030303020204" pitchFamily="34" charset="0"/>
              </a:rPr>
              <a:t> before you into Galilee: there shall ye see him, as he said unto you”</a:t>
            </a:r>
          </a:p>
        </p:txBody>
      </p:sp>
    </p:spTree>
    <p:extLst>
      <p:ext uri="{BB962C8B-B14F-4D97-AF65-F5344CB8AC3E}">
        <p14:creationId xmlns:p14="http://schemas.microsoft.com/office/powerpoint/2010/main" val="2306964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381659"/>
            <a:ext cx="8641723" cy="995440"/>
          </a:xfrm>
          <a:solidFill>
            <a:schemeClr val="accent1">
              <a:lumMod val="20000"/>
              <a:lumOff val="80000"/>
            </a:schemeClr>
          </a:solidFill>
          <a:effectLst>
            <a:outerShdw blurRad="50800" dist="38100" dir="2700000" algn="tl" rotWithShape="0">
              <a:prstClr val="black">
                <a:alpha val="40000"/>
              </a:prstClr>
            </a:outerShdw>
          </a:effectLst>
        </p:spPr>
        <p:txBody>
          <a:bodyPr>
            <a:normAutofit fontScale="90000"/>
          </a:bodyPr>
          <a:lstStyle/>
          <a:p>
            <a:pPr algn="ctr"/>
            <a:r>
              <a:rPr lang="en-US" sz="5200" b="1" dirty="0">
                <a:latin typeface="Candara" panose="020E0502030303020204" pitchFamily="34" charset="0"/>
              </a:rPr>
              <a:t>Obedient believers are </a:t>
            </a:r>
            <a:r>
              <a:rPr lang="en-US" sz="5200" b="1" i="1" u="sng" dirty="0">
                <a:latin typeface="Candara" panose="020E0502030303020204" pitchFamily="34" charset="0"/>
              </a:rPr>
              <a:t>IN CHRIST</a:t>
            </a:r>
            <a:r>
              <a:rPr lang="en-US" sz="5200" b="1" i="1" dirty="0">
                <a:latin typeface="Candara" panose="020E0502030303020204" pitchFamily="34" charset="0"/>
              </a:rPr>
              <a:t> </a:t>
            </a:r>
            <a:br>
              <a:rPr lang="en-US" b="1" dirty="0"/>
            </a:br>
            <a:r>
              <a:rPr lang="en-US" sz="2700" b="1" dirty="0">
                <a:latin typeface="Candara" panose="020E0502030303020204" pitchFamily="34" charset="0"/>
              </a:rPr>
              <a:t>1 Thessalonians 4:16, 17</a:t>
            </a:r>
            <a:endParaRPr lang="en-US" sz="2700" dirty="0">
              <a:latin typeface="Candara" panose="020E0502030303020204" pitchFamily="34" charset="0"/>
            </a:endParaRPr>
          </a:p>
        </p:txBody>
      </p:sp>
      <p:sp>
        <p:nvSpPr>
          <p:cNvPr id="4" name="Rounded Rectangle 3"/>
          <p:cNvSpPr/>
          <p:nvPr/>
        </p:nvSpPr>
        <p:spPr>
          <a:xfrm>
            <a:off x="4859598" y="1797914"/>
            <a:ext cx="3891424" cy="4678427"/>
          </a:xfrm>
          <a:prstGeom prst="roundRect">
            <a:avLst>
              <a:gd name="adj" fmla="val 7565"/>
            </a:avLst>
          </a:prstGeom>
          <a:solidFill>
            <a:schemeClr val="accent1">
              <a:lumMod val="7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450477" y="5577001"/>
            <a:ext cx="2396938" cy="769441"/>
          </a:xfrm>
          <a:prstGeom prst="rect">
            <a:avLst/>
          </a:prstGeom>
          <a:solidFill>
            <a:schemeClr val="accent1">
              <a:lumMod val="20000"/>
              <a:lumOff val="80000"/>
            </a:schemeClr>
          </a:solidFill>
          <a:effectLst>
            <a:outerShdw blurRad="76200" dir="18900000" sy="23000" kx="-1200000" algn="bl" rotWithShape="0">
              <a:prstClr val="black">
                <a:alpha val="20000"/>
              </a:prstClr>
            </a:outerShdw>
          </a:effectLst>
        </p:spPr>
        <p:txBody>
          <a:bodyPr wrap="square" rtlCol="0">
            <a:spAutoFit/>
          </a:bodyPr>
          <a:lstStyle/>
          <a:p>
            <a:pPr algn="ctr"/>
            <a:r>
              <a:rPr lang="en-US" sz="2400" b="1" dirty="0">
                <a:latin typeface="Candara" panose="020E0502030303020204" pitchFamily="34" charset="0"/>
              </a:rPr>
              <a:t>Believe </a:t>
            </a:r>
            <a:r>
              <a:rPr lang="en-US" sz="2400" b="1" i="1" dirty="0">
                <a:latin typeface="Candara" panose="020E0502030303020204" pitchFamily="34" charset="0"/>
              </a:rPr>
              <a:t>“</a:t>
            </a:r>
            <a:r>
              <a:rPr lang="en-US" sz="2400" b="1" i="1" u="sng" dirty="0">
                <a:latin typeface="Candara" panose="020E0502030303020204" pitchFamily="34" charset="0"/>
              </a:rPr>
              <a:t>UNTO</a:t>
            </a:r>
            <a:r>
              <a:rPr lang="en-US" sz="2400" b="1" i="1" dirty="0">
                <a:latin typeface="Candara" panose="020E0502030303020204" pitchFamily="34" charset="0"/>
              </a:rPr>
              <a:t>”</a:t>
            </a:r>
          </a:p>
          <a:p>
            <a:pPr algn="ctr"/>
            <a:r>
              <a:rPr lang="en-US" sz="2000" dirty="0">
                <a:latin typeface="Candara" panose="020E0502030303020204" pitchFamily="34" charset="0"/>
              </a:rPr>
              <a:t>Romans 10:10</a:t>
            </a:r>
          </a:p>
        </p:txBody>
      </p:sp>
      <p:sp>
        <p:nvSpPr>
          <p:cNvPr id="12" name="TextBox 11"/>
          <p:cNvSpPr txBox="1"/>
          <p:nvPr/>
        </p:nvSpPr>
        <p:spPr>
          <a:xfrm>
            <a:off x="742572" y="4638993"/>
            <a:ext cx="2396938" cy="769441"/>
          </a:xfrm>
          <a:prstGeom prst="rect">
            <a:avLst/>
          </a:prstGeom>
          <a:solidFill>
            <a:schemeClr val="accent1">
              <a:lumMod val="20000"/>
              <a:lumOff val="80000"/>
            </a:schemeClr>
          </a:solidFill>
          <a:effectLst>
            <a:outerShdw blurRad="76200" dir="18900000" sy="23000" kx="-1200000" algn="bl" rotWithShape="0">
              <a:prstClr val="black">
                <a:alpha val="20000"/>
              </a:prstClr>
            </a:outerShdw>
          </a:effectLst>
        </p:spPr>
        <p:txBody>
          <a:bodyPr wrap="square" rtlCol="0">
            <a:spAutoFit/>
          </a:bodyPr>
          <a:lstStyle/>
          <a:p>
            <a:pPr algn="ctr"/>
            <a:r>
              <a:rPr lang="en-US" sz="2400" b="1" dirty="0">
                <a:latin typeface="Candara" panose="020E0502030303020204" pitchFamily="34" charset="0"/>
              </a:rPr>
              <a:t>Repent </a:t>
            </a:r>
            <a:r>
              <a:rPr lang="en-US" sz="2400" b="1" i="1" dirty="0">
                <a:latin typeface="Candara" panose="020E0502030303020204" pitchFamily="34" charset="0"/>
              </a:rPr>
              <a:t>“</a:t>
            </a:r>
            <a:r>
              <a:rPr lang="en-US" sz="2400" b="1" i="1" u="sng" dirty="0">
                <a:latin typeface="Candara" panose="020E0502030303020204" pitchFamily="34" charset="0"/>
              </a:rPr>
              <a:t>UNTO</a:t>
            </a:r>
            <a:r>
              <a:rPr lang="en-US" sz="2400" b="1" i="1" dirty="0">
                <a:latin typeface="Candara" panose="020E0502030303020204" pitchFamily="34" charset="0"/>
              </a:rPr>
              <a:t>”</a:t>
            </a:r>
            <a:endParaRPr lang="en-US" sz="2400" i="1" dirty="0">
              <a:latin typeface="Candara" panose="020E0502030303020204" pitchFamily="34" charset="0"/>
            </a:endParaRPr>
          </a:p>
          <a:p>
            <a:pPr algn="ctr"/>
            <a:r>
              <a:rPr lang="en-US" sz="2000" dirty="0">
                <a:latin typeface="Candara" panose="020E0502030303020204" pitchFamily="34" charset="0"/>
              </a:rPr>
              <a:t>Acts 11:18</a:t>
            </a:r>
          </a:p>
        </p:txBody>
      </p:sp>
      <p:sp>
        <p:nvSpPr>
          <p:cNvPr id="13" name="TextBox 12"/>
          <p:cNvSpPr txBox="1"/>
          <p:nvPr/>
        </p:nvSpPr>
        <p:spPr>
          <a:xfrm>
            <a:off x="1197787" y="3716430"/>
            <a:ext cx="2396938" cy="769441"/>
          </a:xfrm>
          <a:prstGeom prst="rect">
            <a:avLst/>
          </a:prstGeom>
          <a:solidFill>
            <a:schemeClr val="accent1">
              <a:lumMod val="20000"/>
              <a:lumOff val="80000"/>
            </a:schemeClr>
          </a:solidFill>
          <a:effectLst>
            <a:outerShdw blurRad="76200" dir="18900000" sy="23000" kx="-1200000" algn="bl" rotWithShape="0">
              <a:prstClr val="black">
                <a:alpha val="20000"/>
              </a:prstClr>
            </a:outerShdw>
          </a:effectLst>
        </p:spPr>
        <p:txBody>
          <a:bodyPr wrap="square" rtlCol="0">
            <a:spAutoFit/>
          </a:bodyPr>
          <a:lstStyle/>
          <a:p>
            <a:pPr algn="ctr"/>
            <a:r>
              <a:rPr lang="en-US" sz="2400" b="1" dirty="0">
                <a:latin typeface="Candara" panose="020E0502030303020204" pitchFamily="34" charset="0"/>
              </a:rPr>
              <a:t>Confess </a:t>
            </a:r>
            <a:r>
              <a:rPr lang="en-US" sz="2400" b="1" i="1" dirty="0">
                <a:latin typeface="Candara" panose="020E0502030303020204" pitchFamily="34" charset="0"/>
              </a:rPr>
              <a:t>“</a:t>
            </a:r>
            <a:r>
              <a:rPr lang="en-US" sz="2400" b="1" i="1" u="sng" dirty="0">
                <a:latin typeface="Candara" panose="020E0502030303020204" pitchFamily="34" charset="0"/>
              </a:rPr>
              <a:t>UNTO</a:t>
            </a:r>
            <a:r>
              <a:rPr lang="en-US" sz="2400" b="1" i="1" dirty="0">
                <a:latin typeface="Candara" panose="020E0502030303020204" pitchFamily="34" charset="0"/>
              </a:rPr>
              <a:t>”</a:t>
            </a:r>
          </a:p>
          <a:p>
            <a:pPr algn="ctr"/>
            <a:r>
              <a:rPr lang="en-US" sz="2000" dirty="0">
                <a:latin typeface="Candara" panose="020E0502030303020204" pitchFamily="34" charset="0"/>
              </a:rPr>
              <a:t>Romans 10:10</a:t>
            </a:r>
          </a:p>
        </p:txBody>
      </p:sp>
      <p:sp>
        <p:nvSpPr>
          <p:cNvPr id="14" name="TextBox 13">
            <a:extLst>
              <a:ext uri="{FF2B5EF4-FFF2-40B4-BE49-F238E27FC236}">
                <a16:creationId xmlns:a16="http://schemas.microsoft.com/office/drawing/2014/main" id="{EE202D92-CE2E-4A12-B825-20A763B6F916}"/>
              </a:ext>
            </a:extLst>
          </p:cNvPr>
          <p:cNvSpPr txBox="1"/>
          <p:nvPr/>
        </p:nvSpPr>
        <p:spPr>
          <a:xfrm>
            <a:off x="4859598" y="2002617"/>
            <a:ext cx="3891423" cy="4247317"/>
          </a:xfrm>
          <a:prstGeom prst="rect">
            <a:avLst/>
          </a:prstGeom>
          <a:noFill/>
        </p:spPr>
        <p:txBody>
          <a:bodyPr wrap="square" rtlCol="0">
            <a:spAutoFit/>
          </a:bodyPr>
          <a:lstStyle/>
          <a:p>
            <a:pPr algn="ctr"/>
            <a:r>
              <a:rPr lang="en-US" sz="3000" b="1" i="1" dirty="0">
                <a:solidFill>
                  <a:schemeClr val="bg1"/>
                </a:solidFill>
                <a:latin typeface="Candara" panose="020E0502030303020204" pitchFamily="34" charset="0"/>
              </a:rPr>
              <a:t>“…</a:t>
            </a:r>
            <a:r>
              <a:rPr lang="en-US" sz="3000" b="1" i="1" dirty="0">
                <a:solidFill>
                  <a:schemeClr val="bg1"/>
                </a:solidFill>
                <a:latin typeface="Candara" panose="020E0502030303020204" pitchFamily="34" charset="0"/>
                <a:cs typeface="Arial" panose="020B0604020202020204" pitchFamily="34" charset="0"/>
              </a:rPr>
              <a:t>the dead </a:t>
            </a:r>
            <a:r>
              <a:rPr lang="en-US" sz="3000" b="1" i="1" u="sng" dirty="0">
                <a:solidFill>
                  <a:schemeClr val="bg1"/>
                </a:solidFill>
                <a:latin typeface="Candara" panose="020E0502030303020204" pitchFamily="34" charset="0"/>
                <a:cs typeface="Arial" panose="020B0604020202020204" pitchFamily="34" charset="0"/>
              </a:rPr>
              <a:t>in Christ</a:t>
            </a:r>
            <a:r>
              <a:rPr lang="en-US" sz="3000" b="1" i="1" dirty="0">
                <a:solidFill>
                  <a:schemeClr val="bg1"/>
                </a:solidFill>
                <a:latin typeface="Candara" panose="020E0502030303020204" pitchFamily="34" charset="0"/>
                <a:cs typeface="Arial" panose="020B0604020202020204" pitchFamily="34" charset="0"/>
              </a:rPr>
              <a:t> shall rise first. </a:t>
            </a:r>
            <a:r>
              <a:rPr lang="en-US" sz="3000" b="1" i="1" dirty="0">
                <a:solidFill>
                  <a:schemeClr val="bg1"/>
                </a:solidFill>
                <a:latin typeface="Candara" panose="020E0502030303020204" pitchFamily="34" charset="0"/>
              </a:rPr>
              <a:t>Then we which are alive and remain shall be caught up together with them in the clouds, to </a:t>
            </a:r>
            <a:r>
              <a:rPr lang="en-US" sz="3000" b="1" i="1" u="sng" dirty="0">
                <a:solidFill>
                  <a:schemeClr val="bg1"/>
                </a:solidFill>
                <a:latin typeface="Candara" panose="020E0502030303020204" pitchFamily="34" charset="0"/>
              </a:rPr>
              <a:t>meet the Lord in the air</a:t>
            </a:r>
            <a:r>
              <a:rPr lang="en-US" sz="3000" b="1" i="1" dirty="0">
                <a:solidFill>
                  <a:schemeClr val="bg1"/>
                </a:solidFill>
                <a:latin typeface="Candara" panose="020E0502030303020204" pitchFamily="34" charset="0"/>
              </a:rPr>
              <a:t>: and </a:t>
            </a:r>
            <a:r>
              <a:rPr lang="en-US" sz="3000" b="1" i="1" u="sng" dirty="0">
                <a:solidFill>
                  <a:schemeClr val="bg1"/>
                </a:solidFill>
                <a:latin typeface="Candara" panose="020E0502030303020204" pitchFamily="34" charset="0"/>
              </a:rPr>
              <a:t>so shall we ever be with the Lord</a:t>
            </a:r>
            <a:r>
              <a:rPr lang="en-US" sz="3000" b="1" i="1" dirty="0">
                <a:solidFill>
                  <a:schemeClr val="bg1"/>
                </a:solidFill>
                <a:latin typeface="Candara" panose="020E0502030303020204" pitchFamily="34" charset="0"/>
              </a:rPr>
              <a:t>”</a:t>
            </a:r>
          </a:p>
        </p:txBody>
      </p:sp>
      <p:grpSp>
        <p:nvGrpSpPr>
          <p:cNvPr id="18" name="Group 17">
            <a:extLst>
              <a:ext uri="{FF2B5EF4-FFF2-40B4-BE49-F238E27FC236}">
                <a16:creationId xmlns:a16="http://schemas.microsoft.com/office/drawing/2014/main" id="{94690579-83AF-4FED-925B-E9AF9DA9D9CD}"/>
              </a:ext>
            </a:extLst>
          </p:cNvPr>
          <p:cNvGrpSpPr/>
          <p:nvPr/>
        </p:nvGrpSpPr>
        <p:grpSpPr>
          <a:xfrm>
            <a:off x="1416676" y="1673180"/>
            <a:ext cx="3535572" cy="2210799"/>
            <a:chOff x="2591743" y="1670187"/>
            <a:chExt cx="3489264" cy="2054753"/>
          </a:xfrm>
          <a:solidFill>
            <a:schemeClr val="accent1">
              <a:lumMod val="20000"/>
              <a:lumOff val="80000"/>
            </a:schemeClr>
          </a:solidFill>
        </p:grpSpPr>
        <p:sp>
          <p:nvSpPr>
            <p:cNvPr id="16" name="Up Arrow 13">
              <a:extLst>
                <a:ext uri="{FF2B5EF4-FFF2-40B4-BE49-F238E27FC236}">
                  <a16:creationId xmlns:a16="http://schemas.microsoft.com/office/drawing/2014/main" id="{4F0425AC-91A5-4EA2-8D2A-2D022AC8967D}"/>
                </a:ext>
              </a:extLst>
            </p:cNvPr>
            <p:cNvSpPr>
              <a:spLocks/>
            </p:cNvSpPr>
            <p:nvPr/>
          </p:nvSpPr>
          <p:spPr>
            <a:xfrm rot="5400000">
              <a:off x="3308998" y="952932"/>
              <a:ext cx="2054753" cy="3489264"/>
            </a:xfrm>
            <a:prstGeom prst="upArrow">
              <a:avLst>
                <a:gd name="adj1" fmla="val 62816"/>
                <a:gd name="adj2" fmla="val 55623"/>
              </a:avLst>
            </a:prstGeom>
            <a:grpFill/>
            <a:ln>
              <a:solidFill>
                <a:schemeClr val="accent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6E28DDB0-5DEB-4A20-BE15-A3A1EC76A5B9}"/>
                </a:ext>
              </a:extLst>
            </p:cNvPr>
            <p:cNvSpPr txBox="1">
              <a:spLocks/>
            </p:cNvSpPr>
            <p:nvPr/>
          </p:nvSpPr>
          <p:spPr>
            <a:xfrm>
              <a:off x="2677816" y="2117830"/>
              <a:ext cx="2600939" cy="1158513"/>
            </a:xfrm>
            <a:prstGeom prst="rect">
              <a:avLst/>
            </a:prstGeom>
            <a:grpFill/>
          </p:spPr>
          <p:txBody>
            <a:bodyPr wrap="square" rtlCol="0">
              <a:spAutoFit/>
            </a:bodyPr>
            <a:lstStyle/>
            <a:p>
              <a:pPr algn="ctr"/>
              <a:r>
                <a:rPr lang="en-US" sz="2700" b="1" i="1" dirty="0">
                  <a:solidFill>
                    <a:srgbClr val="FF0000"/>
                  </a:solidFill>
                  <a:latin typeface="Candara" panose="020E0502030303020204" pitchFamily="34" charset="0"/>
                </a:rPr>
                <a:t>“Baptized </a:t>
              </a:r>
              <a:r>
                <a:rPr lang="en-US" sz="2700" b="1" i="1" u="sng" dirty="0">
                  <a:solidFill>
                    <a:srgbClr val="FF0000"/>
                  </a:solidFill>
                  <a:latin typeface="Candara" panose="020E0502030303020204" pitchFamily="34" charset="0"/>
                </a:rPr>
                <a:t>INTO</a:t>
              </a:r>
              <a:r>
                <a:rPr lang="en-US" sz="2700" b="1" i="1" dirty="0">
                  <a:solidFill>
                    <a:srgbClr val="FF0000"/>
                  </a:solidFill>
                  <a:latin typeface="Candara" panose="020E0502030303020204" pitchFamily="34" charset="0"/>
                </a:rPr>
                <a:t>”</a:t>
              </a:r>
            </a:p>
            <a:p>
              <a:pPr algn="ctr"/>
              <a:r>
                <a:rPr lang="en-US" sz="2400" dirty="0">
                  <a:latin typeface="Candara" panose="020E0502030303020204" pitchFamily="34" charset="0"/>
                </a:rPr>
                <a:t>Romans 6:3-6</a:t>
              </a:r>
            </a:p>
            <a:p>
              <a:pPr algn="ctr"/>
              <a:r>
                <a:rPr lang="en-US" sz="2400" dirty="0">
                  <a:latin typeface="Candara" panose="020E0502030303020204" pitchFamily="34" charset="0"/>
                </a:rPr>
                <a:t>Galatians 3:26, 27</a:t>
              </a:r>
            </a:p>
          </p:txBody>
        </p:sp>
      </p:grpSp>
    </p:spTree>
    <p:extLst>
      <p:ext uri="{BB962C8B-B14F-4D97-AF65-F5344CB8AC3E}">
        <p14:creationId xmlns:p14="http://schemas.microsoft.com/office/powerpoint/2010/main" val="211954332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000"/>
                                        <p:tgtEl>
                                          <p:spTgt spid="1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549106" cy="1033669"/>
          </a:xfrm>
        </p:spPr>
        <p:txBody>
          <a:bodyPr>
            <a:normAutofit fontScale="90000"/>
          </a:bodyPr>
          <a:lstStyle/>
          <a:p>
            <a:pPr algn="ctr"/>
            <a:r>
              <a:rPr lang="en-US" sz="5300" b="1" i="1" dirty="0">
                <a:solidFill>
                  <a:srgbClr val="FFFFFF"/>
                </a:solidFill>
                <a:latin typeface="Candara" panose="020E0502030303020204" pitchFamily="34" charset="0"/>
              </a:rPr>
              <a:t>“Press T0ward The Mark”</a:t>
            </a:r>
            <a:br>
              <a:rPr lang="en-US" sz="5300" b="1" i="1" dirty="0">
                <a:solidFill>
                  <a:srgbClr val="FFFFFF"/>
                </a:solidFill>
                <a:latin typeface="Candara" panose="020E0502030303020204" pitchFamily="34" charset="0"/>
              </a:rPr>
            </a:br>
            <a:r>
              <a:rPr lang="en-US" sz="3100" dirty="0">
                <a:solidFill>
                  <a:srgbClr val="FFFFFF"/>
                </a:solidFill>
                <a:latin typeface="Candara" panose="020E0502030303020204" pitchFamily="34" charset="0"/>
              </a:rPr>
              <a:t>Philippians 3:14 </a:t>
            </a:r>
          </a:p>
        </p:txBody>
      </p:sp>
      <p:sp>
        <p:nvSpPr>
          <p:cNvPr id="14" name="Content Placeholder 13"/>
          <p:cNvSpPr>
            <a:spLocks noGrp="1"/>
          </p:cNvSpPr>
          <p:nvPr>
            <p:ph idx="1"/>
          </p:nvPr>
        </p:nvSpPr>
        <p:spPr>
          <a:xfrm>
            <a:off x="753412" y="2229844"/>
            <a:ext cx="7637172" cy="2398312"/>
          </a:xfrm>
          <a:solidFill>
            <a:schemeClr val="accent1">
              <a:lumMod val="20000"/>
              <a:lumOff val="80000"/>
            </a:schemeClr>
          </a:solidFill>
        </p:spPr>
        <p:txBody>
          <a:bodyPr anchor="t">
            <a:normAutofit/>
          </a:bodyPr>
          <a:lstStyle/>
          <a:p>
            <a:pPr marL="27432" lvl="0" indent="-457200">
              <a:lnSpc>
                <a:spcPct val="100000"/>
              </a:lnSpc>
              <a:spcBef>
                <a:spcPts val="600"/>
              </a:spcBef>
              <a:buSzPct val="100000"/>
              <a:buNone/>
            </a:pPr>
            <a:r>
              <a:rPr lang="en-US" sz="2800" dirty="0">
                <a:latin typeface="Candara" panose="020E0502030303020204" pitchFamily="34" charset="0"/>
              </a:rPr>
              <a:t> </a:t>
            </a:r>
            <a:r>
              <a:rPr lang="en-US" sz="4800" b="1" i="1" dirty="0">
                <a:latin typeface="Candara" panose="020E0502030303020204" pitchFamily="34" charset="0"/>
              </a:rPr>
              <a:t>“I press toward the mark for the prize of the high calling of God in Christ Jesus”</a:t>
            </a:r>
          </a:p>
        </p:txBody>
      </p:sp>
    </p:spTree>
    <p:extLst>
      <p:ext uri="{BB962C8B-B14F-4D97-AF65-F5344CB8AC3E}">
        <p14:creationId xmlns:p14="http://schemas.microsoft.com/office/powerpoint/2010/main" val="705908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609933" y="1772241"/>
            <a:ext cx="7972900" cy="4547875"/>
          </a:xfrm>
          <a:no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spcBef>
                <a:spcPts val="0"/>
              </a:spcBef>
              <a:buClr>
                <a:schemeClr val="bg1"/>
              </a:buClr>
              <a:buNone/>
              <a:defRPr/>
            </a:pPr>
            <a:r>
              <a:rPr lang="en-US" altLang="en-US" sz="3600" b="1" dirty="0">
                <a:effectLst/>
                <a:latin typeface="Candara" panose="020E0502030303020204" pitchFamily="34" charset="0"/>
              </a:rPr>
              <a:t>Alien sinners must…</a:t>
            </a:r>
          </a:p>
          <a:p>
            <a:pPr marL="457200">
              <a:spcBef>
                <a:spcPts val="0"/>
              </a:spcBef>
              <a:spcAft>
                <a:spcPts val="0"/>
              </a:spcAft>
              <a:buClrTx/>
              <a:buSzPct val="100000"/>
              <a:buFont typeface="Wingdings" panose="05000000000000000000" pitchFamily="2" charset="2"/>
              <a:buChar char="§"/>
              <a:defRPr/>
            </a:pPr>
            <a:r>
              <a:rPr lang="en-US" altLang="en-US" sz="2900" dirty="0">
                <a:effectLst/>
                <a:latin typeface="Candara" panose="020E0502030303020204" pitchFamily="34" charset="0"/>
              </a:rPr>
              <a:t>Hear the Gospel – Romans 10:17; Hebrews 11:6</a:t>
            </a:r>
          </a:p>
          <a:p>
            <a:pPr marL="457200">
              <a:spcBef>
                <a:spcPts val="0"/>
              </a:spcBef>
              <a:spcAft>
                <a:spcPts val="0"/>
              </a:spcAft>
              <a:buClrTx/>
              <a:buSzPct val="100000"/>
              <a:buFont typeface="Wingdings" panose="05000000000000000000" pitchFamily="2" charset="2"/>
              <a:buChar char="§"/>
              <a:defRPr/>
            </a:pPr>
            <a:r>
              <a:rPr lang="en-US" altLang="en-US" sz="2900" dirty="0">
                <a:effectLst/>
                <a:latin typeface="Candara" panose="020E0502030303020204" pitchFamily="34" charset="0"/>
              </a:rPr>
              <a:t>Believe it – John 8:24</a:t>
            </a:r>
          </a:p>
          <a:p>
            <a:pPr marL="457200">
              <a:spcBef>
                <a:spcPts val="0"/>
              </a:spcBef>
              <a:spcAft>
                <a:spcPts val="0"/>
              </a:spcAft>
              <a:buClrTx/>
              <a:buSzPct val="100000"/>
              <a:buFont typeface="Wingdings" panose="05000000000000000000" pitchFamily="2" charset="2"/>
              <a:buChar char="§"/>
              <a:defRPr/>
            </a:pPr>
            <a:r>
              <a:rPr lang="en-US" altLang="en-US" sz="2900" dirty="0">
                <a:effectLst/>
                <a:latin typeface="Candara" panose="020E0502030303020204" pitchFamily="34" charset="0"/>
              </a:rPr>
              <a:t>Repent of sin – Acts 17:30</a:t>
            </a:r>
          </a:p>
          <a:p>
            <a:pPr marL="457200">
              <a:spcBef>
                <a:spcPts val="0"/>
              </a:spcBef>
              <a:spcAft>
                <a:spcPts val="0"/>
              </a:spcAft>
              <a:buClrTx/>
              <a:buSzPct val="100000"/>
              <a:buFont typeface="Wingdings" panose="05000000000000000000" pitchFamily="2" charset="2"/>
              <a:buChar char="§"/>
              <a:defRPr/>
            </a:pPr>
            <a:r>
              <a:rPr lang="en-US" altLang="en-US" sz="2900" dirty="0">
                <a:effectLst/>
                <a:latin typeface="Candara" panose="020E0502030303020204" pitchFamily="34" charset="0"/>
              </a:rPr>
              <a:t>Confess Christ as Lord – Matthew 10:34</a:t>
            </a:r>
          </a:p>
          <a:p>
            <a:pPr marL="457200">
              <a:spcBef>
                <a:spcPts val="0"/>
              </a:spcBef>
              <a:spcAft>
                <a:spcPts val="0"/>
              </a:spcAft>
              <a:buClrTx/>
              <a:buSzPct val="100000"/>
              <a:buFont typeface="Wingdings" panose="05000000000000000000" pitchFamily="2" charset="2"/>
              <a:buChar char="§"/>
              <a:defRPr/>
            </a:pPr>
            <a:r>
              <a:rPr lang="en-US" altLang="en-US" sz="2900" dirty="0">
                <a:effectLst/>
                <a:latin typeface="Candara" panose="020E0502030303020204" pitchFamily="34" charset="0"/>
              </a:rPr>
              <a:t>Be baptized </a:t>
            </a:r>
            <a:r>
              <a:rPr lang="en-US" altLang="en-US" sz="2900" dirty="0">
                <a:latin typeface="Candara" panose="020E0502030303020204" pitchFamily="34" charset="0"/>
              </a:rPr>
              <a:t>to wash away your</a:t>
            </a:r>
            <a:r>
              <a:rPr lang="en-US" altLang="en-US" sz="2900" dirty="0">
                <a:effectLst/>
                <a:latin typeface="Candara" panose="020E0502030303020204" pitchFamily="34" charset="0"/>
              </a:rPr>
              <a:t> sin – Acts 2:38</a:t>
            </a:r>
          </a:p>
          <a:p>
            <a:pPr marL="0" lvl="1" indent="0">
              <a:spcBef>
                <a:spcPts val="338"/>
              </a:spcBef>
              <a:spcAft>
                <a:spcPts val="0"/>
              </a:spcAft>
              <a:buClr>
                <a:schemeClr val="bg1"/>
              </a:buClr>
              <a:buNone/>
              <a:defRPr/>
            </a:pPr>
            <a:r>
              <a:rPr lang="en-US" altLang="en-US" sz="3600" b="1" dirty="0">
                <a:effectLst/>
                <a:latin typeface="Candara" panose="020E0502030303020204" pitchFamily="34" charset="0"/>
              </a:rPr>
              <a:t>An erring child of God must…</a:t>
            </a:r>
          </a:p>
          <a:p>
            <a:pPr marL="457200" algn="just">
              <a:spcBef>
                <a:spcPts val="338"/>
              </a:spcBef>
              <a:spcAft>
                <a:spcPts val="0"/>
              </a:spcAft>
              <a:buClrTx/>
              <a:buSzPct val="100000"/>
              <a:buFont typeface="Wingdings" panose="05000000000000000000" pitchFamily="2" charset="2"/>
              <a:buChar char="§"/>
              <a:defRPr/>
            </a:pPr>
            <a:r>
              <a:rPr lang="en-US" altLang="en-US" sz="2900" dirty="0">
                <a:effectLst/>
                <a:latin typeface="Candara" panose="020E0502030303020204" pitchFamily="34" charset="0"/>
              </a:rPr>
              <a:t>Repent and Pray for Forgiveness – 1 John 1:7-9</a:t>
            </a:r>
          </a:p>
          <a:p>
            <a:pPr marL="0" indent="0" algn="just">
              <a:spcBef>
                <a:spcPts val="338"/>
              </a:spcBef>
              <a:spcAft>
                <a:spcPts val="0"/>
              </a:spcAft>
              <a:buClr>
                <a:schemeClr val="bg1"/>
              </a:buClr>
              <a:buSzPct val="99000"/>
              <a:buNone/>
              <a:defRPr/>
            </a:pPr>
            <a:r>
              <a:rPr lang="en-US" altLang="en-US" sz="3600" b="1" dirty="0">
                <a:latin typeface="Candara" panose="020E0502030303020204" pitchFamily="34" charset="0"/>
              </a:rPr>
              <a:t>Endure Trials - </a:t>
            </a:r>
            <a:r>
              <a:rPr lang="en-US" altLang="en-US" sz="3600" b="1" i="1" dirty="0">
                <a:effectLst/>
                <a:latin typeface="Candara" panose="020E0502030303020204" pitchFamily="34" charset="0"/>
              </a:rPr>
              <a:t>“be faithful </a:t>
            </a:r>
            <a:r>
              <a:rPr lang="en-US" altLang="en-US" sz="3600" b="1" i="1" u="sng" dirty="0">
                <a:effectLst/>
                <a:latin typeface="Candara" panose="020E0502030303020204" pitchFamily="34" charset="0"/>
              </a:rPr>
              <a:t>unto</a:t>
            </a:r>
            <a:r>
              <a:rPr lang="en-US" altLang="en-US" sz="3600" b="1" i="1" dirty="0">
                <a:effectLst/>
                <a:latin typeface="Candara" panose="020E0502030303020204" pitchFamily="34" charset="0"/>
              </a:rPr>
              <a:t> death”</a:t>
            </a:r>
          </a:p>
          <a:p>
            <a:pPr marL="457200">
              <a:spcBef>
                <a:spcPts val="0"/>
              </a:spcBef>
              <a:buClrTx/>
              <a:buSzPct val="100000"/>
              <a:buFont typeface="Wingdings" panose="05000000000000000000" pitchFamily="2" charset="2"/>
              <a:buChar char="§"/>
              <a:defRPr/>
            </a:pPr>
            <a:r>
              <a:rPr lang="en-US" altLang="en-US" sz="2900" dirty="0">
                <a:effectLst/>
                <a:latin typeface="Candara" panose="020E0502030303020204" pitchFamily="34" charset="0"/>
              </a:rPr>
              <a:t>Revelation 2:10</a:t>
            </a:r>
          </a:p>
        </p:txBody>
      </p:sp>
      <p:sp>
        <p:nvSpPr>
          <p:cNvPr id="5" name="Slide Number Placeholder 4">
            <a:extLst>
              <a:ext uri="{FF2B5EF4-FFF2-40B4-BE49-F238E27FC236}">
                <a16:creationId xmlns:a16="http://schemas.microsoft.com/office/drawing/2014/main" id="{F7753612-7721-47A2-9C02-3183A3150D9C}"/>
              </a:ext>
            </a:extLst>
          </p:cNvPr>
          <p:cNvSpPr>
            <a:spLocks noGrp="1"/>
          </p:cNvSpPr>
          <p:nvPr>
            <p:ph type="sldNum" sz="quarter" idx="12"/>
          </p:nvPr>
        </p:nvSpPr>
        <p:spPr>
          <a:xfrm>
            <a:off x="8582833" y="5474489"/>
            <a:ext cx="477545" cy="242138"/>
          </a:xfrm>
        </p:spPr>
        <p:txBody>
          <a:bodyPr/>
          <a:lstStyle/>
          <a:p>
            <a:fld id="{6D22F896-40B5-4ADD-8801-0D06FADFA095}" type="slidenum">
              <a:rPr lang="en-US" smtClean="0"/>
              <a:t>32</a:t>
            </a:fld>
            <a:endParaRPr lang="en-US" dirty="0"/>
          </a:p>
        </p:txBody>
      </p:sp>
      <p:sp>
        <p:nvSpPr>
          <p:cNvPr id="9" name="Rectangle 8">
            <a:extLst>
              <a:ext uri="{FF2B5EF4-FFF2-40B4-BE49-F238E27FC236}">
                <a16:creationId xmlns:a16="http://schemas.microsoft.com/office/drawing/2014/main" id="{57BF28A0-721A-441C-A00B-EFD5CA5530F7}"/>
              </a:ext>
            </a:extLst>
          </p:cNvPr>
          <p:cNvSpPr/>
          <p:nvPr/>
        </p:nvSpPr>
        <p:spPr>
          <a:xfrm>
            <a:off x="493324" y="5713246"/>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609933" y="484146"/>
            <a:ext cx="7972899" cy="1107996"/>
          </a:xfrm>
          <a:prstGeom prst="rect">
            <a:avLst/>
          </a:prstGeom>
          <a:solidFill>
            <a:schemeClr val="tx2">
              <a:lumMod val="20000"/>
              <a:lumOff val="80000"/>
            </a:schemeClr>
          </a:solidFill>
        </p:spPr>
        <p:txBody>
          <a:bodyPr wrap="square" lIns="91440" tIns="45720" rIns="91440" bIns="45720">
            <a:spAutoFit/>
          </a:bodyPr>
          <a:lstStyle/>
          <a:p>
            <a:r>
              <a:rPr lang="en-US" sz="6600" b="1" i="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rPr>
              <a:t>  What Shall We Do?</a:t>
            </a:r>
            <a:endParaRPr lang="en-US" sz="6600" b="1" i="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4" name="TextBox 3">
            <a:extLst>
              <a:ext uri="{FF2B5EF4-FFF2-40B4-BE49-F238E27FC236}">
                <a16:creationId xmlns:a16="http://schemas.microsoft.com/office/drawing/2014/main" id="{FDB3C018-6904-4094-85A6-7BAF69A201A5}"/>
              </a:ext>
            </a:extLst>
          </p:cNvPr>
          <p:cNvSpPr txBox="1"/>
          <p:nvPr/>
        </p:nvSpPr>
        <p:spPr>
          <a:xfrm>
            <a:off x="7634116" y="712695"/>
            <a:ext cx="721326" cy="646331"/>
          </a:xfrm>
          <a:prstGeom prst="rect">
            <a:avLst/>
          </a:prstGeom>
          <a:noFill/>
        </p:spPr>
        <p:txBody>
          <a:bodyPr wrap="square" rtlCol="0">
            <a:spAutoFit/>
          </a:bodyPr>
          <a:lstStyle/>
          <a:p>
            <a:pPr algn="ctr"/>
            <a:r>
              <a:rPr lang="en-US" b="1" dirty="0">
                <a:latin typeface="Candara" panose="020E0502030303020204" pitchFamily="34" charset="0"/>
              </a:rPr>
              <a:t>Acts 2:38</a:t>
            </a: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750"/>
                                        <p:tgtEl>
                                          <p:spTgt spid="7">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750"/>
                                        <p:tgtEl>
                                          <p:spTgt spid="7">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750"/>
                                        <p:tgtEl>
                                          <p:spTgt spid="7">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750"/>
                                        <p:tgtEl>
                                          <p:spTgt spid="7">
                                            <p:txEl>
                                              <p:pRg st="4" end="4"/>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750"/>
                                        <p:tgtEl>
                                          <p:spTgt spid="7">
                                            <p:txEl>
                                              <p:pRg st="5" end="5"/>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750"/>
                                        <p:tgtEl>
                                          <p:spTgt spid="7">
                                            <p:txEl>
                                              <p:pRg st="6" end="6"/>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fade">
                                      <p:cBhvr>
                                        <p:cTn id="35" dur="750"/>
                                        <p:tgtEl>
                                          <p:spTgt spid="7">
                                            <p:txEl>
                                              <p:pRg st="7" end="7"/>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750"/>
                                        <p:tgtEl>
                                          <p:spTgt spid="7">
                                            <p:txEl>
                                              <p:pRg st="8" end="8"/>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fade">
                                      <p:cBhvr>
                                        <p:cTn id="43"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106153" cy="1033669"/>
          </a:xfrm>
        </p:spPr>
        <p:txBody>
          <a:bodyPr>
            <a:normAutofit/>
          </a:bodyPr>
          <a:lstStyle/>
          <a:p>
            <a:r>
              <a:rPr lang="en-US" sz="6000" b="1" dirty="0">
                <a:solidFill>
                  <a:srgbClr val="FFFFFF"/>
                </a:solidFill>
                <a:latin typeface="Candara" panose="020E0502030303020204" pitchFamily="34" charset="0"/>
              </a:rPr>
              <a:t>Introduction</a:t>
            </a:r>
          </a:p>
        </p:txBody>
      </p:sp>
      <p:sp>
        <p:nvSpPr>
          <p:cNvPr id="14" name="Content Placeholder 13"/>
          <p:cNvSpPr>
            <a:spLocks noGrp="1"/>
          </p:cNvSpPr>
          <p:nvPr>
            <p:ph idx="1"/>
          </p:nvPr>
        </p:nvSpPr>
        <p:spPr>
          <a:xfrm>
            <a:off x="94130" y="1646202"/>
            <a:ext cx="8799485" cy="5211798"/>
          </a:xfrm>
        </p:spPr>
        <p:txBody>
          <a:bodyPr anchor="t">
            <a:noAutofit/>
          </a:bodyPr>
          <a:lstStyle/>
          <a:p>
            <a:pPr marL="27432" lvl="0" indent="0">
              <a:buSzPct val="100000"/>
              <a:buNone/>
            </a:pPr>
            <a:r>
              <a:rPr lang="en-US" sz="3600" b="1" dirty="0">
                <a:latin typeface="Candara" panose="020E0502030303020204" pitchFamily="34" charset="0"/>
              </a:rPr>
              <a:t>There are numerous scriptural affirmations of God raising Jesus from the dead</a:t>
            </a:r>
          </a:p>
          <a:p>
            <a:pPr marL="274320" lvl="0" indent="-274320">
              <a:buSzPct val="100000"/>
              <a:buFont typeface="Wingdings" panose="05000000000000000000" pitchFamily="2" charset="2"/>
              <a:buChar char="§"/>
            </a:pPr>
            <a:r>
              <a:rPr lang="en-US" sz="3200" dirty="0">
                <a:latin typeface="Candara" panose="020E0502030303020204" pitchFamily="34" charset="0"/>
              </a:rPr>
              <a:t>Peter preached of the crucifixion and resurrection of Christ in the first gospel sermon on the day of Pentecost</a:t>
            </a:r>
          </a:p>
          <a:p>
            <a:pPr marL="617220" lvl="2" indent="-274320">
              <a:buSzPct val="100000"/>
              <a:buFont typeface="Wingdings" panose="05000000000000000000" pitchFamily="2" charset="2"/>
              <a:buChar char="§"/>
            </a:pPr>
            <a:r>
              <a:rPr lang="en-US" sz="2800" dirty="0">
                <a:latin typeface="Candara" panose="020E0502030303020204" pitchFamily="34" charset="0"/>
              </a:rPr>
              <a:t>Acts 2:22-36, especially </a:t>
            </a:r>
            <a:r>
              <a:rPr lang="en-US" sz="2800" dirty="0" err="1">
                <a:latin typeface="Candara" panose="020E0502030303020204" pitchFamily="34" charset="0"/>
              </a:rPr>
              <a:t>vss</a:t>
            </a:r>
            <a:r>
              <a:rPr lang="en-US" sz="2800" dirty="0">
                <a:latin typeface="Candara" panose="020E0502030303020204" pitchFamily="34" charset="0"/>
              </a:rPr>
              <a:t> 24, 32-33, 36 (cf. 1:8-11)</a:t>
            </a:r>
          </a:p>
          <a:p>
            <a:pPr marL="274320" lvl="0" indent="-274320">
              <a:buSzPct val="100000"/>
              <a:buFont typeface="Wingdings" panose="05000000000000000000" pitchFamily="2" charset="2"/>
              <a:buChar char="§"/>
            </a:pPr>
            <a:r>
              <a:rPr lang="en-US" sz="3200" dirty="0">
                <a:latin typeface="Candara" panose="020E0502030303020204" pitchFamily="34" charset="0"/>
              </a:rPr>
              <a:t>Paul preached the death, burial and resurrection of Christ to the Corinthians</a:t>
            </a:r>
          </a:p>
          <a:p>
            <a:pPr marL="617220" lvl="2" indent="-274320">
              <a:buSzPct val="100000"/>
              <a:buFont typeface="Wingdings" panose="05000000000000000000" pitchFamily="2" charset="2"/>
              <a:buChar char="§"/>
            </a:pPr>
            <a:r>
              <a:rPr lang="en-US" sz="2800" dirty="0">
                <a:latin typeface="Candara" panose="020E0502030303020204" pitchFamily="34" charset="0"/>
              </a:rPr>
              <a:t>1 Corinthians 15:1-4</a:t>
            </a:r>
          </a:p>
        </p:txBody>
      </p:sp>
    </p:spTree>
    <p:extLst>
      <p:ext uri="{BB962C8B-B14F-4D97-AF65-F5344CB8AC3E}">
        <p14:creationId xmlns:p14="http://schemas.microsoft.com/office/powerpoint/2010/main" val="4294462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anim calcmode="lin" valueType="num">
                                      <p:cBhvr>
                                        <p:cTn id="8" dur="1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250"/>
                                        <p:tgtEl>
                                          <p:spTgt spid="14">
                                            <p:txEl>
                                              <p:pRg st="1" end="1"/>
                                            </p:txEl>
                                          </p:spTgt>
                                        </p:tgtEl>
                                      </p:cBhvr>
                                    </p:animEffect>
                                    <p:anim calcmode="lin" valueType="num">
                                      <p:cBhvr>
                                        <p:cTn id="15" dur="12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1250"/>
                                        <p:tgtEl>
                                          <p:spTgt spid="14">
                                            <p:txEl>
                                              <p:pRg st="2" end="2"/>
                                            </p:txEl>
                                          </p:spTgt>
                                        </p:tgtEl>
                                      </p:cBhvr>
                                    </p:animEffect>
                                    <p:anim calcmode="lin" valueType="num">
                                      <p:cBhvr>
                                        <p:cTn id="21" dur="12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12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1250"/>
                                        <p:tgtEl>
                                          <p:spTgt spid="14">
                                            <p:txEl>
                                              <p:pRg st="3" end="3"/>
                                            </p:txEl>
                                          </p:spTgt>
                                        </p:tgtEl>
                                      </p:cBhvr>
                                    </p:animEffect>
                                    <p:anim calcmode="lin" valueType="num">
                                      <p:cBhvr>
                                        <p:cTn id="28" dur="12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9" dur="12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1250"/>
                            </p:stCondLst>
                            <p:childTnLst>
                              <p:par>
                                <p:cTn id="31" presetID="42" presetClass="entr" presetSubtype="0" fill="hold" grpId="0" nodeType="after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1250"/>
                                        <p:tgtEl>
                                          <p:spTgt spid="14">
                                            <p:txEl>
                                              <p:pRg st="4" end="4"/>
                                            </p:txEl>
                                          </p:spTgt>
                                        </p:tgtEl>
                                      </p:cBhvr>
                                    </p:animEffect>
                                    <p:anim calcmode="lin" valueType="num">
                                      <p:cBhvr>
                                        <p:cTn id="34" dur="12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12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549106" cy="1033669"/>
          </a:xfrm>
        </p:spPr>
        <p:txBody>
          <a:bodyPr>
            <a:normAutofit fontScale="90000"/>
          </a:bodyPr>
          <a:lstStyle/>
          <a:p>
            <a:r>
              <a:rPr lang="en-US" sz="5300" b="1" dirty="0">
                <a:solidFill>
                  <a:srgbClr val="FFFFFF"/>
                </a:solidFill>
                <a:latin typeface="Candara" panose="020E0502030303020204" pitchFamily="34" charset="0"/>
              </a:rPr>
              <a:t>God Raised Jesus - </a:t>
            </a:r>
            <a:r>
              <a:rPr lang="en-US" sz="3600" dirty="0">
                <a:solidFill>
                  <a:srgbClr val="FFFFFF"/>
                </a:solidFill>
                <a:latin typeface="Candara" panose="020E0502030303020204" pitchFamily="34" charset="0"/>
              </a:rPr>
              <a:t>Ephesians 1:19-20 </a:t>
            </a:r>
          </a:p>
        </p:txBody>
      </p:sp>
      <p:sp>
        <p:nvSpPr>
          <p:cNvPr id="2" name="Rectangle 1">
            <a:extLst>
              <a:ext uri="{FF2B5EF4-FFF2-40B4-BE49-F238E27FC236}">
                <a16:creationId xmlns:a16="http://schemas.microsoft.com/office/drawing/2014/main" id="{E8AD6963-A1A2-4C63-913B-878D61A9BB4D}"/>
              </a:ext>
            </a:extLst>
          </p:cNvPr>
          <p:cNvSpPr/>
          <p:nvPr/>
        </p:nvSpPr>
        <p:spPr>
          <a:xfrm>
            <a:off x="1609859" y="3773510"/>
            <a:ext cx="5550795" cy="5151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344509" y="1761565"/>
            <a:ext cx="8342291" cy="3778624"/>
          </a:xfrm>
        </p:spPr>
        <p:txBody>
          <a:bodyPr anchor="t">
            <a:noAutofit/>
          </a:bodyPr>
          <a:lstStyle/>
          <a:p>
            <a:pPr marL="27432" lvl="0" indent="0">
              <a:buSzPct val="100000"/>
              <a:buNone/>
            </a:pPr>
            <a:r>
              <a:rPr lang="en-US" sz="2800" dirty="0">
                <a:latin typeface="Candara" panose="020E0502030303020204" pitchFamily="34" charset="0"/>
              </a:rPr>
              <a:t> </a:t>
            </a:r>
            <a:r>
              <a:rPr lang="en-US" sz="3600" b="1" i="1" dirty="0">
                <a:latin typeface="Candara" panose="020E0502030303020204" pitchFamily="34" charset="0"/>
              </a:rPr>
              <a:t>“</a:t>
            </a:r>
            <a:r>
              <a:rPr lang="en-US" sz="3600" b="1" i="1" dirty="0">
                <a:solidFill>
                  <a:schemeClr val="accent1">
                    <a:lumMod val="60000"/>
                    <a:lumOff val="40000"/>
                  </a:schemeClr>
                </a:solidFill>
                <a:latin typeface="Candara" panose="020E0502030303020204" pitchFamily="34" charset="0"/>
              </a:rPr>
              <a:t>19</a:t>
            </a:r>
            <a:r>
              <a:rPr lang="en-US" sz="3600" b="1" i="1" dirty="0">
                <a:latin typeface="Candara" panose="020E0502030303020204" pitchFamily="34" charset="0"/>
              </a:rPr>
              <a:t> And what is the exceeding greatness of his power to us-ward who believe, according to the working of His mighty power,</a:t>
            </a:r>
            <a:r>
              <a:rPr lang="en-US" sz="3600" b="1" i="1" dirty="0">
                <a:solidFill>
                  <a:schemeClr val="accent1">
                    <a:lumMod val="60000"/>
                    <a:lumOff val="40000"/>
                  </a:schemeClr>
                </a:solidFill>
                <a:latin typeface="Candara" panose="020E0502030303020204" pitchFamily="34" charset="0"/>
              </a:rPr>
              <a:t> 20 </a:t>
            </a:r>
            <a:r>
              <a:rPr lang="en-US" sz="3600" b="1" i="1" dirty="0">
                <a:latin typeface="Candara" panose="020E0502030303020204" pitchFamily="34" charset="0"/>
              </a:rPr>
              <a:t>Which he wrought in Christ, when He raised Him from the dead, and set Him at His own right hand in the heavenly places”</a:t>
            </a:r>
          </a:p>
        </p:txBody>
      </p:sp>
    </p:spTree>
    <p:extLst>
      <p:ext uri="{BB962C8B-B14F-4D97-AF65-F5344CB8AC3E}">
        <p14:creationId xmlns:p14="http://schemas.microsoft.com/office/powerpoint/2010/main" val="3998716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anim calcmode="lin" valueType="num">
                                      <p:cBhvr>
                                        <p:cTn id="8" dur="1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549106" cy="1033669"/>
          </a:xfrm>
        </p:spPr>
        <p:txBody>
          <a:bodyPr>
            <a:normAutofit/>
          </a:bodyPr>
          <a:lstStyle/>
          <a:p>
            <a:r>
              <a:rPr lang="en-US" sz="5300" b="1" dirty="0">
                <a:solidFill>
                  <a:srgbClr val="FFFFFF"/>
                </a:solidFill>
                <a:latin typeface="Candara" panose="020E0502030303020204" pitchFamily="34" charset="0"/>
              </a:rPr>
              <a:t>God Raised Jesus </a:t>
            </a:r>
            <a:r>
              <a:rPr lang="en-US" sz="5300" dirty="0">
                <a:solidFill>
                  <a:srgbClr val="FFFFFF"/>
                </a:solidFill>
                <a:latin typeface="Candara" panose="020E0502030303020204" pitchFamily="34" charset="0"/>
              </a:rPr>
              <a:t>- </a:t>
            </a:r>
            <a:r>
              <a:rPr lang="en-US" sz="3600" dirty="0">
                <a:solidFill>
                  <a:srgbClr val="FFFFFF"/>
                </a:solidFill>
                <a:latin typeface="Candara" panose="020E0502030303020204" pitchFamily="34" charset="0"/>
              </a:rPr>
              <a:t>Acts 17:30-31 </a:t>
            </a:r>
          </a:p>
        </p:txBody>
      </p:sp>
      <p:sp>
        <p:nvSpPr>
          <p:cNvPr id="9" name="Rectangle 8">
            <a:extLst>
              <a:ext uri="{FF2B5EF4-FFF2-40B4-BE49-F238E27FC236}">
                <a16:creationId xmlns:a16="http://schemas.microsoft.com/office/drawing/2014/main" id="{71A725AE-7999-48BE-98B0-EBB2D642297A}"/>
              </a:ext>
            </a:extLst>
          </p:cNvPr>
          <p:cNvSpPr/>
          <p:nvPr/>
        </p:nvSpPr>
        <p:spPr>
          <a:xfrm>
            <a:off x="457200" y="5254580"/>
            <a:ext cx="6742090" cy="5151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344509" y="1761565"/>
            <a:ext cx="8342291" cy="4424082"/>
          </a:xfrm>
        </p:spPr>
        <p:txBody>
          <a:bodyPr anchor="t">
            <a:noAutofit/>
          </a:bodyPr>
          <a:lstStyle/>
          <a:p>
            <a:pPr marL="27432" lvl="0" indent="0">
              <a:buSzPct val="100000"/>
              <a:buNone/>
            </a:pPr>
            <a:r>
              <a:rPr lang="en-US" sz="2800" dirty="0">
                <a:latin typeface="Candara" panose="020E0502030303020204" pitchFamily="34" charset="0"/>
              </a:rPr>
              <a:t> </a:t>
            </a:r>
            <a:r>
              <a:rPr lang="en-US" sz="3600" b="1" i="1" dirty="0">
                <a:latin typeface="Candara" panose="020E0502030303020204" pitchFamily="34" charset="0"/>
              </a:rPr>
              <a:t>“</a:t>
            </a:r>
            <a:r>
              <a:rPr lang="en-US" sz="3600" b="1" i="1" dirty="0">
                <a:solidFill>
                  <a:schemeClr val="accent1">
                    <a:lumMod val="60000"/>
                    <a:lumOff val="40000"/>
                  </a:schemeClr>
                </a:solidFill>
                <a:latin typeface="Candara" panose="020E0502030303020204" pitchFamily="34" charset="0"/>
              </a:rPr>
              <a:t>30 </a:t>
            </a:r>
            <a:r>
              <a:rPr lang="en-US" sz="3600" b="1" i="1" dirty="0">
                <a:latin typeface="Candara" panose="020E0502030303020204" pitchFamily="34" charset="0"/>
              </a:rPr>
              <a:t>And the times of this ignorance God winked at; but now </a:t>
            </a:r>
            <a:r>
              <a:rPr lang="en-US" sz="3600" b="1" i="1" dirty="0" err="1">
                <a:latin typeface="Candara" panose="020E0502030303020204" pitchFamily="34" charset="0"/>
              </a:rPr>
              <a:t>commandeth</a:t>
            </a:r>
            <a:r>
              <a:rPr lang="en-US" sz="3600" b="1" i="1" dirty="0">
                <a:latin typeface="Candara" panose="020E0502030303020204" pitchFamily="34" charset="0"/>
              </a:rPr>
              <a:t> all men every where to repent: </a:t>
            </a:r>
            <a:r>
              <a:rPr lang="en-US" sz="3600" b="1" i="1" dirty="0">
                <a:solidFill>
                  <a:schemeClr val="accent1">
                    <a:lumMod val="60000"/>
                    <a:lumOff val="40000"/>
                  </a:schemeClr>
                </a:solidFill>
                <a:latin typeface="Candara" panose="020E0502030303020204" pitchFamily="34" charset="0"/>
              </a:rPr>
              <a:t>31</a:t>
            </a:r>
            <a:r>
              <a:rPr lang="en-US" sz="3600" b="1" i="1" dirty="0">
                <a:latin typeface="Candara" panose="020E0502030303020204" pitchFamily="34" charset="0"/>
              </a:rPr>
              <a:t> Because He hath appointed a day, in the which He will judge the world in righteousness by that man whom He hath ordained; whereof He hath given assurance unto all men, in that He hath raised Him from the dead”</a:t>
            </a:r>
          </a:p>
        </p:txBody>
      </p:sp>
    </p:spTree>
    <p:extLst>
      <p:ext uri="{BB962C8B-B14F-4D97-AF65-F5344CB8AC3E}">
        <p14:creationId xmlns:p14="http://schemas.microsoft.com/office/powerpoint/2010/main" val="3451963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anim calcmode="lin" valueType="num">
                                      <p:cBhvr>
                                        <p:cTn id="8" dur="1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549106" cy="1033669"/>
          </a:xfrm>
        </p:spPr>
        <p:txBody>
          <a:bodyPr>
            <a:normAutofit/>
          </a:bodyPr>
          <a:lstStyle/>
          <a:p>
            <a:r>
              <a:rPr lang="en-US" sz="5300" b="1" dirty="0">
                <a:solidFill>
                  <a:srgbClr val="FFFFFF"/>
                </a:solidFill>
                <a:latin typeface="Candara" panose="020E0502030303020204" pitchFamily="34" charset="0"/>
              </a:rPr>
              <a:t>God Raised Jesus </a:t>
            </a:r>
            <a:r>
              <a:rPr lang="en-US" sz="5300" dirty="0">
                <a:solidFill>
                  <a:srgbClr val="FFFFFF"/>
                </a:solidFill>
                <a:latin typeface="Candara" panose="020E0502030303020204" pitchFamily="34" charset="0"/>
              </a:rPr>
              <a:t>- </a:t>
            </a:r>
            <a:r>
              <a:rPr lang="en-US" sz="3600" dirty="0">
                <a:solidFill>
                  <a:srgbClr val="FFFFFF"/>
                </a:solidFill>
                <a:latin typeface="Candara" panose="020E0502030303020204" pitchFamily="34" charset="0"/>
              </a:rPr>
              <a:t>1 Peter 1:18-21 </a:t>
            </a:r>
          </a:p>
        </p:txBody>
      </p:sp>
      <p:sp>
        <p:nvSpPr>
          <p:cNvPr id="9" name="Rectangle 8">
            <a:extLst>
              <a:ext uri="{FF2B5EF4-FFF2-40B4-BE49-F238E27FC236}">
                <a16:creationId xmlns:a16="http://schemas.microsoft.com/office/drawing/2014/main" id="{5BB7D632-534F-434F-8913-06323C9BD071}"/>
              </a:ext>
            </a:extLst>
          </p:cNvPr>
          <p:cNvSpPr/>
          <p:nvPr/>
        </p:nvSpPr>
        <p:spPr>
          <a:xfrm>
            <a:off x="3043237" y="5189856"/>
            <a:ext cx="5850378" cy="4320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D723E0-BD92-4FDB-BF20-8EEBE7981B7A}"/>
              </a:ext>
            </a:extLst>
          </p:cNvPr>
          <p:cNvSpPr/>
          <p:nvPr/>
        </p:nvSpPr>
        <p:spPr>
          <a:xfrm>
            <a:off x="425003" y="5631795"/>
            <a:ext cx="2605356" cy="4320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344508" y="1622746"/>
            <a:ext cx="8683581" cy="4940716"/>
          </a:xfrm>
        </p:spPr>
        <p:txBody>
          <a:bodyPr anchor="t">
            <a:noAutofit/>
          </a:bodyPr>
          <a:lstStyle/>
          <a:p>
            <a:pPr marL="27432" lvl="0" indent="0">
              <a:buSzPct val="100000"/>
              <a:buNone/>
            </a:pPr>
            <a:r>
              <a:rPr lang="en-US" sz="2800" dirty="0">
                <a:latin typeface="Candara" panose="020E0502030303020204" pitchFamily="34" charset="0"/>
              </a:rPr>
              <a:t> </a:t>
            </a:r>
            <a:r>
              <a:rPr lang="en-US" sz="3200" b="1" i="1" dirty="0">
                <a:latin typeface="Candara" panose="020E0502030303020204" pitchFamily="34" charset="0"/>
              </a:rPr>
              <a:t>“</a:t>
            </a:r>
            <a:r>
              <a:rPr lang="en-US" sz="3200" b="1" i="1" dirty="0">
                <a:solidFill>
                  <a:schemeClr val="accent1">
                    <a:lumMod val="60000"/>
                    <a:lumOff val="40000"/>
                  </a:schemeClr>
                </a:solidFill>
                <a:latin typeface="Candara" panose="020E0502030303020204" pitchFamily="34" charset="0"/>
              </a:rPr>
              <a:t>18</a:t>
            </a:r>
            <a:r>
              <a:rPr lang="en-US" sz="3200" b="1" i="1" dirty="0">
                <a:latin typeface="Candara" panose="020E0502030303020204" pitchFamily="34" charset="0"/>
              </a:rPr>
              <a:t> Forasmuch as ye know that ye were not redeemed with corruptible things, as silver and gold, from your vain conversation received by tradition from your fathers; </a:t>
            </a:r>
            <a:r>
              <a:rPr lang="en-US" sz="3200" b="1" i="1" dirty="0">
                <a:solidFill>
                  <a:schemeClr val="accent1">
                    <a:lumMod val="60000"/>
                    <a:lumOff val="40000"/>
                  </a:schemeClr>
                </a:solidFill>
                <a:latin typeface="Candara" panose="020E0502030303020204" pitchFamily="34" charset="0"/>
              </a:rPr>
              <a:t>19</a:t>
            </a:r>
            <a:r>
              <a:rPr lang="en-US" sz="3200" b="1" i="1" dirty="0">
                <a:latin typeface="Candara" panose="020E0502030303020204" pitchFamily="34" charset="0"/>
              </a:rPr>
              <a:t> But with the precious blood of Christ, as of a lamb without blemish and without spot: </a:t>
            </a:r>
            <a:r>
              <a:rPr lang="en-US" sz="3200" b="1" i="1" dirty="0">
                <a:solidFill>
                  <a:schemeClr val="accent1">
                    <a:lumMod val="60000"/>
                    <a:lumOff val="40000"/>
                  </a:schemeClr>
                </a:solidFill>
                <a:latin typeface="Candara" panose="020E0502030303020204" pitchFamily="34" charset="0"/>
              </a:rPr>
              <a:t>20</a:t>
            </a:r>
            <a:r>
              <a:rPr lang="en-US" sz="3200" b="1" i="1" dirty="0">
                <a:latin typeface="Candara" panose="020E0502030303020204" pitchFamily="34" charset="0"/>
              </a:rPr>
              <a:t> Who verily was foreordained before the foundation of the world, but was manifest in these last times for you, </a:t>
            </a:r>
            <a:r>
              <a:rPr lang="en-US" sz="3200" b="1" i="1" dirty="0">
                <a:solidFill>
                  <a:schemeClr val="accent1">
                    <a:lumMod val="60000"/>
                    <a:lumOff val="40000"/>
                  </a:schemeClr>
                </a:solidFill>
                <a:latin typeface="Candara" panose="020E0502030303020204" pitchFamily="34" charset="0"/>
              </a:rPr>
              <a:t>21</a:t>
            </a:r>
            <a:r>
              <a:rPr lang="en-US" sz="3200" b="1" i="1" dirty="0">
                <a:latin typeface="Candara" panose="020E0502030303020204" pitchFamily="34" charset="0"/>
              </a:rPr>
              <a:t> Who by him do believe in God, that raised Him up from the dead, and gave Him glory; that your faith and hope might be in God.”</a:t>
            </a:r>
          </a:p>
        </p:txBody>
      </p:sp>
    </p:spTree>
    <p:extLst>
      <p:ext uri="{BB962C8B-B14F-4D97-AF65-F5344CB8AC3E}">
        <p14:creationId xmlns:p14="http://schemas.microsoft.com/office/powerpoint/2010/main" val="2910706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anim calcmode="lin" valueType="num">
                                      <p:cBhvr>
                                        <p:cTn id="8" dur="1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549106" cy="1033669"/>
          </a:xfrm>
        </p:spPr>
        <p:txBody>
          <a:bodyPr>
            <a:normAutofit/>
          </a:bodyPr>
          <a:lstStyle/>
          <a:p>
            <a:r>
              <a:rPr lang="en-US" sz="5300" b="1" dirty="0">
                <a:solidFill>
                  <a:srgbClr val="FFFFFF"/>
                </a:solidFill>
                <a:latin typeface="Candara" panose="020E0502030303020204" pitchFamily="34" charset="0"/>
              </a:rPr>
              <a:t>God Raised Jesus </a:t>
            </a:r>
            <a:r>
              <a:rPr lang="en-US" sz="5300" dirty="0">
                <a:solidFill>
                  <a:srgbClr val="FFFFFF"/>
                </a:solidFill>
                <a:latin typeface="Candara" panose="020E0502030303020204" pitchFamily="34" charset="0"/>
              </a:rPr>
              <a:t>- </a:t>
            </a:r>
            <a:r>
              <a:rPr lang="en-US" sz="3600" dirty="0">
                <a:solidFill>
                  <a:srgbClr val="FFFFFF"/>
                </a:solidFill>
                <a:latin typeface="Candara" panose="020E0502030303020204" pitchFamily="34" charset="0"/>
              </a:rPr>
              <a:t>Romans 1o:9-10 </a:t>
            </a:r>
          </a:p>
        </p:txBody>
      </p:sp>
      <p:sp>
        <p:nvSpPr>
          <p:cNvPr id="9" name="Rectangle 8">
            <a:extLst>
              <a:ext uri="{FF2B5EF4-FFF2-40B4-BE49-F238E27FC236}">
                <a16:creationId xmlns:a16="http://schemas.microsoft.com/office/drawing/2014/main" id="{5FAD9927-C866-4957-B751-A1032E9A5687}"/>
              </a:ext>
            </a:extLst>
          </p:cNvPr>
          <p:cNvSpPr/>
          <p:nvPr/>
        </p:nvSpPr>
        <p:spPr>
          <a:xfrm>
            <a:off x="1343226" y="4294294"/>
            <a:ext cx="6899252" cy="4753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p:cNvSpPr>
            <a:spLocks noGrp="1"/>
          </p:cNvSpPr>
          <p:nvPr>
            <p:ph idx="1"/>
          </p:nvPr>
        </p:nvSpPr>
        <p:spPr>
          <a:xfrm>
            <a:off x="344510" y="1761564"/>
            <a:ext cx="8549106" cy="5096435"/>
          </a:xfrm>
        </p:spPr>
        <p:txBody>
          <a:bodyPr anchor="t">
            <a:normAutofit/>
          </a:bodyPr>
          <a:lstStyle/>
          <a:p>
            <a:pPr marL="27432" lvl="0" indent="0">
              <a:buSzPct val="100000"/>
              <a:buNone/>
            </a:pPr>
            <a:r>
              <a:rPr lang="en-US" sz="2800" dirty="0">
                <a:latin typeface="Candara" panose="020E0502030303020204" pitchFamily="34" charset="0"/>
              </a:rPr>
              <a:t> </a:t>
            </a:r>
            <a:r>
              <a:rPr lang="en-US" sz="3600" b="1" i="1" dirty="0">
                <a:latin typeface="Candara" panose="020E0502030303020204" pitchFamily="34" charset="0"/>
              </a:rPr>
              <a:t>“</a:t>
            </a:r>
            <a:r>
              <a:rPr lang="en-US" sz="3600" b="1" i="1" dirty="0">
                <a:solidFill>
                  <a:schemeClr val="accent1">
                    <a:lumMod val="60000"/>
                    <a:lumOff val="40000"/>
                  </a:schemeClr>
                </a:solidFill>
                <a:latin typeface="Candara" panose="020E0502030303020204" pitchFamily="34" charset="0"/>
              </a:rPr>
              <a:t>8</a:t>
            </a:r>
            <a:r>
              <a:rPr lang="en-US" sz="3600" b="1" i="1" dirty="0">
                <a:latin typeface="Candara" panose="020E0502030303020204" pitchFamily="34" charset="0"/>
              </a:rPr>
              <a:t> But what saith it? The word is nigh thee, even in thy mouth, and in thy heart: that is, the word of faith, which we preach; </a:t>
            </a:r>
            <a:r>
              <a:rPr lang="en-US" sz="3600" b="1" i="1" dirty="0">
                <a:solidFill>
                  <a:schemeClr val="accent1">
                    <a:lumMod val="60000"/>
                    <a:lumOff val="40000"/>
                  </a:schemeClr>
                </a:solidFill>
                <a:latin typeface="Candara" panose="020E0502030303020204" pitchFamily="34" charset="0"/>
              </a:rPr>
              <a:t>9</a:t>
            </a:r>
            <a:r>
              <a:rPr lang="en-US" sz="3600" b="1" i="1" dirty="0">
                <a:latin typeface="Candara" panose="020E0502030303020204" pitchFamily="34" charset="0"/>
              </a:rPr>
              <a:t> That if thou shalt confess with thy mouth the Lord Jesus, and shalt believe in thine heart that God hath raised Him from the dead, thou shalt be saved. </a:t>
            </a:r>
            <a:r>
              <a:rPr lang="en-US" sz="3600" b="1" i="1" dirty="0">
                <a:solidFill>
                  <a:schemeClr val="accent1">
                    <a:lumMod val="60000"/>
                    <a:lumOff val="40000"/>
                  </a:schemeClr>
                </a:solidFill>
                <a:latin typeface="Candara" panose="020E0502030303020204" pitchFamily="34" charset="0"/>
              </a:rPr>
              <a:t>10</a:t>
            </a:r>
            <a:r>
              <a:rPr lang="en-US" sz="3600" b="1" i="1" dirty="0">
                <a:latin typeface="Candara" panose="020E0502030303020204" pitchFamily="34" charset="0"/>
              </a:rPr>
              <a:t> For with the heart man believeth unto righteousness; and with the mouth confession is made unto salvation.”</a:t>
            </a:r>
          </a:p>
        </p:txBody>
      </p:sp>
    </p:spTree>
    <p:extLst>
      <p:ext uri="{BB962C8B-B14F-4D97-AF65-F5344CB8AC3E}">
        <p14:creationId xmlns:p14="http://schemas.microsoft.com/office/powerpoint/2010/main" val="186896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anim calcmode="lin" valueType="num">
                                      <p:cBhvr>
                                        <p:cTn id="8" dur="1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344509" y="294538"/>
            <a:ext cx="8549106" cy="1033669"/>
          </a:xfrm>
        </p:spPr>
        <p:txBody>
          <a:bodyPr>
            <a:normAutofit/>
          </a:bodyPr>
          <a:lstStyle/>
          <a:p>
            <a:r>
              <a:rPr lang="en-US" sz="5300" b="1" dirty="0">
                <a:solidFill>
                  <a:srgbClr val="FFFFFF"/>
                </a:solidFill>
                <a:latin typeface="Candara" panose="020E0502030303020204" pitchFamily="34" charset="0"/>
              </a:rPr>
              <a:t>Jesus Appears </a:t>
            </a:r>
            <a:r>
              <a:rPr lang="en-US" sz="3200" dirty="0">
                <a:solidFill>
                  <a:srgbClr val="FFFFFF"/>
                </a:solidFill>
                <a:latin typeface="Candara" panose="020E0502030303020204" pitchFamily="34" charset="0"/>
              </a:rPr>
              <a:t>- John 20:19-31</a:t>
            </a:r>
          </a:p>
        </p:txBody>
      </p:sp>
      <p:sp>
        <p:nvSpPr>
          <p:cNvPr id="14" name="Content Placeholder 13"/>
          <p:cNvSpPr>
            <a:spLocks noGrp="1"/>
          </p:cNvSpPr>
          <p:nvPr>
            <p:ph idx="1"/>
          </p:nvPr>
        </p:nvSpPr>
        <p:spPr>
          <a:xfrm>
            <a:off x="219319" y="1689980"/>
            <a:ext cx="8924678" cy="5168020"/>
          </a:xfrm>
        </p:spPr>
        <p:txBody>
          <a:bodyPr anchor="t">
            <a:normAutofit lnSpcReduction="10000"/>
          </a:bodyPr>
          <a:lstStyle/>
          <a:p>
            <a:pPr marL="27432" lvl="0" indent="0">
              <a:buSzPct val="100000"/>
              <a:buNone/>
            </a:pPr>
            <a:r>
              <a:rPr lang="en-US" sz="2800" b="1" i="1" dirty="0">
                <a:latin typeface="Candara" panose="020E0502030303020204" pitchFamily="34" charset="0"/>
              </a:rPr>
              <a:t>“</a:t>
            </a:r>
            <a:r>
              <a:rPr lang="en-US" sz="2800" b="1" i="1" dirty="0">
                <a:solidFill>
                  <a:schemeClr val="accent1">
                    <a:lumMod val="60000"/>
                    <a:lumOff val="40000"/>
                  </a:schemeClr>
                </a:solidFill>
                <a:latin typeface="Candara" panose="020E0502030303020204" pitchFamily="34" charset="0"/>
              </a:rPr>
              <a:t>26</a:t>
            </a:r>
            <a:r>
              <a:rPr lang="en-US" sz="2800" b="1" i="1" dirty="0">
                <a:latin typeface="Candara" panose="020E0502030303020204" pitchFamily="34" charset="0"/>
              </a:rPr>
              <a:t> And after eight days again his disciples were within, and Thomas with them: then came Jesus, the doors being shut, and stood in the midst, and said, Peace be unto you. </a:t>
            </a:r>
            <a:r>
              <a:rPr lang="en-US" sz="2800" b="1" i="1" dirty="0">
                <a:solidFill>
                  <a:schemeClr val="accent1">
                    <a:lumMod val="60000"/>
                    <a:lumOff val="40000"/>
                  </a:schemeClr>
                </a:solidFill>
                <a:latin typeface="Candara" panose="020E0502030303020204" pitchFamily="34" charset="0"/>
              </a:rPr>
              <a:t>27</a:t>
            </a:r>
            <a:r>
              <a:rPr lang="en-US" sz="2800" b="1" i="1" dirty="0">
                <a:latin typeface="Candara" panose="020E0502030303020204" pitchFamily="34" charset="0"/>
              </a:rPr>
              <a:t> Then saith he to Thomas, Reach hither thy finger, and behold my hands; and reach hither thy hand, and thrust it into my side: and be not faithless, but believing.</a:t>
            </a:r>
            <a:r>
              <a:rPr lang="en-US" sz="2800" b="1" i="1" dirty="0">
                <a:solidFill>
                  <a:schemeClr val="accent1">
                    <a:lumMod val="60000"/>
                    <a:lumOff val="40000"/>
                  </a:schemeClr>
                </a:solidFill>
                <a:latin typeface="Candara" panose="020E0502030303020204" pitchFamily="34" charset="0"/>
              </a:rPr>
              <a:t> 28 </a:t>
            </a:r>
            <a:r>
              <a:rPr lang="en-US" sz="2800" b="1" i="1" dirty="0">
                <a:latin typeface="Candara" panose="020E0502030303020204" pitchFamily="34" charset="0"/>
              </a:rPr>
              <a:t>And Thomas answered and said unto him, My Lord and my God. </a:t>
            </a:r>
            <a:r>
              <a:rPr lang="en-US" sz="2800" b="1" i="1" dirty="0">
                <a:solidFill>
                  <a:schemeClr val="accent1">
                    <a:lumMod val="60000"/>
                    <a:lumOff val="40000"/>
                  </a:schemeClr>
                </a:solidFill>
                <a:latin typeface="Candara" panose="020E0502030303020204" pitchFamily="34" charset="0"/>
              </a:rPr>
              <a:t>29</a:t>
            </a:r>
            <a:r>
              <a:rPr lang="en-US" sz="2800" b="1" i="1" dirty="0">
                <a:latin typeface="Candara" panose="020E0502030303020204" pitchFamily="34" charset="0"/>
              </a:rPr>
              <a:t> Jesus saith unto him, Thomas, because thou hast seen me, thou hast believed: blessed are they that have not seen, and yet have believed. </a:t>
            </a:r>
            <a:r>
              <a:rPr lang="en-US" sz="2800" b="1" i="1" dirty="0">
                <a:solidFill>
                  <a:schemeClr val="accent1">
                    <a:lumMod val="60000"/>
                    <a:lumOff val="40000"/>
                  </a:schemeClr>
                </a:solidFill>
                <a:latin typeface="Candara" panose="020E0502030303020204" pitchFamily="34" charset="0"/>
              </a:rPr>
              <a:t>30</a:t>
            </a:r>
            <a:r>
              <a:rPr lang="en-US" sz="2800" b="1" i="1" dirty="0">
                <a:latin typeface="Candara" panose="020E0502030303020204" pitchFamily="34" charset="0"/>
              </a:rPr>
              <a:t> And many other signs truly did Jesus in the presence of his disciples, which are not written in this book </a:t>
            </a:r>
            <a:r>
              <a:rPr lang="en-US" sz="2800" b="1" i="1" dirty="0">
                <a:solidFill>
                  <a:schemeClr val="accent1">
                    <a:lumMod val="60000"/>
                    <a:lumOff val="40000"/>
                  </a:schemeClr>
                </a:solidFill>
                <a:latin typeface="Candara" panose="020E0502030303020204" pitchFamily="34" charset="0"/>
              </a:rPr>
              <a:t>31</a:t>
            </a:r>
            <a:r>
              <a:rPr lang="en-US" sz="2800" b="1" i="1" dirty="0">
                <a:latin typeface="Candara" panose="020E0502030303020204" pitchFamily="34" charset="0"/>
              </a:rPr>
              <a:t> But these are written, that ye might believe that Jesus is the Christ, the Son of God; and that believing ye might have life through </a:t>
            </a:r>
            <a:r>
              <a:rPr lang="en-US" sz="2800" b="1" i="1">
                <a:latin typeface="Candara" panose="020E0502030303020204" pitchFamily="34" charset="0"/>
              </a:rPr>
              <a:t>his name”</a:t>
            </a:r>
            <a:endParaRPr lang="en-US" sz="2800" b="1" i="1" dirty="0">
              <a:latin typeface="Candara" panose="020E0502030303020204" pitchFamily="34" charset="0"/>
            </a:endParaRPr>
          </a:p>
        </p:txBody>
      </p:sp>
    </p:spTree>
    <p:extLst>
      <p:ext uri="{BB962C8B-B14F-4D97-AF65-F5344CB8AC3E}">
        <p14:creationId xmlns:p14="http://schemas.microsoft.com/office/powerpoint/2010/main" val="268642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250"/>
                                        <p:tgtEl>
                                          <p:spTgt spid="14">
                                            <p:txEl>
                                              <p:pRg st="0" end="0"/>
                                            </p:txEl>
                                          </p:spTgt>
                                        </p:tgtEl>
                                      </p:cBhvr>
                                    </p:animEffect>
                                    <p:anim calcmode="lin" valueType="num">
                                      <p:cBhvr>
                                        <p:cTn id="8" dur="1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3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1798</TotalTime>
  <Words>8314</Words>
  <Application>Microsoft Office PowerPoint</Application>
  <PresentationFormat>On-screen Show (4:3)</PresentationFormat>
  <Paragraphs>285</Paragraphs>
  <Slides>32</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Arial Narrow</vt:lpstr>
      <vt:lpstr>Calibri</vt:lpstr>
      <vt:lpstr>Calibri Light</vt:lpstr>
      <vt:lpstr>Candara</vt:lpstr>
      <vt:lpstr>Palatino Linotype</vt:lpstr>
      <vt:lpstr>Wingdings</vt:lpstr>
      <vt:lpstr>Office Theme</vt:lpstr>
      <vt:lpstr>Clip</vt:lpstr>
      <vt:lpstr>Raised With Christ</vt:lpstr>
      <vt:lpstr>Introduction</vt:lpstr>
      <vt:lpstr>Mark 16:5-7</vt:lpstr>
      <vt:lpstr>Introduction</vt:lpstr>
      <vt:lpstr>God Raised Jesus - Ephesians 1:19-20 </vt:lpstr>
      <vt:lpstr>God Raised Jesus - Acts 17:30-31 </vt:lpstr>
      <vt:lpstr>God Raised Jesus - 1 Peter 1:18-21 </vt:lpstr>
      <vt:lpstr>God Raised Jesus - Romans 1o:9-10 </vt:lpstr>
      <vt:lpstr>Jesus Appears - John 20:19-31</vt:lpstr>
      <vt:lpstr>If Not Preceded By A Scriptural Understanding </vt:lpstr>
      <vt:lpstr>Baptism Is a Burial In Water Romans 6:3-4</vt:lpstr>
      <vt:lpstr>Baptism Reminds Us…</vt:lpstr>
      <vt:lpstr>Baptism Reminds Us…</vt:lpstr>
      <vt:lpstr>Baptism Reminds Us…</vt:lpstr>
      <vt:lpstr>Baptism Reminds Us…</vt:lpstr>
      <vt:lpstr>Baptism Reminds Us…</vt:lpstr>
      <vt:lpstr>Baptism Reminds Us…</vt:lpstr>
      <vt:lpstr>When We Are Baptized…</vt:lpstr>
      <vt:lpstr>When We Are Baptized…</vt:lpstr>
      <vt:lpstr>When We Are Baptized…</vt:lpstr>
      <vt:lpstr>When We Are Baptized…</vt:lpstr>
      <vt:lpstr>Baptism Is a Burial In Water Romans 6:3-4</vt:lpstr>
      <vt:lpstr>PowerPoint Presentation</vt:lpstr>
      <vt:lpstr>Remember, There Are </vt:lpstr>
      <vt:lpstr>Remember, There Are </vt:lpstr>
      <vt:lpstr>Remember, There Are </vt:lpstr>
      <vt:lpstr>Press On - Philippians 3:7-10 </vt:lpstr>
      <vt:lpstr>Press On - Philippians 3:11-14 </vt:lpstr>
      <vt:lpstr>Saints “In Christ” Will Be Raised With Christ</vt:lpstr>
      <vt:lpstr>Obedient believers are IN CHRIST  1 Thessalonians 4:16, 17</vt:lpstr>
      <vt:lpstr>“Press T0ward The Mark” Philippians 3:14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 for the Spiritual battle</dc:title>
  <dc:creator>Tommy McClure</dc:creator>
  <cp:lastModifiedBy>Tommy McClure</cp:lastModifiedBy>
  <cp:revision>19</cp:revision>
  <cp:lastPrinted>2022-04-16T23:10:39Z</cp:lastPrinted>
  <dcterms:created xsi:type="dcterms:W3CDTF">2022-03-17T18:10:58Z</dcterms:created>
  <dcterms:modified xsi:type="dcterms:W3CDTF">2022-04-18T04:46:17Z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