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1" r:id="rId1"/>
  </p:sldMasterIdLst>
  <p:notesMasterIdLst>
    <p:notesMasterId r:id="rId16"/>
  </p:notesMasterIdLst>
  <p:handoutMasterIdLst>
    <p:handoutMasterId r:id="rId17"/>
  </p:handoutMasterIdLst>
  <p:sldIdLst>
    <p:sldId id="275" r:id="rId2"/>
    <p:sldId id="272" r:id="rId3"/>
    <p:sldId id="284" r:id="rId4"/>
    <p:sldId id="285" r:id="rId5"/>
    <p:sldId id="286" r:id="rId6"/>
    <p:sldId id="287" r:id="rId7"/>
    <p:sldId id="290" r:id="rId8"/>
    <p:sldId id="288" r:id="rId9"/>
    <p:sldId id="289" r:id="rId10"/>
    <p:sldId id="292" r:id="rId11"/>
    <p:sldId id="293" r:id="rId12"/>
    <p:sldId id="291" r:id="rId13"/>
    <p:sldId id="352" r:id="rId14"/>
    <p:sldId id="351" r:id="rId15"/>
  </p:sldIdLst>
  <p:sldSz cx="9144000" cy="6858000" type="screen4x3"/>
  <p:notesSz cx="7315200" cy="9601200"/>
  <p:defaultTextStyle>
    <a:defPPr>
      <a:defRPr lang="en-US"/>
    </a:defPPr>
    <a:lvl1pPr algn="l" rtl="0" fontAlgn="base">
      <a:spcBef>
        <a:spcPct val="0"/>
      </a:spcBef>
      <a:spcAft>
        <a:spcPct val="0"/>
      </a:spcAft>
      <a:defRPr sz="32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32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32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32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3200" kern="1200">
        <a:solidFill>
          <a:schemeClr val="tx1"/>
        </a:solidFill>
        <a:latin typeface="Times New Roman" panose="02020603050405020304" pitchFamily="18" charset="0"/>
        <a:ea typeface="+mn-ea"/>
        <a:cs typeface="+mn-cs"/>
      </a:defRPr>
    </a:lvl5pPr>
    <a:lvl6pPr marL="2286000" algn="l" defTabSz="914400" rtl="0" eaLnBrk="1" latinLnBrk="0" hangingPunct="1">
      <a:defRPr sz="3200" kern="1200">
        <a:solidFill>
          <a:schemeClr val="tx1"/>
        </a:solidFill>
        <a:latin typeface="Times New Roman" panose="02020603050405020304" pitchFamily="18" charset="0"/>
        <a:ea typeface="+mn-ea"/>
        <a:cs typeface="+mn-cs"/>
      </a:defRPr>
    </a:lvl6pPr>
    <a:lvl7pPr marL="2743200" algn="l" defTabSz="914400" rtl="0" eaLnBrk="1" latinLnBrk="0" hangingPunct="1">
      <a:defRPr sz="3200" kern="1200">
        <a:solidFill>
          <a:schemeClr val="tx1"/>
        </a:solidFill>
        <a:latin typeface="Times New Roman" panose="02020603050405020304" pitchFamily="18" charset="0"/>
        <a:ea typeface="+mn-ea"/>
        <a:cs typeface="+mn-cs"/>
      </a:defRPr>
    </a:lvl7pPr>
    <a:lvl8pPr marL="3200400" algn="l" defTabSz="914400" rtl="0" eaLnBrk="1" latinLnBrk="0" hangingPunct="1">
      <a:defRPr sz="3200" kern="1200">
        <a:solidFill>
          <a:schemeClr val="tx1"/>
        </a:solidFill>
        <a:latin typeface="Times New Roman" panose="02020603050405020304" pitchFamily="18" charset="0"/>
        <a:ea typeface="+mn-ea"/>
        <a:cs typeface="+mn-cs"/>
      </a:defRPr>
    </a:lvl8pPr>
    <a:lvl9pPr marL="3657600" algn="l" defTabSz="914400" rtl="0" eaLnBrk="1" latinLnBrk="0" hangingPunct="1">
      <a:defRPr sz="3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66"/>
    <a:srgbClr val="0000CC"/>
    <a:srgbClr val="FF6363"/>
    <a:srgbClr val="FFDE9D"/>
    <a:srgbClr val="FFD8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9237B7-AF63-44EE-B206-AFF7965614CF}" v="2976" dt="2022-04-10T03:38:25.8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71589" autoAdjust="0"/>
  </p:normalViewPr>
  <p:slideViewPr>
    <p:cSldViewPr>
      <p:cViewPr varScale="1">
        <p:scale>
          <a:sx n="76" d="100"/>
          <a:sy n="76" d="100"/>
        </p:scale>
        <p:origin x="2574" y="96"/>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393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209237B7-AF63-44EE-B206-AFF7965614CF}"/>
    <pc:docChg chg="undo custSel addSld delSld modSld sldOrd modNotesMaster">
      <pc:chgData name="Tommy McClure" userId="5f57beb918c8a44c" providerId="LiveId" clId="{209237B7-AF63-44EE-B206-AFF7965614CF}" dt="2022-04-10T03:39:53.030" v="4063" actId="14100"/>
      <pc:docMkLst>
        <pc:docMk/>
      </pc:docMkLst>
      <pc:sldChg chg="del">
        <pc:chgData name="Tommy McClure" userId="5f57beb918c8a44c" providerId="LiveId" clId="{209237B7-AF63-44EE-B206-AFF7965614CF}" dt="2022-04-09T18:07:31.017" v="2392" actId="2696"/>
        <pc:sldMkLst>
          <pc:docMk/>
          <pc:sldMk cId="0" sldId="257"/>
        </pc:sldMkLst>
      </pc:sldChg>
      <pc:sldChg chg="del">
        <pc:chgData name="Tommy McClure" userId="5f57beb918c8a44c" providerId="LiveId" clId="{209237B7-AF63-44EE-B206-AFF7965614CF}" dt="2022-04-09T18:07:33.330" v="2393" actId="2696"/>
        <pc:sldMkLst>
          <pc:docMk/>
          <pc:sldMk cId="0" sldId="258"/>
        </pc:sldMkLst>
      </pc:sldChg>
      <pc:sldChg chg="del">
        <pc:chgData name="Tommy McClure" userId="5f57beb918c8a44c" providerId="LiveId" clId="{209237B7-AF63-44EE-B206-AFF7965614CF}" dt="2022-04-09T18:07:28.406" v="2391" actId="2696"/>
        <pc:sldMkLst>
          <pc:docMk/>
          <pc:sldMk cId="0" sldId="259"/>
        </pc:sldMkLst>
      </pc:sldChg>
      <pc:sldChg chg="del">
        <pc:chgData name="Tommy McClure" userId="5f57beb918c8a44c" providerId="LiveId" clId="{209237B7-AF63-44EE-B206-AFF7965614CF}" dt="2022-04-09T18:07:26.422" v="2390" actId="2696"/>
        <pc:sldMkLst>
          <pc:docMk/>
          <pc:sldMk cId="0" sldId="260"/>
        </pc:sldMkLst>
      </pc:sldChg>
      <pc:sldChg chg="del">
        <pc:chgData name="Tommy McClure" userId="5f57beb918c8a44c" providerId="LiveId" clId="{209237B7-AF63-44EE-B206-AFF7965614CF}" dt="2022-04-09T18:07:24.266" v="2389" actId="2696"/>
        <pc:sldMkLst>
          <pc:docMk/>
          <pc:sldMk cId="0" sldId="261"/>
        </pc:sldMkLst>
      </pc:sldChg>
      <pc:sldChg chg="del">
        <pc:chgData name="Tommy McClure" userId="5f57beb918c8a44c" providerId="LiveId" clId="{209237B7-AF63-44EE-B206-AFF7965614CF}" dt="2022-04-09T18:07:22.030" v="2388" actId="2696"/>
        <pc:sldMkLst>
          <pc:docMk/>
          <pc:sldMk cId="0" sldId="262"/>
        </pc:sldMkLst>
      </pc:sldChg>
      <pc:sldChg chg="del">
        <pc:chgData name="Tommy McClure" userId="5f57beb918c8a44c" providerId="LiveId" clId="{209237B7-AF63-44EE-B206-AFF7965614CF}" dt="2022-04-09T18:07:17.264" v="2386" actId="2696"/>
        <pc:sldMkLst>
          <pc:docMk/>
          <pc:sldMk cId="0" sldId="263"/>
        </pc:sldMkLst>
      </pc:sldChg>
      <pc:sldChg chg="del">
        <pc:chgData name="Tommy McClure" userId="5f57beb918c8a44c" providerId="LiveId" clId="{209237B7-AF63-44EE-B206-AFF7965614CF}" dt="2022-04-09T18:07:14.919" v="2385" actId="2696"/>
        <pc:sldMkLst>
          <pc:docMk/>
          <pc:sldMk cId="0" sldId="264"/>
        </pc:sldMkLst>
      </pc:sldChg>
      <pc:sldChg chg="del">
        <pc:chgData name="Tommy McClure" userId="5f57beb918c8a44c" providerId="LiveId" clId="{209237B7-AF63-44EE-B206-AFF7965614CF}" dt="2022-04-09T18:07:12.716" v="2384" actId="2696"/>
        <pc:sldMkLst>
          <pc:docMk/>
          <pc:sldMk cId="0" sldId="265"/>
        </pc:sldMkLst>
      </pc:sldChg>
      <pc:sldChg chg="del">
        <pc:chgData name="Tommy McClure" userId="5f57beb918c8a44c" providerId="LiveId" clId="{209237B7-AF63-44EE-B206-AFF7965614CF}" dt="2022-04-09T18:07:01.244" v="2379" actId="2696"/>
        <pc:sldMkLst>
          <pc:docMk/>
          <pc:sldMk cId="0" sldId="266"/>
        </pc:sldMkLst>
      </pc:sldChg>
      <pc:sldChg chg="del">
        <pc:chgData name="Tommy McClure" userId="5f57beb918c8a44c" providerId="LiveId" clId="{209237B7-AF63-44EE-B206-AFF7965614CF}" dt="2022-04-09T18:06:58.996" v="2378" actId="2696"/>
        <pc:sldMkLst>
          <pc:docMk/>
          <pc:sldMk cId="0" sldId="267"/>
        </pc:sldMkLst>
      </pc:sldChg>
      <pc:sldChg chg="del">
        <pc:chgData name="Tommy McClure" userId="5f57beb918c8a44c" providerId="LiveId" clId="{209237B7-AF63-44EE-B206-AFF7965614CF}" dt="2022-04-09T18:06:53.059" v="2376" actId="2696"/>
        <pc:sldMkLst>
          <pc:docMk/>
          <pc:sldMk cId="0" sldId="268"/>
        </pc:sldMkLst>
      </pc:sldChg>
      <pc:sldChg chg="del">
        <pc:chgData name="Tommy McClure" userId="5f57beb918c8a44c" providerId="LiveId" clId="{209237B7-AF63-44EE-B206-AFF7965614CF}" dt="2022-04-09T18:07:43.083" v="2395" actId="2696"/>
        <pc:sldMkLst>
          <pc:docMk/>
          <pc:sldMk cId="0" sldId="269"/>
        </pc:sldMkLst>
      </pc:sldChg>
      <pc:sldChg chg="modSp modAnim modNotes modNotesTx">
        <pc:chgData name="Tommy McClure" userId="5f57beb918c8a44c" providerId="LiveId" clId="{209237B7-AF63-44EE-B206-AFF7965614CF}" dt="2022-04-10T03:35:13.784" v="4020" actId="207"/>
        <pc:sldMkLst>
          <pc:docMk/>
          <pc:sldMk cId="0" sldId="272"/>
        </pc:sldMkLst>
        <pc:spChg chg="mod">
          <ac:chgData name="Tommy McClure" userId="5f57beb918c8a44c" providerId="LiveId" clId="{209237B7-AF63-44EE-B206-AFF7965614CF}" dt="2022-04-09T17:50:22.504" v="1778" actId="2711"/>
          <ac:spMkLst>
            <pc:docMk/>
            <pc:sldMk cId="0" sldId="272"/>
            <ac:spMk id="3" creationId="{828B764F-060F-4B6C-B854-E75BBAF4C55A}"/>
          </ac:spMkLst>
        </pc:spChg>
      </pc:sldChg>
      <pc:sldChg chg="del">
        <pc:chgData name="Tommy McClure" userId="5f57beb918c8a44c" providerId="LiveId" clId="{209237B7-AF63-44EE-B206-AFF7965614CF}" dt="2022-04-09T18:07:47.866" v="2396" actId="2696"/>
        <pc:sldMkLst>
          <pc:docMk/>
          <pc:sldMk cId="0" sldId="273"/>
        </pc:sldMkLst>
      </pc:sldChg>
      <pc:sldChg chg="del">
        <pc:chgData name="Tommy McClure" userId="5f57beb918c8a44c" providerId="LiveId" clId="{209237B7-AF63-44EE-B206-AFF7965614CF}" dt="2022-04-09T18:06:55.965" v="2377" actId="2696"/>
        <pc:sldMkLst>
          <pc:docMk/>
          <pc:sldMk cId="0" sldId="274"/>
        </pc:sldMkLst>
      </pc:sldChg>
      <pc:sldChg chg="modSp mod modAnim">
        <pc:chgData name="Tommy McClure" userId="5f57beb918c8a44c" providerId="LiveId" clId="{209237B7-AF63-44EE-B206-AFF7965614CF}" dt="2022-04-10T00:24:15.553" v="3992"/>
        <pc:sldMkLst>
          <pc:docMk/>
          <pc:sldMk cId="0" sldId="275"/>
        </pc:sldMkLst>
        <pc:spChg chg="mod">
          <ac:chgData name="Tommy McClure" userId="5f57beb918c8a44c" providerId="LiveId" clId="{209237B7-AF63-44EE-B206-AFF7965614CF}" dt="2022-04-10T00:23:05.621" v="3988" actId="6549"/>
          <ac:spMkLst>
            <pc:docMk/>
            <pc:sldMk cId="0" sldId="275"/>
            <ac:spMk id="2" creationId="{C9130650-ECE5-4084-995F-CC9D9DEE4043}"/>
          </ac:spMkLst>
        </pc:spChg>
        <pc:spChg chg="mod">
          <ac:chgData name="Tommy McClure" userId="5f57beb918c8a44c" providerId="LiveId" clId="{209237B7-AF63-44EE-B206-AFF7965614CF}" dt="2022-04-09T13:10:20.175" v="271" actId="20577"/>
          <ac:spMkLst>
            <pc:docMk/>
            <pc:sldMk cId="0" sldId="275"/>
            <ac:spMk id="4" creationId="{D0F280EA-9166-43F8-A87E-97351D3AB0B6}"/>
          </ac:spMkLst>
        </pc:spChg>
      </pc:sldChg>
      <pc:sldChg chg="del">
        <pc:chgData name="Tommy McClure" userId="5f57beb918c8a44c" providerId="LiveId" clId="{209237B7-AF63-44EE-B206-AFF7965614CF}" dt="2022-04-09T18:07:19.889" v="2387" actId="2696"/>
        <pc:sldMkLst>
          <pc:docMk/>
          <pc:sldMk cId="0" sldId="276"/>
        </pc:sldMkLst>
      </pc:sldChg>
      <pc:sldChg chg="del">
        <pc:chgData name="Tommy McClure" userId="5f57beb918c8a44c" providerId="LiveId" clId="{209237B7-AF63-44EE-B206-AFF7965614CF}" dt="2022-04-09T18:06:46.495" v="2375" actId="2696"/>
        <pc:sldMkLst>
          <pc:docMk/>
          <pc:sldMk cId="0" sldId="278"/>
        </pc:sldMkLst>
      </pc:sldChg>
      <pc:sldChg chg="del">
        <pc:chgData name="Tommy McClure" userId="5f57beb918c8a44c" providerId="LiveId" clId="{209237B7-AF63-44EE-B206-AFF7965614CF}" dt="2022-04-09T18:07:10.544" v="2383" actId="2696"/>
        <pc:sldMkLst>
          <pc:docMk/>
          <pc:sldMk cId="0" sldId="279"/>
        </pc:sldMkLst>
      </pc:sldChg>
      <pc:sldChg chg="del">
        <pc:chgData name="Tommy McClure" userId="5f57beb918c8a44c" providerId="LiveId" clId="{209237B7-AF63-44EE-B206-AFF7965614CF}" dt="2022-04-09T18:07:08.060" v="2382" actId="2696"/>
        <pc:sldMkLst>
          <pc:docMk/>
          <pc:sldMk cId="0" sldId="280"/>
        </pc:sldMkLst>
      </pc:sldChg>
      <pc:sldChg chg="del">
        <pc:chgData name="Tommy McClure" userId="5f57beb918c8a44c" providerId="LiveId" clId="{209237B7-AF63-44EE-B206-AFF7965614CF}" dt="2022-04-09T18:07:05.841" v="2381" actId="2696"/>
        <pc:sldMkLst>
          <pc:docMk/>
          <pc:sldMk cId="0" sldId="281"/>
        </pc:sldMkLst>
      </pc:sldChg>
      <pc:sldChg chg="del">
        <pc:chgData name="Tommy McClure" userId="5f57beb918c8a44c" providerId="LiveId" clId="{209237B7-AF63-44EE-B206-AFF7965614CF}" dt="2022-04-09T18:07:03.435" v="2380" actId="2696"/>
        <pc:sldMkLst>
          <pc:docMk/>
          <pc:sldMk cId="0" sldId="282"/>
        </pc:sldMkLst>
      </pc:sldChg>
      <pc:sldChg chg="del">
        <pc:chgData name="Tommy McClure" userId="5f57beb918c8a44c" providerId="LiveId" clId="{209237B7-AF63-44EE-B206-AFF7965614CF}" dt="2022-04-09T18:07:40.425" v="2394" actId="2696"/>
        <pc:sldMkLst>
          <pc:docMk/>
          <pc:sldMk cId="0" sldId="283"/>
        </pc:sldMkLst>
      </pc:sldChg>
      <pc:sldChg chg="modSp mod modAnim">
        <pc:chgData name="Tommy McClure" userId="5f57beb918c8a44c" providerId="LiveId" clId="{209237B7-AF63-44EE-B206-AFF7965614CF}" dt="2022-04-09T20:08:34.468" v="3089"/>
        <pc:sldMkLst>
          <pc:docMk/>
          <pc:sldMk cId="1083388929" sldId="284"/>
        </pc:sldMkLst>
        <pc:spChg chg="mod">
          <ac:chgData name="Tommy McClure" userId="5f57beb918c8a44c" providerId="LiveId" clId="{209237B7-AF63-44EE-B206-AFF7965614CF}" dt="2022-04-09T17:50:32.679" v="1779" actId="2711"/>
          <ac:spMkLst>
            <pc:docMk/>
            <pc:sldMk cId="1083388929" sldId="284"/>
            <ac:spMk id="3" creationId="{828B764F-060F-4B6C-B854-E75BBAF4C55A}"/>
          </ac:spMkLst>
        </pc:spChg>
      </pc:sldChg>
      <pc:sldChg chg="modSp mod modAnim modNotes modNotesTx">
        <pc:chgData name="Tommy McClure" userId="5f57beb918c8a44c" providerId="LiveId" clId="{209237B7-AF63-44EE-B206-AFF7965614CF}" dt="2022-04-10T03:35:52.826" v="4027" actId="123"/>
        <pc:sldMkLst>
          <pc:docMk/>
          <pc:sldMk cId="3228289851" sldId="285"/>
        </pc:sldMkLst>
        <pc:spChg chg="mod">
          <ac:chgData name="Tommy McClure" userId="5f57beb918c8a44c" providerId="LiveId" clId="{209237B7-AF63-44EE-B206-AFF7965614CF}" dt="2022-04-09T19:19:54.683" v="2811" actId="20577"/>
          <ac:spMkLst>
            <pc:docMk/>
            <pc:sldMk cId="3228289851" sldId="285"/>
            <ac:spMk id="3" creationId="{828B764F-060F-4B6C-B854-E75BBAF4C55A}"/>
          </ac:spMkLst>
        </pc:spChg>
        <pc:spChg chg="mod">
          <ac:chgData name="Tommy McClure" userId="5f57beb918c8a44c" providerId="LiveId" clId="{209237B7-AF63-44EE-B206-AFF7965614CF}" dt="2022-04-09T17:50:47.260" v="1781" actId="2711"/>
          <ac:spMkLst>
            <pc:docMk/>
            <pc:sldMk cId="3228289851" sldId="285"/>
            <ac:spMk id="4" creationId="{6F5638F6-B36E-4F75-A1EE-7E439FEB3E02}"/>
          </ac:spMkLst>
        </pc:spChg>
        <pc:spChg chg="mod">
          <ac:chgData name="Tommy McClure" userId="5f57beb918c8a44c" providerId="LiveId" clId="{209237B7-AF63-44EE-B206-AFF7965614CF}" dt="2022-04-09T17:50:40.445" v="1780" actId="2711"/>
          <ac:spMkLst>
            <pc:docMk/>
            <pc:sldMk cId="3228289851" sldId="285"/>
            <ac:spMk id="8" creationId="{8B3FA436-25C2-4659-AAC3-750A29675815}"/>
          </ac:spMkLst>
        </pc:spChg>
      </pc:sldChg>
      <pc:sldChg chg="modSp mod modAnim modNotes modNotesTx">
        <pc:chgData name="Tommy McClure" userId="5f57beb918c8a44c" providerId="LiveId" clId="{209237B7-AF63-44EE-B206-AFF7965614CF}" dt="2022-04-10T03:36:35.820" v="4033" actId="123"/>
        <pc:sldMkLst>
          <pc:docMk/>
          <pc:sldMk cId="3006363977" sldId="286"/>
        </pc:sldMkLst>
        <pc:spChg chg="mod">
          <ac:chgData name="Tommy McClure" userId="5f57beb918c8a44c" providerId="LiveId" clId="{209237B7-AF63-44EE-B206-AFF7965614CF}" dt="2022-04-09T17:48:56.065" v="1769" actId="2711"/>
          <ac:spMkLst>
            <pc:docMk/>
            <pc:sldMk cId="3006363977" sldId="286"/>
            <ac:spMk id="3" creationId="{828B764F-060F-4B6C-B854-E75BBAF4C55A}"/>
          </ac:spMkLst>
        </pc:spChg>
        <pc:spChg chg="mod">
          <ac:chgData name="Tommy McClure" userId="5f57beb918c8a44c" providerId="LiveId" clId="{209237B7-AF63-44EE-B206-AFF7965614CF}" dt="2022-04-09T17:51:05.766" v="1783" actId="2711"/>
          <ac:spMkLst>
            <pc:docMk/>
            <pc:sldMk cId="3006363977" sldId="286"/>
            <ac:spMk id="4" creationId="{6F5638F6-B36E-4F75-A1EE-7E439FEB3E02}"/>
          </ac:spMkLst>
        </pc:spChg>
        <pc:spChg chg="mod">
          <ac:chgData name="Tommy McClure" userId="5f57beb918c8a44c" providerId="LiveId" clId="{209237B7-AF63-44EE-B206-AFF7965614CF}" dt="2022-04-09T17:50:58.076" v="1782" actId="2711"/>
          <ac:spMkLst>
            <pc:docMk/>
            <pc:sldMk cId="3006363977" sldId="286"/>
            <ac:spMk id="8" creationId="{8B3FA436-25C2-4659-AAC3-750A29675815}"/>
          </ac:spMkLst>
        </pc:spChg>
      </pc:sldChg>
      <pc:sldChg chg="modSp mod modAnim modNotes modNotesTx">
        <pc:chgData name="Tommy McClure" userId="5f57beb918c8a44c" providerId="LiveId" clId="{209237B7-AF63-44EE-B206-AFF7965614CF}" dt="2022-04-10T03:37:02.081" v="4039" actId="2711"/>
        <pc:sldMkLst>
          <pc:docMk/>
          <pc:sldMk cId="2606596466" sldId="287"/>
        </pc:sldMkLst>
        <pc:spChg chg="mod">
          <ac:chgData name="Tommy McClure" userId="5f57beb918c8a44c" providerId="LiveId" clId="{209237B7-AF63-44EE-B206-AFF7965614CF}" dt="2022-04-09T19:37:40.544" v="2874" actId="20577"/>
          <ac:spMkLst>
            <pc:docMk/>
            <pc:sldMk cId="2606596466" sldId="287"/>
            <ac:spMk id="3" creationId="{828B764F-060F-4B6C-B854-E75BBAF4C55A}"/>
          </ac:spMkLst>
        </pc:spChg>
        <pc:spChg chg="mod">
          <ac:chgData name="Tommy McClure" userId="5f57beb918c8a44c" providerId="LiveId" clId="{209237B7-AF63-44EE-B206-AFF7965614CF}" dt="2022-04-09T17:51:21.510" v="1785" actId="2711"/>
          <ac:spMkLst>
            <pc:docMk/>
            <pc:sldMk cId="2606596466" sldId="287"/>
            <ac:spMk id="4" creationId="{6F5638F6-B36E-4F75-A1EE-7E439FEB3E02}"/>
          </ac:spMkLst>
        </pc:spChg>
        <pc:spChg chg="mod">
          <ac:chgData name="Tommy McClure" userId="5f57beb918c8a44c" providerId="LiveId" clId="{209237B7-AF63-44EE-B206-AFF7965614CF}" dt="2022-04-09T17:51:15.425" v="1784" actId="2711"/>
          <ac:spMkLst>
            <pc:docMk/>
            <pc:sldMk cId="2606596466" sldId="287"/>
            <ac:spMk id="8" creationId="{8B3FA436-25C2-4659-AAC3-750A29675815}"/>
          </ac:spMkLst>
        </pc:spChg>
      </pc:sldChg>
      <pc:sldChg chg="modSp mod modAnim modNotes modNotesTx">
        <pc:chgData name="Tommy McClure" userId="5f57beb918c8a44c" providerId="LiveId" clId="{209237B7-AF63-44EE-B206-AFF7965614CF}" dt="2022-04-10T03:38:12.487" v="4051" actId="2711"/>
        <pc:sldMkLst>
          <pc:docMk/>
          <pc:sldMk cId="2045176490" sldId="288"/>
        </pc:sldMkLst>
        <pc:spChg chg="mod">
          <ac:chgData name="Tommy McClure" userId="5f57beb918c8a44c" providerId="LiveId" clId="{209237B7-AF63-44EE-B206-AFF7965614CF}" dt="2022-04-09T19:50:46.588" v="2990" actId="20577"/>
          <ac:spMkLst>
            <pc:docMk/>
            <pc:sldMk cId="2045176490" sldId="288"/>
            <ac:spMk id="3" creationId="{828B764F-060F-4B6C-B854-E75BBAF4C55A}"/>
          </ac:spMkLst>
        </pc:spChg>
        <pc:spChg chg="mod">
          <ac:chgData name="Tommy McClure" userId="5f57beb918c8a44c" providerId="LiveId" clId="{209237B7-AF63-44EE-B206-AFF7965614CF}" dt="2022-04-09T17:51:52.866" v="1789" actId="2711"/>
          <ac:spMkLst>
            <pc:docMk/>
            <pc:sldMk cId="2045176490" sldId="288"/>
            <ac:spMk id="4" creationId="{6F5638F6-B36E-4F75-A1EE-7E439FEB3E02}"/>
          </ac:spMkLst>
        </pc:spChg>
        <pc:spChg chg="mod">
          <ac:chgData name="Tommy McClure" userId="5f57beb918c8a44c" providerId="LiveId" clId="{209237B7-AF63-44EE-B206-AFF7965614CF}" dt="2022-04-09T17:51:43.157" v="1788" actId="2711"/>
          <ac:spMkLst>
            <pc:docMk/>
            <pc:sldMk cId="2045176490" sldId="288"/>
            <ac:spMk id="8" creationId="{8B3FA436-25C2-4659-AAC3-750A29675815}"/>
          </ac:spMkLst>
        </pc:spChg>
      </pc:sldChg>
      <pc:sldChg chg="modSp add mod modAnim modNotes modNotesTx">
        <pc:chgData name="Tommy McClure" userId="5f57beb918c8a44c" providerId="LiveId" clId="{209237B7-AF63-44EE-B206-AFF7965614CF}" dt="2022-04-10T03:38:42.072" v="4058" actId="123"/>
        <pc:sldMkLst>
          <pc:docMk/>
          <pc:sldMk cId="3556219373" sldId="289"/>
        </pc:sldMkLst>
        <pc:spChg chg="mod">
          <ac:chgData name="Tommy McClure" userId="5f57beb918c8a44c" providerId="LiveId" clId="{209237B7-AF63-44EE-B206-AFF7965614CF}" dt="2022-04-09T20:06:12.416" v="3078" actId="20577"/>
          <ac:spMkLst>
            <pc:docMk/>
            <pc:sldMk cId="3556219373" sldId="289"/>
            <ac:spMk id="3" creationId="{828B764F-060F-4B6C-B854-E75BBAF4C55A}"/>
          </ac:spMkLst>
        </pc:spChg>
        <pc:spChg chg="mod">
          <ac:chgData name="Tommy McClure" userId="5f57beb918c8a44c" providerId="LiveId" clId="{209237B7-AF63-44EE-B206-AFF7965614CF}" dt="2022-04-09T17:52:11.697" v="1793" actId="2711"/>
          <ac:spMkLst>
            <pc:docMk/>
            <pc:sldMk cId="3556219373" sldId="289"/>
            <ac:spMk id="4" creationId="{6F5638F6-B36E-4F75-A1EE-7E439FEB3E02}"/>
          </ac:spMkLst>
        </pc:spChg>
        <pc:spChg chg="mod">
          <ac:chgData name="Tommy McClure" userId="5f57beb918c8a44c" providerId="LiveId" clId="{209237B7-AF63-44EE-B206-AFF7965614CF}" dt="2022-04-09T17:52:04.805" v="1792" actId="2711"/>
          <ac:spMkLst>
            <pc:docMk/>
            <pc:sldMk cId="3556219373" sldId="289"/>
            <ac:spMk id="8" creationId="{8B3FA436-25C2-4659-AAC3-750A29675815}"/>
          </ac:spMkLst>
        </pc:spChg>
      </pc:sldChg>
      <pc:sldChg chg="modSp add mod modAnim modNotes modNotesTx">
        <pc:chgData name="Tommy McClure" userId="5f57beb918c8a44c" providerId="LiveId" clId="{209237B7-AF63-44EE-B206-AFF7965614CF}" dt="2022-04-10T03:37:26.603" v="4045" actId="123"/>
        <pc:sldMkLst>
          <pc:docMk/>
          <pc:sldMk cId="2659484981" sldId="290"/>
        </pc:sldMkLst>
        <pc:spChg chg="mod">
          <ac:chgData name="Tommy McClure" userId="5f57beb918c8a44c" providerId="LiveId" clId="{209237B7-AF63-44EE-B206-AFF7965614CF}" dt="2022-04-09T19:39:20.167" v="2881" actId="6549"/>
          <ac:spMkLst>
            <pc:docMk/>
            <pc:sldMk cId="2659484981" sldId="290"/>
            <ac:spMk id="3" creationId="{828B764F-060F-4B6C-B854-E75BBAF4C55A}"/>
          </ac:spMkLst>
        </pc:spChg>
        <pc:spChg chg="mod">
          <ac:chgData name="Tommy McClure" userId="5f57beb918c8a44c" providerId="LiveId" clId="{209237B7-AF63-44EE-B206-AFF7965614CF}" dt="2022-04-09T17:51:35.295" v="1787" actId="2711"/>
          <ac:spMkLst>
            <pc:docMk/>
            <pc:sldMk cId="2659484981" sldId="290"/>
            <ac:spMk id="4" creationId="{6F5638F6-B36E-4F75-A1EE-7E439FEB3E02}"/>
          </ac:spMkLst>
        </pc:spChg>
        <pc:spChg chg="mod">
          <ac:chgData name="Tommy McClure" userId="5f57beb918c8a44c" providerId="LiveId" clId="{209237B7-AF63-44EE-B206-AFF7965614CF}" dt="2022-04-09T17:51:28.654" v="1786" actId="2711"/>
          <ac:spMkLst>
            <pc:docMk/>
            <pc:sldMk cId="2659484981" sldId="290"/>
            <ac:spMk id="8" creationId="{8B3FA436-25C2-4659-AAC3-750A29675815}"/>
          </ac:spMkLst>
        </pc:spChg>
      </pc:sldChg>
      <pc:sldChg chg="addSp delSp modSp add mod modAnim">
        <pc:chgData name="Tommy McClure" userId="5f57beb918c8a44c" providerId="LiveId" clId="{209237B7-AF63-44EE-B206-AFF7965614CF}" dt="2022-04-09T22:42:01.231" v="3933" actId="20577"/>
        <pc:sldMkLst>
          <pc:docMk/>
          <pc:sldMk cId="3726266213" sldId="291"/>
        </pc:sldMkLst>
        <pc:spChg chg="mod">
          <ac:chgData name="Tommy McClure" userId="5f57beb918c8a44c" providerId="LiveId" clId="{209237B7-AF63-44EE-B206-AFF7965614CF}" dt="2022-04-09T22:42:01.231" v="3933" actId="20577"/>
          <ac:spMkLst>
            <pc:docMk/>
            <pc:sldMk cId="3726266213" sldId="291"/>
            <ac:spMk id="3" creationId="{828B764F-060F-4B6C-B854-E75BBAF4C55A}"/>
          </ac:spMkLst>
        </pc:spChg>
        <pc:spChg chg="mod">
          <ac:chgData name="Tommy McClure" userId="5f57beb918c8a44c" providerId="LiveId" clId="{209237B7-AF63-44EE-B206-AFF7965614CF}" dt="2022-04-09T17:54:00.408" v="1805" actId="2711"/>
          <ac:spMkLst>
            <pc:docMk/>
            <pc:sldMk cId="3726266213" sldId="291"/>
            <ac:spMk id="4" creationId="{6F5638F6-B36E-4F75-A1EE-7E439FEB3E02}"/>
          </ac:spMkLst>
        </pc:spChg>
        <pc:spChg chg="mod">
          <ac:chgData name="Tommy McClure" userId="5f57beb918c8a44c" providerId="LiveId" clId="{209237B7-AF63-44EE-B206-AFF7965614CF}" dt="2022-04-09T22:41:17.546" v="3897" actId="20577"/>
          <ac:spMkLst>
            <pc:docMk/>
            <pc:sldMk cId="3726266213" sldId="291"/>
            <ac:spMk id="8" creationId="{8B3FA436-25C2-4659-AAC3-750A29675815}"/>
          </ac:spMkLst>
        </pc:spChg>
        <pc:spChg chg="add del mod">
          <ac:chgData name="Tommy McClure" userId="5f57beb918c8a44c" providerId="LiveId" clId="{209237B7-AF63-44EE-B206-AFF7965614CF}" dt="2022-04-09T17:44:48.245" v="1625"/>
          <ac:spMkLst>
            <pc:docMk/>
            <pc:sldMk cId="3726266213" sldId="291"/>
            <ac:spMk id="10" creationId="{2C429B0B-C8CF-42AB-9C9E-641778F846A6}"/>
          </ac:spMkLst>
        </pc:spChg>
        <pc:spChg chg="add mod">
          <ac:chgData name="Tommy McClure" userId="5f57beb918c8a44c" providerId="LiveId" clId="{209237B7-AF63-44EE-B206-AFF7965614CF}" dt="2022-04-09T17:54:15.896" v="1807" actId="2711"/>
          <ac:spMkLst>
            <pc:docMk/>
            <pc:sldMk cId="3726266213" sldId="291"/>
            <ac:spMk id="11" creationId="{8260A391-22E3-4782-AAAC-BCA97BFE336E}"/>
          </ac:spMkLst>
        </pc:spChg>
      </pc:sldChg>
      <pc:sldChg chg="addSp delSp modSp add mod ord modAnim">
        <pc:chgData name="Tommy McClure" userId="5f57beb918c8a44c" providerId="LiveId" clId="{209237B7-AF63-44EE-B206-AFF7965614CF}" dt="2022-04-09T17:52:44.171" v="1796" actId="2711"/>
        <pc:sldMkLst>
          <pc:docMk/>
          <pc:sldMk cId="2239914912" sldId="292"/>
        </pc:sldMkLst>
        <pc:spChg chg="mod">
          <ac:chgData name="Tommy McClure" userId="5f57beb918c8a44c" providerId="LiveId" clId="{209237B7-AF63-44EE-B206-AFF7965614CF}" dt="2022-04-09T17:49:37.855" v="1774" actId="2711"/>
          <ac:spMkLst>
            <pc:docMk/>
            <pc:sldMk cId="2239914912" sldId="292"/>
            <ac:spMk id="3" creationId="{828B764F-060F-4B6C-B854-E75BBAF4C55A}"/>
          </ac:spMkLst>
        </pc:spChg>
        <pc:spChg chg="mod">
          <ac:chgData name="Tommy McClure" userId="5f57beb918c8a44c" providerId="LiveId" clId="{209237B7-AF63-44EE-B206-AFF7965614CF}" dt="2022-04-09T17:50:02.952" v="1776" actId="2711"/>
          <ac:spMkLst>
            <pc:docMk/>
            <pc:sldMk cId="2239914912" sldId="292"/>
            <ac:spMk id="4" creationId="{6F5638F6-B36E-4F75-A1EE-7E439FEB3E02}"/>
          </ac:spMkLst>
        </pc:spChg>
        <pc:spChg chg="mod">
          <ac:chgData name="Tommy McClure" userId="5f57beb918c8a44c" providerId="LiveId" clId="{209237B7-AF63-44EE-B206-AFF7965614CF}" dt="2022-04-09T17:49:57.265" v="1775" actId="2711"/>
          <ac:spMkLst>
            <pc:docMk/>
            <pc:sldMk cId="2239914912" sldId="292"/>
            <ac:spMk id="8" creationId="{8B3FA436-25C2-4659-AAC3-750A29675815}"/>
          </ac:spMkLst>
        </pc:spChg>
        <pc:spChg chg="add mod">
          <ac:chgData name="Tommy McClure" userId="5f57beb918c8a44c" providerId="LiveId" clId="{209237B7-AF63-44EE-B206-AFF7965614CF}" dt="2022-04-09T17:52:44.171" v="1796" actId="2711"/>
          <ac:spMkLst>
            <pc:docMk/>
            <pc:sldMk cId="2239914912" sldId="292"/>
            <ac:spMk id="10" creationId="{AD484198-B1B2-4DFF-8CC6-BC066654FF13}"/>
          </ac:spMkLst>
        </pc:spChg>
        <pc:spChg chg="add del mod">
          <ac:chgData name="Tommy McClure" userId="5f57beb918c8a44c" providerId="LiveId" clId="{209237B7-AF63-44EE-B206-AFF7965614CF}" dt="2022-04-09T17:52:38.437" v="1795" actId="478"/>
          <ac:spMkLst>
            <pc:docMk/>
            <pc:sldMk cId="2239914912" sldId="292"/>
            <ac:spMk id="11" creationId="{DD7B33D2-B91A-437E-BD88-742934878E14}"/>
          </ac:spMkLst>
        </pc:spChg>
      </pc:sldChg>
      <pc:sldChg chg="delSp modSp add mod modAnim">
        <pc:chgData name="Tommy McClure" userId="5f57beb918c8a44c" providerId="LiveId" clId="{209237B7-AF63-44EE-B206-AFF7965614CF}" dt="2022-04-10T00:29:02.297" v="4011" actId="20577"/>
        <pc:sldMkLst>
          <pc:docMk/>
          <pc:sldMk cId="1218323480" sldId="293"/>
        </pc:sldMkLst>
        <pc:spChg chg="mod">
          <ac:chgData name="Tommy McClure" userId="5f57beb918c8a44c" providerId="LiveId" clId="{209237B7-AF63-44EE-B206-AFF7965614CF}" dt="2022-04-10T00:29:02.297" v="4011" actId="20577"/>
          <ac:spMkLst>
            <pc:docMk/>
            <pc:sldMk cId="1218323480" sldId="293"/>
            <ac:spMk id="3" creationId="{828B764F-060F-4B6C-B854-E75BBAF4C55A}"/>
          </ac:spMkLst>
        </pc:spChg>
        <pc:spChg chg="mod">
          <ac:chgData name="Tommy McClure" userId="5f57beb918c8a44c" providerId="LiveId" clId="{209237B7-AF63-44EE-B206-AFF7965614CF}" dt="2022-04-09T17:53:03.041" v="1800" actId="2711"/>
          <ac:spMkLst>
            <pc:docMk/>
            <pc:sldMk cId="1218323480" sldId="293"/>
            <ac:spMk id="4" creationId="{6F5638F6-B36E-4F75-A1EE-7E439FEB3E02}"/>
          </ac:spMkLst>
        </pc:spChg>
        <pc:spChg chg="mod">
          <ac:chgData name="Tommy McClure" userId="5f57beb918c8a44c" providerId="LiveId" clId="{209237B7-AF63-44EE-B206-AFF7965614CF}" dt="2022-04-09T17:52:51.313" v="1797" actId="2711"/>
          <ac:spMkLst>
            <pc:docMk/>
            <pc:sldMk cId="1218323480" sldId="293"/>
            <ac:spMk id="8" creationId="{8B3FA436-25C2-4659-AAC3-750A29675815}"/>
          </ac:spMkLst>
        </pc:spChg>
        <pc:spChg chg="mod">
          <ac:chgData name="Tommy McClure" userId="5f57beb918c8a44c" providerId="LiveId" clId="{209237B7-AF63-44EE-B206-AFF7965614CF}" dt="2022-04-09T17:53:08.947" v="1801" actId="2711"/>
          <ac:spMkLst>
            <pc:docMk/>
            <pc:sldMk cId="1218323480" sldId="293"/>
            <ac:spMk id="10" creationId="{AD484198-B1B2-4DFF-8CC6-BC066654FF13}"/>
          </ac:spMkLst>
        </pc:spChg>
        <pc:spChg chg="del mod">
          <ac:chgData name="Tommy McClure" userId="5f57beb918c8a44c" providerId="LiveId" clId="{209237B7-AF63-44EE-B206-AFF7965614CF}" dt="2022-04-09T17:46:01.632" v="1634" actId="478"/>
          <ac:spMkLst>
            <pc:docMk/>
            <pc:sldMk cId="1218323480" sldId="293"/>
            <ac:spMk id="11" creationId="{DD7B33D2-B91A-437E-BD88-742934878E14}"/>
          </ac:spMkLst>
        </pc:spChg>
      </pc:sldChg>
      <pc:sldChg chg="addSp delSp modSp add del mod modAnim">
        <pc:chgData name="Tommy McClure" userId="5f57beb918c8a44c" providerId="LiveId" clId="{209237B7-AF63-44EE-B206-AFF7965614CF}" dt="2022-04-09T22:40:12.392" v="3849" actId="2696"/>
        <pc:sldMkLst>
          <pc:docMk/>
          <pc:sldMk cId="2306910834" sldId="294"/>
        </pc:sldMkLst>
        <pc:spChg chg="mod">
          <ac:chgData name="Tommy McClure" userId="5f57beb918c8a44c" providerId="LiveId" clId="{209237B7-AF63-44EE-B206-AFF7965614CF}" dt="2022-04-09T22:31:16.878" v="3350" actId="14100"/>
          <ac:spMkLst>
            <pc:docMk/>
            <pc:sldMk cId="2306910834" sldId="294"/>
            <ac:spMk id="3" creationId="{828B764F-060F-4B6C-B854-E75BBAF4C55A}"/>
          </ac:spMkLst>
        </pc:spChg>
        <pc:spChg chg="del">
          <ac:chgData name="Tommy McClure" userId="5f57beb918c8a44c" providerId="LiveId" clId="{209237B7-AF63-44EE-B206-AFF7965614CF}" dt="2022-04-09T22:28:23.973" v="3103" actId="478"/>
          <ac:spMkLst>
            <pc:docMk/>
            <pc:sldMk cId="2306910834" sldId="294"/>
            <ac:spMk id="4" creationId="{6F5638F6-B36E-4F75-A1EE-7E439FEB3E02}"/>
          </ac:spMkLst>
        </pc:spChg>
        <pc:spChg chg="mod">
          <ac:chgData name="Tommy McClure" userId="5f57beb918c8a44c" providerId="LiveId" clId="{209237B7-AF63-44EE-B206-AFF7965614CF}" dt="2022-04-09T22:28:33.819" v="3105" actId="20577"/>
          <ac:spMkLst>
            <pc:docMk/>
            <pc:sldMk cId="2306910834" sldId="294"/>
            <ac:spMk id="8" creationId="{8B3FA436-25C2-4659-AAC3-750A29675815}"/>
          </ac:spMkLst>
        </pc:spChg>
        <pc:spChg chg="del">
          <ac:chgData name="Tommy McClure" userId="5f57beb918c8a44c" providerId="LiveId" clId="{209237B7-AF63-44EE-B206-AFF7965614CF}" dt="2022-04-09T22:28:26.831" v="3104" actId="478"/>
          <ac:spMkLst>
            <pc:docMk/>
            <pc:sldMk cId="2306910834" sldId="294"/>
            <ac:spMk id="9" creationId="{F673F282-7566-4BF8-AD20-5FDA34DE2CDF}"/>
          </ac:spMkLst>
        </pc:spChg>
        <pc:spChg chg="add mod">
          <ac:chgData name="Tommy McClure" userId="5f57beb918c8a44c" providerId="LiveId" clId="{209237B7-AF63-44EE-B206-AFF7965614CF}" dt="2022-04-09T18:04:38.891" v="2315"/>
          <ac:spMkLst>
            <pc:docMk/>
            <pc:sldMk cId="2306910834" sldId="294"/>
            <ac:spMk id="10" creationId="{17B4AFEE-0EF9-4AC0-9B4C-DFF4F67F85F5}"/>
          </ac:spMkLst>
        </pc:spChg>
        <pc:spChg chg="del mod">
          <ac:chgData name="Tommy McClure" userId="5f57beb918c8a44c" providerId="LiveId" clId="{209237B7-AF63-44EE-B206-AFF7965614CF}" dt="2022-04-09T18:04:21.011" v="2314" actId="478"/>
          <ac:spMkLst>
            <pc:docMk/>
            <pc:sldMk cId="2306910834" sldId="294"/>
            <ac:spMk id="11" creationId="{8260A391-22E3-4782-AAAC-BCA97BFE336E}"/>
          </ac:spMkLst>
        </pc:spChg>
      </pc:sldChg>
      <pc:sldChg chg="addSp delSp modSp mod modNotes">
        <pc:chgData name="Tommy McClure" userId="5f57beb918c8a44c" providerId="LiveId" clId="{209237B7-AF63-44EE-B206-AFF7965614CF}" dt="2022-04-10T03:39:53.030" v="4063" actId="14100"/>
        <pc:sldMkLst>
          <pc:docMk/>
          <pc:sldMk cId="2400874125" sldId="351"/>
        </pc:sldMkLst>
        <pc:spChg chg="del mod">
          <ac:chgData name="Tommy McClure" userId="5f57beb918c8a44c" providerId="LiveId" clId="{209237B7-AF63-44EE-B206-AFF7965614CF}" dt="2022-04-09T19:11:50.521" v="2679" actId="478"/>
          <ac:spMkLst>
            <pc:docMk/>
            <pc:sldMk cId="2400874125" sldId="351"/>
            <ac:spMk id="2" creationId="{E53EC8BA-D94D-410A-8456-B7CCA90C9794}"/>
          </ac:spMkLst>
        </pc:spChg>
        <pc:spChg chg="add mod">
          <ac:chgData name="Tommy McClure" userId="5f57beb918c8a44c" providerId="LiveId" clId="{209237B7-AF63-44EE-B206-AFF7965614CF}" dt="2022-04-09T19:12:21.028" v="2684" actId="113"/>
          <ac:spMkLst>
            <pc:docMk/>
            <pc:sldMk cId="2400874125" sldId="351"/>
            <ac:spMk id="3" creationId="{42B06A23-64DE-4B68-82AD-C04175D6947C}"/>
          </ac:spMkLst>
        </pc:spChg>
        <pc:spChg chg="mod">
          <ac:chgData name="Tommy McClure" userId="5f57beb918c8a44c" providerId="LiveId" clId="{209237B7-AF63-44EE-B206-AFF7965614CF}" dt="2022-04-09T19:10:38.911" v="2674" actId="1076"/>
          <ac:spMkLst>
            <pc:docMk/>
            <pc:sldMk cId="2400874125" sldId="351"/>
            <ac:spMk id="6" creationId="{743B5056-1064-4B7A-8405-5E8363AD2307}"/>
          </ac:spMkLst>
        </pc:spChg>
        <pc:spChg chg="mod">
          <ac:chgData name="Tommy McClure" userId="5f57beb918c8a44c" providerId="LiveId" clId="{209237B7-AF63-44EE-B206-AFF7965614CF}" dt="2022-04-09T19:12:49.599" v="2688" actId="1076"/>
          <ac:spMkLst>
            <pc:docMk/>
            <pc:sldMk cId="2400874125" sldId="351"/>
            <ac:spMk id="7" creationId="{2A6B56C3-77F0-4E92-B09D-C8D4A68D5E79}"/>
          </ac:spMkLst>
        </pc:spChg>
        <pc:spChg chg="add mod">
          <ac:chgData name="Tommy McClure" userId="5f57beb918c8a44c" providerId="LiveId" clId="{209237B7-AF63-44EE-B206-AFF7965614CF}" dt="2022-04-10T00:23:23.528" v="3989"/>
          <ac:spMkLst>
            <pc:docMk/>
            <pc:sldMk cId="2400874125" sldId="351"/>
            <ac:spMk id="8" creationId="{1962A2AB-81A4-451F-B83F-5BADAF5C8104}"/>
          </ac:spMkLst>
        </pc:spChg>
        <pc:spChg chg="add del mod">
          <ac:chgData name="Tommy McClure" userId="5f57beb918c8a44c" providerId="LiveId" clId="{209237B7-AF63-44EE-B206-AFF7965614CF}" dt="2022-04-09T19:12:37.845" v="2686" actId="478"/>
          <ac:spMkLst>
            <pc:docMk/>
            <pc:sldMk cId="2400874125" sldId="351"/>
            <ac:spMk id="8" creationId="{F7EE385A-09C0-42E1-8E02-31B6981AD75F}"/>
          </ac:spMkLst>
        </pc:spChg>
      </pc:sldChg>
      <pc:sldChg chg="add del">
        <pc:chgData name="Tommy McClure" userId="5f57beb918c8a44c" providerId="LiveId" clId="{209237B7-AF63-44EE-B206-AFF7965614CF}" dt="2022-04-09T22:31:14.736" v="3345"/>
        <pc:sldMkLst>
          <pc:docMk/>
          <pc:sldMk cId="3541212946" sldId="352"/>
        </pc:sldMkLst>
      </pc:sldChg>
      <pc:sldChg chg="addSp delSp modSp add mod modAnim">
        <pc:chgData name="Tommy McClure" userId="5f57beb918c8a44c" providerId="LiveId" clId="{209237B7-AF63-44EE-B206-AFF7965614CF}" dt="2022-04-09T22:43:13.303" v="3987" actId="20577"/>
        <pc:sldMkLst>
          <pc:docMk/>
          <pc:sldMk cId="4103100854" sldId="352"/>
        </pc:sldMkLst>
        <pc:spChg chg="mod">
          <ac:chgData name="Tommy McClure" userId="5f57beb918c8a44c" providerId="LiveId" clId="{209237B7-AF63-44EE-B206-AFF7965614CF}" dt="2022-04-09T22:43:13.303" v="3987" actId="20577"/>
          <ac:spMkLst>
            <pc:docMk/>
            <pc:sldMk cId="4103100854" sldId="352"/>
            <ac:spMk id="3" creationId="{828B764F-060F-4B6C-B854-E75BBAF4C55A}"/>
          </ac:spMkLst>
        </pc:spChg>
        <pc:spChg chg="del mod">
          <ac:chgData name="Tommy McClure" userId="5f57beb918c8a44c" providerId="LiveId" clId="{209237B7-AF63-44EE-B206-AFF7965614CF}" dt="2022-04-09T22:33:55.498" v="3374"/>
          <ac:spMkLst>
            <pc:docMk/>
            <pc:sldMk cId="4103100854" sldId="352"/>
            <ac:spMk id="8" creationId="{8B3FA436-25C2-4659-AAC3-750A29675815}"/>
          </ac:spMkLst>
        </pc:spChg>
        <pc:spChg chg="add mod">
          <ac:chgData name="Tommy McClure" userId="5f57beb918c8a44c" providerId="LiveId" clId="{209237B7-AF63-44EE-B206-AFF7965614CF}" dt="2022-04-09T22:33:16.562" v="3355"/>
          <ac:spMkLst>
            <pc:docMk/>
            <pc:sldMk cId="4103100854" sldId="352"/>
            <ac:spMk id="10" creationId="{411816E8-A56D-403B-9AF7-01C6B720E854}"/>
          </ac:spMkLst>
        </pc:spChg>
        <pc:spChg chg="del">
          <ac:chgData name="Tommy McClure" userId="5f57beb918c8a44c" providerId="LiveId" clId="{209237B7-AF63-44EE-B206-AFF7965614CF}" dt="2022-04-09T22:32:55.622" v="3354" actId="478"/>
          <ac:spMkLst>
            <pc:docMk/>
            <pc:sldMk cId="4103100854" sldId="352"/>
            <ac:spMk id="11" creationId="{8260A391-22E3-4782-AAAC-BCA97BFE336E}"/>
          </ac:spMkLst>
        </pc:spChg>
        <pc:spChg chg="add mod">
          <ac:chgData name="Tommy McClure" userId="5f57beb918c8a44c" providerId="LiveId" clId="{209237B7-AF63-44EE-B206-AFF7965614CF}" dt="2022-04-09T22:42:42.453" v="3952" actId="20577"/>
          <ac:spMkLst>
            <pc:docMk/>
            <pc:sldMk cId="4103100854" sldId="352"/>
            <ac:spMk id="12" creationId="{B1F341D1-4B6C-4564-A4D2-2D6912D4E3A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286E899-A1AD-46C2-B920-0DEA50EAF068}"/>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F3305F7-DB61-41C3-AFCB-956A597FA8E7}"/>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4/10/2022 PM</a:t>
            </a:r>
          </a:p>
        </p:txBody>
      </p:sp>
      <p:sp>
        <p:nvSpPr>
          <p:cNvPr id="4" name="Footer Placeholder 3">
            <a:extLst>
              <a:ext uri="{FF2B5EF4-FFF2-40B4-BE49-F238E27FC236}">
                <a16:creationId xmlns:a16="http://schemas.microsoft.com/office/drawing/2014/main" id="{15622A26-9164-4EE3-8D4C-592225DCAC50}"/>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942D81F-C09E-48CF-A1BF-8E40079FEF92}"/>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E86B51D5-962E-4F85-8405-0B4FAF765721}" type="slidenum">
              <a:rPr lang="en-US" smtClean="0"/>
              <a:t>‹#›</a:t>
            </a:fld>
            <a:endParaRPr lang="en-US"/>
          </a:p>
        </p:txBody>
      </p:sp>
    </p:spTree>
    <p:extLst>
      <p:ext uri="{BB962C8B-B14F-4D97-AF65-F5344CB8AC3E}">
        <p14:creationId xmlns:p14="http://schemas.microsoft.com/office/powerpoint/2010/main" val="317239656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69FC35B-CC21-48F9-A7FF-94B98E496A81}"/>
              </a:ext>
            </a:extLst>
          </p:cNvPr>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pPr>
              <a:defRPr/>
            </a:pPr>
            <a:endParaRPr lang="en-US"/>
          </a:p>
        </p:txBody>
      </p:sp>
      <p:sp>
        <p:nvSpPr>
          <p:cNvPr id="3" name="Date Placeholder 2">
            <a:extLst>
              <a:ext uri="{FF2B5EF4-FFF2-40B4-BE49-F238E27FC236}">
                <a16:creationId xmlns:a16="http://schemas.microsoft.com/office/drawing/2014/main" id="{A639ABC1-AB59-4D6F-9B1A-ED4615E73C0B}"/>
              </a:ext>
            </a:extLst>
          </p:cNvPr>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pPr>
              <a:defRPr/>
            </a:pPr>
            <a:r>
              <a:rPr lang="en-US"/>
              <a:t>4/10/2022 PM</a:t>
            </a:r>
          </a:p>
        </p:txBody>
      </p:sp>
      <p:sp>
        <p:nvSpPr>
          <p:cNvPr id="4" name="Slide Image Placeholder 3">
            <a:extLst>
              <a:ext uri="{FF2B5EF4-FFF2-40B4-BE49-F238E27FC236}">
                <a16:creationId xmlns:a16="http://schemas.microsoft.com/office/drawing/2014/main" id="{FFFC7026-F1FF-493C-A7F1-43334D196565}"/>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a:extLst>
              <a:ext uri="{FF2B5EF4-FFF2-40B4-BE49-F238E27FC236}">
                <a16:creationId xmlns:a16="http://schemas.microsoft.com/office/drawing/2014/main" id="{672E5F09-16AD-4A6A-9874-1D8B2BE1BADA}"/>
              </a:ext>
            </a:extLst>
          </p:cNvPr>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A8FA6C4-ACF5-4307-BF4C-5CD07D2843CE}"/>
              </a:ext>
            </a:extLst>
          </p:cNvPr>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pPr>
              <a:defRPr/>
            </a:pPr>
            <a:endParaRPr lang="en-US"/>
          </a:p>
        </p:txBody>
      </p:sp>
      <p:sp>
        <p:nvSpPr>
          <p:cNvPr id="7" name="Slide Number Placeholder 6">
            <a:extLst>
              <a:ext uri="{FF2B5EF4-FFF2-40B4-BE49-F238E27FC236}">
                <a16:creationId xmlns:a16="http://schemas.microsoft.com/office/drawing/2014/main" id="{65C32792-5067-491A-9502-6AB5AA4D53E1}"/>
              </a:ext>
            </a:extLst>
          </p:cNvPr>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fld id="{2B5ADC01-D699-4E07-96DB-303ED39AAD74}"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9DCD913C-BFC9-47A9-85EF-403449E39C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8565E60B-A336-4F03-8BF5-EAC9230D65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8676" name="Slide Number Placeholder 3">
            <a:extLst>
              <a:ext uri="{FF2B5EF4-FFF2-40B4-BE49-F238E27FC236}">
                <a16:creationId xmlns:a16="http://schemas.microsoft.com/office/drawing/2014/main" id="{CBD154F1-19C8-4DA4-92E3-352B684D47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F77684B8-0803-44F3-A9E1-AA08ADE9630F}" type="slidenum">
              <a:rPr lang="en-US" altLang="en-US">
                <a:latin typeface="Times New Roman" panose="02020603050405020304" pitchFamily="18" charset="0"/>
              </a:rPr>
              <a:pPr eaLnBrk="1" hangingPunct="1">
                <a:spcBef>
                  <a:spcPct val="0"/>
                </a:spcBef>
              </a:pPr>
              <a:t>1</a:t>
            </a:fld>
            <a:endParaRPr lang="en-US" altLang="en-US">
              <a:latin typeface="Times New Roman" panose="02020603050405020304" pitchFamily="18" charset="0"/>
            </a:endParaRPr>
          </a:p>
        </p:txBody>
      </p:sp>
      <p:sp>
        <p:nvSpPr>
          <p:cNvPr id="2" name="Date Placeholder 1">
            <a:extLst>
              <a:ext uri="{FF2B5EF4-FFF2-40B4-BE49-F238E27FC236}">
                <a16:creationId xmlns:a16="http://schemas.microsoft.com/office/drawing/2014/main" id="{D5347E3B-C736-4350-8E90-B67581BD7F0E}"/>
              </a:ext>
            </a:extLst>
          </p:cNvPr>
          <p:cNvSpPr>
            <a:spLocks noGrp="1"/>
          </p:cNvSpPr>
          <p:nvPr>
            <p:ph type="dt" idx="1"/>
          </p:nvPr>
        </p:nvSpPr>
        <p:spPr/>
        <p:txBody>
          <a:bodyPr/>
          <a:lstStyle/>
          <a:p>
            <a:pPr>
              <a:defRPr/>
            </a:pPr>
            <a:r>
              <a:rPr lang="en-US"/>
              <a:t>4/10/2022 PM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10</a:t>
            </a:fld>
            <a:endParaRPr lang="en-US" altLang="en-US">
              <a:latin typeface="Times New Roman" panose="02020603050405020304" pitchFamily="18" charset="0"/>
            </a:endParaRPr>
          </a:p>
        </p:txBody>
      </p:sp>
      <p:sp>
        <p:nvSpPr>
          <p:cNvPr id="2" name="Date Placeholder 1">
            <a:extLst>
              <a:ext uri="{FF2B5EF4-FFF2-40B4-BE49-F238E27FC236}">
                <a16:creationId xmlns:a16="http://schemas.microsoft.com/office/drawing/2014/main" id="{1F4D1172-28F1-4550-901C-317D820C3911}"/>
              </a:ext>
            </a:extLst>
          </p:cNvPr>
          <p:cNvSpPr>
            <a:spLocks noGrp="1"/>
          </p:cNvSpPr>
          <p:nvPr>
            <p:ph type="dt" idx="1"/>
          </p:nvPr>
        </p:nvSpPr>
        <p:spPr/>
        <p:txBody>
          <a:bodyPr/>
          <a:lstStyle/>
          <a:p>
            <a:pPr>
              <a:defRPr/>
            </a:pPr>
            <a:r>
              <a:rPr lang="en-US"/>
              <a:t>4/10/2022 PM</a:t>
            </a:r>
          </a:p>
        </p:txBody>
      </p:sp>
    </p:spTree>
    <p:extLst>
      <p:ext uri="{BB962C8B-B14F-4D97-AF65-F5344CB8AC3E}">
        <p14:creationId xmlns:p14="http://schemas.microsoft.com/office/powerpoint/2010/main" val="3738682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11</a:t>
            </a:fld>
            <a:endParaRPr lang="en-US" altLang="en-US">
              <a:latin typeface="Times New Roman" panose="02020603050405020304" pitchFamily="18" charset="0"/>
            </a:endParaRPr>
          </a:p>
        </p:txBody>
      </p:sp>
      <p:sp>
        <p:nvSpPr>
          <p:cNvPr id="2" name="Date Placeholder 1">
            <a:extLst>
              <a:ext uri="{FF2B5EF4-FFF2-40B4-BE49-F238E27FC236}">
                <a16:creationId xmlns:a16="http://schemas.microsoft.com/office/drawing/2014/main" id="{A8F7EC1C-B90C-4605-BFD7-ED40E8EA1DF3}"/>
              </a:ext>
            </a:extLst>
          </p:cNvPr>
          <p:cNvSpPr>
            <a:spLocks noGrp="1"/>
          </p:cNvSpPr>
          <p:nvPr>
            <p:ph type="dt" idx="1"/>
          </p:nvPr>
        </p:nvSpPr>
        <p:spPr/>
        <p:txBody>
          <a:bodyPr/>
          <a:lstStyle/>
          <a:p>
            <a:pPr>
              <a:defRPr/>
            </a:pPr>
            <a:r>
              <a:rPr lang="en-US"/>
              <a:t>4/10/2022 PM</a:t>
            </a:r>
          </a:p>
        </p:txBody>
      </p:sp>
    </p:spTree>
    <p:extLst>
      <p:ext uri="{BB962C8B-B14F-4D97-AF65-F5344CB8AC3E}">
        <p14:creationId xmlns:p14="http://schemas.microsoft.com/office/powerpoint/2010/main" val="2147794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12</a:t>
            </a:fld>
            <a:endParaRPr lang="en-US" altLang="en-US">
              <a:latin typeface="Times New Roman" panose="02020603050405020304" pitchFamily="18" charset="0"/>
            </a:endParaRPr>
          </a:p>
        </p:txBody>
      </p:sp>
      <p:sp>
        <p:nvSpPr>
          <p:cNvPr id="2" name="Date Placeholder 1">
            <a:extLst>
              <a:ext uri="{FF2B5EF4-FFF2-40B4-BE49-F238E27FC236}">
                <a16:creationId xmlns:a16="http://schemas.microsoft.com/office/drawing/2014/main" id="{25B18270-F80B-4313-A46B-82DB57E8D12A}"/>
              </a:ext>
            </a:extLst>
          </p:cNvPr>
          <p:cNvSpPr>
            <a:spLocks noGrp="1"/>
          </p:cNvSpPr>
          <p:nvPr>
            <p:ph type="dt" idx="1"/>
          </p:nvPr>
        </p:nvSpPr>
        <p:spPr/>
        <p:txBody>
          <a:bodyPr/>
          <a:lstStyle/>
          <a:p>
            <a:pPr>
              <a:defRPr/>
            </a:pPr>
            <a:r>
              <a:rPr lang="en-US"/>
              <a:t>4/10/2022 PM</a:t>
            </a:r>
          </a:p>
        </p:txBody>
      </p:sp>
    </p:spTree>
    <p:extLst>
      <p:ext uri="{BB962C8B-B14F-4D97-AF65-F5344CB8AC3E}">
        <p14:creationId xmlns:p14="http://schemas.microsoft.com/office/powerpoint/2010/main" val="3872280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13</a:t>
            </a:fld>
            <a:endParaRPr lang="en-US" altLang="en-US">
              <a:latin typeface="Times New Roman" panose="02020603050405020304" pitchFamily="18" charset="0"/>
            </a:endParaRPr>
          </a:p>
        </p:txBody>
      </p:sp>
      <p:sp>
        <p:nvSpPr>
          <p:cNvPr id="2" name="Date Placeholder 1">
            <a:extLst>
              <a:ext uri="{FF2B5EF4-FFF2-40B4-BE49-F238E27FC236}">
                <a16:creationId xmlns:a16="http://schemas.microsoft.com/office/drawing/2014/main" id="{7DD95A68-FCC6-41C5-B583-F7FE46F239D4}"/>
              </a:ext>
            </a:extLst>
          </p:cNvPr>
          <p:cNvSpPr>
            <a:spLocks noGrp="1"/>
          </p:cNvSpPr>
          <p:nvPr>
            <p:ph type="dt" idx="1"/>
          </p:nvPr>
        </p:nvSpPr>
        <p:spPr/>
        <p:txBody>
          <a:bodyPr/>
          <a:lstStyle/>
          <a:p>
            <a:pPr>
              <a:defRPr/>
            </a:pPr>
            <a:r>
              <a:rPr lang="en-US"/>
              <a:t>4/10/2022 PM</a:t>
            </a:r>
          </a:p>
        </p:txBody>
      </p:sp>
    </p:spTree>
    <p:extLst>
      <p:ext uri="{BB962C8B-B14F-4D97-AF65-F5344CB8AC3E}">
        <p14:creationId xmlns:p14="http://schemas.microsoft.com/office/powerpoint/2010/main" val="4101506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 y="4321175"/>
            <a:ext cx="7313504" cy="5278359"/>
          </a:xfrm>
        </p:spPr>
        <p:txBody>
          <a:bodyPr/>
          <a:lstStyle/>
          <a:p>
            <a:pPr algn="just">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lgn="just">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lgn="just">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lgn="just">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lgn="just">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lgn="just">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lgn="just">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lgn="just">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4/10/2022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14</a:t>
            </a:fld>
            <a:endParaRPr lang="en-US" dirty="0"/>
          </a:p>
        </p:txBody>
      </p:sp>
    </p:spTree>
    <p:extLst>
      <p:ext uri="{BB962C8B-B14F-4D97-AF65-F5344CB8AC3E}">
        <p14:creationId xmlns:p14="http://schemas.microsoft.com/office/powerpoint/2010/main" val="22979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xfrm>
            <a:off x="1" y="4321175"/>
            <a:ext cx="7313506" cy="528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US" altLang="en-US" dirty="0">
              <a:latin typeface="Arial" panose="020B0604020202020204" pitchFamily="34" charset="0"/>
              <a:cs typeface="Arial" panose="020B0604020202020204" pitchFamily="34" charset="0"/>
            </a:endParaRPr>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2</a:t>
            </a:fld>
            <a:endParaRPr lang="en-US" altLang="en-US">
              <a:latin typeface="Times New Roman" panose="02020603050405020304" pitchFamily="18" charset="0"/>
            </a:endParaRPr>
          </a:p>
        </p:txBody>
      </p:sp>
      <p:sp>
        <p:nvSpPr>
          <p:cNvPr id="2" name="Date Placeholder 1">
            <a:extLst>
              <a:ext uri="{FF2B5EF4-FFF2-40B4-BE49-F238E27FC236}">
                <a16:creationId xmlns:a16="http://schemas.microsoft.com/office/drawing/2014/main" id="{662711E0-E05D-48B9-8980-DB6280C1E594}"/>
              </a:ext>
            </a:extLst>
          </p:cNvPr>
          <p:cNvSpPr>
            <a:spLocks noGrp="1"/>
          </p:cNvSpPr>
          <p:nvPr>
            <p:ph type="dt" idx="1"/>
          </p:nvPr>
        </p:nvSpPr>
        <p:spPr/>
        <p:txBody>
          <a:bodyPr/>
          <a:lstStyle/>
          <a:p>
            <a:pPr>
              <a:defRPr/>
            </a:pPr>
            <a:r>
              <a:rPr lang="en-US"/>
              <a:t>4/10/2022 PM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3</a:t>
            </a:fld>
            <a:endParaRPr lang="en-US" altLang="en-US">
              <a:latin typeface="Times New Roman" panose="02020603050405020304" pitchFamily="18" charset="0"/>
            </a:endParaRPr>
          </a:p>
        </p:txBody>
      </p:sp>
      <p:sp>
        <p:nvSpPr>
          <p:cNvPr id="2" name="Date Placeholder 1">
            <a:extLst>
              <a:ext uri="{FF2B5EF4-FFF2-40B4-BE49-F238E27FC236}">
                <a16:creationId xmlns:a16="http://schemas.microsoft.com/office/drawing/2014/main" id="{FA938FE2-8101-405B-85D2-56739C62C930}"/>
              </a:ext>
            </a:extLst>
          </p:cNvPr>
          <p:cNvSpPr>
            <a:spLocks noGrp="1"/>
          </p:cNvSpPr>
          <p:nvPr>
            <p:ph type="dt" idx="1"/>
          </p:nvPr>
        </p:nvSpPr>
        <p:spPr/>
        <p:txBody>
          <a:bodyPr/>
          <a:lstStyle/>
          <a:p>
            <a:pPr>
              <a:defRPr/>
            </a:pPr>
            <a:r>
              <a:rPr lang="en-US"/>
              <a:t>4/10/2022 PM</a:t>
            </a:r>
          </a:p>
        </p:txBody>
      </p:sp>
    </p:spTree>
    <p:extLst>
      <p:ext uri="{BB962C8B-B14F-4D97-AF65-F5344CB8AC3E}">
        <p14:creationId xmlns:p14="http://schemas.microsoft.com/office/powerpoint/2010/main" val="3251084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xfrm>
            <a:off x="0" y="4321175"/>
            <a:ext cx="7315200" cy="52783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r>
              <a:rPr lang="en-US" altLang="en-US" b="1" dirty="0">
                <a:latin typeface="Arial" panose="020B0604020202020204" pitchFamily="34" charset="0"/>
                <a:cs typeface="Arial" panose="020B0604020202020204" pitchFamily="34" charset="0"/>
              </a:rPr>
              <a:t>Jeremiah 17:9 KJV 9 </a:t>
            </a:r>
            <a:r>
              <a:rPr lang="en-US" altLang="en-US" dirty="0">
                <a:latin typeface="Arial" panose="020B0604020202020204" pitchFamily="34" charset="0"/>
                <a:cs typeface="Arial" panose="020B0604020202020204" pitchFamily="34" charset="0"/>
              </a:rPr>
              <a:t>The heart is deceitful above all things, and desperately wicked: who can know it?</a:t>
            </a:r>
          </a:p>
          <a:p>
            <a:pPr algn="just" eaLnBrk="1" hangingPunct="1"/>
            <a:r>
              <a:rPr lang="en-US" altLang="en-US" b="1" dirty="0">
                <a:latin typeface="Arial" panose="020B0604020202020204" pitchFamily="34" charset="0"/>
                <a:cs typeface="Arial" panose="020B0604020202020204" pitchFamily="34" charset="0"/>
              </a:rPr>
              <a:t>Matthew 15:2 KJV 2 </a:t>
            </a:r>
            <a:r>
              <a:rPr lang="en-US" altLang="en-US" dirty="0">
                <a:latin typeface="Arial" panose="020B0604020202020204" pitchFamily="34" charset="0"/>
                <a:cs typeface="Arial" panose="020B0604020202020204" pitchFamily="34" charset="0"/>
              </a:rPr>
              <a:t>Why do thy disciples transgress the tradition of the elders? for they wash not their hands when they eat bread.</a:t>
            </a:r>
          </a:p>
          <a:p>
            <a:pPr algn="just" eaLnBrk="1" hangingPunct="1"/>
            <a:r>
              <a:rPr lang="en-US" altLang="en-US" b="1" dirty="0">
                <a:latin typeface="Arial" panose="020B0604020202020204" pitchFamily="34" charset="0"/>
                <a:cs typeface="Arial" panose="020B0604020202020204" pitchFamily="34" charset="0"/>
              </a:rPr>
              <a:t>Matthew 15:8-9 KJV </a:t>
            </a:r>
            <a:r>
              <a:rPr lang="en-US" altLang="en-US" dirty="0">
                <a:latin typeface="Arial" panose="020B0604020202020204" pitchFamily="34" charset="0"/>
                <a:cs typeface="Arial" panose="020B0604020202020204" pitchFamily="34" charset="0"/>
              </a:rPr>
              <a:t>8 This people </a:t>
            </a:r>
            <a:r>
              <a:rPr lang="en-US" altLang="en-US" dirty="0" err="1">
                <a:latin typeface="Arial" panose="020B0604020202020204" pitchFamily="34" charset="0"/>
                <a:cs typeface="Arial" panose="020B0604020202020204" pitchFamily="34" charset="0"/>
              </a:rPr>
              <a:t>draweth</a:t>
            </a:r>
            <a:r>
              <a:rPr lang="en-US" altLang="en-US" dirty="0">
                <a:latin typeface="Arial" panose="020B0604020202020204" pitchFamily="34" charset="0"/>
                <a:cs typeface="Arial" panose="020B0604020202020204" pitchFamily="34" charset="0"/>
              </a:rPr>
              <a:t> nigh unto me with their mouth, and </a:t>
            </a:r>
            <a:r>
              <a:rPr lang="en-US" altLang="en-US" dirty="0" err="1">
                <a:latin typeface="Arial" panose="020B0604020202020204" pitchFamily="34" charset="0"/>
                <a:cs typeface="Arial" panose="020B0604020202020204" pitchFamily="34" charset="0"/>
              </a:rPr>
              <a:t>honoureth</a:t>
            </a:r>
            <a:r>
              <a:rPr lang="en-US" altLang="en-US" dirty="0">
                <a:latin typeface="Arial" panose="020B0604020202020204" pitchFamily="34" charset="0"/>
                <a:cs typeface="Arial" panose="020B0604020202020204" pitchFamily="34" charset="0"/>
              </a:rPr>
              <a:t> me with their lips; but their heart is far from me.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But in vain they do worship me, teaching for doctrines the commandments of men.</a:t>
            </a:r>
          </a:p>
          <a:p>
            <a:pPr algn="just" eaLnBrk="1" hangingPunct="1"/>
            <a:r>
              <a:rPr lang="en-US" altLang="en-US" b="1" dirty="0">
                <a:latin typeface="Arial" panose="020B0604020202020204" pitchFamily="34" charset="0"/>
                <a:cs typeface="Arial" panose="020B0604020202020204" pitchFamily="34" charset="0"/>
              </a:rPr>
              <a:t>Acts 7:51 KJV 51</a:t>
            </a:r>
            <a:r>
              <a:rPr lang="en-US" altLang="en-US" dirty="0">
                <a:latin typeface="Arial" panose="020B0604020202020204" pitchFamily="34" charset="0"/>
                <a:cs typeface="Arial" panose="020B0604020202020204" pitchFamily="34" charset="0"/>
              </a:rPr>
              <a:t> Ye </a:t>
            </a:r>
            <a:r>
              <a:rPr lang="en-US" altLang="en-US" dirty="0" err="1">
                <a:latin typeface="Arial" panose="020B0604020202020204" pitchFamily="34" charset="0"/>
                <a:cs typeface="Arial" panose="020B0604020202020204" pitchFamily="34" charset="0"/>
              </a:rPr>
              <a:t>stiffnecked</a:t>
            </a:r>
            <a:r>
              <a:rPr lang="en-US" altLang="en-US" dirty="0">
                <a:latin typeface="Arial" panose="020B0604020202020204" pitchFamily="34" charset="0"/>
                <a:cs typeface="Arial" panose="020B0604020202020204" pitchFamily="34" charset="0"/>
              </a:rPr>
              <a:t> and uncircumcised in heart and ears, ye do always resist the Holy Ghost: </a:t>
            </a:r>
            <a:r>
              <a:rPr lang="en-US" altLang="en-US" b="1" dirty="0">
                <a:latin typeface="Arial" panose="020B0604020202020204" pitchFamily="34" charset="0"/>
                <a:cs typeface="Arial" panose="020B0604020202020204" pitchFamily="34" charset="0"/>
              </a:rPr>
              <a:t>as your fathers did, so do ye</a:t>
            </a:r>
            <a:r>
              <a:rPr lang="en-US" altLang="en-US" dirty="0">
                <a:latin typeface="Arial" panose="020B0604020202020204" pitchFamily="34" charset="0"/>
                <a:cs typeface="Arial" panose="020B0604020202020204" pitchFamily="34" charset="0"/>
              </a:rPr>
              <a:t>.</a:t>
            </a:r>
          </a:p>
          <a:p>
            <a:pPr algn="just" eaLnBrk="1" hangingPunct="1"/>
            <a:r>
              <a:rPr lang="en-US" altLang="en-US" b="1" dirty="0">
                <a:latin typeface="Arial" panose="020B0604020202020204" pitchFamily="34" charset="0"/>
                <a:cs typeface="Arial" panose="020B0604020202020204" pitchFamily="34" charset="0"/>
              </a:rPr>
              <a:t>Acts 15:1 KJV 1 </a:t>
            </a:r>
            <a:r>
              <a:rPr lang="en-US" altLang="en-US" dirty="0">
                <a:latin typeface="Arial" panose="020B0604020202020204" pitchFamily="34" charset="0"/>
                <a:cs typeface="Arial" panose="020B0604020202020204" pitchFamily="34" charset="0"/>
              </a:rPr>
              <a:t>And certain men which came down from Judaea taught the brethren, and said, Except ye be circumcised after the manner of Moses, ye cannot be saved.</a:t>
            </a:r>
          </a:p>
          <a:p>
            <a:pPr algn="just" eaLnBrk="1" hangingPunct="1"/>
            <a:r>
              <a:rPr lang="en-US" altLang="en-US" b="1" dirty="0">
                <a:latin typeface="Arial" panose="020B0604020202020204" pitchFamily="34" charset="0"/>
                <a:cs typeface="Arial" panose="020B0604020202020204" pitchFamily="34" charset="0"/>
              </a:rPr>
              <a:t>Exodus 32:1-8 KJV 1 </a:t>
            </a:r>
            <a:r>
              <a:rPr lang="en-US" altLang="en-US" dirty="0">
                <a:latin typeface="Arial" panose="020B0604020202020204" pitchFamily="34" charset="0"/>
                <a:cs typeface="Arial" panose="020B0604020202020204" pitchFamily="34" charset="0"/>
              </a:rPr>
              <a:t>And when the people saw that Moses delayed to come down out of the mount, the people gathered themselves together unto Aaron, and said unto him, Up, make us gods, which shall go before us; for as for this Moses, the man that brought us up out of the land of Egypt, we wot not what is become of him. 2 And Aaron said unto them, Break off the golden earrings, which are in the ears of your wives, of your sons, and of your daughters, and bring them unto me. 3 And all the people brake off the golden earrings which were in their ears, and brought them unto Aaron. 4 And he received them at their hand, and fashioned it with a graving tool, after he had made it a molten calf: and they said, These be thy gods, O Israel, which brought thee up out of the land of Egypt. 5 And when Aaron saw it, he built an altar before it; and Aaron made proclamation, and said, To morrow is a feast to the LORD. 6 And they rose up early on the morrow, and offered burnt offerings, and brought peace offerings; and the people sat down to eat and to drink, and rose up to play. 7 And the LORD said unto Moses, Go, get thee down; for thy people, which thou </a:t>
            </a:r>
            <a:r>
              <a:rPr lang="en-US" altLang="en-US" dirty="0" err="1">
                <a:latin typeface="Arial" panose="020B0604020202020204" pitchFamily="34" charset="0"/>
                <a:cs typeface="Arial" panose="020B0604020202020204" pitchFamily="34" charset="0"/>
              </a:rPr>
              <a:t>broughtest</a:t>
            </a:r>
            <a:r>
              <a:rPr lang="en-US" altLang="en-US" dirty="0">
                <a:latin typeface="Arial" panose="020B0604020202020204" pitchFamily="34" charset="0"/>
                <a:cs typeface="Arial" panose="020B0604020202020204" pitchFamily="34" charset="0"/>
              </a:rPr>
              <a:t> out of the land of Egypt, have corrupted themselves: 8 They have turned aside quickly out of the way which I commanded them: they have made them a molten calf, and have worshipped it, and have sacrificed thereunto, and said, These be thy gods, O Israel, which have brought thee up out of the land of Egypt.</a:t>
            </a:r>
          </a:p>
          <a:p>
            <a:pPr algn="just" eaLnBrk="1" hangingPunct="1"/>
            <a:r>
              <a:rPr lang="en-US" altLang="en-US" b="1" dirty="0">
                <a:latin typeface="Arial" panose="020B0604020202020204" pitchFamily="34" charset="0"/>
                <a:cs typeface="Arial" panose="020B0604020202020204" pitchFamily="34" charset="0"/>
              </a:rPr>
              <a:t>Exodus 32:23-25 KJV 23 </a:t>
            </a:r>
            <a:r>
              <a:rPr lang="en-US" altLang="en-US" dirty="0">
                <a:latin typeface="Arial" panose="020B0604020202020204" pitchFamily="34" charset="0"/>
                <a:cs typeface="Arial" panose="020B0604020202020204" pitchFamily="34" charset="0"/>
              </a:rPr>
              <a:t>For they said unto me, Make us gods, which shall go before us: for as for this Moses, the man that brought us up out of the land of Egypt, we wot not what is become of him. 24 And I said unto them, Whosoever hath any gold, let them break it off. So they gave it me: then I cast it into the fire, and there came out this calf. 25 And when Moses saw that the people were naked.</a:t>
            </a:r>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4</a:t>
            </a:fld>
            <a:endParaRPr lang="en-US" altLang="en-US">
              <a:latin typeface="Times New Roman" panose="02020603050405020304" pitchFamily="18" charset="0"/>
            </a:endParaRPr>
          </a:p>
        </p:txBody>
      </p:sp>
      <p:sp>
        <p:nvSpPr>
          <p:cNvPr id="2" name="Date Placeholder 1">
            <a:extLst>
              <a:ext uri="{FF2B5EF4-FFF2-40B4-BE49-F238E27FC236}">
                <a16:creationId xmlns:a16="http://schemas.microsoft.com/office/drawing/2014/main" id="{32430FCF-2B0C-44B8-B888-B855A38DBD31}"/>
              </a:ext>
            </a:extLst>
          </p:cNvPr>
          <p:cNvSpPr>
            <a:spLocks noGrp="1"/>
          </p:cNvSpPr>
          <p:nvPr>
            <p:ph type="dt" idx="1"/>
          </p:nvPr>
        </p:nvSpPr>
        <p:spPr/>
        <p:txBody>
          <a:bodyPr/>
          <a:lstStyle/>
          <a:p>
            <a:pPr>
              <a:defRPr/>
            </a:pPr>
            <a:r>
              <a:rPr lang="en-US"/>
              <a:t>4/10/2022 PM</a:t>
            </a:r>
          </a:p>
        </p:txBody>
      </p:sp>
    </p:spTree>
    <p:extLst>
      <p:ext uri="{BB962C8B-B14F-4D97-AF65-F5344CB8AC3E}">
        <p14:creationId xmlns:p14="http://schemas.microsoft.com/office/powerpoint/2010/main" val="2467248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xfrm>
            <a:off x="-1" y="4321175"/>
            <a:ext cx="7313507" cy="52783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r>
              <a:rPr lang="en-US" altLang="en-US" b="1" dirty="0">
                <a:latin typeface="Arial" panose="020B0604020202020204" pitchFamily="34" charset="0"/>
                <a:cs typeface="Arial" panose="020B0604020202020204" pitchFamily="34" charset="0"/>
              </a:rPr>
              <a:t>Romans 10:17 KJV 17 </a:t>
            </a:r>
            <a:r>
              <a:rPr lang="en-US" altLang="en-US" dirty="0">
                <a:latin typeface="Arial" panose="020B0604020202020204" pitchFamily="34" charset="0"/>
                <a:cs typeface="Arial" panose="020B0604020202020204" pitchFamily="34" charset="0"/>
              </a:rPr>
              <a:t>So then faith cometh by hearing, and hearing by the word of God.</a:t>
            </a:r>
          </a:p>
          <a:p>
            <a:pPr algn="just" eaLnBrk="1" hangingPunct="1"/>
            <a:r>
              <a:rPr lang="en-US" altLang="en-US" b="1" dirty="0">
                <a:latin typeface="Arial" panose="020B0604020202020204" pitchFamily="34" charset="0"/>
                <a:cs typeface="Arial" panose="020B0604020202020204" pitchFamily="34" charset="0"/>
              </a:rPr>
              <a:t>Hebrews 11:6 KJV 6 </a:t>
            </a:r>
            <a:r>
              <a:rPr lang="en-US" altLang="en-US" dirty="0">
                <a:latin typeface="Arial" panose="020B0604020202020204" pitchFamily="34" charset="0"/>
                <a:cs typeface="Arial" panose="020B0604020202020204" pitchFamily="34" charset="0"/>
              </a:rPr>
              <a:t>But without faith it is impossible to please him: for he that cometh to God must believe that he is, and that he is a rewarder of them that diligently seek him.</a:t>
            </a:r>
          </a:p>
          <a:p>
            <a:pPr algn="just" eaLnBrk="1" hangingPunct="1"/>
            <a:r>
              <a:rPr lang="en-US" altLang="en-US" b="1" dirty="0">
                <a:latin typeface="Arial" panose="020B0604020202020204" pitchFamily="34" charset="0"/>
                <a:cs typeface="Arial" panose="020B0604020202020204" pitchFamily="34" charset="0"/>
              </a:rPr>
              <a:t>Colossians 3:17 KJV 17</a:t>
            </a:r>
            <a:r>
              <a:rPr lang="en-US" altLang="en-US" dirty="0">
                <a:latin typeface="Arial" panose="020B0604020202020204" pitchFamily="34" charset="0"/>
                <a:cs typeface="Arial" panose="020B0604020202020204" pitchFamily="34" charset="0"/>
              </a:rPr>
              <a:t> And whatsoever ye do in word or deed, do all in the name of the Lord Jesus, giving thanks to God and the Father by him.</a:t>
            </a:r>
          </a:p>
          <a:p>
            <a:pPr algn="just" eaLnBrk="1" hangingPunct="1"/>
            <a:r>
              <a:rPr lang="en-US" altLang="en-US" b="1" dirty="0">
                <a:latin typeface="Arial" panose="020B0604020202020204" pitchFamily="34" charset="0"/>
                <a:cs typeface="Arial" panose="020B0604020202020204" pitchFamily="34" charset="0"/>
              </a:rPr>
              <a:t>2 John 1:9-11 KJV 9 </a:t>
            </a:r>
            <a:r>
              <a:rPr lang="en-US" altLang="en-US" dirty="0">
                <a:latin typeface="Arial" panose="020B0604020202020204" pitchFamily="34" charset="0"/>
                <a:cs typeface="Arial" panose="020B0604020202020204" pitchFamily="34" charset="0"/>
              </a:rPr>
              <a:t>Whosoever </a:t>
            </a:r>
            <a:r>
              <a:rPr lang="en-US" altLang="en-US" dirty="0" err="1">
                <a:latin typeface="Arial" panose="020B0604020202020204" pitchFamily="34" charset="0"/>
                <a:cs typeface="Arial" panose="020B0604020202020204" pitchFamily="34" charset="0"/>
              </a:rPr>
              <a:t>transgresseth</a:t>
            </a:r>
            <a:r>
              <a:rPr lang="en-US" altLang="en-US" dirty="0">
                <a:latin typeface="Arial" panose="020B0604020202020204" pitchFamily="34" charset="0"/>
                <a:cs typeface="Arial" panose="020B0604020202020204" pitchFamily="34" charset="0"/>
              </a:rPr>
              <a:t>, and </a:t>
            </a:r>
            <a:r>
              <a:rPr lang="en-US" altLang="en-US" dirty="0" err="1">
                <a:latin typeface="Arial" panose="020B0604020202020204" pitchFamily="34" charset="0"/>
                <a:cs typeface="Arial" panose="020B0604020202020204" pitchFamily="34" charset="0"/>
              </a:rPr>
              <a:t>abideth</a:t>
            </a:r>
            <a:r>
              <a:rPr lang="en-US" altLang="en-US" dirty="0">
                <a:latin typeface="Arial" panose="020B0604020202020204" pitchFamily="34" charset="0"/>
                <a:cs typeface="Arial" panose="020B0604020202020204" pitchFamily="34" charset="0"/>
              </a:rPr>
              <a:t> not in the doctrine of Christ, hath not God. He that </a:t>
            </a:r>
            <a:r>
              <a:rPr lang="en-US" altLang="en-US" dirty="0" err="1">
                <a:latin typeface="Arial" panose="020B0604020202020204" pitchFamily="34" charset="0"/>
                <a:cs typeface="Arial" panose="020B0604020202020204" pitchFamily="34" charset="0"/>
              </a:rPr>
              <a:t>abideth</a:t>
            </a:r>
            <a:r>
              <a:rPr lang="en-US" altLang="en-US" dirty="0">
                <a:latin typeface="Arial" panose="020B0604020202020204" pitchFamily="34" charset="0"/>
                <a:cs typeface="Arial" panose="020B0604020202020204" pitchFamily="34" charset="0"/>
              </a:rPr>
              <a:t> in the doctrine of Christ, he hath both the Father and the Son. </a:t>
            </a:r>
            <a:r>
              <a:rPr lang="en-US" altLang="en-US" b="1" dirty="0">
                <a:latin typeface="Arial" panose="020B0604020202020204" pitchFamily="34" charset="0"/>
                <a:cs typeface="Arial" panose="020B0604020202020204" pitchFamily="34" charset="0"/>
              </a:rPr>
              <a:t>10</a:t>
            </a:r>
            <a:r>
              <a:rPr lang="en-US" altLang="en-US" dirty="0">
                <a:latin typeface="Arial" panose="020B0604020202020204" pitchFamily="34" charset="0"/>
                <a:cs typeface="Arial" panose="020B0604020202020204" pitchFamily="34" charset="0"/>
              </a:rPr>
              <a:t> If there come any unto you, and bring not this doctrine, receive him not into your house, neither bid him God speed: </a:t>
            </a:r>
            <a:r>
              <a:rPr lang="en-US" altLang="en-US" b="1" dirty="0">
                <a:latin typeface="Arial" panose="020B0604020202020204" pitchFamily="34" charset="0"/>
                <a:cs typeface="Arial" panose="020B0604020202020204" pitchFamily="34" charset="0"/>
              </a:rPr>
              <a:t>11 </a:t>
            </a:r>
            <a:r>
              <a:rPr lang="en-US" altLang="en-US" dirty="0">
                <a:latin typeface="Arial" panose="020B0604020202020204" pitchFamily="34" charset="0"/>
                <a:cs typeface="Arial" panose="020B0604020202020204" pitchFamily="34" charset="0"/>
              </a:rPr>
              <a:t>For he that </a:t>
            </a:r>
            <a:r>
              <a:rPr lang="en-US" altLang="en-US" dirty="0" err="1">
                <a:latin typeface="Arial" panose="020B0604020202020204" pitchFamily="34" charset="0"/>
                <a:cs typeface="Arial" panose="020B0604020202020204" pitchFamily="34" charset="0"/>
              </a:rPr>
              <a:t>biddeth</a:t>
            </a:r>
            <a:r>
              <a:rPr lang="en-US" altLang="en-US" dirty="0">
                <a:latin typeface="Arial" panose="020B0604020202020204" pitchFamily="34" charset="0"/>
                <a:cs typeface="Arial" panose="020B0604020202020204" pitchFamily="34" charset="0"/>
              </a:rPr>
              <a:t> him God speed is partaker of his evil deeds.</a:t>
            </a:r>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5</a:t>
            </a:fld>
            <a:endParaRPr lang="en-US" altLang="en-US">
              <a:latin typeface="Times New Roman" panose="02020603050405020304" pitchFamily="18" charset="0"/>
            </a:endParaRPr>
          </a:p>
        </p:txBody>
      </p:sp>
      <p:sp>
        <p:nvSpPr>
          <p:cNvPr id="2" name="Date Placeholder 1">
            <a:extLst>
              <a:ext uri="{FF2B5EF4-FFF2-40B4-BE49-F238E27FC236}">
                <a16:creationId xmlns:a16="http://schemas.microsoft.com/office/drawing/2014/main" id="{11473099-2E51-4293-856C-258CE20A8A4B}"/>
              </a:ext>
            </a:extLst>
          </p:cNvPr>
          <p:cNvSpPr>
            <a:spLocks noGrp="1"/>
          </p:cNvSpPr>
          <p:nvPr>
            <p:ph type="dt" idx="1"/>
          </p:nvPr>
        </p:nvSpPr>
        <p:spPr/>
        <p:txBody>
          <a:bodyPr/>
          <a:lstStyle/>
          <a:p>
            <a:pPr>
              <a:defRPr/>
            </a:pPr>
            <a:r>
              <a:rPr lang="en-US"/>
              <a:t>4/10/2022 PM</a:t>
            </a:r>
          </a:p>
        </p:txBody>
      </p:sp>
    </p:spTree>
    <p:extLst>
      <p:ext uri="{BB962C8B-B14F-4D97-AF65-F5344CB8AC3E}">
        <p14:creationId xmlns:p14="http://schemas.microsoft.com/office/powerpoint/2010/main" val="2366573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xfrm>
            <a:off x="-1" y="4321175"/>
            <a:ext cx="7313507" cy="52783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r>
              <a:rPr lang="en-US" altLang="en-US" b="1" dirty="0">
                <a:latin typeface="Arial" panose="020B0604020202020204" pitchFamily="34" charset="0"/>
                <a:cs typeface="Arial" panose="020B0604020202020204" pitchFamily="34" charset="0"/>
              </a:rPr>
              <a:t>2 Timothy 2:15 NKJV 15 </a:t>
            </a:r>
            <a:r>
              <a:rPr lang="en-US" altLang="en-US" dirty="0">
                <a:latin typeface="Arial" panose="020B0604020202020204" pitchFamily="34" charset="0"/>
                <a:cs typeface="Arial" panose="020B0604020202020204" pitchFamily="34" charset="0"/>
              </a:rPr>
              <a:t>Be diligent (study) to present yourself approved to God, a worker who does not need to be ashamed, rightly dividing the word of truth.</a:t>
            </a:r>
          </a:p>
          <a:p>
            <a:pPr algn="just" eaLnBrk="1" hangingPunct="1"/>
            <a:r>
              <a:rPr lang="en-US" altLang="en-US" b="1" dirty="0">
                <a:latin typeface="Arial" panose="020B0604020202020204" pitchFamily="34" charset="0"/>
                <a:cs typeface="Arial" panose="020B0604020202020204" pitchFamily="34" charset="0"/>
              </a:rPr>
              <a:t>Acts 17:11 KJV 11  </a:t>
            </a:r>
            <a:r>
              <a:rPr lang="en-US" altLang="en-US" dirty="0">
                <a:latin typeface="Arial" panose="020B0604020202020204" pitchFamily="34" charset="0"/>
                <a:cs typeface="Arial" panose="020B0604020202020204" pitchFamily="34" charset="0"/>
              </a:rPr>
              <a:t>These were more noble than those in Thessalonica, in that they received the word with all readiness of mind, and searched the scriptures daily, whether those things were so.</a:t>
            </a:r>
          </a:p>
          <a:p>
            <a:pPr algn="just" eaLnBrk="1" hangingPunct="1"/>
            <a:r>
              <a:rPr lang="en-US" altLang="en-US" b="1" dirty="0">
                <a:latin typeface="Arial" panose="020B0604020202020204" pitchFamily="34" charset="0"/>
                <a:cs typeface="Arial" panose="020B0604020202020204" pitchFamily="34" charset="0"/>
              </a:rPr>
              <a:t>Psalms 1:1-2 KJV 1 </a:t>
            </a:r>
            <a:r>
              <a:rPr lang="en-US" altLang="en-US" dirty="0">
                <a:latin typeface="Arial" panose="020B0604020202020204" pitchFamily="34" charset="0"/>
                <a:cs typeface="Arial" panose="020B0604020202020204" pitchFamily="34" charset="0"/>
              </a:rPr>
              <a:t>Blessed is the man that walketh not in the counsel of the ungodly, nor </a:t>
            </a:r>
            <a:r>
              <a:rPr lang="en-US" altLang="en-US" dirty="0" err="1">
                <a:latin typeface="Arial" panose="020B0604020202020204" pitchFamily="34" charset="0"/>
                <a:cs typeface="Arial" panose="020B0604020202020204" pitchFamily="34" charset="0"/>
              </a:rPr>
              <a:t>standeth</a:t>
            </a:r>
            <a:r>
              <a:rPr lang="en-US" altLang="en-US" dirty="0">
                <a:latin typeface="Arial" panose="020B0604020202020204" pitchFamily="34" charset="0"/>
                <a:cs typeface="Arial" panose="020B0604020202020204" pitchFamily="34" charset="0"/>
              </a:rPr>
              <a:t> in the way of sinners, nor </a:t>
            </a:r>
            <a:r>
              <a:rPr lang="en-US" altLang="en-US" dirty="0" err="1">
                <a:latin typeface="Arial" panose="020B0604020202020204" pitchFamily="34" charset="0"/>
                <a:cs typeface="Arial" panose="020B0604020202020204" pitchFamily="34" charset="0"/>
              </a:rPr>
              <a:t>sitteth</a:t>
            </a:r>
            <a:r>
              <a:rPr lang="en-US" altLang="en-US" dirty="0">
                <a:latin typeface="Arial" panose="020B0604020202020204" pitchFamily="34" charset="0"/>
                <a:cs typeface="Arial" panose="020B0604020202020204" pitchFamily="34" charset="0"/>
              </a:rPr>
              <a:t> in the seat of the scornful. {ungodly: or, wicked} 2 But his delight is in the law of the LORD; and in his law doth he meditate day and night.</a:t>
            </a:r>
          </a:p>
          <a:p>
            <a:pPr algn="just" eaLnBrk="1" hangingPunct="1"/>
            <a:r>
              <a:rPr lang="en-US" altLang="en-US" b="1" dirty="0">
                <a:latin typeface="Arial" panose="020B0604020202020204" pitchFamily="34" charset="0"/>
                <a:cs typeface="Arial" panose="020B0604020202020204" pitchFamily="34" charset="0"/>
              </a:rPr>
              <a:t>Hosea 4:6 KJV 6</a:t>
            </a:r>
            <a:r>
              <a:rPr lang="en-US" altLang="en-US" dirty="0">
                <a:latin typeface="Arial" panose="020B0604020202020204" pitchFamily="34" charset="0"/>
                <a:cs typeface="Arial" panose="020B0604020202020204" pitchFamily="34" charset="0"/>
              </a:rPr>
              <a:t> My people are destroyed for lack of knowledge: because thou hast rejected knowledge, I will also reject thee, that thou shalt be no priest to me: seeing thou hast forgotten the law of thy God, I will also forget thy children.</a:t>
            </a:r>
          </a:p>
          <a:p>
            <a:pPr algn="just" eaLnBrk="1" hangingPunct="1"/>
            <a:r>
              <a:rPr lang="en-US" altLang="en-US" b="1" dirty="0">
                <a:latin typeface="Arial" panose="020B0604020202020204" pitchFamily="34" charset="0"/>
                <a:cs typeface="Arial" panose="020B0604020202020204" pitchFamily="34" charset="0"/>
              </a:rPr>
              <a:t>Acts 3:17 KJV 17 </a:t>
            </a:r>
            <a:r>
              <a:rPr lang="en-US" altLang="en-US" dirty="0">
                <a:latin typeface="Arial" panose="020B0604020202020204" pitchFamily="34" charset="0"/>
                <a:cs typeface="Arial" panose="020B0604020202020204" pitchFamily="34" charset="0"/>
              </a:rPr>
              <a:t>And now, brethren, I wot that through ignorance ye did it, as did also your rulers.</a:t>
            </a:r>
          </a:p>
          <a:p>
            <a:pPr algn="just" eaLnBrk="1" hangingPunct="1"/>
            <a:r>
              <a:rPr lang="en-US" altLang="en-US" b="1" dirty="0">
                <a:latin typeface="Arial" panose="020B0604020202020204" pitchFamily="34" charset="0"/>
                <a:cs typeface="Arial" panose="020B0604020202020204" pitchFamily="34" charset="0"/>
              </a:rPr>
              <a:t>2 Corinthians 2:11 KJV 11 </a:t>
            </a:r>
            <a:r>
              <a:rPr lang="en-US" altLang="en-US" dirty="0">
                <a:latin typeface="Arial" panose="020B0604020202020204" pitchFamily="34" charset="0"/>
                <a:cs typeface="Arial" panose="020B0604020202020204" pitchFamily="34" charset="0"/>
              </a:rPr>
              <a:t>Lest Satan should get an advantage of us: for we are not ignorant of his devices.</a:t>
            </a:r>
          </a:p>
          <a:p>
            <a:pPr algn="just" eaLnBrk="1" hangingPunct="1"/>
            <a:r>
              <a:rPr lang="en-US" altLang="en-US" b="1" dirty="0">
                <a:latin typeface="Arial" panose="020B0604020202020204" pitchFamily="34" charset="0"/>
                <a:cs typeface="Arial" panose="020B0604020202020204" pitchFamily="34" charset="0"/>
              </a:rPr>
              <a:t>2 Timothy 2:25-26 KJV 25 </a:t>
            </a:r>
            <a:r>
              <a:rPr lang="en-US" altLang="en-US" dirty="0">
                <a:latin typeface="Arial" panose="020B0604020202020204" pitchFamily="34" charset="0"/>
                <a:cs typeface="Arial" panose="020B0604020202020204" pitchFamily="34" charset="0"/>
              </a:rPr>
              <a:t>In meekness instructing those that oppose themselves; if God peradventure will give them repentance to the acknowledging of the truth; 26 And that they may recover themselves out of the snare of the devil, who are taken captive by him at his will.</a:t>
            </a:r>
          </a:p>
          <a:p>
            <a:pPr algn="just" eaLnBrk="1" hangingPunct="1"/>
            <a:r>
              <a:rPr lang="en-US" altLang="en-US" b="1" dirty="0">
                <a:latin typeface="Arial" panose="020B0604020202020204" pitchFamily="34" charset="0"/>
                <a:cs typeface="Arial" panose="020B0604020202020204" pitchFamily="34" charset="0"/>
              </a:rPr>
              <a:t>1 John 2:14-17 KJV 14 </a:t>
            </a:r>
            <a:r>
              <a:rPr lang="en-US" altLang="en-US" dirty="0">
                <a:latin typeface="Arial" panose="020B0604020202020204" pitchFamily="34" charset="0"/>
                <a:cs typeface="Arial" panose="020B0604020202020204" pitchFamily="34" charset="0"/>
              </a:rPr>
              <a:t>I have written unto you, fathers, because ye have known him that is from the beginning. I have written unto you, young men, because ye are strong, and the word of God </a:t>
            </a:r>
            <a:r>
              <a:rPr lang="en-US" altLang="en-US" dirty="0" err="1">
                <a:latin typeface="Arial" panose="020B0604020202020204" pitchFamily="34" charset="0"/>
                <a:cs typeface="Arial" panose="020B0604020202020204" pitchFamily="34" charset="0"/>
              </a:rPr>
              <a:t>abideth</a:t>
            </a:r>
            <a:r>
              <a:rPr lang="en-US" altLang="en-US" dirty="0">
                <a:latin typeface="Arial" panose="020B0604020202020204" pitchFamily="34" charset="0"/>
                <a:cs typeface="Arial" panose="020B0604020202020204" pitchFamily="34" charset="0"/>
              </a:rPr>
              <a:t> in you, and ye have overcome the wicked one. 15 Love not the world, neither the things that are in the world. If any man love the world, the love of the Father is not in him. 16 For all that is in the world, the lust of the flesh, and the lust of the eyes, and the pride of life, is not of the Father, but is of the world. 17 And the world </a:t>
            </a:r>
            <a:r>
              <a:rPr lang="en-US" altLang="en-US" dirty="0" err="1">
                <a:latin typeface="Arial" panose="020B0604020202020204" pitchFamily="34" charset="0"/>
                <a:cs typeface="Arial" panose="020B0604020202020204" pitchFamily="34" charset="0"/>
              </a:rPr>
              <a:t>passeth</a:t>
            </a:r>
            <a:r>
              <a:rPr lang="en-US" altLang="en-US" dirty="0">
                <a:latin typeface="Arial" panose="020B0604020202020204" pitchFamily="34" charset="0"/>
                <a:cs typeface="Arial" panose="020B0604020202020204" pitchFamily="34" charset="0"/>
              </a:rPr>
              <a:t> away, and the lust thereof: but he that doeth the will of God </a:t>
            </a:r>
            <a:r>
              <a:rPr lang="en-US" altLang="en-US" dirty="0" err="1">
                <a:latin typeface="Arial" panose="020B0604020202020204" pitchFamily="34" charset="0"/>
                <a:cs typeface="Arial" panose="020B0604020202020204" pitchFamily="34" charset="0"/>
              </a:rPr>
              <a:t>abideth</a:t>
            </a:r>
            <a:r>
              <a:rPr lang="en-US" altLang="en-US" dirty="0">
                <a:latin typeface="Arial" panose="020B0604020202020204" pitchFamily="34" charset="0"/>
                <a:cs typeface="Arial" panose="020B0604020202020204" pitchFamily="34" charset="0"/>
              </a:rPr>
              <a:t> for ever.</a:t>
            </a:r>
          </a:p>
          <a:p>
            <a:pPr eaLnBrk="1" hangingPunct="1"/>
            <a:endParaRPr lang="en-US" altLang="en-US" dirty="0"/>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6</a:t>
            </a:fld>
            <a:endParaRPr lang="en-US" altLang="en-US">
              <a:latin typeface="Times New Roman" panose="02020603050405020304" pitchFamily="18" charset="0"/>
            </a:endParaRPr>
          </a:p>
        </p:txBody>
      </p:sp>
      <p:sp>
        <p:nvSpPr>
          <p:cNvPr id="2" name="Date Placeholder 1">
            <a:extLst>
              <a:ext uri="{FF2B5EF4-FFF2-40B4-BE49-F238E27FC236}">
                <a16:creationId xmlns:a16="http://schemas.microsoft.com/office/drawing/2014/main" id="{14455A7A-885D-4359-B234-EF578C778E23}"/>
              </a:ext>
            </a:extLst>
          </p:cNvPr>
          <p:cNvSpPr>
            <a:spLocks noGrp="1"/>
          </p:cNvSpPr>
          <p:nvPr>
            <p:ph type="dt" idx="1"/>
          </p:nvPr>
        </p:nvSpPr>
        <p:spPr/>
        <p:txBody>
          <a:bodyPr/>
          <a:lstStyle/>
          <a:p>
            <a:pPr>
              <a:defRPr/>
            </a:pPr>
            <a:r>
              <a:rPr lang="en-US"/>
              <a:t>4/10/2022 PM</a:t>
            </a:r>
          </a:p>
        </p:txBody>
      </p:sp>
    </p:spTree>
    <p:extLst>
      <p:ext uri="{BB962C8B-B14F-4D97-AF65-F5344CB8AC3E}">
        <p14:creationId xmlns:p14="http://schemas.microsoft.com/office/powerpoint/2010/main" val="184608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xfrm>
            <a:off x="1" y="4321175"/>
            <a:ext cx="7313506" cy="52783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r>
              <a:rPr lang="en-US" altLang="en-US" b="1" dirty="0">
                <a:latin typeface="Arial" panose="020B0604020202020204" pitchFamily="34" charset="0"/>
                <a:cs typeface="Arial" panose="020B0604020202020204" pitchFamily="34" charset="0"/>
              </a:rPr>
              <a:t>Matthew 4:1-11 KJV 1 </a:t>
            </a:r>
            <a:r>
              <a:rPr lang="en-US" altLang="en-US" dirty="0">
                <a:latin typeface="Arial" panose="020B0604020202020204" pitchFamily="34" charset="0"/>
                <a:cs typeface="Arial" panose="020B0604020202020204" pitchFamily="34" charset="0"/>
              </a:rPr>
              <a:t>Then was Jesus led up of the Spirit into the wilderness to be tempted of the devil. 2 And when he had fasted forty days and forty nights, he was afterward an </a:t>
            </a:r>
            <a:r>
              <a:rPr lang="en-US" altLang="en-US" dirty="0" err="1">
                <a:latin typeface="Arial" panose="020B0604020202020204" pitchFamily="34" charset="0"/>
                <a:cs typeface="Arial" panose="020B0604020202020204" pitchFamily="34" charset="0"/>
              </a:rPr>
              <a:t>hungred</a:t>
            </a:r>
            <a:r>
              <a:rPr lang="en-US" altLang="en-US" dirty="0">
                <a:latin typeface="Arial" panose="020B0604020202020204" pitchFamily="34" charset="0"/>
                <a:cs typeface="Arial" panose="020B0604020202020204" pitchFamily="34" charset="0"/>
              </a:rPr>
              <a:t>. 3 And when the tempter came to him, he said, If thou be the Son of God, command that these stones be made bread. 4 But he answered and said, It is written, Man shall not live by bread alone, but by every word that </a:t>
            </a:r>
            <a:r>
              <a:rPr lang="en-US" altLang="en-US" dirty="0" err="1">
                <a:latin typeface="Arial" panose="020B0604020202020204" pitchFamily="34" charset="0"/>
                <a:cs typeface="Arial" panose="020B0604020202020204" pitchFamily="34" charset="0"/>
              </a:rPr>
              <a:t>proceedeth</a:t>
            </a:r>
            <a:r>
              <a:rPr lang="en-US" altLang="en-US" dirty="0">
                <a:latin typeface="Arial" panose="020B0604020202020204" pitchFamily="34" charset="0"/>
                <a:cs typeface="Arial" panose="020B0604020202020204" pitchFamily="34" charset="0"/>
              </a:rPr>
              <a:t> out of the mouth of God. 5 Then the devil taketh him up into the holy city, and </a:t>
            </a:r>
            <a:r>
              <a:rPr lang="en-US" altLang="en-US" dirty="0" err="1">
                <a:latin typeface="Arial" panose="020B0604020202020204" pitchFamily="34" charset="0"/>
                <a:cs typeface="Arial" panose="020B0604020202020204" pitchFamily="34" charset="0"/>
              </a:rPr>
              <a:t>setteth</a:t>
            </a:r>
            <a:r>
              <a:rPr lang="en-US" altLang="en-US" dirty="0">
                <a:latin typeface="Arial" panose="020B0604020202020204" pitchFamily="34" charset="0"/>
                <a:cs typeface="Arial" panose="020B0604020202020204" pitchFamily="34" charset="0"/>
              </a:rPr>
              <a:t> him on a pinnacle of the temple, 6 And saith unto him, If thou be the Son of God, cast thyself down: for it is written, He shall give his angels charge concerning thee: and in their hands they shall bear thee up, lest at any time thou dash thy foot against a stone. 7 Jesus said unto him, It is written again, Thou shalt not tempt the Lord thy God. {tempt: or, try, or, put to trial, or, proof} 8 Again, the devil taketh him up into an exceeding high mountain, and </a:t>
            </a:r>
            <a:r>
              <a:rPr lang="en-US" altLang="en-US" dirty="0" err="1">
                <a:latin typeface="Arial" panose="020B0604020202020204" pitchFamily="34" charset="0"/>
                <a:cs typeface="Arial" panose="020B0604020202020204" pitchFamily="34" charset="0"/>
              </a:rPr>
              <a:t>sheweth</a:t>
            </a:r>
            <a:r>
              <a:rPr lang="en-US" altLang="en-US" dirty="0">
                <a:latin typeface="Arial" panose="020B0604020202020204" pitchFamily="34" charset="0"/>
                <a:cs typeface="Arial" panose="020B0604020202020204" pitchFamily="34" charset="0"/>
              </a:rPr>
              <a:t> him all the kingdoms of the world, and the glory of them; 9 And saith unto him, All these things will I give thee, if thou wilt fall down and worship me. 10 Then saith Jesus unto him, Get thee hence, Satan: for it is written, Thou shalt worship the Lord thy God, and him only shalt thou serve. 11 Then the devil </a:t>
            </a:r>
            <a:r>
              <a:rPr lang="en-US" altLang="en-US" dirty="0" err="1">
                <a:latin typeface="Arial" panose="020B0604020202020204" pitchFamily="34" charset="0"/>
                <a:cs typeface="Arial" panose="020B0604020202020204" pitchFamily="34" charset="0"/>
              </a:rPr>
              <a:t>leaveth</a:t>
            </a:r>
            <a:r>
              <a:rPr lang="en-US" altLang="en-US" dirty="0">
                <a:latin typeface="Arial" panose="020B0604020202020204" pitchFamily="34" charset="0"/>
                <a:cs typeface="Arial" panose="020B0604020202020204" pitchFamily="34" charset="0"/>
              </a:rPr>
              <a:t> him, and, behold, angels came and ministered unto him.</a:t>
            </a:r>
          </a:p>
          <a:p>
            <a:pPr algn="just" eaLnBrk="1" hangingPunct="1"/>
            <a:r>
              <a:rPr lang="en-US" altLang="en-US" b="1" dirty="0">
                <a:latin typeface="Arial" panose="020B0604020202020204" pitchFamily="34" charset="0"/>
                <a:cs typeface="Arial" panose="020B0604020202020204" pitchFamily="34" charset="0"/>
              </a:rPr>
              <a:t>Matthew 19:1-9 KJV 1 </a:t>
            </a:r>
            <a:r>
              <a:rPr lang="en-US" altLang="en-US" dirty="0">
                <a:latin typeface="Arial" panose="020B0604020202020204" pitchFamily="34" charset="0"/>
                <a:cs typeface="Arial" panose="020B0604020202020204" pitchFamily="34" charset="0"/>
              </a:rPr>
              <a:t>And it came to pass, that when Jesus had finished these sayings, he departed from Galilee, and came into the coasts of Judaea beyond Jordan; 2 And great multitudes followed him; and he healed them there. 3 The Pharisees also came unto him, tempting him, and saying unto him, Is it lawful for a man to put away his wife for every cause? 4 And he answered and said unto them, Have ye not read, that he which made them at the beginning made them male and female, 5 And said, For this cause shall a man leave father and mother, and shall cleave to his wife: and they twain shall be one flesh? 6 Wherefore they are no more twain, but one flesh. What therefore God hath joined together, let not man put asunder. 7 They say unto him, Why did Moses then command to give a writing of divorcement, and to put her away? 8 He saith unto them, Moses because of the hardness of your hearts suffered you to put away your wives: but from the beginning it was not so. 9 And I say unto you, Whosoever shall put away his wife, except it be for fornication, and shall marry another, </a:t>
            </a:r>
            <a:r>
              <a:rPr lang="en-US" altLang="en-US" dirty="0" err="1">
                <a:latin typeface="Arial" panose="020B0604020202020204" pitchFamily="34" charset="0"/>
                <a:cs typeface="Arial" panose="020B0604020202020204" pitchFamily="34" charset="0"/>
              </a:rPr>
              <a:t>committeth</a:t>
            </a:r>
            <a:r>
              <a:rPr lang="en-US" altLang="en-US" dirty="0">
                <a:latin typeface="Arial" panose="020B0604020202020204" pitchFamily="34" charset="0"/>
                <a:cs typeface="Arial" panose="020B0604020202020204" pitchFamily="34" charset="0"/>
              </a:rPr>
              <a:t> adultery: and whoso </a:t>
            </a:r>
            <a:r>
              <a:rPr lang="en-US" altLang="en-US" dirty="0" err="1">
                <a:latin typeface="Arial" panose="020B0604020202020204" pitchFamily="34" charset="0"/>
                <a:cs typeface="Arial" panose="020B0604020202020204" pitchFamily="34" charset="0"/>
              </a:rPr>
              <a:t>marrieth</a:t>
            </a:r>
            <a:r>
              <a:rPr lang="en-US" altLang="en-US" dirty="0">
                <a:latin typeface="Arial" panose="020B0604020202020204" pitchFamily="34" charset="0"/>
                <a:cs typeface="Arial" panose="020B0604020202020204" pitchFamily="34" charset="0"/>
              </a:rPr>
              <a:t> her which is put away doth commit adultery.</a:t>
            </a:r>
          </a:p>
          <a:p>
            <a:pPr algn="just" eaLnBrk="1" hangingPunct="1"/>
            <a:r>
              <a:rPr lang="en-US" altLang="en-US" b="1" dirty="0">
                <a:latin typeface="Arial" panose="020B0604020202020204" pitchFamily="34" charset="0"/>
                <a:cs typeface="Arial" panose="020B0604020202020204" pitchFamily="34" charset="0"/>
              </a:rPr>
              <a:t>Matthew 19:16-22 KJV 16 </a:t>
            </a:r>
            <a:r>
              <a:rPr lang="en-US" altLang="en-US" dirty="0">
                <a:latin typeface="Arial" panose="020B0604020202020204" pitchFamily="34" charset="0"/>
                <a:cs typeface="Arial" panose="020B0604020202020204" pitchFamily="34" charset="0"/>
              </a:rPr>
              <a:t>And, behold, one came and said unto him, Good Master, what good thing shall I do, that I may have eternal life? 17 And he said unto him, Why </a:t>
            </a:r>
            <a:r>
              <a:rPr lang="en-US" altLang="en-US" dirty="0" err="1">
                <a:latin typeface="Arial" panose="020B0604020202020204" pitchFamily="34" charset="0"/>
                <a:cs typeface="Arial" panose="020B0604020202020204" pitchFamily="34" charset="0"/>
              </a:rPr>
              <a:t>callest</a:t>
            </a:r>
            <a:r>
              <a:rPr lang="en-US" altLang="en-US" dirty="0">
                <a:latin typeface="Arial" panose="020B0604020202020204" pitchFamily="34" charset="0"/>
                <a:cs typeface="Arial" panose="020B0604020202020204" pitchFamily="34" charset="0"/>
              </a:rPr>
              <a:t> thou me good? there is none good but one, that is, God: but if thou wilt enter into life, keep the commandments. 18 He saith unto him, Which? Jesus said, Thou shalt do no murder, Thou shalt not commit adultery, Thou shalt not steal, Thou shalt not bear false witness, 19 </a:t>
            </a:r>
            <a:r>
              <a:rPr lang="en-US" altLang="en-US" dirty="0" err="1">
                <a:latin typeface="Arial" panose="020B0604020202020204" pitchFamily="34" charset="0"/>
                <a:cs typeface="Arial" panose="020B0604020202020204" pitchFamily="34" charset="0"/>
              </a:rPr>
              <a:t>Honour</a:t>
            </a:r>
            <a:r>
              <a:rPr lang="en-US" altLang="en-US" dirty="0">
                <a:latin typeface="Arial" panose="020B0604020202020204" pitchFamily="34" charset="0"/>
                <a:cs typeface="Arial" panose="020B0604020202020204" pitchFamily="34" charset="0"/>
              </a:rPr>
              <a:t> thy father and thy mother: and, Thou shalt love thy </a:t>
            </a:r>
            <a:r>
              <a:rPr lang="en-US" altLang="en-US" dirty="0" err="1">
                <a:latin typeface="Arial" panose="020B0604020202020204" pitchFamily="34" charset="0"/>
                <a:cs typeface="Arial" panose="020B0604020202020204" pitchFamily="34" charset="0"/>
              </a:rPr>
              <a:t>neighbour</a:t>
            </a:r>
            <a:r>
              <a:rPr lang="en-US" altLang="en-US" dirty="0">
                <a:latin typeface="Arial" panose="020B0604020202020204" pitchFamily="34" charset="0"/>
                <a:cs typeface="Arial" panose="020B0604020202020204" pitchFamily="34" charset="0"/>
              </a:rPr>
              <a:t> as thyself. 20 The young man saith unto him, All these things have I kept from my youth up: what lack I yet? 21 Jesus said unto him, If thou wilt be perfect, go and sell that thou hast, and give to the poor, and thou shalt have treasure in heaven: and come and follow me. 22 But when the young man heard that saying, he went away sorrowful: for he had great possessions.</a:t>
            </a:r>
          </a:p>
          <a:p>
            <a:pPr algn="just" eaLnBrk="1" hangingPunct="1"/>
            <a:r>
              <a:rPr lang="en-US" altLang="en-US" b="1" dirty="0">
                <a:latin typeface="Arial" panose="020B0604020202020204" pitchFamily="34" charset="0"/>
                <a:cs typeface="Arial" panose="020B0604020202020204" pitchFamily="34" charset="0"/>
              </a:rPr>
              <a:t>John 1:19-28 KJV 19 </a:t>
            </a:r>
            <a:r>
              <a:rPr lang="en-US" altLang="en-US" dirty="0">
                <a:latin typeface="Arial" panose="020B0604020202020204" pitchFamily="34" charset="0"/>
                <a:cs typeface="Arial" panose="020B0604020202020204" pitchFamily="34" charset="0"/>
              </a:rPr>
              <a:t>And this is the record of John, when the Jews sent priests and Levites from Jerusalem to ask him, Who art thou? 20 And he confessed, and denied not; but confessed, I am not the Christ. 21 And they asked him, What then? Art thou Elias? And he saith, I am not. Art thou that prophet? And he answered, No. {that prophet: or, a prophet?} 22 Then said they unto him, Who art thou? that we may give an answer to them that sent us. What sayest thou of thyself? 23 He said, I am the voice of one crying in the wilderness, Make straight the way of the Lord, as said the prophet Esaias. 24 And they which were sent were of the Pharisees. 25 And they asked him, and said unto him, Why </a:t>
            </a:r>
            <a:r>
              <a:rPr lang="en-US" altLang="en-US" dirty="0" err="1">
                <a:latin typeface="Arial" panose="020B0604020202020204" pitchFamily="34" charset="0"/>
                <a:cs typeface="Arial" panose="020B0604020202020204" pitchFamily="34" charset="0"/>
              </a:rPr>
              <a:t>baptizest</a:t>
            </a:r>
            <a:r>
              <a:rPr lang="en-US" altLang="en-US" dirty="0">
                <a:latin typeface="Arial" panose="020B0604020202020204" pitchFamily="34" charset="0"/>
                <a:cs typeface="Arial" panose="020B0604020202020204" pitchFamily="34" charset="0"/>
              </a:rPr>
              <a:t> thou then, if thou be not that Christ, nor Elias, neither that prophet? 26 John answered them, saying, I baptize with water: but there </a:t>
            </a:r>
            <a:r>
              <a:rPr lang="en-US" altLang="en-US" dirty="0" err="1">
                <a:latin typeface="Arial" panose="020B0604020202020204" pitchFamily="34" charset="0"/>
                <a:cs typeface="Arial" panose="020B0604020202020204" pitchFamily="34" charset="0"/>
              </a:rPr>
              <a:t>standeth</a:t>
            </a:r>
            <a:r>
              <a:rPr lang="en-US" altLang="en-US" dirty="0">
                <a:latin typeface="Arial" panose="020B0604020202020204" pitchFamily="34" charset="0"/>
                <a:cs typeface="Arial" panose="020B0604020202020204" pitchFamily="34" charset="0"/>
              </a:rPr>
              <a:t> one among you, whom ye know not; 27 He it is, who coming after me is preferred before me, whose shoe's latchet I am not worthy to unloose. 28 These things were done in Bethabara beyond Jordan, where John was baptizing.</a:t>
            </a:r>
          </a:p>
          <a:p>
            <a:pPr algn="just" eaLnBrk="1" hangingPunct="1"/>
            <a:r>
              <a:rPr lang="en-US" altLang="en-US" b="1" dirty="0">
                <a:latin typeface="Arial" panose="020B0604020202020204" pitchFamily="34" charset="0"/>
                <a:cs typeface="Arial" panose="020B0604020202020204" pitchFamily="34" charset="0"/>
              </a:rPr>
              <a:t>Acts 2:7-38</a:t>
            </a:r>
          </a:p>
          <a:p>
            <a:pPr algn="just" eaLnBrk="1" hangingPunct="1"/>
            <a:r>
              <a:rPr lang="en-US" altLang="en-US" b="1" dirty="0">
                <a:latin typeface="Arial" panose="020B0604020202020204" pitchFamily="34" charset="0"/>
                <a:cs typeface="Arial" panose="020B0604020202020204" pitchFamily="34" charset="0"/>
              </a:rPr>
              <a:t>Acts 16:25-34 KJV 25</a:t>
            </a:r>
            <a:r>
              <a:rPr lang="en-US" altLang="en-US" b="0" dirty="0">
                <a:latin typeface="Arial" panose="020B0604020202020204" pitchFamily="34" charset="0"/>
                <a:cs typeface="Arial" panose="020B0604020202020204" pitchFamily="34" charset="0"/>
              </a:rPr>
              <a:t> And at midnight Paul and Silas prayed, and sang praises unto God: and the prisoners heard them. 26 And suddenly there was a great earthquake, so that the foundations of the prison were shaken: and immediately all the doors were opened, and every one's bands were loosed. 27 And the keeper of the prison awaking out of his sleep, and seeing the prison doors open, he drew out his sword, and would have killed himself, supposing that the prisoners had been fled. 28 But Paul cried with a loud voice, saying, Do thyself no harm: for we are all here. 29 Then he called for a light, and sprang in, and came trembling, and fell down before Paul and Silas, 30 And brought them out, and said, Sirs, what must I do to be saved? 31 And they said, Believe on the Lord Jesus Christ, and thou shalt be saved, and thy house. 32 And they spake unto him the word of the Lord, and to all that were in his house. 33 And he took them the same hour of the night, and washed their stripes; and was baptized, he and all his, straightway. 34 And when he had brought them into his house, he set meat before them, and rejoiced, believing in God with all his house.</a:t>
            </a:r>
          </a:p>
          <a:p>
            <a:pPr eaLnBrk="1" hangingPunct="1"/>
            <a:endParaRPr lang="en-US" altLang="en-US" dirty="0"/>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7</a:t>
            </a:fld>
            <a:endParaRPr lang="en-US" altLang="en-US">
              <a:latin typeface="Times New Roman" panose="02020603050405020304" pitchFamily="18" charset="0"/>
            </a:endParaRPr>
          </a:p>
        </p:txBody>
      </p:sp>
      <p:sp>
        <p:nvSpPr>
          <p:cNvPr id="2" name="Date Placeholder 1">
            <a:extLst>
              <a:ext uri="{FF2B5EF4-FFF2-40B4-BE49-F238E27FC236}">
                <a16:creationId xmlns:a16="http://schemas.microsoft.com/office/drawing/2014/main" id="{5830AB33-1171-4E38-A359-669CFFA78D92}"/>
              </a:ext>
            </a:extLst>
          </p:cNvPr>
          <p:cNvSpPr>
            <a:spLocks noGrp="1"/>
          </p:cNvSpPr>
          <p:nvPr>
            <p:ph type="dt" idx="1"/>
          </p:nvPr>
        </p:nvSpPr>
        <p:spPr/>
        <p:txBody>
          <a:bodyPr/>
          <a:lstStyle/>
          <a:p>
            <a:pPr>
              <a:defRPr/>
            </a:pPr>
            <a:r>
              <a:rPr lang="en-US"/>
              <a:t>4/10/2022 PM</a:t>
            </a:r>
          </a:p>
        </p:txBody>
      </p:sp>
    </p:spTree>
    <p:extLst>
      <p:ext uri="{BB962C8B-B14F-4D97-AF65-F5344CB8AC3E}">
        <p14:creationId xmlns:p14="http://schemas.microsoft.com/office/powerpoint/2010/main" val="2249503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xfrm>
            <a:off x="0" y="4321175"/>
            <a:ext cx="7315200" cy="52783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r>
              <a:rPr lang="en-US" altLang="en-US" b="1" dirty="0">
                <a:latin typeface="Arial" panose="020B0604020202020204" pitchFamily="34" charset="0"/>
                <a:cs typeface="Arial" panose="020B0604020202020204" pitchFamily="34" charset="0"/>
              </a:rPr>
              <a:t>Philippians 1:17 KJV 1</a:t>
            </a:r>
            <a:r>
              <a:rPr lang="en-US" altLang="en-US" dirty="0">
                <a:latin typeface="Arial" panose="020B0604020202020204" pitchFamily="34" charset="0"/>
                <a:cs typeface="Arial" panose="020B0604020202020204" pitchFamily="34" charset="0"/>
              </a:rPr>
              <a:t>7 But the other of love, knowing that I am set for the </a:t>
            </a:r>
            <a:r>
              <a:rPr lang="en-US" altLang="en-US" dirty="0" err="1">
                <a:latin typeface="Arial" panose="020B0604020202020204" pitchFamily="34" charset="0"/>
                <a:cs typeface="Arial" panose="020B0604020202020204" pitchFamily="34" charset="0"/>
              </a:rPr>
              <a:t>defence</a:t>
            </a:r>
            <a:r>
              <a:rPr lang="en-US" altLang="en-US" dirty="0">
                <a:latin typeface="Arial" panose="020B0604020202020204" pitchFamily="34" charset="0"/>
                <a:cs typeface="Arial" panose="020B0604020202020204" pitchFamily="34" charset="0"/>
              </a:rPr>
              <a:t> of the gospel.</a:t>
            </a:r>
          </a:p>
          <a:p>
            <a:pPr algn="just" eaLnBrk="1" hangingPunct="1"/>
            <a:r>
              <a:rPr lang="en-US" altLang="en-US" b="1" dirty="0">
                <a:latin typeface="Arial" panose="020B0604020202020204" pitchFamily="34" charset="0"/>
                <a:cs typeface="Arial" panose="020B0604020202020204" pitchFamily="34" charset="0"/>
              </a:rPr>
              <a:t>Jude 1:3 KJV 3 </a:t>
            </a:r>
            <a:r>
              <a:rPr lang="en-US" altLang="en-US" dirty="0">
                <a:latin typeface="Arial" panose="020B0604020202020204" pitchFamily="34" charset="0"/>
                <a:cs typeface="Arial" panose="020B0604020202020204" pitchFamily="34" charset="0"/>
              </a:rPr>
              <a:t>Beloved, when I gave all diligence to write unto you of the common salvation, it was needful for me to write unto you, and exhort you that ye should earnestly contend for the faith which was once delivered unto the saints.</a:t>
            </a:r>
          </a:p>
          <a:p>
            <a:pPr algn="just" eaLnBrk="1" hangingPunct="1"/>
            <a:r>
              <a:rPr lang="en-US" altLang="en-US" b="1" dirty="0">
                <a:latin typeface="Arial" panose="020B0604020202020204" pitchFamily="34" charset="0"/>
                <a:cs typeface="Arial" panose="020B0604020202020204" pitchFamily="34" charset="0"/>
              </a:rPr>
              <a:t>Acts 6:9-10 KJV 9 </a:t>
            </a:r>
            <a:r>
              <a:rPr lang="en-US" altLang="en-US" dirty="0">
                <a:latin typeface="Arial" panose="020B0604020202020204" pitchFamily="34" charset="0"/>
                <a:cs typeface="Arial" panose="020B0604020202020204" pitchFamily="34" charset="0"/>
              </a:rPr>
              <a:t>Then there arose certain of the synagogue, which is called the synagogue of the Libertines, and </a:t>
            </a:r>
            <a:r>
              <a:rPr lang="en-US" altLang="en-US" dirty="0" err="1">
                <a:latin typeface="Arial" panose="020B0604020202020204" pitchFamily="34" charset="0"/>
                <a:cs typeface="Arial" panose="020B0604020202020204" pitchFamily="34" charset="0"/>
              </a:rPr>
              <a:t>Cyrenians</a:t>
            </a:r>
            <a:r>
              <a:rPr lang="en-US" altLang="en-US" dirty="0">
                <a:latin typeface="Arial" panose="020B0604020202020204" pitchFamily="34" charset="0"/>
                <a:cs typeface="Arial" panose="020B0604020202020204" pitchFamily="34" charset="0"/>
              </a:rPr>
              <a:t>, and Alexandrians, and of them of Cilicia and of Asia, disputing with Stephen. 10 And they were not able to resist the wisdom and the spirit by which he spake.</a:t>
            </a:r>
          </a:p>
          <a:p>
            <a:pPr algn="just" eaLnBrk="1" hangingPunct="1"/>
            <a:r>
              <a:rPr lang="en-US" altLang="en-US" b="1" dirty="0">
                <a:latin typeface="Arial" panose="020B0604020202020204" pitchFamily="34" charset="0"/>
                <a:cs typeface="Arial" panose="020B0604020202020204" pitchFamily="34" charset="0"/>
              </a:rPr>
              <a:t>Acts 17:1-2 KJV 1 </a:t>
            </a:r>
            <a:r>
              <a:rPr lang="en-US" altLang="en-US" dirty="0">
                <a:latin typeface="Arial" panose="020B0604020202020204" pitchFamily="34" charset="0"/>
                <a:cs typeface="Arial" panose="020B0604020202020204" pitchFamily="34" charset="0"/>
              </a:rPr>
              <a:t>Now when they had passed through Amphipolis and Apollonia, they came to Thessalonica, where was a synagogue of the Jews: 2 And Paul, as his manner was, went in unto them, and three sabbath days reasoned with them out of the scriptures,</a:t>
            </a:r>
          </a:p>
          <a:p>
            <a:pPr algn="just" eaLnBrk="1" hangingPunct="1"/>
            <a:r>
              <a:rPr lang="en-US" altLang="en-US" b="1" dirty="0">
                <a:latin typeface="Arial" panose="020B0604020202020204" pitchFamily="34" charset="0"/>
                <a:cs typeface="Arial" panose="020B0604020202020204" pitchFamily="34" charset="0"/>
              </a:rPr>
              <a:t>Acts 18:19 KJV 19</a:t>
            </a:r>
            <a:r>
              <a:rPr lang="en-US" altLang="en-US" dirty="0">
                <a:latin typeface="Arial" panose="020B0604020202020204" pitchFamily="34" charset="0"/>
                <a:cs typeface="Arial" panose="020B0604020202020204" pitchFamily="34" charset="0"/>
              </a:rPr>
              <a:t> And he came to Ephesus, and left them there: but he himself entered into the synagogue, and reasoned with the Jews.</a:t>
            </a:r>
          </a:p>
          <a:p>
            <a:pPr algn="just" eaLnBrk="1" hangingPunct="1"/>
            <a:r>
              <a:rPr lang="en-US" altLang="en-US" b="1" dirty="0">
                <a:latin typeface="Arial" panose="020B0604020202020204" pitchFamily="34" charset="0"/>
                <a:cs typeface="Arial" panose="020B0604020202020204" pitchFamily="34" charset="0"/>
              </a:rPr>
              <a:t>Acts 18:24-28 KJV 24 </a:t>
            </a:r>
            <a:r>
              <a:rPr lang="en-US" altLang="en-US" dirty="0">
                <a:latin typeface="Arial" panose="020B0604020202020204" pitchFamily="34" charset="0"/>
                <a:cs typeface="Arial" panose="020B0604020202020204" pitchFamily="34" charset="0"/>
              </a:rPr>
              <a:t>And a certain Jew named Apollos, born at Alexandria, an eloquent man, and mighty in the scriptures, came to Ephesus. 25 This man was instructed in the way of the Lord; and being fervent in the spirit, he spake and taught diligently the things of the Lord, knowing only the baptism of John. 26 And he began to speak boldly in the synagogue: whom when Aquila and Priscilla had heard, they took him unto them, and expounded unto him the way of God more perfectly. 27 And when he was disposed to pass into Achaia, the brethren wrote, exhorting the disciples to receive him: who, when he was come, helped them much which had believed through grace: 28 For he mightily convinced the Jews, and that </a:t>
            </a:r>
            <a:r>
              <a:rPr lang="en-US" altLang="en-US" dirty="0" err="1">
                <a:latin typeface="Arial" panose="020B0604020202020204" pitchFamily="34" charset="0"/>
                <a:cs typeface="Arial" panose="020B0604020202020204" pitchFamily="34" charset="0"/>
              </a:rPr>
              <a:t>publickly</a:t>
            </a:r>
            <a:r>
              <a:rPr lang="en-US" altLang="en-US" dirty="0">
                <a:latin typeface="Arial" panose="020B0604020202020204" pitchFamily="34" charset="0"/>
                <a:cs typeface="Arial" panose="020B0604020202020204" pitchFamily="34" charset="0"/>
              </a:rPr>
              <a:t>, shewing by the scriptures that Jesus was Christ.</a:t>
            </a:r>
          </a:p>
          <a:p>
            <a:pPr algn="just" eaLnBrk="1" hangingPunct="1"/>
            <a:r>
              <a:rPr lang="en-US" altLang="en-US" b="1" dirty="0">
                <a:latin typeface="Arial" panose="020B0604020202020204" pitchFamily="34" charset="0"/>
                <a:cs typeface="Arial" panose="020B0604020202020204" pitchFamily="34" charset="0"/>
              </a:rPr>
              <a:t>Matthew 4:1-11 KJV 1 </a:t>
            </a:r>
            <a:r>
              <a:rPr lang="en-US" altLang="en-US" dirty="0">
                <a:latin typeface="Arial" panose="020B0604020202020204" pitchFamily="34" charset="0"/>
                <a:cs typeface="Arial" panose="020B0604020202020204" pitchFamily="34" charset="0"/>
              </a:rPr>
              <a:t>Then was Jesus led up of the Spirit into the wilderness to be tempted of the devil. 2 And when he had fasted forty days and forty nights, he was afterward an </a:t>
            </a:r>
            <a:r>
              <a:rPr lang="en-US" altLang="en-US" dirty="0" err="1">
                <a:latin typeface="Arial" panose="020B0604020202020204" pitchFamily="34" charset="0"/>
                <a:cs typeface="Arial" panose="020B0604020202020204" pitchFamily="34" charset="0"/>
              </a:rPr>
              <a:t>hungred</a:t>
            </a:r>
            <a:r>
              <a:rPr lang="en-US" altLang="en-US" dirty="0">
                <a:latin typeface="Arial" panose="020B0604020202020204" pitchFamily="34" charset="0"/>
                <a:cs typeface="Arial" panose="020B0604020202020204" pitchFamily="34" charset="0"/>
              </a:rPr>
              <a:t>. 3 And when the tempter came to him, he said, If thou be the Son of God, command that these stones be made bread. 4 But he answered and said, It is written, Man shall not live by bread alone, but by every word that </a:t>
            </a:r>
            <a:r>
              <a:rPr lang="en-US" altLang="en-US" dirty="0" err="1">
                <a:latin typeface="Arial" panose="020B0604020202020204" pitchFamily="34" charset="0"/>
                <a:cs typeface="Arial" panose="020B0604020202020204" pitchFamily="34" charset="0"/>
              </a:rPr>
              <a:t>proceedeth</a:t>
            </a:r>
            <a:r>
              <a:rPr lang="en-US" altLang="en-US" dirty="0">
                <a:latin typeface="Arial" panose="020B0604020202020204" pitchFamily="34" charset="0"/>
                <a:cs typeface="Arial" panose="020B0604020202020204" pitchFamily="34" charset="0"/>
              </a:rPr>
              <a:t> out of the mouth of God. 5 Then the devil taketh him up into the holy city, and </a:t>
            </a:r>
            <a:r>
              <a:rPr lang="en-US" altLang="en-US" dirty="0" err="1">
                <a:latin typeface="Arial" panose="020B0604020202020204" pitchFamily="34" charset="0"/>
                <a:cs typeface="Arial" panose="020B0604020202020204" pitchFamily="34" charset="0"/>
              </a:rPr>
              <a:t>setteth</a:t>
            </a:r>
            <a:r>
              <a:rPr lang="en-US" altLang="en-US" dirty="0">
                <a:latin typeface="Arial" panose="020B0604020202020204" pitchFamily="34" charset="0"/>
                <a:cs typeface="Arial" panose="020B0604020202020204" pitchFamily="34" charset="0"/>
              </a:rPr>
              <a:t> him on a pinnacle of the temple, 6 And saith unto him, If thou be the Son of God, cast thyself down: for it is written, He shall give his angels charge concerning thee: and in their hands they shall bear thee up, lest at any time thou dash thy foot against a stone. 7 Jesus said unto him, It is written again, Thou shalt not tempt the Lord thy God. {tempt: or, try, or, put to trial, or, proof} 8 Again, the devil taketh him up into an exceeding high mountain, and </a:t>
            </a:r>
            <a:r>
              <a:rPr lang="en-US" altLang="en-US" dirty="0" err="1">
                <a:latin typeface="Arial" panose="020B0604020202020204" pitchFamily="34" charset="0"/>
                <a:cs typeface="Arial" panose="020B0604020202020204" pitchFamily="34" charset="0"/>
              </a:rPr>
              <a:t>sheweth</a:t>
            </a:r>
            <a:r>
              <a:rPr lang="en-US" altLang="en-US" dirty="0">
                <a:latin typeface="Arial" panose="020B0604020202020204" pitchFamily="34" charset="0"/>
                <a:cs typeface="Arial" panose="020B0604020202020204" pitchFamily="34" charset="0"/>
              </a:rPr>
              <a:t> him all the kingdoms of the world, and the glory of them; 9 And saith unto him, All these things will I give thee, if thou wilt fall down and worship me. 10 Then saith Jesus unto him, Get thee hence, Satan: for it is written, Thou shalt worship the Lord thy God, and him only shalt thou serve. 11 Then the devil </a:t>
            </a:r>
            <a:r>
              <a:rPr lang="en-US" altLang="en-US" dirty="0" err="1">
                <a:latin typeface="Arial" panose="020B0604020202020204" pitchFamily="34" charset="0"/>
                <a:cs typeface="Arial" panose="020B0604020202020204" pitchFamily="34" charset="0"/>
              </a:rPr>
              <a:t>leaveth</a:t>
            </a:r>
            <a:r>
              <a:rPr lang="en-US" altLang="en-US" dirty="0">
                <a:latin typeface="Arial" panose="020B0604020202020204" pitchFamily="34" charset="0"/>
                <a:cs typeface="Arial" panose="020B0604020202020204" pitchFamily="34" charset="0"/>
              </a:rPr>
              <a:t> him, and, behold, angels came and ministered unto him.</a:t>
            </a:r>
          </a:p>
          <a:p>
            <a:pPr algn="just" eaLnBrk="1" hangingPunct="1"/>
            <a:r>
              <a:rPr lang="en-US" altLang="en-US" b="1" dirty="0">
                <a:latin typeface="Arial" panose="020B0604020202020204" pitchFamily="34" charset="0"/>
                <a:cs typeface="Arial" panose="020B0604020202020204" pitchFamily="34" charset="0"/>
              </a:rPr>
              <a:t>Matthew 4:23 KJV 23</a:t>
            </a:r>
            <a:r>
              <a:rPr lang="en-US" altLang="en-US" dirty="0">
                <a:latin typeface="Arial" panose="020B0604020202020204" pitchFamily="34" charset="0"/>
                <a:cs typeface="Arial" panose="020B0604020202020204" pitchFamily="34" charset="0"/>
              </a:rPr>
              <a:t> And Jesus went about all Galilee, teaching in their synagogues, and preaching the gospel of the kingdom, and healing all manner of sickness and all manner of disease among the people.</a:t>
            </a:r>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8</a:t>
            </a:fld>
            <a:endParaRPr lang="en-US" altLang="en-US">
              <a:latin typeface="Times New Roman" panose="02020603050405020304" pitchFamily="18" charset="0"/>
            </a:endParaRPr>
          </a:p>
        </p:txBody>
      </p:sp>
      <p:sp>
        <p:nvSpPr>
          <p:cNvPr id="2" name="Date Placeholder 1">
            <a:extLst>
              <a:ext uri="{FF2B5EF4-FFF2-40B4-BE49-F238E27FC236}">
                <a16:creationId xmlns:a16="http://schemas.microsoft.com/office/drawing/2014/main" id="{BCB40F21-6FE7-4554-A273-05281FB88F33}"/>
              </a:ext>
            </a:extLst>
          </p:cNvPr>
          <p:cNvSpPr>
            <a:spLocks noGrp="1"/>
          </p:cNvSpPr>
          <p:nvPr>
            <p:ph type="dt" idx="1"/>
          </p:nvPr>
        </p:nvSpPr>
        <p:spPr/>
        <p:txBody>
          <a:bodyPr/>
          <a:lstStyle/>
          <a:p>
            <a:pPr>
              <a:defRPr/>
            </a:pPr>
            <a:r>
              <a:rPr lang="en-US"/>
              <a:t>4/10/2022 PM</a:t>
            </a:r>
          </a:p>
        </p:txBody>
      </p:sp>
    </p:spTree>
    <p:extLst>
      <p:ext uri="{BB962C8B-B14F-4D97-AF65-F5344CB8AC3E}">
        <p14:creationId xmlns:p14="http://schemas.microsoft.com/office/powerpoint/2010/main" val="2693014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xfrm>
            <a:off x="1" y="4321175"/>
            <a:ext cx="7313506" cy="45599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r>
              <a:rPr lang="en-US" altLang="en-US" b="1" dirty="0">
                <a:latin typeface="Arial" panose="020B0604020202020204" pitchFamily="34" charset="0"/>
                <a:cs typeface="Arial" panose="020B0604020202020204" pitchFamily="34" charset="0"/>
              </a:rPr>
              <a:t>Proverbs 16:18 KJV 18</a:t>
            </a:r>
            <a:r>
              <a:rPr lang="en-US" altLang="en-US" dirty="0">
                <a:latin typeface="Arial" panose="020B0604020202020204" pitchFamily="34" charset="0"/>
                <a:cs typeface="Arial" panose="020B0604020202020204" pitchFamily="34" charset="0"/>
              </a:rPr>
              <a:t> Pride </a:t>
            </a:r>
            <a:r>
              <a:rPr lang="en-US" altLang="en-US" dirty="0" err="1">
                <a:latin typeface="Arial" panose="020B0604020202020204" pitchFamily="34" charset="0"/>
                <a:cs typeface="Arial" panose="020B0604020202020204" pitchFamily="34" charset="0"/>
              </a:rPr>
              <a:t>goeth</a:t>
            </a:r>
            <a:r>
              <a:rPr lang="en-US" altLang="en-US" dirty="0">
                <a:latin typeface="Arial" panose="020B0604020202020204" pitchFamily="34" charset="0"/>
                <a:cs typeface="Arial" panose="020B0604020202020204" pitchFamily="34" charset="0"/>
              </a:rPr>
              <a:t> before destruction, and an haughty spirit before a fall.</a:t>
            </a:r>
          </a:p>
          <a:p>
            <a:pPr algn="just" eaLnBrk="1" hangingPunct="1"/>
            <a:r>
              <a:rPr lang="en-US" altLang="en-US" b="1" dirty="0">
                <a:latin typeface="Arial" panose="020B0604020202020204" pitchFamily="34" charset="0"/>
                <a:cs typeface="Arial" panose="020B0604020202020204" pitchFamily="34" charset="0"/>
              </a:rPr>
              <a:t>Galatians 6:1-2 KJV 1 </a:t>
            </a:r>
            <a:r>
              <a:rPr lang="en-US" altLang="en-US" dirty="0">
                <a:latin typeface="Arial" panose="020B0604020202020204" pitchFamily="34" charset="0"/>
                <a:cs typeface="Arial" panose="020B0604020202020204" pitchFamily="34" charset="0"/>
              </a:rPr>
              <a:t>Brethren, if a man be overtaken in a fault, ye which are spiritual, restore such an one in the spirit of meekness; considering thyself, lest thou also be tempted.</a:t>
            </a:r>
          </a:p>
          <a:p>
            <a:pPr algn="just" eaLnBrk="1" hangingPunct="1"/>
            <a:r>
              <a:rPr lang="en-US" altLang="en-US" b="1" dirty="0">
                <a:latin typeface="Arial" panose="020B0604020202020204" pitchFamily="34" charset="0"/>
                <a:cs typeface="Arial" panose="020B0604020202020204" pitchFamily="34" charset="0"/>
              </a:rPr>
              <a:t>2 Corinthians 10:5 KJV 5</a:t>
            </a:r>
            <a:r>
              <a:rPr lang="en-US" altLang="en-US" dirty="0">
                <a:latin typeface="Arial" panose="020B0604020202020204" pitchFamily="34" charset="0"/>
                <a:cs typeface="Arial" panose="020B0604020202020204" pitchFamily="34" charset="0"/>
              </a:rPr>
              <a:t> Casting down imaginations, and every high thing that </a:t>
            </a:r>
            <a:r>
              <a:rPr lang="en-US" altLang="en-US" dirty="0" err="1">
                <a:latin typeface="Arial" panose="020B0604020202020204" pitchFamily="34" charset="0"/>
                <a:cs typeface="Arial" panose="020B0604020202020204" pitchFamily="34" charset="0"/>
              </a:rPr>
              <a:t>exalteth</a:t>
            </a:r>
            <a:r>
              <a:rPr lang="en-US" altLang="en-US" dirty="0">
                <a:latin typeface="Arial" panose="020B0604020202020204" pitchFamily="34" charset="0"/>
                <a:cs typeface="Arial" panose="020B0604020202020204" pitchFamily="34" charset="0"/>
              </a:rPr>
              <a:t> itself against the knowledge of God, and bringing into captivity every thought to the obedience of Christ; {imaginations: or, reasonings}</a:t>
            </a:r>
          </a:p>
          <a:p>
            <a:pPr algn="just" eaLnBrk="1" hangingPunct="1"/>
            <a:r>
              <a:rPr lang="en-US" altLang="en-US" b="1" dirty="0">
                <a:latin typeface="Arial" panose="020B0604020202020204" pitchFamily="34" charset="0"/>
                <a:cs typeface="Arial" panose="020B0604020202020204" pitchFamily="34" charset="0"/>
              </a:rPr>
              <a:t>Matthew 7:1-2 KJV 1 </a:t>
            </a:r>
            <a:r>
              <a:rPr lang="en-US" altLang="en-US" dirty="0">
                <a:latin typeface="Arial" panose="020B0604020202020204" pitchFamily="34" charset="0"/>
                <a:cs typeface="Arial" panose="020B0604020202020204" pitchFamily="34" charset="0"/>
              </a:rPr>
              <a:t>Judge not, that ye be not judged. 2 For with what judgment ye judge, ye shall be judged: and with what measure ye mete, it shall be measured to you again</a:t>
            </a:r>
          </a:p>
          <a:p>
            <a:pPr algn="just" eaLnBrk="1" hangingPunct="1"/>
            <a:r>
              <a:rPr lang="en-US" altLang="en-US" b="1" dirty="0">
                <a:latin typeface="Arial" panose="020B0604020202020204" pitchFamily="34" charset="0"/>
                <a:cs typeface="Arial" panose="020B0604020202020204" pitchFamily="34" charset="0"/>
              </a:rPr>
              <a:t>John 12:48 KJV 48</a:t>
            </a:r>
            <a:r>
              <a:rPr lang="en-US" altLang="en-US" dirty="0">
                <a:latin typeface="Arial" panose="020B0604020202020204" pitchFamily="34" charset="0"/>
                <a:cs typeface="Arial" panose="020B0604020202020204" pitchFamily="34" charset="0"/>
              </a:rPr>
              <a:t> He that </a:t>
            </a:r>
            <a:r>
              <a:rPr lang="en-US" altLang="en-US" dirty="0" err="1">
                <a:latin typeface="Arial" panose="020B0604020202020204" pitchFamily="34" charset="0"/>
                <a:cs typeface="Arial" panose="020B0604020202020204" pitchFamily="34" charset="0"/>
              </a:rPr>
              <a:t>rejecteth</a:t>
            </a:r>
            <a:r>
              <a:rPr lang="en-US" altLang="en-US" dirty="0">
                <a:latin typeface="Arial" panose="020B0604020202020204" pitchFamily="34" charset="0"/>
                <a:cs typeface="Arial" panose="020B0604020202020204" pitchFamily="34" charset="0"/>
              </a:rPr>
              <a:t> me, and </a:t>
            </a:r>
            <a:r>
              <a:rPr lang="en-US" altLang="en-US" dirty="0" err="1">
                <a:latin typeface="Arial" panose="020B0604020202020204" pitchFamily="34" charset="0"/>
                <a:cs typeface="Arial" panose="020B0604020202020204" pitchFamily="34" charset="0"/>
              </a:rPr>
              <a:t>receiveth</a:t>
            </a:r>
            <a:r>
              <a:rPr lang="en-US" altLang="en-US" dirty="0">
                <a:latin typeface="Arial" panose="020B0604020202020204" pitchFamily="34" charset="0"/>
                <a:cs typeface="Arial" panose="020B0604020202020204" pitchFamily="34" charset="0"/>
              </a:rPr>
              <a:t> not my words, hath one that </a:t>
            </a:r>
            <a:r>
              <a:rPr lang="en-US" altLang="en-US" dirty="0" err="1">
                <a:latin typeface="Arial" panose="020B0604020202020204" pitchFamily="34" charset="0"/>
                <a:cs typeface="Arial" panose="020B0604020202020204" pitchFamily="34" charset="0"/>
              </a:rPr>
              <a:t>judgeth</a:t>
            </a:r>
            <a:r>
              <a:rPr lang="en-US" altLang="en-US" dirty="0">
                <a:latin typeface="Arial" panose="020B0604020202020204" pitchFamily="34" charset="0"/>
                <a:cs typeface="Arial" panose="020B0604020202020204" pitchFamily="34" charset="0"/>
              </a:rPr>
              <a:t> him: the word that I have spoken, the same shall judge him in the last day.</a:t>
            </a:r>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9</a:t>
            </a:fld>
            <a:endParaRPr lang="en-US" altLang="en-US">
              <a:latin typeface="Times New Roman" panose="02020603050405020304" pitchFamily="18" charset="0"/>
            </a:endParaRPr>
          </a:p>
        </p:txBody>
      </p:sp>
      <p:sp>
        <p:nvSpPr>
          <p:cNvPr id="2" name="Date Placeholder 1">
            <a:extLst>
              <a:ext uri="{FF2B5EF4-FFF2-40B4-BE49-F238E27FC236}">
                <a16:creationId xmlns:a16="http://schemas.microsoft.com/office/drawing/2014/main" id="{1AF8FD69-4645-4341-A92B-6417BF09F59C}"/>
              </a:ext>
            </a:extLst>
          </p:cNvPr>
          <p:cNvSpPr>
            <a:spLocks noGrp="1"/>
          </p:cNvSpPr>
          <p:nvPr>
            <p:ph type="dt" idx="1"/>
          </p:nvPr>
        </p:nvSpPr>
        <p:spPr/>
        <p:txBody>
          <a:bodyPr/>
          <a:lstStyle/>
          <a:p>
            <a:pPr>
              <a:defRPr/>
            </a:pPr>
            <a:r>
              <a:rPr lang="en-US"/>
              <a:t>4/10/2022 PM</a:t>
            </a:r>
          </a:p>
        </p:txBody>
      </p:sp>
    </p:spTree>
    <p:extLst>
      <p:ext uri="{BB962C8B-B14F-4D97-AF65-F5344CB8AC3E}">
        <p14:creationId xmlns:p14="http://schemas.microsoft.com/office/powerpoint/2010/main" val="1988273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E6D5AC-A6CA-465D-A4AA-0753A31B9673}"/>
              </a:ext>
            </a:extLst>
          </p:cNvPr>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effectLst>
                <a:innerShdw blurRad="63500" dist="50800" dir="18900000">
                  <a:prstClr val="black">
                    <a:alpha val="50000"/>
                  </a:prstClr>
                </a:innerShdw>
              </a:effectLst>
            </a:endParaRPr>
          </a:p>
        </p:txBody>
      </p:sp>
      <p:grpSp>
        <p:nvGrpSpPr>
          <p:cNvPr id="5" name="Group 4">
            <a:extLst>
              <a:ext uri="{FF2B5EF4-FFF2-40B4-BE49-F238E27FC236}">
                <a16:creationId xmlns:a16="http://schemas.microsoft.com/office/drawing/2014/main" id="{058267CE-7056-4748-88D8-560A0A97E9DF}"/>
              </a:ext>
            </a:extLst>
          </p:cNvPr>
          <p:cNvGrpSpPr/>
          <p:nvPr/>
        </p:nvGrpSpPr>
        <p:grpSpPr>
          <a:xfrm>
            <a:off x="7467600" y="209550"/>
            <a:ext cx="657226" cy="431800"/>
            <a:chOff x="7467600" y="209550"/>
            <a:chExt cx="657226" cy="431800"/>
          </a:xfrm>
          <a:solidFill>
            <a:schemeClr val="tx2">
              <a:lumMod val="60000"/>
              <a:lumOff val="40000"/>
            </a:schemeClr>
          </a:solidFill>
        </p:grpSpPr>
        <p:sp>
          <p:nvSpPr>
            <p:cNvPr id="6" name="Freeform 13">
              <a:extLst>
                <a:ext uri="{FF2B5EF4-FFF2-40B4-BE49-F238E27FC236}">
                  <a16:creationId xmlns:a16="http://schemas.microsoft.com/office/drawing/2014/main" id="{B67A1ACE-2966-472E-B492-B08B58216CD0}"/>
                </a:ext>
              </a:extLst>
            </p:cNvPr>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a:defRPr/>
              </a:pPr>
              <a:endParaRPr lang="en-US"/>
            </a:p>
          </p:txBody>
        </p:sp>
        <p:sp>
          <p:nvSpPr>
            <p:cNvPr id="7" name="Freeform 5">
              <a:extLst>
                <a:ext uri="{FF2B5EF4-FFF2-40B4-BE49-F238E27FC236}">
                  <a16:creationId xmlns:a16="http://schemas.microsoft.com/office/drawing/2014/main" id="{0C04AC80-80D1-45B8-8300-DAB9E770E0B8}"/>
                </a:ext>
              </a:extLst>
            </p:cNvPr>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a:defRPr/>
              </a:pPr>
              <a:endParaRPr lang="en-US"/>
            </a:p>
          </p:txBody>
        </p:sp>
        <p:sp>
          <p:nvSpPr>
            <p:cNvPr id="8" name="Freeform 5">
              <a:extLst>
                <a:ext uri="{FF2B5EF4-FFF2-40B4-BE49-F238E27FC236}">
                  <a16:creationId xmlns:a16="http://schemas.microsoft.com/office/drawing/2014/main" id="{B1B8CBBE-1B73-4A42-824A-00A649E8B037}"/>
                </a:ext>
              </a:extLst>
            </p:cNvPr>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a:defRPr/>
              </a:pPr>
              <a:endParaRPr lang="en-US"/>
            </a:p>
          </p:txBody>
        </p:sp>
      </p:grpSp>
      <p:sp>
        <p:nvSpPr>
          <p:cNvPr id="2" name="Title 1"/>
          <p:cNvSpPr>
            <a:spLocks noGrp="1"/>
          </p:cNvSpPr>
          <p:nvPr>
            <p:ph type="ctrTitle"/>
          </p:nvPr>
        </p:nvSpPr>
        <p:spPr>
          <a:xfrm>
            <a:off x="1216152" y="1267485"/>
            <a:ext cx="7235981" cy="5133316"/>
          </a:xfrm>
        </p:spPr>
        <p:txBody>
          <a:bodyPr/>
          <a:lstStyle>
            <a:lvl1pPr>
              <a:defRPr sz="11500"/>
            </a:lvl1pPr>
          </a:lstStyle>
          <a:p>
            <a:r>
              <a:rPr lang="en-US"/>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Date Placeholder 3">
            <a:extLst>
              <a:ext uri="{FF2B5EF4-FFF2-40B4-BE49-F238E27FC236}">
                <a16:creationId xmlns:a16="http://schemas.microsoft.com/office/drawing/2014/main" id="{CD897909-A1FD-4F7A-B62E-BED6E3306AF3}"/>
              </a:ext>
            </a:extLst>
          </p:cNvPr>
          <p:cNvSpPr>
            <a:spLocks noGrp="1"/>
          </p:cNvSpPr>
          <p:nvPr>
            <p:ph type="dt" sz="half" idx="10"/>
          </p:nvPr>
        </p:nvSpPr>
        <p:spPr/>
        <p:txBody>
          <a:bodyPr/>
          <a:lstStyle>
            <a:lvl1pPr>
              <a:defRPr/>
            </a:lvl1pPr>
          </a:lstStyle>
          <a:p>
            <a:pPr>
              <a:defRPr/>
            </a:pPr>
            <a:endParaRPr lang="en-US"/>
          </a:p>
        </p:txBody>
      </p:sp>
      <p:sp>
        <p:nvSpPr>
          <p:cNvPr id="10" name="Footer Placeholder 4">
            <a:extLst>
              <a:ext uri="{FF2B5EF4-FFF2-40B4-BE49-F238E27FC236}">
                <a16:creationId xmlns:a16="http://schemas.microsoft.com/office/drawing/2014/main" id="{53EA8699-EC5D-4D89-8CD8-BBCAC1A91742}"/>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265ECC3C-0393-41EF-816E-AA47A56FCBE0}"/>
              </a:ext>
            </a:extLst>
          </p:cNvPr>
          <p:cNvSpPr>
            <a:spLocks noGrp="1"/>
          </p:cNvSpPr>
          <p:nvPr>
            <p:ph type="sldNum" sz="quarter" idx="12"/>
          </p:nvPr>
        </p:nvSpPr>
        <p:spPr>
          <a:xfrm>
            <a:off x="8150225" y="236538"/>
            <a:ext cx="785813" cy="365125"/>
          </a:xfrm>
        </p:spPr>
        <p:txBody>
          <a:bodyPr/>
          <a:lstStyle>
            <a:lvl1pPr>
              <a:defRPr sz="1400"/>
            </a:lvl1pPr>
          </a:lstStyle>
          <a:p>
            <a:fld id="{E8BE9296-EFB6-4BCF-8CDD-1861285F3A97}" type="slidenum">
              <a:rPr lang="en-US" altLang="en-US"/>
              <a:pPr/>
              <a:t>‹#›</a:t>
            </a:fld>
            <a:endParaRPr lang="en-US" altLang="en-US"/>
          </a:p>
        </p:txBody>
      </p:sp>
    </p:spTree>
    <p:extLst>
      <p:ext uri="{BB962C8B-B14F-4D97-AF65-F5344CB8AC3E}">
        <p14:creationId xmlns:p14="http://schemas.microsoft.com/office/powerpoint/2010/main" val="318780220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50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EA7EC2DD-0B86-4AAA-B105-303EBC7F939E}"/>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3CC4925-1239-41F7-AC03-B01A447136CF}"/>
              </a:ext>
            </a:extLst>
          </p:cNvPr>
          <p:cNvSpPr>
            <a:spLocks noGrp="1"/>
          </p:cNvSpPr>
          <p:nvPr>
            <p:ph type="sldNum" sz="quarter" idx="11"/>
          </p:nvPr>
        </p:nvSpPr>
        <p:spPr/>
        <p:txBody>
          <a:bodyPr/>
          <a:lstStyle>
            <a:lvl1pPr>
              <a:defRPr/>
            </a:lvl1pPr>
          </a:lstStyle>
          <a:p>
            <a:fld id="{56E1A594-5D91-4D5B-B113-57BACEF00EC4}" type="slidenum">
              <a:rPr lang="en-US" altLang="en-US"/>
              <a:pPr/>
              <a:t>‹#›</a:t>
            </a:fld>
            <a:endParaRPr lang="en-US" altLang="en-US"/>
          </a:p>
        </p:txBody>
      </p:sp>
      <p:sp>
        <p:nvSpPr>
          <p:cNvPr id="6" name="Date Placeholder 3">
            <a:extLst>
              <a:ext uri="{FF2B5EF4-FFF2-40B4-BE49-F238E27FC236}">
                <a16:creationId xmlns:a16="http://schemas.microsoft.com/office/drawing/2014/main" id="{B232E661-8D3E-4F63-A5EF-B8D85A6701B0}"/>
              </a:ext>
            </a:extLst>
          </p:cNvPr>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097966695"/>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A085B268-C9C7-403A-A085-E5A468ED3A85}"/>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79BE473-9BE1-4469-AA5B-B52B667A43C8}"/>
              </a:ext>
            </a:extLst>
          </p:cNvPr>
          <p:cNvSpPr>
            <a:spLocks noGrp="1"/>
          </p:cNvSpPr>
          <p:nvPr>
            <p:ph type="sldNum" sz="quarter" idx="11"/>
          </p:nvPr>
        </p:nvSpPr>
        <p:spPr/>
        <p:txBody>
          <a:bodyPr/>
          <a:lstStyle>
            <a:lvl1pPr>
              <a:defRPr/>
            </a:lvl1pPr>
          </a:lstStyle>
          <a:p>
            <a:fld id="{CEEB4ACA-959A-4DCC-979A-92D46CF0FA99}" type="slidenum">
              <a:rPr lang="en-US" altLang="en-US"/>
              <a:pPr/>
              <a:t>‹#›</a:t>
            </a:fld>
            <a:endParaRPr lang="en-US" altLang="en-US"/>
          </a:p>
        </p:txBody>
      </p:sp>
      <p:sp>
        <p:nvSpPr>
          <p:cNvPr id="6" name="Date Placeholder 3">
            <a:extLst>
              <a:ext uri="{FF2B5EF4-FFF2-40B4-BE49-F238E27FC236}">
                <a16:creationId xmlns:a16="http://schemas.microsoft.com/office/drawing/2014/main" id="{6769FBEF-3779-4AAB-93C8-411C9861F5BD}"/>
              </a:ext>
            </a:extLst>
          </p:cNvPr>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590687869"/>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lstStyle>
            <a:lvl1pPr algn="l">
              <a:defRPr sz="7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a:extLst>
              <a:ext uri="{FF2B5EF4-FFF2-40B4-BE49-F238E27FC236}">
                <a16:creationId xmlns:a16="http://schemas.microsoft.com/office/drawing/2014/main" id="{E6D9DA13-8AD9-47F6-A822-6CDEA28C45EB}"/>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227E721-8F02-4D23-A6C5-3024404E59AB}"/>
              </a:ext>
            </a:extLst>
          </p:cNvPr>
          <p:cNvSpPr>
            <a:spLocks noGrp="1"/>
          </p:cNvSpPr>
          <p:nvPr>
            <p:ph type="sldNum" sz="quarter" idx="11"/>
          </p:nvPr>
        </p:nvSpPr>
        <p:spPr/>
        <p:txBody>
          <a:bodyPr/>
          <a:lstStyle>
            <a:lvl1pPr>
              <a:defRPr/>
            </a:lvl1pPr>
          </a:lstStyle>
          <a:p>
            <a:fld id="{83CA4FB1-8901-44A6-B4C1-9502FABB9BD7}" type="slidenum">
              <a:rPr lang="en-US" altLang="en-US"/>
              <a:pPr/>
              <a:t>‹#›</a:t>
            </a:fld>
            <a:endParaRPr lang="en-US" altLang="en-US"/>
          </a:p>
        </p:txBody>
      </p:sp>
      <p:sp>
        <p:nvSpPr>
          <p:cNvPr id="6" name="Date Placeholder 3">
            <a:extLst>
              <a:ext uri="{FF2B5EF4-FFF2-40B4-BE49-F238E27FC236}">
                <a16:creationId xmlns:a16="http://schemas.microsoft.com/office/drawing/2014/main" id="{13F0018D-6786-45DE-AE64-194C96B42254}"/>
              </a:ext>
            </a:extLst>
          </p:cNvPr>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965305085"/>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1219200" y="5257800"/>
            <a:ext cx="7239000" cy="1143000"/>
          </a:xfrm>
        </p:spPr>
        <p:txBody>
          <a:bodyPr/>
          <a:lstStyle>
            <a:lvl1pPr algn="l">
              <a:defRPr sz="7200" baseline="0">
                <a:ln w="12700">
                  <a:solidFill>
                    <a:schemeClr val="tx2"/>
                  </a:solidFill>
                </a:ln>
              </a:defRPr>
            </a:lvl1pPr>
          </a:lstStyle>
          <a:p>
            <a:r>
              <a:rPr lang="en-US"/>
              <a:t>Click to edit Master title style</a:t>
            </a:r>
            <a:endParaRPr lang="en-US" dirty="0"/>
          </a:p>
        </p:txBody>
      </p:sp>
      <p:sp>
        <p:nvSpPr>
          <p:cNvPr id="4" name="Footer Placeholder 4">
            <a:extLst>
              <a:ext uri="{FF2B5EF4-FFF2-40B4-BE49-F238E27FC236}">
                <a16:creationId xmlns:a16="http://schemas.microsoft.com/office/drawing/2014/main" id="{33592255-FF3D-48F8-8295-A0DC9A32DDEF}"/>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2331150B-B256-47AA-820A-3FE2788D88EF}"/>
              </a:ext>
            </a:extLst>
          </p:cNvPr>
          <p:cNvSpPr>
            <a:spLocks noGrp="1"/>
          </p:cNvSpPr>
          <p:nvPr>
            <p:ph type="sldNum" sz="quarter" idx="11"/>
          </p:nvPr>
        </p:nvSpPr>
        <p:spPr/>
        <p:txBody>
          <a:bodyPr/>
          <a:lstStyle>
            <a:lvl1pPr>
              <a:defRPr/>
            </a:lvl1pPr>
          </a:lstStyle>
          <a:p>
            <a:fld id="{57D0CD3F-7A59-42CC-8474-1F4733986AAD}" type="slidenum">
              <a:rPr lang="en-US" altLang="en-US"/>
              <a:pPr/>
              <a:t>‹#›</a:t>
            </a:fld>
            <a:endParaRPr lang="en-US" altLang="en-US"/>
          </a:p>
        </p:txBody>
      </p:sp>
      <p:sp>
        <p:nvSpPr>
          <p:cNvPr id="6" name="Date Placeholder 3">
            <a:extLst>
              <a:ext uri="{FF2B5EF4-FFF2-40B4-BE49-F238E27FC236}">
                <a16:creationId xmlns:a16="http://schemas.microsoft.com/office/drawing/2014/main" id="{FCA802BE-6E51-438A-B1CB-42DF5A2D0BF5}"/>
              </a:ext>
            </a:extLst>
          </p:cNvPr>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080153495"/>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9" name="Content Placeholder 8"/>
          <p:cNvSpPr>
            <a:spLocks noGrp="1"/>
          </p:cNvSpPr>
          <p:nvPr>
            <p:ph sz="quarter" idx="13"/>
          </p:nvPr>
        </p:nvSpPr>
        <p:spPr>
          <a:xfrm>
            <a:off x="12161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51023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ECFB8622-106B-4951-BEAC-50D20678C494}"/>
              </a:ext>
            </a:extLst>
          </p:cNvPr>
          <p:cNvSpPr>
            <a:spLocks noGrp="1"/>
          </p:cNvSpPr>
          <p:nvPr>
            <p:ph type="ftr" sz="quarter" idx="15"/>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76729AF-C995-42C2-9125-F2EDA4344CE5}"/>
              </a:ext>
            </a:extLst>
          </p:cNvPr>
          <p:cNvSpPr>
            <a:spLocks noGrp="1"/>
          </p:cNvSpPr>
          <p:nvPr>
            <p:ph type="sldNum" sz="quarter" idx="16"/>
          </p:nvPr>
        </p:nvSpPr>
        <p:spPr/>
        <p:txBody>
          <a:bodyPr/>
          <a:lstStyle>
            <a:lvl1pPr>
              <a:defRPr/>
            </a:lvl1pPr>
          </a:lstStyle>
          <a:p>
            <a:fld id="{55E2D570-C6A9-4F4A-87DF-1513586E320A}" type="slidenum">
              <a:rPr lang="en-US" altLang="en-US"/>
              <a:pPr/>
              <a:t>‹#›</a:t>
            </a:fld>
            <a:endParaRPr lang="en-US" altLang="en-US"/>
          </a:p>
        </p:txBody>
      </p:sp>
      <p:sp>
        <p:nvSpPr>
          <p:cNvPr id="7" name="Date Placeholder 3">
            <a:extLst>
              <a:ext uri="{FF2B5EF4-FFF2-40B4-BE49-F238E27FC236}">
                <a16:creationId xmlns:a16="http://schemas.microsoft.com/office/drawing/2014/main" id="{F84882FB-7F2C-48DA-BECA-A83DA896080D}"/>
              </a:ext>
            </a:extLst>
          </p:cNvPr>
          <p:cNvSpPr>
            <a:spLocks noGrp="1"/>
          </p:cNvSpPr>
          <p:nvPr>
            <p:ph type="dt" sz="half" idx="17"/>
          </p:nvPr>
        </p:nvSpPr>
        <p:spPr/>
        <p:txBody>
          <a:bodyPr/>
          <a:lstStyle>
            <a:lvl1pPr>
              <a:defRPr/>
            </a:lvl1pPr>
          </a:lstStyle>
          <a:p>
            <a:pPr>
              <a:defRPr/>
            </a:pPr>
            <a:endParaRPr lang="en-US"/>
          </a:p>
        </p:txBody>
      </p:sp>
    </p:spTree>
    <p:extLst>
      <p:ext uri="{BB962C8B-B14F-4D97-AF65-F5344CB8AC3E}">
        <p14:creationId xmlns:p14="http://schemas.microsoft.com/office/powerpoint/2010/main" val="3368200517"/>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105400" y="841248"/>
            <a:ext cx="3735267" cy="533400"/>
          </a:xfrm>
        </p:spPr>
        <p:txBody>
          <a:bodyP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1216152" y="1380744"/>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5102352" y="1380743"/>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0C90FBA3-1D46-428B-B077-0A33B9DF1F81}"/>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E37E0FB8-16DD-4FCC-8FBC-63F34EA442CC}"/>
              </a:ext>
            </a:extLst>
          </p:cNvPr>
          <p:cNvSpPr>
            <a:spLocks noGrp="1"/>
          </p:cNvSpPr>
          <p:nvPr>
            <p:ph type="sldNum" sz="quarter" idx="16"/>
          </p:nvPr>
        </p:nvSpPr>
        <p:spPr/>
        <p:txBody>
          <a:bodyPr/>
          <a:lstStyle>
            <a:lvl1pPr>
              <a:defRPr/>
            </a:lvl1pPr>
          </a:lstStyle>
          <a:p>
            <a:fld id="{BD417E26-C913-464B-92F9-7CEEAA42F6C5}" type="slidenum">
              <a:rPr lang="en-US" altLang="en-US"/>
              <a:pPr/>
              <a:t>‹#›</a:t>
            </a:fld>
            <a:endParaRPr lang="en-US" altLang="en-US"/>
          </a:p>
        </p:txBody>
      </p:sp>
      <p:sp>
        <p:nvSpPr>
          <p:cNvPr id="9" name="Date Placeholder 3">
            <a:extLst>
              <a:ext uri="{FF2B5EF4-FFF2-40B4-BE49-F238E27FC236}">
                <a16:creationId xmlns:a16="http://schemas.microsoft.com/office/drawing/2014/main" id="{F7E2DF84-CA80-4AA0-A96E-D831811324DE}"/>
              </a:ext>
            </a:extLst>
          </p:cNvPr>
          <p:cNvSpPr>
            <a:spLocks noGrp="1"/>
          </p:cNvSpPr>
          <p:nvPr>
            <p:ph type="dt" sz="half" idx="17"/>
          </p:nvPr>
        </p:nvSpPr>
        <p:spPr/>
        <p:txBody>
          <a:bodyPr/>
          <a:lstStyle>
            <a:lvl1pPr>
              <a:defRPr/>
            </a:lvl1pPr>
          </a:lstStyle>
          <a:p>
            <a:pPr>
              <a:defRPr/>
            </a:pPr>
            <a:endParaRPr lang="en-US"/>
          </a:p>
        </p:txBody>
      </p:sp>
    </p:spTree>
    <p:extLst>
      <p:ext uri="{BB962C8B-B14F-4D97-AF65-F5344CB8AC3E}">
        <p14:creationId xmlns:p14="http://schemas.microsoft.com/office/powerpoint/2010/main" val="4117153789"/>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Footer Placeholder 4">
            <a:extLst>
              <a:ext uri="{FF2B5EF4-FFF2-40B4-BE49-F238E27FC236}">
                <a16:creationId xmlns:a16="http://schemas.microsoft.com/office/drawing/2014/main" id="{935A4443-0813-42E3-9029-2B81A7945773}"/>
              </a:ext>
            </a:extLst>
          </p:cNvPr>
          <p:cNvSpPr>
            <a:spLocks noGrp="1"/>
          </p:cNvSpPr>
          <p:nvPr>
            <p:ph type="ftr" sz="quarter" idx="10"/>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26B06DA-EA68-475D-AEC8-6161C9390A4D}"/>
              </a:ext>
            </a:extLst>
          </p:cNvPr>
          <p:cNvSpPr>
            <a:spLocks noGrp="1"/>
          </p:cNvSpPr>
          <p:nvPr>
            <p:ph type="sldNum" sz="quarter" idx="11"/>
          </p:nvPr>
        </p:nvSpPr>
        <p:spPr/>
        <p:txBody>
          <a:bodyPr/>
          <a:lstStyle>
            <a:lvl1pPr>
              <a:defRPr/>
            </a:lvl1pPr>
          </a:lstStyle>
          <a:p>
            <a:fld id="{FDE50701-2CE4-4415-A250-496A0F1812C7}" type="slidenum">
              <a:rPr lang="en-US" altLang="en-US"/>
              <a:pPr/>
              <a:t>‹#›</a:t>
            </a:fld>
            <a:endParaRPr lang="en-US" altLang="en-US"/>
          </a:p>
        </p:txBody>
      </p:sp>
      <p:sp>
        <p:nvSpPr>
          <p:cNvPr id="5" name="Date Placeholder 3">
            <a:extLst>
              <a:ext uri="{FF2B5EF4-FFF2-40B4-BE49-F238E27FC236}">
                <a16:creationId xmlns:a16="http://schemas.microsoft.com/office/drawing/2014/main" id="{65B36503-89AD-4C6B-A52B-CA7BE952A034}"/>
              </a:ext>
            </a:extLst>
          </p:cNvPr>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270404081"/>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F0065B97-F5A6-4A31-BF56-022DB085D0E9}"/>
              </a:ext>
            </a:extLst>
          </p:cNvPr>
          <p:cNvSpPr>
            <a:spLocks noGrp="1"/>
          </p:cNvSpPr>
          <p:nvPr>
            <p:ph type="ftr" sz="quarter" idx="10"/>
          </p:nvPr>
        </p:nvSpPr>
        <p:spPr/>
        <p:txBody>
          <a:bodyPr/>
          <a:lstStyle>
            <a:lvl1pPr>
              <a:defRPr/>
            </a:lvl1pPr>
          </a:lstStyle>
          <a:p>
            <a:pPr>
              <a:defRPr/>
            </a:pPr>
            <a:endParaRPr lang="en-US"/>
          </a:p>
        </p:txBody>
      </p:sp>
      <p:sp>
        <p:nvSpPr>
          <p:cNvPr id="3" name="Slide Number Placeholder 5">
            <a:extLst>
              <a:ext uri="{FF2B5EF4-FFF2-40B4-BE49-F238E27FC236}">
                <a16:creationId xmlns:a16="http://schemas.microsoft.com/office/drawing/2014/main" id="{DFA970E3-787A-4B5A-A41E-BD2CB67135EB}"/>
              </a:ext>
            </a:extLst>
          </p:cNvPr>
          <p:cNvSpPr>
            <a:spLocks noGrp="1"/>
          </p:cNvSpPr>
          <p:nvPr>
            <p:ph type="sldNum" sz="quarter" idx="11"/>
          </p:nvPr>
        </p:nvSpPr>
        <p:spPr/>
        <p:txBody>
          <a:bodyPr/>
          <a:lstStyle>
            <a:lvl1pPr>
              <a:defRPr/>
            </a:lvl1pPr>
          </a:lstStyle>
          <a:p>
            <a:fld id="{565BFDFF-697D-4C6F-ACEF-EF66397408B5}" type="slidenum">
              <a:rPr lang="en-US" altLang="en-US"/>
              <a:pPr/>
              <a:t>‹#›</a:t>
            </a:fld>
            <a:endParaRPr lang="en-US" altLang="en-US"/>
          </a:p>
        </p:txBody>
      </p:sp>
      <p:sp>
        <p:nvSpPr>
          <p:cNvPr id="4" name="Date Placeholder 3">
            <a:extLst>
              <a:ext uri="{FF2B5EF4-FFF2-40B4-BE49-F238E27FC236}">
                <a16:creationId xmlns:a16="http://schemas.microsoft.com/office/drawing/2014/main" id="{852B8B5C-0C13-4909-8027-AF9825605B26}"/>
              </a:ext>
            </a:extLst>
          </p:cNvPr>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613466528"/>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lstStyle>
            <a:lvl1pPr algn="l">
              <a:defRPr sz="20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14E29F6-7747-4604-A740-C01597315CC6}"/>
              </a:ext>
            </a:extLst>
          </p:cNvPr>
          <p:cNvSpPr>
            <a:spLocks noGrp="1"/>
          </p:cNvSpPr>
          <p:nvPr>
            <p:ph type="ftr" sz="quarter" idx="14"/>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B3A21B1-9DB4-4EC9-8567-4DAA6BC90F9F}"/>
              </a:ext>
            </a:extLst>
          </p:cNvPr>
          <p:cNvSpPr>
            <a:spLocks noGrp="1"/>
          </p:cNvSpPr>
          <p:nvPr>
            <p:ph type="sldNum" sz="quarter" idx="15"/>
          </p:nvPr>
        </p:nvSpPr>
        <p:spPr/>
        <p:txBody>
          <a:bodyPr/>
          <a:lstStyle>
            <a:lvl1pPr>
              <a:defRPr/>
            </a:lvl1pPr>
          </a:lstStyle>
          <a:p>
            <a:fld id="{33571E16-D2BD-4CB8-BE5B-A1AC7AB01145}" type="slidenum">
              <a:rPr lang="en-US" altLang="en-US"/>
              <a:pPr/>
              <a:t>‹#›</a:t>
            </a:fld>
            <a:endParaRPr lang="en-US" altLang="en-US"/>
          </a:p>
        </p:txBody>
      </p:sp>
      <p:sp>
        <p:nvSpPr>
          <p:cNvPr id="7" name="Date Placeholder 3">
            <a:extLst>
              <a:ext uri="{FF2B5EF4-FFF2-40B4-BE49-F238E27FC236}">
                <a16:creationId xmlns:a16="http://schemas.microsoft.com/office/drawing/2014/main" id="{16A8CCBB-F049-4A30-A3BB-E47613EA56B4}"/>
              </a:ext>
            </a:extLst>
          </p:cNvPr>
          <p:cNvSpPr>
            <a:spLocks noGrp="1"/>
          </p:cNvSpPr>
          <p:nvPr>
            <p:ph type="dt" sz="half" idx="16"/>
          </p:nvPr>
        </p:nvSpPr>
        <p:spPr/>
        <p:txBody>
          <a:bodyPr/>
          <a:lstStyle>
            <a:lvl1pPr>
              <a:defRPr/>
            </a:lvl1pPr>
          </a:lstStyle>
          <a:p>
            <a:pPr>
              <a:defRPr/>
            </a:pPr>
            <a:endParaRPr lang="en-US"/>
          </a:p>
        </p:txBody>
      </p:sp>
    </p:spTree>
    <p:extLst>
      <p:ext uri="{BB962C8B-B14F-4D97-AF65-F5344CB8AC3E}">
        <p14:creationId xmlns:p14="http://schemas.microsoft.com/office/powerpoint/2010/main" val="2404996287"/>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lstStyle>
            <a:lvl1pPr algn="l">
              <a:defRPr sz="20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A016CC12-FBE6-4F79-9381-72FA3B4B98A8}"/>
              </a:ext>
            </a:extLst>
          </p:cNvPr>
          <p:cNvSpPr>
            <a:spLocks noGrp="1"/>
          </p:cNvSpPr>
          <p:nvPr>
            <p:ph type="ftr" sz="quarter" idx="10"/>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8AD5EB-F58E-46AD-B010-D563B407E2F2}"/>
              </a:ext>
            </a:extLst>
          </p:cNvPr>
          <p:cNvSpPr>
            <a:spLocks noGrp="1"/>
          </p:cNvSpPr>
          <p:nvPr>
            <p:ph type="sldNum" sz="quarter" idx="11"/>
          </p:nvPr>
        </p:nvSpPr>
        <p:spPr/>
        <p:txBody>
          <a:bodyPr/>
          <a:lstStyle>
            <a:lvl1pPr>
              <a:defRPr/>
            </a:lvl1pPr>
          </a:lstStyle>
          <a:p>
            <a:fld id="{770A7F64-06AF-481E-B142-D12EF18863CE}" type="slidenum">
              <a:rPr lang="en-US" altLang="en-US"/>
              <a:pPr/>
              <a:t>‹#›</a:t>
            </a:fld>
            <a:endParaRPr lang="en-US" altLang="en-US"/>
          </a:p>
        </p:txBody>
      </p:sp>
      <p:sp>
        <p:nvSpPr>
          <p:cNvPr id="7" name="Date Placeholder 3">
            <a:extLst>
              <a:ext uri="{FF2B5EF4-FFF2-40B4-BE49-F238E27FC236}">
                <a16:creationId xmlns:a16="http://schemas.microsoft.com/office/drawing/2014/main" id="{0796E55A-8C64-4A29-8083-0F0F124660AB}"/>
              </a:ext>
            </a:extLst>
          </p:cNvPr>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944260013"/>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740969C-B473-4151-8F4E-8459DC249918}"/>
              </a:ext>
            </a:extLst>
          </p:cNvPr>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effectLst>
                <a:innerShdw blurRad="63500" dist="50800" dir="18900000">
                  <a:prstClr val="black">
                    <a:alpha val="50000"/>
                  </a:prstClr>
                </a:innerShdw>
              </a:effectLst>
            </a:endParaRPr>
          </a:p>
        </p:txBody>
      </p:sp>
      <p:sp>
        <p:nvSpPr>
          <p:cNvPr id="13" name="Rectangle 12">
            <a:extLst>
              <a:ext uri="{FF2B5EF4-FFF2-40B4-BE49-F238E27FC236}">
                <a16:creationId xmlns:a16="http://schemas.microsoft.com/office/drawing/2014/main" id="{FCE0E5BE-762A-4777-B1C3-6F2278B71B70}"/>
              </a:ext>
            </a:extLst>
          </p:cNvPr>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effectLst>
                <a:innerShdw blurRad="63500" dist="50800" dir="18900000">
                  <a:prstClr val="black">
                    <a:alpha val="50000"/>
                  </a:prstClr>
                </a:innerShdw>
              </a:effectLst>
            </a:endParaRPr>
          </a:p>
        </p:txBody>
      </p:sp>
      <p:sp>
        <p:nvSpPr>
          <p:cNvPr id="2" name="Title Placeholder 1">
            <a:extLst>
              <a:ext uri="{FF2B5EF4-FFF2-40B4-BE49-F238E27FC236}">
                <a16:creationId xmlns:a16="http://schemas.microsoft.com/office/drawing/2014/main" id="{A2788926-7ED9-4C58-A918-3A58DA23EA6A}"/>
              </a:ext>
            </a:extLst>
          </p:cNvPr>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1033" name="Text Placeholder 2">
            <a:extLst>
              <a:ext uri="{FF2B5EF4-FFF2-40B4-BE49-F238E27FC236}">
                <a16:creationId xmlns:a16="http://schemas.microsoft.com/office/drawing/2014/main" id="{95CF00F2-350E-43D1-88CD-927C28F312FE}"/>
              </a:ext>
            </a:extLst>
          </p:cNvPr>
          <p:cNvSpPr>
            <a:spLocks noGrp="1"/>
          </p:cNvSpPr>
          <p:nvPr>
            <p:ph type="body" idx="1"/>
          </p:nvPr>
        </p:nvSpPr>
        <p:spPr bwMode="auto">
          <a:xfrm>
            <a:off x="1219200" y="838200"/>
            <a:ext cx="7467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5DECB657-EAB2-46EB-8BB9-3B28B358EBFF}"/>
              </a:ext>
            </a:extLst>
          </p:cNvPr>
          <p:cNvSpPr>
            <a:spLocks noGrp="1"/>
          </p:cNvSpPr>
          <p:nvPr>
            <p:ph type="ftr" sz="quarter" idx="3"/>
          </p:nvPr>
        </p:nvSpPr>
        <p:spPr>
          <a:xfrm>
            <a:off x="1258888"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034F0A4C-C3CD-496A-99FD-751B4255FB59}"/>
              </a:ext>
            </a:extLst>
          </p:cNvPr>
          <p:cNvSpPr>
            <a:spLocks noGrp="1"/>
          </p:cNvSpPr>
          <p:nvPr>
            <p:ph type="sldNum" sz="quarter" idx="4"/>
          </p:nvPr>
        </p:nvSpPr>
        <p:spPr>
          <a:xfrm>
            <a:off x="8686800" y="5740400"/>
            <a:ext cx="3810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A79D99"/>
                </a:solidFill>
              </a:defRPr>
            </a:lvl1pPr>
          </a:lstStyle>
          <a:p>
            <a:fld id="{506F8E85-F38A-472E-AEE5-353C19664816}" type="slidenum">
              <a:rPr lang="en-US" altLang="en-US"/>
              <a:pPr/>
              <a:t>‹#›</a:t>
            </a:fld>
            <a:endParaRPr lang="en-US" altLang="en-US"/>
          </a:p>
        </p:txBody>
      </p:sp>
      <p:sp>
        <p:nvSpPr>
          <p:cNvPr id="16" name="Freeform 5">
            <a:extLst>
              <a:ext uri="{FF2B5EF4-FFF2-40B4-BE49-F238E27FC236}">
                <a16:creationId xmlns:a16="http://schemas.microsoft.com/office/drawing/2014/main" id="{AA51A42E-045B-4514-9527-B69865F0C892}"/>
              </a:ext>
            </a:extLst>
          </p:cNvPr>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a:lstStyle/>
          <a:p>
            <a:pPr>
              <a:defRPr/>
            </a:pPr>
            <a:endParaRPr lang="en-US"/>
          </a:p>
        </p:txBody>
      </p:sp>
      <p:sp>
        <p:nvSpPr>
          <p:cNvPr id="4" name="Date Placeholder 3">
            <a:extLst>
              <a:ext uri="{FF2B5EF4-FFF2-40B4-BE49-F238E27FC236}">
                <a16:creationId xmlns:a16="http://schemas.microsoft.com/office/drawing/2014/main" id="{3F2DECCB-1BCB-4537-A203-FF60E602839F}"/>
              </a:ext>
            </a:extLst>
          </p:cNvPr>
          <p:cNvSpPr>
            <a:spLocks noGrp="1"/>
          </p:cNvSpPr>
          <p:nvPr>
            <p:ph type="dt" sz="half" idx="2"/>
          </p:nvPr>
        </p:nvSpPr>
        <p:spPr>
          <a:xfrm rot="16200000">
            <a:off x="-1198563" y="4821238"/>
            <a:ext cx="2625725" cy="228600"/>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912"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nodeType="afterGroup">
                            <p:stCondLst>
                              <p:cond delay="2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ftr="0" dt="0"/>
  <p:txStyles>
    <p:titleStyle>
      <a:lvl1pPr algn="l" rtl="0" eaLnBrk="0" fontAlgn="base" hangingPunct="0">
        <a:spcBef>
          <a:spcPct val="0"/>
        </a:spcBef>
        <a:spcAft>
          <a:spcPct val="0"/>
        </a:spcAft>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vl2pPr algn="l" rtl="0" eaLnBrk="0" fontAlgn="base" hangingPunct="0">
        <a:spcBef>
          <a:spcPct val="0"/>
        </a:spcBef>
        <a:spcAft>
          <a:spcPct val="0"/>
        </a:spcAft>
        <a:defRPr sz="7200" b="1">
          <a:solidFill>
            <a:schemeClr val="bg1"/>
          </a:solidFill>
          <a:latin typeface="Calibri" pitchFamily="34" charset="0"/>
        </a:defRPr>
      </a:lvl2pPr>
      <a:lvl3pPr algn="l" rtl="0" eaLnBrk="0" fontAlgn="base" hangingPunct="0">
        <a:spcBef>
          <a:spcPct val="0"/>
        </a:spcBef>
        <a:spcAft>
          <a:spcPct val="0"/>
        </a:spcAft>
        <a:defRPr sz="7200" b="1">
          <a:solidFill>
            <a:schemeClr val="bg1"/>
          </a:solidFill>
          <a:latin typeface="Calibri" pitchFamily="34" charset="0"/>
        </a:defRPr>
      </a:lvl3pPr>
      <a:lvl4pPr algn="l" rtl="0" eaLnBrk="0" fontAlgn="base" hangingPunct="0">
        <a:spcBef>
          <a:spcPct val="0"/>
        </a:spcBef>
        <a:spcAft>
          <a:spcPct val="0"/>
        </a:spcAft>
        <a:defRPr sz="7200" b="1">
          <a:solidFill>
            <a:schemeClr val="bg1"/>
          </a:solidFill>
          <a:latin typeface="Calibri" pitchFamily="34" charset="0"/>
        </a:defRPr>
      </a:lvl4pPr>
      <a:lvl5pPr algn="l" rtl="0" eaLnBrk="0" fontAlgn="base" hangingPunct="0">
        <a:spcBef>
          <a:spcPct val="0"/>
        </a:spcBef>
        <a:spcAft>
          <a:spcPct val="0"/>
        </a:spcAft>
        <a:defRPr sz="7200" b="1">
          <a:solidFill>
            <a:schemeClr val="bg1"/>
          </a:solidFill>
          <a:latin typeface="Calibri" pitchFamily="34" charset="0"/>
        </a:defRPr>
      </a:lvl5pPr>
      <a:lvl6pPr marL="457200" algn="l" rtl="0" fontAlgn="base">
        <a:spcBef>
          <a:spcPct val="0"/>
        </a:spcBef>
        <a:spcAft>
          <a:spcPct val="0"/>
        </a:spcAft>
        <a:defRPr sz="7200" b="1">
          <a:solidFill>
            <a:schemeClr val="bg1"/>
          </a:solidFill>
          <a:latin typeface="Calibri" pitchFamily="34" charset="0"/>
        </a:defRPr>
      </a:lvl6pPr>
      <a:lvl7pPr marL="914400" algn="l" rtl="0" fontAlgn="base">
        <a:spcBef>
          <a:spcPct val="0"/>
        </a:spcBef>
        <a:spcAft>
          <a:spcPct val="0"/>
        </a:spcAft>
        <a:defRPr sz="7200" b="1">
          <a:solidFill>
            <a:schemeClr val="bg1"/>
          </a:solidFill>
          <a:latin typeface="Calibri" pitchFamily="34" charset="0"/>
        </a:defRPr>
      </a:lvl7pPr>
      <a:lvl8pPr marL="1371600" algn="l" rtl="0" fontAlgn="base">
        <a:spcBef>
          <a:spcPct val="0"/>
        </a:spcBef>
        <a:spcAft>
          <a:spcPct val="0"/>
        </a:spcAft>
        <a:defRPr sz="7200" b="1">
          <a:solidFill>
            <a:schemeClr val="bg1"/>
          </a:solidFill>
          <a:latin typeface="Calibri" pitchFamily="34" charset="0"/>
        </a:defRPr>
      </a:lvl8pPr>
      <a:lvl9pPr marL="1828800" algn="l" rtl="0" fontAlgn="base">
        <a:spcBef>
          <a:spcPct val="0"/>
        </a:spcBef>
        <a:spcAft>
          <a:spcPct val="0"/>
        </a:spcAft>
        <a:defRPr sz="7200" b="1">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Calibri" panose="020F050202020403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F280EA-9166-43F8-A87E-97351D3AB0B6}"/>
              </a:ext>
            </a:extLst>
          </p:cNvPr>
          <p:cNvSpPr txBox="1">
            <a:spLocks noChangeArrowheads="1"/>
          </p:cNvSpPr>
          <p:nvPr/>
        </p:nvSpPr>
        <p:spPr bwMode="auto">
          <a:xfrm>
            <a:off x="914400" y="2057400"/>
            <a:ext cx="7772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6000" b="1" dirty="0">
                <a:solidFill>
                  <a:schemeClr val="tx1"/>
                </a:solidFill>
                <a:latin typeface="Candara" panose="020E0502030303020204" pitchFamily="34" charset="0"/>
              </a:rPr>
              <a:t>Always Be Ready To Give Your Answer</a:t>
            </a:r>
          </a:p>
        </p:txBody>
      </p:sp>
      <p:sp>
        <p:nvSpPr>
          <p:cNvPr id="5" name="Title 4">
            <a:extLst>
              <a:ext uri="{FF2B5EF4-FFF2-40B4-BE49-F238E27FC236}">
                <a16:creationId xmlns:a16="http://schemas.microsoft.com/office/drawing/2014/main" id="{C45817D2-A72A-4563-8B97-9CF2DA46164F}"/>
              </a:ext>
            </a:extLst>
          </p:cNvPr>
          <p:cNvSpPr>
            <a:spLocks noGrp="1"/>
          </p:cNvSpPr>
          <p:nvPr>
            <p:ph type="title"/>
          </p:nvPr>
        </p:nvSpPr>
        <p:spPr>
          <a:xfrm>
            <a:off x="633046" y="5580062"/>
            <a:ext cx="7924800" cy="685800"/>
          </a:xfrm>
        </p:spPr>
        <p:txBody>
          <a:bodyPr/>
          <a:lstStyle/>
          <a:p>
            <a:pPr algn="ctr" eaLnBrk="1" hangingPunct="1">
              <a:defRPr/>
            </a:pPr>
            <a:r>
              <a:rPr lang="en-US" sz="4000" dirty="0">
                <a:solidFill>
                  <a:schemeClr val="tx1">
                    <a:lumMod val="20000"/>
                    <a:lumOff val="80000"/>
                  </a:schemeClr>
                </a:solidFill>
                <a:latin typeface="Candara" panose="020E0502030303020204" pitchFamily="34" charset="0"/>
              </a:rPr>
              <a:t>Know what &amp; why you believe</a:t>
            </a:r>
          </a:p>
        </p:txBody>
      </p:sp>
      <p:sp>
        <p:nvSpPr>
          <p:cNvPr id="2" name="Slide Number Placeholder 1">
            <a:extLst>
              <a:ext uri="{FF2B5EF4-FFF2-40B4-BE49-F238E27FC236}">
                <a16:creationId xmlns:a16="http://schemas.microsoft.com/office/drawing/2014/main" id="{C9130650-ECE5-4084-995F-CC9D9DEE4043}"/>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endParaRPr lang="en-US" altLang="en-US" sz="1200" dirty="0">
              <a:solidFill>
                <a:srgbClr val="A79D99"/>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250"/>
                                        <p:tgtEl>
                                          <p:spTgt spid="4"/>
                                        </p:tgtEl>
                                      </p:cBhvr>
                                    </p:animEffect>
                                  </p:childTnLst>
                                </p:cTn>
                              </p:par>
                            </p:childTnLst>
                          </p:cTn>
                        </p:par>
                        <p:par>
                          <p:cTn id="8" fill="hold" nodeType="withGroup">
                            <p:stCondLst>
                              <p:cond delay="125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237128" y="1295400"/>
            <a:ext cx="7602071" cy="5165397"/>
          </a:xfrm>
        </p:spPr>
        <p:txBody>
          <a:bodyPr>
            <a:normAutofit/>
          </a:bodyPr>
          <a:lstStyle/>
          <a:p>
            <a:pPr marL="0" indent="0" eaLnBrk="1" hangingPunct="1">
              <a:buNone/>
              <a:defRPr/>
            </a:pPr>
            <a:r>
              <a:rPr lang="en-US" sz="4000" b="1" dirty="0">
                <a:latin typeface="Candara" panose="020E0502030303020204" pitchFamily="34" charset="0"/>
              </a:rPr>
              <a:t>Faith and hope for the wrong reason is vain</a:t>
            </a:r>
          </a:p>
          <a:p>
            <a:pPr marL="0" indent="0" eaLnBrk="1" hangingPunct="1">
              <a:buNone/>
              <a:defRPr/>
            </a:pPr>
            <a:r>
              <a:rPr lang="en-US" sz="4000" b="1" dirty="0">
                <a:latin typeface="Candara" panose="020E0502030303020204" pitchFamily="34" charset="0"/>
              </a:rPr>
              <a:t>Faith and hope must be based on God’s Divine word</a:t>
            </a: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10</a:t>
            </a:fld>
            <a:endParaRPr lang="en-US" altLang="en-US" sz="1200" dirty="0">
              <a:solidFill>
                <a:srgbClr val="A79D99"/>
              </a:solidFill>
            </a:endParaRPr>
          </a:p>
        </p:txBody>
      </p:sp>
      <p:sp>
        <p:nvSpPr>
          <p:cNvPr id="4" name="Rectangle 3">
            <a:extLst>
              <a:ext uri="{FF2B5EF4-FFF2-40B4-BE49-F238E27FC236}">
                <a16:creationId xmlns:a16="http://schemas.microsoft.com/office/drawing/2014/main" id="{6F5638F6-B36E-4F75-A1EE-7E439FEB3E02}"/>
              </a:ext>
            </a:extLst>
          </p:cNvPr>
          <p:cNvSpPr/>
          <p:nvPr/>
        </p:nvSpPr>
        <p:spPr>
          <a:xfrm rot="16200000">
            <a:off x="-744519" y="2128449"/>
            <a:ext cx="278178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must</a:t>
            </a:r>
          </a:p>
        </p:txBody>
      </p:sp>
      <p:sp>
        <p:nvSpPr>
          <p:cNvPr id="8" name="Rectangle 7">
            <a:extLst>
              <a:ext uri="{FF2B5EF4-FFF2-40B4-BE49-F238E27FC236}">
                <a16:creationId xmlns:a16="http://schemas.microsoft.com/office/drawing/2014/main" id="{8B3FA436-25C2-4659-AAC3-750A29675815}"/>
              </a:ext>
            </a:extLst>
          </p:cNvPr>
          <p:cNvSpPr/>
          <p:nvPr/>
        </p:nvSpPr>
        <p:spPr>
          <a:xfrm>
            <a:off x="1313328" y="335337"/>
            <a:ext cx="7794813" cy="769441"/>
          </a:xfrm>
          <a:prstGeom prst="rect">
            <a:avLst/>
          </a:prstGeom>
          <a:noFill/>
        </p:spPr>
        <p:txBody>
          <a:bodyPr wrap="square" lIns="91440" tIns="45720" rIns="91440" bIns="45720">
            <a:spAutoFit/>
          </a:bodyPr>
          <a:lstStyle/>
          <a:p>
            <a:r>
              <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Have good reason for our hope</a:t>
            </a:r>
          </a:p>
        </p:txBody>
      </p:sp>
      <p:sp>
        <p:nvSpPr>
          <p:cNvPr id="9" name="Arrow: Bent 8">
            <a:extLst>
              <a:ext uri="{FF2B5EF4-FFF2-40B4-BE49-F238E27FC236}">
                <a16:creationId xmlns:a16="http://schemas.microsoft.com/office/drawing/2014/main" id="{F673F282-7566-4BF8-AD20-5FDA34DE2CDF}"/>
              </a:ext>
            </a:extLst>
          </p:cNvPr>
          <p:cNvSpPr/>
          <p:nvPr/>
        </p:nvSpPr>
        <p:spPr>
          <a:xfrm>
            <a:off x="623047" y="568655"/>
            <a:ext cx="609600" cy="651543"/>
          </a:xfrm>
          <a:prstGeom prst="bentArrow">
            <a:avLst>
              <a:gd name="adj1" fmla="val 25000"/>
              <a:gd name="adj2" fmla="val 25000"/>
              <a:gd name="adj3" fmla="val 25000"/>
              <a:gd name="adj4" fmla="val 437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AD484198-B1B2-4DFF-8CC6-BC066654FF13}"/>
              </a:ext>
            </a:extLst>
          </p:cNvPr>
          <p:cNvSpPr/>
          <p:nvPr/>
        </p:nvSpPr>
        <p:spPr>
          <a:xfrm>
            <a:off x="1264022" y="5366015"/>
            <a:ext cx="2552302"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REVIEW</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Tree>
    <p:extLst>
      <p:ext uri="{BB962C8B-B14F-4D97-AF65-F5344CB8AC3E}">
        <p14:creationId xmlns:p14="http://schemas.microsoft.com/office/powerpoint/2010/main" val="223991491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237128" y="1295400"/>
            <a:ext cx="7602071" cy="5165397"/>
          </a:xfrm>
        </p:spPr>
        <p:txBody>
          <a:bodyPr>
            <a:normAutofit/>
          </a:bodyPr>
          <a:lstStyle/>
          <a:p>
            <a:pPr marL="0" indent="0" eaLnBrk="1" hangingPunct="1">
              <a:buNone/>
              <a:defRPr/>
            </a:pPr>
            <a:r>
              <a:rPr lang="en-US" sz="4400" b="1" dirty="0">
                <a:latin typeface="Candara" panose="020E0502030303020204" pitchFamily="34" charset="0"/>
              </a:rPr>
              <a:t>For the RIGHT </a:t>
            </a:r>
            <a:r>
              <a:rPr lang="en-US" sz="4400" b="1">
                <a:latin typeface="Candara" panose="020E0502030303020204" pitchFamily="34" charset="0"/>
              </a:rPr>
              <a:t>reason </a:t>
            </a:r>
          </a:p>
          <a:p>
            <a:pPr marL="0" indent="0" eaLnBrk="1" hangingPunct="1">
              <a:buNone/>
              <a:defRPr/>
            </a:pPr>
            <a:r>
              <a:rPr lang="en-US" sz="4400" b="1">
                <a:latin typeface="Candara" panose="020E0502030303020204" pitchFamily="34" charset="0"/>
              </a:rPr>
              <a:t>Based </a:t>
            </a:r>
            <a:r>
              <a:rPr lang="en-US" sz="4400" b="1" dirty="0">
                <a:latin typeface="Candara" panose="020E0502030303020204" pitchFamily="34" charset="0"/>
              </a:rPr>
              <a:t>on God’s Divine word</a:t>
            </a: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11</a:t>
            </a:fld>
            <a:endParaRPr lang="en-US" altLang="en-US" sz="1200" dirty="0">
              <a:solidFill>
                <a:srgbClr val="A79D99"/>
              </a:solidFill>
            </a:endParaRPr>
          </a:p>
        </p:txBody>
      </p:sp>
      <p:sp>
        <p:nvSpPr>
          <p:cNvPr id="4" name="Rectangle 3">
            <a:extLst>
              <a:ext uri="{FF2B5EF4-FFF2-40B4-BE49-F238E27FC236}">
                <a16:creationId xmlns:a16="http://schemas.microsoft.com/office/drawing/2014/main" id="{6F5638F6-B36E-4F75-A1EE-7E439FEB3E02}"/>
              </a:ext>
            </a:extLst>
          </p:cNvPr>
          <p:cNvSpPr/>
          <p:nvPr/>
        </p:nvSpPr>
        <p:spPr>
          <a:xfrm rot="16200000">
            <a:off x="-744519" y="2128449"/>
            <a:ext cx="278178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must</a:t>
            </a:r>
          </a:p>
        </p:txBody>
      </p:sp>
      <p:sp>
        <p:nvSpPr>
          <p:cNvPr id="8" name="Rectangle 7">
            <a:extLst>
              <a:ext uri="{FF2B5EF4-FFF2-40B4-BE49-F238E27FC236}">
                <a16:creationId xmlns:a16="http://schemas.microsoft.com/office/drawing/2014/main" id="{8B3FA436-25C2-4659-AAC3-750A29675815}"/>
              </a:ext>
            </a:extLst>
          </p:cNvPr>
          <p:cNvSpPr/>
          <p:nvPr/>
        </p:nvSpPr>
        <p:spPr>
          <a:xfrm>
            <a:off x="1313328" y="335337"/>
            <a:ext cx="7830672" cy="769441"/>
          </a:xfrm>
          <a:prstGeom prst="rect">
            <a:avLst/>
          </a:prstGeom>
          <a:noFill/>
        </p:spPr>
        <p:txBody>
          <a:bodyPr wrap="square" lIns="91440" tIns="45720" rIns="91440" bIns="45720">
            <a:spAutoFit/>
          </a:bodyPr>
          <a:lstStyle/>
          <a:p>
            <a:r>
              <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Have FAITH…</a:t>
            </a:r>
          </a:p>
        </p:txBody>
      </p:sp>
      <p:sp>
        <p:nvSpPr>
          <p:cNvPr id="9" name="Arrow: Bent 8">
            <a:extLst>
              <a:ext uri="{FF2B5EF4-FFF2-40B4-BE49-F238E27FC236}">
                <a16:creationId xmlns:a16="http://schemas.microsoft.com/office/drawing/2014/main" id="{F673F282-7566-4BF8-AD20-5FDA34DE2CDF}"/>
              </a:ext>
            </a:extLst>
          </p:cNvPr>
          <p:cNvSpPr/>
          <p:nvPr/>
        </p:nvSpPr>
        <p:spPr>
          <a:xfrm>
            <a:off x="623047" y="568655"/>
            <a:ext cx="609600" cy="651543"/>
          </a:xfrm>
          <a:prstGeom prst="bentArrow">
            <a:avLst>
              <a:gd name="adj1" fmla="val 25000"/>
              <a:gd name="adj2" fmla="val 25000"/>
              <a:gd name="adj3" fmla="val 25000"/>
              <a:gd name="adj4" fmla="val 437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AD484198-B1B2-4DFF-8CC6-BC066654FF13}"/>
              </a:ext>
            </a:extLst>
          </p:cNvPr>
          <p:cNvSpPr/>
          <p:nvPr/>
        </p:nvSpPr>
        <p:spPr>
          <a:xfrm>
            <a:off x="1250299" y="5334000"/>
            <a:ext cx="4182555"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CONCLUSION</a:t>
            </a:r>
          </a:p>
        </p:txBody>
      </p:sp>
    </p:spTree>
    <p:extLst>
      <p:ext uri="{BB962C8B-B14F-4D97-AF65-F5344CB8AC3E}">
        <p14:creationId xmlns:p14="http://schemas.microsoft.com/office/powerpoint/2010/main" val="121832348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237129" y="1295401"/>
            <a:ext cx="7449672" cy="3505200"/>
          </a:xfrm>
        </p:spPr>
        <p:txBody>
          <a:bodyPr>
            <a:normAutofit/>
          </a:bodyPr>
          <a:lstStyle/>
          <a:p>
            <a:pPr marL="0" indent="0" eaLnBrk="1" hangingPunct="1">
              <a:buNone/>
              <a:defRPr/>
            </a:pPr>
            <a:r>
              <a:rPr lang="en-US" sz="4000" b="1" dirty="0">
                <a:latin typeface="Candara" panose="020E0502030303020204" pitchFamily="34" charset="0"/>
              </a:rPr>
              <a:t>Bible Knowledge</a:t>
            </a:r>
          </a:p>
          <a:p>
            <a:pPr marL="0" indent="0" eaLnBrk="1" hangingPunct="1">
              <a:buNone/>
              <a:defRPr/>
            </a:pPr>
            <a:r>
              <a:rPr lang="en-US" sz="4000" b="1" dirty="0">
                <a:latin typeface="Candara" panose="020E0502030303020204" pitchFamily="34" charset="0"/>
              </a:rPr>
              <a:t>Readiness For Any Moment</a:t>
            </a:r>
          </a:p>
          <a:p>
            <a:pPr marL="0" indent="0" eaLnBrk="1" hangingPunct="1">
              <a:buNone/>
              <a:defRPr/>
            </a:pPr>
            <a:r>
              <a:rPr lang="en-US" sz="4000" b="1" dirty="0">
                <a:latin typeface="Candara" panose="020E0502030303020204" pitchFamily="34" charset="0"/>
              </a:rPr>
              <a:t>Determination</a:t>
            </a:r>
          </a:p>
          <a:p>
            <a:pPr marL="0" indent="0" eaLnBrk="1" hangingPunct="1">
              <a:buNone/>
              <a:defRPr/>
            </a:pPr>
            <a:r>
              <a:rPr lang="en-US" sz="4000" b="1" i="1" dirty="0">
                <a:latin typeface="Candara" panose="020E0502030303020204" pitchFamily="34" charset="0"/>
              </a:rPr>
              <a:t>“Meekness and fear”</a:t>
            </a: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12</a:t>
            </a:fld>
            <a:endParaRPr lang="en-US" altLang="en-US" sz="1200" dirty="0">
              <a:solidFill>
                <a:srgbClr val="A79D99"/>
              </a:solidFill>
            </a:endParaRPr>
          </a:p>
        </p:txBody>
      </p:sp>
      <p:sp>
        <p:nvSpPr>
          <p:cNvPr id="4" name="Rectangle 3">
            <a:extLst>
              <a:ext uri="{FF2B5EF4-FFF2-40B4-BE49-F238E27FC236}">
                <a16:creationId xmlns:a16="http://schemas.microsoft.com/office/drawing/2014/main" id="{6F5638F6-B36E-4F75-A1EE-7E439FEB3E02}"/>
              </a:ext>
            </a:extLst>
          </p:cNvPr>
          <p:cNvSpPr/>
          <p:nvPr/>
        </p:nvSpPr>
        <p:spPr>
          <a:xfrm rot="16200000">
            <a:off x="-744519" y="2128449"/>
            <a:ext cx="278178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must</a:t>
            </a:r>
          </a:p>
        </p:txBody>
      </p:sp>
      <p:sp>
        <p:nvSpPr>
          <p:cNvPr id="8" name="Rectangle 7">
            <a:extLst>
              <a:ext uri="{FF2B5EF4-FFF2-40B4-BE49-F238E27FC236}">
                <a16:creationId xmlns:a16="http://schemas.microsoft.com/office/drawing/2014/main" id="{8B3FA436-25C2-4659-AAC3-750A29675815}"/>
              </a:ext>
            </a:extLst>
          </p:cNvPr>
          <p:cNvSpPr/>
          <p:nvPr/>
        </p:nvSpPr>
        <p:spPr>
          <a:xfrm>
            <a:off x="1313328" y="335337"/>
            <a:ext cx="7794813" cy="769441"/>
          </a:xfrm>
          <a:prstGeom prst="rect">
            <a:avLst/>
          </a:prstGeom>
          <a:noFill/>
        </p:spPr>
        <p:txBody>
          <a:bodyPr wrap="square" lIns="91440" tIns="45720" rIns="91440" bIns="45720">
            <a:spAutoFit/>
          </a:bodyPr>
          <a:lstStyle/>
          <a:p>
            <a:r>
              <a:rPr 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Defend Our R</a:t>
            </a:r>
            <a:r>
              <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eason With…</a:t>
            </a:r>
          </a:p>
        </p:txBody>
      </p:sp>
      <p:sp>
        <p:nvSpPr>
          <p:cNvPr id="9" name="Arrow: Bent 8">
            <a:extLst>
              <a:ext uri="{FF2B5EF4-FFF2-40B4-BE49-F238E27FC236}">
                <a16:creationId xmlns:a16="http://schemas.microsoft.com/office/drawing/2014/main" id="{F673F282-7566-4BF8-AD20-5FDA34DE2CDF}"/>
              </a:ext>
            </a:extLst>
          </p:cNvPr>
          <p:cNvSpPr/>
          <p:nvPr/>
        </p:nvSpPr>
        <p:spPr>
          <a:xfrm>
            <a:off x="623047" y="568655"/>
            <a:ext cx="609600" cy="651543"/>
          </a:xfrm>
          <a:prstGeom prst="bentArrow">
            <a:avLst>
              <a:gd name="adj1" fmla="val 25000"/>
              <a:gd name="adj2" fmla="val 25000"/>
              <a:gd name="adj3" fmla="val 25000"/>
              <a:gd name="adj4" fmla="val 437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8260A391-22E3-4782-AAAC-BCA97BFE336E}"/>
              </a:ext>
            </a:extLst>
          </p:cNvPr>
          <p:cNvSpPr/>
          <p:nvPr/>
        </p:nvSpPr>
        <p:spPr>
          <a:xfrm>
            <a:off x="1267412" y="5366015"/>
            <a:ext cx="2552302"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REVIEW</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Tree>
    <p:extLst>
      <p:ext uri="{BB962C8B-B14F-4D97-AF65-F5344CB8AC3E}">
        <p14:creationId xmlns:p14="http://schemas.microsoft.com/office/powerpoint/2010/main" val="372626621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237129" y="1295400"/>
            <a:ext cx="7722162" cy="4154019"/>
          </a:xfrm>
        </p:spPr>
        <p:txBody>
          <a:bodyPr>
            <a:normAutofit/>
          </a:bodyPr>
          <a:lstStyle/>
          <a:p>
            <a:pPr marL="0" indent="0" eaLnBrk="1" hangingPunct="1">
              <a:buNone/>
              <a:defRPr/>
            </a:pPr>
            <a:r>
              <a:rPr lang="en-US" sz="4000" b="1" dirty="0">
                <a:latin typeface="Candara" panose="020E0502030303020204" pitchFamily="34" charset="0"/>
              </a:rPr>
              <a:t>Increasing Your Bible Knowledge</a:t>
            </a:r>
          </a:p>
          <a:p>
            <a:pPr marL="0" indent="0" eaLnBrk="1" hangingPunct="1">
              <a:buNone/>
              <a:defRPr/>
            </a:pPr>
            <a:r>
              <a:rPr lang="en-US" sz="4000" b="1" dirty="0">
                <a:latin typeface="Candara" panose="020E0502030303020204" pitchFamily="34" charset="0"/>
              </a:rPr>
              <a:t>Looking For Opportunities</a:t>
            </a:r>
          </a:p>
          <a:p>
            <a:pPr marL="0" indent="0" eaLnBrk="1" hangingPunct="1">
              <a:buNone/>
              <a:defRPr/>
            </a:pPr>
            <a:r>
              <a:rPr lang="en-US" sz="4000" b="1" dirty="0">
                <a:latin typeface="Candara" panose="020E0502030303020204" pitchFamily="34" charset="0"/>
              </a:rPr>
              <a:t>Giving A Bible Answer</a:t>
            </a:r>
          </a:p>
          <a:p>
            <a:pPr marL="0" indent="0" eaLnBrk="1" hangingPunct="1">
              <a:buNone/>
              <a:defRPr/>
            </a:pPr>
            <a:r>
              <a:rPr lang="en-US" sz="4000" b="1" dirty="0">
                <a:latin typeface="Candara" panose="020E0502030303020204" pitchFamily="34" charset="0"/>
              </a:rPr>
              <a:t>Doing Our </a:t>
            </a:r>
            <a:r>
              <a:rPr lang="en-US" sz="4000" b="1">
                <a:latin typeface="Candara" panose="020E0502030303020204" pitchFamily="34" charset="0"/>
              </a:rPr>
              <a:t>Duty To </a:t>
            </a:r>
            <a:r>
              <a:rPr lang="en-US" sz="4000" b="1" i="1">
                <a:latin typeface="Candara" panose="020E0502030303020204" pitchFamily="34" charset="0"/>
              </a:rPr>
              <a:t>“Fear </a:t>
            </a:r>
            <a:r>
              <a:rPr lang="en-US" sz="4000" b="1" i="1" dirty="0">
                <a:latin typeface="Candara" panose="020E0502030303020204" pitchFamily="34" charset="0"/>
              </a:rPr>
              <a:t>God and Keeping His Commandments”</a:t>
            </a: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13</a:t>
            </a:fld>
            <a:endParaRPr lang="en-US" altLang="en-US" sz="1200" dirty="0">
              <a:solidFill>
                <a:srgbClr val="A79D99"/>
              </a:solidFill>
            </a:endParaRPr>
          </a:p>
        </p:txBody>
      </p:sp>
      <p:sp>
        <p:nvSpPr>
          <p:cNvPr id="4" name="Rectangle 3">
            <a:extLst>
              <a:ext uri="{FF2B5EF4-FFF2-40B4-BE49-F238E27FC236}">
                <a16:creationId xmlns:a16="http://schemas.microsoft.com/office/drawing/2014/main" id="{6F5638F6-B36E-4F75-A1EE-7E439FEB3E02}"/>
              </a:ext>
            </a:extLst>
          </p:cNvPr>
          <p:cNvSpPr/>
          <p:nvPr/>
        </p:nvSpPr>
        <p:spPr>
          <a:xfrm rot="16200000">
            <a:off x="-744519" y="2128449"/>
            <a:ext cx="278178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must</a:t>
            </a:r>
          </a:p>
        </p:txBody>
      </p:sp>
      <p:sp>
        <p:nvSpPr>
          <p:cNvPr id="9" name="Arrow: Bent 8">
            <a:extLst>
              <a:ext uri="{FF2B5EF4-FFF2-40B4-BE49-F238E27FC236}">
                <a16:creationId xmlns:a16="http://schemas.microsoft.com/office/drawing/2014/main" id="{F673F282-7566-4BF8-AD20-5FDA34DE2CDF}"/>
              </a:ext>
            </a:extLst>
          </p:cNvPr>
          <p:cNvSpPr/>
          <p:nvPr/>
        </p:nvSpPr>
        <p:spPr>
          <a:xfrm>
            <a:off x="623047" y="568655"/>
            <a:ext cx="609600" cy="651543"/>
          </a:xfrm>
          <a:prstGeom prst="bentArrow">
            <a:avLst>
              <a:gd name="adj1" fmla="val 25000"/>
              <a:gd name="adj2" fmla="val 25000"/>
              <a:gd name="adj3" fmla="val 25000"/>
              <a:gd name="adj4" fmla="val 437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411816E8-A56D-403B-9AF7-01C6B720E854}"/>
              </a:ext>
            </a:extLst>
          </p:cNvPr>
          <p:cNvSpPr/>
          <p:nvPr/>
        </p:nvSpPr>
        <p:spPr>
          <a:xfrm>
            <a:off x="1250299" y="5334000"/>
            <a:ext cx="4182555"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CONCLUSION</a:t>
            </a:r>
          </a:p>
        </p:txBody>
      </p:sp>
      <p:sp>
        <p:nvSpPr>
          <p:cNvPr id="12" name="Rectangle 11">
            <a:extLst>
              <a:ext uri="{FF2B5EF4-FFF2-40B4-BE49-F238E27FC236}">
                <a16:creationId xmlns:a16="http://schemas.microsoft.com/office/drawing/2014/main" id="{B1F341D1-4B6C-4564-A4D2-2D6912D4E3A2}"/>
              </a:ext>
            </a:extLst>
          </p:cNvPr>
          <p:cNvSpPr/>
          <p:nvPr/>
        </p:nvSpPr>
        <p:spPr>
          <a:xfrm>
            <a:off x="1313328" y="335337"/>
            <a:ext cx="7794813" cy="769441"/>
          </a:xfrm>
          <a:prstGeom prst="rect">
            <a:avLst/>
          </a:prstGeom>
          <a:noFill/>
        </p:spPr>
        <p:txBody>
          <a:bodyPr wrap="square" lIns="91440" tIns="45720" rIns="91440" bIns="45720">
            <a:spAutoFit/>
          </a:bodyPr>
          <a:lstStyle/>
          <a:p>
            <a:r>
              <a:rPr 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Defend BY…</a:t>
            </a:r>
            <a:endPar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Tree>
    <p:extLst>
      <p:ext uri="{BB962C8B-B14F-4D97-AF65-F5344CB8AC3E}">
        <p14:creationId xmlns:p14="http://schemas.microsoft.com/office/powerpoint/2010/main" val="410310085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7753612-7721-47A2-9C02-3183A3150D9C}"/>
              </a:ext>
            </a:extLst>
          </p:cNvPr>
          <p:cNvSpPr>
            <a:spLocks noGrp="1"/>
          </p:cNvSpPr>
          <p:nvPr>
            <p:ph type="sldNum" sz="quarter" idx="12"/>
          </p:nvPr>
        </p:nvSpPr>
        <p:spPr>
          <a:xfrm>
            <a:off x="8582833" y="5474489"/>
            <a:ext cx="477545" cy="242138"/>
          </a:xfrm>
        </p:spPr>
        <p:txBody>
          <a:bodyPr/>
          <a:lstStyle/>
          <a:p>
            <a:fld id="{6D22F896-40B5-4ADD-8801-0D06FADFA095}" type="slidenum">
              <a:rPr lang="en-US" smtClean="0"/>
              <a:t>14</a:t>
            </a:fld>
            <a:endParaRPr lang="en-US" dirty="0"/>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783856" y="1297642"/>
            <a:ext cx="8185446" cy="4953001"/>
          </a:xfrm>
          <a:noFill/>
        </p:spPr>
        <p:txBody>
          <a:bodyPr vert="horz" wrap="square" lIns="68580" tIns="34290" rIns="68580" bIns="34290" numCol="1" rtlCol="0" anchor="ctr" anchorCtr="0" compatLnSpc="1">
            <a:prstTxWarp prst="textNoShape">
              <a:avLst/>
            </a:prstTxWarp>
            <a:noAutofit/>
          </a:bodyPr>
          <a:lstStyle/>
          <a:p>
            <a:pPr marL="0" indent="0">
              <a:spcBef>
                <a:spcPts val="0"/>
              </a:spcBef>
              <a:buClr>
                <a:schemeClr val="bg1"/>
              </a:buClr>
              <a:buNone/>
              <a:defRPr/>
            </a:pPr>
            <a:r>
              <a:rPr lang="en-US" altLang="en-US" sz="3600" b="1" dirty="0">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Hear the Gospel – Romans 10:17</a:t>
            </a:r>
          </a:p>
          <a:p>
            <a:pPr marL="457200">
              <a:spcBef>
                <a:spcPts val="0"/>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Repent of sin – Acts 17:30</a:t>
            </a:r>
          </a:p>
          <a:p>
            <a:pPr marL="457200">
              <a:spcBef>
                <a:spcPts val="0"/>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Confess Christ as Lord – Matthew 10:34</a:t>
            </a:r>
          </a:p>
          <a:p>
            <a:pPr marL="457200">
              <a:spcBef>
                <a:spcPts val="0"/>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Be baptized </a:t>
            </a:r>
            <a:r>
              <a:rPr lang="en-US" altLang="en-US" sz="2900" dirty="0">
                <a:latin typeface="Candara" panose="020E0502030303020204" pitchFamily="34" charset="0"/>
              </a:rPr>
              <a:t>to wash away your</a:t>
            </a:r>
            <a:r>
              <a:rPr lang="en-US" altLang="en-US" sz="2900" dirty="0">
                <a:effectLst/>
                <a:latin typeface="Candara" panose="020E0502030303020204" pitchFamily="34" charset="0"/>
              </a:rPr>
              <a:t> sin – Acts 2:38</a:t>
            </a:r>
          </a:p>
          <a:p>
            <a:pPr marL="0" lvl="1" indent="0">
              <a:spcBef>
                <a:spcPts val="338"/>
              </a:spcBef>
              <a:spcAft>
                <a:spcPts val="0"/>
              </a:spcAft>
              <a:buClr>
                <a:schemeClr val="bg1"/>
              </a:buClr>
              <a:buNone/>
              <a:defRPr/>
            </a:pPr>
            <a:r>
              <a:rPr lang="en-US" altLang="en-US" sz="3600" b="1" dirty="0">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latin typeface="Candara" panose="020E0502030303020204" pitchFamily="34" charset="0"/>
              </a:rPr>
              <a:t>Endure Trials -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900" dirty="0">
                <a:effectLst/>
                <a:latin typeface="Candara" panose="020E0502030303020204" pitchFamily="34" charset="0"/>
              </a:rPr>
              <a:t>Revelation 2:10</a:t>
            </a:r>
          </a:p>
        </p:txBody>
      </p:sp>
      <p:sp>
        <p:nvSpPr>
          <p:cNvPr id="6" name="Rectangle 5">
            <a:extLst>
              <a:ext uri="{FF2B5EF4-FFF2-40B4-BE49-F238E27FC236}">
                <a16:creationId xmlns:a16="http://schemas.microsoft.com/office/drawing/2014/main" id="{743B5056-1064-4B7A-8405-5E8363AD2307}"/>
              </a:ext>
            </a:extLst>
          </p:cNvPr>
          <p:cNvSpPr/>
          <p:nvPr/>
        </p:nvSpPr>
        <p:spPr>
          <a:xfrm rot="16200000">
            <a:off x="-1315735" y="3105834"/>
            <a:ext cx="3733801" cy="646331"/>
          </a:xfrm>
          <a:prstGeom prst="rect">
            <a:avLst/>
          </a:prstGeom>
          <a:noFill/>
        </p:spPr>
        <p:txBody>
          <a:bodyPr wrap="square" lIns="68580" tIns="34290" rIns="68580" bIns="34290">
            <a:spAutoFit/>
          </a:bodyPr>
          <a:lstStyle/>
          <a:p>
            <a:pPr algn="ctr"/>
            <a:r>
              <a:rPr lang="en-US" sz="3750" b="1" u="none" dirty="0">
                <a:ln w="12700">
                  <a:solidFill>
                    <a:schemeClr val="accent1"/>
                  </a:solidFill>
                  <a:prstDash val="solid"/>
                </a:ln>
                <a:solidFill>
                  <a:schemeClr val="bg1"/>
                </a:solidFill>
                <a:effectLst>
                  <a:outerShdw dist="38100" dir="2640000" algn="bl" rotWithShape="0">
                    <a:schemeClr val="accent1"/>
                  </a:outerShdw>
                </a:effectLst>
                <a:latin typeface="Arial" panose="020B0604020202020204" pitchFamily="34" charset="0"/>
                <a:cs typeface="Arial" panose="020B0604020202020204" pitchFamily="34" charset="0"/>
              </a:rPr>
              <a:t>INVITATION</a:t>
            </a:r>
          </a:p>
        </p:txBody>
      </p:sp>
      <p:sp>
        <p:nvSpPr>
          <p:cNvPr id="3" name="Rectangle 2">
            <a:extLst>
              <a:ext uri="{FF2B5EF4-FFF2-40B4-BE49-F238E27FC236}">
                <a16:creationId xmlns:a16="http://schemas.microsoft.com/office/drawing/2014/main" id="{42B06A23-64DE-4B68-82AD-C04175D6947C}"/>
              </a:ext>
            </a:extLst>
          </p:cNvPr>
          <p:cNvSpPr/>
          <p:nvPr/>
        </p:nvSpPr>
        <p:spPr>
          <a:xfrm>
            <a:off x="215299" y="374312"/>
            <a:ext cx="8741303" cy="923330"/>
          </a:xfrm>
          <a:prstGeom prst="rect">
            <a:avLst/>
          </a:prstGeom>
          <a:noFill/>
        </p:spPr>
        <p:txBody>
          <a:bodyPr wrap="none" lIns="91440" tIns="45720" rIns="91440" bIns="45720">
            <a:spAutoFit/>
          </a:bodyPr>
          <a:lstStyle/>
          <a:p>
            <a:pPr algn="ctr"/>
            <a:r>
              <a:rPr lang="en-US" sz="5400" b="1" i="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“What shall we do?” </a:t>
            </a:r>
            <a:r>
              <a:rPr lang="en-US" sz="2400" cap="none" spc="0" dirty="0">
                <a:ln w="12700">
                  <a:solidFill>
                    <a:schemeClr val="accent1"/>
                  </a:solidFill>
                  <a:prstDash val="solid"/>
                </a:ln>
                <a:pattFill prst="pct50">
                  <a:fgClr>
                    <a:schemeClr val="accent1"/>
                  </a:fgClr>
                  <a:bgClr>
                    <a:schemeClr val="accent1">
                      <a:lumMod val="20000"/>
                      <a:lumOff val="80000"/>
                    </a:schemeClr>
                  </a:bgClr>
                </a:pattFill>
                <a:latin typeface="Arial" panose="020B0604020202020204" pitchFamily="34" charset="0"/>
                <a:cs typeface="Arial" panose="020B0604020202020204" pitchFamily="34" charset="0"/>
              </a:rPr>
              <a:t>-  Acts 2:38</a:t>
            </a:r>
            <a:endParaRPr lang="en-US" sz="2400" cap="none" spc="0" dirty="0">
              <a:ln w="12700">
                <a:solidFill>
                  <a:schemeClr val="accent1"/>
                </a:solidFill>
                <a:prstDash val="solid"/>
              </a:ln>
              <a:pattFill prst="pct50">
                <a:fgClr>
                  <a:schemeClr val="accent1"/>
                </a:fgClr>
                <a:bgClr>
                  <a:schemeClr val="accent1">
                    <a:lumMod val="20000"/>
                    <a:lumOff val="80000"/>
                  </a:schemeClr>
                </a:bgClr>
              </a:pattFill>
            </a:endParaRPr>
          </a:p>
        </p:txBody>
      </p:sp>
      <p:sp>
        <p:nvSpPr>
          <p:cNvPr id="8" name="Slide Number Placeholder 6">
            <a:extLst>
              <a:ext uri="{FF2B5EF4-FFF2-40B4-BE49-F238E27FC236}">
                <a16:creationId xmlns:a16="http://schemas.microsoft.com/office/drawing/2014/main" id="{1962A2AB-81A4-451F-B83F-5BADAF5C8104}"/>
              </a:ext>
            </a:extLst>
          </p:cNvPr>
          <p:cNvSpPr>
            <a:spLocks noGrp="1"/>
          </p:cNvSpPr>
          <p:nvPr>
            <p:ph type="sldNum" sz="quarter" idx="11"/>
          </p:nvPr>
        </p:nvSpPr>
        <p:spPr>
          <a:xfrm>
            <a:off x="8686800" y="5740400"/>
            <a:ext cx="381000" cy="365125"/>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14</a:t>
            </a:fld>
            <a:endParaRPr lang="en-US" altLang="en-US" sz="1200" dirty="0">
              <a:solidFill>
                <a:srgbClr val="A79D99"/>
              </a:solidFill>
            </a:endParaRPr>
          </a:p>
        </p:txBody>
      </p:sp>
    </p:spTree>
    <p:extLst>
      <p:ext uri="{BB962C8B-B14F-4D97-AF65-F5344CB8AC3E}">
        <p14:creationId xmlns:p14="http://schemas.microsoft.com/office/powerpoint/2010/main" val="24008741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750"/>
                                        <p:tgtEl>
                                          <p:spTgt spid="7">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750"/>
                                        <p:tgtEl>
                                          <p:spTgt spid="7">
                                            <p:txEl>
                                              <p:pRg st="1" end="1"/>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750"/>
                                        <p:tgtEl>
                                          <p:spTgt spid="7">
                                            <p:txEl>
                                              <p:pRg st="2" end="2"/>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750"/>
                                        <p:tgtEl>
                                          <p:spTgt spid="7">
                                            <p:txEl>
                                              <p:pRg st="3" end="3"/>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750"/>
                                        <p:tgtEl>
                                          <p:spTgt spid="7">
                                            <p:txEl>
                                              <p:pRg st="4" end="4"/>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750"/>
                                        <p:tgtEl>
                                          <p:spTgt spid="7">
                                            <p:txEl>
                                              <p:pRg st="5" end="5"/>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fade">
                                      <p:cBhvr>
                                        <p:cTn id="31" dur="750"/>
                                        <p:tgtEl>
                                          <p:spTgt spid="7">
                                            <p:txEl>
                                              <p:pRg st="6" end="6"/>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Effect transition="in" filter="fade">
                                      <p:cBhvr>
                                        <p:cTn id="35" dur="750"/>
                                        <p:tgtEl>
                                          <p:spTgt spid="7">
                                            <p:txEl>
                                              <p:pRg st="7" end="7"/>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animEffect transition="in" filter="fade">
                                      <p:cBhvr>
                                        <p:cTn id="39" dur="750"/>
                                        <p:tgtEl>
                                          <p:spTgt spid="7">
                                            <p:txEl>
                                              <p:pRg st="8" end="8"/>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animEffect transition="in" filter="fade">
                                      <p:cBhvr>
                                        <p:cTn id="43"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4AB66-EBA8-42BA-95E4-FB1DCF1E988A}"/>
              </a:ext>
            </a:extLst>
          </p:cNvPr>
          <p:cNvSpPr>
            <a:spLocks noGrp="1"/>
          </p:cNvSpPr>
          <p:nvPr>
            <p:ph type="title"/>
          </p:nvPr>
        </p:nvSpPr>
        <p:spPr>
          <a:xfrm>
            <a:off x="1143000" y="381000"/>
            <a:ext cx="7239000" cy="1143000"/>
          </a:xfrm>
        </p:spPr>
        <p:txBody>
          <a:bodyPr/>
          <a:lstStyle/>
          <a:p>
            <a:pPr eaLnBrk="1" hangingPunct="1">
              <a:defRPr/>
            </a:pPr>
            <a:r>
              <a:rPr lang="en-US" sz="5400" dirty="0">
                <a:solidFill>
                  <a:schemeClr val="tx1">
                    <a:lumMod val="50000"/>
                  </a:schemeClr>
                </a:solidFill>
                <a:effectLst/>
                <a:latin typeface="Candara" panose="020E0502030303020204" pitchFamily="34" charset="0"/>
              </a:rPr>
              <a:t>1 Peter 3:15</a:t>
            </a:r>
          </a:p>
        </p:txBody>
      </p:sp>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143000" y="1752600"/>
            <a:ext cx="7543800" cy="3429000"/>
          </a:xfrm>
        </p:spPr>
        <p:txBody>
          <a:bodyPr>
            <a:normAutofit/>
          </a:bodyPr>
          <a:lstStyle/>
          <a:p>
            <a:pPr marL="0" indent="0" eaLnBrk="1" hangingPunct="1">
              <a:buNone/>
              <a:defRPr/>
            </a:pPr>
            <a:r>
              <a:rPr lang="en-US" sz="3600" b="1" i="1" dirty="0">
                <a:latin typeface="Candara" panose="020E0502030303020204" pitchFamily="34" charset="0"/>
              </a:rPr>
              <a:t>“But sanctify the Lord God in your hearts: and be ready always to give an answer to every man that </a:t>
            </a:r>
            <a:r>
              <a:rPr lang="en-US" sz="3600" b="1" i="1" dirty="0" err="1">
                <a:latin typeface="Candara" panose="020E0502030303020204" pitchFamily="34" charset="0"/>
              </a:rPr>
              <a:t>asketh</a:t>
            </a:r>
            <a:r>
              <a:rPr lang="en-US" sz="3600" b="1" i="1" dirty="0">
                <a:latin typeface="Candara" panose="020E0502030303020204" pitchFamily="34" charset="0"/>
              </a:rPr>
              <a:t> you a reason of the hope that is in you with meekness and fear”</a:t>
            </a: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2</a:t>
            </a:fld>
            <a:endParaRPr lang="en-US" altLang="en-US" sz="1200">
              <a:solidFill>
                <a:srgbClr val="A79D99"/>
              </a:solidFill>
            </a:endParaRPr>
          </a:p>
        </p:txBody>
      </p:sp>
    </p:spTree>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4AB66-EBA8-42BA-95E4-FB1DCF1E988A}"/>
              </a:ext>
            </a:extLst>
          </p:cNvPr>
          <p:cNvSpPr>
            <a:spLocks noGrp="1"/>
          </p:cNvSpPr>
          <p:nvPr>
            <p:ph type="title"/>
          </p:nvPr>
        </p:nvSpPr>
        <p:spPr>
          <a:xfrm>
            <a:off x="931984" y="237393"/>
            <a:ext cx="7239000" cy="1143000"/>
          </a:xfrm>
        </p:spPr>
        <p:txBody>
          <a:bodyPr/>
          <a:lstStyle/>
          <a:p>
            <a:pPr eaLnBrk="1" hangingPunct="1">
              <a:defRPr/>
            </a:pPr>
            <a:r>
              <a:rPr lang="en-US" sz="5400" dirty="0">
                <a:solidFill>
                  <a:schemeClr val="tx1">
                    <a:lumMod val="50000"/>
                  </a:schemeClr>
                </a:solidFill>
                <a:effectLst/>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931984" y="1611924"/>
            <a:ext cx="7754816" cy="4865076"/>
          </a:xfrm>
        </p:spPr>
        <p:txBody>
          <a:bodyPr>
            <a:normAutofit lnSpcReduction="10000"/>
          </a:bodyPr>
          <a:lstStyle/>
          <a:p>
            <a:pPr eaLnBrk="1" hangingPunct="1">
              <a:buFont typeface="Wingdings" panose="05000000000000000000" pitchFamily="2" charset="2"/>
              <a:buChar char="v"/>
              <a:defRPr/>
            </a:pPr>
            <a:r>
              <a:rPr lang="en-US" sz="3600" b="1" dirty="0">
                <a:latin typeface="Candara" panose="020E0502030303020204" pitchFamily="34" charset="0"/>
              </a:rPr>
              <a:t>The words of Peter obligates each Christian to know </a:t>
            </a:r>
            <a:r>
              <a:rPr lang="en-US" sz="3600" b="1" i="1" dirty="0">
                <a:latin typeface="Candara" panose="020E0502030303020204" pitchFamily="34" charset="0"/>
              </a:rPr>
              <a:t>WHAT</a:t>
            </a:r>
            <a:r>
              <a:rPr lang="en-US" sz="3600" b="1" dirty="0">
                <a:latin typeface="Candara" panose="020E0502030303020204" pitchFamily="34" charset="0"/>
              </a:rPr>
              <a:t> and </a:t>
            </a:r>
            <a:r>
              <a:rPr lang="en-US" sz="3600" b="1" i="1" dirty="0">
                <a:latin typeface="Candara" panose="020E0502030303020204" pitchFamily="34" charset="0"/>
              </a:rPr>
              <a:t>WHY</a:t>
            </a:r>
            <a:r>
              <a:rPr lang="en-US" sz="3600" b="1" dirty="0">
                <a:latin typeface="Candara" panose="020E0502030303020204" pitchFamily="34" charset="0"/>
              </a:rPr>
              <a:t> we believe what we do</a:t>
            </a:r>
          </a:p>
          <a:p>
            <a:pPr eaLnBrk="1" hangingPunct="1">
              <a:buFont typeface="Wingdings" panose="05000000000000000000" pitchFamily="2" charset="2"/>
              <a:buChar char="v"/>
              <a:defRPr/>
            </a:pPr>
            <a:r>
              <a:rPr lang="en-US" sz="3600" b="1" dirty="0">
                <a:latin typeface="Candara" panose="020E0502030303020204" pitchFamily="34" charset="0"/>
              </a:rPr>
              <a:t>Peter’s words indict some professed Christians - who will NOT defend their belief</a:t>
            </a:r>
          </a:p>
          <a:p>
            <a:pPr eaLnBrk="1" hangingPunct="1">
              <a:buFont typeface="Wingdings" panose="05000000000000000000" pitchFamily="2" charset="2"/>
              <a:buChar char="v"/>
              <a:defRPr/>
            </a:pPr>
            <a:r>
              <a:rPr lang="en-US" sz="3600" b="1" dirty="0">
                <a:latin typeface="Candara" panose="020E0502030303020204" pitchFamily="34" charset="0"/>
              </a:rPr>
              <a:t>This statement includes two very important </a:t>
            </a:r>
            <a:r>
              <a:rPr lang="en-US" sz="3600" b="1" i="1" dirty="0">
                <a:latin typeface="Candara" panose="020E0502030303020204" pitchFamily="34" charset="0"/>
              </a:rPr>
              <a:t>COMMANDS</a:t>
            </a:r>
            <a:r>
              <a:rPr lang="en-US" sz="3600" b="1" dirty="0">
                <a:latin typeface="Candara" panose="020E0502030303020204" pitchFamily="34" charset="0"/>
              </a:rPr>
              <a:t> for us to be aware of and obey</a:t>
            </a: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3</a:t>
            </a:fld>
            <a:endParaRPr lang="en-US" altLang="en-US" sz="1200" dirty="0">
              <a:solidFill>
                <a:srgbClr val="A79D99"/>
              </a:solidFill>
            </a:endParaRPr>
          </a:p>
        </p:txBody>
      </p:sp>
    </p:spTree>
    <p:extLst>
      <p:ext uri="{BB962C8B-B14F-4D97-AF65-F5344CB8AC3E}">
        <p14:creationId xmlns:p14="http://schemas.microsoft.com/office/powerpoint/2010/main" val="108338892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237128" y="1295400"/>
            <a:ext cx="7794813" cy="5165397"/>
          </a:xfrm>
        </p:spPr>
        <p:txBody>
          <a:bodyPr>
            <a:normAutofit/>
          </a:bodyPr>
          <a:lstStyle/>
          <a:p>
            <a:pPr eaLnBrk="1" hangingPunct="1">
              <a:buFont typeface="Wingdings" panose="05000000000000000000" pitchFamily="2" charset="2"/>
              <a:buChar char="§"/>
              <a:defRPr/>
            </a:pPr>
            <a:r>
              <a:rPr lang="en-US" sz="3600" b="1" dirty="0">
                <a:latin typeface="Candara" panose="020E0502030303020204" pitchFamily="34" charset="0"/>
              </a:rPr>
              <a:t>Faith and hope for the wrong reason is vain</a:t>
            </a:r>
          </a:p>
          <a:p>
            <a:pPr lvl="1" eaLnBrk="1" hangingPunct="1">
              <a:buFont typeface="Wingdings" panose="05000000000000000000" pitchFamily="2" charset="2"/>
              <a:buChar char="§"/>
              <a:defRPr/>
            </a:pPr>
            <a:r>
              <a:rPr lang="en-US" sz="3200" dirty="0">
                <a:latin typeface="Candara" panose="020E0502030303020204" pitchFamily="34" charset="0"/>
              </a:rPr>
              <a:t>Feelings - Jeremiah 17:9</a:t>
            </a:r>
          </a:p>
          <a:p>
            <a:pPr lvl="1" eaLnBrk="1" hangingPunct="1">
              <a:buFont typeface="Wingdings" panose="05000000000000000000" pitchFamily="2" charset="2"/>
              <a:buChar char="§"/>
              <a:defRPr/>
            </a:pPr>
            <a:r>
              <a:rPr lang="en-US" sz="3200" dirty="0">
                <a:latin typeface="Candara" panose="020E0502030303020204" pitchFamily="34" charset="0"/>
              </a:rPr>
              <a:t>Human traditions - Matthew 15:2, 8-9</a:t>
            </a:r>
          </a:p>
          <a:p>
            <a:pPr lvl="2" eaLnBrk="1" hangingPunct="1">
              <a:buFont typeface="Wingdings" panose="05000000000000000000" pitchFamily="2" charset="2"/>
              <a:buChar char="§"/>
              <a:defRPr/>
            </a:pPr>
            <a:r>
              <a:rPr lang="en-US" sz="2800" dirty="0">
                <a:latin typeface="Candara" panose="020E0502030303020204" pitchFamily="34" charset="0"/>
              </a:rPr>
              <a:t>Acts 7:51</a:t>
            </a:r>
          </a:p>
          <a:p>
            <a:pPr lvl="1" eaLnBrk="1" hangingPunct="1">
              <a:buFont typeface="Wingdings" panose="05000000000000000000" pitchFamily="2" charset="2"/>
              <a:buChar char="§"/>
              <a:defRPr/>
            </a:pPr>
            <a:r>
              <a:rPr lang="en-US" sz="3200" dirty="0">
                <a:latin typeface="Candara" panose="020E0502030303020204" pitchFamily="34" charset="0"/>
              </a:rPr>
              <a:t>Consensus of brethren - Acts 15:1</a:t>
            </a:r>
          </a:p>
          <a:p>
            <a:pPr lvl="2" eaLnBrk="1" hangingPunct="1">
              <a:buFont typeface="Wingdings" panose="05000000000000000000" pitchFamily="2" charset="2"/>
              <a:buChar char="§"/>
              <a:defRPr/>
            </a:pPr>
            <a:r>
              <a:rPr lang="en-US" sz="2800" dirty="0">
                <a:latin typeface="Candara" panose="020E0502030303020204" pitchFamily="34" charset="0"/>
              </a:rPr>
              <a:t>Exodus 32:1-8; 23-24</a:t>
            </a: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4</a:t>
            </a:fld>
            <a:endParaRPr lang="en-US" altLang="en-US" sz="1200" dirty="0">
              <a:solidFill>
                <a:srgbClr val="A79D99"/>
              </a:solidFill>
            </a:endParaRPr>
          </a:p>
        </p:txBody>
      </p:sp>
      <p:sp>
        <p:nvSpPr>
          <p:cNvPr id="4" name="Rectangle 3">
            <a:extLst>
              <a:ext uri="{FF2B5EF4-FFF2-40B4-BE49-F238E27FC236}">
                <a16:creationId xmlns:a16="http://schemas.microsoft.com/office/drawing/2014/main" id="{6F5638F6-B36E-4F75-A1EE-7E439FEB3E02}"/>
              </a:ext>
            </a:extLst>
          </p:cNvPr>
          <p:cNvSpPr/>
          <p:nvPr/>
        </p:nvSpPr>
        <p:spPr>
          <a:xfrm rot="16200000">
            <a:off x="-744519" y="2128449"/>
            <a:ext cx="278178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must</a:t>
            </a:r>
          </a:p>
        </p:txBody>
      </p:sp>
      <p:sp>
        <p:nvSpPr>
          <p:cNvPr id="8" name="Rectangle 7">
            <a:extLst>
              <a:ext uri="{FF2B5EF4-FFF2-40B4-BE49-F238E27FC236}">
                <a16:creationId xmlns:a16="http://schemas.microsoft.com/office/drawing/2014/main" id="{8B3FA436-25C2-4659-AAC3-750A29675815}"/>
              </a:ext>
            </a:extLst>
          </p:cNvPr>
          <p:cNvSpPr/>
          <p:nvPr/>
        </p:nvSpPr>
        <p:spPr>
          <a:xfrm>
            <a:off x="1313328" y="335337"/>
            <a:ext cx="7794813" cy="769441"/>
          </a:xfrm>
          <a:prstGeom prst="rect">
            <a:avLst/>
          </a:prstGeom>
          <a:noFill/>
        </p:spPr>
        <p:txBody>
          <a:bodyPr wrap="square" lIns="91440" tIns="45720" rIns="91440" bIns="45720">
            <a:spAutoFit/>
          </a:bodyPr>
          <a:lstStyle/>
          <a:p>
            <a:r>
              <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Have good reason for our hope</a:t>
            </a:r>
          </a:p>
        </p:txBody>
      </p:sp>
      <p:sp>
        <p:nvSpPr>
          <p:cNvPr id="9" name="Arrow: Bent 8">
            <a:extLst>
              <a:ext uri="{FF2B5EF4-FFF2-40B4-BE49-F238E27FC236}">
                <a16:creationId xmlns:a16="http://schemas.microsoft.com/office/drawing/2014/main" id="{F673F282-7566-4BF8-AD20-5FDA34DE2CDF}"/>
              </a:ext>
            </a:extLst>
          </p:cNvPr>
          <p:cNvSpPr/>
          <p:nvPr/>
        </p:nvSpPr>
        <p:spPr>
          <a:xfrm>
            <a:off x="623047" y="568655"/>
            <a:ext cx="609600" cy="651543"/>
          </a:xfrm>
          <a:prstGeom prst="bentArrow">
            <a:avLst>
              <a:gd name="adj1" fmla="val 25000"/>
              <a:gd name="adj2" fmla="val 25000"/>
              <a:gd name="adj3" fmla="val 25000"/>
              <a:gd name="adj4" fmla="val 437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2828985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237129" y="1295400"/>
            <a:ext cx="7722162" cy="5165397"/>
          </a:xfrm>
        </p:spPr>
        <p:txBody>
          <a:bodyPr>
            <a:normAutofit/>
          </a:bodyPr>
          <a:lstStyle/>
          <a:p>
            <a:pPr eaLnBrk="1" hangingPunct="1">
              <a:buFont typeface="Wingdings" panose="05000000000000000000" pitchFamily="2" charset="2"/>
              <a:buChar char="§"/>
              <a:defRPr/>
            </a:pPr>
            <a:r>
              <a:rPr lang="en-US" sz="3600" b="1" dirty="0">
                <a:latin typeface="Candara" panose="020E0502030303020204" pitchFamily="34" charset="0"/>
              </a:rPr>
              <a:t>Faith and hope must be based on God’s Divine word</a:t>
            </a:r>
          </a:p>
          <a:p>
            <a:pPr lvl="1" eaLnBrk="1" hangingPunct="1">
              <a:buFont typeface="Wingdings" panose="05000000000000000000" pitchFamily="2" charset="2"/>
              <a:buChar char="§"/>
              <a:defRPr/>
            </a:pPr>
            <a:r>
              <a:rPr lang="en-US" sz="3200" dirty="0">
                <a:latin typeface="Candara" panose="020E0502030303020204" pitchFamily="34" charset="0"/>
              </a:rPr>
              <a:t>Comes with hearing it - Romans 10:17</a:t>
            </a:r>
          </a:p>
          <a:p>
            <a:pPr lvl="1" eaLnBrk="1" hangingPunct="1">
              <a:buFont typeface="Wingdings" panose="05000000000000000000" pitchFamily="2" charset="2"/>
              <a:buChar char="§"/>
              <a:defRPr/>
            </a:pPr>
            <a:r>
              <a:rPr lang="en-US" sz="3200" dirty="0">
                <a:latin typeface="Candara" panose="020E0502030303020204" pitchFamily="34" charset="0"/>
              </a:rPr>
              <a:t>Requires diligence - Hebrews 11:6</a:t>
            </a:r>
          </a:p>
          <a:p>
            <a:pPr lvl="1" eaLnBrk="1" hangingPunct="1">
              <a:buFont typeface="Wingdings" panose="05000000000000000000" pitchFamily="2" charset="2"/>
              <a:buChar char="§"/>
              <a:defRPr/>
            </a:pPr>
            <a:r>
              <a:rPr lang="en-US" sz="3200" dirty="0">
                <a:latin typeface="Candara" panose="020E0502030303020204" pitchFamily="34" charset="0"/>
              </a:rPr>
              <a:t>Seeks His authority - Colossians 3:17</a:t>
            </a:r>
          </a:p>
          <a:p>
            <a:pPr lvl="1" eaLnBrk="1" hangingPunct="1">
              <a:buFont typeface="Wingdings" panose="05000000000000000000" pitchFamily="2" charset="2"/>
              <a:buChar char="§"/>
              <a:defRPr/>
            </a:pPr>
            <a:r>
              <a:rPr lang="en-US" sz="3200" dirty="0">
                <a:latin typeface="Candara" panose="020E0502030303020204" pitchFamily="34" charset="0"/>
              </a:rPr>
              <a:t>Make’s abode in His word - 2 John 9-11</a:t>
            </a:r>
            <a:endParaRPr lang="en-US" sz="2800" dirty="0">
              <a:latin typeface="Candara" panose="020E0502030303020204" pitchFamily="34" charset="0"/>
            </a:endParaRP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5</a:t>
            </a:fld>
            <a:endParaRPr lang="en-US" altLang="en-US" sz="1200" dirty="0">
              <a:solidFill>
                <a:srgbClr val="A79D99"/>
              </a:solidFill>
            </a:endParaRPr>
          </a:p>
        </p:txBody>
      </p:sp>
      <p:sp>
        <p:nvSpPr>
          <p:cNvPr id="4" name="Rectangle 3">
            <a:extLst>
              <a:ext uri="{FF2B5EF4-FFF2-40B4-BE49-F238E27FC236}">
                <a16:creationId xmlns:a16="http://schemas.microsoft.com/office/drawing/2014/main" id="{6F5638F6-B36E-4F75-A1EE-7E439FEB3E02}"/>
              </a:ext>
            </a:extLst>
          </p:cNvPr>
          <p:cNvSpPr/>
          <p:nvPr/>
        </p:nvSpPr>
        <p:spPr>
          <a:xfrm rot="16200000">
            <a:off x="-744519" y="2128449"/>
            <a:ext cx="278178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must</a:t>
            </a:r>
          </a:p>
        </p:txBody>
      </p:sp>
      <p:sp>
        <p:nvSpPr>
          <p:cNvPr id="8" name="Rectangle 7">
            <a:extLst>
              <a:ext uri="{FF2B5EF4-FFF2-40B4-BE49-F238E27FC236}">
                <a16:creationId xmlns:a16="http://schemas.microsoft.com/office/drawing/2014/main" id="{8B3FA436-25C2-4659-AAC3-750A29675815}"/>
              </a:ext>
            </a:extLst>
          </p:cNvPr>
          <p:cNvSpPr/>
          <p:nvPr/>
        </p:nvSpPr>
        <p:spPr>
          <a:xfrm>
            <a:off x="1313328" y="335337"/>
            <a:ext cx="7794813" cy="769441"/>
          </a:xfrm>
          <a:prstGeom prst="rect">
            <a:avLst/>
          </a:prstGeom>
          <a:noFill/>
        </p:spPr>
        <p:txBody>
          <a:bodyPr wrap="square" lIns="91440" tIns="45720" rIns="91440" bIns="45720">
            <a:spAutoFit/>
          </a:bodyPr>
          <a:lstStyle/>
          <a:p>
            <a:r>
              <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Have good reason for our hope</a:t>
            </a:r>
          </a:p>
        </p:txBody>
      </p:sp>
      <p:sp>
        <p:nvSpPr>
          <p:cNvPr id="9" name="Arrow: Bent 8">
            <a:extLst>
              <a:ext uri="{FF2B5EF4-FFF2-40B4-BE49-F238E27FC236}">
                <a16:creationId xmlns:a16="http://schemas.microsoft.com/office/drawing/2014/main" id="{F673F282-7566-4BF8-AD20-5FDA34DE2CDF}"/>
              </a:ext>
            </a:extLst>
          </p:cNvPr>
          <p:cNvSpPr/>
          <p:nvPr/>
        </p:nvSpPr>
        <p:spPr>
          <a:xfrm>
            <a:off x="623047" y="568655"/>
            <a:ext cx="609600" cy="651543"/>
          </a:xfrm>
          <a:prstGeom prst="bentArrow">
            <a:avLst>
              <a:gd name="adj1" fmla="val 25000"/>
              <a:gd name="adj2" fmla="val 25000"/>
              <a:gd name="adj3" fmla="val 25000"/>
              <a:gd name="adj4" fmla="val 437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0636397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237129" y="1295400"/>
            <a:ext cx="7449672" cy="5165397"/>
          </a:xfrm>
        </p:spPr>
        <p:txBody>
          <a:bodyPr>
            <a:normAutofit/>
          </a:bodyPr>
          <a:lstStyle/>
          <a:p>
            <a:pPr marL="0" indent="0" eaLnBrk="1" hangingPunct="1">
              <a:buNone/>
              <a:defRPr/>
            </a:pPr>
            <a:r>
              <a:rPr lang="en-US" sz="3600" b="1" dirty="0">
                <a:latin typeface="Candara" panose="020E0502030303020204" pitchFamily="34" charset="0"/>
              </a:rPr>
              <a:t>With Knowledge</a:t>
            </a:r>
          </a:p>
          <a:p>
            <a:pPr eaLnBrk="1" hangingPunct="1">
              <a:buFont typeface="Wingdings" panose="05000000000000000000" pitchFamily="2" charset="2"/>
              <a:buChar char="§"/>
              <a:defRPr/>
            </a:pPr>
            <a:r>
              <a:rPr lang="en-US" sz="3200" dirty="0">
                <a:latin typeface="Candara" panose="020E0502030303020204" pitchFamily="34" charset="0"/>
              </a:rPr>
              <a:t>We must know the Bible</a:t>
            </a:r>
          </a:p>
          <a:p>
            <a:pPr lvl="1" eaLnBrk="1" hangingPunct="1">
              <a:buFont typeface="Wingdings" panose="05000000000000000000" pitchFamily="2" charset="2"/>
              <a:buChar char="§"/>
              <a:defRPr/>
            </a:pPr>
            <a:r>
              <a:rPr lang="en-US" sz="2800" dirty="0">
                <a:latin typeface="Candara" panose="020E0502030303020204" pitchFamily="34" charset="0"/>
              </a:rPr>
              <a:t>2 Timothy 2:15; Acts 17:11</a:t>
            </a:r>
          </a:p>
          <a:p>
            <a:pPr lvl="1" eaLnBrk="1" hangingPunct="1">
              <a:buFont typeface="Wingdings" panose="05000000000000000000" pitchFamily="2" charset="2"/>
              <a:buChar char="§"/>
              <a:defRPr/>
            </a:pPr>
            <a:r>
              <a:rPr lang="en-US" sz="2800" dirty="0">
                <a:latin typeface="Candara" panose="020E0502030303020204" pitchFamily="34" charset="0"/>
              </a:rPr>
              <a:t>Psalms 1:1-2, cf. Hosea 4:6</a:t>
            </a:r>
          </a:p>
          <a:p>
            <a:pPr lvl="1" eaLnBrk="1" hangingPunct="1">
              <a:buFont typeface="Wingdings" panose="05000000000000000000" pitchFamily="2" charset="2"/>
              <a:buChar char="§"/>
              <a:defRPr/>
            </a:pPr>
            <a:r>
              <a:rPr lang="en-US" sz="2800" dirty="0">
                <a:latin typeface="Candara" panose="020E0502030303020204" pitchFamily="34" charset="0"/>
              </a:rPr>
              <a:t>Acts 3:17</a:t>
            </a:r>
          </a:p>
          <a:p>
            <a:pPr eaLnBrk="1" hangingPunct="1">
              <a:buFont typeface="Wingdings" panose="05000000000000000000" pitchFamily="2" charset="2"/>
              <a:buChar char="§"/>
              <a:defRPr/>
            </a:pPr>
            <a:r>
              <a:rPr lang="en-US" sz="3200" dirty="0">
                <a:latin typeface="Candara" panose="020E0502030303020204" pitchFamily="34" charset="0"/>
              </a:rPr>
              <a:t>We must know the opposition</a:t>
            </a:r>
          </a:p>
          <a:p>
            <a:pPr lvl="1" eaLnBrk="1" hangingPunct="1">
              <a:buFont typeface="Wingdings" panose="05000000000000000000" pitchFamily="2" charset="2"/>
              <a:buChar char="§"/>
              <a:defRPr/>
            </a:pPr>
            <a:r>
              <a:rPr lang="en-US" sz="2800" dirty="0">
                <a:latin typeface="Candara" panose="020E0502030303020204" pitchFamily="34" charset="0"/>
              </a:rPr>
              <a:t>2 Corinthians 2:11</a:t>
            </a:r>
          </a:p>
          <a:p>
            <a:pPr lvl="1" eaLnBrk="1" hangingPunct="1">
              <a:buFont typeface="Wingdings" panose="05000000000000000000" pitchFamily="2" charset="2"/>
              <a:buChar char="§"/>
              <a:defRPr/>
            </a:pPr>
            <a:r>
              <a:rPr lang="en-US" sz="2800" dirty="0">
                <a:latin typeface="Candara" panose="020E0502030303020204" pitchFamily="34" charset="0"/>
              </a:rPr>
              <a:t>2 Timothy 2:25-26; 1 John 2:14-17</a:t>
            </a:r>
          </a:p>
          <a:p>
            <a:pPr lvl="1" eaLnBrk="1" hangingPunct="1">
              <a:buFont typeface="Wingdings" panose="05000000000000000000" pitchFamily="2" charset="2"/>
              <a:buChar char="§"/>
              <a:defRPr/>
            </a:pPr>
            <a:endParaRPr lang="en-US" sz="3200" dirty="0">
              <a:latin typeface="Candara" panose="020E0502030303020204" pitchFamily="34" charset="0"/>
            </a:endParaRPr>
          </a:p>
          <a:p>
            <a:pPr lvl="1" eaLnBrk="1" hangingPunct="1">
              <a:buFont typeface="Wingdings" panose="05000000000000000000" pitchFamily="2" charset="2"/>
              <a:buChar char="§"/>
              <a:defRPr/>
            </a:pPr>
            <a:endParaRPr lang="en-US" sz="3200" dirty="0">
              <a:latin typeface="Candara" panose="020E0502030303020204" pitchFamily="34" charset="0"/>
            </a:endParaRPr>
          </a:p>
          <a:p>
            <a:pPr lvl="1" eaLnBrk="1" hangingPunct="1">
              <a:buFont typeface="Wingdings" panose="05000000000000000000" pitchFamily="2" charset="2"/>
              <a:buChar char="§"/>
              <a:defRPr/>
            </a:pPr>
            <a:endParaRPr lang="en-US" sz="2800" b="1" dirty="0"/>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6</a:t>
            </a:fld>
            <a:endParaRPr lang="en-US" altLang="en-US" sz="1200" dirty="0">
              <a:solidFill>
                <a:srgbClr val="A79D99"/>
              </a:solidFill>
            </a:endParaRPr>
          </a:p>
        </p:txBody>
      </p:sp>
      <p:sp>
        <p:nvSpPr>
          <p:cNvPr id="4" name="Rectangle 3">
            <a:extLst>
              <a:ext uri="{FF2B5EF4-FFF2-40B4-BE49-F238E27FC236}">
                <a16:creationId xmlns:a16="http://schemas.microsoft.com/office/drawing/2014/main" id="{6F5638F6-B36E-4F75-A1EE-7E439FEB3E02}"/>
              </a:ext>
            </a:extLst>
          </p:cNvPr>
          <p:cNvSpPr/>
          <p:nvPr/>
        </p:nvSpPr>
        <p:spPr>
          <a:xfrm rot="16200000">
            <a:off x="-744519" y="2128449"/>
            <a:ext cx="278178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must</a:t>
            </a:r>
          </a:p>
        </p:txBody>
      </p:sp>
      <p:sp>
        <p:nvSpPr>
          <p:cNvPr id="8" name="Rectangle 7">
            <a:extLst>
              <a:ext uri="{FF2B5EF4-FFF2-40B4-BE49-F238E27FC236}">
                <a16:creationId xmlns:a16="http://schemas.microsoft.com/office/drawing/2014/main" id="{8B3FA436-25C2-4659-AAC3-750A29675815}"/>
              </a:ext>
            </a:extLst>
          </p:cNvPr>
          <p:cNvSpPr/>
          <p:nvPr/>
        </p:nvSpPr>
        <p:spPr>
          <a:xfrm>
            <a:off x="1313328" y="335337"/>
            <a:ext cx="7794813" cy="769441"/>
          </a:xfrm>
          <a:prstGeom prst="rect">
            <a:avLst/>
          </a:prstGeom>
          <a:noFill/>
        </p:spPr>
        <p:txBody>
          <a:bodyPr wrap="square" lIns="91440" tIns="45720" rIns="91440" bIns="45720">
            <a:spAutoFit/>
          </a:bodyPr>
          <a:lstStyle/>
          <a:p>
            <a:r>
              <a:rPr 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Be ready to defend </a:t>
            </a:r>
            <a:r>
              <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our reason</a:t>
            </a:r>
          </a:p>
        </p:txBody>
      </p:sp>
      <p:sp>
        <p:nvSpPr>
          <p:cNvPr id="9" name="Arrow: Bent 8">
            <a:extLst>
              <a:ext uri="{FF2B5EF4-FFF2-40B4-BE49-F238E27FC236}">
                <a16:creationId xmlns:a16="http://schemas.microsoft.com/office/drawing/2014/main" id="{F673F282-7566-4BF8-AD20-5FDA34DE2CDF}"/>
              </a:ext>
            </a:extLst>
          </p:cNvPr>
          <p:cNvSpPr/>
          <p:nvPr/>
        </p:nvSpPr>
        <p:spPr>
          <a:xfrm>
            <a:off x="623047" y="568655"/>
            <a:ext cx="609600" cy="651543"/>
          </a:xfrm>
          <a:prstGeom prst="bentArrow">
            <a:avLst>
              <a:gd name="adj1" fmla="val 25000"/>
              <a:gd name="adj2" fmla="val 25000"/>
              <a:gd name="adj3" fmla="val 25000"/>
              <a:gd name="adj4" fmla="val 437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0659646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237129" y="1295400"/>
            <a:ext cx="7449672" cy="5165397"/>
          </a:xfrm>
        </p:spPr>
        <p:txBody>
          <a:bodyPr>
            <a:normAutofit/>
          </a:bodyPr>
          <a:lstStyle/>
          <a:p>
            <a:pPr marL="0" indent="0" eaLnBrk="1" hangingPunct="1">
              <a:buNone/>
              <a:defRPr/>
            </a:pPr>
            <a:r>
              <a:rPr lang="en-US" sz="3600" b="1" dirty="0">
                <a:latin typeface="Candara" panose="020E0502030303020204" pitchFamily="34" charset="0"/>
              </a:rPr>
              <a:t>With Readiness At Any Moment</a:t>
            </a:r>
          </a:p>
          <a:p>
            <a:pPr eaLnBrk="1" hangingPunct="1">
              <a:buFont typeface="Wingdings" panose="05000000000000000000" pitchFamily="2" charset="2"/>
              <a:buChar char="§"/>
              <a:defRPr/>
            </a:pPr>
            <a:r>
              <a:rPr lang="en-US" sz="3200" dirty="0">
                <a:latin typeface="Candara" panose="020E0502030303020204" pitchFamily="34" charset="0"/>
              </a:rPr>
              <a:t>Follow the examples of Jesus</a:t>
            </a:r>
          </a:p>
          <a:p>
            <a:pPr lvl="1" eaLnBrk="1" hangingPunct="1">
              <a:buFont typeface="Wingdings" panose="05000000000000000000" pitchFamily="2" charset="2"/>
              <a:buChar char="§"/>
              <a:defRPr/>
            </a:pPr>
            <a:r>
              <a:rPr lang="en-US" sz="2800" dirty="0">
                <a:latin typeface="Candara" panose="020E0502030303020204" pitchFamily="34" charset="0"/>
              </a:rPr>
              <a:t>Matthew 4:1-11</a:t>
            </a:r>
          </a:p>
          <a:p>
            <a:pPr lvl="1" eaLnBrk="1" hangingPunct="1">
              <a:buFont typeface="Wingdings" panose="05000000000000000000" pitchFamily="2" charset="2"/>
              <a:buChar char="§"/>
              <a:defRPr/>
            </a:pPr>
            <a:r>
              <a:rPr lang="en-US" sz="2800" dirty="0">
                <a:latin typeface="Candara" panose="020E0502030303020204" pitchFamily="34" charset="0"/>
              </a:rPr>
              <a:t>Matthew 19:1-9; 16-22</a:t>
            </a:r>
          </a:p>
          <a:p>
            <a:pPr eaLnBrk="1" hangingPunct="1">
              <a:buFont typeface="Wingdings" panose="05000000000000000000" pitchFamily="2" charset="2"/>
              <a:buChar char="§"/>
              <a:defRPr/>
            </a:pPr>
            <a:r>
              <a:rPr lang="en-US" sz="3200" dirty="0">
                <a:latin typeface="Candara" panose="020E0502030303020204" pitchFamily="34" charset="0"/>
              </a:rPr>
              <a:t>Follow the examples of the apostles</a:t>
            </a:r>
          </a:p>
          <a:p>
            <a:pPr lvl="1" eaLnBrk="1" hangingPunct="1">
              <a:buFont typeface="Wingdings" panose="05000000000000000000" pitchFamily="2" charset="2"/>
              <a:buChar char="§"/>
              <a:defRPr/>
            </a:pPr>
            <a:r>
              <a:rPr lang="en-US" sz="2800" dirty="0">
                <a:latin typeface="Candara" panose="020E0502030303020204" pitchFamily="34" charset="0"/>
              </a:rPr>
              <a:t>John - John 1:19-28</a:t>
            </a:r>
          </a:p>
          <a:p>
            <a:pPr lvl="1" eaLnBrk="1" hangingPunct="1">
              <a:buFont typeface="Wingdings" panose="05000000000000000000" pitchFamily="2" charset="2"/>
              <a:buChar char="§"/>
              <a:defRPr/>
            </a:pPr>
            <a:r>
              <a:rPr lang="en-US" sz="2800" dirty="0">
                <a:latin typeface="Candara" panose="020E0502030303020204" pitchFamily="34" charset="0"/>
              </a:rPr>
              <a:t>Peter - Acts 2:7-38 </a:t>
            </a:r>
          </a:p>
          <a:p>
            <a:pPr lvl="1" eaLnBrk="1" hangingPunct="1">
              <a:buFont typeface="Wingdings" panose="05000000000000000000" pitchFamily="2" charset="2"/>
              <a:buChar char="§"/>
              <a:defRPr/>
            </a:pPr>
            <a:r>
              <a:rPr lang="en-US" sz="2800" dirty="0">
                <a:latin typeface="Candara" panose="020E0502030303020204" pitchFamily="34" charset="0"/>
              </a:rPr>
              <a:t>Paul and Silas - Acts 16:25-34</a:t>
            </a:r>
          </a:p>
          <a:p>
            <a:pPr lvl="1" eaLnBrk="1" hangingPunct="1">
              <a:buFont typeface="Wingdings" panose="05000000000000000000" pitchFamily="2" charset="2"/>
              <a:buChar char="§"/>
              <a:defRPr/>
            </a:pPr>
            <a:endParaRPr lang="en-US" sz="3200" dirty="0"/>
          </a:p>
          <a:p>
            <a:pPr lvl="1" eaLnBrk="1" hangingPunct="1">
              <a:buFont typeface="Wingdings" panose="05000000000000000000" pitchFamily="2" charset="2"/>
              <a:buChar char="§"/>
              <a:defRPr/>
            </a:pPr>
            <a:endParaRPr lang="en-US" sz="3200" dirty="0"/>
          </a:p>
          <a:p>
            <a:pPr lvl="1" eaLnBrk="1" hangingPunct="1">
              <a:buFont typeface="Wingdings" panose="05000000000000000000" pitchFamily="2" charset="2"/>
              <a:buChar char="§"/>
              <a:defRPr/>
            </a:pPr>
            <a:endParaRPr lang="en-US" sz="2800" b="1" dirty="0"/>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7</a:t>
            </a:fld>
            <a:endParaRPr lang="en-US" altLang="en-US" sz="1200" dirty="0">
              <a:solidFill>
                <a:srgbClr val="A79D99"/>
              </a:solidFill>
            </a:endParaRPr>
          </a:p>
        </p:txBody>
      </p:sp>
      <p:sp>
        <p:nvSpPr>
          <p:cNvPr id="4" name="Rectangle 3">
            <a:extLst>
              <a:ext uri="{FF2B5EF4-FFF2-40B4-BE49-F238E27FC236}">
                <a16:creationId xmlns:a16="http://schemas.microsoft.com/office/drawing/2014/main" id="{6F5638F6-B36E-4F75-A1EE-7E439FEB3E02}"/>
              </a:ext>
            </a:extLst>
          </p:cNvPr>
          <p:cNvSpPr/>
          <p:nvPr/>
        </p:nvSpPr>
        <p:spPr>
          <a:xfrm rot="16200000">
            <a:off x="-744519" y="2128449"/>
            <a:ext cx="278178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must</a:t>
            </a:r>
          </a:p>
        </p:txBody>
      </p:sp>
      <p:sp>
        <p:nvSpPr>
          <p:cNvPr id="8" name="Rectangle 7">
            <a:extLst>
              <a:ext uri="{FF2B5EF4-FFF2-40B4-BE49-F238E27FC236}">
                <a16:creationId xmlns:a16="http://schemas.microsoft.com/office/drawing/2014/main" id="{8B3FA436-25C2-4659-AAC3-750A29675815}"/>
              </a:ext>
            </a:extLst>
          </p:cNvPr>
          <p:cNvSpPr/>
          <p:nvPr/>
        </p:nvSpPr>
        <p:spPr>
          <a:xfrm>
            <a:off x="1313328" y="335337"/>
            <a:ext cx="7794813" cy="769441"/>
          </a:xfrm>
          <a:prstGeom prst="rect">
            <a:avLst/>
          </a:prstGeom>
          <a:noFill/>
        </p:spPr>
        <p:txBody>
          <a:bodyPr wrap="square" lIns="91440" tIns="45720" rIns="91440" bIns="45720">
            <a:spAutoFit/>
          </a:bodyPr>
          <a:lstStyle/>
          <a:p>
            <a:r>
              <a:rPr 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Be ready to defend </a:t>
            </a:r>
            <a:r>
              <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our reason</a:t>
            </a:r>
          </a:p>
        </p:txBody>
      </p:sp>
      <p:sp>
        <p:nvSpPr>
          <p:cNvPr id="9" name="Arrow: Bent 8">
            <a:extLst>
              <a:ext uri="{FF2B5EF4-FFF2-40B4-BE49-F238E27FC236}">
                <a16:creationId xmlns:a16="http://schemas.microsoft.com/office/drawing/2014/main" id="{F673F282-7566-4BF8-AD20-5FDA34DE2CDF}"/>
              </a:ext>
            </a:extLst>
          </p:cNvPr>
          <p:cNvSpPr/>
          <p:nvPr/>
        </p:nvSpPr>
        <p:spPr>
          <a:xfrm>
            <a:off x="623047" y="568655"/>
            <a:ext cx="609600" cy="651543"/>
          </a:xfrm>
          <a:prstGeom prst="bentArrow">
            <a:avLst>
              <a:gd name="adj1" fmla="val 25000"/>
              <a:gd name="adj2" fmla="val 25000"/>
              <a:gd name="adj3" fmla="val 25000"/>
              <a:gd name="adj4" fmla="val 437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5948498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237129" y="1295400"/>
            <a:ext cx="7449672" cy="5165397"/>
          </a:xfrm>
        </p:spPr>
        <p:txBody>
          <a:bodyPr>
            <a:normAutofit/>
          </a:bodyPr>
          <a:lstStyle/>
          <a:p>
            <a:pPr marL="0" indent="0" eaLnBrk="1" hangingPunct="1">
              <a:buNone/>
              <a:defRPr/>
            </a:pPr>
            <a:r>
              <a:rPr lang="en-US" sz="3600" b="1" dirty="0">
                <a:latin typeface="Candara" panose="020E0502030303020204" pitchFamily="34" charset="0"/>
              </a:rPr>
              <a:t>With Determination</a:t>
            </a:r>
          </a:p>
          <a:p>
            <a:pPr eaLnBrk="1" hangingPunct="1">
              <a:buFont typeface="Wingdings" panose="05000000000000000000" pitchFamily="2" charset="2"/>
              <a:buChar char="§"/>
              <a:defRPr/>
            </a:pPr>
            <a:r>
              <a:rPr lang="en-US" sz="3200" dirty="0">
                <a:latin typeface="Candara" panose="020E0502030303020204" pitchFamily="34" charset="0"/>
              </a:rPr>
              <a:t>The apostles defended the truth</a:t>
            </a:r>
          </a:p>
          <a:p>
            <a:pPr lvl="1" eaLnBrk="1" hangingPunct="1">
              <a:buFont typeface="Wingdings" panose="05000000000000000000" pitchFamily="2" charset="2"/>
              <a:buChar char="§"/>
              <a:defRPr/>
            </a:pPr>
            <a:r>
              <a:rPr lang="en-US" sz="3200" dirty="0">
                <a:latin typeface="Candara" panose="020E0502030303020204" pitchFamily="34" charset="0"/>
              </a:rPr>
              <a:t>Philippians 1:17; Jude 3; Acts 6:9-10</a:t>
            </a:r>
          </a:p>
          <a:p>
            <a:pPr lvl="1" eaLnBrk="1" hangingPunct="1">
              <a:buFont typeface="Wingdings" panose="05000000000000000000" pitchFamily="2" charset="2"/>
              <a:buChar char="§"/>
              <a:defRPr/>
            </a:pPr>
            <a:r>
              <a:rPr lang="en-US" sz="3200" dirty="0">
                <a:latin typeface="Candara" panose="020E0502030303020204" pitchFamily="34" charset="0"/>
              </a:rPr>
              <a:t>Acts 17:1-2; 18:19; 24-28</a:t>
            </a:r>
          </a:p>
          <a:p>
            <a:pPr eaLnBrk="1" hangingPunct="1">
              <a:buFont typeface="Wingdings" panose="05000000000000000000" pitchFamily="2" charset="2"/>
              <a:buChar char="§"/>
              <a:defRPr/>
            </a:pPr>
            <a:r>
              <a:rPr lang="en-US" sz="3200" dirty="0">
                <a:latin typeface="Candara" panose="020E0502030303020204" pitchFamily="34" charset="0"/>
              </a:rPr>
              <a:t>Jesus defended the truth </a:t>
            </a:r>
          </a:p>
          <a:p>
            <a:pPr lvl="1" eaLnBrk="1" hangingPunct="1">
              <a:buFont typeface="Wingdings" panose="05000000000000000000" pitchFamily="2" charset="2"/>
              <a:buChar char="§"/>
              <a:defRPr/>
            </a:pPr>
            <a:r>
              <a:rPr lang="en-US" sz="2800" dirty="0">
                <a:latin typeface="Candara" panose="020E0502030303020204" pitchFamily="34" charset="0"/>
              </a:rPr>
              <a:t>Matthew 4:1-11; 23</a:t>
            </a:r>
            <a:endParaRPr lang="en-US" sz="3800" b="1" dirty="0">
              <a:latin typeface="Candara" panose="020E0502030303020204" pitchFamily="34" charset="0"/>
            </a:endParaRPr>
          </a:p>
          <a:p>
            <a:pPr eaLnBrk="1" hangingPunct="1">
              <a:buFont typeface="Wingdings" panose="05000000000000000000" pitchFamily="2" charset="2"/>
              <a:buChar char="§"/>
              <a:defRPr/>
            </a:pPr>
            <a:r>
              <a:rPr lang="en-US" sz="3200" dirty="0">
                <a:latin typeface="Candara" panose="020E0502030303020204" pitchFamily="34" charset="0"/>
              </a:rPr>
              <a:t>Modern day religionist usually will not openly defend what the believe and teach</a:t>
            </a: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8</a:t>
            </a:fld>
            <a:endParaRPr lang="en-US" altLang="en-US" sz="1200" dirty="0">
              <a:solidFill>
                <a:srgbClr val="A79D99"/>
              </a:solidFill>
            </a:endParaRPr>
          </a:p>
        </p:txBody>
      </p:sp>
      <p:sp>
        <p:nvSpPr>
          <p:cNvPr id="4" name="Rectangle 3">
            <a:extLst>
              <a:ext uri="{FF2B5EF4-FFF2-40B4-BE49-F238E27FC236}">
                <a16:creationId xmlns:a16="http://schemas.microsoft.com/office/drawing/2014/main" id="{6F5638F6-B36E-4F75-A1EE-7E439FEB3E02}"/>
              </a:ext>
            </a:extLst>
          </p:cNvPr>
          <p:cNvSpPr/>
          <p:nvPr/>
        </p:nvSpPr>
        <p:spPr>
          <a:xfrm rot="16200000">
            <a:off x="-744519" y="2128449"/>
            <a:ext cx="278178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must</a:t>
            </a:r>
          </a:p>
        </p:txBody>
      </p:sp>
      <p:sp>
        <p:nvSpPr>
          <p:cNvPr id="8" name="Rectangle 7">
            <a:extLst>
              <a:ext uri="{FF2B5EF4-FFF2-40B4-BE49-F238E27FC236}">
                <a16:creationId xmlns:a16="http://schemas.microsoft.com/office/drawing/2014/main" id="{8B3FA436-25C2-4659-AAC3-750A29675815}"/>
              </a:ext>
            </a:extLst>
          </p:cNvPr>
          <p:cNvSpPr/>
          <p:nvPr/>
        </p:nvSpPr>
        <p:spPr>
          <a:xfrm>
            <a:off x="1313328" y="335337"/>
            <a:ext cx="7794813" cy="769441"/>
          </a:xfrm>
          <a:prstGeom prst="rect">
            <a:avLst/>
          </a:prstGeom>
          <a:noFill/>
        </p:spPr>
        <p:txBody>
          <a:bodyPr wrap="square" lIns="91440" tIns="45720" rIns="91440" bIns="45720">
            <a:spAutoFit/>
          </a:bodyPr>
          <a:lstStyle/>
          <a:p>
            <a:r>
              <a:rPr 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Be ready to defend </a:t>
            </a:r>
            <a:r>
              <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our reason</a:t>
            </a:r>
          </a:p>
        </p:txBody>
      </p:sp>
      <p:sp>
        <p:nvSpPr>
          <p:cNvPr id="9" name="Arrow: Bent 8">
            <a:extLst>
              <a:ext uri="{FF2B5EF4-FFF2-40B4-BE49-F238E27FC236}">
                <a16:creationId xmlns:a16="http://schemas.microsoft.com/office/drawing/2014/main" id="{F673F282-7566-4BF8-AD20-5FDA34DE2CDF}"/>
              </a:ext>
            </a:extLst>
          </p:cNvPr>
          <p:cNvSpPr/>
          <p:nvPr/>
        </p:nvSpPr>
        <p:spPr>
          <a:xfrm>
            <a:off x="623047" y="568655"/>
            <a:ext cx="609600" cy="651543"/>
          </a:xfrm>
          <a:prstGeom prst="bentArrow">
            <a:avLst>
              <a:gd name="adj1" fmla="val 25000"/>
              <a:gd name="adj2" fmla="val 25000"/>
              <a:gd name="adj3" fmla="val 25000"/>
              <a:gd name="adj4" fmla="val 437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4517649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237129" y="1295400"/>
            <a:ext cx="7449672" cy="5165397"/>
          </a:xfrm>
        </p:spPr>
        <p:txBody>
          <a:bodyPr>
            <a:normAutofit/>
          </a:bodyPr>
          <a:lstStyle/>
          <a:p>
            <a:pPr marL="0" indent="0" eaLnBrk="1" hangingPunct="1">
              <a:buNone/>
              <a:defRPr/>
            </a:pPr>
            <a:r>
              <a:rPr lang="en-US" sz="3600" b="1" dirty="0">
                <a:latin typeface="Candara" panose="020E0502030303020204" pitchFamily="34" charset="0"/>
              </a:rPr>
              <a:t>With </a:t>
            </a:r>
            <a:r>
              <a:rPr lang="en-US" sz="3600" b="1" i="1" dirty="0">
                <a:latin typeface="Candara" panose="020E0502030303020204" pitchFamily="34" charset="0"/>
              </a:rPr>
              <a:t>“meekness and fear”</a:t>
            </a:r>
          </a:p>
          <a:p>
            <a:pPr eaLnBrk="1" hangingPunct="1">
              <a:buFont typeface="Wingdings" panose="05000000000000000000" pitchFamily="2" charset="2"/>
              <a:buChar char="§"/>
              <a:defRPr/>
            </a:pPr>
            <a:r>
              <a:rPr lang="en-US" sz="3200" dirty="0">
                <a:latin typeface="Candara" panose="020E0502030303020204" pitchFamily="34" charset="0"/>
              </a:rPr>
              <a:t>Our defense should be…</a:t>
            </a:r>
          </a:p>
          <a:p>
            <a:pPr lvl="1" eaLnBrk="1" hangingPunct="1">
              <a:buFont typeface="Wingdings" panose="05000000000000000000" pitchFamily="2" charset="2"/>
              <a:buChar char="§"/>
              <a:defRPr/>
            </a:pPr>
            <a:r>
              <a:rPr lang="en-US" sz="2800" dirty="0">
                <a:latin typeface="Candara" panose="020E0502030303020204" pitchFamily="34" charset="0"/>
              </a:rPr>
              <a:t>Not out of vanity or pride - Proverbs 16:18</a:t>
            </a:r>
          </a:p>
          <a:p>
            <a:pPr lvl="2" eaLnBrk="1" hangingPunct="1">
              <a:buFont typeface="Wingdings" panose="05000000000000000000" pitchFamily="2" charset="2"/>
              <a:buChar char="§"/>
              <a:defRPr/>
            </a:pPr>
            <a:r>
              <a:rPr lang="en-US" sz="2800" dirty="0">
                <a:latin typeface="Candara" panose="020E0502030303020204" pitchFamily="34" charset="0"/>
              </a:rPr>
              <a:t>Galatians 6:1</a:t>
            </a:r>
          </a:p>
          <a:p>
            <a:pPr lvl="1" eaLnBrk="1" hangingPunct="1">
              <a:buFont typeface="Wingdings" panose="05000000000000000000" pitchFamily="2" charset="2"/>
              <a:buChar char="§"/>
              <a:defRPr/>
            </a:pPr>
            <a:r>
              <a:rPr lang="en-US" sz="2800" dirty="0">
                <a:latin typeface="Candara" panose="020E0502030303020204" pitchFamily="34" charset="0"/>
              </a:rPr>
              <a:t>To wins souls, not an argument</a:t>
            </a:r>
          </a:p>
          <a:p>
            <a:pPr lvl="2" eaLnBrk="1" hangingPunct="1">
              <a:buFont typeface="Wingdings" panose="05000000000000000000" pitchFamily="2" charset="2"/>
              <a:buChar char="§"/>
              <a:defRPr/>
            </a:pPr>
            <a:r>
              <a:rPr lang="en-US" sz="2800" dirty="0">
                <a:latin typeface="Candara" panose="020E0502030303020204" pitchFamily="34" charset="0"/>
              </a:rPr>
              <a:t>2 Corinthians 10:5</a:t>
            </a:r>
          </a:p>
          <a:p>
            <a:pPr lvl="1" eaLnBrk="1" hangingPunct="1">
              <a:buFont typeface="Wingdings" panose="05000000000000000000" pitchFamily="2" charset="2"/>
              <a:buChar char="§"/>
              <a:defRPr/>
            </a:pPr>
            <a:r>
              <a:rPr lang="en-US" sz="2800" dirty="0">
                <a:latin typeface="Candara" panose="020E0502030303020204" pitchFamily="34" charset="0"/>
              </a:rPr>
              <a:t>With the realization that will be judged by the same word</a:t>
            </a:r>
          </a:p>
          <a:p>
            <a:pPr lvl="2" eaLnBrk="1" hangingPunct="1">
              <a:buFont typeface="Wingdings" panose="05000000000000000000" pitchFamily="2" charset="2"/>
              <a:buChar char="§"/>
              <a:defRPr/>
            </a:pPr>
            <a:r>
              <a:rPr lang="en-US" sz="2800" dirty="0">
                <a:latin typeface="Candara" panose="020E0502030303020204" pitchFamily="34" charset="0"/>
              </a:rPr>
              <a:t>Matthew 7:1-2; John 12:48</a:t>
            </a: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9</a:t>
            </a:fld>
            <a:endParaRPr lang="en-US" altLang="en-US" sz="1200" dirty="0">
              <a:solidFill>
                <a:srgbClr val="A79D99"/>
              </a:solidFill>
            </a:endParaRPr>
          </a:p>
        </p:txBody>
      </p:sp>
      <p:sp>
        <p:nvSpPr>
          <p:cNvPr id="4" name="Rectangle 3">
            <a:extLst>
              <a:ext uri="{FF2B5EF4-FFF2-40B4-BE49-F238E27FC236}">
                <a16:creationId xmlns:a16="http://schemas.microsoft.com/office/drawing/2014/main" id="{6F5638F6-B36E-4F75-A1EE-7E439FEB3E02}"/>
              </a:ext>
            </a:extLst>
          </p:cNvPr>
          <p:cNvSpPr/>
          <p:nvPr/>
        </p:nvSpPr>
        <p:spPr>
          <a:xfrm rot="16200000">
            <a:off x="-744519" y="2128449"/>
            <a:ext cx="278178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must</a:t>
            </a:r>
          </a:p>
        </p:txBody>
      </p:sp>
      <p:sp>
        <p:nvSpPr>
          <p:cNvPr id="8" name="Rectangle 7">
            <a:extLst>
              <a:ext uri="{FF2B5EF4-FFF2-40B4-BE49-F238E27FC236}">
                <a16:creationId xmlns:a16="http://schemas.microsoft.com/office/drawing/2014/main" id="{8B3FA436-25C2-4659-AAC3-750A29675815}"/>
              </a:ext>
            </a:extLst>
          </p:cNvPr>
          <p:cNvSpPr/>
          <p:nvPr/>
        </p:nvSpPr>
        <p:spPr>
          <a:xfrm>
            <a:off x="1313328" y="335337"/>
            <a:ext cx="7794813" cy="769441"/>
          </a:xfrm>
          <a:prstGeom prst="rect">
            <a:avLst/>
          </a:prstGeom>
          <a:noFill/>
        </p:spPr>
        <p:txBody>
          <a:bodyPr wrap="square" lIns="91440" tIns="45720" rIns="91440" bIns="45720">
            <a:spAutoFit/>
          </a:bodyPr>
          <a:lstStyle/>
          <a:p>
            <a:r>
              <a:rPr 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Be ready to defend </a:t>
            </a:r>
            <a:r>
              <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our reason</a:t>
            </a:r>
          </a:p>
        </p:txBody>
      </p:sp>
      <p:sp>
        <p:nvSpPr>
          <p:cNvPr id="9" name="Arrow: Bent 8">
            <a:extLst>
              <a:ext uri="{FF2B5EF4-FFF2-40B4-BE49-F238E27FC236}">
                <a16:creationId xmlns:a16="http://schemas.microsoft.com/office/drawing/2014/main" id="{F673F282-7566-4BF8-AD20-5FDA34DE2CDF}"/>
              </a:ext>
            </a:extLst>
          </p:cNvPr>
          <p:cNvSpPr/>
          <p:nvPr/>
        </p:nvSpPr>
        <p:spPr>
          <a:xfrm>
            <a:off x="623047" y="568655"/>
            <a:ext cx="609600" cy="651543"/>
          </a:xfrm>
          <a:prstGeom prst="bentArrow">
            <a:avLst>
              <a:gd name="adj1" fmla="val 25000"/>
              <a:gd name="adj2" fmla="val 25000"/>
              <a:gd name="adj3" fmla="val 25000"/>
              <a:gd name="adj4" fmla="val 437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5621937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par>
                          <p:cTn id="17" fill="hold">
                            <p:stCondLst>
                              <p:cond delay="25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par>
                          <p:cTn id="26" fill="hold">
                            <p:stCondLst>
                              <p:cond delay="125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25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250"/>
                                        <p:tgtEl>
                                          <p:spTgt spid="3">
                                            <p:txEl>
                                              <p:pRg st="6" end="6"/>
                                            </p:txEl>
                                          </p:spTgt>
                                        </p:tgtEl>
                                      </p:cBhvr>
                                    </p:animEffect>
                                  </p:childTnLst>
                                </p:cTn>
                              </p:par>
                            </p:childTnLst>
                          </p:cTn>
                        </p:par>
                        <p:par>
                          <p:cTn id="35" fill="hold">
                            <p:stCondLst>
                              <p:cond delay="1250"/>
                            </p:stCondLst>
                            <p:childTnLst>
                              <p:par>
                                <p:cTn id="36" presetID="10" presetClass="entr" presetSubtype="0" fill="hold" grpId="0"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Thermal</Template>
  <TotalTime>1310</TotalTime>
  <Words>4399</Words>
  <Application>Microsoft Office PowerPoint</Application>
  <PresentationFormat>On-screen Show (4:3)</PresentationFormat>
  <Paragraphs>188</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Candara</vt:lpstr>
      <vt:lpstr>Times New Roman</vt:lpstr>
      <vt:lpstr>Wingdings</vt:lpstr>
      <vt:lpstr>Thermal</vt:lpstr>
      <vt:lpstr>Know what &amp; why you believe</vt:lpstr>
      <vt:lpstr>1 Peter 3:15</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Richie Thetford</dc:creator>
  <cp:lastModifiedBy>Tommy McClure</cp:lastModifiedBy>
  <cp:revision>168</cp:revision>
  <cp:lastPrinted>2022-04-10T00:31:58Z</cp:lastPrinted>
  <dcterms:created xsi:type="dcterms:W3CDTF">2003-06-27T23:18:52Z</dcterms:created>
  <dcterms:modified xsi:type="dcterms:W3CDTF">2022-04-11T03:40:08Z</dcterms:modified>
</cp:coreProperties>
</file>