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1" r:id="rId1"/>
  </p:sldMasterIdLst>
  <p:notesMasterIdLst>
    <p:notesMasterId r:id="rId12"/>
  </p:notesMasterIdLst>
  <p:handoutMasterIdLst>
    <p:handoutMasterId r:id="rId13"/>
  </p:handoutMasterIdLst>
  <p:sldIdLst>
    <p:sldId id="275" r:id="rId2"/>
    <p:sldId id="272" r:id="rId3"/>
    <p:sldId id="284" r:id="rId4"/>
    <p:sldId id="285" r:id="rId5"/>
    <p:sldId id="290" r:id="rId6"/>
    <p:sldId id="291" r:id="rId7"/>
    <p:sldId id="293" r:id="rId8"/>
    <p:sldId id="294" r:id="rId9"/>
    <p:sldId id="352" r:id="rId10"/>
    <p:sldId id="351" r:id="rId11"/>
  </p:sldIdLst>
  <p:sldSz cx="9144000" cy="6858000" type="screen4x3"/>
  <p:notesSz cx="7315200" cy="9601200"/>
  <p:defaultTextStyle>
    <a:defPPr>
      <a:defRPr lang="en-US"/>
    </a:defPPr>
    <a:lvl1pPr algn="l" rtl="0" fontAlgn="base">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66"/>
    <a:srgbClr val="0000CC"/>
    <a:srgbClr val="FF6363"/>
    <a:srgbClr val="FFDE9D"/>
    <a:srgbClr val="FFD8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168FDE-454A-47B7-9B56-8A07982E4DD4}" v="97" dt="2022-04-10T14:10:16.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19" autoAdjust="0"/>
    <p:restoredTop sz="71589" autoAdjust="0"/>
  </p:normalViewPr>
  <p:slideViewPr>
    <p:cSldViewPr>
      <p:cViewPr varScale="1">
        <p:scale>
          <a:sx n="76" d="100"/>
          <a:sy n="76" d="100"/>
        </p:scale>
        <p:origin x="2976" y="138"/>
      </p:cViewPr>
      <p:guideLst>
        <p:guide orient="horz" pos="2160"/>
        <p:guide pos="2880"/>
      </p:guideLst>
    </p:cSldViewPr>
  </p:slideViewPr>
  <p:notesTextViewPr>
    <p:cViewPr>
      <p:scale>
        <a:sx n="100" d="100"/>
        <a:sy n="100" d="100"/>
      </p:scale>
      <p:origin x="0" y="-702"/>
    </p:cViewPr>
  </p:notesTextViewPr>
  <p:notesViewPr>
    <p:cSldViewPr>
      <p:cViewPr varScale="1">
        <p:scale>
          <a:sx n="78" d="100"/>
          <a:sy n="78" d="100"/>
        </p:scale>
        <p:origin x="393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1168FDE-454A-47B7-9B56-8A07982E4DD4}"/>
    <pc:docChg chg="undo custSel modSld modNotesMaster">
      <pc:chgData name="Tommy McClure" userId="5f57beb918c8a44c" providerId="LiveId" clId="{31168FDE-454A-47B7-9B56-8A07982E4DD4}" dt="2022-04-10T14:14:43.791" v="118" actId="20577"/>
      <pc:docMkLst>
        <pc:docMk/>
      </pc:docMkLst>
      <pc:sldChg chg="modNotes">
        <pc:chgData name="Tommy McClure" userId="5f57beb918c8a44c" providerId="LiveId" clId="{31168FDE-454A-47B7-9B56-8A07982E4DD4}" dt="2022-04-10T14:10:16.297" v="117" actId="14100"/>
        <pc:sldMkLst>
          <pc:docMk/>
          <pc:sldMk cId="0" sldId="272"/>
        </pc:sldMkLst>
      </pc:sldChg>
      <pc:sldChg chg="modSp">
        <pc:chgData name="Tommy McClure" userId="5f57beb918c8a44c" providerId="LiveId" clId="{31168FDE-454A-47B7-9B56-8A07982E4DD4}" dt="2022-04-10T00:46:42.700" v="64" actId="20577"/>
        <pc:sldMkLst>
          <pc:docMk/>
          <pc:sldMk cId="0" sldId="275"/>
        </pc:sldMkLst>
        <pc:spChg chg="mod">
          <ac:chgData name="Tommy McClure" userId="5f57beb918c8a44c" providerId="LiveId" clId="{31168FDE-454A-47B7-9B56-8A07982E4DD4}" dt="2022-04-10T00:46:42.700" v="64" actId="20577"/>
          <ac:spMkLst>
            <pc:docMk/>
            <pc:sldMk cId="0" sldId="275"/>
            <ac:spMk id="5" creationId="{C45817D2-A72A-4563-8B97-9CF2DA46164F}"/>
          </ac:spMkLst>
        </pc:spChg>
      </pc:sldChg>
      <pc:sldChg chg="modNotes">
        <pc:chgData name="Tommy McClure" userId="5f57beb918c8a44c" providerId="LiveId" clId="{31168FDE-454A-47B7-9B56-8A07982E4DD4}" dt="2022-04-10T03:30:11.404" v="73" actId="255"/>
        <pc:sldMkLst>
          <pc:docMk/>
          <pc:sldMk cId="1083388929" sldId="284"/>
        </pc:sldMkLst>
      </pc:sldChg>
      <pc:sldChg chg="modNotes">
        <pc:chgData name="Tommy McClure" userId="5f57beb918c8a44c" providerId="LiveId" clId="{31168FDE-454A-47B7-9B56-8A07982E4DD4}" dt="2022-04-10T03:30:45.875" v="80" actId="2711"/>
        <pc:sldMkLst>
          <pc:docMk/>
          <pc:sldMk cId="3228289851" sldId="285"/>
        </pc:sldMkLst>
      </pc:sldChg>
      <pc:sldChg chg="modAnim modNotes">
        <pc:chgData name="Tommy McClure" userId="5f57beb918c8a44c" providerId="LiveId" clId="{31168FDE-454A-47B7-9B56-8A07982E4DD4}" dt="2022-04-10T03:31:10.723" v="86" actId="2711"/>
        <pc:sldMkLst>
          <pc:docMk/>
          <pc:sldMk cId="189183901" sldId="290"/>
        </pc:sldMkLst>
      </pc:sldChg>
      <pc:sldChg chg="modSp modNotes">
        <pc:chgData name="Tommy McClure" userId="5f57beb918c8a44c" providerId="LiveId" clId="{31168FDE-454A-47B7-9B56-8A07982E4DD4}" dt="2022-04-10T03:31:34.763" v="91" actId="2711"/>
        <pc:sldMkLst>
          <pc:docMk/>
          <pc:sldMk cId="2378532120" sldId="291"/>
        </pc:sldMkLst>
        <pc:spChg chg="mod">
          <ac:chgData name="Tommy McClure" userId="5f57beb918c8a44c" providerId="LiveId" clId="{31168FDE-454A-47B7-9B56-8A07982E4DD4}" dt="2022-04-10T00:12:30.543" v="16" actId="113"/>
          <ac:spMkLst>
            <pc:docMk/>
            <pc:sldMk cId="2378532120" sldId="291"/>
            <ac:spMk id="3" creationId="{828B764F-060F-4B6C-B854-E75BBAF4C55A}"/>
          </ac:spMkLst>
        </pc:spChg>
      </pc:sldChg>
      <pc:sldChg chg="modNotes">
        <pc:chgData name="Tommy McClure" userId="5f57beb918c8a44c" providerId="LiveId" clId="{31168FDE-454A-47B7-9B56-8A07982E4DD4}" dt="2022-04-10T03:31:59.488" v="97" actId="2711"/>
        <pc:sldMkLst>
          <pc:docMk/>
          <pc:sldMk cId="3284124492" sldId="293"/>
        </pc:sldMkLst>
      </pc:sldChg>
      <pc:sldChg chg="modNotes">
        <pc:chgData name="Tommy McClure" userId="5f57beb918c8a44c" providerId="LiveId" clId="{31168FDE-454A-47B7-9B56-8A07982E4DD4}" dt="2022-04-10T14:14:43.791" v="118" actId="20577"/>
        <pc:sldMkLst>
          <pc:docMk/>
          <pc:sldMk cId="3591113085" sldId="294"/>
        </pc:sldMkLst>
      </pc:sldChg>
      <pc:sldChg chg="addSp delSp modSp mod modAnim modNotes">
        <pc:chgData name="Tommy McClure" userId="5f57beb918c8a44c" providerId="LiveId" clId="{31168FDE-454A-47B7-9B56-8A07982E4DD4}" dt="2022-04-10T03:33:33.227" v="112" actId="14100"/>
        <pc:sldMkLst>
          <pc:docMk/>
          <pc:sldMk cId="2400874125" sldId="351"/>
        </pc:sldMkLst>
        <pc:spChg chg="del mod">
          <ac:chgData name="Tommy McClure" userId="5f57beb918c8a44c" providerId="LiveId" clId="{31168FDE-454A-47B7-9B56-8A07982E4DD4}" dt="2022-04-10T01:08:00.792" v="68" actId="478"/>
          <ac:spMkLst>
            <pc:docMk/>
            <pc:sldMk cId="2400874125" sldId="351"/>
            <ac:spMk id="5" creationId="{F7753612-7721-47A2-9C02-3183A3150D9C}"/>
          </ac:spMkLst>
        </pc:spChg>
        <pc:spChg chg="mod">
          <ac:chgData name="Tommy McClure" userId="5f57beb918c8a44c" providerId="LiveId" clId="{31168FDE-454A-47B7-9B56-8A07982E4DD4}" dt="2022-04-10T01:07:29.949" v="66" actId="1076"/>
          <ac:spMkLst>
            <pc:docMk/>
            <pc:sldMk cId="2400874125" sldId="351"/>
            <ac:spMk id="7" creationId="{2A6B56C3-77F0-4E92-B09D-C8D4A68D5E79}"/>
          </ac:spMkLst>
        </pc:spChg>
        <pc:spChg chg="add mod">
          <ac:chgData name="Tommy McClure" userId="5f57beb918c8a44c" providerId="LiveId" clId="{31168FDE-454A-47B7-9B56-8A07982E4DD4}" dt="2022-04-10T01:07:29.059" v="65" actId="1076"/>
          <ac:spMkLst>
            <pc:docMk/>
            <pc:sldMk cId="2400874125" sldId="351"/>
            <ac:spMk id="8" creationId="{7757E80B-BA26-4253-B80E-9EDDC029F9C2}"/>
          </ac:spMkLst>
        </pc:spChg>
      </pc:sldChg>
      <pc:sldChg chg="modNotes">
        <pc:chgData name="Tommy McClure" userId="5f57beb918c8a44c" providerId="LiveId" clId="{31168FDE-454A-47B7-9B56-8A07982E4DD4}" dt="2022-04-10T03:32:48.418" v="107" actId="14100"/>
        <pc:sldMkLst>
          <pc:docMk/>
          <pc:sldMk cId="2306910834" sldId="352"/>
        </pc:sldMkLst>
      </pc:sldChg>
    </pc:docChg>
  </pc:docChgLst>
  <pc:docChgLst>
    <pc:chgData name="Tommy McClure" userId="5f57beb918c8a44c" providerId="LiveId" clId="{209237B7-AF63-44EE-B206-AFF7965614CF}"/>
    <pc:docChg chg="addSld modSld">
      <pc:chgData name="Tommy McClure" userId="5f57beb918c8a44c" providerId="LiveId" clId="{209237B7-AF63-44EE-B206-AFF7965614CF}" dt="2022-04-09T13:06:06.701" v="200" actId="20577"/>
      <pc:docMkLst>
        <pc:docMk/>
      </pc:docMkLst>
      <pc:sldChg chg="modSp">
        <pc:chgData name="Tommy McClure" userId="5f57beb918c8a44c" providerId="LiveId" clId="{209237B7-AF63-44EE-B206-AFF7965614CF}" dt="2022-04-09T13:06:06.701" v="200" actId="20577"/>
        <pc:sldMkLst>
          <pc:docMk/>
          <pc:sldMk cId="0" sldId="275"/>
        </pc:sldMkLst>
        <pc:spChg chg="mod">
          <ac:chgData name="Tommy McClure" userId="5f57beb918c8a44c" providerId="LiveId" clId="{209237B7-AF63-44EE-B206-AFF7965614CF}" dt="2022-04-09T13:06:06.701" v="200" actId="20577"/>
          <ac:spMkLst>
            <pc:docMk/>
            <pc:sldMk cId="0" sldId="275"/>
            <ac:spMk id="4" creationId="{D0F280EA-9166-43F8-A87E-97351D3AB0B6}"/>
          </ac:spMkLst>
        </pc:spChg>
      </pc:sldChg>
      <pc:sldChg chg="modSp mod">
        <pc:chgData name="Tommy McClure" userId="5f57beb918c8a44c" providerId="LiveId" clId="{209237B7-AF63-44EE-B206-AFF7965614CF}" dt="2022-04-09T01:59:46.355" v="94" actId="20577"/>
        <pc:sldMkLst>
          <pc:docMk/>
          <pc:sldMk cId="3228289851" sldId="285"/>
        </pc:sldMkLst>
        <pc:spChg chg="mod">
          <ac:chgData name="Tommy McClure" userId="5f57beb918c8a44c" providerId="LiveId" clId="{209237B7-AF63-44EE-B206-AFF7965614CF}" dt="2022-04-09T01:59:46.355" v="94" actId="20577"/>
          <ac:spMkLst>
            <pc:docMk/>
            <pc:sldMk cId="3228289851" sldId="285"/>
            <ac:spMk id="4" creationId="{6F5638F6-B36E-4F75-A1EE-7E439FEB3E02}"/>
          </ac:spMkLst>
        </pc:spChg>
      </pc:sldChg>
      <pc:sldChg chg="modSp mod">
        <pc:chgData name="Tommy McClure" userId="5f57beb918c8a44c" providerId="LiveId" clId="{209237B7-AF63-44EE-B206-AFF7965614CF}" dt="2022-04-09T01:59:52.683" v="96" actId="20577"/>
        <pc:sldMkLst>
          <pc:docMk/>
          <pc:sldMk cId="3006363977" sldId="286"/>
        </pc:sldMkLst>
        <pc:spChg chg="mod">
          <ac:chgData name="Tommy McClure" userId="5f57beb918c8a44c" providerId="LiveId" clId="{209237B7-AF63-44EE-B206-AFF7965614CF}" dt="2022-04-09T01:55:35.002" v="49" actId="14100"/>
          <ac:spMkLst>
            <pc:docMk/>
            <pc:sldMk cId="3006363977" sldId="286"/>
            <ac:spMk id="3" creationId="{828B764F-060F-4B6C-B854-E75BBAF4C55A}"/>
          </ac:spMkLst>
        </pc:spChg>
        <pc:spChg chg="mod">
          <ac:chgData name="Tommy McClure" userId="5f57beb918c8a44c" providerId="LiveId" clId="{209237B7-AF63-44EE-B206-AFF7965614CF}" dt="2022-04-09T01:59:52.683" v="96" actId="20577"/>
          <ac:spMkLst>
            <pc:docMk/>
            <pc:sldMk cId="3006363977" sldId="286"/>
            <ac:spMk id="4" creationId="{6F5638F6-B36E-4F75-A1EE-7E439FEB3E02}"/>
          </ac:spMkLst>
        </pc:spChg>
      </pc:sldChg>
      <pc:sldChg chg="modSp mod">
        <pc:chgData name="Tommy McClure" userId="5f57beb918c8a44c" providerId="LiveId" clId="{209237B7-AF63-44EE-B206-AFF7965614CF}" dt="2022-04-09T01:59:33.551" v="92" actId="20577"/>
        <pc:sldMkLst>
          <pc:docMk/>
          <pc:sldMk cId="2606596466" sldId="287"/>
        </pc:sldMkLst>
        <pc:spChg chg="mod">
          <ac:chgData name="Tommy McClure" userId="5f57beb918c8a44c" providerId="LiveId" clId="{209237B7-AF63-44EE-B206-AFF7965614CF}" dt="2022-04-09T01:58:47.472" v="90" actId="20577"/>
          <ac:spMkLst>
            <pc:docMk/>
            <pc:sldMk cId="2606596466" sldId="287"/>
            <ac:spMk id="3" creationId="{828B764F-060F-4B6C-B854-E75BBAF4C55A}"/>
          </ac:spMkLst>
        </pc:spChg>
        <pc:spChg chg="mod">
          <ac:chgData name="Tommy McClure" userId="5f57beb918c8a44c" providerId="LiveId" clId="{209237B7-AF63-44EE-B206-AFF7965614CF}" dt="2022-04-09T01:59:33.551" v="92" actId="20577"/>
          <ac:spMkLst>
            <pc:docMk/>
            <pc:sldMk cId="2606596466" sldId="287"/>
            <ac:spMk id="4" creationId="{6F5638F6-B36E-4F75-A1EE-7E439FEB3E02}"/>
          </ac:spMkLst>
        </pc:spChg>
      </pc:sldChg>
      <pc:sldChg chg="modSp mod">
        <pc:chgData name="Tommy McClure" userId="5f57beb918c8a44c" providerId="LiveId" clId="{209237B7-AF63-44EE-B206-AFF7965614CF}" dt="2022-04-09T02:00:00.174" v="98" actId="20577"/>
        <pc:sldMkLst>
          <pc:docMk/>
          <pc:sldMk cId="2045176490" sldId="288"/>
        </pc:sldMkLst>
        <pc:spChg chg="mod">
          <ac:chgData name="Tommy McClure" userId="5f57beb918c8a44c" providerId="LiveId" clId="{209237B7-AF63-44EE-B206-AFF7965614CF}" dt="2022-04-09T02:00:00.174" v="98" actId="20577"/>
          <ac:spMkLst>
            <pc:docMk/>
            <pc:sldMk cId="2045176490" sldId="288"/>
            <ac:spMk id="4" creationId="{6F5638F6-B36E-4F75-A1EE-7E439FEB3E02}"/>
          </ac:spMkLst>
        </pc:spChg>
      </pc:sldChg>
      <pc:sldChg chg="modSp add">
        <pc:chgData name="Tommy McClure" userId="5f57beb918c8a44c" providerId="LiveId" clId="{209237B7-AF63-44EE-B206-AFF7965614CF}" dt="2022-04-09T02:01:08.090" v="134" actId="114"/>
        <pc:sldMkLst>
          <pc:docMk/>
          <pc:sldMk cId="3556219373" sldId="289"/>
        </pc:sldMkLst>
        <pc:spChg chg="mod">
          <ac:chgData name="Tommy McClure" userId="5f57beb918c8a44c" providerId="LiveId" clId="{209237B7-AF63-44EE-B206-AFF7965614CF}" dt="2022-04-09T02:01:08.090" v="134" actId="114"/>
          <ac:spMkLst>
            <pc:docMk/>
            <pc:sldMk cId="3556219373" sldId="289"/>
            <ac:spMk id="3" creationId="{828B764F-060F-4B6C-B854-E75BBAF4C55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73B2DD-8651-48F9-A529-FD52D2475C4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FB52A58-F3A0-4D05-8175-A2A28DFAD5B1}"/>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4/10/2022 AM</a:t>
            </a:r>
          </a:p>
        </p:txBody>
      </p:sp>
      <p:sp>
        <p:nvSpPr>
          <p:cNvPr id="4" name="Footer Placeholder 3">
            <a:extLst>
              <a:ext uri="{FF2B5EF4-FFF2-40B4-BE49-F238E27FC236}">
                <a16:creationId xmlns:a16="http://schemas.microsoft.com/office/drawing/2014/main" id="{2F2914F7-B9F3-4801-BF1D-A925A17AA05A}"/>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AC9E1B-E541-48CE-9017-E1A48CFE257D}"/>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DE96FE2-04A9-4925-8890-436A30B63E4C}" type="slidenum">
              <a:rPr lang="en-US" smtClean="0"/>
              <a:t>‹#›</a:t>
            </a:fld>
            <a:endParaRPr lang="en-US"/>
          </a:p>
        </p:txBody>
      </p:sp>
    </p:spTree>
    <p:extLst>
      <p:ext uri="{BB962C8B-B14F-4D97-AF65-F5344CB8AC3E}">
        <p14:creationId xmlns:p14="http://schemas.microsoft.com/office/powerpoint/2010/main" val="24225476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9FC35B-CC21-48F9-A7FF-94B98E496A81}"/>
              </a:ext>
            </a:extLst>
          </p:cNvPr>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A639ABC1-AB59-4D6F-9B1A-ED4615E73C0B}"/>
              </a:ext>
            </a:extLst>
          </p:cNvPr>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pPr>
              <a:defRPr/>
            </a:pPr>
            <a:r>
              <a:rPr lang="en-US"/>
              <a:t>4/10/2022 AM</a:t>
            </a:r>
          </a:p>
        </p:txBody>
      </p:sp>
      <p:sp>
        <p:nvSpPr>
          <p:cNvPr id="4" name="Slide Image Placeholder 3">
            <a:extLst>
              <a:ext uri="{FF2B5EF4-FFF2-40B4-BE49-F238E27FC236}">
                <a16:creationId xmlns:a16="http://schemas.microsoft.com/office/drawing/2014/main" id="{FFFC7026-F1FF-493C-A7F1-43334D196565}"/>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672E5F09-16AD-4A6A-9874-1D8B2BE1BADA}"/>
              </a:ext>
            </a:extLst>
          </p:cNvPr>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8FA6C4-ACF5-4307-BF4C-5CD07D2843CE}"/>
              </a:ext>
            </a:extLst>
          </p:cNvPr>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en-US"/>
          </a:p>
        </p:txBody>
      </p:sp>
      <p:sp>
        <p:nvSpPr>
          <p:cNvPr id="7" name="Slide Number Placeholder 6">
            <a:extLst>
              <a:ext uri="{FF2B5EF4-FFF2-40B4-BE49-F238E27FC236}">
                <a16:creationId xmlns:a16="http://schemas.microsoft.com/office/drawing/2014/main" id="{65C32792-5067-491A-9502-6AB5AA4D53E1}"/>
              </a:ext>
            </a:extLst>
          </p:cNvPr>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2B5ADC01-D699-4E07-96DB-303ED39AAD7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9DCD913C-BFC9-47A9-85EF-403449E39C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565E60B-A336-4F03-8BF5-EAC9230D65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a:extLst>
              <a:ext uri="{FF2B5EF4-FFF2-40B4-BE49-F238E27FC236}">
                <a16:creationId xmlns:a16="http://schemas.microsoft.com/office/drawing/2014/main" id="{CBD154F1-19C8-4DA4-92E3-352B684D47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F77684B8-0803-44F3-A9E1-AA08ADE9630F}" type="slidenum">
              <a:rPr lang="en-US" altLang="en-US">
                <a:latin typeface="Times New Roman" panose="02020603050405020304" pitchFamily="18" charset="0"/>
              </a:rPr>
              <a:pPr eaLnBrk="1" hangingPunct="1">
                <a:spcBef>
                  <a:spcPct val="0"/>
                </a:spcBef>
              </a:pPr>
              <a:t>1</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F45A60E7-63D2-4952-BFF9-A31665D12A2A}"/>
              </a:ext>
            </a:extLst>
          </p:cNvPr>
          <p:cNvSpPr>
            <a:spLocks noGrp="1"/>
          </p:cNvSpPr>
          <p:nvPr>
            <p:ph type="dt" idx="1"/>
          </p:nvPr>
        </p:nvSpPr>
        <p:spPr/>
        <p:txBody>
          <a:bodyPr/>
          <a:lstStyle/>
          <a:p>
            <a:pPr>
              <a:defRPr/>
            </a:pPr>
            <a:r>
              <a:rPr lang="en-US"/>
              <a:t>4/10/2022 AM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 y="4321175"/>
            <a:ext cx="7313504" cy="5280025"/>
          </a:xfrm>
        </p:spPr>
        <p:txBody>
          <a:bodyPr/>
          <a:lstStyle/>
          <a:p>
            <a:pPr algn="just">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lgn="just">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lgn="just">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lgn="just">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lgn="just">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lgn="just">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lgn="just">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lgn="just">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4/10/2022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22979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731520" y="4321175"/>
            <a:ext cx="5852160" cy="45599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2</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9C829F83-0A8D-4322-8118-33B9F28ED4AC}"/>
              </a:ext>
            </a:extLst>
          </p:cNvPr>
          <p:cNvSpPr>
            <a:spLocks noGrp="1"/>
          </p:cNvSpPr>
          <p:nvPr>
            <p:ph type="dt" idx="1"/>
          </p:nvPr>
        </p:nvSpPr>
        <p:spPr/>
        <p:txBody>
          <a:bodyPr/>
          <a:lstStyle/>
          <a:p>
            <a:pPr>
              <a:defRPr/>
            </a:pPr>
            <a:r>
              <a:rPr lang="en-US"/>
              <a:t>4/10/2022 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321175"/>
            <a:ext cx="7313507" cy="45599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dirty="0">
                <a:latin typeface="Arial" panose="020B0604020202020204" pitchFamily="34" charset="0"/>
                <a:cs typeface="Arial" panose="020B0604020202020204" pitchFamily="34" charset="0"/>
              </a:rPr>
              <a:t>Acts 4:11-12 KJV 11 </a:t>
            </a:r>
            <a:r>
              <a:rPr lang="en-US" altLang="en-US" dirty="0">
                <a:latin typeface="Arial" panose="020B0604020202020204" pitchFamily="34" charset="0"/>
                <a:cs typeface="Arial" panose="020B0604020202020204" pitchFamily="34" charset="0"/>
              </a:rPr>
              <a:t>This is the stone which was set at </a:t>
            </a:r>
            <a:r>
              <a:rPr lang="en-US" altLang="en-US" dirty="0" err="1">
                <a:latin typeface="Arial" panose="020B0604020202020204" pitchFamily="34" charset="0"/>
                <a:cs typeface="Arial" panose="020B0604020202020204" pitchFamily="34" charset="0"/>
              </a:rPr>
              <a:t>nought</a:t>
            </a:r>
            <a:r>
              <a:rPr lang="en-US" altLang="en-US" dirty="0">
                <a:latin typeface="Arial" panose="020B0604020202020204" pitchFamily="34" charset="0"/>
                <a:cs typeface="Arial" panose="020B0604020202020204" pitchFamily="34" charset="0"/>
              </a:rPr>
              <a:t> of you builders, which is become the head of the corner. </a:t>
            </a:r>
            <a:r>
              <a:rPr lang="en-US" altLang="en-US" b="1" dirty="0">
                <a:latin typeface="Arial" panose="020B0604020202020204" pitchFamily="34" charset="0"/>
                <a:cs typeface="Arial" panose="020B0604020202020204" pitchFamily="34" charset="0"/>
              </a:rPr>
              <a:t>12</a:t>
            </a:r>
            <a:r>
              <a:rPr lang="en-US" altLang="en-US" dirty="0">
                <a:latin typeface="Arial" panose="020B0604020202020204" pitchFamily="34" charset="0"/>
                <a:cs typeface="Arial" panose="020B0604020202020204" pitchFamily="34" charset="0"/>
              </a:rPr>
              <a:t> Neither is there salvation in any other: for there is none other name under heaven given among men, whereby we must be saved.</a:t>
            </a: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3</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411F263E-8DA7-42DF-BF93-151FC0642E6E}"/>
              </a:ext>
            </a:extLst>
          </p:cNvPr>
          <p:cNvSpPr>
            <a:spLocks noGrp="1"/>
          </p:cNvSpPr>
          <p:nvPr>
            <p:ph type="dt" idx="1"/>
          </p:nvPr>
        </p:nvSpPr>
        <p:spPr/>
        <p:txBody>
          <a:bodyPr/>
          <a:lstStyle/>
          <a:p>
            <a:pPr>
              <a:defRPr/>
            </a:pPr>
            <a:r>
              <a:rPr lang="en-US"/>
              <a:t>4/10/2022 AM</a:t>
            </a:r>
          </a:p>
        </p:txBody>
      </p:sp>
    </p:spTree>
    <p:extLst>
      <p:ext uri="{BB962C8B-B14F-4D97-AF65-F5344CB8AC3E}">
        <p14:creationId xmlns:p14="http://schemas.microsoft.com/office/powerpoint/2010/main" val="3251084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0" y="4321175"/>
            <a:ext cx="7315200" cy="528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John 6:44-45 KJV 44</a:t>
            </a:r>
            <a:r>
              <a:rPr lang="en-US" altLang="en-US" dirty="0">
                <a:latin typeface="Arial" panose="020B0604020202020204" pitchFamily="34" charset="0"/>
                <a:cs typeface="Arial" panose="020B0604020202020204" pitchFamily="34" charset="0"/>
              </a:rPr>
              <a:t> No man can come to me, except the Father which hath sent me draw him: and I will raise him up at the last day. 45 It is written in the prophets, And they shall be all taught of God. Every man therefore that hath heard, and hath learned of the Father, cometh unto me.</a:t>
            </a:r>
          </a:p>
          <a:p>
            <a:pPr algn="just" eaLnBrk="1" hangingPunct="1"/>
            <a:r>
              <a:rPr lang="en-US" altLang="en-US" b="1" dirty="0">
                <a:latin typeface="Arial" panose="020B0604020202020204" pitchFamily="34" charset="0"/>
                <a:cs typeface="Arial" panose="020B0604020202020204" pitchFamily="34" charset="0"/>
              </a:rPr>
              <a:t>John 14:26 KJV 26 </a:t>
            </a:r>
            <a:r>
              <a:rPr lang="en-US" altLang="en-US" dirty="0">
                <a:latin typeface="Arial" panose="020B0604020202020204" pitchFamily="34" charset="0"/>
                <a:cs typeface="Arial" panose="020B0604020202020204" pitchFamily="34" charset="0"/>
              </a:rPr>
              <a:t>But the Comforter, which is the Holy Ghost, whom the Father will send in my name, he shall teach you all things, and bring all things to your remembrance, whatsoever I have said unto you.</a:t>
            </a:r>
          </a:p>
          <a:p>
            <a:pPr algn="just" eaLnBrk="1" hangingPunct="1"/>
            <a:r>
              <a:rPr lang="en-US" altLang="en-US" b="1" dirty="0">
                <a:latin typeface="Arial" panose="020B0604020202020204" pitchFamily="34" charset="0"/>
                <a:cs typeface="Arial" panose="020B0604020202020204" pitchFamily="34" charset="0"/>
              </a:rPr>
              <a:t>John 16:7-13 KJV 7 </a:t>
            </a:r>
            <a:r>
              <a:rPr lang="en-US" altLang="en-US" dirty="0">
                <a:latin typeface="Arial" panose="020B0604020202020204" pitchFamily="34" charset="0"/>
                <a:cs typeface="Arial" panose="020B0604020202020204" pitchFamily="34" charset="0"/>
              </a:rPr>
              <a:t>Nevertheless I tell you the truth; It is expedient for you that I go away: for if I go not away, the Comforter will not come unto you; but if I depart, I will send him unto you. 8 And when he is come, he will reprove the world of sin, and of righteousness, and of judgment: {reprove: or, convince} 9 Of sin, because they believe not on me; 10 Of righteousness, because I go to my Father, and ye see me no more; 11 Of judgment, because the prince of this world is judged. 12 I have yet many things to say unto you, but ye cannot bear them now. 13 Howbeit when he, the Spirit of truth, is come, he will guide you into all truth: for he shall not speak of himself; but whatsoever he shall hear, that shall he speak: and he will shew you things to come.</a:t>
            </a:r>
          </a:p>
          <a:p>
            <a:pPr algn="just" eaLnBrk="1" hangingPunct="1"/>
            <a:r>
              <a:rPr lang="en-US" altLang="en-US" b="1" dirty="0">
                <a:latin typeface="Arial" panose="020B0604020202020204" pitchFamily="34" charset="0"/>
                <a:cs typeface="Arial" panose="020B0604020202020204" pitchFamily="34" charset="0"/>
              </a:rPr>
              <a:t>John 17:20 KJV 20 </a:t>
            </a:r>
            <a:r>
              <a:rPr lang="en-US" altLang="en-US" b="0" dirty="0">
                <a:latin typeface="Arial" panose="020B0604020202020204" pitchFamily="34" charset="0"/>
                <a:cs typeface="Arial" panose="020B0604020202020204" pitchFamily="34" charset="0"/>
              </a:rPr>
              <a:t>Neither pray I for these alone, but for them also which shall believe on me through their word;</a:t>
            </a:r>
          </a:p>
          <a:p>
            <a:pPr algn="just" eaLnBrk="1" hangingPunct="1"/>
            <a:r>
              <a:rPr lang="en-US" altLang="en-US" b="1" dirty="0">
                <a:latin typeface="Arial" panose="020B0604020202020204" pitchFamily="34" charset="0"/>
                <a:cs typeface="Arial" panose="020B0604020202020204" pitchFamily="34" charset="0"/>
              </a:rPr>
              <a:t>Matthew 20:20-28 KJV 20 </a:t>
            </a:r>
            <a:r>
              <a:rPr lang="en-US" altLang="en-US" b="0" dirty="0">
                <a:latin typeface="Arial" panose="020B0604020202020204" pitchFamily="34" charset="0"/>
                <a:cs typeface="Arial" panose="020B0604020202020204" pitchFamily="34" charset="0"/>
              </a:rPr>
              <a:t>Then came to him the mother of Zebedee's children with her sons, worshipping him, and desiring a certain thing of him.</a:t>
            </a:r>
            <a:r>
              <a:rPr lang="en-US" altLang="en-US" b="1" dirty="0">
                <a:latin typeface="Arial" panose="020B0604020202020204" pitchFamily="34" charset="0"/>
                <a:cs typeface="Arial" panose="020B0604020202020204" pitchFamily="34" charset="0"/>
              </a:rPr>
              <a:t> 21 </a:t>
            </a:r>
            <a:r>
              <a:rPr lang="en-US" altLang="en-US" b="0" dirty="0">
                <a:latin typeface="Arial" panose="020B0604020202020204" pitchFamily="34" charset="0"/>
                <a:cs typeface="Arial" panose="020B0604020202020204" pitchFamily="34" charset="0"/>
              </a:rPr>
              <a:t>And he said unto her, What wilt thou? She saith unto him, Grant that these my two sons may sit, the one on thy right hand, and the other on the left, in thy kingdom. </a:t>
            </a:r>
            <a:r>
              <a:rPr lang="en-US" altLang="en-US" b="1" dirty="0">
                <a:latin typeface="Arial" panose="020B0604020202020204" pitchFamily="34" charset="0"/>
                <a:cs typeface="Arial" panose="020B0604020202020204" pitchFamily="34" charset="0"/>
              </a:rPr>
              <a:t>22</a:t>
            </a:r>
            <a:r>
              <a:rPr lang="en-US" altLang="en-US" b="0" dirty="0">
                <a:latin typeface="Arial" panose="020B0604020202020204" pitchFamily="34" charset="0"/>
                <a:cs typeface="Arial" panose="020B0604020202020204" pitchFamily="34" charset="0"/>
              </a:rPr>
              <a:t> But Jesus answered and said, Ye know not what ye ask. Are ye able to drink of the cup that I shall drink of, and to be baptized with the baptism that I am baptized with? They say unto him, We are able. </a:t>
            </a:r>
            <a:r>
              <a:rPr lang="en-US" altLang="en-US" b="1" dirty="0">
                <a:latin typeface="Arial" panose="020B0604020202020204" pitchFamily="34" charset="0"/>
                <a:cs typeface="Arial" panose="020B0604020202020204" pitchFamily="34" charset="0"/>
              </a:rPr>
              <a:t>23</a:t>
            </a:r>
            <a:r>
              <a:rPr lang="en-US" altLang="en-US" b="0" dirty="0">
                <a:latin typeface="Arial" panose="020B0604020202020204" pitchFamily="34" charset="0"/>
                <a:cs typeface="Arial" panose="020B0604020202020204" pitchFamily="34" charset="0"/>
              </a:rPr>
              <a:t> And he saith unto them, Ye shall drink indeed of my cup, and be baptized with the baptism that I am baptized with: but to sit on my right hand, and on my left, is not mine to give, but it shall be given to them for whom it is prepared of my Father. 24 And when the ten heard it, they were moved with indignation against the two brethren.</a:t>
            </a:r>
            <a:r>
              <a:rPr lang="en-US" altLang="en-US" b="1" dirty="0">
                <a:latin typeface="Arial" panose="020B0604020202020204" pitchFamily="34" charset="0"/>
                <a:cs typeface="Arial" panose="020B0604020202020204" pitchFamily="34" charset="0"/>
              </a:rPr>
              <a:t> 25 </a:t>
            </a:r>
            <a:r>
              <a:rPr lang="en-US" altLang="en-US" b="0" dirty="0">
                <a:latin typeface="Arial" panose="020B0604020202020204" pitchFamily="34" charset="0"/>
                <a:cs typeface="Arial" panose="020B0604020202020204" pitchFamily="34" charset="0"/>
              </a:rPr>
              <a:t>But Jesus called them unto him, and said, Ye know that the princes of the Gentiles exercise dominion over them, and they that are great exercise authority upon them. 26 But it shall not be so among you: but whosoever will be great among you, let him be your minister; </a:t>
            </a:r>
            <a:r>
              <a:rPr lang="en-US" altLang="en-US" b="1" dirty="0">
                <a:latin typeface="Arial" panose="020B0604020202020204" pitchFamily="34" charset="0"/>
                <a:cs typeface="Arial" panose="020B0604020202020204" pitchFamily="34" charset="0"/>
              </a:rPr>
              <a:t>27</a:t>
            </a:r>
            <a:r>
              <a:rPr lang="en-US" altLang="en-US" b="0" dirty="0">
                <a:latin typeface="Arial" panose="020B0604020202020204" pitchFamily="34" charset="0"/>
                <a:cs typeface="Arial" panose="020B0604020202020204" pitchFamily="34" charset="0"/>
              </a:rPr>
              <a:t> And whosoever will be chief among you, let him be your servant: 28 Even as the Son of man came not to be ministered unto, but to minister, and to give his life a ransom for many.</a:t>
            </a:r>
          </a:p>
          <a:p>
            <a:pPr algn="just" eaLnBrk="1" hangingPunct="1"/>
            <a:r>
              <a:rPr lang="en-US" altLang="en-US" b="1" dirty="0">
                <a:latin typeface="Arial" panose="020B0604020202020204" pitchFamily="34" charset="0"/>
                <a:cs typeface="Arial" panose="020B0604020202020204" pitchFamily="34" charset="0"/>
              </a:rPr>
              <a:t>John 18:36 KJV 36 </a:t>
            </a:r>
            <a:r>
              <a:rPr lang="en-US" altLang="en-US" b="0" dirty="0">
                <a:latin typeface="Arial" panose="020B0604020202020204" pitchFamily="34" charset="0"/>
                <a:cs typeface="Arial" panose="020B0604020202020204" pitchFamily="34" charset="0"/>
              </a:rPr>
              <a:t>Jesus answered, My kingdom is not of this world: if my kingdom were of this world, then would my servants fight, that I should not be delivered to the Jews: but now is my kingdom not from hence.</a:t>
            </a:r>
          </a:p>
          <a:p>
            <a:pPr algn="just" eaLnBrk="1" hangingPunct="1"/>
            <a:r>
              <a:rPr lang="en-US" altLang="en-US" b="1" dirty="0">
                <a:latin typeface="Arial" panose="020B0604020202020204" pitchFamily="34" charset="0"/>
                <a:cs typeface="Arial" panose="020B0604020202020204" pitchFamily="34" charset="0"/>
              </a:rPr>
              <a:t>Luke 9:57-58 KJV 57 </a:t>
            </a:r>
            <a:r>
              <a:rPr lang="en-US" altLang="en-US" b="0" dirty="0">
                <a:latin typeface="Arial" panose="020B0604020202020204" pitchFamily="34" charset="0"/>
                <a:cs typeface="Arial" panose="020B0604020202020204" pitchFamily="34" charset="0"/>
              </a:rPr>
              <a:t>And it came to pass, that, as they went in the way, a certain man said unto him, Lord, I will follow thee whithersoever thou </a:t>
            </a:r>
            <a:r>
              <a:rPr lang="en-US" altLang="en-US" b="0" dirty="0" err="1">
                <a:latin typeface="Arial" panose="020B0604020202020204" pitchFamily="34" charset="0"/>
                <a:cs typeface="Arial" panose="020B0604020202020204" pitchFamily="34" charset="0"/>
              </a:rPr>
              <a:t>goest</a:t>
            </a:r>
            <a:r>
              <a:rPr lang="en-US" altLang="en-US" b="0" dirty="0">
                <a:latin typeface="Arial" panose="020B0604020202020204" pitchFamily="34" charset="0"/>
                <a:cs typeface="Arial" panose="020B0604020202020204" pitchFamily="34" charset="0"/>
              </a:rPr>
              <a:t>. 58 And Jesus said unto him, Foxes have holes, and birds of the air have nests; but the Son of man hath not where to lay his head.</a:t>
            </a:r>
          </a:p>
          <a:p>
            <a:pPr algn="just" eaLnBrk="1" hangingPunct="1"/>
            <a:r>
              <a:rPr lang="en-US" altLang="en-US" b="1" dirty="0">
                <a:latin typeface="Arial" panose="020B0604020202020204" pitchFamily="34" charset="0"/>
                <a:cs typeface="Arial" panose="020B0604020202020204" pitchFamily="34" charset="0"/>
              </a:rPr>
              <a:t>Luke 9:57-58 KJV 57 </a:t>
            </a:r>
            <a:r>
              <a:rPr lang="en-US" altLang="en-US" b="0" dirty="0">
                <a:latin typeface="Arial" panose="020B0604020202020204" pitchFamily="34" charset="0"/>
                <a:cs typeface="Arial" panose="020B0604020202020204" pitchFamily="34" charset="0"/>
              </a:rPr>
              <a:t>And it came to pass, that, as they went in the way, a certain man said unto him, Lord, I will follow thee whithersoever thou </a:t>
            </a:r>
            <a:r>
              <a:rPr lang="en-US" altLang="en-US" b="0" dirty="0" err="1">
                <a:latin typeface="Arial" panose="020B0604020202020204" pitchFamily="34" charset="0"/>
                <a:cs typeface="Arial" panose="020B0604020202020204" pitchFamily="34" charset="0"/>
              </a:rPr>
              <a:t>goest</a:t>
            </a:r>
            <a:r>
              <a:rPr lang="en-US" altLang="en-US" b="0" dirty="0">
                <a:latin typeface="Arial" panose="020B0604020202020204" pitchFamily="34" charset="0"/>
                <a:cs typeface="Arial" panose="020B0604020202020204" pitchFamily="34" charset="0"/>
              </a:rPr>
              <a:t>. 58 And Jesus said unto him, Foxes have holes, and birds of the air have nests; but the Son of man hath not where to lay his </a:t>
            </a:r>
            <a:r>
              <a:rPr lang="en-US" altLang="en-US" b="0">
                <a:latin typeface="Arial" panose="020B0604020202020204" pitchFamily="34" charset="0"/>
                <a:cs typeface="Arial" panose="020B0604020202020204" pitchFamily="34" charset="0"/>
              </a:rPr>
              <a:t>head.</a:t>
            </a:r>
          </a:p>
          <a:p>
            <a:pPr algn="just" eaLnBrk="1" hangingPunct="1"/>
            <a:endParaRPr lang="en-US" altLang="en-US" b="0" dirty="0">
              <a:latin typeface="Arial" panose="020B0604020202020204" pitchFamily="34" charset="0"/>
              <a:cs typeface="Arial" panose="020B0604020202020204" pitchFamily="34" charset="0"/>
            </a:endParaRPr>
          </a:p>
          <a:p>
            <a:pPr algn="just" eaLnBrk="1" hangingPunct="1"/>
            <a:endParaRPr lang="en-US" altLang="en-US" dirty="0">
              <a:latin typeface="Arial" panose="020B0604020202020204" pitchFamily="34" charset="0"/>
              <a:cs typeface="Arial" panose="020B0604020202020204" pitchFamily="34" charset="0"/>
            </a:endParaRP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4</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6604ACE0-D2BC-458F-B024-F56FA3BF0962}"/>
              </a:ext>
            </a:extLst>
          </p:cNvPr>
          <p:cNvSpPr>
            <a:spLocks noGrp="1"/>
          </p:cNvSpPr>
          <p:nvPr>
            <p:ph type="dt" idx="1"/>
          </p:nvPr>
        </p:nvSpPr>
        <p:spPr/>
        <p:txBody>
          <a:bodyPr/>
          <a:lstStyle/>
          <a:p>
            <a:pPr>
              <a:defRPr/>
            </a:pPr>
            <a:r>
              <a:rPr lang="en-US"/>
              <a:t>4/10/2022 AM</a:t>
            </a:r>
          </a:p>
        </p:txBody>
      </p:sp>
    </p:spTree>
    <p:extLst>
      <p:ext uri="{BB962C8B-B14F-4D97-AF65-F5344CB8AC3E}">
        <p14:creationId xmlns:p14="http://schemas.microsoft.com/office/powerpoint/2010/main" val="2467248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0" y="4321175"/>
            <a:ext cx="7239000" cy="528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Matthew 10:34-36 KJV 34 </a:t>
            </a:r>
            <a:r>
              <a:rPr lang="en-US" altLang="en-US" dirty="0">
                <a:latin typeface="Arial" panose="020B0604020202020204" pitchFamily="34" charset="0"/>
                <a:cs typeface="Arial" panose="020B0604020202020204" pitchFamily="34" charset="0"/>
              </a:rPr>
              <a:t>Think not that I am come to send peace on earth: I came not to send peace, but a sword. 35 For I am come to set a man at variance against his father, and the daughter against her mother, and the daughter in law against her mother in law. 36 And a man's foes shall be they of his own household.</a:t>
            </a:r>
          </a:p>
          <a:p>
            <a:pPr algn="just" eaLnBrk="1" hangingPunct="1"/>
            <a:r>
              <a:rPr lang="en-US" altLang="en-US" b="1" dirty="0">
                <a:latin typeface="Arial" panose="020B0604020202020204" pitchFamily="34" charset="0"/>
                <a:cs typeface="Arial" panose="020B0604020202020204" pitchFamily="34" charset="0"/>
              </a:rPr>
              <a:t>Philippians 1:29 KJV 29 </a:t>
            </a:r>
            <a:r>
              <a:rPr lang="en-US" altLang="en-US" dirty="0">
                <a:latin typeface="Arial" panose="020B0604020202020204" pitchFamily="34" charset="0"/>
                <a:cs typeface="Arial" panose="020B0604020202020204" pitchFamily="34" charset="0"/>
              </a:rPr>
              <a:t>For unto you it is given in the behalf of Christ, not only to believe on him, but also to suffer for his sake;</a:t>
            </a:r>
          </a:p>
          <a:p>
            <a:pPr algn="just" eaLnBrk="1" hangingPunct="1"/>
            <a:r>
              <a:rPr lang="en-US" altLang="en-US" b="1" dirty="0">
                <a:latin typeface="Arial" panose="020B0604020202020204" pitchFamily="34" charset="0"/>
                <a:cs typeface="Arial" panose="020B0604020202020204" pitchFamily="34" charset="0"/>
              </a:rPr>
              <a:t>2 Corinthians 11:22-27 KJV 22 </a:t>
            </a:r>
            <a:r>
              <a:rPr lang="en-US" altLang="en-US" dirty="0">
                <a:latin typeface="Arial" panose="020B0604020202020204" pitchFamily="34" charset="0"/>
                <a:cs typeface="Arial" panose="020B0604020202020204" pitchFamily="34" charset="0"/>
              </a:rPr>
              <a:t>Are they Hebrews? so am I. Are they Israelites? so am I. Are they the seed of Abraham? so am I. 23 Are they ministers of Christ? (I speak as a fool) I am more; in </a:t>
            </a:r>
            <a:r>
              <a:rPr lang="en-US" altLang="en-US" dirty="0" err="1">
                <a:latin typeface="Arial" panose="020B0604020202020204" pitchFamily="34" charset="0"/>
                <a:cs typeface="Arial" panose="020B0604020202020204" pitchFamily="34" charset="0"/>
              </a:rPr>
              <a:t>labours</a:t>
            </a:r>
            <a:r>
              <a:rPr lang="en-US" altLang="en-US" dirty="0">
                <a:latin typeface="Arial" panose="020B0604020202020204" pitchFamily="34" charset="0"/>
                <a:cs typeface="Arial" panose="020B0604020202020204" pitchFamily="34" charset="0"/>
              </a:rPr>
              <a:t> more abundant, in stripes above measure, in prisons more frequent, in deaths oft. 24 Of the Jews five times received I forty stripes save one. 25 Thrice was I beaten with rods, once was I stoned, thrice I suffered shipwreck, a night and a day I have been in the deep; 26 In journeyings often, in perils of waters, in perils of robbers, in perils by mine own countrymen, in perils by the heathen, in perils in the city, in perils in the wilderness, in perils in the sea, in perils among false brethren; 27 In weariness and painfulness, in </a:t>
            </a:r>
            <a:r>
              <a:rPr lang="en-US" altLang="en-US" dirty="0" err="1">
                <a:latin typeface="Arial" panose="020B0604020202020204" pitchFamily="34" charset="0"/>
                <a:cs typeface="Arial" panose="020B0604020202020204" pitchFamily="34" charset="0"/>
              </a:rPr>
              <a:t>watchings</a:t>
            </a:r>
            <a:r>
              <a:rPr lang="en-US" altLang="en-US" dirty="0">
                <a:latin typeface="Arial" panose="020B0604020202020204" pitchFamily="34" charset="0"/>
                <a:cs typeface="Arial" panose="020B0604020202020204" pitchFamily="34" charset="0"/>
              </a:rPr>
              <a:t> often, in hunger and thirst, in </a:t>
            </a:r>
            <a:r>
              <a:rPr lang="en-US" altLang="en-US" dirty="0" err="1">
                <a:latin typeface="Arial" panose="020B0604020202020204" pitchFamily="34" charset="0"/>
                <a:cs typeface="Arial" panose="020B0604020202020204" pitchFamily="34" charset="0"/>
              </a:rPr>
              <a:t>fastings</a:t>
            </a:r>
            <a:r>
              <a:rPr lang="en-US" altLang="en-US" dirty="0">
                <a:latin typeface="Arial" panose="020B0604020202020204" pitchFamily="34" charset="0"/>
                <a:cs typeface="Arial" panose="020B0604020202020204" pitchFamily="34" charset="0"/>
              </a:rPr>
              <a:t> often, in cold and nakedness.</a:t>
            </a:r>
          </a:p>
          <a:p>
            <a:pPr algn="just" eaLnBrk="1" hangingPunct="1"/>
            <a:r>
              <a:rPr lang="en-US" altLang="en-US" b="1" dirty="0">
                <a:latin typeface="Arial" panose="020B0604020202020204" pitchFamily="34" charset="0"/>
                <a:cs typeface="Arial" panose="020B0604020202020204" pitchFamily="34" charset="0"/>
              </a:rPr>
              <a:t>1 Corinthians 1:26 KJV 26 </a:t>
            </a:r>
            <a:r>
              <a:rPr lang="en-US" altLang="en-US" dirty="0">
                <a:latin typeface="Arial" panose="020B0604020202020204" pitchFamily="34" charset="0"/>
                <a:cs typeface="Arial" panose="020B0604020202020204" pitchFamily="34" charset="0"/>
              </a:rPr>
              <a:t>For ye see your calling, brethren, how that not many wise men after the flesh, not many mighty, not many noble, are called.</a:t>
            </a:r>
          </a:p>
          <a:p>
            <a:pPr algn="just" eaLnBrk="1" hangingPunct="1"/>
            <a:r>
              <a:rPr lang="en-US" altLang="en-US" b="1" dirty="0">
                <a:latin typeface="Arial" panose="020B0604020202020204" pitchFamily="34" charset="0"/>
                <a:cs typeface="Arial" panose="020B0604020202020204" pitchFamily="34" charset="0"/>
              </a:rPr>
              <a:t>Mark 12:37 KJV 37 </a:t>
            </a:r>
            <a:r>
              <a:rPr lang="en-US" altLang="en-US" dirty="0">
                <a:latin typeface="Arial" panose="020B0604020202020204" pitchFamily="34" charset="0"/>
                <a:cs typeface="Arial" panose="020B0604020202020204" pitchFamily="34" charset="0"/>
              </a:rPr>
              <a:t>David therefore himself calleth him Lord; and whence is he then his son? And the common people heard him gladly.</a:t>
            </a:r>
          </a:p>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5</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57B438F5-7A5E-426C-B152-7C3DF4378EED}"/>
              </a:ext>
            </a:extLst>
          </p:cNvPr>
          <p:cNvSpPr>
            <a:spLocks noGrp="1"/>
          </p:cNvSpPr>
          <p:nvPr>
            <p:ph type="dt" idx="1"/>
          </p:nvPr>
        </p:nvSpPr>
        <p:spPr/>
        <p:txBody>
          <a:bodyPr/>
          <a:lstStyle/>
          <a:p>
            <a:pPr>
              <a:defRPr/>
            </a:pPr>
            <a:r>
              <a:rPr lang="en-US"/>
              <a:t>4/10/2022 AM</a:t>
            </a:r>
          </a:p>
        </p:txBody>
      </p:sp>
    </p:spTree>
    <p:extLst>
      <p:ext uri="{BB962C8B-B14F-4D97-AF65-F5344CB8AC3E}">
        <p14:creationId xmlns:p14="http://schemas.microsoft.com/office/powerpoint/2010/main" val="2149023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191000"/>
            <a:ext cx="7313506" cy="54085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dirty="0">
                <a:latin typeface="Arial" panose="020B0604020202020204" pitchFamily="34" charset="0"/>
                <a:cs typeface="Arial" panose="020B0604020202020204" pitchFamily="34" charset="0"/>
              </a:rPr>
              <a:t>2 Corinthians 5:14-15 KJV 14</a:t>
            </a:r>
            <a:r>
              <a:rPr lang="en-US" altLang="en-US" dirty="0">
                <a:latin typeface="Arial" panose="020B0604020202020204" pitchFamily="34" charset="0"/>
                <a:cs typeface="Arial" panose="020B0604020202020204" pitchFamily="34" charset="0"/>
              </a:rPr>
              <a:t> For the love of Christ </a:t>
            </a:r>
            <a:r>
              <a:rPr lang="en-US" altLang="en-US" dirty="0" err="1">
                <a:latin typeface="Arial" panose="020B0604020202020204" pitchFamily="34" charset="0"/>
                <a:cs typeface="Arial" panose="020B0604020202020204" pitchFamily="34" charset="0"/>
              </a:rPr>
              <a:t>constraineth</a:t>
            </a:r>
            <a:r>
              <a:rPr lang="en-US" altLang="en-US" dirty="0">
                <a:latin typeface="Arial" panose="020B0604020202020204" pitchFamily="34" charset="0"/>
                <a:cs typeface="Arial" panose="020B0604020202020204" pitchFamily="34" charset="0"/>
              </a:rPr>
              <a:t> us; because we thus judge, that if one died for all, then were all dead: 15 And that he died for all, that they which live should not henceforth live unto themselves, but unto him which died for them, and rose again.</a:t>
            </a:r>
          </a:p>
          <a:p>
            <a:pPr eaLnBrk="1" hangingPunct="1"/>
            <a:r>
              <a:rPr lang="en-US" altLang="en-US" b="1" dirty="0">
                <a:latin typeface="Arial" panose="020B0604020202020204" pitchFamily="34" charset="0"/>
                <a:cs typeface="Arial" panose="020B0604020202020204" pitchFamily="34" charset="0"/>
              </a:rPr>
              <a:t>1 John 3:19 KJV 19 </a:t>
            </a:r>
            <a:r>
              <a:rPr lang="en-US" altLang="en-US" dirty="0">
                <a:latin typeface="Arial" panose="020B0604020202020204" pitchFamily="34" charset="0"/>
                <a:cs typeface="Arial" panose="020B0604020202020204" pitchFamily="34" charset="0"/>
              </a:rPr>
              <a:t>And hereby we know that we are of the truth, and shall assure our hearts before him.</a:t>
            </a:r>
          </a:p>
          <a:p>
            <a:pPr eaLnBrk="1" hangingPunct="1"/>
            <a:r>
              <a:rPr lang="en-US" altLang="en-US" b="1" dirty="0">
                <a:latin typeface="Arial" panose="020B0604020202020204" pitchFamily="34" charset="0"/>
                <a:cs typeface="Arial" panose="020B0604020202020204" pitchFamily="34" charset="0"/>
              </a:rPr>
              <a:t>Romans 5:8 KJV 8 </a:t>
            </a:r>
            <a:r>
              <a:rPr lang="en-US" altLang="en-US" dirty="0">
                <a:latin typeface="Arial" panose="020B0604020202020204" pitchFamily="34" charset="0"/>
                <a:cs typeface="Arial" panose="020B0604020202020204" pitchFamily="34" charset="0"/>
              </a:rPr>
              <a:t>But God </a:t>
            </a:r>
            <a:r>
              <a:rPr lang="en-US" altLang="en-US" dirty="0" err="1">
                <a:latin typeface="Arial" panose="020B0604020202020204" pitchFamily="34" charset="0"/>
                <a:cs typeface="Arial" panose="020B0604020202020204" pitchFamily="34" charset="0"/>
              </a:rPr>
              <a:t>commendeth</a:t>
            </a:r>
            <a:r>
              <a:rPr lang="en-US" altLang="en-US" dirty="0">
                <a:latin typeface="Arial" panose="020B0604020202020204" pitchFamily="34" charset="0"/>
                <a:cs typeface="Arial" panose="020B0604020202020204" pitchFamily="34" charset="0"/>
              </a:rPr>
              <a:t> his love toward us, in that, while we were yet sinners, Christ died for us.</a:t>
            </a:r>
          </a:p>
          <a:p>
            <a:pPr eaLnBrk="1" hangingPunct="1"/>
            <a:r>
              <a:rPr lang="en-US" altLang="en-US" b="1" dirty="0">
                <a:latin typeface="Arial" panose="020B0604020202020204" pitchFamily="34" charset="0"/>
                <a:cs typeface="Arial" panose="020B0604020202020204" pitchFamily="34" charset="0"/>
              </a:rPr>
              <a:t>Matthew 26:28 KJV 28 </a:t>
            </a:r>
            <a:r>
              <a:rPr lang="en-US" altLang="en-US" b="0" dirty="0">
                <a:latin typeface="Arial" panose="020B0604020202020204" pitchFamily="34" charset="0"/>
                <a:cs typeface="Arial" panose="020B0604020202020204" pitchFamily="34" charset="0"/>
              </a:rPr>
              <a:t>For this is my blood of the new testament, which is shed for many for the remission of sins.</a:t>
            </a:r>
          </a:p>
          <a:p>
            <a:pPr eaLnBrk="1" hangingPunct="1"/>
            <a:r>
              <a:rPr lang="en-US" altLang="en-US" b="1" dirty="0">
                <a:latin typeface="Arial" panose="020B0604020202020204" pitchFamily="34" charset="0"/>
                <a:cs typeface="Arial" panose="020B0604020202020204" pitchFamily="34" charset="0"/>
              </a:rPr>
              <a:t>Hebrews 9:22 KJV 22</a:t>
            </a:r>
            <a:r>
              <a:rPr lang="en-US" altLang="en-US" dirty="0">
                <a:latin typeface="Arial" panose="020B0604020202020204" pitchFamily="34" charset="0"/>
                <a:cs typeface="Arial" panose="020B0604020202020204" pitchFamily="34" charset="0"/>
              </a:rPr>
              <a:t> And almost all things are by the law purged with blood; and without shedding of blood is no remission.</a:t>
            </a:r>
          </a:p>
          <a:p>
            <a:pPr eaLnBrk="1" hangingPunct="1"/>
            <a:r>
              <a:rPr lang="en-US" altLang="en-US" b="1" dirty="0">
                <a:latin typeface="Arial" panose="020B0604020202020204" pitchFamily="34" charset="0"/>
                <a:cs typeface="Arial" panose="020B0604020202020204" pitchFamily="34" charset="0"/>
              </a:rPr>
              <a:t>Romans 4:25 KJV 25</a:t>
            </a:r>
            <a:r>
              <a:rPr lang="en-US" altLang="en-US" dirty="0">
                <a:latin typeface="Arial" panose="020B0604020202020204" pitchFamily="34" charset="0"/>
                <a:cs typeface="Arial" panose="020B0604020202020204" pitchFamily="34" charset="0"/>
              </a:rPr>
              <a:t> Who was delivered for our offences, and was raised again for our justification.</a:t>
            </a:r>
          </a:p>
          <a:p>
            <a:pPr eaLnBrk="1" hangingPunct="1"/>
            <a:r>
              <a:rPr lang="en-US" altLang="en-US" b="1" dirty="0">
                <a:latin typeface="Arial" panose="020B0604020202020204" pitchFamily="34" charset="0"/>
                <a:cs typeface="Arial" panose="020B0604020202020204" pitchFamily="34" charset="0"/>
              </a:rPr>
              <a:t>1 Corinthians 15:1-4 KJV 1 </a:t>
            </a:r>
            <a:r>
              <a:rPr lang="en-US" altLang="en-US" dirty="0">
                <a:latin typeface="Arial" panose="020B0604020202020204" pitchFamily="34" charset="0"/>
                <a:cs typeface="Arial" panose="020B0604020202020204" pitchFamily="34" charset="0"/>
              </a:rPr>
              <a:t>Moreover, brethren, I declare unto you the gospel which I preached unto you, which also ye have received, and wherein ye stand; 2 By which also ye are saved, if ye keep in memory what I preached unto you, unless ye have believed in vain. {keep...: or, hold fast} {what: Gr. by what speech} 3 For I delivered unto you first of all that which I also received, how that Christ died for our sins according to the scriptures; 4 And that he was buried, and that he rose again the third day according to the scriptures:</a:t>
            </a:r>
          </a:p>
          <a:p>
            <a:pPr eaLnBrk="1" hangingPunct="1"/>
            <a:r>
              <a:rPr lang="en-US" altLang="en-US" b="1" dirty="0">
                <a:latin typeface="Arial" panose="020B0604020202020204" pitchFamily="34" charset="0"/>
                <a:cs typeface="Arial" panose="020B0604020202020204" pitchFamily="34" charset="0"/>
              </a:rPr>
              <a:t>2 Corinthians 5:21 KJV 21 </a:t>
            </a:r>
            <a:r>
              <a:rPr lang="en-US" altLang="en-US" dirty="0">
                <a:latin typeface="Arial" panose="020B0604020202020204" pitchFamily="34" charset="0"/>
                <a:cs typeface="Arial" panose="020B0604020202020204" pitchFamily="34" charset="0"/>
              </a:rPr>
              <a:t>For he hath made him to be sin for us, who knew no sin; that we might be made the righteousness of God in him.</a:t>
            </a:r>
          </a:p>
          <a:p>
            <a:pPr eaLnBrk="1" hangingPunct="1"/>
            <a:r>
              <a:rPr lang="en-US" altLang="en-US" b="1" dirty="0">
                <a:latin typeface="Arial" panose="020B0604020202020204" pitchFamily="34" charset="0"/>
                <a:cs typeface="Arial" panose="020B0604020202020204" pitchFamily="34" charset="0"/>
              </a:rPr>
              <a:t>1 Peter 2:21-23 KJV 21 </a:t>
            </a:r>
            <a:r>
              <a:rPr lang="en-US" altLang="en-US" dirty="0">
                <a:latin typeface="Arial" panose="020B0604020202020204" pitchFamily="34" charset="0"/>
                <a:cs typeface="Arial" panose="020B0604020202020204" pitchFamily="34" charset="0"/>
              </a:rPr>
              <a:t>For even hereunto were ye called: because Christ also suffered for us, leaving us an example, that ye should follow his steps: {for us: some read, for you} 22 Who did no sin, neither was guile found in his mouth: 23 Who, when he was reviled, reviled not again; when he suffered, he threatened not; but committed himself to him that </a:t>
            </a:r>
            <a:r>
              <a:rPr lang="en-US" altLang="en-US" dirty="0" err="1">
                <a:latin typeface="Arial" panose="020B0604020202020204" pitchFamily="34" charset="0"/>
                <a:cs typeface="Arial" panose="020B0604020202020204" pitchFamily="34" charset="0"/>
              </a:rPr>
              <a:t>judgeth</a:t>
            </a:r>
            <a:r>
              <a:rPr lang="en-US" altLang="en-US" dirty="0">
                <a:latin typeface="Arial" panose="020B0604020202020204" pitchFamily="34" charset="0"/>
                <a:cs typeface="Arial" panose="020B0604020202020204" pitchFamily="34" charset="0"/>
              </a:rPr>
              <a:t> righteously: {himself: or, his cause}</a:t>
            </a: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6</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31006404-C012-4E94-9E3B-BA0F360B7541}"/>
              </a:ext>
            </a:extLst>
          </p:cNvPr>
          <p:cNvSpPr>
            <a:spLocks noGrp="1"/>
          </p:cNvSpPr>
          <p:nvPr>
            <p:ph type="dt" idx="1"/>
          </p:nvPr>
        </p:nvSpPr>
        <p:spPr/>
        <p:txBody>
          <a:bodyPr/>
          <a:lstStyle/>
          <a:p>
            <a:pPr>
              <a:defRPr/>
            </a:pPr>
            <a:r>
              <a:rPr lang="en-US"/>
              <a:t>4/10/2022 AM</a:t>
            </a:r>
          </a:p>
        </p:txBody>
      </p:sp>
    </p:spTree>
    <p:extLst>
      <p:ext uri="{BB962C8B-B14F-4D97-AF65-F5344CB8AC3E}">
        <p14:creationId xmlns:p14="http://schemas.microsoft.com/office/powerpoint/2010/main" val="2184846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1" y="4321175"/>
            <a:ext cx="7313507" cy="528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Ephesians 1:3 KJV 3 </a:t>
            </a:r>
            <a:r>
              <a:rPr lang="en-US" altLang="en-US" dirty="0">
                <a:latin typeface="Arial" panose="020B0604020202020204" pitchFamily="34" charset="0"/>
                <a:cs typeface="Arial" panose="020B0604020202020204" pitchFamily="34" charset="0"/>
              </a:rPr>
              <a:t>Blessed be the God and Father of our Lord Jesus Christ, who hath blessed us with all spiritual blessings in heavenly places in Christ:</a:t>
            </a:r>
          </a:p>
          <a:p>
            <a:pPr algn="just" eaLnBrk="1" hangingPunct="1"/>
            <a:r>
              <a:rPr lang="en-US" altLang="en-US" b="1" dirty="0">
                <a:latin typeface="Arial" panose="020B0604020202020204" pitchFamily="34" charset="0"/>
                <a:cs typeface="Arial" panose="020B0604020202020204" pitchFamily="34" charset="0"/>
              </a:rPr>
              <a:t>Matthew 11:28-30 KJV </a:t>
            </a:r>
            <a:r>
              <a:rPr lang="en-US" altLang="en-US" dirty="0">
                <a:latin typeface="Arial" panose="020B0604020202020204" pitchFamily="34" charset="0"/>
                <a:cs typeface="Arial" panose="020B0604020202020204" pitchFamily="34" charset="0"/>
              </a:rPr>
              <a:t>28 Come unto me, all ye that </a:t>
            </a:r>
            <a:r>
              <a:rPr lang="en-US" altLang="en-US" dirty="0" err="1">
                <a:latin typeface="Arial" panose="020B0604020202020204" pitchFamily="34" charset="0"/>
                <a:cs typeface="Arial" panose="020B0604020202020204" pitchFamily="34" charset="0"/>
              </a:rPr>
              <a:t>labour</a:t>
            </a:r>
            <a:r>
              <a:rPr lang="en-US" altLang="en-US" dirty="0">
                <a:latin typeface="Arial" panose="020B0604020202020204" pitchFamily="34" charset="0"/>
                <a:cs typeface="Arial" panose="020B0604020202020204" pitchFamily="34" charset="0"/>
              </a:rPr>
              <a:t> and are heavy laden, and I will give you rest. 29 Take my yoke upon you, and learn of me; for I am meek and lowly in heart: and ye shall find rest unto your souls. 30 For my yoke is easy, and my burden is light.</a:t>
            </a:r>
          </a:p>
          <a:p>
            <a:pPr algn="just" eaLnBrk="1" hangingPunct="1"/>
            <a:r>
              <a:rPr lang="en-US" altLang="en-US" b="1" dirty="0">
                <a:latin typeface="Arial" panose="020B0604020202020204" pitchFamily="34" charset="0"/>
                <a:cs typeface="Arial" panose="020B0604020202020204" pitchFamily="34" charset="0"/>
              </a:rPr>
              <a:t>John 16:33 KJV 33 </a:t>
            </a:r>
            <a:r>
              <a:rPr lang="en-US" altLang="en-US" dirty="0">
                <a:latin typeface="Arial" panose="020B0604020202020204" pitchFamily="34" charset="0"/>
                <a:cs typeface="Arial" panose="020B0604020202020204" pitchFamily="34" charset="0"/>
              </a:rPr>
              <a:t>These things I have spoken unto you, that in me ye might have peace. In the world ye shall have tribulation: but be of good cheer; I have overcome the world.</a:t>
            </a:r>
          </a:p>
          <a:p>
            <a:pPr algn="just" eaLnBrk="1" hangingPunct="1"/>
            <a:r>
              <a:rPr lang="en-US" altLang="en-US" b="1" dirty="0">
                <a:latin typeface="Arial" panose="020B0604020202020204" pitchFamily="34" charset="0"/>
                <a:cs typeface="Arial" panose="020B0604020202020204" pitchFamily="34" charset="0"/>
              </a:rPr>
              <a:t>Philippians 4:7 KJV 7 </a:t>
            </a:r>
            <a:r>
              <a:rPr lang="en-US" altLang="en-US" dirty="0">
                <a:latin typeface="Arial" panose="020B0604020202020204" pitchFamily="34" charset="0"/>
                <a:cs typeface="Arial" panose="020B0604020202020204" pitchFamily="34" charset="0"/>
              </a:rPr>
              <a:t>And the peace of God, which </a:t>
            </a:r>
            <a:r>
              <a:rPr lang="en-US" altLang="en-US" dirty="0" err="1">
                <a:latin typeface="Arial" panose="020B0604020202020204" pitchFamily="34" charset="0"/>
                <a:cs typeface="Arial" panose="020B0604020202020204" pitchFamily="34" charset="0"/>
              </a:rPr>
              <a:t>passeth</a:t>
            </a:r>
            <a:r>
              <a:rPr lang="en-US" altLang="en-US" dirty="0">
                <a:latin typeface="Arial" panose="020B0604020202020204" pitchFamily="34" charset="0"/>
                <a:cs typeface="Arial" panose="020B0604020202020204" pitchFamily="34" charset="0"/>
              </a:rPr>
              <a:t> all understanding, shall keep your hearts and minds through Christ Jesus.</a:t>
            </a:r>
          </a:p>
          <a:p>
            <a:pPr algn="just" eaLnBrk="1" hangingPunct="1"/>
            <a:r>
              <a:rPr lang="en-US" altLang="en-US" b="1" dirty="0">
                <a:latin typeface="Arial" panose="020B0604020202020204" pitchFamily="34" charset="0"/>
                <a:cs typeface="Arial" panose="020B0604020202020204" pitchFamily="34" charset="0"/>
              </a:rPr>
              <a:t>Matthew 26:28 KJV 28</a:t>
            </a:r>
            <a:r>
              <a:rPr lang="en-US" altLang="en-US" dirty="0">
                <a:latin typeface="Arial" panose="020B0604020202020204" pitchFamily="34" charset="0"/>
                <a:cs typeface="Arial" panose="020B0604020202020204" pitchFamily="34" charset="0"/>
              </a:rPr>
              <a:t> For this is my blood of the new testament, which is shed for many for the remission of sins.</a:t>
            </a:r>
          </a:p>
          <a:p>
            <a:pPr algn="just" eaLnBrk="1" hangingPunct="1"/>
            <a:r>
              <a:rPr lang="en-US" altLang="en-US" b="1" dirty="0">
                <a:latin typeface="Arial" panose="020B0604020202020204" pitchFamily="34" charset="0"/>
                <a:cs typeface="Arial" panose="020B0604020202020204" pitchFamily="34" charset="0"/>
              </a:rPr>
              <a:t>Acts 2:38 KJV 38 </a:t>
            </a:r>
            <a:r>
              <a:rPr lang="en-US" altLang="en-US"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a:p>
            <a:pPr algn="just" eaLnBrk="1" hangingPunct="1"/>
            <a:r>
              <a:rPr lang="en-US" altLang="en-US" b="1" dirty="0">
                <a:latin typeface="Arial" panose="020B0604020202020204" pitchFamily="34" charset="0"/>
                <a:cs typeface="Arial" panose="020B0604020202020204" pitchFamily="34" charset="0"/>
              </a:rPr>
              <a:t>2 Corinthians 5:18-20 KJV 18 </a:t>
            </a:r>
            <a:r>
              <a:rPr lang="en-US" altLang="en-US" dirty="0">
                <a:latin typeface="Arial" panose="020B0604020202020204" pitchFamily="34" charset="0"/>
                <a:cs typeface="Arial" panose="020B0604020202020204" pitchFamily="34" charset="0"/>
              </a:rPr>
              <a:t>And all things are of God, who hath reconciled us to himself by Jesus Christ, and hath given to us the ministry of reconciliation; 19 To wit, that God was in Christ, reconciling the world unto himself, not imputing their trespasses unto them; and hath committed unto us the word of reconciliation. 20 Now then we are ambassadors for Christ, as though God did beseech you by us: we pray you in Christ's stead, be ye reconciled to God.</a:t>
            </a:r>
          </a:p>
          <a:p>
            <a:pPr algn="just" eaLnBrk="1" hangingPunct="1"/>
            <a:r>
              <a:rPr lang="en-US" altLang="en-US" b="1" dirty="0">
                <a:latin typeface="Arial" panose="020B0604020202020204" pitchFamily="34" charset="0"/>
                <a:cs typeface="Arial" panose="020B0604020202020204" pitchFamily="34" charset="0"/>
              </a:rPr>
              <a:t>Ephesians 2:16 KJV 16 </a:t>
            </a:r>
            <a:r>
              <a:rPr lang="en-US" altLang="en-US" dirty="0">
                <a:latin typeface="Arial" panose="020B0604020202020204" pitchFamily="34" charset="0"/>
                <a:cs typeface="Arial" panose="020B0604020202020204" pitchFamily="34" charset="0"/>
              </a:rPr>
              <a:t>And that he might reconcile both unto God in one body by the cross, having slain the enmity thereby.</a:t>
            </a:r>
          </a:p>
          <a:p>
            <a:pPr algn="just" eaLnBrk="1" hangingPunct="1"/>
            <a:r>
              <a:rPr lang="en-US" altLang="en-US" b="1" dirty="0">
                <a:latin typeface="Arial" panose="020B0604020202020204" pitchFamily="34" charset="0"/>
                <a:cs typeface="Arial" panose="020B0604020202020204" pitchFamily="34" charset="0"/>
              </a:rPr>
              <a:t>Romans 8:34 KJV 34 </a:t>
            </a:r>
            <a:r>
              <a:rPr lang="en-US" altLang="en-US" dirty="0">
                <a:latin typeface="Arial" panose="020B0604020202020204" pitchFamily="34" charset="0"/>
                <a:cs typeface="Arial" panose="020B0604020202020204" pitchFamily="34" charset="0"/>
              </a:rPr>
              <a:t>Who is he that </a:t>
            </a:r>
            <a:r>
              <a:rPr lang="en-US" altLang="en-US" dirty="0" err="1">
                <a:latin typeface="Arial" panose="020B0604020202020204" pitchFamily="34" charset="0"/>
                <a:cs typeface="Arial" panose="020B0604020202020204" pitchFamily="34" charset="0"/>
              </a:rPr>
              <a:t>condemneth</a:t>
            </a:r>
            <a:r>
              <a:rPr lang="en-US" altLang="en-US" dirty="0">
                <a:latin typeface="Arial" panose="020B0604020202020204" pitchFamily="34" charset="0"/>
                <a:cs typeface="Arial" panose="020B0604020202020204" pitchFamily="34" charset="0"/>
              </a:rPr>
              <a:t>? It is Christ that died, yea rather, that is risen again, who is even at the right hand of God, who also </a:t>
            </a:r>
            <a:r>
              <a:rPr lang="en-US" altLang="en-US" dirty="0" err="1">
                <a:latin typeface="Arial" panose="020B0604020202020204" pitchFamily="34" charset="0"/>
                <a:cs typeface="Arial" panose="020B0604020202020204" pitchFamily="34" charset="0"/>
              </a:rPr>
              <a:t>maketh</a:t>
            </a:r>
            <a:r>
              <a:rPr lang="en-US" altLang="en-US" dirty="0">
                <a:latin typeface="Arial" panose="020B0604020202020204" pitchFamily="34" charset="0"/>
                <a:cs typeface="Arial" panose="020B0604020202020204" pitchFamily="34" charset="0"/>
              </a:rPr>
              <a:t> intercession for us</a:t>
            </a:r>
          </a:p>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7</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ED9DEE2D-DD24-4FBD-85EE-2478AC25B15E}"/>
              </a:ext>
            </a:extLst>
          </p:cNvPr>
          <p:cNvSpPr>
            <a:spLocks noGrp="1"/>
          </p:cNvSpPr>
          <p:nvPr>
            <p:ph type="dt" idx="1"/>
          </p:nvPr>
        </p:nvSpPr>
        <p:spPr/>
        <p:txBody>
          <a:bodyPr/>
          <a:lstStyle/>
          <a:p>
            <a:pPr>
              <a:defRPr/>
            </a:pPr>
            <a:r>
              <a:rPr lang="en-US"/>
              <a:t>4/10/2022 AM</a:t>
            </a:r>
          </a:p>
        </p:txBody>
      </p:sp>
    </p:spTree>
    <p:extLst>
      <p:ext uri="{BB962C8B-B14F-4D97-AF65-F5344CB8AC3E}">
        <p14:creationId xmlns:p14="http://schemas.microsoft.com/office/powerpoint/2010/main" val="129854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0" y="4321175"/>
            <a:ext cx="7315200" cy="528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r>
              <a:rPr lang="en-US" altLang="en-US" b="1" dirty="0">
                <a:latin typeface="Arial" panose="020B0604020202020204" pitchFamily="34" charset="0"/>
                <a:cs typeface="Arial" panose="020B0604020202020204" pitchFamily="34" charset="0"/>
              </a:rPr>
              <a:t>Romans 8:28-39 KJV 28 </a:t>
            </a:r>
            <a:r>
              <a:rPr lang="en-US" altLang="en-US" dirty="0">
                <a:latin typeface="Arial" panose="020B0604020202020204" pitchFamily="34" charset="0"/>
                <a:cs typeface="Arial" panose="020B0604020202020204" pitchFamily="34" charset="0"/>
              </a:rPr>
              <a:t>And we know that all things work together for good to them that love God, to them who are the called according to his purpose. 29 For whom he did foreknow, he also did predestinate to be conformed to the image of his Son, that he might be the firstborn among many brethren. 30 Moreover whom he did predestinate, them he also called: and whom he called, them he also justified: and whom he justified, them he also glorified. 31 What shall we then say to these things? If God be for us, who can be against us? 32 He that spared not his own Son, but delivered him up for us all, how shall he not with him also freely give us all things? 33 Who shall lay any thing to the charge of God's elect? It is God that </a:t>
            </a:r>
            <a:r>
              <a:rPr lang="en-US" altLang="en-US" dirty="0" err="1">
                <a:latin typeface="Arial" panose="020B0604020202020204" pitchFamily="34" charset="0"/>
                <a:cs typeface="Arial" panose="020B0604020202020204" pitchFamily="34" charset="0"/>
              </a:rPr>
              <a:t>justifieth</a:t>
            </a:r>
            <a:r>
              <a:rPr lang="en-US" altLang="en-US" dirty="0">
                <a:latin typeface="Arial" panose="020B0604020202020204" pitchFamily="34" charset="0"/>
                <a:cs typeface="Arial" panose="020B0604020202020204" pitchFamily="34" charset="0"/>
              </a:rPr>
              <a:t>. 34 Who is he that </a:t>
            </a:r>
            <a:r>
              <a:rPr lang="en-US" altLang="en-US" dirty="0" err="1">
                <a:latin typeface="Arial" panose="020B0604020202020204" pitchFamily="34" charset="0"/>
                <a:cs typeface="Arial" panose="020B0604020202020204" pitchFamily="34" charset="0"/>
              </a:rPr>
              <a:t>condemneth</a:t>
            </a:r>
            <a:r>
              <a:rPr lang="en-US" altLang="en-US" dirty="0">
                <a:latin typeface="Arial" panose="020B0604020202020204" pitchFamily="34" charset="0"/>
                <a:cs typeface="Arial" panose="020B0604020202020204" pitchFamily="34" charset="0"/>
              </a:rPr>
              <a:t>? It is Christ that died, yea rather, that is risen again, who is even at the right hand of God, who also </a:t>
            </a:r>
            <a:r>
              <a:rPr lang="en-US" altLang="en-US" dirty="0" err="1">
                <a:latin typeface="Arial" panose="020B0604020202020204" pitchFamily="34" charset="0"/>
                <a:cs typeface="Arial" panose="020B0604020202020204" pitchFamily="34" charset="0"/>
              </a:rPr>
              <a:t>maketh</a:t>
            </a:r>
            <a:r>
              <a:rPr lang="en-US" altLang="en-US" dirty="0">
                <a:latin typeface="Arial" panose="020B0604020202020204" pitchFamily="34" charset="0"/>
                <a:cs typeface="Arial" panose="020B0604020202020204" pitchFamily="34" charset="0"/>
              </a:rPr>
              <a:t> intercession for us. 35 Who shall separate us from the love of Christ? shall tribulation, or distress, or persecution, or famine, or nakedness, or peril, or sword? 36 As it is written, For thy sake we are killed all the day long; we are accounted as sheep for the slaughter. 37 Nay, in all these things we are more than conquerors through him that loved us. 38 For I am persuaded, that neither death, nor life, nor angels, nor principalities, nor powers, nor things present, nor things to come, 39 Nor height, nor depth, nor any other creature, shall be able to separate us from the love of God, which is in Christ Jesus our Lord.</a:t>
            </a:r>
          </a:p>
          <a:p>
            <a:pPr algn="just" eaLnBrk="1" hangingPunct="1"/>
            <a:r>
              <a:rPr lang="en-US" altLang="en-US" b="1" dirty="0">
                <a:latin typeface="Arial" panose="020B0604020202020204" pitchFamily="34" charset="0"/>
                <a:cs typeface="Arial" panose="020B0604020202020204" pitchFamily="34" charset="0"/>
              </a:rPr>
              <a:t>1 John 1:3-9 KJV 3</a:t>
            </a:r>
            <a:r>
              <a:rPr lang="en-US" altLang="en-US" dirty="0">
                <a:latin typeface="Arial" panose="020B0604020202020204" pitchFamily="34" charset="0"/>
                <a:cs typeface="Arial" panose="020B0604020202020204" pitchFamily="34" charset="0"/>
              </a:rPr>
              <a:t> That which we have seen and heard declare we unto you, that ye also may have fellowship with us: and truly our fellowship is with the Father, and with his Son Jesus Christ. 4 And these things write we unto you, that your joy may be full. 5 This then is the message which we have heard of him, and declare unto you, that God is light, and in him is no darkness at all. </a:t>
            </a:r>
            <a:r>
              <a:rPr lang="en-US" altLang="en-US" b="1" dirty="0">
                <a:latin typeface="Arial" panose="020B0604020202020204" pitchFamily="34" charset="0"/>
                <a:cs typeface="Arial" panose="020B0604020202020204" pitchFamily="34" charset="0"/>
              </a:rPr>
              <a:t>6</a:t>
            </a:r>
            <a:r>
              <a:rPr lang="en-US" altLang="en-US" dirty="0">
                <a:latin typeface="Arial" panose="020B0604020202020204" pitchFamily="34" charset="0"/>
                <a:cs typeface="Arial" panose="020B0604020202020204" pitchFamily="34" charset="0"/>
              </a:rPr>
              <a:t> If we say that we have fellowship with him, and walk in darkness, we lie, and do not the truth: </a:t>
            </a:r>
            <a:r>
              <a:rPr lang="en-US" altLang="en-US" b="1" dirty="0">
                <a:latin typeface="Arial" panose="020B0604020202020204" pitchFamily="34" charset="0"/>
                <a:cs typeface="Arial" panose="020B0604020202020204" pitchFamily="34" charset="0"/>
              </a:rPr>
              <a:t>7</a:t>
            </a:r>
            <a:r>
              <a:rPr lang="en-US" altLang="en-US" dirty="0">
                <a:latin typeface="Arial" panose="020B0604020202020204" pitchFamily="34" charset="0"/>
                <a:cs typeface="Arial" panose="020B0604020202020204" pitchFamily="34" charset="0"/>
              </a:rPr>
              <a:t> But if we walk </a:t>
            </a:r>
            <a:r>
              <a:rPr lang="en-US" altLang="en-US" b="1" dirty="0">
                <a:latin typeface="Arial" panose="020B0604020202020204" pitchFamily="34" charset="0"/>
                <a:cs typeface="Arial" panose="020B0604020202020204" pitchFamily="34" charset="0"/>
              </a:rPr>
              <a:t>in the light, as he is in the light, we have fellowship one with another, and the blood of Jesus Christ his Son </a:t>
            </a:r>
            <a:r>
              <a:rPr lang="en-US" altLang="en-US" b="1" dirty="0" err="1">
                <a:latin typeface="Arial" panose="020B0604020202020204" pitchFamily="34" charset="0"/>
                <a:cs typeface="Arial" panose="020B0604020202020204" pitchFamily="34" charset="0"/>
              </a:rPr>
              <a:t>cleanseth</a:t>
            </a:r>
            <a:r>
              <a:rPr lang="en-US" altLang="en-US" b="1" dirty="0">
                <a:latin typeface="Arial" panose="020B0604020202020204" pitchFamily="34" charset="0"/>
                <a:cs typeface="Arial" panose="020B0604020202020204" pitchFamily="34" charset="0"/>
              </a:rPr>
              <a:t> us from all sin. 8 If we say that we have no sin, we deceive ourselves, and the truth is not in us. 9 </a:t>
            </a:r>
            <a:r>
              <a:rPr lang="en-US" altLang="en-US" dirty="0">
                <a:latin typeface="Arial" panose="020B0604020202020204" pitchFamily="34" charset="0"/>
                <a:cs typeface="Arial" panose="020B0604020202020204" pitchFamily="34" charset="0"/>
              </a:rPr>
              <a:t>If we confess our sins, he is faithful and just to forgive us our sins, and to cleanse us from all unrighteousness.</a:t>
            </a:r>
          </a:p>
          <a:p>
            <a:pPr algn="just" eaLnBrk="1" hangingPunct="1"/>
            <a:r>
              <a:rPr lang="en-US" altLang="en-US" b="1" dirty="0">
                <a:latin typeface="Arial" panose="020B0604020202020204" pitchFamily="34" charset="0"/>
                <a:cs typeface="Arial" panose="020B0604020202020204" pitchFamily="34" charset="0"/>
              </a:rPr>
              <a:t>1 Thessalonians 1:10 KJV 10 </a:t>
            </a:r>
            <a:r>
              <a:rPr lang="en-US" altLang="en-US" dirty="0">
                <a:latin typeface="Arial" panose="020B0604020202020204" pitchFamily="34" charset="0"/>
                <a:cs typeface="Arial" panose="020B0604020202020204" pitchFamily="34" charset="0"/>
              </a:rPr>
              <a:t>And to wait for his Son from heaven, whom he raised from the dead, even Jesus, which delivered us from the wrath to come.</a:t>
            </a:r>
          </a:p>
          <a:p>
            <a:pPr algn="just" eaLnBrk="1" hangingPunct="1"/>
            <a:r>
              <a:rPr lang="en-US" altLang="en-US" b="1" dirty="0">
                <a:latin typeface="Arial" panose="020B0604020202020204" pitchFamily="34" charset="0"/>
                <a:cs typeface="Arial" panose="020B0604020202020204" pitchFamily="34" charset="0"/>
              </a:rPr>
              <a:t>2 Thessalonians 1:7-9 KJV 7 </a:t>
            </a:r>
            <a:r>
              <a:rPr lang="en-US" altLang="en-US" dirty="0">
                <a:latin typeface="Arial" panose="020B0604020202020204" pitchFamily="34" charset="0"/>
                <a:cs typeface="Arial" panose="020B0604020202020204" pitchFamily="34" charset="0"/>
              </a:rPr>
              <a:t>And to you who are troubled rest with us, when the Lord Jesus shall be revealed from heaven with his mighty angels, {his...: Gr. the angels of his power} 8 In flaming fire taking vengeance on them that know not God, and that obey not the gospel of our Lord Jesus Christ: {taking: or, yielding} 9 Who shall be punished with everlasting destruction from the presence of the Lord, and from the glory of his power;</a:t>
            </a:r>
          </a:p>
          <a:p>
            <a:pPr algn="just" eaLnBrk="1" hangingPunct="1"/>
            <a:endParaRPr lang="en-US" altLang="en-US" b="1" dirty="0">
              <a:latin typeface="Arial" panose="020B0604020202020204" pitchFamily="34" charset="0"/>
              <a:cs typeface="Arial" panose="020B0604020202020204" pitchFamily="34" charset="0"/>
            </a:endParaRPr>
          </a:p>
          <a:p>
            <a:pPr algn="just" eaLnBrk="1" hangingPunct="1"/>
            <a:r>
              <a:rPr lang="en-US" altLang="en-US" b="1" dirty="0">
                <a:latin typeface="Arial" panose="020B0604020202020204" pitchFamily="34" charset="0"/>
                <a:cs typeface="Arial" panose="020B0604020202020204" pitchFamily="34" charset="0"/>
              </a:rPr>
              <a:t>Matthew 25:46 KJV 46 </a:t>
            </a:r>
            <a:r>
              <a:rPr lang="en-US" altLang="en-US" dirty="0">
                <a:latin typeface="Arial" panose="020B0604020202020204" pitchFamily="34" charset="0"/>
                <a:cs typeface="Arial" panose="020B0604020202020204" pitchFamily="34" charset="0"/>
              </a:rPr>
              <a:t>And these shall go away into everlasting punishment: but the righteous into life eternal.</a:t>
            </a:r>
          </a:p>
          <a:p>
            <a:pPr algn="just" eaLnBrk="1" hangingPunct="1"/>
            <a:r>
              <a:rPr lang="en-US" altLang="en-US" b="1" dirty="0">
                <a:latin typeface="Arial" panose="020B0604020202020204" pitchFamily="34" charset="0"/>
                <a:cs typeface="Arial" panose="020B0604020202020204" pitchFamily="34" charset="0"/>
              </a:rPr>
              <a:t>1 Peter 1:3-5 KJV 3 </a:t>
            </a:r>
            <a:r>
              <a:rPr lang="en-US" altLang="en-US" dirty="0">
                <a:latin typeface="Arial" panose="020B0604020202020204" pitchFamily="34" charset="0"/>
                <a:cs typeface="Arial" panose="020B0604020202020204" pitchFamily="34" charset="0"/>
              </a:rPr>
              <a:t>Blessed be the God and Father of our Lord Jesus Christ, which according to his abundant mercy hath begotten us again unto a lively hope by the resurrection of Jesus Christ from the dead,</a:t>
            </a:r>
            <a:r>
              <a:rPr lang="en-US" altLang="en-US" b="1" dirty="0">
                <a:latin typeface="Arial" panose="020B0604020202020204" pitchFamily="34" charset="0"/>
                <a:cs typeface="Arial" panose="020B0604020202020204" pitchFamily="34" charset="0"/>
              </a:rPr>
              <a:t> 4</a:t>
            </a:r>
            <a:r>
              <a:rPr lang="en-US" altLang="en-US" dirty="0">
                <a:latin typeface="Arial" panose="020B0604020202020204" pitchFamily="34" charset="0"/>
                <a:cs typeface="Arial" panose="020B0604020202020204" pitchFamily="34" charset="0"/>
              </a:rPr>
              <a:t> To an inheritance incorruptible, and undefiled, and that </a:t>
            </a:r>
            <a:r>
              <a:rPr lang="en-US" altLang="en-US" dirty="0" err="1">
                <a:latin typeface="Arial" panose="020B0604020202020204" pitchFamily="34" charset="0"/>
                <a:cs typeface="Arial" panose="020B0604020202020204" pitchFamily="34" charset="0"/>
              </a:rPr>
              <a:t>fadeth</a:t>
            </a:r>
            <a:r>
              <a:rPr lang="en-US" altLang="en-US" dirty="0">
                <a:latin typeface="Arial" panose="020B0604020202020204" pitchFamily="34" charset="0"/>
                <a:cs typeface="Arial" panose="020B0604020202020204" pitchFamily="34" charset="0"/>
              </a:rPr>
              <a:t> not away, reserved in heaven for you, </a:t>
            </a:r>
            <a:r>
              <a:rPr lang="en-US" altLang="en-US" b="1" dirty="0">
                <a:latin typeface="Arial" panose="020B0604020202020204" pitchFamily="34" charset="0"/>
                <a:cs typeface="Arial" panose="020B0604020202020204" pitchFamily="34" charset="0"/>
              </a:rPr>
              <a:t>5</a:t>
            </a:r>
            <a:r>
              <a:rPr lang="en-US" altLang="en-US" dirty="0">
                <a:latin typeface="Arial" panose="020B0604020202020204" pitchFamily="34" charset="0"/>
                <a:cs typeface="Arial" panose="020B0604020202020204" pitchFamily="34" charset="0"/>
              </a:rPr>
              <a:t> Who are kept by the power of God through faith unto salvation ready to be revealed in the last time.</a:t>
            </a:r>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8</a:t>
            </a:fld>
            <a:endParaRPr lang="en-US" altLang="en-US" dirty="0">
              <a:latin typeface="Times New Roman" panose="02020603050405020304" pitchFamily="18" charset="0"/>
            </a:endParaRPr>
          </a:p>
        </p:txBody>
      </p:sp>
      <p:sp>
        <p:nvSpPr>
          <p:cNvPr id="2" name="Date Placeholder 1">
            <a:extLst>
              <a:ext uri="{FF2B5EF4-FFF2-40B4-BE49-F238E27FC236}">
                <a16:creationId xmlns:a16="http://schemas.microsoft.com/office/drawing/2014/main" id="{0295F76B-E1C5-4AC9-B740-953FA62B0495}"/>
              </a:ext>
            </a:extLst>
          </p:cNvPr>
          <p:cNvSpPr>
            <a:spLocks noGrp="1"/>
          </p:cNvSpPr>
          <p:nvPr>
            <p:ph type="dt" idx="1"/>
          </p:nvPr>
        </p:nvSpPr>
        <p:spPr/>
        <p:txBody>
          <a:bodyPr/>
          <a:lstStyle/>
          <a:p>
            <a:pPr>
              <a:defRPr/>
            </a:pPr>
            <a:r>
              <a:rPr lang="en-US"/>
              <a:t>4/10/2022 AM</a:t>
            </a:r>
          </a:p>
        </p:txBody>
      </p:sp>
    </p:spTree>
    <p:extLst>
      <p:ext uri="{BB962C8B-B14F-4D97-AF65-F5344CB8AC3E}">
        <p14:creationId xmlns:p14="http://schemas.microsoft.com/office/powerpoint/2010/main" val="2214760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818AA76-00B0-4A6C-8F79-A51B218618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D93F7DA-E683-4AFB-AFCF-3E097E132CD0}"/>
              </a:ext>
            </a:extLst>
          </p:cNvPr>
          <p:cNvSpPr>
            <a:spLocks noGrp="1"/>
          </p:cNvSpPr>
          <p:nvPr>
            <p:ph type="body" idx="1"/>
          </p:nvPr>
        </p:nvSpPr>
        <p:spPr bwMode="auto">
          <a:xfrm>
            <a:off x="731520" y="4321175"/>
            <a:ext cx="5852160" cy="45599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9700" name="Slide Number Placeholder 3">
            <a:extLst>
              <a:ext uri="{FF2B5EF4-FFF2-40B4-BE49-F238E27FC236}">
                <a16:creationId xmlns:a16="http://schemas.microsoft.com/office/drawing/2014/main" id="{80339258-3808-476D-BCEB-24305E774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5372" indent="-302066" eaLnBrk="0" hangingPunct="0">
              <a:spcBef>
                <a:spcPct val="30000"/>
              </a:spcBef>
              <a:defRPr sz="1300">
                <a:solidFill>
                  <a:schemeClr val="tx1"/>
                </a:solidFill>
                <a:latin typeface="Calibri" panose="020F0502020204030204" pitchFamily="34" charset="0"/>
              </a:defRPr>
            </a:lvl2pPr>
            <a:lvl3pPr marL="1208265" indent="-241653" eaLnBrk="0" hangingPunct="0">
              <a:spcBef>
                <a:spcPct val="30000"/>
              </a:spcBef>
              <a:defRPr sz="1300">
                <a:solidFill>
                  <a:schemeClr val="tx1"/>
                </a:solidFill>
                <a:latin typeface="Calibri" panose="020F0502020204030204" pitchFamily="34" charset="0"/>
              </a:defRPr>
            </a:lvl3pPr>
            <a:lvl4pPr marL="1691571" indent="-241653" eaLnBrk="0" hangingPunct="0">
              <a:spcBef>
                <a:spcPct val="30000"/>
              </a:spcBef>
              <a:defRPr sz="1300">
                <a:solidFill>
                  <a:schemeClr val="tx1"/>
                </a:solidFill>
                <a:latin typeface="Calibri" panose="020F0502020204030204" pitchFamily="34" charset="0"/>
              </a:defRPr>
            </a:lvl4pPr>
            <a:lvl5pPr marL="2174878" indent="-241653" eaLnBrk="0" hangingPunct="0">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268ECDD1-316B-408D-A58F-29CF01ABBEE7}" type="slidenum">
              <a:rPr lang="en-US" altLang="en-US">
                <a:latin typeface="Times New Roman" panose="02020603050405020304" pitchFamily="18" charset="0"/>
              </a:rPr>
              <a:pPr eaLnBrk="1" hangingPunct="1">
                <a:spcBef>
                  <a:spcPct val="0"/>
                </a:spcBef>
              </a:pPr>
              <a:t>9</a:t>
            </a:fld>
            <a:endParaRPr lang="en-US" altLang="en-US">
              <a:latin typeface="Times New Roman" panose="02020603050405020304" pitchFamily="18" charset="0"/>
            </a:endParaRPr>
          </a:p>
        </p:txBody>
      </p:sp>
      <p:sp>
        <p:nvSpPr>
          <p:cNvPr id="2" name="Date Placeholder 1">
            <a:extLst>
              <a:ext uri="{FF2B5EF4-FFF2-40B4-BE49-F238E27FC236}">
                <a16:creationId xmlns:a16="http://schemas.microsoft.com/office/drawing/2014/main" id="{C4530683-A6B0-456D-A502-5305E356EB28}"/>
              </a:ext>
            </a:extLst>
          </p:cNvPr>
          <p:cNvSpPr>
            <a:spLocks noGrp="1"/>
          </p:cNvSpPr>
          <p:nvPr>
            <p:ph type="dt" idx="1"/>
          </p:nvPr>
        </p:nvSpPr>
        <p:spPr/>
        <p:txBody>
          <a:bodyPr/>
          <a:lstStyle/>
          <a:p>
            <a:pPr>
              <a:defRPr/>
            </a:pPr>
            <a:r>
              <a:rPr lang="en-US"/>
              <a:t>4/10/2022 AM</a:t>
            </a:r>
          </a:p>
        </p:txBody>
      </p:sp>
    </p:spTree>
    <p:extLst>
      <p:ext uri="{BB962C8B-B14F-4D97-AF65-F5344CB8AC3E}">
        <p14:creationId xmlns:p14="http://schemas.microsoft.com/office/powerpoint/2010/main" val="1476573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E6D5AC-A6CA-465D-A4AA-0753A31B9673}"/>
              </a:ext>
            </a:extLst>
          </p:cNvPr>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grpSp>
        <p:nvGrpSpPr>
          <p:cNvPr id="5" name="Group 4">
            <a:extLst>
              <a:ext uri="{FF2B5EF4-FFF2-40B4-BE49-F238E27FC236}">
                <a16:creationId xmlns:a16="http://schemas.microsoft.com/office/drawing/2014/main" id="{058267CE-7056-4748-88D8-560A0A97E9DF}"/>
              </a:ext>
            </a:extLst>
          </p:cNvPr>
          <p:cNvGrpSpPr/>
          <p:nvPr/>
        </p:nvGrpSpPr>
        <p:grpSpPr>
          <a:xfrm>
            <a:off x="7467600" y="209550"/>
            <a:ext cx="657226" cy="431800"/>
            <a:chOff x="7467600" y="209550"/>
            <a:chExt cx="657226" cy="431800"/>
          </a:xfrm>
          <a:solidFill>
            <a:schemeClr val="tx2">
              <a:lumMod val="60000"/>
              <a:lumOff val="40000"/>
            </a:schemeClr>
          </a:solidFill>
        </p:grpSpPr>
        <p:sp>
          <p:nvSpPr>
            <p:cNvPr id="6" name="Freeform 13">
              <a:extLst>
                <a:ext uri="{FF2B5EF4-FFF2-40B4-BE49-F238E27FC236}">
                  <a16:creationId xmlns:a16="http://schemas.microsoft.com/office/drawing/2014/main" id="{B67A1ACE-2966-472E-B492-B08B58216CD0}"/>
                </a:ext>
              </a:extLst>
            </p:cNvPr>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sp>
          <p:nvSpPr>
            <p:cNvPr id="7" name="Freeform 5">
              <a:extLst>
                <a:ext uri="{FF2B5EF4-FFF2-40B4-BE49-F238E27FC236}">
                  <a16:creationId xmlns:a16="http://schemas.microsoft.com/office/drawing/2014/main" id="{0C04AC80-80D1-45B8-8300-DAB9E770E0B8}"/>
                </a:ext>
              </a:extLst>
            </p:cNvPr>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sp>
          <p:nvSpPr>
            <p:cNvPr id="8" name="Freeform 5">
              <a:extLst>
                <a:ext uri="{FF2B5EF4-FFF2-40B4-BE49-F238E27FC236}">
                  <a16:creationId xmlns:a16="http://schemas.microsoft.com/office/drawing/2014/main" id="{B1B8CBBE-1B73-4A42-824A-00A649E8B037}"/>
                </a:ext>
              </a:extLst>
            </p:cNvPr>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gr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CD897909-A1FD-4F7A-B62E-BED6E3306AF3}"/>
              </a:ext>
            </a:extLst>
          </p:cNvPr>
          <p:cNvSpPr>
            <a:spLocks noGrp="1"/>
          </p:cNvSpPr>
          <p:nvPr>
            <p:ph type="dt" sz="half" idx="10"/>
          </p:nvPr>
        </p:nvSpPr>
        <p:spPr/>
        <p:txBody>
          <a:bodyPr/>
          <a:lstStyle>
            <a:lvl1pPr>
              <a:defRPr/>
            </a:lvl1pPr>
          </a:lstStyle>
          <a:p>
            <a:pPr>
              <a:defRPr/>
            </a:pPr>
            <a:endParaRPr lang="en-US"/>
          </a:p>
        </p:txBody>
      </p:sp>
      <p:sp>
        <p:nvSpPr>
          <p:cNvPr id="10" name="Footer Placeholder 4">
            <a:extLst>
              <a:ext uri="{FF2B5EF4-FFF2-40B4-BE49-F238E27FC236}">
                <a16:creationId xmlns:a16="http://schemas.microsoft.com/office/drawing/2014/main" id="{53EA8699-EC5D-4D89-8CD8-BBCAC1A91742}"/>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265ECC3C-0393-41EF-816E-AA47A56FCBE0}"/>
              </a:ext>
            </a:extLst>
          </p:cNvPr>
          <p:cNvSpPr>
            <a:spLocks noGrp="1"/>
          </p:cNvSpPr>
          <p:nvPr>
            <p:ph type="sldNum" sz="quarter" idx="12"/>
          </p:nvPr>
        </p:nvSpPr>
        <p:spPr>
          <a:xfrm>
            <a:off x="8150225" y="236538"/>
            <a:ext cx="785813" cy="365125"/>
          </a:xfrm>
        </p:spPr>
        <p:txBody>
          <a:bodyPr/>
          <a:lstStyle>
            <a:lvl1pPr>
              <a:defRPr sz="1400"/>
            </a:lvl1pPr>
          </a:lstStyle>
          <a:p>
            <a:fld id="{E8BE9296-EFB6-4BCF-8CDD-1861285F3A97}" type="slidenum">
              <a:rPr lang="en-US" altLang="en-US"/>
              <a:pPr/>
              <a:t>‹#›</a:t>
            </a:fld>
            <a:endParaRPr lang="en-US" altLang="en-US"/>
          </a:p>
        </p:txBody>
      </p:sp>
    </p:spTree>
    <p:extLst>
      <p:ext uri="{BB962C8B-B14F-4D97-AF65-F5344CB8AC3E}">
        <p14:creationId xmlns:p14="http://schemas.microsoft.com/office/powerpoint/2010/main" val="318780220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50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EA7EC2DD-0B86-4AAA-B105-303EBC7F939E}"/>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3CC4925-1239-41F7-AC03-B01A447136CF}"/>
              </a:ext>
            </a:extLst>
          </p:cNvPr>
          <p:cNvSpPr>
            <a:spLocks noGrp="1"/>
          </p:cNvSpPr>
          <p:nvPr>
            <p:ph type="sldNum" sz="quarter" idx="11"/>
          </p:nvPr>
        </p:nvSpPr>
        <p:spPr/>
        <p:txBody>
          <a:bodyPr/>
          <a:lstStyle>
            <a:lvl1pPr>
              <a:defRPr/>
            </a:lvl1pPr>
          </a:lstStyle>
          <a:p>
            <a:fld id="{56E1A594-5D91-4D5B-B113-57BACEF00EC4}" type="slidenum">
              <a:rPr lang="en-US" altLang="en-US"/>
              <a:pPr/>
              <a:t>‹#›</a:t>
            </a:fld>
            <a:endParaRPr lang="en-US" altLang="en-US"/>
          </a:p>
        </p:txBody>
      </p:sp>
      <p:sp>
        <p:nvSpPr>
          <p:cNvPr id="6" name="Date Placeholder 3">
            <a:extLst>
              <a:ext uri="{FF2B5EF4-FFF2-40B4-BE49-F238E27FC236}">
                <a16:creationId xmlns:a16="http://schemas.microsoft.com/office/drawing/2014/main" id="{B232E661-8D3E-4F63-A5EF-B8D85A6701B0}"/>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097966695"/>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A085B268-C9C7-403A-A085-E5A468ED3A85}"/>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79BE473-9BE1-4469-AA5B-B52B667A43C8}"/>
              </a:ext>
            </a:extLst>
          </p:cNvPr>
          <p:cNvSpPr>
            <a:spLocks noGrp="1"/>
          </p:cNvSpPr>
          <p:nvPr>
            <p:ph type="sldNum" sz="quarter" idx="11"/>
          </p:nvPr>
        </p:nvSpPr>
        <p:spPr/>
        <p:txBody>
          <a:bodyPr/>
          <a:lstStyle>
            <a:lvl1pPr>
              <a:defRPr/>
            </a:lvl1pPr>
          </a:lstStyle>
          <a:p>
            <a:fld id="{CEEB4ACA-959A-4DCC-979A-92D46CF0FA99}" type="slidenum">
              <a:rPr lang="en-US" altLang="en-US"/>
              <a:pPr/>
              <a:t>‹#›</a:t>
            </a:fld>
            <a:endParaRPr lang="en-US" altLang="en-US"/>
          </a:p>
        </p:txBody>
      </p:sp>
      <p:sp>
        <p:nvSpPr>
          <p:cNvPr id="6" name="Date Placeholder 3">
            <a:extLst>
              <a:ext uri="{FF2B5EF4-FFF2-40B4-BE49-F238E27FC236}">
                <a16:creationId xmlns:a16="http://schemas.microsoft.com/office/drawing/2014/main" id="{6769FBEF-3779-4AAB-93C8-411C9861F5BD}"/>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590687869"/>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a:extLst>
              <a:ext uri="{FF2B5EF4-FFF2-40B4-BE49-F238E27FC236}">
                <a16:creationId xmlns:a16="http://schemas.microsoft.com/office/drawing/2014/main" id="{E6D9DA13-8AD9-47F6-A822-6CDEA28C45EB}"/>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227E721-8F02-4D23-A6C5-3024404E59AB}"/>
              </a:ext>
            </a:extLst>
          </p:cNvPr>
          <p:cNvSpPr>
            <a:spLocks noGrp="1"/>
          </p:cNvSpPr>
          <p:nvPr>
            <p:ph type="sldNum" sz="quarter" idx="11"/>
          </p:nvPr>
        </p:nvSpPr>
        <p:spPr/>
        <p:txBody>
          <a:bodyPr/>
          <a:lstStyle>
            <a:lvl1pPr>
              <a:defRPr/>
            </a:lvl1pPr>
          </a:lstStyle>
          <a:p>
            <a:fld id="{83CA4FB1-8901-44A6-B4C1-9502FABB9BD7}" type="slidenum">
              <a:rPr lang="en-US" altLang="en-US"/>
              <a:pPr/>
              <a:t>‹#›</a:t>
            </a:fld>
            <a:endParaRPr lang="en-US" altLang="en-US"/>
          </a:p>
        </p:txBody>
      </p:sp>
      <p:sp>
        <p:nvSpPr>
          <p:cNvPr id="6" name="Date Placeholder 3">
            <a:extLst>
              <a:ext uri="{FF2B5EF4-FFF2-40B4-BE49-F238E27FC236}">
                <a16:creationId xmlns:a16="http://schemas.microsoft.com/office/drawing/2014/main" id="{13F0018D-6786-45DE-AE64-194C96B42254}"/>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965305085"/>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n-US"/>
              <a:t>Click to edit Master title style</a:t>
            </a:r>
            <a:endParaRPr lang="en-US" dirty="0"/>
          </a:p>
        </p:txBody>
      </p:sp>
      <p:sp>
        <p:nvSpPr>
          <p:cNvPr id="4" name="Footer Placeholder 4">
            <a:extLst>
              <a:ext uri="{FF2B5EF4-FFF2-40B4-BE49-F238E27FC236}">
                <a16:creationId xmlns:a16="http://schemas.microsoft.com/office/drawing/2014/main" id="{33592255-FF3D-48F8-8295-A0DC9A32DDEF}"/>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331150B-B256-47AA-820A-3FE2788D88EF}"/>
              </a:ext>
            </a:extLst>
          </p:cNvPr>
          <p:cNvSpPr>
            <a:spLocks noGrp="1"/>
          </p:cNvSpPr>
          <p:nvPr>
            <p:ph type="sldNum" sz="quarter" idx="11"/>
          </p:nvPr>
        </p:nvSpPr>
        <p:spPr/>
        <p:txBody>
          <a:bodyPr/>
          <a:lstStyle>
            <a:lvl1pPr>
              <a:defRPr/>
            </a:lvl1pPr>
          </a:lstStyle>
          <a:p>
            <a:fld id="{57D0CD3F-7A59-42CC-8474-1F4733986AAD}" type="slidenum">
              <a:rPr lang="en-US" altLang="en-US"/>
              <a:pPr/>
              <a:t>‹#›</a:t>
            </a:fld>
            <a:endParaRPr lang="en-US" altLang="en-US"/>
          </a:p>
        </p:txBody>
      </p:sp>
      <p:sp>
        <p:nvSpPr>
          <p:cNvPr id="6" name="Date Placeholder 3">
            <a:extLst>
              <a:ext uri="{FF2B5EF4-FFF2-40B4-BE49-F238E27FC236}">
                <a16:creationId xmlns:a16="http://schemas.microsoft.com/office/drawing/2014/main" id="{FCA802BE-6E51-438A-B1CB-42DF5A2D0BF5}"/>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080153495"/>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CFB8622-106B-4951-BEAC-50D20678C494}"/>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6729AF-C995-42C2-9125-F2EDA4344CE5}"/>
              </a:ext>
            </a:extLst>
          </p:cNvPr>
          <p:cNvSpPr>
            <a:spLocks noGrp="1"/>
          </p:cNvSpPr>
          <p:nvPr>
            <p:ph type="sldNum" sz="quarter" idx="16"/>
          </p:nvPr>
        </p:nvSpPr>
        <p:spPr/>
        <p:txBody>
          <a:bodyPr/>
          <a:lstStyle>
            <a:lvl1pPr>
              <a:defRPr/>
            </a:lvl1pPr>
          </a:lstStyle>
          <a:p>
            <a:fld id="{55E2D570-C6A9-4F4A-87DF-1513586E320A}" type="slidenum">
              <a:rPr lang="en-US" altLang="en-US"/>
              <a:pPr/>
              <a:t>‹#›</a:t>
            </a:fld>
            <a:endParaRPr lang="en-US" altLang="en-US"/>
          </a:p>
        </p:txBody>
      </p:sp>
      <p:sp>
        <p:nvSpPr>
          <p:cNvPr id="7" name="Date Placeholder 3">
            <a:extLst>
              <a:ext uri="{FF2B5EF4-FFF2-40B4-BE49-F238E27FC236}">
                <a16:creationId xmlns:a16="http://schemas.microsoft.com/office/drawing/2014/main" id="{F84882FB-7F2C-48DA-BECA-A83DA896080D}"/>
              </a:ext>
            </a:extLst>
          </p:cNvPr>
          <p:cNvSpPr>
            <a:spLocks noGrp="1"/>
          </p:cNvSpPr>
          <p:nvPr>
            <p:ph type="dt" sz="half" idx="17"/>
          </p:nvPr>
        </p:nvSpPr>
        <p:spPr/>
        <p:txBody>
          <a:bodyPr/>
          <a:lstStyle>
            <a:lvl1pPr>
              <a:defRPr/>
            </a:lvl1pPr>
          </a:lstStyle>
          <a:p>
            <a:pPr>
              <a:defRPr/>
            </a:pPr>
            <a:endParaRPr lang="en-US"/>
          </a:p>
        </p:txBody>
      </p:sp>
    </p:spTree>
    <p:extLst>
      <p:ext uri="{BB962C8B-B14F-4D97-AF65-F5344CB8AC3E}">
        <p14:creationId xmlns:p14="http://schemas.microsoft.com/office/powerpoint/2010/main" val="3368200517"/>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0C90FBA3-1D46-428B-B077-0A33B9DF1F8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E37E0FB8-16DD-4FCC-8FBC-63F34EA442CC}"/>
              </a:ext>
            </a:extLst>
          </p:cNvPr>
          <p:cNvSpPr>
            <a:spLocks noGrp="1"/>
          </p:cNvSpPr>
          <p:nvPr>
            <p:ph type="sldNum" sz="quarter" idx="16"/>
          </p:nvPr>
        </p:nvSpPr>
        <p:spPr/>
        <p:txBody>
          <a:bodyPr/>
          <a:lstStyle>
            <a:lvl1pPr>
              <a:defRPr/>
            </a:lvl1pPr>
          </a:lstStyle>
          <a:p>
            <a:fld id="{BD417E26-C913-464B-92F9-7CEEAA42F6C5}" type="slidenum">
              <a:rPr lang="en-US" altLang="en-US"/>
              <a:pPr/>
              <a:t>‹#›</a:t>
            </a:fld>
            <a:endParaRPr lang="en-US" altLang="en-US"/>
          </a:p>
        </p:txBody>
      </p:sp>
      <p:sp>
        <p:nvSpPr>
          <p:cNvPr id="9" name="Date Placeholder 3">
            <a:extLst>
              <a:ext uri="{FF2B5EF4-FFF2-40B4-BE49-F238E27FC236}">
                <a16:creationId xmlns:a16="http://schemas.microsoft.com/office/drawing/2014/main" id="{F7E2DF84-CA80-4AA0-A96E-D831811324DE}"/>
              </a:ext>
            </a:extLst>
          </p:cNvPr>
          <p:cNvSpPr>
            <a:spLocks noGrp="1"/>
          </p:cNvSpPr>
          <p:nvPr>
            <p:ph type="dt" sz="half" idx="17"/>
          </p:nvPr>
        </p:nvSpPr>
        <p:spPr/>
        <p:txBody>
          <a:bodyPr/>
          <a:lstStyle>
            <a:lvl1pPr>
              <a:defRPr/>
            </a:lvl1pPr>
          </a:lstStyle>
          <a:p>
            <a:pPr>
              <a:defRPr/>
            </a:pPr>
            <a:endParaRPr lang="en-US"/>
          </a:p>
        </p:txBody>
      </p:sp>
    </p:spTree>
    <p:extLst>
      <p:ext uri="{BB962C8B-B14F-4D97-AF65-F5344CB8AC3E}">
        <p14:creationId xmlns:p14="http://schemas.microsoft.com/office/powerpoint/2010/main" val="4117153789"/>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Footer Placeholder 4">
            <a:extLst>
              <a:ext uri="{FF2B5EF4-FFF2-40B4-BE49-F238E27FC236}">
                <a16:creationId xmlns:a16="http://schemas.microsoft.com/office/drawing/2014/main" id="{935A4443-0813-42E3-9029-2B81A7945773}"/>
              </a:ext>
            </a:extLst>
          </p:cNvPr>
          <p:cNvSpPr>
            <a:spLocks noGrp="1"/>
          </p:cNvSpPr>
          <p:nvPr>
            <p:ph type="ftr" sz="quarter" idx="10"/>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26B06DA-EA68-475D-AEC8-6161C9390A4D}"/>
              </a:ext>
            </a:extLst>
          </p:cNvPr>
          <p:cNvSpPr>
            <a:spLocks noGrp="1"/>
          </p:cNvSpPr>
          <p:nvPr>
            <p:ph type="sldNum" sz="quarter" idx="11"/>
          </p:nvPr>
        </p:nvSpPr>
        <p:spPr/>
        <p:txBody>
          <a:bodyPr/>
          <a:lstStyle>
            <a:lvl1pPr>
              <a:defRPr/>
            </a:lvl1pPr>
          </a:lstStyle>
          <a:p>
            <a:fld id="{FDE50701-2CE4-4415-A250-496A0F1812C7}" type="slidenum">
              <a:rPr lang="en-US" altLang="en-US"/>
              <a:pPr/>
              <a:t>‹#›</a:t>
            </a:fld>
            <a:endParaRPr lang="en-US" altLang="en-US"/>
          </a:p>
        </p:txBody>
      </p:sp>
      <p:sp>
        <p:nvSpPr>
          <p:cNvPr id="5" name="Date Placeholder 3">
            <a:extLst>
              <a:ext uri="{FF2B5EF4-FFF2-40B4-BE49-F238E27FC236}">
                <a16:creationId xmlns:a16="http://schemas.microsoft.com/office/drawing/2014/main" id="{65B36503-89AD-4C6B-A52B-CA7BE952A034}"/>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270404081"/>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F0065B97-F5A6-4A31-BF56-022DB085D0E9}"/>
              </a:ext>
            </a:extLst>
          </p:cNvPr>
          <p:cNvSpPr>
            <a:spLocks noGrp="1"/>
          </p:cNvSpPr>
          <p:nvPr>
            <p:ph type="ftr" sz="quarter" idx="10"/>
          </p:nvPr>
        </p:nvSpPr>
        <p:spPr/>
        <p:txBody>
          <a:bodyPr/>
          <a:lstStyle>
            <a:lvl1pPr>
              <a:defRPr/>
            </a:lvl1pPr>
          </a:lstStyle>
          <a:p>
            <a:pPr>
              <a:defRPr/>
            </a:pPr>
            <a:endParaRPr lang="en-US"/>
          </a:p>
        </p:txBody>
      </p:sp>
      <p:sp>
        <p:nvSpPr>
          <p:cNvPr id="3" name="Slide Number Placeholder 5">
            <a:extLst>
              <a:ext uri="{FF2B5EF4-FFF2-40B4-BE49-F238E27FC236}">
                <a16:creationId xmlns:a16="http://schemas.microsoft.com/office/drawing/2014/main" id="{DFA970E3-787A-4B5A-A41E-BD2CB67135EB}"/>
              </a:ext>
            </a:extLst>
          </p:cNvPr>
          <p:cNvSpPr>
            <a:spLocks noGrp="1"/>
          </p:cNvSpPr>
          <p:nvPr>
            <p:ph type="sldNum" sz="quarter" idx="11"/>
          </p:nvPr>
        </p:nvSpPr>
        <p:spPr/>
        <p:txBody>
          <a:bodyPr/>
          <a:lstStyle>
            <a:lvl1pPr>
              <a:defRPr/>
            </a:lvl1pPr>
          </a:lstStyle>
          <a:p>
            <a:fld id="{565BFDFF-697D-4C6F-ACEF-EF66397408B5}" type="slidenum">
              <a:rPr lang="en-US" altLang="en-US"/>
              <a:pPr/>
              <a:t>‹#›</a:t>
            </a:fld>
            <a:endParaRPr lang="en-US" altLang="en-US"/>
          </a:p>
        </p:txBody>
      </p:sp>
      <p:sp>
        <p:nvSpPr>
          <p:cNvPr id="4" name="Date Placeholder 3">
            <a:extLst>
              <a:ext uri="{FF2B5EF4-FFF2-40B4-BE49-F238E27FC236}">
                <a16:creationId xmlns:a16="http://schemas.microsoft.com/office/drawing/2014/main" id="{852B8B5C-0C13-4909-8027-AF9825605B26}"/>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613466528"/>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14E29F6-7747-4604-A740-C01597315CC6}"/>
              </a:ext>
            </a:extLst>
          </p:cNvPr>
          <p:cNvSpPr>
            <a:spLocks noGrp="1"/>
          </p:cNvSpPr>
          <p:nvPr>
            <p:ph type="ftr" sz="quarter" idx="14"/>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B3A21B1-9DB4-4EC9-8567-4DAA6BC90F9F}"/>
              </a:ext>
            </a:extLst>
          </p:cNvPr>
          <p:cNvSpPr>
            <a:spLocks noGrp="1"/>
          </p:cNvSpPr>
          <p:nvPr>
            <p:ph type="sldNum" sz="quarter" idx="15"/>
          </p:nvPr>
        </p:nvSpPr>
        <p:spPr/>
        <p:txBody>
          <a:bodyPr/>
          <a:lstStyle>
            <a:lvl1pPr>
              <a:defRPr/>
            </a:lvl1pPr>
          </a:lstStyle>
          <a:p>
            <a:fld id="{33571E16-D2BD-4CB8-BE5B-A1AC7AB01145}" type="slidenum">
              <a:rPr lang="en-US" altLang="en-US"/>
              <a:pPr/>
              <a:t>‹#›</a:t>
            </a:fld>
            <a:endParaRPr lang="en-US" altLang="en-US"/>
          </a:p>
        </p:txBody>
      </p:sp>
      <p:sp>
        <p:nvSpPr>
          <p:cNvPr id="7" name="Date Placeholder 3">
            <a:extLst>
              <a:ext uri="{FF2B5EF4-FFF2-40B4-BE49-F238E27FC236}">
                <a16:creationId xmlns:a16="http://schemas.microsoft.com/office/drawing/2014/main" id="{16A8CCBB-F049-4A30-A3BB-E47613EA56B4}"/>
              </a:ext>
            </a:extLst>
          </p:cNvPr>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2404996287"/>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A016CC12-FBE6-4F79-9381-72FA3B4B98A8}"/>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8AD5EB-F58E-46AD-B010-D563B407E2F2}"/>
              </a:ext>
            </a:extLst>
          </p:cNvPr>
          <p:cNvSpPr>
            <a:spLocks noGrp="1"/>
          </p:cNvSpPr>
          <p:nvPr>
            <p:ph type="sldNum" sz="quarter" idx="11"/>
          </p:nvPr>
        </p:nvSpPr>
        <p:spPr/>
        <p:txBody>
          <a:bodyPr/>
          <a:lstStyle>
            <a:lvl1pPr>
              <a:defRPr/>
            </a:lvl1pPr>
          </a:lstStyle>
          <a:p>
            <a:fld id="{770A7F64-06AF-481E-B142-D12EF18863CE}" type="slidenum">
              <a:rPr lang="en-US" altLang="en-US"/>
              <a:pPr/>
              <a:t>‹#›</a:t>
            </a:fld>
            <a:endParaRPr lang="en-US" altLang="en-US"/>
          </a:p>
        </p:txBody>
      </p:sp>
      <p:sp>
        <p:nvSpPr>
          <p:cNvPr id="7" name="Date Placeholder 3">
            <a:extLst>
              <a:ext uri="{FF2B5EF4-FFF2-40B4-BE49-F238E27FC236}">
                <a16:creationId xmlns:a16="http://schemas.microsoft.com/office/drawing/2014/main" id="{0796E55A-8C64-4A29-8083-0F0F124660AB}"/>
              </a:ext>
            </a:extLst>
          </p:cNvPr>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944260013"/>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740969C-B473-4151-8F4E-8459DC249918}"/>
              </a:ext>
            </a:extLst>
          </p:cNvPr>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sp>
        <p:nvSpPr>
          <p:cNvPr id="13" name="Rectangle 12">
            <a:extLst>
              <a:ext uri="{FF2B5EF4-FFF2-40B4-BE49-F238E27FC236}">
                <a16:creationId xmlns:a16="http://schemas.microsoft.com/office/drawing/2014/main" id="{FCE0E5BE-762A-4777-B1C3-6F2278B71B70}"/>
              </a:ext>
            </a:extLst>
          </p:cNvPr>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sp>
        <p:nvSpPr>
          <p:cNvPr id="2" name="Title Placeholder 1">
            <a:extLst>
              <a:ext uri="{FF2B5EF4-FFF2-40B4-BE49-F238E27FC236}">
                <a16:creationId xmlns:a16="http://schemas.microsoft.com/office/drawing/2014/main" id="{A2788926-7ED9-4C58-A918-3A58DA23EA6A}"/>
              </a:ext>
            </a:extLst>
          </p:cNvPr>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1033" name="Text Placeholder 2">
            <a:extLst>
              <a:ext uri="{FF2B5EF4-FFF2-40B4-BE49-F238E27FC236}">
                <a16:creationId xmlns:a16="http://schemas.microsoft.com/office/drawing/2014/main" id="{95CF00F2-350E-43D1-88CD-927C28F312FE}"/>
              </a:ext>
            </a:extLst>
          </p:cNvPr>
          <p:cNvSpPr>
            <a:spLocks noGrp="1"/>
          </p:cNvSpPr>
          <p:nvPr>
            <p:ph type="body" idx="1"/>
          </p:nvPr>
        </p:nvSpPr>
        <p:spPr bwMode="auto">
          <a:xfrm>
            <a:off x="1219200" y="838200"/>
            <a:ext cx="7467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5DECB657-EAB2-46EB-8BB9-3B28B358EBFF}"/>
              </a:ext>
            </a:extLst>
          </p:cNvPr>
          <p:cNvSpPr>
            <a:spLocks noGrp="1"/>
          </p:cNvSpPr>
          <p:nvPr>
            <p:ph type="ftr" sz="quarter" idx="3"/>
          </p:nvPr>
        </p:nvSpPr>
        <p:spPr>
          <a:xfrm>
            <a:off x="1258888"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34F0A4C-C3CD-496A-99FD-751B4255FB59}"/>
              </a:ext>
            </a:extLst>
          </p:cNvPr>
          <p:cNvSpPr>
            <a:spLocks noGrp="1"/>
          </p:cNvSpPr>
          <p:nvPr>
            <p:ph type="sldNum" sz="quarter" idx="4"/>
          </p:nvPr>
        </p:nvSpPr>
        <p:spPr>
          <a:xfrm>
            <a:off x="8686800" y="5740400"/>
            <a:ext cx="3810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A79D99"/>
                </a:solidFill>
              </a:defRPr>
            </a:lvl1pPr>
          </a:lstStyle>
          <a:p>
            <a:fld id="{506F8E85-F38A-472E-AEE5-353C19664816}" type="slidenum">
              <a:rPr lang="en-US" altLang="en-US"/>
              <a:pPr/>
              <a:t>‹#›</a:t>
            </a:fld>
            <a:endParaRPr lang="en-US" altLang="en-US"/>
          </a:p>
        </p:txBody>
      </p:sp>
      <p:sp>
        <p:nvSpPr>
          <p:cNvPr id="16" name="Freeform 5">
            <a:extLst>
              <a:ext uri="{FF2B5EF4-FFF2-40B4-BE49-F238E27FC236}">
                <a16:creationId xmlns:a16="http://schemas.microsoft.com/office/drawing/2014/main" id="{AA51A42E-045B-4514-9527-B69865F0C892}"/>
              </a:ext>
            </a:extLst>
          </p:cNvPr>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a:lstStyle/>
          <a:p>
            <a:pPr>
              <a:defRPr/>
            </a:pPr>
            <a:endParaRPr lang="en-US"/>
          </a:p>
        </p:txBody>
      </p:sp>
      <p:sp>
        <p:nvSpPr>
          <p:cNvPr id="4" name="Date Placeholder 3">
            <a:extLst>
              <a:ext uri="{FF2B5EF4-FFF2-40B4-BE49-F238E27FC236}">
                <a16:creationId xmlns:a16="http://schemas.microsoft.com/office/drawing/2014/main" id="{3F2DECCB-1BCB-4537-A203-FF60E602839F}"/>
              </a:ext>
            </a:extLst>
          </p:cNvPr>
          <p:cNvSpPr>
            <a:spLocks noGrp="1"/>
          </p:cNvSpPr>
          <p:nvPr>
            <p:ph type="dt" sz="half" idx="2"/>
          </p:nvPr>
        </p:nvSpPr>
        <p:spPr>
          <a:xfrm rot="16200000">
            <a:off x="-1198563" y="4821238"/>
            <a:ext cx="2625725" cy="228600"/>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12"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nodeType="afterGroup">
                            <p:stCondLst>
                              <p:cond delay="2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rtl="0" eaLnBrk="0" fontAlgn="base" hangingPunct="0">
        <a:spcBef>
          <a:spcPct val="0"/>
        </a:spcBef>
        <a:spcAft>
          <a:spcPct val="0"/>
        </a:spcAft>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vl2pPr algn="l" rtl="0" eaLnBrk="0" fontAlgn="base" hangingPunct="0">
        <a:spcBef>
          <a:spcPct val="0"/>
        </a:spcBef>
        <a:spcAft>
          <a:spcPct val="0"/>
        </a:spcAft>
        <a:defRPr sz="7200" b="1">
          <a:solidFill>
            <a:schemeClr val="bg1"/>
          </a:solidFill>
          <a:latin typeface="Calibri" pitchFamily="34" charset="0"/>
        </a:defRPr>
      </a:lvl2pPr>
      <a:lvl3pPr algn="l" rtl="0" eaLnBrk="0" fontAlgn="base" hangingPunct="0">
        <a:spcBef>
          <a:spcPct val="0"/>
        </a:spcBef>
        <a:spcAft>
          <a:spcPct val="0"/>
        </a:spcAft>
        <a:defRPr sz="7200" b="1">
          <a:solidFill>
            <a:schemeClr val="bg1"/>
          </a:solidFill>
          <a:latin typeface="Calibri" pitchFamily="34" charset="0"/>
        </a:defRPr>
      </a:lvl3pPr>
      <a:lvl4pPr algn="l" rtl="0" eaLnBrk="0" fontAlgn="base" hangingPunct="0">
        <a:spcBef>
          <a:spcPct val="0"/>
        </a:spcBef>
        <a:spcAft>
          <a:spcPct val="0"/>
        </a:spcAft>
        <a:defRPr sz="7200" b="1">
          <a:solidFill>
            <a:schemeClr val="bg1"/>
          </a:solidFill>
          <a:latin typeface="Calibri" pitchFamily="34" charset="0"/>
        </a:defRPr>
      </a:lvl4pPr>
      <a:lvl5pPr algn="l" rtl="0" eaLnBrk="0" fontAlgn="base" hangingPunct="0">
        <a:spcBef>
          <a:spcPct val="0"/>
        </a:spcBef>
        <a:spcAft>
          <a:spcPct val="0"/>
        </a:spcAft>
        <a:defRPr sz="7200" b="1">
          <a:solidFill>
            <a:schemeClr val="bg1"/>
          </a:solidFill>
          <a:latin typeface="Calibri" pitchFamily="34" charset="0"/>
        </a:defRPr>
      </a:lvl5pPr>
      <a:lvl6pPr marL="457200" algn="l" rtl="0" fontAlgn="base">
        <a:spcBef>
          <a:spcPct val="0"/>
        </a:spcBef>
        <a:spcAft>
          <a:spcPct val="0"/>
        </a:spcAft>
        <a:defRPr sz="7200" b="1">
          <a:solidFill>
            <a:schemeClr val="bg1"/>
          </a:solidFill>
          <a:latin typeface="Calibri" pitchFamily="34" charset="0"/>
        </a:defRPr>
      </a:lvl6pPr>
      <a:lvl7pPr marL="914400" algn="l" rtl="0" fontAlgn="base">
        <a:spcBef>
          <a:spcPct val="0"/>
        </a:spcBef>
        <a:spcAft>
          <a:spcPct val="0"/>
        </a:spcAft>
        <a:defRPr sz="7200" b="1">
          <a:solidFill>
            <a:schemeClr val="bg1"/>
          </a:solidFill>
          <a:latin typeface="Calibri" pitchFamily="34" charset="0"/>
        </a:defRPr>
      </a:lvl7pPr>
      <a:lvl8pPr marL="1371600" algn="l" rtl="0" fontAlgn="base">
        <a:spcBef>
          <a:spcPct val="0"/>
        </a:spcBef>
        <a:spcAft>
          <a:spcPct val="0"/>
        </a:spcAft>
        <a:defRPr sz="7200" b="1">
          <a:solidFill>
            <a:schemeClr val="bg1"/>
          </a:solidFill>
          <a:latin typeface="Calibri" pitchFamily="34" charset="0"/>
        </a:defRPr>
      </a:lvl8pPr>
      <a:lvl9pPr marL="1828800" algn="l" rtl="0" fontAlgn="base">
        <a:spcBef>
          <a:spcPct val="0"/>
        </a:spcBef>
        <a:spcAft>
          <a:spcPct val="0"/>
        </a:spcAft>
        <a:defRPr sz="72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anose="020F050202020403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F280EA-9166-43F8-A87E-97351D3AB0B6}"/>
              </a:ext>
            </a:extLst>
          </p:cNvPr>
          <p:cNvSpPr txBox="1">
            <a:spLocks noChangeArrowheads="1"/>
          </p:cNvSpPr>
          <p:nvPr/>
        </p:nvSpPr>
        <p:spPr bwMode="auto">
          <a:xfrm>
            <a:off x="914400" y="2083475"/>
            <a:ext cx="7772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en-US" altLang="en-US" sz="6000" b="1" dirty="0">
                <a:solidFill>
                  <a:schemeClr val="tx1"/>
                </a:solidFill>
                <a:latin typeface="Candara" panose="020E0502030303020204" pitchFamily="34" charset="0"/>
              </a:rPr>
              <a:t>How Jesus Draws Men </a:t>
            </a:r>
          </a:p>
        </p:txBody>
      </p:sp>
      <p:sp>
        <p:nvSpPr>
          <p:cNvPr id="5" name="Title 4">
            <a:extLst>
              <a:ext uri="{FF2B5EF4-FFF2-40B4-BE49-F238E27FC236}">
                <a16:creationId xmlns:a16="http://schemas.microsoft.com/office/drawing/2014/main" id="{C45817D2-A72A-4563-8B97-9CF2DA46164F}"/>
              </a:ext>
            </a:extLst>
          </p:cNvPr>
          <p:cNvSpPr>
            <a:spLocks noGrp="1"/>
          </p:cNvSpPr>
          <p:nvPr>
            <p:ph type="title"/>
          </p:nvPr>
        </p:nvSpPr>
        <p:spPr>
          <a:xfrm>
            <a:off x="3579446" y="3073063"/>
            <a:ext cx="4624754" cy="685800"/>
          </a:xfrm>
        </p:spPr>
        <p:txBody>
          <a:bodyPr/>
          <a:lstStyle/>
          <a:p>
            <a:pPr algn="r" eaLnBrk="1" hangingPunct="1">
              <a:defRPr/>
            </a:pPr>
            <a:r>
              <a:rPr lang="en-US" sz="4000">
                <a:solidFill>
                  <a:schemeClr val="tx1">
                    <a:lumMod val="20000"/>
                    <a:lumOff val="80000"/>
                  </a:schemeClr>
                </a:solidFill>
                <a:latin typeface="Candara" panose="020E0502030303020204" pitchFamily="34" charset="0"/>
              </a:rPr>
              <a:t>John 12:32-33</a:t>
            </a:r>
            <a:endParaRPr lang="en-US" sz="4000" dirty="0">
              <a:solidFill>
                <a:schemeClr val="tx1">
                  <a:lumMod val="20000"/>
                  <a:lumOff val="80000"/>
                </a:schemeClr>
              </a:solidFill>
              <a:latin typeface="Candara" panose="020E0502030303020204" pitchFamily="34" charset="0"/>
            </a:endParaRPr>
          </a:p>
        </p:txBody>
      </p:sp>
      <p:sp>
        <p:nvSpPr>
          <p:cNvPr id="2" name="Slide Number Placeholder 1">
            <a:extLst>
              <a:ext uri="{FF2B5EF4-FFF2-40B4-BE49-F238E27FC236}">
                <a16:creationId xmlns:a16="http://schemas.microsoft.com/office/drawing/2014/main" id="{C9130650-ECE5-4084-995F-CC9D9DEE4043}"/>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B90F9A80-764C-4DA1-A1A5-C615230109B5}" type="slidenum">
              <a:rPr lang="en-US" altLang="en-US" sz="1200">
                <a:solidFill>
                  <a:srgbClr val="A79D99"/>
                </a:solidFill>
              </a:rPr>
              <a:pPr eaLnBrk="1" hangingPunct="1"/>
              <a:t>1</a:t>
            </a:fld>
            <a:endParaRPr lang="en-US" altLang="en-US" sz="1200" dirty="0">
              <a:solidFill>
                <a:srgbClr val="A79D99"/>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1250"/>
                                        <p:tgtEl>
                                          <p:spTgt spid="4">
                                            <p:txEl>
                                              <p:pRg st="0" end="0"/>
                                            </p:txEl>
                                          </p:spTgt>
                                        </p:tgtEl>
                                      </p:cBhvr>
                                    </p:animEffect>
                                  </p:childTnLst>
                                </p:cTn>
                              </p:par>
                            </p:childTnLst>
                          </p:cTn>
                        </p:par>
                        <p:par>
                          <p:cTn id="8" fill="hold">
                            <p:stCondLst>
                              <p:cond delay="1250"/>
                            </p:stCondLst>
                            <p:childTnLst>
                              <p:par>
                                <p:cTn id="9" presetID="42"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74332" y="1297642"/>
            <a:ext cx="8185446" cy="4953001"/>
          </a:xfrm>
          <a:noFill/>
        </p:spPr>
        <p:txBody>
          <a:bodyPr vert="horz" wrap="square" lIns="68580" tIns="34290" rIns="68580" bIns="34290" numCol="1" rtlCol="0" anchor="ctr"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Hear the Gospel – Romans 10:17</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Confess Christ as Lord – Matthew 10:34</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Be baptized </a:t>
            </a:r>
            <a:r>
              <a:rPr lang="en-US" altLang="en-US" sz="2900" dirty="0">
                <a:latin typeface="Candara" panose="020E0502030303020204" pitchFamily="34" charset="0"/>
              </a:rPr>
              <a:t>to wash away your</a:t>
            </a:r>
            <a:r>
              <a:rPr lang="en-US" altLang="en-US" sz="2900" dirty="0">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Endure Trials -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900" dirty="0">
                <a:effectLst/>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1315735" y="3105834"/>
            <a:ext cx="3733801" cy="646331"/>
          </a:xfrm>
          <a:prstGeom prst="rect">
            <a:avLst/>
          </a:prstGeom>
          <a:noFill/>
        </p:spPr>
        <p:txBody>
          <a:bodyPr wrap="square" lIns="68580" tIns="34290" rIns="68580" bIns="34290">
            <a:spAutoFit/>
          </a:bodyPr>
          <a:lstStyle/>
          <a:p>
            <a:pPr algn="ctr"/>
            <a:r>
              <a:rPr lang="en-US" sz="3750" b="1" u="none" dirty="0">
                <a:ln w="12700">
                  <a:solidFill>
                    <a:schemeClr val="accent1"/>
                  </a:solidFill>
                  <a:prstDash val="solid"/>
                </a:ln>
                <a:solidFill>
                  <a:schemeClr val="bg1"/>
                </a:solidFill>
                <a:effectLst>
                  <a:outerShdw dist="38100" dir="2640000" algn="bl" rotWithShape="0">
                    <a:schemeClr val="accent1"/>
                  </a:outerShdw>
                </a:effectLst>
                <a:latin typeface="Arial" panose="020B0604020202020204" pitchFamily="34" charset="0"/>
                <a:cs typeface="Arial" panose="020B0604020202020204" pitchFamily="34" charset="0"/>
              </a:rPr>
              <a:t>INVITATION</a:t>
            </a:r>
          </a:p>
        </p:txBody>
      </p:sp>
      <p:sp>
        <p:nvSpPr>
          <p:cNvPr id="3" name="Rectangle 2">
            <a:extLst>
              <a:ext uri="{FF2B5EF4-FFF2-40B4-BE49-F238E27FC236}">
                <a16:creationId xmlns:a16="http://schemas.microsoft.com/office/drawing/2014/main" id="{42B06A23-64DE-4B68-82AD-C04175D6947C}"/>
              </a:ext>
            </a:extLst>
          </p:cNvPr>
          <p:cNvSpPr/>
          <p:nvPr/>
        </p:nvSpPr>
        <p:spPr>
          <a:xfrm>
            <a:off x="215299" y="374312"/>
            <a:ext cx="8741303" cy="923330"/>
          </a:xfrm>
          <a:prstGeom prst="rect">
            <a:avLst/>
          </a:prstGeom>
          <a:noFill/>
        </p:spPr>
        <p:txBody>
          <a:bodyPr wrap="none" lIns="91440" tIns="45720" rIns="91440" bIns="45720">
            <a:spAutoFit/>
          </a:bodyPr>
          <a:lstStyle/>
          <a:p>
            <a:pPr algn="ctr"/>
            <a:r>
              <a:rPr lang="en-US" sz="54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“What shall we do?” </a:t>
            </a:r>
            <a:r>
              <a:rPr lang="en-US" sz="2400" cap="none" spc="0" dirty="0">
                <a:ln w="12700">
                  <a:solidFill>
                    <a:schemeClr val="accent1"/>
                  </a:solidFill>
                  <a:prstDash val="solid"/>
                </a:ln>
                <a:pattFill prst="pct50">
                  <a:fgClr>
                    <a:schemeClr val="accent1"/>
                  </a:fgClr>
                  <a:bgClr>
                    <a:schemeClr val="accent1">
                      <a:lumMod val="20000"/>
                      <a:lumOff val="80000"/>
                    </a:schemeClr>
                  </a:bgClr>
                </a:pattFill>
                <a:latin typeface="Arial" panose="020B0604020202020204" pitchFamily="34" charset="0"/>
                <a:cs typeface="Arial" panose="020B0604020202020204" pitchFamily="34" charset="0"/>
              </a:rPr>
              <a:t>-  Acts 2:38</a:t>
            </a:r>
            <a:endParaRPr lang="en-US" sz="2400" cap="none" spc="0" dirty="0">
              <a:ln w="12700">
                <a:solidFill>
                  <a:schemeClr val="accent1"/>
                </a:solidFill>
                <a:prstDash val="solid"/>
              </a:ln>
              <a:pattFill prst="pct50">
                <a:fgClr>
                  <a:schemeClr val="accent1"/>
                </a:fgClr>
                <a:bgClr>
                  <a:schemeClr val="accent1">
                    <a:lumMod val="20000"/>
                    <a:lumOff val="80000"/>
                  </a:schemeClr>
                </a:bgClr>
              </a:pattFill>
            </a:endParaRPr>
          </a:p>
        </p:txBody>
      </p:sp>
      <p:sp>
        <p:nvSpPr>
          <p:cNvPr id="8" name="Slide Number Placeholder 6">
            <a:extLst>
              <a:ext uri="{FF2B5EF4-FFF2-40B4-BE49-F238E27FC236}">
                <a16:creationId xmlns:a16="http://schemas.microsoft.com/office/drawing/2014/main" id="{7757E80B-BA26-4253-B80E-9EDDC029F9C2}"/>
              </a:ext>
            </a:extLst>
          </p:cNvPr>
          <p:cNvSpPr>
            <a:spLocks noGrp="1"/>
          </p:cNvSpPr>
          <p:nvPr>
            <p:ph type="sldNum" sz="quarter" idx="11"/>
          </p:nvPr>
        </p:nvSpPr>
        <p:spPr>
          <a:xfrm>
            <a:off x="8720580" y="5742027"/>
            <a:ext cx="381000" cy="365125"/>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10</a:t>
            </a:fld>
            <a:endParaRPr lang="en-US" altLang="en-US" sz="1200" dirty="0">
              <a:solidFill>
                <a:srgbClr val="A79D99"/>
              </a:solidFill>
            </a:endParaRPr>
          </a:p>
        </p:txBody>
      </p:sp>
    </p:spTree>
    <p:extLst>
      <p:ext uri="{BB962C8B-B14F-4D97-AF65-F5344CB8AC3E}">
        <p14:creationId xmlns:p14="http://schemas.microsoft.com/office/powerpoint/2010/main" val="2400874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anim calcmode="lin" valueType="num">
                                      <p:cBhvr>
                                        <p:cTn id="1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500"/>
                                        <p:tgtEl>
                                          <p:spTgt spid="7">
                                            <p:txEl>
                                              <p:pRg st="2" end="2"/>
                                            </p:txEl>
                                          </p:spTgt>
                                        </p:tgtEl>
                                      </p:cBhvr>
                                    </p:animEffect>
                                    <p:anim calcmode="lin" valueType="num">
                                      <p:cBhvr>
                                        <p:cTn id="2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anim calcmode="lin" valueType="num">
                                      <p:cBhvr>
                                        <p:cTn id="2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500"/>
                                        <p:tgtEl>
                                          <p:spTgt spid="7">
                                            <p:txEl>
                                              <p:pRg st="4" end="4"/>
                                            </p:txEl>
                                          </p:spTgt>
                                        </p:tgtEl>
                                      </p:cBhvr>
                                    </p:animEffect>
                                    <p:anim calcmode="lin" valueType="num">
                                      <p:cBhvr>
                                        <p:cTn id="3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anim calcmode="lin" valueType="num">
                                      <p:cBhvr>
                                        <p:cTn id="38"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fade">
                                      <p:cBhvr>
                                        <p:cTn id="43" dur="500"/>
                                        <p:tgtEl>
                                          <p:spTgt spid="7">
                                            <p:txEl>
                                              <p:pRg st="6" end="6"/>
                                            </p:txEl>
                                          </p:spTgt>
                                        </p:tgtEl>
                                      </p:cBhvr>
                                    </p:animEffect>
                                    <p:anim calcmode="lin" valueType="num">
                                      <p:cBhvr>
                                        <p:cTn id="44"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Effect transition="in" filter="fade">
                                      <p:cBhvr>
                                        <p:cTn id="49" dur="500"/>
                                        <p:tgtEl>
                                          <p:spTgt spid="7">
                                            <p:txEl>
                                              <p:pRg st="7" end="7"/>
                                            </p:txEl>
                                          </p:spTgt>
                                        </p:tgtEl>
                                      </p:cBhvr>
                                    </p:animEffect>
                                    <p:anim calcmode="lin" valueType="num">
                                      <p:cBhvr>
                                        <p:cTn id="50"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Effect transition="in" filter="fade">
                                      <p:cBhvr>
                                        <p:cTn id="55" dur="500"/>
                                        <p:tgtEl>
                                          <p:spTgt spid="7">
                                            <p:txEl>
                                              <p:pRg st="8" end="8"/>
                                            </p:txEl>
                                          </p:spTgt>
                                        </p:tgtEl>
                                      </p:cBhvr>
                                    </p:animEffect>
                                    <p:anim calcmode="lin" valueType="num">
                                      <p:cBhvr>
                                        <p:cTn id="56"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7">
                                            <p:txEl>
                                              <p:pRg st="9" end="9"/>
                                            </p:txEl>
                                          </p:spTgt>
                                        </p:tgtEl>
                                        <p:attrNameLst>
                                          <p:attrName>style.visibility</p:attrName>
                                        </p:attrNameLst>
                                      </p:cBhvr>
                                      <p:to>
                                        <p:strVal val="visible"/>
                                      </p:to>
                                    </p:set>
                                    <p:animEffect transition="in" filter="fade">
                                      <p:cBhvr>
                                        <p:cTn id="61" dur="500"/>
                                        <p:tgtEl>
                                          <p:spTgt spid="7">
                                            <p:txEl>
                                              <p:pRg st="9" end="9"/>
                                            </p:txEl>
                                          </p:spTgt>
                                        </p:tgtEl>
                                      </p:cBhvr>
                                    </p:animEffect>
                                    <p:anim calcmode="lin" valueType="num">
                                      <p:cBhvr>
                                        <p:cTn id="62"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AB66-EBA8-42BA-95E4-FB1DCF1E988A}"/>
              </a:ext>
            </a:extLst>
          </p:cNvPr>
          <p:cNvSpPr>
            <a:spLocks noGrp="1"/>
          </p:cNvSpPr>
          <p:nvPr>
            <p:ph type="title"/>
          </p:nvPr>
        </p:nvSpPr>
        <p:spPr>
          <a:xfrm>
            <a:off x="1143000" y="381000"/>
            <a:ext cx="7239000" cy="1143000"/>
          </a:xfrm>
        </p:spPr>
        <p:txBody>
          <a:bodyPr/>
          <a:lstStyle/>
          <a:p>
            <a:pPr eaLnBrk="1" hangingPunct="1">
              <a:defRPr/>
            </a:pPr>
            <a:r>
              <a:rPr lang="en-US" sz="5400" dirty="0">
                <a:solidFill>
                  <a:schemeClr val="tx1">
                    <a:lumMod val="50000"/>
                  </a:schemeClr>
                </a:solidFill>
                <a:effectLst/>
                <a:latin typeface="Candara" panose="020E0502030303020204" pitchFamily="34" charset="0"/>
              </a:rPr>
              <a:t>John 12:32-33</a:t>
            </a:r>
          </a:p>
        </p:txBody>
      </p:sp>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143000" y="1752600"/>
            <a:ext cx="7543800" cy="3429000"/>
          </a:xfrm>
        </p:spPr>
        <p:txBody>
          <a:bodyPr>
            <a:normAutofit/>
          </a:bodyPr>
          <a:lstStyle/>
          <a:p>
            <a:pPr marL="0" indent="0" eaLnBrk="1" hangingPunct="1">
              <a:buNone/>
              <a:defRPr/>
            </a:pPr>
            <a:r>
              <a:rPr lang="en-US" sz="3600" b="1" i="1" dirty="0">
                <a:solidFill>
                  <a:schemeClr val="tx1"/>
                </a:solidFill>
              </a:rPr>
              <a:t>“</a:t>
            </a:r>
            <a:r>
              <a:rPr lang="en-US" sz="3600" b="1" i="1" dirty="0">
                <a:solidFill>
                  <a:schemeClr val="bg2">
                    <a:lumMod val="50000"/>
                  </a:schemeClr>
                </a:solidFill>
              </a:rPr>
              <a:t>32</a:t>
            </a:r>
            <a:r>
              <a:rPr lang="en-US" sz="3600" b="1" i="1" dirty="0">
                <a:solidFill>
                  <a:schemeClr val="tx1"/>
                </a:solidFill>
              </a:rPr>
              <a:t> And I, if I be lifted up from the earth, will draw all men unto me. </a:t>
            </a:r>
            <a:r>
              <a:rPr lang="en-US" sz="3600" b="1" i="1" dirty="0">
                <a:solidFill>
                  <a:schemeClr val="bg2">
                    <a:lumMod val="50000"/>
                  </a:schemeClr>
                </a:solidFill>
              </a:rPr>
              <a:t>33</a:t>
            </a:r>
            <a:r>
              <a:rPr lang="en-US" sz="3600" b="1" i="1" dirty="0">
                <a:solidFill>
                  <a:schemeClr val="tx1"/>
                </a:solidFill>
              </a:rPr>
              <a:t>  This he said, signifying what death he should die”</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dirty="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2</a:t>
            </a:fld>
            <a:endParaRPr lang="en-US" altLang="en-US" sz="1200" dirty="0">
              <a:solidFill>
                <a:srgbClr val="A79D99"/>
              </a:solidFill>
            </a:endParaRP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AB66-EBA8-42BA-95E4-FB1DCF1E988A}"/>
              </a:ext>
            </a:extLst>
          </p:cNvPr>
          <p:cNvSpPr>
            <a:spLocks noGrp="1"/>
          </p:cNvSpPr>
          <p:nvPr>
            <p:ph type="title"/>
          </p:nvPr>
        </p:nvSpPr>
        <p:spPr>
          <a:xfrm>
            <a:off x="931984" y="237393"/>
            <a:ext cx="7239000" cy="1143000"/>
          </a:xfrm>
        </p:spPr>
        <p:txBody>
          <a:bodyPr/>
          <a:lstStyle/>
          <a:p>
            <a:pPr eaLnBrk="1" hangingPunct="1">
              <a:defRPr/>
            </a:pPr>
            <a:r>
              <a:rPr lang="en-US" sz="5400" dirty="0">
                <a:solidFill>
                  <a:schemeClr val="tx1">
                    <a:lumMod val="50000"/>
                  </a:schemeClr>
                </a:solidFill>
                <a:effectLst/>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931984" y="1600200"/>
            <a:ext cx="8135816" cy="4865076"/>
          </a:xfrm>
        </p:spPr>
        <p:txBody>
          <a:bodyPr>
            <a:normAutofit/>
          </a:bodyPr>
          <a:lstStyle/>
          <a:p>
            <a:pPr eaLnBrk="1" hangingPunct="1">
              <a:buFont typeface="Wingdings" panose="05000000000000000000" pitchFamily="2" charset="2"/>
              <a:buChar char="v"/>
              <a:defRPr/>
            </a:pPr>
            <a:r>
              <a:rPr lang="en-US" sz="3600" b="1" dirty="0">
                <a:latin typeface="Candara" panose="020E0502030303020204" pitchFamily="34" charset="0"/>
              </a:rPr>
              <a:t>Men must be drawn to Jesus to be saved from their sins</a:t>
            </a:r>
            <a:endParaRPr lang="en-US" sz="2600" b="1" dirty="0">
              <a:latin typeface="Candara" panose="020E0502030303020204" pitchFamily="34" charset="0"/>
            </a:endParaRPr>
          </a:p>
          <a:p>
            <a:pPr lvl="1" eaLnBrk="1" hangingPunct="1">
              <a:buFont typeface="Wingdings" panose="05000000000000000000" pitchFamily="2" charset="2"/>
              <a:buChar char="v"/>
              <a:defRPr/>
            </a:pPr>
            <a:r>
              <a:rPr lang="en-US" sz="3200" dirty="0">
                <a:latin typeface="Candara" panose="020E0502030303020204" pitchFamily="34" charset="0"/>
              </a:rPr>
              <a:t>Because there is no other - Acts 4:12</a:t>
            </a:r>
          </a:p>
          <a:p>
            <a:pPr eaLnBrk="1" hangingPunct="1">
              <a:buFont typeface="Wingdings" panose="05000000000000000000" pitchFamily="2" charset="2"/>
              <a:buChar char="v"/>
              <a:defRPr/>
            </a:pPr>
            <a:r>
              <a:rPr lang="en-US" sz="3600" b="1" dirty="0">
                <a:latin typeface="Candara" panose="020E0502030303020204" pitchFamily="34" charset="0"/>
              </a:rPr>
              <a:t>Jesus uses certain things to drawn men to salvation</a:t>
            </a:r>
          </a:p>
          <a:p>
            <a:pPr lvl="1" eaLnBrk="1" hangingPunct="1">
              <a:buFont typeface="Wingdings" panose="05000000000000000000" pitchFamily="2" charset="2"/>
              <a:buChar char="v"/>
              <a:defRPr/>
            </a:pPr>
            <a:r>
              <a:rPr lang="en-US" sz="3200" dirty="0">
                <a:latin typeface="Candara" panose="020E0502030303020204" pitchFamily="34" charset="0"/>
              </a:rPr>
              <a:t>And there are things He </a:t>
            </a:r>
            <a:r>
              <a:rPr lang="en-US" sz="3200" b="1" i="1" dirty="0">
                <a:latin typeface="Candara" panose="020E0502030303020204" pitchFamily="34" charset="0"/>
              </a:rPr>
              <a:t>DOES NOT </a:t>
            </a:r>
            <a:r>
              <a:rPr lang="en-US" sz="3200" dirty="0">
                <a:latin typeface="Candara" panose="020E0502030303020204" pitchFamily="34" charset="0"/>
              </a:rPr>
              <a:t>use</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dirty="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3</a:t>
            </a:fld>
            <a:endParaRPr lang="en-US" altLang="en-US" sz="1200" dirty="0">
              <a:solidFill>
                <a:srgbClr val="A79D99"/>
              </a:solidFill>
            </a:endParaRPr>
          </a:p>
        </p:txBody>
      </p:sp>
    </p:spTree>
    <p:extLst>
      <p:ext uri="{BB962C8B-B14F-4D97-AF65-F5344CB8AC3E}">
        <p14:creationId xmlns:p14="http://schemas.microsoft.com/office/powerpoint/2010/main" val="10833889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406400"/>
            <a:ext cx="7906872" cy="6451600"/>
          </a:xfrm>
        </p:spPr>
        <p:txBody>
          <a:bodyPr>
            <a:normAutofit/>
          </a:bodyPr>
          <a:lstStyle/>
          <a:p>
            <a:pPr eaLnBrk="1" hangingPunct="1">
              <a:buFont typeface="Wingdings" panose="05000000000000000000" pitchFamily="2" charset="2"/>
              <a:buChar char="§"/>
              <a:defRPr/>
            </a:pPr>
            <a:r>
              <a:rPr lang="en-US" sz="4000" b="1" dirty="0">
                <a:latin typeface="Candara" panose="020E0502030303020204" pitchFamily="34" charset="0"/>
              </a:rPr>
              <a:t>The Direct Operation Of the Holy Spirit which many claim</a:t>
            </a:r>
          </a:p>
          <a:p>
            <a:pPr lvl="1" eaLnBrk="1" hangingPunct="1">
              <a:buFont typeface="Wingdings" panose="05000000000000000000" pitchFamily="2" charset="2"/>
              <a:buChar char="§"/>
              <a:defRPr/>
            </a:pPr>
            <a:r>
              <a:rPr lang="en-US" sz="3200" dirty="0">
                <a:latin typeface="Candara" panose="020E0502030303020204" pitchFamily="34" charset="0"/>
              </a:rPr>
              <a:t>John 6:44-45; 14:26; 16:7-13; 17:20</a:t>
            </a:r>
          </a:p>
          <a:p>
            <a:pPr eaLnBrk="1" hangingPunct="1">
              <a:buFont typeface="Wingdings" panose="05000000000000000000" pitchFamily="2" charset="2"/>
              <a:buChar char="§"/>
              <a:defRPr/>
            </a:pPr>
            <a:r>
              <a:rPr lang="en-US" sz="4000" b="1" dirty="0">
                <a:latin typeface="Candara" panose="020E0502030303020204" pitchFamily="34" charset="0"/>
              </a:rPr>
              <a:t>Offers Of Political Power</a:t>
            </a:r>
          </a:p>
          <a:p>
            <a:pPr lvl="1" eaLnBrk="1" hangingPunct="1">
              <a:buFont typeface="Wingdings" panose="05000000000000000000" pitchFamily="2" charset="2"/>
              <a:buChar char="§"/>
              <a:defRPr/>
            </a:pPr>
            <a:r>
              <a:rPr lang="en-US" sz="3200" dirty="0">
                <a:latin typeface="Candara" panose="020E0502030303020204" pitchFamily="34" charset="0"/>
              </a:rPr>
              <a:t>Matthew 20:20-28; John 18:36</a:t>
            </a:r>
          </a:p>
          <a:p>
            <a:pPr eaLnBrk="1" hangingPunct="1">
              <a:buFont typeface="Wingdings" panose="05000000000000000000" pitchFamily="2" charset="2"/>
              <a:buChar char="§"/>
              <a:defRPr/>
            </a:pPr>
            <a:r>
              <a:rPr lang="en-US" sz="4200" b="1" dirty="0">
                <a:latin typeface="Candara" panose="020E0502030303020204" pitchFamily="34" charset="0"/>
              </a:rPr>
              <a:t>Offers Of Material Wealth</a:t>
            </a:r>
          </a:p>
          <a:p>
            <a:pPr lvl="1" eaLnBrk="1" hangingPunct="1">
              <a:buFont typeface="Wingdings" panose="05000000000000000000" pitchFamily="2" charset="2"/>
              <a:buChar char="§"/>
              <a:defRPr/>
            </a:pPr>
            <a:r>
              <a:rPr lang="en-US" sz="3200" dirty="0">
                <a:latin typeface="Candara" panose="020E0502030303020204" pitchFamily="34" charset="0"/>
              </a:rPr>
              <a:t>Luke 9:57-58</a:t>
            </a:r>
          </a:p>
          <a:p>
            <a:pPr eaLnBrk="1" hangingPunct="1">
              <a:buFont typeface="Wingdings" panose="05000000000000000000" pitchFamily="2" charset="2"/>
              <a:buChar char="§"/>
              <a:defRPr/>
            </a:pPr>
            <a:r>
              <a:rPr lang="en-US" sz="4200" b="1" dirty="0">
                <a:latin typeface="Candara" panose="020E0502030303020204" pitchFamily="34" charset="0"/>
              </a:rPr>
              <a:t>Offers Of Worldly Popularity</a:t>
            </a:r>
          </a:p>
          <a:p>
            <a:pPr lvl="1" eaLnBrk="1" hangingPunct="1">
              <a:buFont typeface="Wingdings" panose="05000000000000000000" pitchFamily="2" charset="2"/>
              <a:buChar char="§"/>
              <a:defRPr/>
            </a:pPr>
            <a:r>
              <a:rPr lang="en-US" sz="3200" dirty="0">
                <a:latin typeface="Candara" panose="020E0502030303020204" pitchFamily="34" charset="0"/>
              </a:rPr>
              <a:t>John 15:19; Acts 28:22</a:t>
            </a:r>
          </a:p>
          <a:p>
            <a:pPr lvl="1" eaLnBrk="1" hangingPunct="1">
              <a:buFont typeface="Wingdings" panose="05000000000000000000" pitchFamily="2" charset="2"/>
              <a:buChar char="§"/>
              <a:defRPr/>
            </a:pPr>
            <a:endParaRPr lang="en-US" sz="3000" b="1" dirty="0">
              <a:latin typeface="Candara" panose="020E0502030303020204" pitchFamily="34" charset="0"/>
            </a:endParaRP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dirty="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4</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1917788" y="3397899"/>
            <a:ext cx="512832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He </a:t>
            </a:r>
            <a:r>
              <a:rPr lang="en-US" sz="5400" b="1" u="sng"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Does Not</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Use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22828985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2" presetClass="entr" presetSubtype="0"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406400"/>
            <a:ext cx="7906872" cy="6451600"/>
          </a:xfrm>
        </p:spPr>
        <p:txBody>
          <a:bodyPr>
            <a:normAutofit/>
          </a:bodyPr>
          <a:lstStyle/>
          <a:p>
            <a:pPr eaLnBrk="1" hangingPunct="1">
              <a:buFont typeface="Wingdings" panose="05000000000000000000" pitchFamily="2" charset="2"/>
              <a:buChar char="§"/>
              <a:defRPr/>
            </a:pPr>
            <a:r>
              <a:rPr lang="en-US" sz="4000" b="1" dirty="0">
                <a:latin typeface="Candara" panose="020E0502030303020204" pitchFamily="34" charset="0"/>
              </a:rPr>
              <a:t>Offers Of A Life Of Ease</a:t>
            </a:r>
          </a:p>
          <a:p>
            <a:pPr lvl="1" eaLnBrk="1" hangingPunct="1">
              <a:buFont typeface="Wingdings" panose="05000000000000000000" pitchFamily="2" charset="2"/>
              <a:buChar char="§"/>
              <a:defRPr/>
            </a:pPr>
            <a:r>
              <a:rPr lang="en-US" sz="3200" dirty="0">
                <a:latin typeface="Candara" panose="020E0502030303020204" pitchFamily="34" charset="0"/>
              </a:rPr>
              <a:t>Matthew 10:34-36; Philippians 1:29</a:t>
            </a:r>
          </a:p>
          <a:p>
            <a:pPr lvl="1" eaLnBrk="1" hangingPunct="1">
              <a:buFont typeface="Wingdings" panose="05000000000000000000" pitchFamily="2" charset="2"/>
              <a:buChar char="§"/>
              <a:defRPr/>
            </a:pPr>
            <a:r>
              <a:rPr lang="en-US" sz="3200" dirty="0">
                <a:latin typeface="Candara" panose="020E0502030303020204" pitchFamily="34" charset="0"/>
              </a:rPr>
              <a:t>2 Corinthians 11:22-27</a:t>
            </a:r>
          </a:p>
          <a:p>
            <a:pPr eaLnBrk="1" hangingPunct="1">
              <a:buFont typeface="Wingdings" panose="05000000000000000000" pitchFamily="2" charset="2"/>
              <a:buChar char="§"/>
              <a:defRPr/>
            </a:pPr>
            <a:r>
              <a:rPr lang="en-US" sz="4000" b="1" dirty="0">
                <a:latin typeface="Candara" panose="020E0502030303020204" pitchFamily="34" charset="0"/>
              </a:rPr>
              <a:t>Offers Of Social Prestig</a:t>
            </a:r>
            <a:r>
              <a:rPr lang="en-US" sz="4200" b="1" dirty="0">
                <a:latin typeface="Candara" panose="020E0502030303020204" pitchFamily="34" charset="0"/>
              </a:rPr>
              <a:t>e</a:t>
            </a:r>
          </a:p>
          <a:p>
            <a:pPr lvl="1" eaLnBrk="1" hangingPunct="1">
              <a:buFont typeface="Wingdings" panose="05000000000000000000" pitchFamily="2" charset="2"/>
              <a:buChar char="§"/>
              <a:defRPr/>
            </a:pPr>
            <a:r>
              <a:rPr lang="en-US" sz="3200" dirty="0">
                <a:latin typeface="Candara" panose="020E0502030303020204" pitchFamily="34" charset="0"/>
              </a:rPr>
              <a:t>1 Corinthians 1:26; Mark 12:37</a:t>
            </a:r>
          </a:p>
          <a:p>
            <a:pPr eaLnBrk="1" hangingPunct="1">
              <a:buFont typeface="Wingdings" panose="05000000000000000000" pitchFamily="2" charset="2"/>
              <a:buChar char="§"/>
              <a:defRPr/>
            </a:pPr>
            <a:r>
              <a:rPr lang="en-US" sz="4000" b="1" dirty="0">
                <a:latin typeface="Candara" panose="020E0502030303020204" pitchFamily="34" charset="0"/>
              </a:rPr>
              <a:t>Offers Of Worldly Entertainment</a:t>
            </a:r>
          </a:p>
          <a:p>
            <a:pPr lvl="1" eaLnBrk="1" hangingPunct="1">
              <a:buFont typeface="Wingdings" panose="05000000000000000000" pitchFamily="2" charset="2"/>
              <a:buChar char="§"/>
              <a:defRPr/>
            </a:pPr>
            <a:r>
              <a:rPr lang="en-US" sz="3000" dirty="0">
                <a:latin typeface="Candara" panose="020E0502030303020204" pitchFamily="34" charset="0"/>
              </a:rPr>
              <a:t>No bands, choirs, concerts, quartets</a:t>
            </a:r>
          </a:p>
          <a:p>
            <a:pPr lvl="1" eaLnBrk="1" hangingPunct="1">
              <a:buFont typeface="Wingdings" panose="05000000000000000000" pitchFamily="2" charset="2"/>
              <a:buChar char="§"/>
              <a:defRPr/>
            </a:pPr>
            <a:r>
              <a:rPr lang="en-US" sz="3000" dirty="0">
                <a:latin typeface="Candara" panose="020E0502030303020204" pitchFamily="34" charset="0"/>
              </a:rPr>
              <a:t>No dances, bingo, ball games</a:t>
            </a:r>
          </a:p>
          <a:p>
            <a:pPr lvl="1" eaLnBrk="1" hangingPunct="1">
              <a:buFont typeface="Wingdings" panose="05000000000000000000" pitchFamily="2" charset="2"/>
              <a:buChar char="§"/>
              <a:defRPr/>
            </a:pPr>
            <a:r>
              <a:rPr lang="en-US" sz="3000" dirty="0">
                <a:latin typeface="Candara" panose="020E0502030303020204" pitchFamily="34" charset="0"/>
              </a:rPr>
              <a:t>No plays, skits or puppet shows</a:t>
            </a:r>
          </a:p>
          <a:p>
            <a:pPr marL="0" indent="0" eaLnBrk="1" hangingPunct="1">
              <a:buNone/>
              <a:defRPr/>
            </a:pPr>
            <a:endParaRPr lang="en-US" sz="4200" dirty="0">
              <a:latin typeface="Candara" panose="020E0502030303020204" pitchFamily="34" charset="0"/>
            </a:endParaRPr>
          </a:p>
          <a:p>
            <a:pPr lvl="1" eaLnBrk="1" hangingPunct="1">
              <a:buFont typeface="Wingdings" panose="05000000000000000000" pitchFamily="2" charset="2"/>
              <a:buChar char="§"/>
              <a:defRPr/>
            </a:pPr>
            <a:endParaRPr lang="en-US" sz="3000" b="1" dirty="0">
              <a:latin typeface="Candara" panose="020E0502030303020204" pitchFamily="34" charset="0"/>
            </a:endParaRP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dirty="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5</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1917788" y="3397899"/>
            <a:ext cx="512832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He </a:t>
            </a:r>
            <a:r>
              <a:rPr lang="en-US" sz="5400" b="1" u="sng"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Does Not</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Use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8918390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grpId="0"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2000"/>
                            </p:stCondLst>
                            <p:childTnLst>
                              <p:par>
                                <p:cTn id="49" presetID="42" presetClass="entr" presetSubtype="0" fill="hold" grpId="0"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4" fill="hold">
                            <p:stCondLst>
                              <p:cond delay="3000"/>
                            </p:stCondLst>
                            <p:childTnLst>
                              <p:par>
                                <p:cTn id="55" presetID="42" presetClass="entr" presetSubtype="0"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406400"/>
            <a:ext cx="7906872" cy="6451600"/>
          </a:xfrm>
        </p:spPr>
        <p:txBody>
          <a:bodyPr>
            <a:normAutofit/>
          </a:bodyPr>
          <a:lstStyle/>
          <a:p>
            <a:pPr eaLnBrk="1" hangingPunct="1">
              <a:buFont typeface="Wingdings" panose="05000000000000000000" pitchFamily="2" charset="2"/>
              <a:buChar char="§"/>
              <a:defRPr/>
            </a:pPr>
            <a:r>
              <a:rPr lang="en-US" sz="4000" b="1" dirty="0">
                <a:latin typeface="Candara" panose="020E0502030303020204" pitchFamily="34" charset="0"/>
              </a:rPr>
              <a:t>His Revealed Word About Himself</a:t>
            </a:r>
          </a:p>
          <a:p>
            <a:pPr lvl="1" eaLnBrk="1" hangingPunct="1">
              <a:buFont typeface="Wingdings" panose="05000000000000000000" pitchFamily="2" charset="2"/>
              <a:buChar char="§"/>
              <a:defRPr/>
            </a:pPr>
            <a:r>
              <a:rPr lang="en-US" sz="3200" b="1" i="1" u="sng" dirty="0">
                <a:latin typeface="Candara" panose="020E0502030303020204" pitchFamily="34" charset="0"/>
              </a:rPr>
              <a:t>His love</a:t>
            </a:r>
            <a:r>
              <a:rPr lang="en-US" sz="3200" b="1" i="1" dirty="0">
                <a:latin typeface="Candara" panose="020E0502030303020204" pitchFamily="34" charset="0"/>
              </a:rPr>
              <a:t> </a:t>
            </a:r>
            <a:r>
              <a:rPr lang="en-US" sz="3200" dirty="0">
                <a:latin typeface="Candara" panose="020E0502030303020204" pitchFamily="34" charset="0"/>
              </a:rPr>
              <a:t>- 2 Corinthians 5:14-15</a:t>
            </a:r>
          </a:p>
          <a:p>
            <a:pPr lvl="2" eaLnBrk="1" hangingPunct="1">
              <a:buFont typeface="Wingdings" panose="05000000000000000000" pitchFamily="2" charset="2"/>
              <a:buChar char="§"/>
              <a:defRPr/>
            </a:pPr>
            <a:r>
              <a:rPr lang="en-US" sz="3200" dirty="0">
                <a:latin typeface="Candara" panose="020E0502030303020204" pitchFamily="34" charset="0"/>
              </a:rPr>
              <a:t>1 John 3:19</a:t>
            </a:r>
          </a:p>
          <a:p>
            <a:pPr lvl="1" eaLnBrk="1" hangingPunct="1">
              <a:buFont typeface="Wingdings" panose="05000000000000000000" pitchFamily="2" charset="2"/>
              <a:buChar char="§"/>
              <a:defRPr/>
            </a:pPr>
            <a:r>
              <a:rPr lang="en-US" sz="3200" b="1" i="1" u="sng" dirty="0">
                <a:latin typeface="Candara" panose="020E0502030303020204" pitchFamily="34" charset="0"/>
              </a:rPr>
              <a:t>His death &amp; blood </a:t>
            </a:r>
            <a:r>
              <a:rPr lang="en-US" sz="3200" dirty="0">
                <a:latin typeface="Candara" panose="020E0502030303020204" pitchFamily="34" charset="0"/>
              </a:rPr>
              <a:t>- Romans 5:8</a:t>
            </a:r>
          </a:p>
          <a:p>
            <a:pPr lvl="2" eaLnBrk="1" hangingPunct="1">
              <a:buFont typeface="Wingdings" panose="05000000000000000000" pitchFamily="2" charset="2"/>
              <a:buChar char="§"/>
              <a:defRPr/>
            </a:pPr>
            <a:r>
              <a:rPr lang="en-US" sz="2800" dirty="0">
                <a:latin typeface="Candara" panose="020E0502030303020204" pitchFamily="34" charset="0"/>
              </a:rPr>
              <a:t>Matthew 26:28; Hebrews 9:22</a:t>
            </a:r>
          </a:p>
          <a:p>
            <a:pPr lvl="1" eaLnBrk="1" hangingPunct="1">
              <a:buFont typeface="Wingdings" panose="05000000000000000000" pitchFamily="2" charset="2"/>
              <a:buChar char="§"/>
              <a:defRPr/>
            </a:pPr>
            <a:r>
              <a:rPr lang="en-US" sz="3200" b="1" i="1" u="sng" dirty="0">
                <a:latin typeface="Candara" panose="020E0502030303020204" pitchFamily="34" charset="0"/>
              </a:rPr>
              <a:t>His resurrection</a:t>
            </a:r>
            <a:r>
              <a:rPr lang="en-US" sz="3200" b="1" i="1" dirty="0">
                <a:latin typeface="Candara" panose="020E0502030303020204" pitchFamily="34" charset="0"/>
              </a:rPr>
              <a:t> </a:t>
            </a:r>
            <a:r>
              <a:rPr lang="en-US" sz="3200" dirty="0">
                <a:latin typeface="Candara" panose="020E0502030303020204" pitchFamily="34" charset="0"/>
              </a:rPr>
              <a:t>- Romans 4:25</a:t>
            </a:r>
          </a:p>
          <a:p>
            <a:pPr lvl="2" eaLnBrk="1" hangingPunct="1">
              <a:buFont typeface="Wingdings" panose="05000000000000000000" pitchFamily="2" charset="2"/>
              <a:buChar char="§"/>
              <a:defRPr/>
            </a:pPr>
            <a:r>
              <a:rPr lang="en-US" sz="3200" dirty="0">
                <a:latin typeface="Candara" panose="020E0502030303020204" pitchFamily="34" charset="0"/>
              </a:rPr>
              <a:t>1 Corinthians 15:1-4</a:t>
            </a:r>
          </a:p>
          <a:p>
            <a:pPr lvl="1" eaLnBrk="1" hangingPunct="1">
              <a:buFont typeface="Wingdings" panose="05000000000000000000" pitchFamily="2" charset="2"/>
              <a:buChar char="§"/>
              <a:defRPr/>
            </a:pPr>
            <a:r>
              <a:rPr lang="en-US" sz="3200" b="1" i="1" u="sng" dirty="0">
                <a:latin typeface="Candara" panose="020E0502030303020204" pitchFamily="34" charset="0"/>
              </a:rPr>
              <a:t>His life</a:t>
            </a:r>
            <a:r>
              <a:rPr lang="en-US" sz="3200" b="1" dirty="0">
                <a:latin typeface="Candara" panose="020E0502030303020204" pitchFamily="34" charset="0"/>
              </a:rPr>
              <a:t> </a:t>
            </a:r>
            <a:r>
              <a:rPr lang="en-US" sz="3200" dirty="0">
                <a:latin typeface="Candara" panose="020E0502030303020204" pitchFamily="34" charset="0"/>
              </a:rPr>
              <a:t>-  2 Corinthians 5:21</a:t>
            </a:r>
          </a:p>
          <a:p>
            <a:pPr lvl="2" eaLnBrk="1" hangingPunct="1">
              <a:buFont typeface="Wingdings" panose="05000000000000000000" pitchFamily="2" charset="2"/>
              <a:buChar char="§"/>
              <a:defRPr/>
            </a:pPr>
            <a:r>
              <a:rPr lang="en-US" sz="3200" dirty="0">
                <a:latin typeface="Candara" panose="020E0502030303020204" pitchFamily="34" charset="0"/>
              </a:rPr>
              <a:t>1 Peter 2:21-23</a:t>
            </a:r>
          </a:p>
          <a:p>
            <a:pPr lvl="1" eaLnBrk="1" hangingPunct="1">
              <a:buFont typeface="Wingdings" panose="05000000000000000000" pitchFamily="2" charset="2"/>
              <a:buChar char="§"/>
              <a:defRPr/>
            </a:pPr>
            <a:endParaRPr lang="en-US" sz="3200" dirty="0">
              <a:latin typeface="Candara" panose="020E0502030303020204" pitchFamily="34" charset="0"/>
            </a:endParaRP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dirty="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6</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1292617" y="2772728"/>
            <a:ext cx="3877985"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He </a:t>
            </a:r>
            <a:r>
              <a:rPr lang="en-US" sz="5400" b="1" u="sng"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Does</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Use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37853212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2" presetClass="entr" presetSubtype="0"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anim calcmode="lin" valueType="num">
                                      <p:cBhvr>
                                        <p:cTn id="5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406400"/>
            <a:ext cx="7906872" cy="6451600"/>
          </a:xfrm>
        </p:spPr>
        <p:txBody>
          <a:bodyPr>
            <a:normAutofit/>
          </a:bodyPr>
          <a:lstStyle/>
          <a:p>
            <a:pPr eaLnBrk="1" hangingPunct="1">
              <a:buFont typeface="Wingdings" panose="05000000000000000000" pitchFamily="2" charset="2"/>
              <a:buChar char="§"/>
              <a:defRPr/>
            </a:pPr>
            <a:r>
              <a:rPr lang="en-US" sz="4000" b="1" dirty="0">
                <a:latin typeface="Candara" panose="020E0502030303020204" pitchFamily="34" charset="0"/>
              </a:rPr>
              <a:t>Things Revealed in His Word About His Offers </a:t>
            </a:r>
            <a:r>
              <a:rPr lang="en-US" dirty="0">
                <a:latin typeface="Candara" panose="020E0502030303020204" pitchFamily="34" charset="0"/>
              </a:rPr>
              <a:t>- Ephesians 1:3</a:t>
            </a:r>
          </a:p>
          <a:p>
            <a:pPr lvl="1" eaLnBrk="1" hangingPunct="1">
              <a:buFont typeface="Wingdings" panose="05000000000000000000" pitchFamily="2" charset="2"/>
              <a:buChar char="§"/>
              <a:defRPr/>
            </a:pPr>
            <a:r>
              <a:rPr lang="en-US" sz="3200" b="1" i="1" u="sng" dirty="0">
                <a:latin typeface="Candara" panose="020E0502030303020204" pitchFamily="34" charset="0"/>
              </a:rPr>
              <a:t>Of Rest</a:t>
            </a:r>
            <a:r>
              <a:rPr lang="en-US" sz="3200" i="1" dirty="0">
                <a:latin typeface="Candara" panose="020E0502030303020204" pitchFamily="34" charset="0"/>
              </a:rPr>
              <a:t> </a:t>
            </a:r>
            <a:r>
              <a:rPr lang="en-US" sz="3200" dirty="0">
                <a:latin typeface="Candara" panose="020E0502030303020204" pitchFamily="34" charset="0"/>
              </a:rPr>
              <a:t>- Matthew 11:28-30</a:t>
            </a:r>
          </a:p>
          <a:p>
            <a:pPr lvl="1" eaLnBrk="1" hangingPunct="1">
              <a:buFont typeface="Wingdings" panose="05000000000000000000" pitchFamily="2" charset="2"/>
              <a:buChar char="§"/>
              <a:defRPr/>
            </a:pPr>
            <a:r>
              <a:rPr lang="en-US" sz="3200" b="1" i="1" u="sng" dirty="0">
                <a:latin typeface="Candara" panose="020E0502030303020204" pitchFamily="34" charset="0"/>
              </a:rPr>
              <a:t>Of Peace</a:t>
            </a:r>
            <a:r>
              <a:rPr lang="en-US" sz="3200" b="1" i="1" dirty="0">
                <a:latin typeface="Candara" panose="020E0502030303020204" pitchFamily="34" charset="0"/>
              </a:rPr>
              <a:t> </a:t>
            </a:r>
            <a:r>
              <a:rPr lang="en-US" sz="3200" dirty="0">
                <a:latin typeface="Candara" panose="020E0502030303020204" pitchFamily="34" charset="0"/>
              </a:rPr>
              <a:t>- John 16:33; Philippians 4:7</a:t>
            </a:r>
            <a:endParaRPr lang="en-US" sz="2800" dirty="0">
              <a:latin typeface="Candara" panose="020E0502030303020204" pitchFamily="34" charset="0"/>
            </a:endParaRPr>
          </a:p>
          <a:p>
            <a:pPr lvl="1" eaLnBrk="1" hangingPunct="1">
              <a:buFont typeface="Wingdings" panose="05000000000000000000" pitchFamily="2" charset="2"/>
              <a:buChar char="§"/>
              <a:defRPr/>
            </a:pPr>
            <a:r>
              <a:rPr lang="en-US" sz="3200" b="1" i="1" u="sng" dirty="0">
                <a:latin typeface="Candara" panose="020E0502030303020204" pitchFamily="34" charset="0"/>
              </a:rPr>
              <a:t>Of Remission of Sins</a:t>
            </a:r>
            <a:r>
              <a:rPr lang="en-US" sz="3200" b="1" i="1" dirty="0">
                <a:latin typeface="Candara" panose="020E0502030303020204" pitchFamily="34" charset="0"/>
              </a:rPr>
              <a:t> </a:t>
            </a:r>
            <a:r>
              <a:rPr lang="en-US" sz="3200" dirty="0">
                <a:latin typeface="Candara" panose="020E0502030303020204" pitchFamily="34" charset="0"/>
              </a:rPr>
              <a:t>- Matthew 26:28</a:t>
            </a:r>
          </a:p>
          <a:p>
            <a:pPr lvl="2" eaLnBrk="1" hangingPunct="1">
              <a:buFont typeface="Wingdings" panose="05000000000000000000" pitchFamily="2" charset="2"/>
              <a:buChar char="§"/>
              <a:defRPr/>
            </a:pPr>
            <a:r>
              <a:rPr lang="en-US" sz="3200" dirty="0">
                <a:latin typeface="Candara" panose="020E0502030303020204" pitchFamily="34" charset="0"/>
              </a:rPr>
              <a:t>Acts 2:38</a:t>
            </a:r>
          </a:p>
          <a:p>
            <a:pPr lvl="1" eaLnBrk="1" hangingPunct="1">
              <a:buFont typeface="Wingdings" panose="05000000000000000000" pitchFamily="2" charset="2"/>
              <a:buChar char="§"/>
              <a:defRPr/>
            </a:pPr>
            <a:r>
              <a:rPr lang="en-US" sz="3200" b="1" i="1" u="sng" dirty="0">
                <a:latin typeface="Candara" panose="020E0502030303020204" pitchFamily="34" charset="0"/>
              </a:rPr>
              <a:t>Of Reconciliation</a:t>
            </a:r>
            <a:r>
              <a:rPr lang="en-US" sz="3200" i="1" dirty="0">
                <a:latin typeface="Candara" panose="020E0502030303020204" pitchFamily="34" charset="0"/>
              </a:rPr>
              <a:t> </a:t>
            </a:r>
            <a:r>
              <a:rPr lang="en-US" sz="3200" dirty="0">
                <a:latin typeface="Candara" panose="020E0502030303020204" pitchFamily="34" charset="0"/>
              </a:rPr>
              <a:t>-  2 Corinthians 5:18-20</a:t>
            </a:r>
          </a:p>
          <a:p>
            <a:pPr lvl="2" eaLnBrk="1" hangingPunct="1">
              <a:buFont typeface="Wingdings" panose="05000000000000000000" pitchFamily="2" charset="2"/>
              <a:buChar char="§"/>
              <a:defRPr/>
            </a:pPr>
            <a:r>
              <a:rPr lang="en-US" sz="3200" dirty="0">
                <a:latin typeface="Candara" panose="020E0502030303020204" pitchFamily="34" charset="0"/>
              </a:rPr>
              <a:t>Ephesians 2:16</a:t>
            </a:r>
          </a:p>
          <a:p>
            <a:pPr lvl="1" eaLnBrk="1" hangingPunct="1">
              <a:buFont typeface="Wingdings" panose="05000000000000000000" pitchFamily="2" charset="2"/>
              <a:buChar char="§"/>
              <a:defRPr/>
            </a:pPr>
            <a:r>
              <a:rPr lang="en-US" sz="3200" b="1" i="1" u="sng" dirty="0">
                <a:latin typeface="Candara" panose="020E0502030303020204" pitchFamily="34" charset="0"/>
              </a:rPr>
              <a:t>Of Intercession</a:t>
            </a:r>
            <a:r>
              <a:rPr lang="en-US" sz="3200" b="1" dirty="0">
                <a:latin typeface="Candara" panose="020E0502030303020204" pitchFamily="34" charset="0"/>
              </a:rPr>
              <a:t> </a:t>
            </a:r>
            <a:r>
              <a:rPr lang="en-US" sz="3200" dirty="0">
                <a:latin typeface="Candara" panose="020E0502030303020204" pitchFamily="34" charset="0"/>
              </a:rPr>
              <a:t>- Romans 8:34</a:t>
            </a:r>
          </a:p>
          <a:p>
            <a:pPr lvl="1" eaLnBrk="1" hangingPunct="1">
              <a:buFont typeface="Wingdings" panose="05000000000000000000" pitchFamily="2" charset="2"/>
              <a:buChar char="§"/>
              <a:defRPr/>
            </a:pPr>
            <a:endParaRPr lang="en-US" sz="3200" dirty="0">
              <a:latin typeface="Candara" panose="020E0502030303020204" pitchFamily="34" charset="0"/>
            </a:endParaRP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dirty="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7</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1292617" y="2772728"/>
            <a:ext cx="3877985"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He </a:t>
            </a:r>
            <a:r>
              <a:rPr lang="en-US" sz="5400" b="1" u="sng"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Does</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Use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28412449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1237128" y="406400"/>
            <a:ext cx="7906872" cy="6451600"/>
          </a:xfrm>
        </p:spPr>
        <p:txBody>
          <a:bodyPr>
            <a:normAutofit/>
          </a:bodyPr>
          <a:lstStyle/>
          <a:p>
            <a:pPr eaLnBrk="1" hangingPunct="1">
              <a:buFont typeface="Wingdings" panose="05000000000000000000" pitchFamily="2" charset="2"/>
              <a:buChar char="§"/>
              <a:defRPr/>
            </a:pPr>
            <a:r>
              <a:rPr lang="en-US" sz="4000" b="1" dirty="0">
                <a:latin typeface="Candara" panose="020E0502030303020204" pitchFamily="34" charset="0"/>
              </a:rPr>
              <a:t>Things Revealed in His Word About His Offers </a:t>
            </a:r>
            <a:r>
              <a:rPr lang="en-US" dirty="0">
                <a:latin typeface="Candara" panose="020E0502030303020204" pitchFamily="34" charset="0"/>
              </a:rPr>
              <a:t>- Ephesians 1:3</a:t>
            </a:r>
          </a:p>
          <a:p>
            <a:pPr lvl="1" eaLnBrk="1" hangingPunct="1">
              <a:buFont typeface="Wingdings" panose="05000000000000000000" pitchFamily="2" charset="2"/>
              <a:buChar char="§"/>
              <a:defRPr/>
            </a:pPr>
            <a:r>
              <a:rPr lang="en-US" sz="3200" b="1" i="1" u="sng" dirty="0">
                <a:latin typeface="Candara" panose="020E0502030303020204" pitchFamily="34" charset="0"/>
              </a:rPr>
              <a:t>Of Security</a:t>
            </a:r>
            <a:r>
              <a:rPr lang="en-US" sz="3200" b="1" i="1" dirty="0">
                <a:latin typeface="Candara" panose="020E0502030303020204" pitchFamily="34" charset="0"/>
              </a:rPr>
              <a:t> </a:t>
            </a:r>
            <a:r>
              <a:rPr lang="en-US" sz="3200" dirty="0">
                <a:latin typeface="Candara" panose="020E0502030303020204" pitchFamily="34" charset="0"/>
              </a:rPr>
              <a:t>- Romans 8:28-39</a:t>
            </a:r>
          </a:p>
          <a:p>
            <a:pPr lvl="1" eaLnBrk="1" hangingPunct="1">
              <a:buFont typeface="Wingdings" panose="05000000000000000000" pitchFamily="2" charset="2"/>
              <a:buChar char="§"/>
              <a:defRPr/>
            </a:pPr>
            <a:r>
              <a:rPr lang="en-US" sz="3200" b="1" i="1" u="sng" dirty="0">
                <a:latin typeface="Candara" panose="020E0502030303020204" pitchFamily="34" charset="0"/>
              </a:rPr>
              <a:t>Of Fellowship</a:t>
            </a:r>
            <a:r>
              <a:rPr lang="en-US" sz="3200" b="1" i="1" dirty="0">
                <a:latin typeface="Candara" panose="020E0502030303020204" pitchFamily="34" charset="0"/>
              </a:rPr>
              <a:t> </a:t>
            </a:r>
            <a:r>
              <a:rPr lang="en-US" sz="3200" dirty="0">
                <a:latin typeface="Candara" panose="020E0502030303020204" pitchFamily="34" charset="0"/>
              </a:rPr>
              <a:t>- 1 John 1:3, 6, 7, 9</a:t>
            </a:r>
            <a:endParaRPr lang="en-US" sz="2800" dirty="0">
              <a:latin typeface="Candara" panose="020E0502030303020204" pitchFamily="34" charset="0"/>
            </a:endParaRPr>
          </a:p>
          <a:p>
            <a:pPr lvl="1" eaLnBrk="1" hangingPunct="1">
              <a:buFont typeface="Wingdings" panose="05000000000000000000" pitchFamily="2" charset="2"/>
              <a:buChar char="§"/>
              <a:defRPr/>
            </a:pPr>
            <a:r>
              <a:rPr lang="en-US" sz="3200" b="1" i="1" u="sng" dirty="0">
                <a:latin typeface="Candara" panose="020E0502030303020204" pitchFamily="34" charset="0"/>
              </a:rPr>
              <a:t>Of Escape from Eternal Death</a:t>
            </a:r>
          </a:p>
          <a:p>
            <a:pPr lvl="2" eaLnBrk="1" hangingPunct="1">
              <a:buFont typeface="Wingdings" panose="05000000000000000000" pitchFamily="2" charset="2"/>
              <a:buChar char="§"/>
              <a:defRPr/>
            </a:pPr>
            <a:r>
              <a:rPr lang="en-US" sz="3200" dirty="0">
                <a:latin typeface="Candara" panose="020E0502030303020204" pitchFamily="34" charset="0"/>
              </a:rPr>
              <a:t>1 Thessalonians 1:10</a:t>
            </a:r>
          </a:p>
          <a:p>
            <a:pPr lvl="2" eaLnBrk="1" hangingPunct="1">
              <a:buFont typeface="Wingdings" panose="05000000000000000000" pitchFamily="2" charset="2"/>
              <a:buChar char="§"/>
              <a:defRPr/>
            </a:pPr>
            <a:r>
              <a:rPr lang="en-US" sz="3200" dirty="0">
                <a:latin typeface="Candara" panose="020E0502030303020204" pitchFamily="34" charset="0"/>
              </a:rPr>
              <a:t>2 Thessalonians 1:7-9</a:t>
            </a:r>
          </a:p>
          <a:p>
            <a:pPr lvl="1" eaLnBrk="1" hangingPunct="1">
              <a:buFont typeface="Wingdings" panose="05000000000000000000" pitchFamily="2" charset="2"/>
              <a:buChar char="§"/>
              <a:defRPr/>
            </a:pPr>
            <a:r>
              <a:rPr lang="en-US" sz="3200" b="1" i="1" u="sng" dirty="0">
                <a:latin typeface="Candara" panose="020E0502030303020204" pitchFamily="34" charset="0"/>
              </a:rPr>
              <a:t>Of Eternal Life</a:t>
            </a:r>
            <a:r>
              <a:rPr lang="en-US" sz="3200" b="1" i="1" dirty="0">
                <a:latin typeface="Candara" panose="020E0502030303020204" pitchFamily="34" charset="0"/>
              </a:rPr>
              <a:t> </a:t>
            </a:r>
            <a:r>
              <a:rPr lang="en-US" sz="3200" dirty="0">
                <a:latin typeface="Candara" panose="020E0502030303020204" pitchFamily="34" charset="0"/>
              </a:rPr>
              <a:t>-  John 6:68</a:t>
            </a:r>
          </a:p>
          <a:p>
            <a:pPr lvl="2" eaLnBrk="1" hangingPunct="1">
              <a:buFont typeface="Wingdings" panose="05000000000000000000" pitchFamily="2" charset="2"/>
              <a:buChar char="§"/>
              <a:defRPr/>
            </a:pPr>
            <a:r>
              <a:rPr lang="en-US" sz="3200" dirty="0">
                <a:latin typeface="Candara" panose="020E0502030303020204" pitchFamily="34" charset="0"/>
              </a:rPr>
              <a:t>Matthew 25:46; 1 Peter 1:3-5</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dirty="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8</a:t>
            </a:fld>
            <a:endParaRPr lang="en-US" altLang="en-US" sz="1200" dirty="0">
              <a:solidFill>
                <a:srgbClr val="A79D99"/>
              </a:solidFill>
            </a:endParaRPr>
          </a:p>
        </p:txBody>
      </p:sp>
      <p:sp>
        <p:nvSpPr>
          <p:cNvPr id="4" name="Rectangle 3">
            <a:extLst>
              <a:ext uri="{FF2B5EF4-FFF2-40B4-BE49-F238E27FC236}">
                <a16:creationId xmlns:a16="http://schemas.microsoft.com/office/drawing/2014/main" id="{6F5638F6-B36E-4F75-A1EE-7E439FEB3E02}"/>
              </a:ext>
            </a:extLst>
          </p:cNvPr>
          <p:cNvSpPr/>
          <p:nvPr/>
        </p:nvSpPr>
        <p:spPr>
          <a:xfrm rot="16200000">
            <a:off x="-1292617" y="2772728"/>
            <a:ext cx="3877985"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He Does Use</a:t>
            </a:r>
          </a:p>
        </p:txBody>
      </p:sp>
      <p:sp>
        <p:nvSpPr>
          <p:cNvPr id="9" name="Arrow: Bent 8">
            <a:extLst>
              <a:ext uri="{FF2B5EF4-FFF2-40B4-BE49-F238E27FC236}">
                <a16:creationId xmlns:a16="http://schemas.microsoft.com/office/drawing/2014/main" id="{F673F282-7566-4BF8-AD20-5FDA34DE2CDF}"/>
              </a:ext>
            </a:extLst>
          </p:cNvPr>
          <p:cNvSpPr/>
          <p:nvPr/>
        </p:nvSpPr>
        <p:spPr>
          <a:xfrm>
            <a:off x="623047" y="568655"/>
            <a:ext cx="609600" cy="651543"/>
          </a:xfrm>
          <a:prstGeom prst="bentArrow">
            <a:avLst>
              <a:gd name="adj1" fmla="val 25000"/>
              <a:gd name="adj2" fmla="val 25000"/>
              <a:gd name="adj3" fmla="val 25000"/>
              <a:gd name="adj4" fmla="val 437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9111308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764F-060F-4B6C-B854-E75BBAF4C55A}"/>
              </a:ext>
            </a:extLst>
          </p:cNvPr>
          <p:cNvSpPr>
            <a:spLocks noGrp="1"/>
          </p:cNvSpPr>
          <p:nvPr>
            <p:ph idx="1"/>
          </p:nvPr>
        </p:nvSpPr>
        <p:spPr>
          <a:xfrm>
            <a:off x="990600" y="720057"/>
            <a:ext cx="7696200" cy="4385343"/>
          </a:xfrm>
        </p:spPr>
        <p:txBody>
          <a:bodyPr>
            <a:noAutofit/>
          </a:bodyPr>
          <a:lstStyle/>
          <a:p>
            <a:pPr marL="0" indent="0" eaLnBrk="1" hangingPunct="1">
              <a:buNone/>
              <a:defRPr/>
            </a:pPr>
            <a:r>
              <a:rPr lang="en-US" sz="4000" b="1" dirty="0">
                <a:latin typeface="Candara" panose="020E0502030303020204" pitchFamily="34" charset="0"/>
              </a:rPr>
              <a:t>Are You Drawn To Jesus By These Facts and Promises?</a:t>
            </a:r>
          </a:p>
          <a:p>
            <a:pPr marL="0" indent="0" eaLnBrk="1" hangingPunct="1">
              <a:buNone/>
              <a:defRPr/>
            </a:pPr>
            <a:r>
              <a:rPr lang="en-US" sz="4000" b="1" dirty="0">
                <a:latin typeface="Candara" panose="020E0502030303020204" pitchFamily="34" charset="0"/>
              </a:rPr>
              <a:t>If So, Come To Him In Obedience Today!	</a:t>
            </a:r>
          </a:p>
          <a:p>
            <a:pPr marL="0" indent="0" eaLnBrk="1" hangingPunct="1">
              <a:buNone/>
              <a:defRPr/>
            </a:pPr>
            <a:r>
              <a:rPr lang="en-US" sz="4000" b="1" dirty="0">
                <a:latin typeface="Candara" panose="020E0502030303020204" pitchFamily="34" charset="0"/>
              </a:rPr>
              <a:t>If You Have Left Him, Return To Jesus Today!</a:t>
            </a:r>
          </a:p>
        </p:txBody>
      </p:sp>
      <p:sp>
        <p:nvSpPr>
          <p:cNvPr id="4100" name="AutoShape 2" descr="Image result for name that tune game">
            <a:extLst>
              <a:ext uri="{FF2B5EF4-FFF2-40B4-BE49-F238E27FC236}">
                <a16:creationId xmlns:a16="http://schemas.microsoft.com/office/drawing/2014/main" id="{AD57684B-8AD7-4368-9840-D563BAA60240}"/>
              </a:ext>
            </a:extLst>
          </p:cNvPr>
          <p:cNvSpPr>
            <a:spLocks noChangeAspect="1" noChangeArrowheads="1"/>
          </p:cNvSpPr>
          <p:nvPr/>
        </p:nvSpPr>
        <p:spPr bwMode="auto">
          <a:xfrm>
            <a:off x="193675"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endParaRPr lang="en-US" altLang="en-US" sz="3200">
              <a:solidFill>
                <a:schemeClr val="tx1"/>
              </a:solidFill>
              <a:latin typeface="Times New Roman" panose="02020603050405020304" pitchFamily="18" charset="0"/>
            </a:endParaRPr>
          </a:p>
        </p:txBody>
      </p:sp>
      <p:sp>
        <p:nvSpPr>
          <p:cNvPr id="7" name="Slide Number Placeholder 6">
            <a:extLst>
              <a:ext uri="{FF2B5EF4-FFF2-40B4-BE49-F238E27FC236}">
                <a16:creationId xmlns:a16="http://schemas.microsoft.com/office/drawing/2014/main" id="{E60E1B7F-1640-4D06-8692-1036B520A154}"/>
              </a:ext>
            </a:extLst>
          </p:cNvPr>
          <p:cNvSpPr>
            <a:spLocks noGrp="1"/>
          </p:cNvSpPr>
          <p:nvPr>
            <p:ph type="sldNum" sz="quarter" idx="11"/>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fld id="{24335D4C-D5AD-4008-AD0D-38C7D902AC06}" type="slidenum">
              <a:rPr lang="en-US" altLang="en-US" sz="1200">
                <a:solidFill>
                  <a:srgbClr val="A79D99"/>
                </a:solidFill>
              </a:rPr>
              <a:pPr eaLnBrk="1" hangingPunct="1"/>
              <a:t>9</a:t>
            </a:fld>
            <a:endParaRPr lang="en-US" altLang="en-US" sz="1200" dirty="0">
              <a:solidFill>
                <a:srgbClr val="A79D99"/>
              </a:solidFill>
            </a:endParaRPr>
          </a:p>
        </p:txBody>
      </p:sp>
      <p:sp>
        <p:nvSpPr>
          <p:cNvPr id="8" name="Rectangle 7">
            <a:extLst>
              <a:ext uri="{FF2B5EF4-FFF2-40B4-BE49-F238E27FC236}">
                <a16:creationId xmlns:a16="http://schemas.microsoft.com/office/drawing/2014/main" id="{8B3FA436-25C2-4659-AAC3-750A29675815}"/>
              </a:ext>
            </a:extLst>
          </p:cNvPr>
          <p:cNvSpPr/>
          <p:nvPr/>
        </p:nvSpPr>
        <p:spPr>
          <a:xfrm>
            <a:off x="1313328" y="335337"/>
            <a:ext cx="7794813" cy="769441"/>
          </a:xfrm>
          <a:prstGeom prst="rect">
            <a:avLst/>
          </a:prstGeom>
          <a:noFill/>
        </p:spPr>
        <p:txBody>
          <a:bodyPr wrap="square" lIns="91440" tIns="45720" rIns="91440" bIns="45720">
            <a:spAutoFit/>
          </a:bodyPr>
          <a:lstStyle/>
          <a:p>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17B4AFEE-0EF9-4AC0-9B4C-DFF4F67F85F5}"/>
              </a:ext>
            </a:extLst>
          </p:cNvPr>
          <p:cNvSpPr/>
          <p:nvPr/>
        </p:nvSpPr>
        <p:spPr>
          <a:xfrm>
            <a:off x="762000" y="5147220"/>
            <a:ext cx="4182555"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CONCLUSION</a:t>
            </a:r>
          </a:p>
        </p:txBody>
      </p:sp>
    </p:spTree>
    <p:extLst>
      <p:ext uri="{BB962C8B-B14F-4D97-AF65-F5344CB8AC3E}">
        <p14:creationId xmlns:p14="http://schemas.microsoft.com/office/powerpoint/2010/main" val="230691083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Thermal</Template>
  <TotalTime>1409</TotalTime>
  <Words>3683</Words>
  <Application>Microsoft Office PowerPoint</Application>
  <PresentationFormat>On-screen Show (4:3)</PresentationFormat>
  <Paragraphs>149</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Candara</vt:lpstr>
      <vt:lpstr>Times New Roman</vt:lpstr>
      <vt:lpstr>Wingdings</vt:lpstr>
      <vt:lpstr>Thermal</vt:lpstr>
      <vt:lpstr>John 12:32-33</vt:lpstr>
      <vt:lpstr>John 12:32-33</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Richie Thetford</dc:creator>
  <cp:lastModifiedBy>Tommy McClure</cp:lastModifiedBy>
  <cp:revision>171</cp:revision>
  <dcterms:created xsi:type="dcterms:W3CDTF">2003-06-27T23:18:52Z</dcterms:created>
  <dcterms:modified xsi:type="dcterms:W3CDTF">2022-04-11T00:33:07Z</dcterms:modified>
</cp:coreProperties>
</file>