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8"/>
  </p:notesMasterIdLst>
  <p:handoutMasterIdLst>
    <p:handoutMasterId r:id="rId19"/>
  </p:handoutMasterIdLst>
  <p:sldIdLst>
    <p:sldId id="256" r:id="rId2"/>
    <p:sldId id="267" r:id="rId3"/>
    <p:sldId id="278" r:id="rId4"/>
    <p:sldId id="266" r:id="rId5"/>
    <p:sldId id="268" r:id="rId6"/>
    <p:sldId id="269" r:id="rId7"/>
    <p:sldId id="270" r:id="rId8"/>
    <p:sldId id="271" r:id="rId9"/>
    <p:sldId id="272" r:id="rId10"/>
    <p:sldId id="273" r:id="rId11"/>
    <p:sldId id="281" r:id="rId12"/>
    <p:sldId id="277" r:id="rId13"/>
    <p:sldId id="280" r:id="rId14"/>
    <p:sldId id="274" r:id="rId15"/>
    <p:sldId id="279" r:id="rId16"/>
    <p:sldId id="282"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14938C-BA78-45EF-9201-D7B9774EFB95}" v="6316" dt="2022-01-16T14:19:18.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53442" autoAdjust="0"/>
  </p:normalViewPr>
  <p:slideViewPr>
    <p:cSldViewPr>
      <p:cViewPr varScale="1">
        <p:scale>
          <a:sx n="57" d="100"/>
          <a:sy n="57" d="100"/>
        </p:scale>
        <p:origin x="2634" y="66"/>
      </p:cViewPr>
      <p:guideLst>
        <p:guide orient="horz" pos="2160"/>
        <p:guide pos="3840"/>
      </p:guideLst>
    </p:cSldViewPr>
  </p:slideViewPr>
  <p:notesTextViewPr>
    <p:cViewPr>
      <p:scale>
        <a:sx n="1" d="1"/>
        <a:sy n="1" d="1"/>
      </p:scale>
      <p:origin x="0" y="0"/>
    </p:cViewPr>
  </p:notesTextViewPr>
  <p:notesViewPr>
    <p:cSldViewPr>
      <p:cViewPr varScale="1">
        <p:scale>
          <a:sx n="78" d="100"/>
          <a:sy n="78" d="100"/>
        </p:scale>
        <p:origin x="393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A14938C-BA78-45EF-9201-D7B9774EFB95}"/>
    <pc:docChg chg="undo custSel addSld delSld modSld sldOrd modMainMaster modNotesMaster modHandout">
      <pc:chgData name="Tommy McClure" userId="5f57beb918c8a44c" providerId="LiveId" clId="{3A14938C-BA78-45EF-9201-D7B9774EFB95}" dt="2022-01-17T03:50:38.282" v="13579" actId="6549"/>
      <pc:docMkLst>
        <pc:docMk/>
      </pc:docMkLst>
      <pc:sldChg chg="addSp delSp modSp mod ord modTransition delAnim modAnim modNotesTx">
        <pc:chgData name="Tommy McClure" userId="5f57beb918c8a44c" providerId="LiveId" clId="{3A14938C-BA78-45EF-9201-D7B9774EFB95}" dt="2022-01-17T03:44:01.261" v="13436" actId="6549"/>
        <pc:sldMkLst>
          <pc:docMk/>
          <pc:sldMk cId="4249407236" sldId="256"/>
        </pc:sldMkLst>
        <pc:spChg chg="del mod">
          <ac:chgData name="Tommy McClure" userId="5f57beb918c8a44c" providerId="LiveId" clId="{3A14938C-BA78-45EF-9201-D7B9774EFB95}" dt="2022-01-14T21:57:07.117" v="2360" actId="478"/>
          <ac:spMkLst>
            <pc:docMk/>
            <pc:sldMk cId="4249407236" sldId="256"/>
            <ac:spMk id="2" creationId="{00000000-0000-0000-0000-000000000000}"/>
          </ac:spMkLst>
        </pc:spChg>
        <pc:spChg chg="add del mod">
          <ac:chgData name="Tommy McClure" userId="5f57beb918c8a44c" providerId="LiveId" clId="{3A14938C-BA78-45EF-9201-D7B9774EFB95}" dt="2022-01-14T21:57:14.867" v="2362" actId="478"/>
          <ac:spMkLst>
            <pc:docMk/>
            <pc:sldMk cId="4249407236" sldId="256"/>
            <ac:spMk id="6" creationId="{5942720D-FF2A-459D-8361-D6C4E72721A6}"/>
          </ac:spMkLst>
        </pc:spChg>
        <pc:spChg chg="add mod">
          <ac:chgData name="Tommy McClure" userId="5f57beb918c8a44c" providerId="LiveId" clId="{3A14938C-BA78-45EF-9201-D7B9774EFB95}" dt="2022-01-14T21:57:57.506" v="2370" actId="1038"/>
          <ac:spMkLst>
            <pc:docMk/>
            <pc:sldMk cId="4249407236" sldId="256"/>
            <ac:spMk id="7" creationId="{27AF0245-22C1-4AF6-AEE4-7A9E56D55F07}"/>
          </ac:spMkLst>
        </pc:spChg>
      </pc:sldChg>
      <pc:sldChg chg="modSp mod modTransition modAnim modNotes modNotesTx">
        <pc:chgData name="Tommy McClure" userId="5f57beb918c8a44c" providerId="LiveId" clId="{3A14938C-BA78-45EF-9201-D7B9774EFB95}" dt="2022-01-17T03:43:56.901" v="13435" actId="6549"/>
        <pc:sldMkLst>
          <pc:docMk/>
          <pc:sldMk cId="730072588" sldId="257"/>
        </pc:sldMkLst>
        <pc:spChg chg="mod">
          <ac:chgData name="Tommy McClure" userId="5f57beb918c8a44c" providerId="LiveId" clId="{3A14938C-BA78-45EF-9201-D7B9774EFB95}" dt="2022-01-16T14:11:11.125" v="13199" actId="27636"/>
          <ac:spMkLst>
            <pc:docMk/>
            <pc:sldMk cId="730072588" sldId="257"/>
            <ac:spMk id="3" creationId="{00000000-0000-0000-0000-000000000000}"/>
          </ac:spMkLst>
        </pc:spChg>
      </pc:sldChg>
      <pc:sldChg chg="modSp mod ord modTransition modAnim">
        <pc:chgData name="Tommy McClure" userId="5f57beb918c8a44c" providerId="LiveId" clId="{3A14938C-BA78-45EF-9201-D7B9774EFB95}" dt="2022-01-17T03:43:13.559" v="13432"/>
        <pc:sldMkLst>
          <pc:docMk/>
          <pc:sldMk cId="3302230633" sldId="258"/>
        </pc:sldMkLst>
        <pc:spChg chg="mod">
          <ac:chgData name="Tommy McClure" userId="5f57beb918c8a44c" providerId="LiveId" clId="{3A14938C-BA78-45EF-9201-D7B9774EFB95}" dt="2022-01-14T21:58:12.068" v="2372" actId="1038"/>
          <ac:spMkLst>
            <pc:docMk/>
            <pc:sldMk cId="3302230633" sldId="258"/>
            <ac:spMk id="3" creationId="{00000000-0000-0000-0000-000000000000}"/>
          </ac:spMkLst>
        </pc:spChg>
      </pc:sldChg>
      <pc:sldChg chg="modSp mod modTransition modAnim modNotes modNotesTx">
        <pc:chgData name="Tommy McClure" userId="5f57beb918c8a44c" providerId="LiveId" clId="{3A14938C-BA78-45EF-9201-D7B9774EFB95}" dt="2022-01-16T14:19:18.483" v="13300"/>
        <pc:sldMkLst>
          <pc:docMk/>
          <pc:sldMk cId="2891601209" sldId="259"/>
        </pc:sldMkLst>
        <pc:spChg chg="mod">
          <ac:chgData name="Tommy McClure" userId="5f57beb918c8a44c" providerId="LiveId" clId="{3A14938C-BA78-45EF-9201-D7B9774EFB95}" dt="2022-01-14T22:00:38.610" v="2449" actId="27636"/>
          <ac:spMkLst>
            <pc:docMk/>
            <pc:sldMk cId="2891601209" sldId="259"/>
            <ac:spMk id="3" creationId="{00000000-0000-0000-0000-000000000000}"/>
          </ac:spMkLst>
        </pc:spChg>
        <pc:spChg chg="mod">
          <ac:chgData name="Tommy McClure" userId="5f57beb918c8a44c" providerId="LiveId" clId="{3A14938C-BA78-45EF-9201-D7B9774EFB95}" dt="2022-01-13T22:29:51.005" v="324" actId="255"/>
          <ac:spMkLst>
            <pc:docMk/>
            <pc:sldMk cId="2891601209" sldId="259"/>
            <ac:spMk id="5" creationId="{00000000-0000-0000-0000-000000000000}"/>
          </ac:spMkLst>
        </pc:spChg>
      </pc:sldChg>
      <pc:sldChg chg="addSp delSp modSp mod modTransition delAnim modAnim modNotes modNotesTx">
        <pc:chgData name="Tommy McClure" userId="5f57beb918c8a44c" providerId="LiveId" clId="{3A14938C-BA78-45EF-9201-D7B9774EFB95}" dt="2022-01-17T03:44:22.041" v="13437" actId="6549"/>
        <pc:sldMkLst>
          <pc:docMk/>
          <pc:sldMk cId="2603333935" sldId="260"/>
        </pc:sldMkLst>
        <pc:spChg chg="mod">
          <ac:chgData name="Tommy McClure" userId="5f57beb918c8a44c" providerId="LiveId" clId="{3A14938C-BA78-45EF-9201-D7B9774EFB95}" dt="2022-01-15T02:24:50.261" v="3506" actId="20577"/>
          <ac:spMkLst>
            <pc:docMk/>
            <pc:sldMk cId="2603333935" sldId="260"/>
            <ac:spMk id="3" creationId="{00000000-0000-0000-0000-000000000000}"/>
          </ac:spMkLst>
        </pc:spChg>
        <pc:spChg chg="del">
          <ac:chgData name="Tommy McClure" userId="5f57beb918c8a44c" providerId="LiveId" clId="{3A14938C-BA78-45EF-9201-D7B9774EFB95}" dt="2022-01-13T22:29:58.786" v="325" actId="478"/>
          <ac:spMkLst>
            <pc:docMk/>
            <pc:sldMk cId="2603333935" sldId="260"/>
            <ac:spMk id="6" creationId="{AF4CB685-483C-49EB-A7F8-FC991AE14D99}"/>
          </ac:spMkLst>
        </pc:spChg>
        <pc:spChg chg="add del mod">
          <ac:chgData name="Tommy McClure" userId="5f57beb918c8a44c" providerId="LiveId" clId="{3A14938C-BA78-45EF-9201-D7B9774EFB95}" dt="2022-01-13T22:14:01.284" v="118" actId="478"/>
          <ac:spMkLst>
            <pc:docMk/>
            <pc:sldMk cId="2603333935" sldId="260"/>
            <ac:spMk id="7" creationId="{A126C717-2233-4B47-B49B-240FB428838B}"/>
          </ac:spMkLst>
        </pc:spChg>
        <pc:spChg chg="add mod">
          <ac:chgData name="Tommy McClure" userId="5f57beb918c8a44c" providerId="LiveId" clId="{3A14938C-BA78-45EF-9201-D7B9774EFB95}" dt="2022-01-13T22:30:42.456" v="330"/>
          <ac:spMkLst>
            <pc:docMk/>
            <pc:sldMk cId="2603333935" sldId="260"/>
            <ac:spMk id="8" creationId="{76A36638-31BE-402C-B015-207FD25A1374}"/>
          </ac:spMkLst>
        </pc:spChg>
      </pc:sldChg>
      <pc:sldChg chg="addSp delSp modSp mod modTransition modAnim modNotes modNotesTx">
        <pc:chgData name="Tommy McClure" userId="5f57beb918c8a44c" providerId="LiveId" clId="{3A14938C-BA78-45EF-9201-D7B9774EFB95}" dt="2022-01-17T03:45:22.118" v="13456" actId="6549"/>
        <pc:sldMkLst>
          <pc:docMk/>
          <pc:sldMk cId="1155469927" sldId="261"/>
        </pc:sldMkLst>
        <pc:spChg chg="mod">
          <ac:chgData name="Tommy McClure" userId="5f57beb918c8a44c" providerId="LiveId" clId="{3A14938C-BA78-45EF-9201-D7B9774EFB95}" dt="2022-01-15T16:58:09.243" v="3878" actId="20577"/>
          <ac:spMkLst>
            <pc:docMk/>
            <pc:sldMk cId="1155469927" sldId="261"/>
            <ac:spMk id="2" creationId="{00000000-0000-0000-0000-000000000000}"/>
          </ac:spMkLst>
        </pc:spChg>
        <pc:spChg chg="mod">
          <ac:chgData name="Tommy McClure" userId="5f57beb918c8a44c" providerId="LiveId" clId="{3A14938C-BA78-45EF-9201-D7B9774EFB95}" dt="2022-01-16T00:05:55.569" v="10893" actId="20577"/>
          <ac:spMkLst>
            <pc:docMk/>
            <pc:sldMk cId="1155469927" sldId="261"/>
            <ac:spMk id="3" creationId="{00000000-0000-0000-0000-000000000000}"/>
          </ac:spMkLst>
        </pc:spChg>
        <pc:spChg chg="del">
          <ac:chgData name="Tommy McClure" userId="5f57beb918c8a44c" providerId="LiveId" clId="{3A14938C-BA78-45EF-9201-D7B9774EFB95}" dt="2022-01-13T22:16:42.529" v="155" actId="478"/>
          <ac:spMkLst>
            <pc:docMk/>
            <pc:sldMk cId="1155469927" sldId="261"/>
            <ac:spMk id="5" creationId="{00000000-0000-0000-0000-000000000000}"/>
          </ac:spMkLst>
        </pc:spChg>
        <pc:spChg chg="del">
          <ac:chgData name="Tommy McClure" userId="5f57beb918c8a44c" providerId="LiveId" clId="{3A14938C-BA78-45EF-9201-D7B9774EFB95}" dt="2022-01-13T22:30:03.583" v="326" actId="478"/>
          <ac:spMkLst>
            <pc:docMk/>
            <pc:sldMk cId="1155469927" sldId="261"/>
            <ac:spMk id="6" creationId="{BB52E965-0068-4086-8843-D05CFD4BDE7F}"/>
          </ac:spMkLst>
        </pc:spChg>
        <pc:spChg chg="add mod">
          <ac:chgData name="Tommy McClure" userId="5f57beb918c8a44c" providerId="LiveId" clId="{3A14938C-BA78-45EF-9201-D7B9774EFB95}" dt="2022-01-13T22:30:47.065" v="331"/>
          <ac:spMkLst>
            <pc:docMk/>
            <pc:sldMk cId="1155469927" sldId="261"/>
            <ac:spMk id="7" creationId="{E6E8AD3E-F34D-4C31-B57C-A313B9AD4C8C}"/>
          </ac:spMkLst>
        </pc:spChg>
      </pc:sldChg>
      <pc:sldChg chg="addSp delSp modSp mod modTransition modAnim modNotes modNotesTx">
        <pc:chgData name="Tommy McClure" userId="5f57beb918c8a44c" providerId="LiveId" clId="{3A14938C-BA78-45EF-9201-D7B9774EFB95}" dt="2022-01-16T14:19:18.483" v="13300"/>
        <pc:sldMkLst>
          <pc:docMk/>
          <pc:sldMk cId="4099491535" sldId="262"/>
        </pc:sldMkLst>
        <pc:spChg chg="mod">
          <ac:chgData name="Tommy McClure" userId="5f57beb918c8a44c" providerId="LiveId" clId="{3A14938C-BA78-45EF-9201-D7B9774EFB95}" dt="2022-01-14T22:01:23.140" v="2454" actId="14100"/>
          <ac:spMkLst>
            <pc:docMk/>
            <pc:sldMk cId="4099491535" sldId="262"/>
            <ac:spMk id="2" creationId="{00000000-0000-0000-0000-000000000000}"/>
          </ac:spMkLst>
        </pc:spChg>
        <pc:spChg chg="mod">
          <ac:chgData name="Tommy McClure" userId="5f57beb918c8a44c" providerId="LiveId" clId="{3A14938C-BA78-45EF-9201-D7B9774EFB95}" dt="2022-01-16T02:38:05.690" v="12727" actId="20577"/>
          <ac:spMkLst>
            <pc:docMk/>
            <pc:sldMk cId="4099491535" sldId="262"/>
            <ac:spMk id="3" creationId="{00000000-0000-0000-0000-000000000000}"/>
          </ac:spMkLst>
        </pc:spChg>
        <pc:spChg chg="del">
          <ac:chgData name="Tommy McClure" userId="5f57beb918c8a44c" providerId="LiveId" clId="{3A14938C-BA78-45EF-9201-D7B9774EFB95}" dt="2022-01-13T22:22:00.831" v="284" actId="478"/>
          <ac:spMkLst>
            <pc:docMk/>
            <pc:sldMk cId="4099491535" sldId="262"/>
            <ac:spMk id="5" creationId="{00000000-0000-0000-0000-000000000000}"/>
          </ac:spMkLst>
        </pc:spChg>
        <pc:spChg chg="del">
          <ac:chgData name="Tommy McClure" userId="5f57beb918c8a44c" providerId="LiveId" clId="{3A14938C-BA78-45EF-9201-D7B9774EFB95}" dt="2022-01-13T22:30:15.051" v="327" actId="478"/>
          <ac:spMkLst>
            <pc:docMk/>
            <pc:sldMk cId="4099491535" sldId="262"/>
            <ac:spMk id="6" creationId="{426D9478-E847-47E1-9109-B868EF65BEDD}"/>
          </ac:spMkLst>
        </pc:spChg>
        <pc:spChg chg="add mod">
          <ac:chgData name="Tommy McClure" userId="5f57beb918c8a44c" providerId="LiveId" clId="{3A14938C-BA78-45EF-9201-D7B9774EFB95}" dt="2022-01-13T22:30:52.675" v="332"/>
          <ac:spMkLst>
            <pc:docMk/>
            <pc:sldMk cId="4099491535" sldId="262"/>
            <ac:spMk id="7" creationId="{6492AA55-84ED-44D7-BC6C-75F16EF4243B}"/>
          </ac:spMkLst>
        </pc:spChg>
      </pc:sldChg>
      <pc:sldChg chg="addSp delSp modSp mod modTransition modAnim modNotes modNotesTx">
        <pc:chgData name="Tommy McClure" userId="5f57beb918c8a44c" providerId="LiveId" clId="{3A14938C-BA78-45EF-9201-D7B9774EFB95}" dt="2022-01-16T14:19:18.483" v="13300"/>
        <pc:sldMkLst>
          <pc:docMk/>
          <pc:sldMk cId="2743916012" sldId="263"/>
        </pc:sldMkLst>
        <pc:spChg chg="mod">
          <ac:chgData name="Tommy McClure" userId="5f57beb918c8a44c" providerId="LiveId" clId="{3A14938C-BA78-45EF-9201-D7B9774EFB95}" dt="2022-01-13T23:20:54.308" v="656" actId="1037"/>
          <ac:spMkLst>
            <pc:docMk/>
            <pc:sldMk cId="2743916012" sldId="263"/>
            <ac:spMk id="2" creationId="{00000000-0000-0000-0000-000000000000}"/>
          </ac:spMkLst>
        </pc:spChg>
        <pc:spChg chg="mod">
          <ac:chgData name="Tommy McClure" userId="5f57beb918c8a44c" providerId="LiveId" clId="{3A14938C-BA78-45EF-9201-D7B9774EFB95}" dt="2022-01-16T01:48:51.248" v="12178" actId="20577"/>
          <ac:spMkLst>
            <pc:docMk/>
            <pc:sldMk cId="2743916012" sldId="263"/>
            <ac:spMk id="3" creationId="{00000000-0000-0000-0000-000000000000}"/>
          </ac:spMkLst>
        </pc:spChg>
        <pc:spChg chg="del">
          <ac:chgData name="Tommy McClure" userId="5f57beb918c8a44c" providerId="LiveId" clId="{3A14938C-BA78-45EF-9201-D7B9774EFB95}" dt="2022-01-13T22:30:20.973" v="328" actId="478"/>
          <ac:spMkLst>
            <pc:docMk/>
            <pc:sldMk cId="2743916012" sldId="263"/>
            <ac:spMk id="6" creationId="{F5E4DE22-08E1-48A8-949A-818759D88065}"/>
          </ac:spMkLst>
        </pc:spChg>
        <pc:spChg chg="add mod">
          <ac:chgData name="Tommy McClure" userId="5f57beb918c8a44c" providerId="LiveId" clId="{3A14938C-BA78-45EF-9201-D7B9774EFB95}" dt="2022-01-13T22:30:57.784" v="333"/>
          <ac:spMkLst>
            <pc:docMk/>
            <pc:sldMk cId="2743916012" sldId="263"/>
            <ac:spMk id="7" creationId="{73197BED-F907-477C-B985-787BD6FA0E7C}"/>
          </ac:spMkLst>
        </pc:spChg>
      </pc:sldChg>
      <pc:sldChg chg="addSp delSp modSp mod modTransition modAnim modNotes modNotesTx">
        <pc:chgData name="Tommy McClure" userId="5f57beb918c8a44c" providerId="LiveId" clId="{3A14938C-BA78-45EF-9201-D7B9774EFB95}" dt="2022-01-17T03:46:10.617" v="13483" actId="20577"/>
        <pc:sldMkLst>
          <pc:docMk/>
          <pc:sldMk cId="417241784" sldId="264"/>
        </pc:sldMkLst>
        <pc:spChg chg="mod">
          <ac:chgData name="Tommy McClure" userId="5f57beb918c8a44c" providerId="LiveId" clId="{3A14938C-BA78-45EF-9201-D7B9774EFB95}" dt="2022-01-13T23:30:33.351" v="882" actId="1035"/>
          <ac:spMkLst>
            <pc:docMk/>
            <pc:sldMk cId="417241784" sldId="264"/>
            <ac:spMk id="2" creationId="{00000000-0000-0000-0000-000000000000}"/>
          </ac:spMkLst>
        </pc:spChg>
        <pc:spChg chg="mod">
          <ac:chgData name="Tommy McClure" userId="5f57beb918c8a44c" providerId="LiveId" clId="{3A14938C-BA78-45EF-9201-D7B9774EFB95}" dt="2022-01-16T00:26:17.396" v="11373" actId="20577"/>
          <ac:spMkLst>
            <pc:docMk/>
            <pc:sldMk cId="417241784" sldId="264"/>
            <ac:spMk id="3" creationId="{00000000-0000-0000-0000-000000000000}"/>
          </ac:spMkLst>
        </pc:spChg>
        <pc:spChg chg="del">
          <ac:chgData name="Tommy McClure" userId="5f57beb918c8a44c" providerId="LiveId" clId="{3A14938C-BA78-45EF-9201-D7B9774EFB95}" dt="2022-01-13T22:30:28.004" v="329" actId="478"/>
          <ac:spMkLst>
            <pc:docMk/>
            <pc:sldMk cId="417241784" sldId="264"/>
            <ac:spMk id="6" creationId="{6E1BCB85-D050-472B-8486-696C24ABE791}"/>
          </ac:spMkLst>
        </pc:spChg>
        <pc:spChg chg="add mod">
          <ac:chgData name="Tommy McClure" userId="5f57beb918c8a44c" providerId="LiveId" clId="{3A14938C-BA78-45EF-9201-D7B9774EFB95}" dt="2022-01-13T22:31:03.002" v="334"/>
          <ac:spMkLst>
            <pc:docMk/>
            <pc:sldMk cId="417241784" sldId="264"/>
            <ac:spMk id="7" creationId="{CA4B4DDF-57C0-44AA-B97C-85EFB8FD1886}"/>
          </ac:spMkLst>
        </pc:spChg>
      </pc:sldChg>
      <pc:sldChg chg="addSp delSp modSp mod modTransition modAnim modNotes modNotesTx">
        <pc:chgData name="Tommy McClure" userId="5f57beb918c8a44c" providerId="LiveId" clId="{3A14938C-BA78-45EF-9201-D7B9774EFB95}" dt="2022-01-16T14:19:18.483" v="13300"/>
        <pc:sldMkLst>
          <pc:docMk/>
          <pc:sldMk cId="2523665961" sldId="265"/>
        </pc:sldMkLst>
        <pc:spChg chg="mod">
          <ac:chgData name="Tommy McClure" userId="5f57beb918c8a44c" providerId="LiveId" clId="{3A14938C-BA78-45EF-9201-D7B9774EFB95}" dt="2022-01-15T00:48:49.003" v="2518" actId="14100"/>
          <ac:spMkLst>
            <pc:docMk/>
            <pc:sldMk cId="2523665961" sldId="265"/>
            <ac:spMk id="2" creationId="{00000000-0000-0000-0000-000000000000}"/>
          </ac:spMkLst>
        </pc:spChg>
        <pc:spChg chg="mod">
          <ac:chgData name="Tommy McClure" userId="5f57beb918c8a44c" providerId="LiveId" clId="{3A14938C-BA78-45EF-9201-D7B9774EFB95}" dt="2022-01-16T01:57:20.151" v="12205" actId="122"/>
          <ac:spMkLst>
            <pc:docMk/>
            <pc:sldMk cId="2523665961" sldId="265"/>
            <ac:spMk id="3" creationId="{00000000-0000-0000-0000-000000000000}"/>
          </ac:spMkLst>
        </pc:spChg>
        <pc:spChg chg="del">
          <ac:chgData name="Tommy McClure" userId="5f57beb918c8a44c" providerId="LiveId" clId="{3A14938C-BA78-45EF-9201-D7B9774EFB95}" dt="2022-01-13T22:31:20.018" v="336" actId="478"/>
          <ac:spMkLst>
            <pc:docMk/>
            <pc:sldMk cId="2523665961" sldId="265"/>
            <ac:spMk id="6" creationId="{00000000-0000-0000-0000-000000000000}"/>
          </ac:spMkLst>
        </pc:spChg>
        <pc:spChg chg="add mod">
          <ac:chgData name="Tommy McClure" userId="5f57beb918c8a44c" providerId="LiveId" clId="{3A14938C-BA78-45EF-9201-D7B9774EFB95}" dt="2022-01-13T22:31:08.440" v="335"/>
          <ac:spMkLst>
            <pc:docMk/>
            <pc:sldMk cId="2523665961" sldId="265"/>
            <ac:spMk id="7" creationId="{B30A3360-0FF9-4FBA-813A-CC5D1831F828}"/>
          </ac:spMkLst>
        </pc:spChg>
      </pc:sldChg>
      <pc:sldChg chg="addSp delSp modSp mod modTransition modAnim modNotes modNotesTx">
        <pc:chgData name="Tommy McClure" userId="5f57beb918c8a44c" providerId="LiveId" clId="{3A14938C-BA78-45EF-9201-D7B9774EFB95}" dt="2022-01-17T03:46:53.163" v="13486" actId="6549"/>
        <pc:sldMkLst>
          <pc:docMk/>
          <pc:sldMk cId="3212140971" sldId="266"/>
        </pc:sldMkLst>
        <pc:spChg chg="mod">
          <ac:chgData name="Tommy McClure" userId="5f57beb918c8a44c" providerId="LiveId" clId="{3A14938C-BA78-45EF-9201-D7B9774EFB95}" dt="2022-01-15T19:23:08.261" v="5539" actId="20577"/>
          <ac:spMkLst>
            <pc:docMk/>
            <pc:sldMk cId="3212140971" sldId="266"/>
            <ac:spMk id="2" creationId="{00000000-0000-0000-0000-000000000000}"/>
          </ac:spMkLst>
        </pc:spChg>
        <pc:spChg chg="mod">
          <ac:chgData name="Tommy McClure" userId="5f57beb918c8a44c" providerId="LiveId" clId="{3A14938C-BA78-45EF-9201-D7B9774EFB95}" dt="2022-01-15T19:50:01.247" v="6132" actId="14100"/>
          <ac:spMkLst>
            <pc:docMk/>
            <pc:sldMk cId="3212140971" sldId="266"/>
            <ac:spMk id="3" creationId="{00000000-0000-0000-0000-000000000000}"/>
          </ac:spMkLst>
        </pc:spChg>
        <pc:spChg chg="del">
          <ac:chgData name="Tommy McClure" userId="5f57beb918c8a44c" providerId="LiveId" clId="{3A14938C-BA78-45EF-9201-D7B9774EFB95}" dt="2022-01-13T22:34:41.495" v="368" actId="478"/>
          <ac:spMkLst>
            <pc:docMk/>
            <pc:sldMk cId="3212140971" sldId="266"/>
            <ac:spMk id="5" creationId="{00000000-0000-0000-0000-000000000000}"/>
          </ac:spMkLst>
        </pc:spChg>
        <pc:spChg chg="add mod">
          <ac:chgData name="Tommy McClure" userId="5f57beb918c8a44c" providerId="LiveId" clId="{3A14938C-BA78-45EF-9201-D7B9774EFB95}" dt="2022-01-13T23:43:38.453" v="1058" actId="1037"/>
          <ac:spMkLst>
            <pc:docMk/>
            <pc:sldMk cId="3212140971" sldId="266"/>
            <ac:spMk id="5" creationId="{C8C44A03-45D4-412C-8A5E-904F55FB039B}"/>
          </ac:spMkLst>
        </pc:spChg>
      </pc:sldChg>
      <pc:sldChg chg="modSp mod modTransition modNotes modNotesTx">
        <pc:chgData name="Tommy McClure" userId="5f57beb918c8a44c" providerId="LiveId" clId="{3A14938C-BA78-45EF-9201-D7B9774EFB95}" dt="2022-01-16T14:19:18.483" v="13300"/>
        <pc:sldMkLst>
          <pc:docMk/>
          <pc:sldMk cId="3795047386" sldId="267"/>
        </pc:sldMkLst>
        <pc:spChg chg="mod">
          <ac:chgData name="Tommy McClure" userId="5f57beb918c8a44c" providerId="LiveId" clId="{3A14938C-BA78-45EF-9201-D7B9774EFB95}" dt="2022-01-13T22:34:20.184" v="367" actId="14100"/>
          <ac:spMkLst>
            <pc:docMk/>
            <pc:sldMk cId="3795047386" sldId="267"/>
            <ac:spMk id="3" creationId="{00000000-0000-0000-0000-000000000000}"/>
          </ac:spMkLst>
        </pc:spChg>
      </pc:sldChg>
      <pc:sldChg chg="addSp delSp modSp mod modTransition modAnim modNotes modNotesTx">
        <pc:chgData name="Tommy McClure" userId="5f57beb918c8a44c" providerId="LiveId" clId="{3A14938C-BA78-45EF-9201-D7B9774EFB95}" dt="2022-01-17T03:49:27.096" v="13575" actId="20577"/>
        <pc:sldMkLst>
          <pc:docMk/>
          <pc:sldMk cId="3499489920" sldId="268"/>
        </pc:sldMkLst>
        <pc:spChg chg="mod">
          <ac:chgData name="Tommy McClure" userId="5f57beb918c8a44c" providerId="LiveId" clId="{3A14938C-BA78-45EF-9201-D7B9774EFB95}" dt="2022-01-15T19:24:59.164" v="5606" actId="20577"/>
          <ac:spMkLst>
            <pc:docMk/>
            <pc:sldMk cId="3499489920" sldId="268"/>
            <ac:spMk id="2" creationId="{00000000-0000-0000-0000-000000000000}"/>
          </ac:spMkLst>
        </pc:spChg>
        <pc:spChg chg="mod">
          <ac:chgData name="Tommy McClure" userId="5f57beb918c8a44c" providerId="LiveId" clId="{3A14938C-BA78-45EF-9201-D7B9774EFB95}" dt="2022-01-16T02:08:10.110" v="12301" actId="20577"/>
          <ac:spMkLst>
            <pc:docMk/>
            <pc:sldMk cId="3499489920" sldId="268"/>
            <ac:spMk id="3" creationId="{00000000-0000-0000-0000-000000000000}"/>
          </ac:spMkLst>
        </pc:spChg>
        <pc:spChg chg="del">
          <ac:chgData name="Tommy McClure" userId="5f57beb918c8a44c" providerId="LiveId" clId="{3A14938C-BA78-45EF-9201-D7B9774EFB95}" dt="2022-01-13T23:32:30.191" v="933" actId="478"/>
          <ac:spMkLst>
            <pc:docMk/>
            <pc:sldMk cId="3499489920" sldId="268"/>
            <ac:spMk id="5" creationId="{00000000-0000-0000-0000-000000000000}"/>
          </ac:spMkLst>
        </pc:spChg>
        <pc:spChg chg="add mod">
          <ac:chgData name="Tommy McClure" userId="5f57beb918c8a44c" providerId="LiveId" clId="{3A14938C-BA78-45EF-9201-D7B9774EFB95}" dt="2022-01-15T01:44:04.981" v="3068"/>
          <ac:spMkLst>
            <pc:docMk/>
            <pc:sldMk cId="3499489920" sldId="268"/>
            <ac:spMk id="5" creationId="{939E2936-AEF2-45A3-A36B-8C7AD79C61F0}"/>
          </ac:spMkLst>
        </pc:spChg>
      </pc:sldChg>
      <pc:sldChg chg="addSp delSp modSp mod modTransition modAnim modNotes modNotesTx">
        <pc:chgData name="Tommy McClure" userId="5f57beb918c8a44c" providerId="LiveId" clId="{3A14938C-BA78-45EF-9201-D7B9774EFB95}" dt="2022-01-16T14:19:18.483" v="13300"/>
        <pc:sldMkLst>
          <pc:docMk/>
          <pc:sldMk cId="3571142127" sldId="269"/>
        </pc:sldMkLst>
        <pc:spChg chg="mod">
          <ac:chgData name="Tommy McClure" userId="5f57beb918c8a44c" providerId="LiveId" clId="{3A14938C-BA78-45EF-9201-D7B9774EFB95}" dt="2022-01-15T19:25:09.446" v="5614" actId="20577"/>
          <ac:spMkLst>
            <pc:docMk/>
            <pc:sldMk cId="3571142127" sldId="269"/>
            <ac:spMk id="2" creationId="{00000000-0000-0000-0000-000000000000}"/>
          </ac:spMkLst>
        </pc:spChg>
        <pc:spChg chg="mod">
          <ac:chgData name="Tommy McClure" userId="5f57beb918c8a44c" providerId="LiveId" clId="{3A14938C-BA78-45EF-9201-D7B9774EFB95}" dt="2022-01-15T20:28:02.295" v="6831" actId="14100"/>
          <ac:spMkLst>
            <pc:docMk/>
            <pc:sldMk cId="3571142127" sldId="269"/>
            <ac:spMk id="3" creationId="{00000000-0000-0000-0000-000000000000}"/>
          </ac:spMkLst>
        </pc:spChg>
        <pc:spChg chg="del mod">
          <ac:chgData name="Tommy McClure" userId="5f57beb918c8a44c" providerId="LiveId" clId="{3A14938C-BA78-45EF-9201-D7B9774EFB95}" dt="2022-01-15T01:44:12.439" v="3069" actId="478"/>
          <ac:spMkLst>
            <pc:docMk/>
            <pc:sldMk cId="3571142127" sldId="269"/>
            <ac:spMk id="5" creationId="{00000000-0000-0000-0000-000000000000}"/>
          </ac:spMkLst>
        </pc:spChg>
        <pc:spChg chg="add mod">
          <ac:chgData name="Tommy McClure" userId="5f57beb918c8a44c" providerId="LiveId" clId="{3A14938C-BA78-45EF-9201-D7B9774EFB95}" dt="2022-01-15T01:44:15.647" v="3070"/>
          <ac:spMkLst>
            <pc:docMk/>
            <pc:sldMk cId="3571142127" sldId="269"/>
            <ac:spMk id="6" creationId="{E6AD93B7-EF1C-41BE-8C19-D2753BD1860F}"/>
          </ac:spMkLst>
        </pc:spChg>
      </pc:sldChg>
      <pc:sldChg chg="addSp delSp modSp mod modTransition modAnim modNotes modNotesTx">
        <pc:chgData name="Tommy McClure" userId="5f57beb918c8a44c" providerId="LiveId" clId="{3A14938C-BA78-45EF-9201-D7B9774EFB95}" dt="2022-01-16T14:19:18.483" v="13300"/>
        <pc:sldMkLst>
          <pc:docMk/>
          <pc:sldMk cId="321276439" sldId="270"/>
        </pc:sldMkLst>
        <pc:spChg chg="mod">
          <ac:chgData name="Tommy McClure" userId="5f57beb918c8a44c" providerId="LiveId" clId="{3A14938C-BA78-45EF-9201-D7B9774EFB95}" dt="2022-01-15T19:26:09.205" v="5652" actId="20577"/>
          <ac:spMkLst>
            <pc:docMk/>
            <pc:sldMk cId="321276439" sldId="270"/>
            <ac:spMk id="2" creationId="{00000000-0000-0000-0000-000000000000}"/>
          </ac:spMkLst>
        </pc:spChg>
        <pc:spChg chg="mod">
          <ac:chgData name="Tommy McClure" userId="5f57beb918c8a44c" providerId="LiveId" clId="{3A14938C-BA78-45EF-9201-D7B9774EFB95}" dt="2022-01-16T02:12:18.226" v="12312" actId="20577"/>
          <ac:spMkLst>
            <pc:docMk/>
            <pc:sldMk cId="321276439" sldId="270"/>
            <ac:spMk id="3" creationId="{00000000-0000-0000-0000-000000000000}"/>
          </ac:spMkLst>
        </pc:spChg>
        <pc:spChg chg="del">
          <ac:chgData name="Tommy McClure" userId="5f57beb918c8a44c" providerId="LiveId" clId="{3A14938C-BA78-45EF-9201-D7B9774EFB95}" dt="2022-01-15T01:02:00.301" v="2619" actId="478"/>
          <ac:spMkLst>
            <pc:docMk/>
            <pc:sldMk cId="321276439" sldId="270"/>
            <ac:spMk id="5" creationId="{00000000-0000-0000-0000-000000000000}"/>
          </ac:spMkLst>
        </pc:spChg>
        <pc:spChg chg="add mod">
          <ac:chgData name="Tommy McClure" userId="5f57beb918c8a44c" providerId="LiveId" clId="{3A14938C-BA78-45EF-9201-D7B9774EFB95}" dt="2022-01-15T01:44:21.008" v="3071"/>
          <ac:spMkLst>
            <pc:docMk/>
            <pc:sldMk cId="321276439" sldId="270"/>
            <ac:spMk id="6" creationId="{77DD59E1-928E-4C21-808D-8583B720ED8E}"/>
          </ac:spMkLst>
        </pc:spChg>
      </pc:sldChg>
      <pc:sldChg chg="addSp delSp modSp mod ord modTransition modAnim modNotes modNotesTx">
        <pc:chgData name="Tommy McClure" userId="5f57beb918c8a44c" providerId="LiveId" clId="{3A14938C-BA78-45EF-9201-D7B9774EFB95}" dt="2022-01-17T03:49:52.877" v="13576" actId="6549"/>
        <pc:sldMkLst>
          <pc:docMk/>
          <pc:sldMk cId="980852503" sldId="271"/>
        </pc:sldMkLst>
        <pc:spChg chg="mod">
          <ac:chgData name="Tommy McClure" userId="5f57beb918c8a44c" providerId="LiveId" clId="{3A14938C-BA78-45EF-9201-D7B9774EFB95}" dt="2022-01-15T21:27:06.834" v="8438" actId="255"/>
          <ac:spMkLst>
            <pc:docMk/>
            <pc:sldMk cId="980852503" sldId="271"/>
            <ac:spMk id="2" creationId="{00000000-0000-0000-0000-000000000000}"/>
          </ac:spMkLst>
        </pc:spChg>
        <pc:spChg chg="mod">
          <ac:chgData name="Tommy McClure" userId="5f57beb918c8a44c" providerId="LiveId" clId="{3A14938C-BA78-45EF-9201-D7B9774EFB95}" dt="2022-01-15T23:47:54.242" v="10672" actId="207"/>
          <ac:spMkLst>
            <pc:docMk/>
            <pc:sldMk cId="980852503" sldId="271"/>
            <ac:spMk id="3" creationId="{00000000-0000-0000-0000-000000000000}"/>
          </ac:spMkLst>
        </pc:spChg>
        <pc:spChg chg="del">
          <ac:chgData name="Tommy McClure" userId="5f57beb918c8a44c" providerId="LiveId" clId="{3A14938C-BA78-45EF-9201-D7B9774EFB95}" dt="2022-01-15T01:49:00.990" v="3126" actId="478"/>
          <ac:spMkLst>
            <pc:docMk/>
            <pc:sldMk cId="980852503" sldId="271"/>
            <ac:spMk id="5" creationId="{00000000-0000-0000-0000-000000000000}"/>
          </ac:spMkLst>
        </pc:spChg>
        <pc:spChg chg="add mod">
          <ac:chgData name="Tommy McClure" userId="5f57beb918c8a44c" providerId="LiveId" clId="{3A14938C-BA78-45EF-9201-D7B9774EFB95}" dt="2022-01-15T01:46:50.418" v="3086"/>
          <ac:spMkLst>
            <pc:docMk/>
            <pc:sldMk cId="980852503" sldId="271"/>
            <ac:spMk id="6" creationId="{CDBBE8FC-8CD8-43AE-B116-76831C51D77A}"/>
          </ac:spMkLst>
        </pc:spChg>
      </pc:sldChg>
      <pc:sldChg chg="addSp delSp modSp mod modTransition modAnim modNotes modNotesTx">
        <pc:chgData name="Tommy McClure" userId="5f57beb918c8a44c" providerId="LiveId" clId="{3A14938C-BA78-45EF-9201-D7B9774EFB95}" dt="2022-01-17T03:50:17.735" v="13578" actId="20577"/>
        <pc:sldMkLst>
          <pc:docMk/>
          <pc:sldMk cId="2901979024" sldId="272"/>
        </pc:sldMkLst>
        <pc:spChg chg="mod">
          <ac:chgData name="Tommy McClure" userId="5f57beb918c8a44c" providerId="LiveId" clId="{3A14938C-BA78-45EF-9201-D7B9774EFB95}" dt="2022-01-15T19:28:29.454" v="5736" actId="20577"/>
          <ac:spMkLst>
            <pc:docMk/>
            <pc:sldMk cId="2901979024" sldId="272"/>
            <ac:spMk id="2" creationId="{00000000-0000-0000-0000-000000000000}"/>
          </ac:spMkLst>
        </pc:spChg>
        <pc:spChg chg="mod">
          <ac:chgData name="Tommy McClure" userId="5f57beb918c8a44c" providerId="LiveId" clId="{3A14938C-BA78-45EF-9201-D7B9774EFB95}" dt="2022-01-16T02:31:51.463" v="12707"/>
          <ac:spMkLst>
            <pc:docMk/>
            <pc:sldMk cId="2901979024" sldId="272"/>
            <ac:spMk id="3" creationId="{00000000-0000-0000-0000-000000000000}"/>
          </ac:spMkLst>
        </pc:spChg>
        <pc:spChg chg="del">
          <ac:chgData name="Tommy McClure" userId="5f57beb918c8a44c" providerId="LiveId" clId="{3A14938C-BA78-45EF-9201-D7B9774EFB95}" dt="2022-01-15T01:50:39.960" v="3155" actId="478"/>
          <ac:spMkLst>
            <pc:docMk/>
            <pc:sldMk cId="2901979024" sldId="272"/>
            <ac:spMk id="6" creationId="{00000000-0000-0000-0000-000000000000}"/>
          </ac:spMkLst>
        </pc:spChg>
        <pc:spChg chg="add mod">
          <ac:chgData name="Tommy McClure" userId="5f57beb918c8a44c" providerId="LiveId" clId="{3A14938C-BA78-45EF-9201-D7B9774EFB95}" dt="2022-01-15T01:46:55.015" v="3087"/>
          <ac:spMkLst>
            <pc:docMk/>
            <pc:sldMk cId="2901979024" sldId="272"/>
            <ac:spMk id="7" creationId="{DEC949BC-84A4-495A-80DF-95FDEC03BB9B}"/>
          </ac:spMkLst>
        </pc:spChg>
      </pc:sldChg>
      <pc:sldChg chg="addSp delSp modSp mod modTransition modAnim modNotes modNotesTx">
        <pc:chgData name="Tommy McClure" userId="5f57beb918c8a44c" providerId="LiveId" clId="{3A14938C-BA78-45EF-9201-D7B9774EFB95}" dt="2022-01-16T23:36:10.139" v="13424" actId="113"/>
        <pc:sldMkLst>
          <pc:docMk/>
          <pc:sldMk cId="330108974" sldId="273"/>
        </pc:sldMkLst>
        <pc:spChg chg="mod">
          <ac:chgData name="Tommy McClure" userId="5f57beb918c8a44c" providerId="LiveId" clId="{3A14938C-BA78-45EF-9201-D7B9774EFB95}" dt="2022-01-15T19:28:57.052" v="5752" actId="20577"/>
          <ac:spMkLst>
            <pc:docMk/>
            <pc:sldMk cId="330108974" sldId="273"/>
            <ac:spMk id="2" creationId="{00000000-0000-0000-0000-000000000000}"/>
          </ac:spMkLst>
        </pc:spChg>
        <pc:spChg chg="mod">
          <ac:chgData name="Tommy McClure" userId="5f57beb918c8a44c" providerId="LiveId" clId="{3A14938C-BA78-45EF-9201-D7B9774EFB95}" dt="2022-01-15T22:47:20.979" v="9889" actId="14100"/>
          <ac:spMkLst>
            <pc:docMk/>
            <pc:sldMk cId="330108974" sldId="273"/>
            <ac:spMk id="3" creationId="{00000000-0000-0000-0000-000000000000}"/>
          </ac:spMkLst>
        </pc:spChg>
        <pc:spChg chg="del">
          <ac:chgData name="Tommy McClure" userId="5f57beb918c8a44c" providerId="LiveId" clId="{3A14938C-BA78-45EF-9201-D7B9774EFB95}" dt="2022-01-15T01:47:07.078" v="3089" actId="478"/>
          <ac:spMkLst>
            <pc:docMk/>
            <pc:sldMk cId="330108974" sldId="273"/>
            <ac:spMk id="6" creationId="{00000000-0000-0000-0000-000000000000}"/>
          </ac:spMkLst>
        </pc:spChg>
        <pc:spChg chg="add mod">
          <ac:chgData name="Tommy McClure" userId="5f57beb918c8a44c" providerId="LiveId" clId="{3A14938C-BA78-45EF-9201-D7B9774EFB95}" dt="2022-01-15T01:47:02.334" v="3088"/>
          <ac:spMkLst>
            <pc:docMk/>
            <pc:sldMk cId="330108974" sldId="273"/>
            <ac:spMk id="7" creationId="{7543A6D8-CC15-43A7-81A8-9B84C3674CD8}"/>
          </ac:spMkLst>
        </pc:spChg>
      </pc:sldChg>
      <pc:sldChg chg="addSp delSp modSp mod ord modTransition modAnim modNotes modNotesTx">
        <pc:chgData name="Tommy McClure" userId="5f57beb918c8a44c" providerId="LiveId" clId="{3A14938C-BA78-45EF-9201-D7B9774EFB95}" dt="2022-01-16T14:19:18.483" v="13300"/>
        <pc:sldMkLst>
          <pc:docMk/>
          <pc:sldMk cId="2360021731" sldId="274"/>
        </pc:sldMkLst>
        <pc:spChg chg="mod">
          <ac:chgData name="Tommy McClure" userId="5f57beb918c8a44c" providerId="LiveId" clId="{3A14938C-BA78-45EF-9201-D7B9774EFB95}" dt="2022-01-15T20:58:21.378" v="7390" actId="20577"/>
          <ac:spMkLst>
            <pc:docMk/>
            <pc:sldMk cId="2360021731" sldId="274"/>
            <ac:spMk id="2" creationId="{00000000-0000-0000-0000-000000000000}"/>
          </ac:spMkLst>
        </pc:spChg>
        <pc:spChg chg="mod">
          <ac:chgData name="Tommy McClure" userId="5f57beb918c8a44c" providerId="LiveId" clId="{3A14938C-BA78-45EF-9201-D7B9774EFB95}" dt="2022-01-16T01:13:24.560" v="12083" actId="2085"/>
          <ac:spMkLst>
            <pc:docMk/>
            <pc:sldMk cId="2360021731" sldId="274"/>
            <ac:spMk id="3" creationId="{00000000-0000-0000-0000-000000000000}"/>
          </ac:spMkLst>
        </pc:spChg>
        <pc:spChg chg="add del">
          <ac:chgData name="Tommy McClure" userId="5f57beb918c8a44c" providerId="LiveId" clId="{3A14938C-BA78-45EF-9201-D7B9774EFB95}" dt="2022-01-15T20:56:28.407" v="7135" actId="22"/>
          <ac:spMkLst>
            <pc:docMk/>
            <pc:sldMk cId="2360021731" sldId="274"/>
            <ac:spMk id="6" creationId="{68C6BFFD-A4C4-499C-85B4-651EEB1F405A}"/>
          </ac:spMkLst>
        </pc:spChg>
      </pc:sldChg>
      <pc:sldChg chg="modSp mod modTransition modNotes modNotesTx">
        <pc:chgData name="Tommy McClure" userId="5f57beb918c8a44c" providerId="LiveId" clId="{3A14938C-BA78-45EF-9201-D7B9774EFB95}" dt="2022-01-17T03:43:24.902" v="13433" actId="6549"/>
        <pc:sldMkLst>
          <pc:docMk/>
          <pc:sldMk cId="571418226" sldId="275"/>
        </pc:sldMkLst>
        <pc:spChg chg="mod">
          <ac:chgData name="Tommy McClure" userId="5f57beb918c8a44c" providerId="LiveId" clId="{3A14938C-BA78-45EF-9201-D7B9774EFB95}" dt="2022-01-16T01:35:14.688" v="12102" actId="1076"/>
          <ac:spMkLst>
            <pc:docMk/>
            <pc:sldMk cId="571418226" sldId="275"/>
            <ac:spMk id="4" creationId="{00000000-0000-0000-0000-000000000000}"/>
          </ac:spMkLst>
        </pc:spChg>
      </pc:sldChg>
      <pc:sldChg chg="addSp delSp modSp add mod ord modTransition modAnim">
        <pc:chgData name="Tommy McClure" userId="5f57beb918c8a44c" providerId="LiveId" clId="{3A14938C-BA78-45EF-9201-D7B9774EFB95}" dt="2022-01-16T01:09:17.107" v="12058"/>
        <pc:sldMkLst>
          <pc:docMk/>
          <pc:sldMk cId="2463566881" sldId="276"/>
        </pc:sldMkLst>
        <pc:spChg chg="mod">
          <ac:chgData name="Tommy McClure" userId="5f57beb918c8a44c" providerId="LiveId" clId="{3A14938C-BA78-45EF-9201-D7B9774EFB95}" dt="2022-01-15T17:01:41.112" v="3964" actId="1076"/>
          <ac:spMkLst>
            <pc:docMk/>
            <pc:sldMk cId="2463566881" sldId="276"/>
            <ac:spMk id="2" creationId="{00000000-0000-0000-0000-000000000000}"/>
          </ac:spMkLst>
        </pc:spChg>
        <pc:spChg chg="mod">
          <ac:chgData name="Tommy McClure" userId="5f57beb918c8a44c" providerId="LiveId" clId="{3A14938C-BA78-45EF-9201-D7B9774EFB95}" dt="2022-01-15T20:52:41.579" v="7105" actId="1076"/>
          <ac:spMkLst>
            <pc:docMk/>
            <pc:sldMk cId="2463566881" sldId="276"/>
            <ac:spMk id="3" creationId="{00000000-0000-0000-0000-000000000000}"/>
          </ac:spMkLst>
        </pc:spChg>
        <pc:spChg chg="add del mod">
          <ac:chgData name="Tommy McClure" userId="5f57beb918c8a44c" providerId="LiveId" clId="{3A14938C-BA78-45EF-9201-D7B9774EFB95}" dt="2022-01-15T17:11:06.505" v="4081" actId="11529"/>
          <ac:spMkLst>
            <pc:docMk/>
            <pc:sldMk cId="2463566881" sldId="276"/>
            <ac:spMk id="6" creationId="{C7308CDC-A473-4FFC-8243-3DED1903FF5A}"/>
          </ac:spMkLst>
        </pc:spChg>
        <pc:spChg chg="del mod">
          <ac:chgData name="Tommy McClure" userId="5f57beb918c8a44c" providerId="LiveId" clId="{3A14938C-BA78-45EF-9201-D7B9774EFB95}" dt="2022-01-15T17:15:39.475" v="4110" actId="478"/>
          <ac:spMkLst>
            <pc:docMk/>
            <pc:sldMk cId="2463566881" sldId="276"/>
            <ac:spMk id="7" creationId="{B30A3360-0FF9-4FBA-813A-CC5D1831F828}"/>
          </ac:spMkLst>
        </pc:spChg>
        <pc:spChg chg="add del">
          <ac:chgData name="Tommy McClure" userId="5f57beb918c8a44c" providerId="LiveId" clId="{3A14938C-BA78-45EF-9201-D7B9774EFB95}" dt="2022-01-15T17:15:36.397" v="4109" actId="478"/>
          <ac:spMkLst>
            <pc:docMk/>
            <pc:sldMk cId="2463566881" sldId="276"/>
            <ac:spMk id="8" creationId="{A0F06D30-F44D-4BBD-A546-54F078BC9F62}"/>
          </ac:spMkLst>
        </pc:spChg>
        <pc:spChg chg="add mod">
          <ac:chgData name="Tommy McClure" userId="5f57beb918c8a44c" providerId="LiveId" clId="{3A14938C-BA78-45EF-9201-D7B9774EFB95}" dt="2022-01-16T00:45:08.803" v="11804" actId="1076"/>
          <ac:spMkLst>
            <pc:docMk/>
            <pc:sldMk cId="2463566881" sldId="276"/>
            <ac:spMk id="9" creationId="{30609B87-ABF7-447B-9169-E745ACF36407}"/>
          </ac:spMkLst>
        </pc:spChg>
        <pc:spChg chg="add mod">
          <ac:chgData name="Tommy McClure" userId="5f57beb918c8a44c" providerId="LiveId" clId="{3A14938C-BA78-45EF-9201-D7B9774EFB95}" dt="2022-01-15T20:54:45.283" v="7127" actId="1038"/>
          <ac:spMkLst>
            <pc:docMk/>
            <pc:sldMk cId="2463566881" sldId="276"/>
            <ac:spMk id="10" creationId="{46658C88-046A-48D2-936D-B64C16402D3E}"/>
          </ac:spMkLst>
        </pc:spChg>
      </pc:sldChg>
      <pc:sldChg chg="modSp add mod ord modTransition modAnim">
        <pc:chgData name="Tommy McClure" userId="5f57beb918c8a44c" providerId="LiveId" clId="{3A14938C-BA78-45EF-9201-D7B9774EFB95}" dt="2022-01-16T01:09:17.107" v="12058"/>
        <pc:sldMkLst>
          <pc:docMk/>
          <pc:sldMk cId="2005958225" sldId="277"/>
        </pc:sldMkLst>
        <pc:spChg chg="mod">
          <ac:chgData name="Tommy McClure" userId="5f57beb918c8a44c" providerId="LiveId" clId="{3A14938C-BA78-45EF-9201-D7B9774EFB95}" dt="2022-01-15T20:54:56.456" v="7130" actId="1037"/>
          <ac:spMkLst>
            <pc:docMk/>
            <pc:sldMk cId="2005958225" sldId="277"/>
            <ac:spMk id="3" creationId="{00000000-0000-0000-0000-000000000000}"/>
          </ac:spMkLst>
        </pc:spChg>
        <pc:spChg chg="mod">
          <ac:chgData name="Tommy McClure" userId="5f57beb918c8a44c" providerId="LiveId" clId="{3A14938C-BA78-45EF-9201-D7B9774EFB95}" dt="2022-01-15T20:53:37.070" v="7122" actId="207"/>
          <ac:spMkLst>
            <pc:docMk/>
            <pc:sldMk cId="2005958225" sldId="277"/>
            <ac:spMk id="9" creationId="{30609B87-ABF7-447B-9169-E745ACF36407}"/>
          </ac:spMkLst>
        </pc:spChg>
        <pc:spChg chg="mod">
          <ac:chgData name="Tommy McClure" userId="5f57beb918c8a44c" providerId="LiveId" clId="{3A14938C-BA78-45EF-9201-D7B9774EFB95}" dt="2022-01-15T20:53:26.492" v="7121" actId="1035"/>
          <ac:spMkLst>
            <pc:docMk/>
            <pc:sldMk cId="2005958225" sldId="277"/>
            <ac:spMk id="10" creationId="{46658C88-046A-48D2-936D-B64C16402D3E}"/>
          </ac:spMkLst>
        </pc:spChg>
      </pc:sldChg>
      <pc:sldChg chg="modSp add mod ord modTransition modAnim modNotes modNotesTx">
        <pc:chgData name="Tommy McClure" userId="5f57beb918c8a44c" providerId="LiveId" clId="{3A14938C-BA78-45EF-9201-D7B9774EFB95}" dt="2022-01-17T03:46:35.741" v="13485" actId="20577"/>
        <pc:sldMkLst>
          <pc:docMk/>
          <pc:sldMk cId="585886842" sldId="278"/>
        </pc:sldMkLst>
        <pc:spChg chg="mod">
          <ac:chgData name="Tommy McClure" userId="5f57beb918c8a44c" providerId="LiveId" clId="{3A14938C-BA78-45EF-9201-D7B9774EFB95}" dt="2022-01-16T01:59:28.718" v="12210" actId="20577"/>
          <ac:spMkLst>
            <pc:docMk/>
            <pc:sldMk cId="585886842" sldId="278"/>
            <ac:spMk id="2" creationId="{00000000-0000-0000-0000-000000000000}"/>
          </ac:spMkLst>
        </pc:spChg>
        <pc:spChg chg="mod">
          <ac:chgData name="Tommy McClure" userId="5f57beb918c8a44c" providerId="LiveId" clId="{3A14938C-BA78-45EF-9201-D7B9774EFB95}" dt="2022-01-16T02:04:02.649" v="12267" actId="20577"/>
          <ac:spMkLst>
            <pc:docMk/>
            <pc:sldMk cId="585886842" sldId="278"/>
            <ac:spMk id="3" creationId="{00000000-0000-0000-0000-000000000000}"/>
          </ac:spMkLst>
        </pc:spChg>
      </pc:sldChg>
      <pc:sldChg chg="addSp modSp add mod modTransition modAnim">
        <pc:chgData name="Tommy McClure" userId="5f57beb918c8a44c" providerId="LiveId" clId="{3A14938C-BA78-45EF-9201-D7B9774EFB95}" dt="2022-01-16T01:14:01.550" v="12084"/>
        <pc:sldMkLst>
          <pc:docMk/>
          <pc:sldMk cId="466783163" sldId="279"/>
        </pc:sldMkLst>
        <pc:spChg chg="mod">
          <ac:chgData name="Tommy McClure" userId="5f57beb918c8a44c" providerId="LiveId" clId="{3A14938C-BA78-45EF-9201-D7B9774EFB95}" dt="2022-01-15T21:03:34.262" v="7496" actId="20577"/>
          <ac:spMkLst>
            <pc:docMk/>
            <pc:sldMk cId="466783163" sldId="279"/>
            <ac:spMk id="2" creationId="{00000000-0000-0000-0000-000000000000}"/>
          </ac:spMkLst>
        </pc:spChg>
        <pc:spChg chg="mod">
          <ac:chgData name="Tommy McClure" userId="5f57beb918c8a44c" providerId="LiveId" clId="{3A14938C-BA78-45EF-9201-D7B9774EFB95}" dt="2022-01-15T21:03:53.093" v="7525" actId="14100"/>
          <ac:spMkLst>
            <pc:docMk/>
            <pc:sldMk cId="466783163" sldId="279"/>
            <ac:spMk id="3" creationId="{00000000-0000-0000-0000-000000000000}"/>
          </ac:spMkLst>
        </pc:spChg>
        <pc:spChg chg="add mod">
          <ac:chgData name="Tommy McClure" userId="5f57beb918c8a44c" providerId="LiveId" clId="{3A14938C-BA78-45EF-9201-D7B9774EFB95}" dt="2022-01-15T21:03:12.135" v="7466" actId="14100"/>
          <ac:spMkLst>
            <pc:docMk/>
            <pc:sldMk cId="466783163" sldId="279"/>
            <ac:spMk id="5" creationId="{73A21373-2515-4880-A180-CA27550D20FE}"/>
          </ac:spMkLst>
        </pc:spChg>
      </pc:sldChg>
      <pc:sldChg chg="modSp mod modTransition modAnim modNotes modNotesTx">
        <pc:chgData name="Tommy McClure" userId="5f57beb918c8a44c" providerId="LiveId" clId="{3A14938C-BA78-45EF-9201-D7B9774EFB95}" dt="2022-01-16T14:28:12.872" v="13361" actId="20577"/>
        <pc:sldMkLst>
          <pc:docMk/>
          <pc:sldMk cId="3573583698" sldId="280"/>
        </pc:sldMkLst>
        <pc:spChg chg="mod">
          <ac:chgData name="Tommy McClure" userId="5f57beb918c8a44c" providerId="LiveId" clId="{3A14938C-BA78-45EF-9201-D7B9774EFB95}" dt="2022-01-15T21:18:07.408" v="7647" actId="20577"/>
          <ac:spMkLst>
            <pc:docMk/>
            <pc:sldMk cId="3573583698" sldId="280"/>
            <ac:spMk id="2" creationId="{00000000-0000-0000-0000-000000000000}"/>
          </ac:spMkLst>
        </pc:spChg>
        <pc:spChg chg="mod">
          <ac:chgData name="Tommy McClure" userId="5f57beb918c8a44c" providerId="LiveId" clId="{3A14938C-BA78-45EF-9201-D7B9774EFB95}" dt="2022-01-16T00:56:55.850" v="11885" actId="20577"/>
          <ac:spMkLst>
            <pc:docMk/>
            <pc:sldMk cId="3573583698" sldId="280"/>
            <ac:spMk id="3" creationId="{00000000-0000-0000-0000-000000000000}"/>
          </ac:spMkLst>
        </pc:spChg>
      </pc:sldChg>
      <pc:sldChg chg="modSp add mod modTransition modAnim modNotes modNotesTx">
        <pc:chgData name="Tommy McClure" userId="5f57beb918c8a44c" providerId="LiveId" clId="{3A14938C-BA78-45EF-9201-D7B9774EFB95}" dt="2022-01-17T03:50:38.282" v="13579" actId="6549"/>
        <pc:sldMkLst>
          <pc:docMk/>
          <pc:sldMk cId="260000979" sldId="281"/>
        </pc:sldMkLst>
        <pc:spChg chg="mod">
          <ac:chgData name="Tommy McClure" userId="5f57beb918c8a44c" providerId="LiveId" clId="{3A14938C-BA78-45EF-9201-D7B9774EFB95}" dt="2022-01-15T22:55:18.610" v="10013" actId="20577"/>
          <ac:spMkLst>
            <pc:docMk/>
            <pc:sldMk cId="260000979" sldId="281"/>
            <ac:spMk id="3" creationId="{00000000-0000-0000-0000-000000000000}"/>
          </ac:spMkLst>
        </pc:spChg>
      </pc:sldChg>
      <pc:sldChg chg="modSp add del modAnim modNotesTx">
        <pc:chgData name="Tommy McClure" userId="5f57beb918c8a44c" providerId="LiveId" clId="{3A14938C-BA78-45EF-9201-D7B9774EFB95}" dt="2022-01-15T21:51:23.582" v="8883" actId="2696"/>
        <pc:sldMkLst>
          <pc:docMk/>
          <pc:sldMk cId="2822221635" sldId="281"/>
        </pc:sldMkLst>
        <pc:spChg chg="mod">
          <ac:chgData name="Tommy McClure" userId="5f57beb918c8a44c" providerId="LiveId" clId="{3A14938C-BA78-45EF-9201-D7B9774EFB95}" dt="2022-01-15T21:33:38.634" v="8448" actId="20577"/>
          <ac:spMkLst>
            <pc:docMk/>
            <pc:sldMk cId="2822221635" sldId="281"/>
            <ac:spMk id="3" creationId="{00000000-0000-0000-0000-000000000000}"/>
          </ac:spMkLst>
        </pc:spChg>
      </pc:sldChg>
      <pc:sldChg chg="modSp mod modTransition modAnim modNotes">
        <pc:chgData name="Tommy McClure" userId="5f57beb918c8a44c" providerId="LiveId" clId="{3A14938C-BA78-45EF-9201-D7B9774EFB95}" dt="2022-01-16T14:19:18.483" v="13300"/>
        <pc:sldMkLst>
          <pc:docMk/>
          <pc:sldMk cId="3473847554" sldId="282"/>
        </pc:sldMkLst>
        <pc:spChg chg="mod">
          <ac:chgData name="Tommy McClure" userId="5f57beb918c8a44c" providerId="LiveId" clId="{3A14938C-BA78-45EF-9201-D7B9774EFB95}" dt="2022-01-16T01:11:36.594" v="12070" actId="20577"/>
          <ac:spMkLst>
            <pc:docMk/>
            <pc:sldMk cId="3473847554" sldId="282"/>
            <ac:spMk id="2" creationId="{E53EC8BA-D94D-410A-8456-B7CCA90C9794}"/>
          </ac:spMkLst>
        </pc:spChg>
        <pc:spChg chg="mod">
          <ac:chgData name="Tommy McClure" userId="5f57beb918c8a44c" providerId="LiveId" clId="{3A14938C-BA78-45EF-9201-D7B9774EFB95}" dt="2022-01-16T00:48:09.597" v="11813" actId="1076"/>
          <ac:spMkLst>
            <pc:docMk/>
            <pc:sldMk cId="3473847554" sldId="282"/>
            <ac:spMk id="7" creationId="{2A6B56C3-77F0-4E92-B09D-C8D4A68D5E79}"/>
          </ac:spMkLst>
        </pc:spChg>
      </pc:sldChg>
      <pc:sldMasterChg chg="modTransition modSldLayout">
        <pc:chgData name="Tommy McClure" userId="5f57beb918c8a44c" providerId="LiveId" clId="{3A14938C-BA78-45EF-9201-D7B9774EFB95}" dt="2022-01-16T01:09:17.107" v="12058"/>
        <pc:sldMasterMkLst>
          <pc:docMk/>
          <pc:sldMasterMk cId="111085192" sldId="2147483689"/>
        </pc:sldMasterMkLst>
        <pc:sldLayoutChg chg="modTransition">
          <pc:chgData name="Tommy McClure" userId="5f57beb918c8a44c" providerId="LiveId" clId="{3A14938C-BA78-45EF-9201-D7B9774EFB95}" dt="2022-01-16T01:09:17.107" v="12058"/>
          <pc:sldLayoutMkLst>
            <pc:docMk/>
            <pc:sldMasterMk cId="111085192" sldId="2147483689"/>
            <pc:sldLayoutMk cId="946558789" sldId="2147483690"/>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3828458848" sldId="2147483691"/>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3036201936" sldId="2147483692"/>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103937424" sldId="2147483693"/>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1649201840" sldId="2147483694"/>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488834873" sldId="2147483695"/>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2199885375" sldId="2147483696"/>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1353146606" sldId="2147483697"/>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2220838101" sldId="2147483698"/>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732641420" sldId="2147483699"/>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3030541423" sldId="2147483700"/>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707532090" sldId="2147483701"/>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155977897" sldId="2147483702"/>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3587844359" sldId="2147483703"/>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2646931057" sldId="2147483704"/>
          </pc:sldLayoutMkLst>
        </pc:sldLayoutChg>
        <pc:sldLayoutChg chg="modTransition">
          <pc:chgData name="Tommy McClure" userId="5f57beb918c8a44c" providerId="LiveId" clId="{3A14938C-BA78-45EF-9201-D7B9774EFB95}" dt="2022-01-16T01:09:17.107" v="12058"/>
          <pc:sldLayoutMkLst>
            <pc:docMk/>
            <pc:sldMasterMk cId="111085192" sldId="2147483689"/>
            <pc:sldLayoutMk cId="2896820066" sldId="214748370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70B890-CBE5-4842-9D20-0B6D26167668}"/>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86B29E-C0FF-4F86-BCD3-DF4D0FFBFB19}"/>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1/16/2022</a:t>
            </a:r>
          </a:p>
        </p:txBody>
      </p:sp>
      <p:sp>
        <p:nvSpPr>
          <p:cNvPr id="4" name="Footer Placeholder 3">
            <a:extLst>
              <a:ext uri="{FF2B5EF4-FFF2-40B4-BE49-F238E27FC236}">
                <a16:creationId xmlns:a16="http://schemas.microsoft.com/office/drawing/2014/main" id="{E484F757-A0E0-43B0-98D3-77FF7366E2FD}"/>
              </a:ext>
            </a:extLst>
          </p:cNvPr>
          <p:cNvSpPr>
            <a:spLocks noGrp="1"/>
          </p:cNvSpPr>
          <p:nvPr>
            <p:ph type="ftr" sz="quarter" idx="2"/>
          </p:nvPr>
        </p:nvSpPr>
        <p:spPr>
          <a:xfrm>
            <a:off x="0" y="9120190"/>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6C90ED-E3F6-49A5-A185-E68F6C680D55}"/>
              </a:ext>
            </a:extLst>
          </p:cNvPr>
          <p:cNvSpPr>
            <a:spLocks noGrp="1"/>
          </p:cNvSpPr>
          <p:nvPr>
            <p:ph type="sldNum" sz="quarter" idx="3"/>
          </p:nvPr>
        </p:nvSpPr>
        <p:spPr>
          <a:xfrm>
            <a:off x="4143375" y="9120190"/>
            <a:ext cx="3170238" cy="481012"/>
          </a:xfrm>
          <a:prstGeom prst="rect">
            <a:avLst/>
          </a:prstGeom>
        </p:spPr>
        <p:txBody>
          <a:bodyPr vert="horz" lIns="91440" tIns="45720" rIns="91440" bIns="45720" rtlCol="0" anchor="b"/>
          <a:lstStyle>
            <a:lvl1pPr algn="r">
              <a:defRPr sz="1200"/>
            </a:lvl1pPr>
          </a:lstStyle>
          <a:p>
            <a:fld id="{A3199271-6B8C-42F5-B635-DCE57C643BA4}" type="slidenum">
              <a:rPr lang="en-US" smtClean="0"/>
              <a:t>‹#›</a:t>
            </a:fld>
            <a:endParaRPr lang="en-US"/>
          </a:p>
        </p:txBody>
      </p:sp>
    </p:spTree>
    <p:extLst>
      <p:ext uri="{BB962C8B-B14F-4D97-AF65-F5344CB8AC3E}">
        <p14:creationId xmlns:p14="http://schemas.microsoft.com/office/powerpoint/2010/main" val="24728622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1/16/2022</a:t>
            </a:r>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4D6A392-BDB4-40A4-9461-CAE874020C57}" type="slidenum">
              <a:rPr lang="en-US" smtClean="0"/>
              <a:t>‹#›</a:t>
            </a:fld>
            <a:endParaRPr lang="en-US"/>
          </a:p>
        </p:txBody>
      </p:sp>
    </p:spTree>
    <p:extLst>
      <p:ext uri="{BB962C8B-B14F-4D97-AF65-F5344CB8AC3E}">
        <p14:creationId xmlns:p14="http://schemas.microsoft.com/office/powerpoint/2010/main" val="92971178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D6A392-BDB4-40A4-9461-CAE874020C57}" type="slidenum">
              <a:rPr lang="en-US" smtClean="0"/>
              <a:t>1</a:t>
            </a:fld>
            <a:endParaRPr lang="en-US"/>
          </a:p>
        </p:txBody>
      </p:sp>
      <p:sp>
        <p:nvSpPr>
          <p:cNvPr id="5" name="Date Placeholder 4">
            <a:extLst>
              <a:ext uri="{FF2B5EF4-FFF2-40B4-BE49-F238E27FC236}">
                <a16:creationId xmlns:a16="http://schemas.microsoft.com/office/drawing/2014/main" id="{C64F4A18-B689-48B4-A29E-CDC58598C213}"/>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3103588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pPr algn="l"/>
            <a:r>
              <a:rPr lang="en-US" b="1" dirty="0"/>
              <a:t>2 Corinthians 5:1-9 KJV</a:t>
            </a:r>
            <a:r>
              <a:rPr lang="en-US" b="0" dirty="0"/>
              <a:t> 1 </a:t>
            </a:r>
            <a:r>
              <a:rPr lang="en-US" dirty="0"/>
              <a:t>For we know that if our earthly house of this tabernacle were dissolved, we have a building of God, an house not made with hands, eternal in the heavens. </a:t>
            </a:r>
            <a:r>
              <a:rPr lang="en-US" b="1" dirty="0"/>
              <a:t>2 </a:t>
            </a:r>
            <a:r>
              <a:rPr lang="en-US" dirty="0"/>
              <a:t>For in this we groan, earnestly desiring to be clothed upon with our house which is from heaven: </a:t>
            </a:r>
            <a:r>
              <a:rPr lang="en-US" b="1" dirty="0"/>
              <a:t>3</a:t>
            </a:r>
            <a:r>
              <a:rPr lang="en-US" dirty="0"/>
              <a:t> If so be that being clothed we shall not be found naked. </a:t>
            </a:r>
            <a:r>
              <a:rPr lang="en-US" b="1" dirty="0"/>
              <a:t>4</a:t>
            </a:r>
            <a:r>
              <a:rPr lang="en-US" dirty="0"/>
              <a:t> For we that are in this tabernacle do groan, being burdened: not for that we would be unclothed, but clothed upon, that mortality might be swallowed up of life</a:t>
            </a:r>
            <a:r>
              <a:rPr lang="en-US" b="1" dirty="0"/>
              <a:t>. 5</a:t>
            </a:r>
            <a:r>
              <a:rPr lang="en-US" dirty="0"/>
              <a:t> Now he that hath wrought us for the selfsame thing is God, who also hath given unto us the earnest of the Spirit. </a:t>
            </a:r>
            <a:r>
              <a:rPr lang="en-US" b="1" dirty="0"/>
              <a:t>6 T</a:t>
            </a:r>
            <a:r>
              <a:rPr lang="en-US" dirty="0"/>
              <a:t>herefore we are always confident, knowing that, whilst we are at home in the body, we are absent from the Lord: </a:t>
            </a:r>
            <a:r>
              <a:rPr lang="en-US" b="1" dirty="0"/>
              <a:t>7</a:t>
            </a:r>
            <a:r>
              <a:rPr lang="en-US" dirty="0"/>
              <a:t> (For we walk by faith, not by sight:) </a:t>
            </a:r>
            <a:r>
              <a:rPr lang="en-US" b="1" dirty="0"/>
              <a:t>8</a:t>
            </a:r>
            <a:r>
              <a:rPr lang="en-US" dirty="0"/>
              <a:t> We are confident, I say, and willing rather to be absent from the body, and to be present with the Lord. </a:t>
            </a:r>
            <a:r>
              <a:rPr lang="en-US" b="1" dirty="0"/>
              <a:t>9</a:t>
            </a:r>
            <a:r>
              <a:rPr lang="en-US" dirty="0"/>
              <a:t> Wherefore we </a:t>
            </a:r>
            <a:r>
              <a:rPr lang="en-US" dirty="0" err="1"/>
              <a:t>labour</a:t>
            </a:r>
            <a:r>
              <a:rPr lang="en-US" dirty="0"/>
              <a:t>, that, whether present or absent, we may be accepted of him.</a:t>
            </a:r>
          </a:p>
          <a:p>
            <a:pPr algn="l"/>
            <a:endParaRPr lang="en-US" b="1" dirty="0"/>
          </a:p>
          <a:p>
            <a:pPr algn="l"/>
            <a:r>
              <a:rPr lang="en-US" b="1" dirty="0"/>
              <a:t>2 Corinthians 5:1-9 KJV </a:t>
            </a:r>
            <a:r>
              <a:rPr lang="en-US" dirty="0"/>
              <a:t>1 For we know that if our earthly house of this tabernacle were dissolved, we have a building of God, an house not made with hands, eternal in the heavens. 2 For in this we groan, earnestly desiring to be clothed upon with our house which is from heaven: 3 If so be that being clothed we shall not be found naked. 4 For we that are in this tabernacle do groan, being burdened: not for that we would be unclothed, but clothed upon, that mortality might be swallowed up of life. 5 Now he that hath wrought us for the selfsame thing is God, who also hath given unto us the earnest of the Spirit. 6 Therefore we are always confident, knowing that, whilst we are at home in the body, we are absent from the Lord: 7 (For we walk by faith, not by sight:) </a:t>
            </a:r>
            <a:r>
              <a:rPr lang="en-US" b="1" dirty="0"/>
              <a:t>8</a:t>
            </a:r>
            <a:r>
              <a:rPr lang="en-US" dirty="0"/>
              <a:t> We are confident, I say, and willing rather to be absent from the body, and to be present with the Lord. </a:t>
            </a:r>
            <a:r>
              <a:rPr lang="en-US" b="1" dirty="0"/>
              <a:t>9 </a:t>
            </a:r>
            <a:r>
              <a:rPr lang="en-US" dirty="0"/>
              <a:t>Wherefore we </a:t>
            </a:r>
            <a:r>
              <a:rPr lang="en-US" dirty="0" err="1"/>
              <a:t>labour</a:t>
            </a:r>
            <a:r>
              <a:rPr lang="en-US" dirty="0"/>
              <a:t>, that, whether present or absent, we may be accepted of him.</a:t>
            </a:r>
          </a:p>
          <a:p>
            <a:pPr algn="l"/>
            <a:endParaRPr lang="en-US" b="1" dirty="0"/>
          </a:p>
          <a:p>
            <a:pPr algn="l"/>
            <a:r>
              <a:rPr lang="en-US" b="1" dirty="0"/>
              <a:t>1 Peter 1:3-6 KJV </a:t>
            </a:r>
            <a:r>
              <a:rPr lang="en-US" dirty="0"/>
              <a:t>3 Blessed be the God and Father of our Lord Jesus Christ, which according to his abundant mercy hath begotten us again unto </a:t>
            </a:r>
            <a:r>
              <a:rPr lang="en-US" b="1" dirty="0"/>
              <a:t>a lively hope by the resurrection of Jesus Christ from the dead</a:t>
            </a:r>
            <a:r>
              <a:rPr lang="en-US" dirty="0"/>
              <a:t>, 4 To an inheritance incorruptible, and undefiled, and that </a:t>
            </a:r>
            <a:r>
              <a:rPr lang="en-US" dirty="0" err="1"/>
              <a:t>fadeth</a:t>
            </a:r>
            <a:r>
              <a:rPr lang="en-US" dirty="0"/>
              <a:t> not away, reserved in heaven for you, 5 Who are kept by the power of God through faith unto salvation ready to be revealed in the last time. 6 Wherein ye greatly rejoice, though now for a season, if need be</a:t>
            </a:r>
            <a:r>
              <a:rPr lang="en-US" b="1" dirty="0"/>
              <a:t>, ye are in heaviness through manifold temptations</a:t>
            </a:r>
            <a:r>
              <a:rPr lang="en-US" dirty="0"/>
              <a:t>:</a:t>
            </a:r>
          </a:p>
          <a:p>
            <a:pPr algn="l"/>
            <a:endParaRPr lang="en-US" b="1" dirty="0"/>
          </a:p>
          <a:p>
            <a:pPr algn="l"/>
            <a:r>
              <a:rPr lang="en-US" b="1" dirty="0"/>
              <a:t>1 Thessalonians 4:13-18 KJV 13</a:t>
            </a:r>
            <a:r>
              <a:rPr lang="en-US" dirty="0"/>
              <a:t> But I would not have you to be ignorant, brethren, concerning them which are asleep, that ye sorrow not, even as others which have no hope. </a:t>
            </a:r>
            <a:r>
              <a:rPr lang="en-US" b="1" dirty="0"/>
              <a:t>14</a:t>
            </a:r>
            <a:r>
              <a:rPr lang="en-US" dirty="0"/>
              <a:t> </a:t>
            </a:r>
            <a:r>
              <a:rPr lang="en-US" b="1" dirty="0"/>
              <a:t>For if we believe that Jesus died and rose again, even so them also which sleep in Jesus will God bring with him. 15</a:t>
            </a:r>
            <a:r>
              <a:rPr lang="en-US" dirty="0"/>
              <a:t> For this we say unto you by the word of the Lord, that we which are alive and remain unto the coming of the Lord shall not prevent them which are asleep. { precede} </a:t>
            </a:r>
            <a:r>
              <a:rPr lang="en-US" b="1" dirty="0"/>
              <a:t>16</a:t>
            </a:r>
            <a:r>
              <a:rPr lang="en-US" dirty="0"/>
              <a:t> For the Lord himself shall descend from heaven with a shout, with the voice of the archangel, and with the trump of God: and the dead in Christ shall rise first: </a:t>
            </a:r>
            <a:r>
              <a:rPr lang="en-US" b="1" dirty="0"/>
              <a:t>17</a:t>
            </a:r>
            <a:r>
              <a:rPr lang="en-US" dirty="0"/>
              <a:t> Then we which are alive and remain shall be caught up together with them in the clouds, to meet the Lord in the air: and so shall we ever be with the Lord. </a:t>
            </a:r>
            <a:r>
              <a:rPr lang="en-US" b="1" dirty="0"/>
              <a:t>18 Wherefore comfort one another with these words;</a:t>
            </a:r>
          </a:p>
          <a:p>
            <a:pPr algn="l"/>
            <a:endParaRPr lang="en-US" b="1" dirty="0"/>
          </a:p>
          <a:p>
            <a:pPr algn="l"/>
            <a:r>
              <a:rPr lang="en-US" b="1" dirty="0"/>
              <a:t>Revelation 21:1-4 KJV 1</a:t>
            </a:r>
            <a:r>
              <a:rPr lang="en-US" b="0" dirty="0"/>
              <a:t> And I saw a new heaven and a new earth: for the first heaven and the first earth were passed away; and there was no more sea.</a:t>
            </a:r>
            <a:r>
              <a:rPr lang="en-US" b="1" dirty="0"/>
              <a:t> 2 </a:t>
            </a:r>
            <a:r>
              <a:rPr lang="en-US" b="0" dirty="0"/>
              <a:t>And I John saw the holy city, new Jerusalem, coming down from God out of heaven, prepared as a bride adorned for her husband.</a:t>
            </a:r>
            <a:r>
              <a:rPr lang="en-US" b="1" dirty="0"/>
              <a:t> 3 </a:t>
            </a:r>
            <a:r>
              <a:rPr lang="en-US" b="0" dirty="0"/>
              <a:t>And I heard a great voice out of heaven saying, Behold, the tabernacle of God is with men, and he will dwell with them, and they shall be his people, and God himself shall be with them, and be their God. 4 And God shall wipe away all tears from their eyes; and there shall be no more death, neither sorrow, nor crying, neither shall there be any more pain: for the former things are passed away.</a:t>
            </a:r>
          </a:p>
          <a:p>
            <a:pPr algn="l"/>
            <a:endParaRPr lang="en-US" b="0" dirty="0"/>
          </a:p>
          <a:p>
            <a:pPr algn="l"/>
            <a:r>
              <a:rPr lang="en-US" b="1" dirty="0"/>
              <a:t>Philippians 1:21-23 KJV 21 </a:t>
            </a:r>
            <a:r>
              <a:rPr lang="en-US" b="0" dirty="0"/>
              <a:t>For to me to live is Christ, and to die is gain. </a:t>
            </a:r>
            <a:r>
              <a:rPr lang="en-US" b="1" dirty="0"/>
              <a:t>22 </a:t>
            </a:r>
            <a:r>
              <a:rPr lang="en-US" b="0" dirty="0"/>
              <a:t>But if I live in the flesh, this is the fruit of my </a:t>
            </a:r>
            <a:r>
              <a:rPr lang="en-US" b="0" dirty="0" err="1"/>
              <a:t>labour</a:t>
            </a:r>
            <a:r>
              <a:rPr lang="en-US" b="0" dirty="0"/>
              <a:t>: yet what I shall choose I wot not. </a:t>
            </a:r>
            <a:r>
              <a:rPr lang="en-US" b="1" dirty="0"/>
              <a:t>23</a:t>
            </a:r>
            <a:r>
              <a:rPr lang="en-US" b="0" dirty="0"/>
              <a:t> For I am in a strait betwixt two, having a desire to depart, and to be with Christ; </a:t>
            </a:r>
            <a:r>
              <a:rPr lang="en-US" b="1" dirty="0"/>
              <a:t>which is far better:</a:t>
            </a:r>
          </a:p>
          <a:p>
            <a:pPr algn="l"/>
            <a:endParaRPr lang="en-US" b="1" dirty="0"/>
          </a:p>
        </p:txBody>
      </p:sp>
      <p:sp>
        <p:nvSpPr>
          <p:cNvPr id="4" name="Slide Number Placeholder 3"/>
          <p:cNvSpPr>
            <a:spLocks noGrp="1"/>
          </p:cNvSpPr>
          <p:nvPr>
            <p:ph type="sldNum" sz="quarter" idx="5"/>
          </p:nvPr>
        </p:nvSpPr>
        <p:spPr/>
        <p:txBody>
          <a:bodyPr/>
          <a:lstStyle/>
          <a:p>
            <a:fld id="{04D6A392-BDB4-40A4-9461-CAE874020C57}" type="slidenum">
              <a:rPr lang="en-US" smtClean="0"/>
              <a:t>10</a:t>
            </a:fld>
            <a:endParaRPr lang="en-US"/>
          </a:p>
        </p:txBody>
      </p:sp>
      <p:sp>
        <p:nvSpPr>
          <p:cNvPr id="5" name="Date Placeholder 4">
            <a:extLst>
              <a:ext uri="{FF2B5EF4-FFF2-40B4-BE49-F238E27FC236}">
                <a16:creationId xmlns:a16="http://schemas.microsoft.com/office/drawing/2014/main" id="{69FAA593-DBC3-4217-8637-6F80BCCFC41D}"/>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3359416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223760" cy="5280025"/>
          </a:xfrm>
        </p:spPr>
        <p:txBody>
          <a:bodyPr/>
          <a:lstStyle/>
          <a:p>
            <a:pPr defTabSz="966612">
              <a:defRPr/>
            </a:pPr>
            <a:r>
              <a:rPr lang="en-US" b="1" dirty="0">
                <a:latin typeface="+mj-lt"/>
              </a:rPr>
              <a:t>Since Christ has been raised from the dead then the Christian is not a pitiful sight to behold (15:20-28):</a:t>
            </a:r>
          </a:p>
          <a:p>
            <a:endParaRPr lang="en-US" b="1" dirty="0">
              <a:latin typeface="+mj-lt"/>
            </a:endParaRPr>
          </a:p>
          <a:p>
            <a:r>
              <a:rPr lang="en-US" b="1" dirty="0">
                <a:latin typeface="+mj-lt"/>
              </a:rPr>
              <a:t>1 Corinthians 15:19 KJV </a:t>
            </a:r>
            <a:r>
              <a:rPr lang="en-US" dirty="0">
                <a:latin typeface="+mj-lt"/>
              </a:rPr>
              <a:t>19 If in this life only we have hope in Christ, we are of all men most miserable.</a:t>
            </a:r>
          </a:p>
          <a:p>
            <a:r>
              <a:rPr lang="en-US" b="1" dirty="0">
                <a:latin typeface="+mj-lt"/>
              </a:rPr>
              <a:t>1 Corinthians 15:20-21 KJV </a:t>
            </a:r>
            <a:r>
              <a:rPr lang="en-US" dirty="0">
                <a:latin typeface="+mj-lt"/>
              </a:rPr>
              <a:t>20 But now is Christ risen from the dead, and become the </a:t>
            </a:r>
            <a:r>
              <a:rPr lang="en-US" dirty="0" err="1">
                <a:latin typeface="+mj-lt"/>
              </a:rPr>
              <a:t>firstfruits</a:t>
            </a:r>
            <a:r>
              <a:rPr lang="en-US" dirty="0">
                <a:latin typeface="+mj-lt"/>
              </a:rPr>
              <a:t> of them that slept. 21 For since by man came death, by man came also the resurrection of the dead.</a:t>
            </a:r>
          </a:p>
          <a:p>
            <a:pPr algn="l"/>
            <a:endParaRPr lang="en-US" dirty="0">
              <a:latin typeface="+mj-lt"/>
            </a:endParaRPr>
          </a:p>
        </p:txBody>
      </p:sp>
      <p:sp>
        <p:nvSpPr>
          <p:cNvPr id="4" name="Slide Number Placeholder 3"/>
          <p:cNvSpPr>
            <a:spLocks noGrp="1"/>
          </p:cNvSpPr>
          <p:nvPr>
            <p:ph type="sldNum" sz="quarter" idx="5"/>
          </p:nvPr>
        </p:nvSpPr>
        <p:spPr/>
        <p:txBody>
          <a:bodyPr/>
          <a:lstStyle/>
          <a:p>
            <a:fld id="{04D6A392-BDB4-40A4-9461-CAE874020C57}" type="slidenum">
              <a:rPr lang="en-US" smtClean="0"/>
              <a:t>11</a:t>
            </a:fld>
            <a:endParaRPr lang="en-US"/>
          </a:p>
        </p:txBody>
      </p:sp>
      <p:sp>
        <p:nvSpPr>
          <p:cNvPr id="5" name="Date Placeholder 4">
            <a:extLst>
              <a:ext uri="{FF2B5EF4-FFF2-40B4-BE49-F238E27FC236}">
                <a16:creationId xmlns:a16="http://schemas.microsoft.com/office/drawing/2014/main" id="{2F9B9707-FDB7-4E07-939F-CDAA22A704CB}"/>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1734661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D6A392-BDB4-40A4-9461-CAE874020C57}" type="slidenum">
              <a:rPr lang="en-US" smtClean="0"/>
              <a:t>12</a:t>
            </a:fld>
            <a:endParaRPr lang="en-US"/>
          </a:p>
        </p:txBody>
      </p:sp>
      <p:sp>
        <p:nvSpPr>
          <p:cNvPr id="5" name="Date Placeholder 4">
            <a:extLst>
              <a:ext uri="{FF2B5EF4-FFF2-40B4-BE49-F238E27FC236}">
                <a16:creationId xmlns:a16="http://schemas.microsoft.com/office/drawing/2014/main" id="{8514F4FB-B63F-4BD8-A104-0A309E096734}"/>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1900873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7"/>
            <a:ext cx="7315200" cy="5278359"/>
          </a:xfrm>
        </p:spPr>
        <p:txBody>
          <a:bodyPr/>
          <a:lstStyle/>
          <a:p>
            <a:r>
              <a:rPr lang="en-US" b="1" dirty="0"/>
              <a:t>1 Corinthians 15:1-4 KJV </a:t>
            </a:r>
            <a:r>
              <a:rPr lang="en-US" dirty="0"/>
              <a:t>1 Moreover, brethren, I declare unto you the gospel which I preached unto you, which also ye have received, and wherein ye stand; 2 By which also ye are saved, if ye keep in memory what I preached unto you, unless ye have believed in vain. 3 For I delivered unto you first of all that which I also received, how that Christ died for our sins according to the scriptures; 4 And that he was buried, and that he rose again the third day according to the scriptures:</a:t>
            </a:r>
          </a:p>
          <a:p>
            <a:r>
              <a:rPr lang="en-US" b="1" dirty="0"/>
              <a:t>1 Peter 4:11 KJV </a:t>
            </a:r>
            <a:r>
              <a:rPr lang="en-US" dirty="0"/>
              <a:t>11 If any man speak, let him speak as the oracles of God; if any man minister, let him do it as of the ability which God giveth: that God in all things may be glorified through Jesus Christ, to whom be praise and dominion for ever and ever. Amen.</a:t>
            </a:r>
          </a:p>
          <a:p>
            <a:r>
              <a:rPr lang="en-US" b="1" dirty="0"/>
              <a:t>Acts 17:11 KJV 11  </a:t>
            </a:r>
            <a:r>
              <a:rPr lang="en-US" dirty="0"/>
              <a:t>These were more noble than those in Thessalonica, in that they received the word with all readiness of mind, and searched the scriptures daily, whether those things were so.</a:t>
            </a:r>
          </a:p>
          <a:p>
            <a:r>
              <a:rPr lang="en-US" b="1" dirty="0"/>
              <a:t>John 5:39 </a:t>
            </a:r>
            <a:r>
              <a:rPr lang="en-US" dirty="0"/>
              <a:t>Search the scriptures; for in them ye think ye have eternal life: </a:t>
            </a:r>
            <a:r>
              <a:rPr lang="en-US" b="1" u="sng" dirty="0"/>
              <a:t>and they are they which testify of me</a:t>
            </a:r>
            <a:r>
              <a:rPr lang="en-US" b="1" dirty="0"/>
              <a:t>.</a:t>
            </a:r>
          </a:p>
          <a:p>
            <a:endParaRPr lang="en-US" b="1" dirty="0"/>
          </a:p>
          <a:p>
            <a:r>
              <a:rPr lang="en-US" b="1" u="sng" dirty="0"/>
              <a:t>What saith the scripture?</a:t>
            </a:r>
          </a:p>
          <a:p>
            <a:r>
              <a:rPr lang="en-US" b="1" dirty="0"/>
              <a:t>Romans 4:2-3 KJV </a:t>
            </a:r>
            <a:r>
              <a:rPr lang="en-US" b="0" dirty="0"/>
              <a:t>For if Abraham was justified by works, he has something to boast about, but not before Go </a:t>
            </a:r>
            <a:r>
              <a:rPr lang="en-US" b="0" u="sng" dirty="0"/>
              <a:t>3 </a:t>
            </a:r>
            <a:r>
              <a:rPr lang="en-US" b="1" u="sng" dirty="0"/>
              <a:t>For what saith the scripture</a:t>
            </a:r>
            <a:r>
              <a:rPr lang="en-US" b="1" dirty="0"/>
              <a:t>? </a:t>
            </a:r>
            <a:r>
              <a:rPr lang="en-US" b="0" dirty="0"/>
              <a:t>Abraham believed God, and it was counted unto him for righteousness.</a:t>
            </a:r>
          </a:p>
          <a:p>
            <a:r>
              <a:rPr lang="en-US" b="1" dirty="0"/>
              <a:t>Hebrews 11:8-9 KJV</a:t>
            </a:r>
            <a:r>
              <a:rPr lang="en-US" b="0" dirty="0"/>
              <a:t> 8 By faith Abraham, when he was called to go out into a place which he should after receive for an inheritance, obeyed; and he went out, not knowing whither he went. 9 By faith he sojourned in the land of promise, as in a strange country, dwelling in tabernacles with Isaac and Jacob, the heirs with him of the same promise; </a:t>
            </a:r>
            <a:r>
              <a:rPr lang="en-US" b="1" dirty="0"/>
              <a:t>(Genesis 12:1-4)</a:t>
            </a:r>
          </a:p>
          <a:p>
            <a:r>
              <a:rPr lang="en-US" b="1" dirty="0"/>
              <a:t>Hebrews 11:17-19 KJV </a:t>
            </a:r>
            <a:r>
              <a:rPr lang="en-US" b="0" dirty="0"/>
              <a:t>17 By faith Abraham, when he was tried, offered up Isaac: and he that had received the promises offered up his only begotten son, 18 Of whom it was said, That in Isaac shall thy seed be called: {of: or, to} 19 Accounting that God was able to raise him up, even from the dead; from whence also he received him in a figure. </a:t>
            </a:r>
            <a:r>
              <a:rPr lang="en-US" b="1" dirty="0"/>
              <a:t>(Genesis 22:1-18)</a:t>
            </a:r>
          </a:p>
        </p:txBody>
      </p:sp>
      <p:sp>
        <p:nvSpPr>
          <p:cNvPr id="4" name="Slide Number Placeholder 3"/>
          <p:cNvSpPr>
            <a:spLocks noGrp="1"/>
          </p:cNvSpPr>
          <p:nvPr>
            <p:ph type="sldNum" sz="quarter" idx="5"/>
          </p:nvPr>
        </p:nvSpPr>
        <p:spPr/>
        <p:txBody>
          <a:bodyPr/>
          <a:lstStyle/>
          <a:p>
            <a:fld id="{04D6A392-BDB4-40A4-9461-CAE874020C57}" type="slidenum">
              <a:rPr lang="en-US" smtClean="0"/>
              <a:t>13</a:t>
            </a:fld>
            <a:endParaRPr lang="en-US"/>
          </a:p>
        </p:txBody>
      </p:sp>
      <p:sp>
        <p:nvSpPr>
          <p:cNvPr id="5" name="Date Placeholder 4">
            <a:extLst>
              <a:ext uri="{FF2B5EF4-FFF2-40B4-BE49-F238E27FC236}">
                <a16:creationId xmlns:a16="http://schemas.microsoft.com/office/drawing/2014/main" id="{EF3AA586-EB56-4D8D-A481-1F116537C681}"/>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1915422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19600"/>
            <a:ext cx="7239000" cy="4461510"/>
          </a:xfrm>
        </p:spPr>
        <p:txBody>
          <a:bodyPr/>
          <a:lstStyle/>
          <a:p>
            <a:r>
              <a:rPr lang="en-US" b="1" dirty="0"/>
              <a:t>John 20:19-31 KJV 19</a:t>
            </a:r>
            <a:r>
              <a:rPr lang="en-US" dirty="0"/>
              <a:t> Then the same day at evening, being the first day of the week, when the doors were shut where the disciples were assembled for fear of the Jews, came Jesus and stood in the midst, and saith unto them, Peace be unto you. </a:t>
            </a:r>
            <a:r>
              <a:rPr lang="en-US" b="1" dirty="0"/>
              <a:t>20</a:t>
            </a:r>
            <a:r>
              <a:rPr lang="en-US" dirty="0"/>
              <a:t> And when he had so said, he shewed unto them his hands and his side. Then were the disciples glad, when they saw the Lord. </a:t>
            </a:r>
            <a:r>
              <a:rPr lang="en-US" b="1" dirty="0"/>
              <a:t>21</a:t>
            </a:r>
            <a:r>
              <a:rPr lang="en-US" dirty="0"/>
              <a:t> Then said Jesus to them again, Peace be unto you: as my Father hath sent me, even so send I you. </a:t>
            </a:r>
            <a:r>
              <a:rPr lang="en-US" b="1" dirty="0"/>
              <a:t>22</a:t>
            </a:r>
            <a:r>
              <a:rPr lang="en-US" dirty="0"/>
              <a:t> And when he had said this, he breathed on them, and saith unto them, Receive ye the Holy Ghost: </a:t>
            </a:r>
            <a:r>
              <a:rPr lang="en-US" b="1" dirty="0"/>
              <a:t>23</a:t>
            </a:r>
            <a:r>
              <a:rPr lang="en-US" dirty="0"/>
              <a:t> Whose soever sins ye remit, they are remitted unto them; and whose soever sins ye retain, they are retained. </a:t>
            </a:r>
            <a:r>
              <a:rPr lang="en-US" b="1" dirty="0"/>
              <a:t>24</a:t>
            </a:r>
            <a:r>
              <a:rPr lang="en-US" dirty="0"/>
              <a:t> But Thomas, one of the twelve, called Didymus, was not with them when Jesus came.</a:t>
            </a:r>
            <a:r>
              <a:rPr lang="en-US" b="1" dirty="0"/>
              <a:t> 25 </a:t>
            </a:r>
            <a:r>
              <a:rPr lang="en-US" dirty="0"/>
              <a:t>The other disciples therefore said unto him, We have seen the Lord. But he said unto them, Except I shall see in his hands the print of the nails, and put my finger into the print of the nails, and thrust my hand into his side, I will not believe. </a:t>
            </a:r>
            <a:r>
              <a:rPr lang="en-US" b="1" dirty="0"/>
              <a:t>26</a:t>
            </a:r>
            <a:r>
              <a:rPr lang="en-US" dirty="0"/>
              <a:t> And after eight days again his disciples were within, and Thomas with them: then came Jesus, the doors being shut, and stood in the midst, and said, Peace be unto you.</a:t>
            </a:r>
            <a:r>
              <a:rPr lang="en-US" b="1" dirty="0"/>
              <a:t> 27 </a:t>
            </a:r>
            <a:r>
              <a:rPr lang="en-US" dirty="0"/>
              <a:t>Then saith he to Thomas, Reach hither thy finger, and behold my hands; and reach hither thy hand, and thrust it into my side: and be not faithless, but believing.</a:t>
            </a:r>
            <a:r>
              <a:rPr lang="en-US" b="1" dirty="0"/>
              <a:t> 28 </a:t>
            </a:r>
            <a:r>
              <a:rPr lang="en-US" dirty="0"/>
              <a:t>And Thomas answered and said unto him, My Lord and my God. </a:t>
            </a:r>
            <a:r>
              <a:rPr lang="en-US" b="1" i="1" dirty="0"/>
              <a:t>29 Jesus saith unto him, Thomas, because thou hast seen me, thou hast believed: blessed are they that have not seen, and yet have believed. 30 And many other signs truly did Jesus in the presence of his disciples, which are not written in this book: 31 But these are written, that ye might believe that Jesus is the Christ, the Son of God; and that believing ye might have life through his name.</a:t>
            </a:r>
          </a:p>
        </p:txBody>
      </p:sp>
      <p:sp>
        <p:nvSpPr>
          <p:cNvPr id="4" name="Slide Number Placeholder 3"/>
          <p:cNvSpPr>
            <a:spLocks noGrp="1"/>
          </p:cNvSpPr>
          <p:nvPr>
            <p:ph type="sldNum" sz="quarter" idx="5"/>
          </p:nvPr>
        </p:nvSpPr>
        <p:spPr/>
        <p:txBody>
          <a:bodyPr/>
          <a:lstStyle/>
          <a:p>
            <a:fld id="{04D6A392-BDB4-40A4-9461-CAE874020C57}" type="slidenum">
              <a:rPr lang="en-US" smtClean="0"/>
              <a:t>14</a:t>
            </a:fld>
            <a:endParaRPr lang="en-US"/>
          </a:p>
        </p:txBody>
      </p:sp>
      <p:sp>
        <p:nvSpPr>
          <p:cNvPr id="5" name="Date Placeholder 4">
            <a:extLst>
              <a:ext uri="{FF2B5EF4-FFF2-40B4-BE49-F238E27FC236}">
                <a16:creationId xmlns:a16="http://schemas.microsoft.com/office/drawing/2014/main" id="{6D7D2F47-7A8F-45A8-9B84-78816723B008}"/>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1893718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1/16/2022</a:t>
            </a:r>
          </a:p>
        </p:txBody>
      </p:sp>
      <p:sp>
        <p:nvSpPr>
          <p:cNvPr id="5" name="Slide Number Placeholder 4"/>
          <p:cNvSpPr>
            <a:spLocks noGrp="1"/>
          </p:cNvSpPr>
          <p:nvPr>
            <p:ph type="sldNum" sz="quarter" idx="5"/>
          </p:nvPr>
        </p:nvSpPr>
        <p:spPr/>
        <p:txBody>
          <a:bodyPr/>
          <a:lstStyle/>
          <a:p>
            <a:fld id="{04D6A392-BDB4-40A4-9461-CAE874020C57}" type="slidenum">
              <a:rPr lang="en-US" smtClean="0"/>
              <a:t>15</a:t>
            </a:fld>
            <a:endParaRPr lang="en-US"/>
          </a:p>
        </p:txBody>
      </p:sp>
    </p:spTree>
    <p:extLst>
      <p:ext uri="{BB962C8B-B14F-4D97-AF65-F5344CB8AC3E}">
        <p14:creationId xmlns:p14="http://schemas.microsoft.com/office/powerpoint/2010/main" val="3710606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9"/>
            <a:ext cx="7162800" cy="5760083"/>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1/16/2022</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97359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935"/>
          </a:xfrm>
        </p:spPr>
        <p:txBody>
          <a:bodyPr/>
          <a:lstStyle/>
          <a:p>
            <a:r>
              <a:rPr lang="en-US" b="1" dirty="0"/>
              <a:t>1 Corinthians 15:20-23 KJV</a:t>
            </a:r>
            <a:r>
              <a:rPr lang="en-US" dirty="0"/>
              <a:t> 20 But now is Christ risen from the dead, and become the </a:t>
            </a:r>
            <a:r>
              <a:rPr lang="en-US" dirty="0" err="1"/>
              <a:t>firstfruits</a:t>
            </a:r>
            <a:r>
              <a:rPr lang="en-US" dirty="0"/>
              <a:t> of them that slept. 21 For since by man came death, by man came also the resurrection of the dead. 22 For as in Adam all die, even so in Christ shall all be made alive. 23 But every man in his own order: Christ the </a:t>
            </a:r>
            <a:r>
              <a:rPr lang="en-US" dirty="0" err="1"/>
              <a:t>firstfruits</a:t>
            </a:r>
            <a:r>
              <a:rPr lang="en-US" dirty="0"/>
              <a:t>; afterward they that are Christ's at his coming.</a:t>
            </a:r>
          </a:p>
        </p:txBody>
      </p:sp>
      <p:sp>
        <p:nvSpPr>
          <p:cNvPr id="4" name="Slide Number Placeholder 3"/>
          <p:cNvSpPr>
            <a:spLocks noGrp="1"/>
          </p:cNvSpPr>
          <p:nvPr>
            <p:ph type="sldNum" sz="quarter" idx="5"/>
          </p:nvPr>
        </p:nvSpPr>
        <p:spPr/>
        <p:txBody>
          <a:bodyPr/>
          <a:lstStyle/>
          <a:p>
            <a:fld id="{04D6A392-BDB4-40A4-9461-CAE874020C57}" type="slidenum">
              <a:rPr lang="en-US" smtClean="0"/>
              <a:t>2</a:t>
            </a:fld>
            <a:endParaRPr lang="en-US"/>
          </a:p>
        </p:txBody>
      </p:sp>
      <p:sp>
        <p:nvSpPr>
          <p:cNvPr id="5" name="Date Placeholder 4">
            <a:extLst>
              <a:ext uri="{FF2B5EF4-FFF2-40B4-BE49-F238E27FC236}">
                <a16:creationId xmlns:a16="http://schemas.microsoft.com/office/drawing/2014/main" id="{19DEE752-8D26-44D3-9EF4-DF04BC9E7143}"/>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1683250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7"/>
            <a:ext cx="7315200" cy="5278359"/>
          </a:xfrm>
        </p:spPr>
        <p:txBody>
          <a:bodyPr/>
          <a:lstStyle/>
          <a:p>
            <a:r>
              <a:rPr lang="en-US" b="1" dirty="0"/>
              <a:t>John 20:1-5 KJV </a:t>
            </a:r>
            <a:r>
              <a:rPr lang="en-US" dirty="0"/>
              <a:t>1  The first day of the week cometh Mary Magdalene early, when it was yet dark, unto the </a:t>
            </a:r>
            <a:r>
              <a:rPr lang="en-US" dirty="0" err="1"/>
              <a:t>sepulchre</a:t>
            </a:r>
            <a:r>
              <a:rPr lang="en-US" dirty="0"/>
              <a:t>, and </a:t>
            </a:r>
            <a:r>
              <a:rPr lang="en-US" dirty="0" err="1"/>
              <a:t>seeth</a:t>
            </a:r>
            <a:r>
              <a:rPr lang="en-US" dirty="0"/>
              <a:t> the stone taken away from the </a:t>
            </a:r>
            <a:r>
              <a:rPr lang="en-US" dirty="0" err="1"/>
              <a:t>sepulchre</a:t>
            </a:r>
            <a:r>
              <a:rPr lang="en-US" dirty="0"/>
              <a:t>. 2 Then she runneth, and cometh to Simon Peter, and to the other disciple, whom Jesus loved, and saith unto them, They have taken away the Lord out of the </a:t>
            </a:r>
            <a:r>
              <a:rPr lang="en-US" dirty="0" err="1"/>
              <a:t>sepulchre</a:t>
            </a:r>
            <a:r>
              <a:rPr lang="en-US" dirty="0"/>
              <a:t>, and we know not where they have laid him. 3 Peter therefore went forth, and that other disciple, and came to the </a:t>
            </a:r>
            <a:r>
              <a:rPr lang="en-US" dirty="0" err="1"/>
              <a:t>sepulchre</a:t>
            </a:r>
            <a:r>
              <a:rPr lang="en-US" dirty="0"/>
              <a:t>. 4 So they ran both together: and the other disciple did outrun Peter, and came first to the </a:t>
            </a:r>
            <a:r>
              <a:rPr lang="en-US" dirty="0" err="1"/>
              <a:t>sepulchre</a:t>
            </a:r>
            <a:r>
              <a:rPr lang="en-US" dirty="0"/>
              <a:t>. 5 And he stooping down, and looking in, saw the linen clothes lying; yet went he not in.</a:t>
            </a:r>
          </a:p>
          <a:p>
            <a:r>
              <a:rPr lang="en-US" b="1" dirty="0"/>
              <a:t>Matthew 27:57-60 KJV </a:t>
            </a:r>
            <a:r>
              <a:rPr lang="en-US" dirty="0"/>
              <a:t>57 When the even was come, there came a rich man of </a:t>
            </a:r>
            <a:r>
              <a:rPr lang="en-US" dirty="0" err="1"/>
              <a:t>Arimathaea</a:t>
            </a:r>
            <a:r>
              <a:rPr lang="en-US" dirty="0"/>
              <a:t>, named Joseph, who also himself was Jesus' disciple: 58 He went to Pilate, and begged the body of Jesus. Then Pilate commanded the body to be delivered. 59 And when Joseph had taken the body, he wrapped it in a clean linen cloth, 60 And laid it in his own new tomb, which he had hewn out in the rock: and he rolled a great stone to the door of the </a:t>
            </a:r>
            <a:r>
              <a:rPr lang="en-US" dirty="0" err="1"/>
              <a:t>sepulchre</a:t>
            </a:r>
            <a:r>
              <a:rPr lang="en-US" dirty="0"/>
              <a:t>, and departed.</a:t>
            </a:r>
          </a:p>
          <a:p>
            <a:r>
              <a:rPr lang="en-US" b="1" dirty="0"/>
              <a:t>1 Corinthians 15:5-8 KJV </a:t>
            </a:r>
            <a:r>
              <a:rPr lang="en-US" b="0" dirty="0"/>
              <a:t>5 And that he was seen of Cephas, then of the twelve: 6 After that, he was seen of above five hundred brethren at once; of whom the greater part remain unto this present, but some are fallen asleep. 7 After that, he was seen of James; then of all the apostles. 8 And last of all he was seen of me also, as of one born out of due time.</a:t>
            </a:r>
          </a:p>
          <a:p>
            <a:r>
              <a:rPr lang="en-US" b="1" dirty="0"/>
              <a:t>Acts 1:3-8 NKJV </a:t>
            </a:r>
            <a:r>
              <a:rPr lang="en-US" b="0" dirty="0"/>
              <a:t>3 to whom He also presented Himself alive after His suffering by many infallible proofs, </a:t>
            </a:r>
            <a:r>
              <a:rPr lang="en-US" b="1" dirty="0"/>
              <a:t>being seen by them</a:t>
            </a:r>
            <a:r>
              <a:rPr lang="en-US" b="1" u="sng" dirty="0"/>
              <a:t> during forty days </a:t>
            </a:r>
            <a:r>
              <a:rPr lang="en-US" b="0" dirty="0"/>
              <a:t>and speaking of the things pertaining to the kingdom of God. 4 And being assembled together with them, He commanded them not to depart from Jerusalem, but to wait for the Promise of the Father, "which," He said, "you have heard from Me; 5 "for John truly baptized with water, but you shall be baptized with the Holy Spirit not many days from now." 6 Therefore, when they had come together, they asked Him, saying, "Lord, will You at this time restore the kingdom to Israel?" 7 And He said to them, "It is not for you to know times or seasons which the Father has put in His own authority. 8 "But you shall receive power when the Holy Spirit has come upon you; </a:t>
            </a:r>
            <a:r>
              <a:rPr lang="en-US" b="1" dirty="0"/>
              <a:t>and you shall be witnesses to Me in Jerusalem, and in all Judea and Samaria, and to the end of the earth</a:t>
            </a:r>
            <a:r>
              <a:rPr lang="en-US" b="0" dirty="0"/>
              <a:t>.“</a:t>
            </a:r>
          </a:p>
          <a:p>
            <a:r>
              <a:rPr lang="en-US" b="1" dirty="0"/>
              <a:t>Acts 2:32 N</a:t>
            </a:r>
            <a:r>
              <a:rPr lang="en-US" b="0" dirty="0"/>
              <a:t>KJV 32 "This Jesus God has raised up, </a:t>
            </a:r>
            <a:r>
              <a:rPr lang="en-US" b="1" dirty="0"/>
              <a:t>of which we are all witnesses</a:t>
            </a:r>
            <a:r>
              <a:rPr lang="en-US" b="0" dirty="0"/>
              <a:t>.</a:t>
            </a:r>
          </a:p>
          <a:p>
            <a:r>
              <a:rPr lang="en-US" b="1" dirty="0"/>
              <a:t>Matthew 28:1-8 NKJV </a:t>
            </a:r>
            <a:r>
              <a:rPr lang="en-US" b="0" dirty="0"/>
              <a:t>1 Now after the Sabbath, as the first day of the week began to dawn, Mary Magdalene and the other Mary came to see the tomb. 2 And behold, there was a great earthquake; for an angel of the Lord descended from heaven, and came and rolled back the stone from the door, and sat on it. 3 His countenance was like lightning, and his clothing as white as snow. 4 And the guards shook for fear of him, and became like dead men. 5 But the angel answered and said to the women, "Do not be afraid, for I know that you seek Jesus who was crucified. </a:t>
            </a:r>
            <a:r>
              <a:rPr lang="en-US" b="1" dirty="0"/>
              <a:t>6 "He is not here; for He is risen, as He said. Come, see the place where the Lord lay. 7 "And go quickly and tell His disciples that He is risen from the dead, and indeed He is going before you into Galilee; there you will see Him. Behold, I have told you." </a:t>
            </a:r>
            <a:r>
              <a:rPr lang="en-US" b="0" dirty="0"/>
              <a:t>8 So they went out quickly from the tomb with fear and great joy, and ran to bring His disciples word.</a:t>
            </a:r>
          </a:p>
          <a:p>
            <a:r>
              <a:rPr lang="en-US" b="1" dirty="0"/>
              <a:t>1 John 1:1-4 NKJV </a:t>
            </a:r>
            <a:r>
              <a:rPr lang="en-US" b="0" dirty="0"/>
              <a:t>1 That which was from the beginning, which </a:t>
            </a:r>
            <a:r>
              <a:rPr lang="en-US" b="1" dirty="0"/>
              <a:t>we have heard</a:t>
            </a:r>
            <a:r>
              <a:rPr lang="en-US" b="0" dirty="0"/>
              <a:t>, which </a:t>
            </a:r>
            <a:r>
              <a:rPr lang="en-US" b="1" dirty="0"/>
              <a:t>we have seen with our eyes, which we have looked upon, and our hands have handled</a:t>
            </a:r>
            <a:r>
              <a:rPr lang="en-US" b="0" dirty="0"/>
              <a:t>, concerning the Word of life-- 2 the life was manifested, </a:t>
            </a:r>
            <a:r>
              <a:rPr lang="en-US" b="1" dirty="0"/>
              <a:t>and we have seen, and bear witness, and declare to you that eternal life which was with the Father and was manifested to us-- 3 that which we have seen and heard we declare to you, </a:t>
            </a:r>
            <a:r>
              <a:rPr lang="en-US" b="0" dirty="0"/>
              <a:t>that you also may have fellowship with us; and truly our fellowship is with the Father and with His Son Jesus Christ. 4 And these things we write to you that your joy may be full.</a:t>
            </a:r>
          </a:p>
        </p:txBody>
      </p:sp>
      <p:sp>
        <p:nvSpPr>
          <p:cNvPr id="4" name="Slide Number Placeholder 3"/>
          <p:cNvSpPr>
            <a:spLocks noGrp="1"/>
          </p:cNvSpPr>
          <p:nvPr>
            <p:ph type="sldNum" sz="quarter" idx="5"/>
          </p:nvPr>
        </p:nvSpPr>
        <p:spPr/>
        <p:txBody>
          <a:bodyPr/>
          <a:lstStyle/>
          <a:p>
            <a:fld id="{04D6A392-BDB4-40A4-9461-CAE874020C57}" type="slidenum">
              <a:rPr lang="en-US" smtClean="0"/>
              <a:t>3</a:t>
            </a:fld>
            <a:endParaRPr lang="en-US"/>
          </a:p>
        </p:txBody>
      </p:sp>
      <p:sp>
        <p:nvSpPr>
          <p:cNvPr id="5" name="Date Placeholder 4">
            <a:extLst>
              <a:ext uri="{FF2B5EF4-FFF2-40B4-BE49-F238E27FC236}">
                <a16:creationId xmlns:a16="http://schemas.microsoft.com/office/drawing/2014/main" id="{AC26F79B-AF29-4CC4-A620-6F59FD8EF0B6}"/>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2416656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7"/>
            <a:ext cx="7313506" cy="5278359"/>
          </a:xfrm>
        </p:spPr>
        <p:txBody>
          <a:bodyPr/>
          <a:lstStyle/>
          <a:p>
            <a:r>
              <a:rPr lang="en-US" b="1" dirty="0"/>
              <a:t>Psalms 16:8-11 KJV </a:t>
            </a:r>
            <a:r>
              <a:rPr lang="en-US" dirty="0"/>
              <a:t>8 I have set the LORD always before me: because he is at my right hand, I shall not be moved. 9 Therefore my heart is glad, and my glory </a:t>
            </a:r>
            <a:r>
              <a:rPr lang="en-US" dirty="0" err="1"/>
              <a:t>rejoiceth</a:t>
            </a:r>
            <a:r>
              <a:rPr lang="en-US" dirty="0"/>
              <a:t>: my flesh also shall rest in hope. 10 For thou wilt not leave my soul in hell; neither wilt thou suffer thine Holy One to see corruption. 11 Thou wilt shew me the path of life: in thy presence is fulness of joy; at thy right hand there are pleasures for evermore. (</a:t>
            </a:r>
            <a:r>
              <a:rPr lang="en-US" dirty="0" err="1"/>
              <a:t>cf</a:t>
            </a:r>
            <a:r>
              <a:rPr lang="en-US" dirty="0"/>
              <a:t>, Acts 2:25-28)</a:t>
            </a:r>
            <a:endParaRPr lang="en-US" b="1" dirty="0"/>
          </a:p>
          <a:p>
            <a:r>
              <a:rPr lang="en-US" b="1" dirty="0"/>
              <a:t>Acts 2:25-28 ASV </a:t>
            </a:r>
            <a:r>
              <a:rPr lang="en-US" b="0" dirty="0"/>
              <a:t>25 For David saith concerning him, I beheld the Lord always before my face; For he is on my right hand, that I should not be moved: 26 Therefore my heart was glad, and my tongue rejoiced; Moreover my flesh also shall dwell in hope: 27 Because thou wilt not leave my soul unto Hades, Neither wilt thou give thy Holy One to see corruption. 28 Thou </a:t>
            </a:r>
            <a:r>
              <a:rPr lang="en-US" b="0" dirty="0" err="1"/>
              <a:t>madest</a:t>
            </a:r>
            <a:r>
              <a:rPr lang="en-US" b="0" dirty="0"/>
              <a:t> known unto me the ways of life; Thou shalt make me full of gladness with thy countenance.</a:t>
            </a:r>
          </a:p>
          <a:p>
            <a:r>
              <a:rPr lang="en-US" b="1" dirty="0"/>
              <a:t>Isaiah 53 (cf. Acts 8:30-35 ASV </a:t>
            </a:r>
            <a:r>
              <a:rPr lang="en-US" b="0" dirty="0"/>
              <a:t>30 And Philip ran to him, and heard him reading Isaiah the prophet, and said, </a:t>
            </a:r>
            <a:r>
              <a:rPr lang="en-US" b="0" dirty="0" err="1"/>
              <a:t>Understandest</a:t>
            </a:r>
            <a:r>
              <a:rPr lang="en-US" b="0" dirty="0"/>
              <a:t> thou what thou </a:t>
            </a:r>
            <a:r>
              <a:rPr lang="en-US" b="0" dirty="0" err="1"/>
              <a:t>readest</a:t>
            </a:r>
            <a:r>
              <a:rPr lang="en-US" b="0" dirty="0"/>
              <a:t>? 31 And he said, How can I, except some one shall guide me? And he besought Philip to come up and sit with him. 32 Now the passage of the Scripture which he was reading was this, He was led as a sheep to the slaughter; And as a lamb before his shearer is dumb, So he </a:t>
            </a:r>
            <a:r>
              <a:rPr lang="en-US" b="0" dirty="0" err="1"/>
              <a:t>openeth</a:t>
            </a:r>
            <a:r>
              <a:rPr lang="en-US" b="0" dirty="0"/>
              <a:t> not his mouth: 33 In his humiliation his judgment was taken away: His generation who shall declare? For his life is taken from the earth. 34 And the eunuch answered Philip, and said, I pray thee, of whom </a:t>
            </a:r>
            <a:r>
              <a:rPr lang="en-US" b="0" dirty="0" err="1"/>
              <a:t>speaketh</a:t>
            </a:r>
            <a:r>
              <a:rPr lang="en-US" b="0" dirty="0"/>
              <a:t> the prophet this? of himself, or of some other? 35 And Philip opened his mouth, and beginning from this Scripture, preached unto him Jesus.)</a:t>
            </a:r>
            <a:endParaRPr lang="en-US" b="1" dirty="0"/>
          </a:p>
          <a:p>
            <a:r>
              <a:rPr lang="en-US" b="1" dirty="0"/>
              <a:t>Matthew 27:62-66 KJV </a:t>
            </a:r>
            <a:r>
              <a:rPr lang="en-US" dirty="0"/>
              <a:t>62 Now the next day, that followed the day of the preparation, the chief priests and Pharisees came together unto Pilate, 63 Saying, Sir, we remember that that deceiver said, while he was yet alive, After three days I will rise again. 64 Command therefore that the </a:t>
            </a:r>
            <a:r>
              <a:rPr lang="en-US" dirty="0" err="1"/>
              <a:t>sepulchre</a:t>
            </a:r>
            <a:r>
              <a:rPr lang="en-US" dirty="0"/>
              <a:t> be made sure until the third day, lest his disciples come by night, and steal him away, and say unto the people, He is risen from the dead: so the last error shall be worse than the first. 65  Pilate said unto them, Ye have a watch: go your way, make it as sure as ye can. 66 So they went, and made the </a:t>
            </a:r>
            <a:r>
              <a:rPr lang="en-US" dirty="0" err="1"/>
              <a:t>sepulchre</a:t>
            </a:r>
            <a:r>
              <a:rPr lang="en-US" dirty="0"/>
              <a:t> sure, </a:t>
            </a:r>
            <a:r>
              <a:rPr lang="en-US" b="1" dirty="0"/>
              <a:t>sealing</a:t>
            </a:r>
            <a:r>
              <a:rPr lang="en-US" dirty="0"/>
              <a:t> the stone, and setting a watch.</a:t>
            </a:r>
          </a:p>
          <a:p>
            <a:r>
              <a:rPr lang="en-US" b="1" u="sng" dirty="0"/>
              <a:t>Matthew Poole </a:t>
            </a:r>
            <a:r>
              <a:rPr lang="en-US" dirty="0"/>
              <a:t>- So they went, and made the </a:t>
            </a:r>
            <a:r>
              <a:rPr lang="en-US" dirty="0" err="1"/>
              <a:t>sepulchre</a:t>
            </a:r>
            <a:r>
              <a:rPr lang="en-US" dirty="0"/>
              <a:t> sure, sealing the stone, and setting a watch. Vain men! As if the same power that was necessary to raise and quicken the dead could not also remove the stone, and break through the watch which they had set. But by this their excessive care and diligence, instead of preventing Christ's resurrection, as they intended, they have confirmed the truth and belief of it to all the world. So doth God take the wise in their own craftiness, and turn their wisdom into foolishness, that he may set his King upon his holy hill of Zion. (</a:t>
            </a:r>
            <a:r>
              <a:rPr lang="en-US" b="1" dirty="0"/>
              <a:t>Job 5:13; 1 Cor 3:19</a:t>
            </a:r>
            <a:r>
              <a:rPr lang="en-US" dirty="0"/>
              <a:t>)</a:t>
            </a:r>
          </a:p>
          <a:p>
            <a:r>
              <a:rPr lang="en-US" b="1" dirty="0"/>
              <a:t>Luke 24:1-8 KJV </a:t>
            </a:r>
            <a:r>
              <a:rPr lang="en-US" dirty="0"/>
              <a:t>1 Now upon the first day of the week, very early in the morning, they came unto the </a:t>
            </a:r>
            <a:r>
              <a:rPr lang="en-US" dirty="0" err="1"/>
              <a:t>sepulchre</a:t>
            </a:r>
            <a:r>
              <a:rPr lang="en-US" dirty="0"/>
              <a:t>, bringing the spices which they had prepared, and certain others with them. 2 And they found the stone rolled away from the </a:t>
            </a:r>
            <a:r>
              <a:rPr lang="en-US" dirty="0" err="1"/>
              <a:t>sepulchre</a:t>
            </a:r>
            <a:r>
              <a:rPr lang="en-US" dirty="0"/>
              <a:t>. 3 And they entered in, and found not the body of the Lord Jesus. 4 And it came to pass, as they were much perplexed thereabout, behold, two men stood by them in shining garments: 5 And as they were afraid, and bowed down their faces to the earth, they said unto them, Why seek ye the living among the dead? 6 He is not here, </a:t>
            </a:r>
            <a:r>
              <a:rPr lang="en-US" b="1" dirty="0"/>
              <a:t>but is risen</a:t>
            </a:r>
            <a:r>
              <a:rPr lang="en-US" dirty="0"/>
              <a:t>: remember how he spake unto you when he was yet in Galilee, 7 Saying, The Son of man must be delivered into the hands of sinful men, and be crucified, and the third day </a:t>
            </a:r>
            <a:r>
              <a:rPr lang="en-US" b="1" dirty="0"/>
              <a:t>rise again</a:t>
            </a:r>
            <a:r>
              <a:rPr lang="en-US" dirty="0"/>
              <a:t>. 8 And they remembered his words,</a:t>
            </a:r>
          </a:p>
          <a:p>
            <a:r>
              <a:rPr lang="en-US" b="1" dirty="0"/>
              <a:t>John 5:35-40 KJV </a:t>
            </a:r>
            <a:r>
              <a:rPr lang="en-US" b="0" dirty="0"/>
              <a:t>He was a burning and a shining light: and ye were willing for a season to rejoice in his light. 36 But I have greater witness than that of John: for the works which the Father hath given me to finish, the same works that I do, bear witness of me, that the Father hath sent me. 37 And the Father himself, which hath sent me, hath borne witness of me. Ye have neither heard his voice at any time, nor seen his shape. 38 And ye have not his word abiding in you: for whom he hath sent, him ye believe not. </a:t>
            </a:r>
            <a:r>
              <a:rPr lang="en-US" b="1" dirty="0"/>
              <a:t>39 Search the scriptures; for in them ye think ye have eternal life: and they are they which testify of me. 40 And ye will not come to me, that ye might have life.</a:t>
            </a:r>
          </a:p>
          <a:p>
            <a:r>
              <a:rPr lang="en-US" b="1" dirty="0"/>
              <a:t>Acts 17:11 KJV </a:t>
            </a:r>
            <a:r>
              <a:rPr lang="en-US" b="0" dirty="0"/>
              <a:t>11 These were more noble than those in Thessalonica, in that they received the word with all readiness of mind, and searched the scriptures daily, whether those things were so.</a:t>
            </a:r>
          </a:p>
          <a:p>
            <a:r>
              <a:rPr lang="en-US" b="1" dirty="0"/>
              <a:t>John 15:26-27 KJV </a:t>
            </a:r>
            <a:r>
              <a:rPr lang="en-US" b="0" dirty="0"/>
              <a:t>26 But when the Comforter is come, whom I will send unto you from the Father, even the Spirit of truth, which </a:t>
            </a:r>
            <a:r>
              <a:rPr lang="en-US" b="0" dirty="0" err="1"/>
              <a:t>proceedeth</a:t>
            </a:r>
            <a:r>
              <a:rPr lang="en-US" b="0" dirty="0"/>
              <a:t> from the Father, </a:t>
            </a:r>
            <a:r>
              <a:rPr lang="en-US" b="1" dirty="0"/>
              <a:t>he shall testify of me</a:t>
            </a:r>
            <a:r>
              <a:rPr lang="en-US" b="0" dirty="0"/>
              <a:t>: 27 And ye also shall bear witness, because ye have been with me from the beginning.</a:t>
            </a:r>
          </a:p>
          <a:p>
            <a:r>
              <a:rPr lang="en-US" b="1" dirty="0"/>
              <a:t>Luke 24:10-27 KJV 10</a:t>
            </a:r>
            <a:r>
              <a:rPr lang="en-US" b="0" dirty="0"/>
              <a:t>  It was Mary Magdalene, and Joanna, and Mary the mother of James, and other women that were with them, which told these things unto the apostles. </a:t>
            </a:r>
            <a:r>
              <a:rPr lang="en-US" b="1" dirty="0"/>
              <a:t>11</a:t>
            </a:r>
            <a:r>
              <a:rPr lang="en-US" b="0" dirty="0"/>
              <a:t> And their words seemed to them as idle tales, and they believed them not. </a:t>
            </a:r>
            <a:r>
              <a:rPr lang="en-US" b="1" dirty="0"/>
              <a:t>12</a:t>
            </a:r>
            <a:r>
              <a:rPr lang="en-US" b="0" dirty="0"/>
              <a:t> Then arose Peter, and ran unto the </a:t>
            </a:r>
            <a:r>
              <a:rPr lang="en-US" b="0" dirty="0" err="1"/>
              <a:t>sepulchre</a:t>
            </a:r>
            <a:r>
              <a:rPr lang="en-US" b="0" dirty="0"/>
              <a:t>; and stooping down, he beheld the linen clothes laid by themselves, and departed, wondering in himself at that which was come to pass. </a:t>
            </a:r>
            <a:r>
              <a:rPr lang="en-US" b="1" dirty="0"/>
              <a:t>13</a:t>
            </a:r>
            <a:r>
              <a:rPr lang="en-US" b="0" dirty="0"/>
              <a:t> And, behold, two of them went that same day to a village called Emmaus, which was from Jerusalem about threescore furlongs. </a:t>
            </a:r>
            <a:r>
              <a:rPr lang="en-US" b="1" dirty="0"/>
              <a:t>14</a:t>
            </a:r>
            <a:r>
              <a:rPr lang="en-US" b="0" dirty="0"/>
              <a:t> And they talked together of all these things which had happened. 15 And it came to pass, that, while they communed together and reasoned, Jesus himself drew near, and went with them.</a:t>
            </a:r>
            <a:r>
              <a:rPr lang="en-US" b="1" dirty="0"/>
              <a:t> 16 </a:t>
            </a:r>
            <a:r>
              <a:rPr lang="en-US" b="0" dirty="0"/>
              <a:t>But their eyes were holden that they should not know him. </a:t>
            </a:r>
            <a:r>
              <a:rPr lang="en-US" b="1" dirty="0"/>
              <a:t>17 </a:t>
            </a:r>
            <a:r>
              <a:rPr lang="en-US" b="0" dirty="0"/>
              <a:t>And he said unto them, What manner of communications are these that ye have one to another, as ye walk, and are sad? </a:t>
            </a:r>
            <a:r>
              <a:rPr lang="en-US" b="1" dirty="0"/>
              <a:t>18</a:t>
            </a:r>
            <a:r>
              <a:rPr lang="en-US" b="0" dirty="0"/>
              <a:t> And the one of them, whose name was Cleopas, answering said unto him, Art thou only a stranger in Jerusalem, and hast not known the things which are come to pass there in these days?</a:t>
            </a:r>
            <a:r>
              <a:rPr lang="en-US" b="1" dirty="0"/>
              <a:t> 19 </a:t>
            </a:r>
            <a:r>
              <a:rPr lang="en-US" b="0" dirty="0"/>
              <a:t>And he said unto them, What things? And they said unto him, Concerning Jesus of Nazareth, which was a prophet mighty in deed and word before God and all the people: </a:t>
            </a:r>
            <a:r>
              <a:rPr lang="en-US" b="1" dirty="0"/>
              <a:t>20</a:t>
            </a:r>
            <a:r>
              <a:rPr lang="en-US" b="0" dirty="0"/>
              <a:t> And how the chief priests and our rulers delivered him to be condemned to death, and have crucified him. </a:t>
            </a:r>
            <a:r>
              <a:rPr lang="en-US" b="1" dirty="0"/>
              <a:t>21</a:t>
            </a:r>
            <a:r>
              <a:rPr lang="en-US" b="0" dirty="0"/>
              <a:t> But we trusted that it had been he which should have redeemed Israel: and beside all this, to day is the third day since these things were done.</a:t>
            </a:r>
            <a:r>
              <a:rPr lang="en-US" b="1" dirty="0"/>
              <a:t> 22 </a:t>
            </a:r>
            <a:r>
              <a:rPr lang="en-US" b="0" dirty="0"/>
              <a:t>Yea, and certain women also of our company made us astonished, which were early at the </a:t>
            </a:r>
            <a:r>
              <a:rPr lang="en-US" b="0" dirty="0" err="1"/>
              <a:t>sepulchre</a:t>
            </a:r>
            <a:r>
              <a:rPr lang="en-US" b="0" dirty="0"/>
              <a:t>;</a:t>
            </a:r>
            <a:r>
              <a:rPr lang="en-US" b="1" dirty="0"/>
              <a:t> 23 </a:t>
            </a:r>
            <a:r>
              <a:rPr lang="en-US" b="0" dirty="0"/>
              <a:t>And when they found not his body, they came, saying, that they had also seen a vision of angels, which said that he was alive. </a:t>
            </a:r>
            <a:r>
              <a:rPr lang="en-US" b="1" dirty="0"/>
              <a:t>24</a:t>
            </a:r>
            <a:r>
              <a:rPr lang="en-US" b="0" dirty="0"/>
              <a:t> And certain of them which were with us went to the </a:t>
            </a:r>
            <a:r>
              <a:rPr lang="en-US" b="0" dirty="0" err="1"/>
              <a:t>sepulchre</a:t>
            </a:r>
            <a:r>
              <a:rPr lang="en-US" b="0" dirty="0"/>
              <a:t>, and found it even so as the women had said: but him they saw not.</a:t>
            </a:r>
            <a:r>
              <a:rPr lang="en-US" b="1" dirty="0"/>
              <a:t> 25 </a:t>
            </a:r>
            <a:r>
              <a:rPr lang="en-US" b="0" dirty="0"/>
              <a:t>Then he said unto them, O fools, and slow of heart to believe all that the prophets have spoken: 26 Ought not Christ to have suffered these things, and to enter into his glory? </a:t>
            </a:r>
            <a:r>
              <a:rPr lang="en-US" b="1" dirty="0"/>
              <a:t>27 And beginning at Moses and all the prophets, he expounded unto them in all the scriptures the things concerning himself.</a:t>
            </a:r>
          </a:p>
        </p:txBody>
      </p:sp>
      <p:sp>
        <p:nvSpPr>
          <p:cNvPr id="4" name="Slide Number Placeholder 3"/>
          <p:cNvSpPr>
            <a:spLocks noGrp="1"/>
          </p:cNvSpPr>
          <p:nvPr>
            <p:ph type="sldNum" sz="quarter" idx="5"/>
          </p:nvPr>
        </p:nvSpPr>
        <p:spPr/>
        <p:txBody>
          <a:bodyPr/>
          <a:lstStyle/>
          <a:p>
            <a:fld id="{04D6A392-BDB4-40A4-9461-CAE874020C57}" type="slidenum">
              <a:rPr lang="en-US" smtClean="0"/>
              <a:t>4</a:t>
            </a:fld>
            <a:endParaRPr lang="en-US"/>
          </a:p>
        </p:txBody>
      </p:sp>
      <p:sp>
        <p:nvSpPr>
          <p:cNvPr id="5" name="Date Placeholder 4">
            <a:extLst>
              <a:ext uri="{FF2B5EF4-FFF2-40B4-BE49-F238E27FC236}">
                <a16:creationId xmlns:a16="http://schemas.microsoft.com/office/drawing/2014/main" id="{A70EB89C-0698-4E48-B680-85CADB861B5F}"/>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2788443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5457"/>
            <a:ext cx="7313507" cy="5274078"/>
          </a:xfrm>
        </p:spPr>
        <p:txBody>
          <a:bodyPr/>
          <a:lstStyle/>
          <a:p>
            <a:r>
              <a:rPr lang="en-US" b="1" dirty="0"/>
              <a:t>1 Corinthians 15:1-4 KJV 1</a:t>
            </a:r>
            <a:r>
              <a:rPr lang="en-US" dirty="0"/>
              <a:t> Moreover, brethren, I declare unto you the gospel which I preached unto you, which also ye have received, and wherein ye stand; </a:t>
            </a:r>
            <a:r>
              <a:rPr lang="en-US" b="1" dirty="0"/>
              <a:t>2</a:t>
            </a:r>
            <a:r>
              <a:rPr lang="en-US" dirty="0"/>
              <a:t> By which also ye are saved, if ye keep in memory what I preached unto you, unless ye have believed in vain.</a:t>
            </a:r>
            <a:r>
              <a:rPr lang="en-US" b="1" dirty="0"/>
              <a:t> 3 </a:t>
            </a:r>
            <a:r>
              <a:rPr lang="en-US" dirty="0"/>
              <a:t>For I delivered unto you first of all that which I also received, how that Christ died for our sins according to the scriptures;</a:t>
            </a:r>
            <a:r>
              <a:rPr lang="en-US" b="1" dirty="0"/>
              <a:t> 4 </a:t>
            </a:r>
            <a:r>
              <a:rPr lang="en-US" dirty="0"/>
              <a:t>And that he was buried, and that he rose again the third day according to the scriptures:</a:t>
            </a:r>
          </a:p>
          <a:p>
            <a:r>
              <a:rPr lang="en-US" b="1" dirty="0"/>
              <a:t>Ephesians 3:3-11 KJV</a:t>
            </a:r>
            <a:r>
              <a:rPr lang="en-US" b="0" dirty="0"/>
              <a:t> 3 </a:t>
            </a:r>
            <a:r>
              <a:rPr lang="en-US" dirty="0"/>
              <a:t>How that by revelation he made known unto me the mystery; (as I wrote afore in few words, </a:t>
            </a:r>
            <a:r>
              <a:rPr lang="en-US" b="1" dirty="0"/>
              <a:t>4 </a:t>
            </a:r>
            <a:r>
              <a:rPr lang="en-US" dirty="0"/>
              <a:t>Whereby, when ye read, ye may understand my knowledge in the mystery of Christ) </a:t>
            </a:r>
            <a:r>
              <a:rPr lang="en-US" b="1" dirty="0"/>
              <a:t>5</a:t>
            </a:r>
            <a:r>
              <a:rPr lang="en-US" dirty="0"/>
              <a:t> Which in other ages was not made known unto the sons of men, as it is now revealed unto his holy apostles and prophets by the Spirit; </a:t>
            </a:r>
            <a:r>
              <a:rPr lang="en-US" b="1" dirty="0"/>
              <a:t>6 </a:t>
            </a:r>
            <a:r>
              <a:rPr lang="en-US" dirty="0"/>
              <a:t>That the Gentiles should be </a:t>
            </a:r>
            <a:r>
              <a:rPr lang="en-US" dirty="0" err="1"/>
              <a:t>fellowheirs</a:t>
            </a:r>
            <a:r>
              <a:rPr lang="en-US" dirty="0"/>
              <a:t>, and of the same body, and partakers of his promise in Christ by the gospel: </a:t>
            </a:r>
            <a:r>
              <a:rPr lang="en-US" b="1" dirty="0"/>
              <a:t>7</a:t>
            </a:r>
            <a:r>
              <a:rPr lang="en-US" dirty="0"/>
              <a:t> Whereof I was made a minister, according to the gift of the grace of God given unto me by the effectual working of his power.</a:t>
            </a:r>
            <a:r>
              <a:rPr lang="en-US" b="1" dirty="0"/>
              <a:t> 8 </a:t>
            </a:r>
            <a:r>
              <a:rPr lang="en-US" dirty="0"/>
              <a:t>Unto me, who am less than the least of all saints, is this grace given, that I should preach among the Gentiles </a:t>
            </a:r>
            <a:r>
              <a:rPr lang="en-US" b="1" dirty="0"/>
              <a:t>the unsearchable riches of Christ</a:t>
            </a:r>
            <a:r>
              <a:rPr lang="en-US" dirty="0"/>
              <a:t>; </a:t>
            </a:r>
            <a:r>
              <a:rPr lang="en-US" b="1" dirty="0"/>
              <a:t>9</a:t>
            </a:r>
            <a:r>
              <a:rPr lang="en-US" dirty="0"/>
              <a:t> And to make all men see what is the fellowship of the mystery, which from the beginning of the world hath been hid in God, who created all things by Jesus Christ: </a:t>
            </a:r>
            <a:r>
              <a:rPr lang="en-US" b="1" dirty="0"/>
              <a:t>10</a:t>
            </a:r>
            <a:r>
              <a:rPr lang="en-US" dirty="0"/>
              <a:t> To the intent that now unto the principalities and powers in h</a:t>
            </a:r>
          </a:p>
          <a:p>
            <a:r>
              <a:rPr lang="en-US" dirty="0"/>
              <a:t>heavenly places might be known by the church the manifold wisdom of God, </a:t>
            </a:r>
            <a:r>
              <a:rPr lang="en-US" b="1" dirty="0"/>
              <a:t>11</a:t>
            </a:r>
            <a:r>
              <a:rPr lang="en-US" dirty="0"/>
              <a:t> According to the </a:t>
            </a:r>
            <a:r>
              <a:rPr lang="en-US" b="1" dirty="0"/>
              <a:t>eternal purpose which he purposed in Christ Jesus our Lord:</a:t>
            </a:r>
          </a:p>
          <a:p>
            <a:endParaRPr lang="en-US" b="1" dirty="0"/>
          </a:p>
          <a:p>
            <a:r>
              <a:rPr lang="en-US" b="1" dirty="0"/>
              <a:t>1 Cor 1:21 “</a:t>
            </a:r>
            <a:r>
              <a:rPr lang="en-US" b="1" i="1" dirty="0"/>
              <a:t>For seeing that in the wisdom of God the world through its wisdom knew not God, it was God’s good pleasure through the foolishness of the preaching to save them that believe</a:t>
            </a:r>
            <a:r>
              <a:rPr lang="en-US" b="1" dirty="0"/>
              <a:t>”</a:t>
            </a:r>
          </a:p>
          <a:p>
            <a:pPr algn="l"/>
            <a:r>
              <a:rPr lang="en-US" b="1" dirty="0"/>
              <a:t>1 Cor 2:2 </a:t>
            </a:r>
            <a:r>
              <a:rPr lang="en-US" dirty="0"/>
              <a:t>For I determined not to know any thing among you, save Jesus Christ, and him crucified. </a:t>
            </a:r>
          </a:p>
          <a:p>
            <a:pPr algn="l"/>
            <a:endParaRPr lang="en-US" dirty="0"/>
          </a:p>
          <a:p>
            <a:pPr algn="l"/>
            <a:r>
              <a:rPr lang="en-US" b="1" dirty="0"/>
              <a:t>Rom 1:16 KJV </a:t>
            </a:r>
            <a:r>
              <a:rPr lang="en-US" b="0" dirty="0"/>
              <a:t>“For I am not ashamed of the gospel: for it is the power of God unto salvation to every one that believeth; to the Jew first, and also to the Greek” 17 “For therein is revealed a righteousness of God from faith unto faith: as it is written, But the righteous shall live by faith”</a:t>
            </a:r>
          </a:p>
        </p:txBody>
      </p:sp>
      <p:sp>
        <p:nvSpPr>
          <p:cNvPr id="4" name="Slide Number Placeholder 3"/>
          <p:cNvSpPr>
            <a:spLocks noGrp="1"/>
          </p:cNvSpPr>
          <p:nvPr>
            <p:ph type="sldNum" sz="quarter" idx="5"/>
          </p:nvPr>
        </p:nvSpPr>
        <p:spPr/>
        <p:txBody>
          <a:bodyPr/>
          <a:lstStyle/>
          <a:p>
            <a:fld id="{04D6A392-BDB4-40A4-9461-CAE874020C57}" type="slidenum">
              <a:rPr lang="en-US" smtClean="0"/>
              <a:t>5</a:t>
            </a:fld>
            <a:endParaRPr lang="en-US"/>
          </a:p>
        </p:txBody>
      </p:sp>
      <p:sp>
        <p:nvSpPr>
          <p:cNvPr id="5" name="Date Placeholder 4">
            <a:extLst>
              <a:ext uri="{FF2B5EF4-FFF2-40B4-BE49-F238E27FC236}">
                <a16:creationId xmlns:a16="http://schemas.microsoft.com/office/drawing/2014/main" id="{B30F908D-5CE6-4C57-A9E3-A8D236F70658}"/>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2992208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162800" cy="4559935"/>
          </a:xfrm>
        </p:spPr>
        <p:txBody>
          <a:bodyPr/>
          <a:lstStyle/>
          <a:p>
            <a:r>
              <a:rPr lang="en-US" b="1" dirty="0"/>
              <a:t>Romans 10:17 KJV </a:t>
            </a:r>
            <a:r>
              <a:rPr lang="en-US" dirty="0"/>
              <a:t>17 So then </a:t>
            </a:r>
            <a:r>
              <a:rPr lang="en-US" b="1" dirty="0"/>
              <a:t>faith</a:t>
            </a:r>
            <a:r>
              <a:rPr lang="en-US" dirty="0"/>
              <a:t> cometh by hearing, and hearing by the word of God.</a:t>
            </a:r>
          </a:p>
          <a:p>
            <a:r>
              <a:rPr lang="en-US" b="1" dirty="0"/>
              <a:t>Ephesians 2:8 KJV</a:t>
            </a:r>
            <a:r>
              <a:rPr lang="en-US" dirty="0"/>
              <a:t> 8 For by grace are ye saved through </a:t>
            </a:r>
            <a:r>
              <a:rPr lang="en-US" b="1" dirty="0"/>
              <a:t>faith</a:t>
            </a:r>
            <a:r>
              <a:rPr lang="en-US" dirty="0"/>
              <a:t>; and that not of yourselves: it is the gift of God:</a:t>
            </a:r>
          </a:p>
          <a:p>
            <a:r>
              <a:rPr lang="en-US" b="1" dirty="0"/>
              <a:t>Ephesians 3:17 KJV </a:t>
            </a:r>
            <a:r>
              <a:rPr lang="en-US" dirty="0"/>
              <a:t>17 That Christ may dwell in your hearts </a:t>
            </a:r>
            <a:r>
              <a:rPr lang="en-US" b="1" dirty="0"/>
              <a:t>by faith</a:t>
            </a:r>
            <a:r>
              <a:rPr lang="en-US" dirty="0"/>
              <a:t>; that ye, being rooted and grounded in love,</a:t>
            </a:r>
          </a:p>
          <a:p>
            <a:r>
              <a:rPr lang="en-US" b="1" dirty="0"/>
              <a:t>Hebrews 6:12 KJV </a:t>
            </a:r>
            <a:r>
              <a:rPr lang="en-US" dirty="0"/>
              <a:t>12 That ye be not slothful, but followers of them who through faith and patience inherit the promises.</a:t>
            </a:r>
          </a:p>
          <a:p>
            <a:r>
              <a:rPr lang="en-US" b="1" dirty="0"/>
              <a:t>Hebrews 11:6 KJV </a:t>
            </a:r>
            <a:r>
              <a:rPr lang="en-US" dirty="0"/>
              <a:t>6 But without faith it is impossible to please him: for he that cometh to God must believe that he is, and that he is a rewarder of them that diligently seek him.</a:t>
            </a:r>
          </a:p>
          <a:p>
            <a:r>
              <a:rPr lang="en-US" b="1" dirty="0"/>
              <a:t>2 Timothy 4:6-8 KJV </a:t>
            </a:r>
            <a:r>
              <a:rPr lang="en-US" dirty="0"/>
              <a:t>6 For I am now ready to be offered, and the time of my departure is at hand. 7 I have fought a good fight, I have finished my course, I have kept the faith: 8 Henceforth there is laid up for me a crown of righteousness, which the Lord, the righteous judge, shall give me at that day: and not to me only, but unto all them also that love his appearing.</a:t>
            </a:r>
          </a:p>
          <a:p>
            <a:r>
              <a:rPr lang="en-US" b="1" dirty="0"/>
              <a:t>Revelation 2:10-13 KJV </a:t>
            </a:r>
            <a:r>
              <a:rPr lang="en-US" dirty="0"/>
              <a:t>10 Fear none of those things which thou shalt suffer: behold, the devil shall cast some of you into prison, that ye may be tried; and ye shall have tribulation ten days: be thou faithful unto death, and I will give thee a crown of life. 11 He that hath an ear, let him hear what the Spirit saith unto the churches; He that </a:t>
            </a:r>
            <a:r>
              <a:rPr lang="en-US" dirty="0" err="1"/>
              <a:t>overcometh</a:t>
            </a:r>
            <a:r>
              <a:rPr lang="en-US" dirty="0"/>
              <a:t> shall not be hurt of the second death. 12 And to the angel of the church in Pergamos write; These things saith he which hath the sharp sword with two edges; 13 I know thy works, and where thou dwellest, even where Satan's seat is: and thou </a:t>
            </a:r>
            <a:r>
              <a:rPr lang="en-US" dirty="0" err="1"/>
              <a:t>holdest</a:t>
            </a:r>
            <a:r>
              <a:rPr lang="en-US" dirty="0"/>
              <a:t> fast my name, and hast not denied my faith, even in those days wherein </a:t>
            </a:r>
            <a:r>
              <a:rPr lang="en-US" b="1" dirty="0"/>
              <a:t>Antipas was my faithful martyr</a:t>
            </a:r>
            <a:r>
              <a:rPr lang="en-US" dirty="0"/>
              <a:t>, who was slain among you, where Satan dwelleth.</a:t>
            </a:r>
          </a:p>
        </p:txBody>
      </p:sp>
      <p:sp>
        <p:nvSpPr>
          <p:cNvPr id="4" name="Slide Number Placeholder 3"/>
          <p:cNvSpPr>
            <a:spLocks noGrp="1"/>
          </p:cNvSpPr>
          <p:nvPr>
            <p:ph type="sldNum" sz="quarter" idx="5"/>
          </p:nvPr>
        </p:nvSpPr>
        <p:spPr/>
        <p:txBody>
          <a:bodyPr/>
          <a:lstStyle/>
          <a:p>
            <a:fld id="{04D6A392-BDB4-40A4-9461-CAE874020C57}" type="slidenum">
              <a:rPr lang="en-US" smtClean="0"/>
              <a:t>6</a:t>
            </a:fld>
            <a:endParaRPr lang="en-US"/>
          </a:p>
        </p:txBody>
      </p:sp>
      <p:sp>
        <p:nvSpPr>
          <p:cNvPr id="5" name="Date Placeholder 4">
            <a:extLst>
              <a:ext uri="{FF2B5EF4-FFF2-40B4-BE49-F238E27FC236}">
                <a16:creationId xmlns:a16="http://schemas.microsoft.com/office/drawing/2014/main" id="{C9FD77DD-2FF9-4987-A35F-297712BC41A0}"/>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1467321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r>
              <a:rPr lang="en-US" b="1" dirty="0"/>
              <a:t>John 14:1-3 KJV </a:t>
            </a:r>
            <a:r>
              <a:rPr lang="en-US" dirty="0"/>
              <a:t>1 Let not your heart be troubled: ye believe in God, believe also in me. 2 In my Father's house are many mansions: if it were not so, I would have told you. I go to prepare a place for you. 3 And if I go and prepare a place for you, I will come again, and receive you unto myself; that where I am, there ye may be also.</a:t>
            </a:r>
          </a:p>
          <a:p>
            <a:r>
              <a:rPr lang="en-US" b="1" dirty="0"/>
              <a:t>John 14:25-26 KJV </a:t>
            </a:r>
            <a:r>
              <a:rPr lang="en-US" dirty="0"/>
              <a:t>25 These things have I spoken unto you, being yet present with you. 26 But the Comforter, which is the Holy Ghost, whom the Father will send in my name, he shall teach you all things, and bring all things to your remembrance, whatsoever I have said unto you.</a:t>
            </a:r>
          </a:p>
          <a:p>
            <a:r>
              <a:rPr lang="en-US" b="1" dirty="0"/>
              <a:t>John 15:26-27 KJV </a:t>
            </a:r>
            <a:r>
              <a:rPr lang="en-US" dirty="0"/>
              <a:t>26 But when the Comforter is come, whom I will send unto you from the Father, even the Spirit of truth, which </a:t>
            </a:r>
            <a:r>
              <a:rPr lang="en-US" dirty="0" err="1"/>
              <a:t>proceedeth</a:t>
            </a:r>
            <a:r>
              <a:rPr lang="en-US" dirty="0"/>
              <a:t> from the Father, he shall testify of me: 27 And ye also shall bear witness, because ye have been with me from the beginning.</a:t>
            </a:r>
          </a:p>
          <a:p>
            <a:endParaRPr lang="en-US" b="1" dirty="0"/>
          </a:p>
          <a:p>
            <a:r>
              <a:rPr lang="en-US" b="1" dirty="0"/>
              <a:t>Acts 2:43 KJV</a:t>
            </a:r>
            <a:r>
              <a:rPr lang="en-US" b="0" dirty="0"/>
              <a:t> 43 </a:t>
            </a:r>
            <a:r>
              <a:rPr lang="en-US" dirty="0"/>
              <a:t>And fear came upon every soul: and many wonders and </a:t>
            </a:r>
            <a:r>
              <a:rPr lang="en-US" b="1" dirty="0"/>
              <a:t>signs were done by the apostles.</a:t>
            </a:r>
          </a:p>
          <a:p>
            <a:r>
              <a:rPr lang="en-US" b="1" dirty="0"/>
              <a:t>Acts 5:12 KJV </a:t>
            </a:r>
            <a:r>
              <a:rPr lang="en-US" b="0" dirty="0"/>
              <a:t>12 And by the hands of the apostles were many signs and wonders wrought among the people; (and they were all with one accord in Solomon's porch.</a:t>
            </a:r>
          </a:p>
          <a:p>
            <a:endParaRPr lang="en-US" b="1" dirty="0"/>
          </a:p>
          <a:p>
            <a:r>
              <a:rPr lang="en-US" b="1" dirty="0"/>
              <a:t>John 1:14 KJV 14 </a:t>
            </a:r>
            <a:r>
              <a:rPr lang="en-US" b="0" dirty="0"/>
              <a:t>And the Word was made flesh, and dwelt among us, (and we beheld his glory, the glory as of the only begotten of the Father,) full of grace and truth.</a:t>
            </a:r>
          </a:p>
          <a:p>
            <a:r>
              <a:rPr lang="en-US" b="1" dirty="0"/>
              <a:t>2 Peter 1:16-21 KJV 16</a:t>
            </a:r>
            <a:r>
              <a:rPr lang="en-US" b="0" dirty="0"/>
              <a:t> For we have not followed cunningly devised fables, when we made known unto you the power and coming of our Lord Jesus Christ, but were eyewitnesses of his majesty. </a:t>
            </a:r>
            <a:r>
              <a:rPr lang="en-US" b="1" dirty="0"/>
              <a:t>17</a:t>
            </a:r>
            <a:r>
              <a:rPr lang="en-US" b="0" dirty="0"/>
              <a:t> For he received from God the Father </a:t>
            </a:r>
            <a:r>
              <a:rPr lang="en-US" b="0" dirty="0" err="1"/>
              <a:t>honour</a:t>
            </a:r>
            <a:r>
              <a:rPr lang="en-US" b="0" dirty="0"/>
              <a:t> and glory, when there came such a voice to him from the excellent glory, This is my beloved Son, in whom I am well pleased. </a:t>
            </a:r>
            <a:r>
              <a:rPr lang="en-US" b="1" dirty="0"/>
              <a:t>18</a:t>
            </a:r>
            <a:r>
              <a:rPr lang="en-US" b="0" dirty="0"/>
              <a:t> And this voice which came from heaven we heard, when we were with him in the holy mount. </a:t>
            </a:r>
            <a:r>
              <a:rPr lang="en-US" b="1" dirty="0"/>
              <a:t>19</a:t>
            </a:r>
            <a:r>
              <a:rPr lang="en-US" b="0" dirty="0"/>
              <a:t> We have also a more sure word of prophecy; whereunto ye do well that ye take heed, as unto a light that shineth in a dark place, until the day dawn, and the day star arise in your hearts:</a:t>
            </a:r>
            <a:r>
              <a:rPr lang="en-US" b="1" dirty="0"/>
              <a:t> 20 </a:t>
            </a:r>
            <a:r>
              <a:rPr lang="en-US" b="0" dirty="0"/>
              <a:t>Knowing this first, that no prophecy of the scripture is of any private interpretation. </a:t>
            </a:r>
            <a:r>
              <a:rPr lang="en-US" b="1" dirty="0"/>
              <a:t>21 </a:t>
            </a:r>
            <a:r>
              <a:rPr lang="en-US" b="0" dirty="0"/>
              <a:t>For the prophecy came not in old time by the will of man: but holy men of God spake as they were moved by the Holy Ghost. {in old time: or, at any time}</a:t>
            </a:r>
            <a:endParaRPr lang="en-US" b="1" dirty="0"/>
          </a:p>
          <a:p>
            <a:r>
              <a:rPr lang="en-US" b="1" dirty="0"/>
              <a:t>1 John 1:1-5 KJV 1</a:t>
            </a:r>
            <a:r>
              <a:rPr lang="en-US" b="0" dirty="0"/>
              <a:t> That which was from the beginning, which we have heard, which we have seen with our eyes, which we have looked upon, and our hands have handled, of the Word of life; 2 (For the life was manifested, and we have seen it, and bear witness, and shew unto you that eternal life, which was with the Father, and was manifested unto us;) </a:t>
            </a:r>
            <a:r>
              <a:rPr lang="en-US" b="1" dirty="0"/>
              <a:t>3</a:t>
            </a:r>
            <a:r>
              <a:rPr lang="en-US" b="0" dirty="0"/>
              <a:t> That which we have seen and heard declare we unto you, that ye also may have fellowship with us: and truly our fellowship is with the Father, and with his Son Jesus Christ. </a:t>
            </a:r>
            <a:r>
              <a:rPr lang="en-US" b="1" dirty="0"/>
              <a:t>4</a:t>
            </a:r>
            <a:r>
              <a:rPr lang="en-US" b="0" dirty="0"/>
              <a:t> And these things write we unto you, that your joy may be full.</a:t>
            </a:r>
            <a:r>
              <a:rPr lang="en-US" b="1" dirty="0"/>
              <a:t> 5 </a:t>
            </a:r>
            <a:r>
              <a:rPr lang="en-US" b="0" dirty="0"/>
              <a:t>This then is the message which we have heard of him, and declare unto you, that God is light, and in him is no darkness at all.</a:t>
            </a:r>
            <a:endParaRPr lang="en-US" b="1" dirty="0"/>
          </a:p>
          <a:p>
            <a:r>
              <a:rPr lang="en-US" b="1" dirty="0"/>
              <a:t>1 John 4:12-15 KJV </a:t>
            </a:r>
            <a:r>
              <a:rPr lang="en-US" b="0" dirty="0"/>
              <a:t>12 No man hath seen God at any time. If we love one another, God dwelleth in us, and his love is perfected in us</a:t>
            </a:r>
            <a:r>
              <a:rPr lang="en-US" b="1" dirty="0"/>
              <a:t>. 13 </a:t>
            </a:r>
            <a:r>
              <a:rPr lang="en-US" b="0" dirty="0"/>
              <a:t>Hereby know we that we dwell in him, and he in us, because he hath given us of his Spirit. </a:t>
            </a:r>
            <a:r>
              <a:rPr lang="en-US" b="1" dirty="0"/>
              <a:t>14</a:t>
            </a:r>
            <a:r>
              <a:rPr lang="en-US" b="0" dirty="0"/>
              <a:t> </a:t>
            </a:r>
            <a:r>
              <a:rPr lang="en-US" b="1" dirty="0"/>
              <a:t>And we have seen and do testify that the Father sent the Son to be the </a:t>
            </a:r>
            <a:r>
              <a:rPr lang="en-US" b="1" dirty="0" err="1"/>
              <a:t>Saviour</a:t>
            </a:r>
            <a:r>
              <a:rPr lang="en-US" b="1" dirty="0"/>
              <a:t> of the world</a:t>
            </a:r>
            <a:r>
              <a:rPr lang="en-US" b="0" dirty="0"/>
              <a:t>.</a:t>
            </a:r>
            <a:r>
              <a:rPr lang="en-US" b="1" dirty="0"/>
              <a:t> 15 </a:t>
            </a:r>
            <a:r>
              <a:rPr lang="en-US" b="0" dirty="0"/>
              <a:t>Whosoever shall confess that Jesus is the Son of God, God dwelleth in him, and he in God.</a:t>
            </a:r>
          </a:p>
        </p:txBody>
      </p:sp>
      <p:sp>
        <p:nvSpPr>
          <p:cNvPr id="4" name="Slide Number Placeholder 3"/>
          <p:cNvSpPr>
            <a:spLocks noGrp="1"/>
          </p:cNvSpPr>
          <p:nvPr>
            <p:ph type="sldNum" sz="quarter" idx="5"/>
          </p:nvPr>
        </p:nvSpPr>
        <p:spPr/>
        <p:txBody>
          <a:bodyPr/>
          <a:lstStyle/>
          <a:p>
            <a:fld id="{04D6A392-BDB4-40A4-9461-CAE874020C57}" type="slidenum">
              <a:rPr lang="en-US" smtClean="0"/>
              <a:t>7</a:t>
            </a:fld>
            <a:endParaRPr lang="en-US"/>
          </a:p>
        </p:txBody>
      </p:sp>
      <p:sp>
        <p:nvSpPr>
          <p:cNvPr id="5" name="Date Placeholder 4">
            <a:extLst>
              <a:ext uri="{FF2B5EF4-FFF2-40B4-BE49-F238E27FC236}">
                <a16:creationId xmlns:a16="http://schemas.microsoft.com/office/drawing/2014/main" id="{B8A857A7-E3EE-45F5-A9B9-94A5DDCBB4EA}"/>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1593655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7"/>
            <a:ext cx="7313506" cy="5278359"/>
          </a:xfrm>
        </p:spPr>
        <p:txBody>
          <a:bodyPr/>
          <a:lstStyle/>
          <a:p>
            <a:r>
              <a:rPr lang="en-US" b="1" dirty="0">
                <a:latin typeface="+mj-lt"/>
              </a:rPr>
              <a:t>Romans 6:3-5 KJV 3  </a:t>
            </a:r>
            <a:r>
              <a:rPr lang="en-US" dirty="0">
                <a:latin typeface="+mj-lt"/>
              </a:rPr>
              <a:t>Know ye not, that so many of us as were baptized into Jesus Christ were baptized into his death? </a:t>
            </a:r>
            <a:r>
              <a:rPr lang="en-US" b="1" dirty="0">
                <a:latin typeface="+mj-lt"/>
              </a:rPr>
              <a:t>4</a:t>
            </a:r>
            <a:r>
              <a:rPr lang="en-US" dirty="0">
                <a:latin typeface="+mj-lt"/>
              </a:rPr>
              <a:t> Therefore we are buried with him by baptism into death: that like as Christ was </a:t>
            </a:r>
            <a:r>
              <a:rPr lang="en-US" b="1" dirty="0">
                <a:latin typeface="+mj-lt"/>
              </a:rPr>
              <a:t>raised up from the dead </a:t>
            </a:r>
            <a:r>
              <a:rPr lang="en-US" dirty="0">
                <a:latin typeface="+mj-lt"/>
              </a:rPr>
              <a:t>by the glory of the Father, even so we also should walk in newness of life. </a:t>
            </a:r>
            <a:r>
              <a:rPr lang="en-US" b="1" dirty="0">
                <a:latin typeface="+mj-lt"/>
              </a:rPr>
              <a:t>5</a:t>
            </a:r>
            <a:r>
              <a:rPr lang="en-US" dirty="0">
                <a:latin typeface="+mj-lt"/>
              </a:rPr>
              <a:t> For if we have been planted together in the likeness of his death, </a:t>
            </a:r>
            <a:r>
              <a:rPr lang="en-US" b="1" dirty="0">
                <a:latin typeface="+mj-lt"/>
              </a:rPr>
              <a:t>we shall be also in the likeness of his resurrection</a:t>
            </a:r>
            <a:r>
              <a:rPr lang="en-US" b="0" dirty="0">
                <a:latin typeface="+mj-lt"/>
              </a:rPr>
              <a:t>. </a:t>
            </a:r>
            <a:r>
              <a:rPr lang="en-US" b="1" dirty="0">
                <a:latin typeface="+mj-lt"/>
              </a:rPr>
              <a:t>6</a:t>
            </a:r>
            <a:r>
              <a:rPr lang="en-US" b="0" dirty="0">
                <a:latin typeface="+mj-lt"/>
              </a:rPr>
              <a:t> Knowing this, that our old man is crucified with him, that the body of sin might be destroyed, that henceforth we should not serve sin. </a:t>
            </a:r>
            <a:r>
              <a:rPr lang="en-US" b="1" dirty="0">
                <a:latin typeface="+mj-lt"/>
              </a:rPr>
              <a:t>7</a:t>
            </a:r>
            <a:r>
              <a:rPr lang="en-US" b="0" dirty="0">
                <a:latin typeface="+mj-lt"/>
              </a:rPr>
              <a:t> For he that is dead is freed from sin.</a:t>
            </a:r>
          </a:p>
          <a:p>
            <a:endParaRPr lang="en-US" b="0" dirty="0">
              <a:latin typeface="+mj-lt"/>
            </a:endParaRPr>
          </a:p>
          <a:p>
            <a:pPr algn="l"/>
            <a:r>
              <a:rPr lang="en-US" b="1" dirty="0">
                <a:latin typeface="+mj-lt"/>
              </a:rPr>
              <a:t>“The like figure whereunto even baptism doth also now save us (not the putting away of the filth of the flesh, but the answer of a good conscience toward God,) by the resurrection of Jesus Christ: (1 Pet. 3:21).</a:t>
            </a:r>
          </a:p>
        </p:txBody>
      </p:sp>
      <p:sp>
        <p:nvSpPr>
          <p:cNvPr id="4" name="Slide Number Placeholder 3"/>
          <p:cNvSpPr>
            <a:spLocks noGrp="1"/>
          </p:cNvSpPr>
          <p:nvPr>
            <p:ph type="sldNum" sz="quarter" idx="5"/>
          </p:nvPr>
        </p:nvSpPr>
        <p:spPr/>
        <p:txBody>
          <a:bodyPr/>
          <a:lstStyle/>
          <a:p>
            <a:fld id="{04D6A392-BDB4-40A4-9461-CAE874020C57}" type="slidenum">
              <a:rPr lang="en-US" smtClean="0"/>
              <a:t>8</a:t>
            </a:fld>
            <a:endParaRPr lang="en-US"/>
          </a:p>
        </p:txBody>
      </p:sp>
      <p:sp>
        <p:nvSpPr>
          <p:cNvPr id="5" name="Date Placeholder 4">
            <a:extLst>
              <a:ext uri="{FF2B5EF4-FFF2-40B4-BE49-F238E27FC236}">
                <a16:creationId xmlns:a16="http://schemas.microsoft.com/office/drawing/2014/main" id="{8E8D013E-B937-4CAE-A208-D46C1E3D888F}"/>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3960205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7"/>
            <a:ext cx="7313507" cy="5278359"/>
          </a:xfrm>
        </p:spPr>
        <p:txBody>
          <a:bodyPr/>
          <a:lstStyle/>
          <a:p>
            <a:r>
              <a:rPr lang="en-US" b="1" dirty="0">
                <a:latin typeface="+mj-lt"/>
              </a:rPr>
              <a:t>1 Corinthians 15:20-23 </a:t>
            </a:r>
            <a:r>
              <a:rPr lang="en-US" dirty="0">
                <a:latin typeface="+mj-lt"/>
              </a:rPr>
              <a:t>KJV 20 But now is Christ risen from the dead, and become the </a:t>
            </a:r>
            <a:r>
              <a:rPr lang="en-US" dirty="0" err="1">
                <a:latin typeface="+mj-lt"/>
              </a:rPr>
              <a:t>firstfruits</a:t>
            </a:r>
            <a:r>
              <a:rPr lang="en-US" dirty="0">
                <a:latin typeface="+mj-lt"/>
              </a:rPr>
              <a:t> of them that slept. 21 For since by man came death, by man came also the resurrection of the dead. 22 For as in Adam all die, even so in Christ shall all be made alive. 23 But every man in his own order: Christ the </a:t>
            </a:r>
            <a:r>
              <a:rPr lang="en-US" dirty="0" err="1">
                <a:latin typeface="+mj-lt"/>
              </a:rPr>
              <a:t>firstfruits</a:t>
            </a:r>
            <a:r>
              <a:rPr lang="en-US" dirty="0">
                <a:latin typeface="+mj-lt"/>
              </a:rPr>
              <a:t>; afterward they that are Christ's at his coming.</a:t>
            </a:r>
          </a:p>
          <a:p>
            <a:endParaRPr lang="en-US" dirty="0">
              <a:latin typeface="+mj-lt"/>
            </a:endParaRPr>
          </a:p>
          <a:p>
            <a:r>
              <a:rPr lang="en-US" b="1" dirty="0">
                <a:latin typeface="+mj-lt"/>
              </a:rPr>
              <a:t>1 </a:t>
            </a:r>
            <a:r>
              <a:rPr lang="en-US" b="1" dirty="0" err="1">
                <a:latin typeface="+mj-lt"/>
              </a:rPr>
              <a:t>Thess</a:t>
            </a:r>
            <a:r>
              <a:rPr lang="en-US" b="1" dirty="0">
                <a:latin typeface="+mj-lt"/>
              </a:rPr>
              <a:t> 4:16 </a:t>
            </a:r>
            <a:r>
              <a:rPr lang="en-US" dirty="0">
                <a:latin typeface="+mj-lt"/>
              </a:rPr>
              <a:t>For the Lord himself shall descend from heaven with a shout, with the voice of the archangel, and with the trump of God: and </a:t>
            </a:r>
            <a:r>
              <a:rPr lang="en-US" b="1" dirty="0">
                <a:latin typeface="+mj-lt"/>
              </a:rPr>
              <a:t>the dead in Christ shall rise first</a:t>
            </a:r>
            <a:r>
              <a:rPr lang="en-US" dirty="0">
                <a:latin typeface="+mj-lt"/>
              </a:rPr>
              <a:t>: </a:t>
            </a:r>
            <a:r>
              <a:rPr lang="en-US" b="1" dirty="0">
                <a:latin typeface="+mj-lt"/>
              </a:rPr>
              <a:t>17</a:t>
            </a:r>
            <a:r>
              <a:rPr lang="en-US" dirty="0">
                <a:latin typeface="+mj-lt"/>
              </a:rPr>
              <a:t> Then we which are alive and remain shall be caught up together with them in the clouds, to meet the Lord in the air: and so shall we ever be with the Lord. (KJV)</a:t>
            </a:r>
          </a:p>
        </p:txBody>
      </p:sp>
      <p:sp>
        <p:nvSpPr>
          <p:cNvPr id="4" name="Slide Number Placeholder 3"/>
          <p:cNvSpPr>
            <a:spLocks noGrp="1"/>
          </p:cNvSpPr>
          <p:nvPr>
            <p:ph type="sldNum" sz="quarter" idx="5"/>
          </p:nvPr>
        </p:nvSpPr>
        <p:spPr/>
        <p:txBody>
          <a:bodyPr/>
          <a:lstStyle/>
          <a:p>
            <a:fld id="{04D6A392-BDB4-40A4-9461-CAE874020C57}" type="slidenum">
              <a:rPr lang="en-US" smtClean="0"/>
              <a:t>9</a:t>
            </a:fld>
            <a:endParaRPr lang="en-US"/>
          </a:p>
        </p:txBody>
      </p:sp>
      <p:sp>
        <p:nvSpPr>
          <p:cNvPr id="5" name="Date Placeholder 4">
            <a:extLst>
              <a:ext uri="{FF2B5EF4-FFF2-40B4-BE49-F238E27FC236}">
                <a16:creationId xmlns:a16="http://schemas.microsoft.com/office/drawing/2014/main" id="{2B2019A6-AC66-41CD-ACE3-8D03C043F486}"/>
              </a:ext>
            </a:extLst>
          </p:cNvPr>
          <p:cNvSpPr>
            <a:spLocks noGrp="1"/>
          </p:cNvSpPr>
          <p:nvPr>
            <p:ph type="dt" idx="1"/>
          </p:nvPr>
        </p:nvSpPr>
        <p:spPr/>
        <p:txBody>
          <a:bodyPr/>
          <a:lstStyle/>
          <a:p>
            <a:r>
              <a:rPr lang="en-US"/>
              <a:t>1/16/2022</a:t>
            </a:r>
          </a:p>
        </p:txBody>
      </p:sp>
    </p:spTree>
    <p:extLst>
      <p:ext uri="{BB962C8B-B14F-4D97-AF65-F5344CB8AC3E}">
        <p14:creationId xmlns:p14="http://schemas.microsoft.com/office/powerpoint/2010/main" val="265658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4D6D47-2B13-450A-A8CD-1A1DCB25A723}"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946558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7326414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305414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707532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9778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35878443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D16AE4-36A9-44D6-8AF0-D3A28DE37D34}"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2646931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FEC5F-DBE1-48A1-B65D-F0B03D8FF2A6}"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2896820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B8D77-CE69-4A80-B9A2-00DEB7C4FB92}"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38284588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8D5B7-81DD-41BD-BC42-2E33674280ED}" type="datetime1">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3036201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FFC66D-8FFB-43F4-BE19-0F5754946367}" type="datetime1">
              <a:rPr lang="en-US" smtClean="0"/>
              <a:t>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03937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33F192-86B1-4002-A79D-E7A0AB360DB1}" type="datetime1">
              <a:rPr lang="en-US" smtClean="0"/>
              <a:t>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6492018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777C15-033C-4C7F-B69C-5089FFB9BCD8}" type="datetime1">
              <a:rPr lang="en-US" smtClean="0"/>
              <a:t>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488834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4E72D-5F26-46DA-B74B-DA0C3C2F8D8F}" type="datetime1">
              <a:rPr lang="en-US" smtClean="0"/>
              <a:t>1/16/2022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21998853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765CCE-6748-4B71-9191-84D7B7190BF3}" type="datetime1">
              <a:rPr lang="en-US" smtClean="0"/>
              <a:t>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353146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ED4B3-DCFD-4146-AA57-9F0C1563CD68}" type="datetime1">
              <a:rPr lang="en-US" smtClean="0"/>
              <a:t>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2220838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DC73AD-C15A-4093-9906-EA576358F374}" type="datetime1">
              <a:rPr lang="en-US" smtClean="0"/>
              <a:t>1/16/2022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FC2DCF-E715-4EB6-9123-621F9E485E13}" type="slidenum">
              <a:rPr lang="en-US" smtClean="0"/>
              <a:t>‹#›</a:t>
            </a:fld>
            <a:endParaRPr lang="en-US" dirty="0"/>
          </a:p>
        </p:txBody>
      </p:sp>
    </p:spTree>
    <p:extLst>
      <p:ext uri="{BB962C8B-B14F-4D97-AF65-F5344CB8AC3E}">
        <p14:creationId xmlns:p14="http://schemas.microsoft.com/office/powerpoint/2010/main" val="11108519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4880801"/>
            <a:ext cx="2743200" cy="582531"/>
          </a:xfrm>
        </p:spPr>
        <p:txBody>
          <a:bodyPr>
            <a:noAutofit/>
          </a:bodyPr>
          <a:lstStyle/>
          <a:p>
            <a:pPr algn="l"/>
            <a:r>
              <a:rPr lang="en-US" sz="2800" dirty="0">
                <a:latin typeface="Candara" panose="020E0502030303020204" pitchFamily="34" charset="0"/>
              </a:rPr>
              <a:t>1 Corinthians 15</a:t>
            </a:r>
          </a:p>
        </p:txBody>
      </p:sp>
      <p:sp>
        <p:nvSpPr>
          <p:cNvPr id="4" name="Slide Number Placeholder 3"/>
          <p:cNvSpPr>
            <a:spLocks noGrp="1"/>
          </p:cNvSpPr>
          <p:nvPr>
            <p:ph type="sldNum" sz="quarter" idx="12"/>
          </p:nvPr>
        </p:nvSpPr>
        <p:spPr/>
        <p:txBody>
          <a:bodyPr/>
          <a:lstStyle/>
          <a:p>
            <a:fld id="{F2FC2DCF-E715-4EB6-9123-621F9E485E13}" type="slidenum">
              <a:rPr lang="en-US" smtClean="0"/>
              <a:t>1</a:t>
            </a:fld>
            <a:endParaRPr lang="en-US" dirty="0"/>
          </a:p>
        </p:txBody>
      </p:sp>
      <p:sp>
        <p:nvSpPr>
          <p:cNvPr id="7" name="Content Placeholder 2">
            <a:extLst>
              <a:ext uri="{FF2B5EF4-FFF2-40B4-BE49-F238E27FC236}">
                <a16:creationId xmlns:a16="http://schemas.microsoft.com/office/drawing/2014/main" id="{27AF0245-22C1-4AF6-AEE4-7A9E56D55F07}"/>
              </a:ext>
            </a:extLst>
          </p:cNvPr>
          <p:cNvSpPr txBox="1">
            <a:spLocks/>
          </p:cNvSpPr>
          <p:nvPr/>
        </p:nvSpPr>
        <p:spPr>
          <a:xfrm>
            <a:off x="173736" y="3886200"/>
            <a:ext cx="10722864" cy="106680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sz="6600" b="1" i="1" dirty="0">
                <a:latin typeface="Candara" panose="020E0502030303020204" pitchFamily="34" charset="0"/>
              </a:rPr>
              <a:t>“If There Be No Resurrection” </a:t>
            </a:r>
          </a:p>
        </p:txBody>
      </p:sp>
      <p:sp>
        <p:nvSpPr>
          <p:cNvPr id="2" name="TextBox 1">
            <a:extLst>
              <a:ext uri="{FF2B5EF4-FFF2-40B4-BE49-F238E27FC236}">
                <a16:creationId xmlns:a16="http://schemas.microsoft.com/office/drawing/2014/main" id="{4575D863-1403-45C3-AB9B-B72B725A7661}"/>
              </a:ext>
            </a:extLst>
          </p:cNvPr>
          <p:cNvSpPr txBox="1"/>
          <p:nvPr/>
        </p:nvSpPr>
        <p:spPr>
          <a:xfrm>
            <a:off x="9906000" y="5590688"/>
            <a:ext cx="1371600" cy="646331"/>
          </a:xfrm>
          <a:prstGeom prst="rect">
            <a:avLst/>
          </a:prstGeom>
          <a:noFill/>
        </p:spPr>
        <p:txBody>
          <a:bodyPr wrap="square" rtlCol="0">
            <a:spAutoFit/>
          </a:bodyPr>
          <a:lstStyle/>
          <a:p>
            <a:pPr algn="ctr"/>
            <a:r>
              <a:rPr lang="en-US" sz="3600" b="1" dirty="0">
                <a:solidFill>
                  <a:schemeClr val="bg1"/>
                </a:solidFill>
                <a:latin typeface="Candara" panose="020E0502030303020204" pitchFamily="34" charset="0"/>
              </a:rPr>
              <a:t>Part 2</a:t>
            </a:r>
          </a:p>
        </p:txBody>
      </p:sp>
    </p:spTree>
    <p:extLst>
      <p:ext uri="{BB962C8B-B14F-4D97-AF65-F5344CB8AC3E}">
        <p14:creationId xmlns:p14="http://schemas.microsoft.com/office/powerpoint/2010/main" val="4249407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2000"/>
                                        <p:tgtEl>
                                          <p:spTgt spid="7">
                                            <p:txEl>
                                              <p:pRg st="0" end="0"/>
                                            </p:txEl>
                                          </p:spTgt>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41559"/>
            <a:ext cx="8596668" cy="685800"/>
          </a:xfrm>
        </p:spPr>
        <p:txBody>
          <a:bodyPr>
            <a:noAutofit/>
          </a:bodyPr>
          <a:lstStyle/>
          <a:p>
            <a:r>
              <a:rPr lang="en-US" sz="4800" b="1" dirty="0">
                <a:latin typeface="Candara" panose="020E0502030303020204" pitchFamily="34" charset="0"/>
              </a:rPr>
              <a:t>We Are NOT Most Miserable</a:t>
            </a:r>
          </a:p>
        </p:txBody>
      </p:sp>
      <p:sp>
        <p:nvSpPr>
          <p:cNvPr id="3" name="Content Placeholder 2"/>
          <p:cNvSpPr>
            <a:spLocks noGrp="1"/>
          </p:cNvSpPr>
          <p:nvPr>
            <p:ph idx="1"/>
          </p:nvPr>
        </p:nvSpPr>
        <p:spPr>
          <a:xfrm>
            <a:off x="633984" y="1063752"/>
            <a:ext cx="9424416" cy="4895314"/>
          </a:xfrm>
        </p:spPr>
        <p:txBody>
          <a:bodyPr>
            <a:noAutofit/>
          </a:bodyPr>
          <a:lstStyle/>
          <a:p>
            <a:r>
              <a:rPr lang="en-US" sz="3200" dirty="0">
                <a:latin typeface="Candara" panose="020E0502030303020204" pitchFamily="34" charset="0"/>
              </a:rPr>
              <a:t>We suffer trials and hardships in the physical life</a:t>
            </a:r>
          </a:p>
          <a:p>
            <a:pPr lvl="1"/>
            <a:r>
              <a:rPr lang="en-US" sz="3000" dirty="0">
                <a:latin typeface="Candara" panose="020E0502030303020204" pitchFamily="34" charset="0"/>
              </a:rPr>
              <a:t>2 Corinthians 5:1-9</a:t>
            </a:r>
          </a:p>
          <a:p>
            <a:r>
              <a:rPr lang="en-US" sz="3200" dirty="0">
                <a:latin typeface="Candara" panose="020E0502030303020204" pitchFamily="34" charset="0"/>
              </a:rPr>
              <a:t>We have hope in Christ - 1 Peter 1:3-6; 1 </a:t>
            </a:r>
            <a:r>
              <a:rPr lang="en-US" sz="3200" dirty="0" err="1">
                <a:latin typeface="Candara" panose="020E0502030303020204" pitchFamily="34" charset="0"/>
              </a:rPr>
              <a:t>Thess</a:t>
            </a:r>
            <a:r>
              <a:rPr lang="en-US" sz="3200" dirty="0">
                <a:latin typeface="Candara" panose="020E0502030303020204" pitchFamily="34" charset="0"/>
              </a:rPr>
              <a:t> 4:13-18</a:t>
            </a:r>
          </a:p>
          <a:p>
            <a:r>
              <a:rPr lang="en-US" sz="3200" dirty="0">
                <a:latin typeface="Candara" panose="020E0502030303020204" pitchFamily="34" charset="0"/>
              </a:rPr>
              <a:t>We look for a new heaven and new earth</a:t>
            </a:r>
          </a:p>
          <a:p>
            <a:pPr lvl="1"/>
            <a:r>
              <a:rPr lang="en-US" sz="3000" dirty="0">
                <a:latin typeface="Candara" panose="020E0502030303020204" pitchFamily="34" charset="0"/>
              </a:rPr>
              <a:t>Revelation 21:1-4</a:t>
            </a:r>
          </a:p>
          <a:p>
            <a:r>
              <a:rPr lang="en-US" sz="3200" dirty="0">
                <a:latin typeface="Candara" panose="020E0502030303020204" pitchFamily="34" charset="0"/>
              </a:rPr>
              <a:t>To die is gain and to be with Christ is far better</a:t>
            </a:r>
          </a:p>
          <a:p>
            <a:pPr lvl="1"/>
            <a:r>
              <a:rPr lang="en-US" sz="3000" dirty="0">
                <a:latin typeface="Candara" panose="020E0502030303020204" pitchFamily="34" charset="0"/>
              </a:rPr>
              <a:t>Philippians 1:21-23</a:t>
            </a:r>
          </a:p>
        </p:txBody>
      </p:sp>
      <p:sp>
        <p:nvSpPr>
          <p:cNvPr id="4" name="Slide Number Placeholder 3"/>
          <p:cNvSpPr>
            <a:spLocks noGrp="1"/>
          </p:cNvSpPr>
          <p:nvPr>
            <p:ph type="sldNum" sz="quarter" idx="12"/>
          </p:nvPr>
        </p:nvSpPr>
        <p:spPr/>
        <p:txBody>
          <a:bodyPr/>
          <a:lstStyle/>
          <a:p>
            <a:fld id="{F2FC2DCF-E715-4EB6-9123-621F9E485E13}" type="slidenum">
              <a:rPr lang="en-US" smtClean="0"/>
              <a:t>10</a:t>
            </a:fld>
            <a:endParaRPr lang="en-US" dirty="0"/>
          </a:p>
        </p:txBody>
      </p:sp>
      <p:sp>
        <p:nvSpPr>
          <p:cNvPr id="7" name="TextBox 6">
            <a:extLst>
              <a:ext uri="{FF2B5EF4-FFF2-40B4-BE49-F238E27FC236}">
                <a16:creationId xmlns:a16="http://schemas.microsoft.com/office/drawing/2014/main" id="{7543A6D8-CC15-43A7-81A8-9B84C3674CD8}"/>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330108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41559"/>
            <a:ext cx="8596668" cy="685800"/>
          </a:xfrm>
        </p:spPr>
        <p:txBody>
          <a:bodyPr>
            <a:noAutofit/>
          </a:bodyPr>
          <a:lstStyle/>
          <a:p>
            <a:r>
              <a:rPr lang="en-US" sz="4800" b="1" dirty="0">
                <a:latin typeface="Candara" panose="020E0502030303020204" pitchFamily="34" charset="0"/>
              </a:rPr>
              <a:t>We Are NOT Most Miserable</a:t>
            </a:r>
          </a:p>
        </p:txBody>
      </p:sp>
      <p:sp>
        <p:nvSpPr>
          <p:cNvPr id="3" name="Content Placeholder 2"/>
          <p:cNvSpPr>
            <a:spLocks noGrp="1"/>
          </p:cNvSpPr>
          <p:nvPr>
            <p:ph idx="1"/>
          </p:nvPr>
        </p:nvSpPr>
        <p:spPr>
          <a:xfrm>
            <a:off x="633984" y="1063751"/>
            <a:ext cx="9195816" cy="5794250"/>
          </a:xfrm>
        </p:spPr>
        <p:txBody>
          <a:bodyPr>
            <a:noAutofit/>
          </a:bodyPr>
          <a:lstStyle/>
          <a:p>
            <a:r>
              <a:rPr lang="en-US" sz="3000" dirty="0">
                <a:latin typeface="Candara" panose="020E0502030303020204" pitchFamily="34" charset="0"/>
              </a:rPr>
              <a:t>Because Christ is risen and the </a:t>
            </a:r>
            <a:r>
              <a:rPr lang="en-US" sz="3000" b="1" i="1" dirty="0" err="1">
                <a:latin typeface="Candara" panose="020E0502030303020204" pitchFamily="34" charset="0"/>
              </a:rPr>
              <a:t>firstfruits</a:t>
            </a:r>
            <a:r>
              <a:rPr lang="en-US" sz="3000" dirty="0">
                <a:latin typeface="Candara" panose="020E0502030303020204" pitchFamily="34" charset="0"/>
              </a:rPr>
              <a:t> - vs 20</a:t>
            </a:r>
          </a:p>
          <a:p>
            <a:r>
              <a:rPr lang="en-US" sz="3000" dirty="0">
                <a:latin typeface="Candara" panose="020E0502030303020204" pitchFamily="34" charset="0"/>
              </a:rPr>
              <a:t>Physical death came by Adam - The resurrection came by Christ - vs 21-23</a:t>
            </a:r>
          </a:p>
          <a:p>
            <a:r>
              <a:rPr lang="en-US" sz="3000" dirty="0">
                <a:latin typeface="Candara" panose="020E0502030303020204" pitchFamily="34" charset="0"/>
              </a:rPr>
              <a:t>Paul explains the order of the resurrection - </a:t>
            </a:r>
            <a:r>
              <a:rPr lang="en-US" sz="3000" dirty="0" err="1">
                <a:latin typeface="Candara" panose="020E0502030303020204" pitchFamily="34" charset="0"/>
              </a:rPr>
              <a:t>vss</a:t>
            </a:r>
            <a:r>
              <a:rPr lang="en-US" sz="3000" dirty="0">
                <a:latin typeface="Candara" panose="020E0502030303020204" pitchFamily="34" charset="0"/>
              </a:rPr>
              <a:t> 24-28</a:t>
            </a:r>
          </a:p>
          <a:p>
            <a:r>
              <a:rPr lang="en-US" sz="3000" dirty="0">
                <a:latin typeface="Candara" panose="020E0502030303020204" pitchFamily="34" charset="0"/>
              </a:rPr>
              <a:t>Paul then makes an argument regarding baptism for the dead - </a:t>
            </a:r>
            <a:r>
              <a:rPr lang="en-US" sz="2800" dirty="0" err="1">
                <a:latin typeface="Candara" panose="020E0502030303020204" pitchFamily="34" charset="0"/>
              </a:rPr>
              <a:t>vss</a:t>
            </a:r>
            <a:r>
              <a:rPr lang="en-US" sz="2800" dirty="0">
                <a:latin typeface="Candara" panose="020E0502030303020204" pitchFamily="34" charset="0"/>
              </a:rPr>
              <a:t> 29-33</a:t>
            </a:r>
          </a:p>
          <a:p>
            <a:pPr lvl="1"/>
            <a:r>
              <a:rPr lang="en-US" sz="2800" dirty="0">
                <a:solidFill>
                  <a:srgbClr val="000000"/>
                </a:solidFill>
                <a:latin typeface="Candara" panose="020E0502030303020204" pitchFamily="34" charset="0"/>
              </a:rPr>
              <a:t>Why even be baptized if the resurrection is not true? Will you be baptized to be numbered among the dead who will never be raised? </a:t>
            </a:r>
          </a:p>
          <a:p>
            <a:pPr lvl="1"/>
            <a:r>
              <a:rPr lang="en-US" sz="2800" dirty="0">
                <a:solidFill>
                  <a:srgbClr val="000000"/>
                </a:solidFill>
                <a:latin typeface="Candara" panose="020E0502030303020204" pitchFamily="34" charset="0"/>
              </a:rPr>
              <a:t>Paul expresses the futility of the belief that there no resurrection by this argument</a:t>
            </a:r>
            <a:endParaRPr lang="en-US" sz="2800" dirty="0">
              <a:latin typeface="Candara" panose="020E0502030303020204" pitchFamily="34" charset="0"/>
            </a:endParaRPr>
          </a:p>
          <a:p>
            <a:pPr lvl="1"/>
            <a:endParaRPr lang="en-US" sz="28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F2FC2DCF-E715-4EB6-9123-621F9E485E13}" type="slidenum">
              <a:rPr lang="en-US" smtClean="0"/>
              <a:t>11</a:t>
            </a:fld>
            <a:endParaRPr lang="en-US" dirty="0"/>
          </a:p>
        </p:txBody>
      </p:sp>
      <p:sp>
        <p:nvSpPr>
          <p:cNvPr id="7" name="TextBox 6">
            <a:extLst>
              <a:ext uri="{FF2B5EF4-FFF2-40B4-BE49-F238E27FC236}">
                <a16:creationId xmlns:a16="http://schemas.microsoft.com/office/drawing/2014/main" id="{7543A6D8-CC15-43A7-81A8-9B84C3674CD8}"/>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260000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9320784" y="2014728"/>
            <a:ext cx="4334255" cy="1371600"/>
          </a:xfrm>
        </p:spPr>
        <p:txBody>
          <a:bodyPr>
            <a:noAutofit/>
          </a:bodyPr>
          <a:lstStyle/>
          <a:p>
            <a:r>
              <a:rPr lang="en-US" sz="8000" b="1" dirty="0">
                <a:solidFill>
                  <a:schemeClr val="bg1"/>
                </a:solidFill>
                <a:latin typeface="Candara" panose="020E0502030303020204" pitchFamily="34" charset="0"/>
              </a:rPr>
              <a:t>REVIEW</a:t>
            </a:r>
            <a:endParaRPr lang="en-US" sz="8000" dirty="0">
              <a:solidFill>
                <a:schemeClr val="bg1"/>
              </a:solidFill>
              <a:latin typeface="Candara" panose="020E0502030303020204" pitchFamily="34" charset="0"/>
            </a:endParaRPr>
          </a:p>
        </p:txBody>
      </p:sp>
      <p:sp>
        <p:nvSpPr>
          <p:cNvPr id="3" name="Content Placeholder 2"/>
          <p:cNvSpPr>
            <a:spLocks noGrp="1"/>
          </p:cNvSpPr>
          <p:nvPr>
            <p:ph idx="1"/>
          </p:nvPr>
        </p:nvSpPr>
        <p:spPr>
          <a:xfrm>
            <a:off x="2860661" y="685800"/>
            <a:ext cx="7537174" cy="4931891"/>
          </a:xfrm>
        </p:spPr>
        <p:txBody>
          <a:bodyPr>
            <a:noAutofit/>
          </a:bodyPr>
          <a:lstStyle/>
          <a:p>
            <a:r>
              <a:rPr lang="en-US" sz="3600" b="1" dirty="0">
                <a:solidFill>
                  <a:schemeClr val="accent2"/>
                </a:solidFill>
                <a:latin typeface="Candara" panose="020E0502030303020204" pitchFamily="34" charset="0"/>
              </a:rPr>
              <a:t>This Truth Is Of The Scriptures</a:t>
            </a:r>
          </a:p>
          <a:p>
            <a:r>
              <a:rPr lang="en-US" sz="3600" b="1" dirty="0">
                <a:solidFill>
                  <a:schemeClr val="accent2"/>
                </a:solidFill>
                <a:latin typeface="Candara" panose="020E0502030303020204" pitchFamily="34" charset="0"/>
              </a:rPr>
              <a:t>Our Preaching Is NOT Vain</a:t>
            </a:r>
          </a:p>
          <a:p>
            <a:r>
              <a:rPr lang="en-US" sz="3600" b="1" dirty="0">
                <a:solidFill>
                  <a:schemeClr val="accent2"/>
                </a:solidFill>
                <a:latin typeface="Candara" panose="020E0502030303020204" pitchFamily="34" charset="0"/>
              </a:rPr>
              <a:t>Your Faith Is NOT Vain</a:t>
            </a:r>
          </a:p>
          <a:p>
            <a:r>
              <a:rPr lang="en-US" sz="3600" b="1" dirty="0">
                <a:solidFill>
                  <a:schemeClr val="accent2"/>
                </a:solidFill>
                <a:latin typeface="Candara" panose="020E0502030303020204" pitchFamily="34" charset="0"/>
              </a:rPr>
              <a:t>The Apostles Are True Witnesses</a:t>
            </a:r>
          </a:p>
          <a:p>
            <a:r>
              <a:rPr lang="en-US" sz="3600" b="1" dirty="0">
                <a:solidFill>
                  <a:schemeClr val="accent2"/>
                </a:solidFill>
                <a:latin typeface="Candara" panose="020E0502030303020204" pitchFamily="34" charset="0"/>
              </a:rPr>
              <a:t>You Are NOT Yet In Your Sins</a:t>
            </a:r>
          </a:p>
          <a:p>
            <a:r>
              <a:rPr lang="en-US" sz="3600" b="1" dirty="0">
                <a:solidFill>
                  <a:schemeClr val="accent2"/>
                </a:solidFill>
                <a:latin typeface="Candara" panose="020E0502030303020204" pitchFamily="34" charset="0"/>
              </a:rPr>
              <a:t>The Dead In Christ Do NOT Perish</a:t>
            </a:r>
          </a:p>
          <a:p>
            <a:r>
              <a:rPr lang="en-US" sz="3600" b="1" dirty="0">
                <a:solidFill>
                  <a:schemeClr val="accent2"/>
                </a:solidFill>
                <a:latin typeface="Candara" panose="020E0502030303020204" pitchFamily="34" charset="0"/>
              </a:rPr>
              <a:t>We Are NOT Most Miserable</a:t>
            </a:r>
          </a:p>
        </p:txBody>
      </p:sp>
      <p:sp>
        <p:nvSpPr>
          <p:cNvPr id="4" name="Slide Number Placeholder 3"/>
          <p:cNvSpPr>
            <a:spLocks noGrp="1"/>
          </p:cNvSpPr>
          <p:nvPr>
            <p:ph type="sldNum" sz="quarter" idx="12"/>
          </p:nvPr>
        </p:nvSpPr>
        <p:spPr/>
        <p:txBody>
          <a:bodyPr/>
          <a:lstStyle/>
          <a:p>
            <a:fld id="{F2FC2DCF-E715-4EB6-9123-621F9E485E13}" type="slidenum">
              <a:rPr lang="en-US" smtClean="0"/>
              <a:t>12</a:t>
            </a:fld>
            <a:endParaRPr lang="en-US" dirty="0"/>
          </a:p>
        </p:txBody>
      </p:sp>
      <p:sp>
        <p:nvSpPr>
          <p:cNvPr id="9" name="Callout: Right Arrow 8">
            <a:extLst>
              <a:ext uri="{FF2B5EF4-FFF2-40B4-BE49-F238E27FC236}">
                <a16:creationId xmlns:a16="http://schemas.microsoft.com/office/drawing/2014/main" id="{30609B87-ABF7-447B-9169-E745ACF36407}"/>
              </a:ext>
            </a:extLst>
          </p:cNvPr>
          <p:cNvSpPr/>
          <p:nvPr/>
        </p:nvSpPr>
        <p:spPr>
          <a:xfrm>
            <a:off x="397499" y="1057878"/>
            <a:ext cx="2504727" cy="4010967"/>
          </a:xfrm>
          <a:prstGeom prst="rightArrowCallout">
            <a:avLst>
              <a:gd name="adj1" fmla="val 25000"/>
              <a:gd name="adj2" fmla="val 25000"/>
              <a:gd name="adj3" fmla="val 25000"/>
              <a:gd name="adj4" fmla="val 6371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i="1" dirty="0">
              <a:solidFill>
                <a:schemeClr val="bg1"/>
              </a:solidFill>
              <a:latin typeface="Candara" panose="020E0502030303020204" pitchFamily="34" charset="0"/>
            </a:endParaRPr>
          </a:p>
        </p:txBody>
      </p:sp>
      <p:sp>
        <p:nvSpPr>
          <p:cNvPr id="10" name="TextBox 9">
            <a:extLst>
              <a:ext uri="{FF2B5EF4-FFF2-40B4-BE49-F238E27FC236}">
                <a16:creationId xmlns:a16="http://schemas.microsoft.com/office/drawing/2014/main" id="{46658C88-046A-48D2-936D-B64C16402D3E}"/>
              </a:ext>
            </a:extLst>
          </p:cNvPr>
          <p:cNvSpPr txBox="1"/>
          <p:nvPr/>
        </p:nvSpPr>
        <p:spPr>
          <a:xfrm rot="16200000">
            <a:off x="-736708" y="2373051"/>
            <a:ext cx="3834197" cy="1446550"/>
          </a:xfrm>
          <a:prstGeom prst="rect">
            <a:avLst/>
          </a:prstGeom>
          <a:solidFill>
            <a:schemeClr val="accent1"/>
          </a:solidFill>
        </p:spPr>
        <p:txBody>
          <a:bodyPr wrap="square" rtlCol="0">
            <a:spAutoFit/>
          </a:bodyPr>
          <a:lstStyle/>
          <a:p>
            <a:pPr algn="ctr"/>
            <a:r>
              <a:rPr lang="en-US" sz="4400" b="1" i="1" dirty="0">
                <a:solidFill>
                  <a:schemeClr val="bg1"/>
                </a:solidFill>
                <a:latin typeface="Candara" panose="020E0502030303020204" pitchFamily="34" charset="0"/>
              </a:rPr>
              <a:t>“but now is Christ </a:t>
            </a:r>
            <a:r>
              <a:rPr lang="en-US" sz="4400" b="1" i="1" dirty="0" err="1">
                <a:solidFill>
                  <a:schemeClr val="bg1"/>
                </a:solidFill>
                <a:latin typeface="Candara" panose="020E0502030303020204" pitchFamily="34" charset="0"/>
              </a:rPr>
              <a:t>rissen</a:t>
            </a:r>
            <a:r>
              <a:rPr lang="en-US" sz="4400" b="1" i="1" dirty="0">
                <a:solidFill>
                  <a:schemeClr val="bg1"/>
                </a:solidFill>
                <a:latin typeface="Candara" panose="020E0502030303020204" pitchFamily="34" charset="0"/>
              </a:rPr>
              <a:t>”</a:t>
            </a:r>
          </a:p>
        </p:txBody>
      </p:sp>
    </p:spTree>
    <p:extLst>
      <p:ext uri="{BB962C8B-B14F-4D97-AF65-F5344CB8AC3E}">
        <p14:creationId xmlns:p14="http://schemas.microsoft.com/office/powerpoint/2010/main" val="20059582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0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18" y="280416"/>
            <a:ext cx="8596668" cy="816638"/>
          </a:xfrm>
        </p:spPr>
        <p:txBody>
          <a:bodyPr>
            <a:noAutofit/>
          </a:bodyPr>
          <a:lstStyle/>
          <a:p>
            <a:r>
              <a:rPr lang="en-US" sz="4800" b="1" dirty="0">
                <a:latin typeface="Candara" panose="020E0502030303020204" pitchFamily="34" charset="0"/>
              </a:rPr>
              <a:t>The Application</a:t>
            </a:r>
          </a:p>
        </p:txBody>
      </p:sp>
      <p:sp>
        <p:nvSpPr>
          <p:cNvPr id="3" name="Content Placeholder 2"/>
          <p:cNvSpPr>
            <a:spLocks noGrp="1"/>
          </p:cNvSpPr>
          <p:nvPr>
            <p:ph idx="1"/>
          </p:nvPr>
        </p:nvSpPr>
        <p:spPr>
          <a:xfrm>
            <a:off x="625518" y="1371600"/>
            <a:ext cx="9509082" cy="5410200"/>
          </a:xfrm>
          <a:ln>
            <a:noFill/>
          </a:ln>
        </p:spPr>
        <p:txBody>
          <a:bodyPr>
            <a:normAutofit lnSpcReduction="10000"/>
          </a:bodyPr>
          <a:lstStyle/>
          <a:p>
            <a:pPr marL="0" indent="0">
              <a:buNone/>
            </a:pPr>
            <a:r>
              <a:rPr lang="en-US" sz="3600" b="1" dirty="0">
                <a:latin typeface="Candara" panose="020E0502030303020204" pitchFamily="34" charset="0"/>
              </a:rPr>
              <a:t>This error that was believed by some of the Corinthians was soul damning</a:t>
            </a:r>
          </a:p>
          <a:p>
            <a:pPr marL="0" indent="0">
              <a:buNone/>
            </a:pPr>
            <a:r>
              <a:rPr lang="en-US" sz="3600" b="1" dirty="0">
                <a:latin typeface="Candara" panose="020E0502030303020204" pitchFamily="34" charset="0"/>
              </a:rPr>
              <a:t>What we believe, teach and practice must be according to the scriptures in order to be accepted of God - </a:t>
            </a:r>
            <a:r>
              <a:rPr lang="en-US" sz="3600" dirty="0">
                <a:latin typeface="Candara" panose="020E0502030303020204" pitchFamily="34" charset="0"/>
              </a:rPr>
              <a:t>1 Corinthians 15:1-4</a:t>
            </a:r>
          </a:p>
          <a:p>
            <a:pPr marL="0" indent="0">
              <a:buNone/>
            </a:pPr>
            <a:r>
              <a:rPr lang="en-US" sz="3600" b="1" dirty="0">
                <a:latin typeface="Candara" panose="020E0502030303020204" pitchFamily="34" charset="0"/>
              </a:rPr>
              <a:t>Peter admonished us to speak the utterances of God </a:t>
            </a:r>
            <a:r>
              <a:rPr lang="en-US" sz="3600" dirty="0">
                <a:latin typeface="Candara" panose="020E0502030303020204" pitchFamily="34" charset="0"/>
              </a:rPr>
              <a:t>- 1 Peter 4:11</a:t>
            </a:r>
          </a:p>
          <a:p>
            <a:pPr marL="0" indent="0">
              <a:buNone/>
            </a:pPr>
            <a:r>
              <a:rPr lang="en-US" sz="3600" b="1" dirty="0">
                <a:latin typeface="Candara" panose="020E0502030303020204" pitchFamily="34" charset="0"/>
              </a:rPr>
              <a:t>Be like the saints of Barea </a:t>
            </a:r>
            <a:r>
              <a:rPr lang="en-US" sz="3600" dirty="0">
                <a:latin typeface="Candara" panose="020E0502030303020204" pitchFamily="34" charset="0"/>
              </a:rPr>
              <a:t>- Acts 17:11; John 5:39</a:t>
            </a:r>
          </a:p>
          <a:p>
            <a:pPr marL="0" indent="0" algn="ctr">
              <a:buNone/>
            </a:pPr>
            <a:r>
              <a:rPr lang="en-US" sz="4000" b="1" i="1" dirty="0">
                <a:solidFill>
                  <a:srgbClr val="FF0000"/>
                </a:solidFill>
                <a:latin typeface="Candara" panose="020E0502030303020204" pitchFamily="34" charset="0"/>
              </a:rPr>
              <a:t>“What saith the scripture?”</a:t>
            </a:r>
          </a:p>
          <a:p>
            <a:pPr marL="0" indent="0">
              <a:buNone/>
            </a:pPr>
            <a:endParaRPr lang="en-US" sz="3600" b="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F2FC2DCF-E715-4EB6-9123-621F9E485E13}" type="slidenum">
              <a:rPr lang="en-US" smtClean="0"/>
              <a:t>13</a:t>
            </a:fld>
            <a:endParaRPr lang="en-US" dirty="0"/>
          </a:p>
        </p:txBody>
      </p:sp>
    </p:spTree>
    <p:extLst>
      <p:ext uri="{BB962C8B-B14F-4D97-AF65-F5344CB8AC3E}">
        <p14:creationId xmlns:p14="http://schemas.microsoft.com/office/powerpoint/2010/main" val="3573583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18" y="280416"/>
            <a:ext cx="8596668" cy="816638"/>
          </a:xfrm>
        </p:spPr>
        <p:txBody>
          <a:bodyPr>
            <a:noAutofit/>
          </a:bodyPr>
          <a:lstStyle/>
          <a:p>
            <a:r>
              <a:rPr lang="en-US" sz="4800" b="1" dirty="0">
                <a:latin typeface="Candara" panose="020E0502030303020204" pitchFamily="34" charset="0"/>
              </a:rPr>
              <a:t>John 20:29-31</a:t>
            </a:r>
          </a:p>
        </p:txBody>
      </p:sp>
      <p:sp>
        <p:nvSpPr>
          <p:cNvPr id="3" name="Content Placeholder 2"/>
          <p:cNvSpPr>
            <a:spLocks noGrp="1"/>
          </p:cNvSpPr>
          <p:nvPr>
            <p:ph idx="1"/>
          </p:nvPr>
        </p:nvSpPr>
        <p:spPr>
          <a:xfrm>
            <a:off x="625518" y="1371600"/>
            <a:ext cx="9509082" cy="5410200"/>
          </a:xfrm>
          <a:ln>
            <a:noFill/>
          </a:ln>
        </p:spPr>
        <p:txBody>
          <a:bodyPr>
            <a:normAutofit fontScale="92500" lnSpcReduction="10000"/>
          </a:bodyPr>
          <a:lstStyle/>
          <a:p>
            <a:pPr marL="0" indent="0">
              <a:buNone/>
            </a:pPr>
            <a:r>
              <a:rPr lang="en-US" sz="3900" b="1" i="1" dirty="0"/>
              <a:t>“</a:t>
            </a:r>
            <a:r>
              <a:rPr lang="en-US" sz="3900" b="1" i="1" dirty="0">
                <a:solidFill>
                  <a:schemeClr val="accent1"/>
                </a:solidFill>
              </a:rPr>
              <a:t>29</a:t>
            </a:r>
            <a:r>
              <a:rPr lang="en-US" sz="3900" b="1" i="1" dirty="0"/>
              <a:t> Jesus saith unto him, Thomas, because thou hast seen me, thou hast believed: blessed are they that have not seen, and yet have believed. </a:t>
            </a:r>
            <a:r>
              <a:rPr lang="en-US" sz="3900" b="1" i="1" dirty="0">
                <a:solidFill>
                  <a:schemeClr val="accent1"/>
                </a:solidFill>
              </a:rPr>
              <a:t>30 </a:t>
            </a:r>
            <a:r>
              <a:rPr lang="en-US" sz="3900" b="1" i="1" dirty="0"/>
              <a:t>And many other signs truly did Jesus in the presence of his disciples, which are not written in this book: </a:t>
            </a:r>
            <a:r>
              <a:rPr lang="en-US" sz="3900" b="1" i="1" dirty="0">
                <a:solidFill>
                  <a:schemeClr val="accent1"/>
                </a:solidFill>
              </a:rPr>
              <a:t>31</a:t>
            </a:r>
            <a:r>
              <a:rPr lang="en-US" sz="3900" b="1" i="1" dirty="0"/>
              <a:t> But these are written, that ye might believe that Jesus is the Christ, the Son of God; and that believing ye might have life through his name”</a:t>
            </a:r>
          </a:p>
          <a:p>
            <a:pPr marL="0" indent="0">
              <a:buNone/>
            </a:pPr>
            <a:endParaRPr lang="en-US" sz="3200" dirty="0"/>
          </a:p>
        </p:txBody>
      </p:sp>
      <p:sp>
        <p:nvSpPr>
          <p:cNvPr id="4" name="Slide Number Placeholder 3"/>
          <p:cNvSpPr>
            <a:spLocks noGrp="1"/>
          </p:cNvSpPr>
          <p:nvPr>
            <p:ph type="sldNum" sz="quarter" idx="12"/>
          </p:nvPr>
        </p:nvSpPr>
        <p:spPr/>
        <p:txBody>
          <a:bodyPr/>
          <a:lstStyle/>
          <a:p>
            <a:fld id="{F2FC2DCF-E715-4EB6-9123-621F9E485E13}" type="slidenum">
              <a:rPr lang="en-US" smtClean="0"/>
              <a:t>14</a:t>
            </a:fld>
            <a:endParaRPr lang="en-US" dirty="0"/>
          </a:p>
        </p:txBody>
      </p:sp>
    </p:spTree>
    <p:extLst>
      <p:ext uri="{BB962C8B-B14F-4D97-AF65-F5344CB8AC3E}">
        <p14:creationId xmlns:p14="http://schemas.microsoft.com/office/powerpoint/2010/main" val="2360021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18" y="280416"/>
            <a:ext cx="8596668" cy="816638"/>
          </a:xfrm>
        </p:spPr>
        <p:txBody>
          <a:bodyPr>
            <a:noAutofit/>
          </a:bodyPr>
          <a:lstStyle/>
          <a:p>
            <a:r>
              <a:rPr lang="en-US" sz="4800" b="1" dirty="0">
                <a:latin typeface="Candara" panose="020E0502030303020204" pitchFamily="34" charset="0"/>
              </a:rPr>
              <a:t>1 CORINTHAINS 15:58</a:t>
            </a:r>
          </a:p>
        </p:txBody>
      </p:sp>
      <p:sp>
        <p:nvSpPr>
          <p:cNvPr id="3" name="Content Placeholder 2"/>
          <p:cNvSpPr>
            <a:spLocks noGrp="1"/>
          </p:cNvSpPr>
          <p:nvPr>
            <p:ph idx="1"/>
          </p:nvPr>
        </p:nvSpPr>
        <p:spPr>
          <a:xfrm>
            <a:off x="625518" y="1651923"/>
            <a:ext cx="9128082" cy="4215477"/>
          </a:xfrm>
        </p:spPr>
        <p:txBody>
          <a:bodyPr>
            <a:normAutofit/>
          </a:bodyPr>
          <a:lstStyle/>
          <a:p>
            <a:pPr marL="0" indent="0">
              <a:buNone/>
            </a:pPr>
            <a:r>
              <a:rPr lang="en-US" sz="4200" b="1" i="1" dirty="0"/>
              <a:t>“Therefore, my beloved brethren, be ye </a:t>
            </a:r>
            <a:r>
              <a:rPr lang="en-US" sz="4200" b="1" i="1" dirty="0" err="1"/>
              <a:t>stedfast</a:t>
            </a:r>
            <a:r>
              <a:rPr lang="en-US" sz="4200" b="1" i="1" dirty="0"/>
              <a:t>, </a:t>
            </a:r>
            <a:r>
              <a:rPr lang="en-US" sz="4200" b="1" i="1" dirty="0" err="1"/>
              <a:t>unmoveable</a:t>
            </a:r>
            <a:r>
              <a:rPr lang="en-US" sz="4200" b="1" i="1" dirty="0"/>
              <a:t>, always abounding in the work of the Lord, forasmuch as ye know that your </a:t>
            </a:r>
            <a:r>
              <a:rPr lang="en-US" sz="4200" b="1" i="1" dirty="0" err="1"/>
              <a:t>labour</a:t>
            </a:r>
            <a:r>
              <a:rPr lang="en-US" sz="4200" b="1" i="1" dirty="0"/>
              <a:t> is not in vain in the Lord”</a:t>
            </a:r>
          </a:p>
          <a:p>
            <a:pPr marL="0" indent="0">
              <a:buNone/>
            </a:pPr>
            <a:endParaRPr lang="en-US" sz="3200" dirty="0"/>
          </a:p>
        </p:txBody>
      </p:sp>
      <p:sp>
        <p:nvSpPr>
          <p:cNvPr id="4" name="Slide Number Placeholder 3"/>
          <p:cNvSpPr>
            <a:spLocks noGrp="1"/>
          </p:cNvSpPr>
          <p:nvPr>
            <p:ph type="sldNum" sz="quarter" idx="12"/>
          </p:nvPr>
        </p:nvSpPr>
        <p:spPr/>
        <p:txBody>
          <a:bodyPr/>
          <a:lstStyle/>
          <a:p>
            <a:fld id="{F2FC2DCF-E715-4EB6-9123-621F9E485E13}" type="slidenum">
              <a:rPr lang="en-US" smtClean="0"/>
              <a:t>15</a:t>
            </a:fld>
            <a:endParaRPr lang="en-US" dirty="0"/>
          </a:p>
        </p:txBody>
      </p:sp>
      <p:sp>
        <p:nvSpPr>
          <p:cNvPr id="5" name="Title 1">
            <a:extLst>
              <a:ext uri="{FF2B5EF4-FFF2-40B4-BE49-F238E27FC236}">
                <a16:creationId xmlns:a16="http://schemas.microsoft.com/office/drawing/2014/main" id="{73A21373-2515-4880-A180-CA27550D20FE}"/>
              </a:ext>
            </a:extLst>
          </p:cNvPr>
          <p:cNvSpPr txBox="1">
            <a:spLocks/>
          </p:cNvSpPr>
          <p:nvPr/>
        </p:nvSpPr>
        <p:spPr>
          <a:xfrm rot="5400000">
            <a:off x="8363711" y="2971802"/>
            <a:ext cx="6248401" cy="13716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solidFill>
                  <a:schemeClr val="bg1"/>
                </a:solidFill>
                <a:latin typeface="Candara" panose="020E0502030303020204" pitchFamily="34" charset="0"/>
              </a:rPr>
              <a:t>CONCLUSION</a:t>
            </a:r>
            <a:endParaRPr lang="en-US" sz="80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667831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533400" y="228600"/>
            <a:ext cx="8750959" cy="861645"/>
          </a:xfrm>
        </p:spPr>
        <p:txBody>
          <a:bodyPr anchor="ctr">
            <a:normAutofit fontScale="90000"/>
          </a:bodyPr>
          <a:lstStyle/>
          <a:p>
            <a:pPr algn="l"/>
            <a:r>
              <a:rPr lang="en-US" sz="4800" b="1" i="1" dirty="0">
                <a:solidFill>
                  <a:srgbClr val="FFFF00"/>
                </a:solidFill>
                <a:latin typeface="Candara" panose="020E0502030303020204" pitchFamily="34" charset="0"/>
              </a:rPr>
              <a:t>“</a:t>
            </a:r>
            <a:r>
              <a:rPr lang="en-US" sz="5400" b="1" i="1" dirty="0">
                <a:solidFill>
                  <a:schemeClr val="tx1"/>
                </a:solidFill>
                <a:latin typeface="Candara" panose="020E0502030303020204" pitchFamily="34" charset="0"/>
              </a:rPr>
              <a:t>What shall we do?” </a:t>
            </a:r>
            <a:r>
              <a:rPr lang="en-US" sz="3200" dirty="0">
                <a:solidFill>
                  <a:schemeClr val="tx1"/>
                </a:solidFill>
                <a:latin typeface="Candara" panose="020E0502030303020204" pitchFamily="34" charset="0"/>
              </a:rPr>
              <a:t>-  Acts 2:38</a:t>
            </a:r>
          </a:p>
        </p:txBody>
      </p:sp>
      <p:sp>
        <p:nvSpPr>
          <p:cNvPr id="5" name="Slide Number Placeholder 4">
            <a:extLst>
              <a:ext uri="{FF2B5EF4-FFF2-40B4-BE49-F238E27FC236}">
                <a16:creationId xmlns:a16="http://schemas.microsoft.com/office/drawing/2014/main" id="{F7753612-7721-47A2-9C02-3183A3150D9C}"/>
              </a:ext>
            </a:extLst>
          </p:cNvPr>
          <p:cNvSpPr>
            <a:spLocks noGrp="1"/>
          </p:cNvSpPr>
          <p:nvPr>
            <p:ph type="sldNum" sz="quarter" idx="12"/>
          </p:nvPr>
        </p:nvSpPr>
        <p:spPr>
          <a:xfrm>
            <a:off x="11443777" y="6156318"/>
            <a:ext cx="636727" cy="322851"/>
          </a:xfrm>
        </p:spPr>
        <p:txBody>
          <a:bodyPr/>
          <a:lstStyle/>
          <a:p>
            <a:fld id="{6D22F896-40B5-4ADD-8801-0D06FADFA095}" type="slidenum">
              <a:rPr lang="en-US" smtClean="0"/>
              <a:t>16</a:t>
            </a:fld>
            <a:endParaRPr lang="en-US" dirty="0"/>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4933" y="1179627"/>
            <a:ext cx="9745662" cy="5080509"/>
          </a:xfrm>
          <a:solidFill>
            <a:schemeClr val="accent2">
              <a:lumMod val="20000"/>
              <a:lumOff val="80000"/>
            </a:schemeClr>
          </a:solidFill>
        </p:spPr>
        <p:txBody>
          <a:bodyPr vert="horz" lIns="91440" tIns="45720" rIns="91440" bIns="45720" rtlCol="0" anchor="ctr">
            <a:normAutofit fontScale="92500" lnSpcReduction="10000"/>
          </a:bodyPr>
          <a:lstStyle/>
          <a:p>
            <a:pPr marL="0" indent="0">
              <a:spcBef>
                <a:spcPts val="0"/>
              </a:spcBef>
              <a:buClrTx/>
              <a:defRPr/>
            </a:pPr>
            <a:r>
              <a:rPr lang="en-US" altLang="en-US" sz="4200" b="1" dirty="0">
                <a:solidFill>
                  <a:schemeClr val="tx1"/>
                </a:solidFill>
                <a:latin typeface="Candara" panose="020E0502030303020204" pitchFamily="34" charset="0"/>
              </a:rPr>
              <a:t>  Alien sinners must…</a:t>
            </a:r>
          </a:p>
          <a:p>
            <a:pPr lvl="1">
              <a:spcBef>
                <a:spcPts val="0"/>
              </a:spcBef>
              <a:spcAft>
                <a:spcPts val="0"/>
              </a:spcAft>
              <a:buClrTx/>
              <a:buSzPct val="122000"/>
              <a:defRPr/>
            </a:pPr>
            <a:r>
              <a:rPr lang="en-US" altLang="en-US" sz="2400" b="0" dirty="0">
                <a:solidFill>
                  <a:schemeClr val="tx1"/>
                </a:solidFill>
                <a:latin typeface="Candara" panose="020E0502030303020204" pitchFamily="34" charset="0"/>
              </a:rPr>
              <a:t> </a:t>
            </a:r>
            <a:r>
              <a:rPr lang="en-US" altLang="en-US" sz="3300" b="0" dirty="0">
                <a:solidFill>
                  <a:schemeClr val="tx1"/>
                </a:solidFill>
                <a:latin typeface="Candara" panose="020E0502030303020204" pitchFamily="34" charset="0"/>
              </a:rPr>
              <a:t>Hear the Gospel – Romans 10:17</a:t>
            </a:r>
          </a:p>
          <a:p>
            <a:pPr lvl="1">
              <a:spcBef>
                <a:spcPts val="0"/>
              </a:spcBef>
              <a:spcAft>
                <a:spcPts val="0"/>
              </a:spcAft>
              <a:buClrTx/>
              <a:defRPr/>
            </a:pPr>
            <a:r>
              <a:rPr lang="en-US" altLang="en-US" sz="3300" b="0" dirty="0">
                <a:solidFill>
                  <a:schemeClr val="tx1"/>
                </a:solidFill>
                <a:latin typeface="Candara" panose="020E0502030303020204" pitchFamily="34" charset="0"/>
              </a:rPr>
              <a:t> Believe it – John 8:24</a:t>
            </a:r>
          </a:p>
          <a:p>
            <a:pPr lvl="1">
              <a:spcBef>
                <a:spcPts val="0"/>
              </a:spcBef>
              <a:spcAft>
                <a:spcPts val="0"/>
              </a:spcAft>
              <a:buClrTx/>
              <a:defRPr/>
            </a:pPr>
            <a:r>
              <a:rPr lang="en-US" altLang="en-US" sz="3300" b="0" dirty="0">
                <a:solidFill>
                  <a:schemeClr val="tx1"/>
                </a:solidFill>
                <a:latin typeface="Candara" panose="020E0502030303020204" pitchFamily="34" charset="0"/>
              </a:rPr>
              <a:t> Repent </a:t>
            </a:r>
            <a:r>
              <a:rPr lang="en-US" altLang="en-US" sz="3300" dirty="0">
                <a:solidFill>
                  <a:schemeClr val="tx1"/>
                </a:solidFill>
                <a:latin typeface="Candara" panose="020E0502030303020204" pitchFamily="34" charset="0"/>
              </a:rPr>
              <a:t>of sin</a:t>
            </a:r>
            <a:r>
              <a:rPr lang="en-US" altLang="en-US" sz="3300" b="0" dirty="0">
                <a:solidFill>
                  <a:schemeClr val="tx1"/>
                </a:solidFill>
                <a:latin typeface="Candara" panose="020E0502030303020204" pitchFamily="34" charset="0"/>
              </a:rPr>
              <a:t> – Acts 17:30</a:t>
            </a:r>
          </a:p>
          <a:p>
            <a:pPr lvl="1">
              <a:spcBef>
                <a:spcPts val="0"/>
              </a:spcBef>
              <a:spcAft>
                <a:spcPts val="0"/>
              </a:spcAft>
              <a:buClrTx/>
              <a:defRPr/>
            </a:pPr>
            <a:r>
              <a:rPr lang="en-US" altLang="en-US" sz="3300" b="0" dirty="0">
                <a:solidFill>
                  <a:schemeClr val="tx1"/>
                </a:solidFill>
                <a:latin typeface="Candara" panose="020E0502030303020204" pitchFamily="34" charset="0"/>
              </a:rPr>
              <a:t> Confess Christ as Lord – Matthew 10:34</a:t>
            </a:r>
          </a:p>
          <a:p>
            <a:pPr lvl="1">
              <a:spcBef>
                <a:spcPts val="0"/>
              </a:spcBef>
              <a:spcAft>
                <a:spcPts val="0"/>
              </a:spcAft>
              <a:buClrTx/>
              <a:defRPr/>
            </a:pPr>
            <a:r>
              <a:rPr lang="en-US" altLang="en-US" sz="3300" b="0" dirty="0">
                <a:solidFill>
                  <a:schemeClr val="tx1"/>
                </a:solidFill>
                <a:latin typeface="Candara" panose="020E0502030303020204" pitchFamily="34" charset="0"/>
              </a:rPr>
              <a:t> Be baptized for the remission of sins – Acts 2:38</a:t>
            </a:r>
          </a:p>
          <a:p>
            <a:pPr marL="0" lvl="1" indent="0">
              <a:spcBef>
                <a:spcPts val="450"/>
              </a:spcBef>
              <a:spcAft>
                <a:spcPts val="0"/>
              </a:spcAft>
              <a:buClrTx/>
              <a:defRPr/>
            </a:pPr>
            <a:r>
              <a:rPr lang="en-US" altLang="en-US" sz="4200" b="1" dirty="0">
                <a:solidFill>
                  <a:schemeClr val="tx1"/>
                </a:solidFill>
                <a:latin typeface="Candara" panose="020E0502030303020204" pitchFamily="34" charset="0"/>
              </a:rPr>
              <a:t>  An erring child of God must…</a:t>
            </a:r>
          </a:p>
          <a:p>
            <a:pPr lvl="1" algn="just">
              <a:spcBef>
                <a:spcPts val="450"/>
              </a:spcBef>
              <a:spcAft>
                <a:spcPts val="0"/>
              </a:spcAft>
              <a:buClrTx/>
              <a:defRPr/>
            </a:pPr>
            <a:r>
              <a:rPr lang="en-US" altLang="en-US" sz="3300" b="0" dirty="0">
                <a:solidFill>
                  <a:schemeClr val="tx1"/>
                </a:solidFill>
                <a:latin typeface="Candara" panose="020E0502030303020204" pitchFamily="34" charset="0"/>
              </a:rPr>
              <a:t> Repent and Pray for Forgiveness – 1 John 1:7-9</a:t>
            </a:r>
          </a:p>
          <a:p>
            <a:pPr algn="just">
              <a:spcBef>
                <a:spcPts val="450"/>
              </a:spcBef>
              <a:spcAft>
                <a:spcPts val="0"/>
              </a:spcAft>
              <a:buClrTx/>
              <a:defRPr/>
            </a:pPr>
            <a:r>
              <a:rPr lang="en-US" altLang="en-US" sz="4400" b="1" dirty="0">
                <a:solidFill>
                  <a:schemeClr val="tx1"/>
                </a:solidFill>
                <a:latin typeface="Candara" panose="020E0502030303020204" pitchFamily="34" charset="0"/>
              </a:rPr>
              <a:t>Christians must </a:t>
            </a:r>
            <a:r>
              <a:rPr lang="en-US" altLang="en-US" sz="4400" b="1" i="1" dirty="0">
                <a:solidFill>
                  <a:schemeClr val="tx1"/>
                </a:solidFill>
                <a:latin typeface="Candara" panose="020E0502030303020204" pitchFamily="34" charset="0"/>
              </a:rPr>
              <a:t>“be faithful </a:t>
            </a:r>
            <a:r>
              <a:rPr lang="en-US" altLang="en-US" sz="4400" b="1" i="1" u="sng" dirty="0">
                <a:solidFill>
                  <a:schemeClr val="tx1"/>
                </a:solidFill>
                <a:latin typeface="Candara" panose="020E0502030303020204" pitchFamily="34" charset="0"/>
              </a:rPr>
              <a:t>unto</a:t>
            </a:r>
            <a:r>
              <a:rPr lang="en-US" altLang="en-US" sz="4400" b="1" i="1" dirty="0">
                <a:solidFill>
                  <a:schemeClr val="tx1"/>
                </a:solidFill>
                <a:latin typeface="Candara" panose="020E0502030303020204" pitchFamily="34" charset="0"/>
              </a:rPr>
              <a:t> death”</a:t>
            </a:r>
          </a:p>
          <a:p>
            <a:pPr lvl="1">
              <a:buClrTx/>
              <a:defRPr/>
            </a:pPr>
            <a:r>
              <a:rPr lang="en-US" altLang="en-US" sz="2800" b="0" dirty="0">
                <a:solidFill>
                  <a:schemeClr val="tx1"/>
                </a:solidFill>
                <a:latin typeface="Candara" panose="020E0502030303020204" pitchFamily="34" charset="0"/>
              </a:rPr>
              <a:t> </a:t>
            </a:r>
            <a:r>
              <a:rPr lang="en-US" altLang="en-US" sz="3300" b="0" dirty="0">
                <a:solidFill>
                  <a:schemeClr val="tx1"/>
                </a:solidFill>
                <a:latin typeface="Candara" panose="020E0502030303020204" pitchFamily="34" charset="0"/>
              </a:rPr>
              <a:t>Revelation 2:10</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10363200" cy="5410200"/>
          </a:xfrm>
        </p:spPr>
        <p:txBody>
          <a:bodyPr>
            <a:noAutofit/>
          </a:bodyPr>
          <a:lstStyle/>
          <a:p>
            <a:pPr marL="0" indent="0" algn="ctr">
              <a:buNone/>
            </a:pPr>
            <a:r>
              <a:rPr lang="en-US" sz="6000" dirty="0">
                <a:latin typeface="Candara" panose="020E0502030303020204" pitchFamily="34" charset="0"/>
              </a:rPr>
              <a:t>Paul Declares… </a:t>
            </a:r>
          </a:p>
          <a:p>
            <a:pPr marL="0" indent="0" algn="ctr">
              <a:buNone/>
            </a:pPr>
            <a:r>
              <a:rPr lang="en-US" sz="8000" b="1" dirty="0">
                <a:latin typeface="Candara" panose="020E0502030303020204" pitchFamily="34" charset="0"/>
              </a:rPr>
              <a:t> </a:t>
            </a:r>
            <a:r>
              <a:rPr lang="en-US" sz="8000" b="1" i="1" dirty="0">
                <a:latin typeface="Candara" panose="020E0502030303020204" pitchFamily="34" charset="0"/>
              </a:rPr>
              <a:t>“But now is Christ risen from the dead…”</a:t>
            </a:r>
          </a:p>
        </p:txBody>
      </p:sp>
      <p:sp>
        <p:nvSpPr>
          <p:cNvPr id="2" name="Slide Number Placeholder 1"/>
          <p:cNvSpPr>
            <a:spLocks noGrp="1"/>
          </p:cNvSpPr>
          <p:nvPr>
            <p:ph type="sldNum" sz="quarter" idx="12"/>
          </p:nvPr>
        </p:nvSpPr>
        <p:spPr/>
        <p:txBody>
          <a:bodyPr/>
          <a:lstStyle/>
          <a:p>
            <a:fld id="{F2FC2DCF-E715-4EB6-9123-621F9E485E13}" type="slidenum">
              <a:rPr lang="en-US" smtClean="0"/>
              <a:t>2</a:t>
            </a:fld>
            <a:endParaRPr lang="en-US" dirty="0"/>
          </a:p>
        </p:txBody>
      </p:sp>
    </p:spTree>
    <p:extLst>
      <p:ext uri="{BB962C8B-B14F-4D97-AF65-F5344CB8AC3E}">
        <p14:creationId xmlns:p14="http://schemas.microsoft.com/office/powerpoint/2010/main" val="3795047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959" y="295900"/>
            <a:ext cx="8596668" cy="762000"/>
          </a:xfrm>
        </p:spPr>
        <p:txBody>
          <a:bodyPr>
            <a:noAutofit/>
          </a:bodyPr>
          <a:lstStyle/>
          <a:p>
            <a:r>
              <a:rPr lang="en-US" sz="4800" b="1" dirty="0">
                <a:latin typeface="Candara" panose="020E0502030303020204" pitchFamily="34" charset="0"/>
              </a:rPr>
              <a:t>The Truth Of The Scriptures</a:t>
            </a:r>
          </a:p>
        </p:txBody>
      </p:sp>
      <p:sp>
        <p:nvSpPr>
          <p:cNvPr id="3" name="Content Placeholder 2"/>
          <p:cNvSpPr>
            <a:spLocks noGrp="1"/>
          </p:cNvSpPr>
          <p:nvPr>
            <p:ph idx="1"/>
          </p:nvPr>
        </p:nvSpPr>
        <p:spPr>
          <a:xfrm>
            <a:off x="622906" y="1098231"/>
            <a:ext cx="9283094" cy="5638800"/>
          </a:xfrm>
        </p:spPr>
        <p:txBody>
          <a:bodyPr>
            <a:normAutofit/>
          </a:bodyPr>
          <a:lstStyle/>
          <a:p>
            <a:r>
              <a:rPr lang="en-US" sz="3200" dirty="0">
                <a:latin typeface="Candara" panose="020E0502030303020204" pitchFamily="34" charset="0"/>
              </a:rPr>
              <a:t>Paul destroys this false doctrine and sets the record straight!</a:t>
            </a:r>
          </a:p>
          <a:p>
            <a:pPr lvl="1"/>
            <a:r>
              <a:rPr lang="en-US" sz="2800" b="1" dirty="0">
                <a:latin typeface="Candara" panose="020E0502030303020204" pitchFamily="34" charset="0"/>
              </a:rPr>
              <a:t>Vs. 20 - </a:t>
            </a:r>
            <a:r>
              <a:rPr lang="en-US" sz="2800" b="1" i="1" dirty="0">
                <a:latin typeface="Candara" panose="020E0502030303020204" pitchFamily="34" charset="0"/>
              </a:rPr>
              <a:t>“But now is Christ risen from the dead, and become the </a:t>
            </a:r>
            <a:r>
              <a:rPr lang="en-US" sz="2800" b="1" i="1" dirty="0" err="1">
                <a:latin typeface="Candara" panose="020E0502030303020204" pitchFamily="34" charset="0"/>
              </a:rPr>
              <a:t>firstfruits</a:t>
            </a:r>
            <a:r>
              <a:rPr lang="en-US" sz="2800" b="1" i="1" dirty="0">
                <a:latin typeface="Candara" panose="020E0502030303020204" pitchFamily="34" charset="0"/>
              </a:rPr>
              <a:t> of them that slept”</a:t>
            </a:r>
          </a:p>
          <a:p>
            <a:r>
              <a:rPr lang="en-US" sz="3200" dirty="0">
                <a:latin typeface="Candara" panose="020E0502030303020204" pitchFamily="34" charset="0"/>
              </a:rPr>
              <a:t>Grave clothes He wore were lying there</a:t>
            </a:r>
          </a:p>
          <a:p>
            <a:pPr lvl="1"/>
            <a:r>
              <a:rPr lang="en-US" sz="2800" dirty="0">
                <a:latin typeface="Candara" panose="020E0502030303020204" pitchFamily="34" charset="0"/>
              </a:rPr>
              <a:t>John 20:1-5; </a:t>
            </a:r>
            <a:r>
              <a:rPr lang="en-US" sz="2800" dirty="0" err="1">
                <a:latin typeface="Candara" panose="020E0502030303020204" pitchFamily="34" charset="0"/>
              </a:rPr>
              <a:t>cf</a:t>
            </a:r>
            <a:r>
              <a:rPr lang="en-US" sz="2800" dirty="0">
                <a:latin typeface="Candara" panose="020E0502030303020204" pitchFamily="34" charset="0"/>
              </a:rPr>
              <a:t> Matthew 27:57-60</a:t>
            </a:r>
          </a:p>
          <a:p>
            <a:r>
              <a:rPr lang="en-US" sz="3000" dirty="0">
                <a:latin typeface="Candara" panose="020E0502030303020204" pitchFamily="34" charset="0"/>
              </a:rPr>
              <a:t>He appeared to more that 500 after His resurrection</a:t>
            </a:r>
          </a:p>
          <a:p>
            <a:pPr lvl="1"/>
            <a:r>
              <a:rPr lang="en-US" sz="2800" dirty="0">
                <a:latin typeface="Candara" panose="020E0502030303020204" pitchFamily="34" charset="0"/>
              </a:rPr>
              <a:t> 1 Corinthians 15:5-8</a:t>
            </a:r>
          </a:p>
          <a:p>
            <a:r>
              <a:rPr lang="en-US" sz="3200" dirty="0">
                <a:latin typeface="Candara" panose="020E0502030303020204" pitchFamily="34" charset="0"/>
              </a:rPr>
              <a:t>Eyewitness testimony of the apostles is true</a:t>
            </a:r>
          </a:p>
          <a:p>
            <a:pPr lvl="1"/>
            <a:r>
              <a:rPr lang="en-US" sz="2800" dirty="0">
                <a:latin typeface="Candara" panose="020E0502030303020204" pitchFamily="34" charset="0"/>
              </a:rPr>
              <a:t>Acts 1:3-8; 2:32; Matthew 28:7; 1 John 1:1-4</a:t>
            </a:r>
          </a:p>
          <a:p>
            <a:endParaRPr lang="en-US" sz="3000" dirty="0"/>
          </a:p>
          <a:p>
            <a:endParaRPr lang="en-US" sz="3000" dirty="0"/>
          </a:p>
        </p:txBody>
      </p:sp>
      <p:sp>
        <p:nvSpPr>
          <p:cNvPr id="4" name="Slide Number Placeholder 3"/>
          <p:cNvSpPr>
            <a:spLocks noGrp="1"/>
          </p:cNvSpPr>
          <p:nvPr>
            <p:ph type="sldNum" sz="quarter" idx="12"/>
          </p:nvPr>
        </p:nvSpPr>
        <p:spPr/>
        <p:txBody>
          <a:bodyPr/>
          <a:lstStyle/>
          <a:p>
            <a:fld id="{F2FC2DCF-E715-4EB6-9123-621F9E485E13}" type="slidenum">
              <a:rPr lang="en-US" smtClean="0"/>
              <a:t>3</a:t>
            </a:fld>
            <a:endParaRPr lang="en-US" dirty="0"/>
          </a:p>
        </p:txBody>
      </p:sp>
      <p:sp>
        <p:nvSpPr>
          <p:cNvPr id="5" name="TextBox 4">
            <a:extLst>
              <a:ext uri="{FF2B5EF4-FFF2-40B4-BE49-F238E27FC236}">
                <a16:creationId xmlns:a16="http://schemas.microsoft.com/office/drawing/2014/main" id="{C8C44A03-45D4-412C-8A5E-904F55FB039B}"/>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5858868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959" y="295900"/>
            <a:ext cx="8596668" cy="762000"/>
          </a:xfrm>
        </p:spPr>
        <p:txBody>
          <a:bodyPr>
            <a:noAutofit/>
          </a:bodyPr>
          <a:lstStyle/>
          <a:p>
            <a:r>
              <a:rPr lang="en-US" sz="4800" b="1" dirty="0">
                <a:latin typeface="Candara" panose="020E0502030303020204" pitchFamily="34" charset="0"/>
              </a:rPr>
              <a:t>This Truth Is Of The Scriptures</a:t>
            </a:r>
          </a:p>
        </p:txBody>
      </p:sp>
      <p:sp>
        <p:nvSpPr>
          <p:cNvPr id="3" name="Content Placeholder 2"/>
          <p:cNvSpPr>
            <a:spLocks noGrp="1"/>
          </p:cNvSpPr>
          <p:nvPr>
            <p:ph idx="1"/>
          </p:nvPr>
        </p:nvSpPr>
        <p:spPr>
          <a:xfrm>
            <a:off x="622906" y="1086039"/>
            <a:ext cx="9740294" cy="5771961"/>
          </a:xfrm>
        </p:spPr>
        <p:txBody>
          <a:bodyPr>
            <a:normAutofit/>
          </a:bodyPr>
          <a:lstStyle/>
          <a:p>
            <a:r>
              <a:rPr lang="en-US" sz="3200" dirty="0">
                <a:latin typeface="Candara" panose="020E0502030303020204" pitchFamily="34" charset="0"/>
              </a:rPr>
              <a:t>Prophecy that foretold this was to come is true</a:t>
            </a:r>
          </a:p>
          <a:p>
            <a:pPr lvl="1"/>
            <a:r>
              <a:rPr lang="en-US" sz="2800" dirty="0">
                <a:latin typeface="Candara" panose="020E0502030303020204" pitchFamily="34" charset="0"/>
              </a:rPr>
              <a:t> </a:t>
            </a:r>
            <a:r>
              <a:rPr lang="en-US" sz="3000" dirty="0">
                <a:latin typeface="Candara" panose="020E0502030303020204" pitchFamily="34" charset="0"/>
              </a:rPr>
              <a:t>Psalms 16:8-10 (cf. Acts 2:25-28)</a:t>
            </a:r>
          </a:p>
          <a:p>
            <a:pPr lvl="1"/>
            <a:r>
              <a:rPr lang="en-US" sz="3000" dirty="0">
                <a:latin typeface="Candara" panose="020E0502030303020204" pitchFamily="34" charset="0"/>
              </a:rPr>
              <a:t> Isaiah 53 (cf. Acts 8:30-35)</a:t>
            </a:r>
          </a:p>
          <a:p>
            <a:r>
              <a:rPr lang="en-US" sz="3200" dirty="0">
                <a:latin typeface="Candara" panose="020E0502030303020204" pitchFamily="34" charset="0"/>
              </a:rPr>
              <a:t>The sepulcher was sealed - Matthew 27:62-66</a:t>
            </a:r>
          </a:p>
          <a:p>
            <a:r>
              <a:rPr lang="en-US" sz="3200" dirty="0">
                <a:latin typeface="Candara" panose="020E0502030303020204" pitchFamily="34" charset="0"/>
              </a:rPr>
              <a:t>The tomb was empty - Luke 24:1-8</a:t>
            </a:r>
          </a:p>
          <a:p>
            <a:r>
              <a:rPr lang="en-US" sz="3200" dirty="0">
                <a:latin typeface="Candara" panose="020E0502030303020204" pitchFamily="34" charset="0"/>
              </a:rPr>
              <a:t>The Scriptures and the Holy Spirit testify of Jesus</a:t>
            </a:r>
          </a:p>
          <a:p>
            <a:pPr lvl="1"/>
            <a:r>
              <a:rPr lang="en-US" sz="3000" dirty="0">
                <a:latin typeface="Candara" panose="020E0502030303020204" pitchFamily="34" charset="0"/>
              </a:rPr>
              <a:t>John 5:39 (cf. Acts 17:11); John 15:26</a:t>
            </a:r>
          </a:p>
          <a:p>
            <a:r>
              <a:rPr lang="en-US" sz="3200" dirty="0">
                <a:latin typeface="Candara" panose="020E0502030303020204" pitchFamily="34" charset="0"/>
              </a:rPr>
              <a:t>Jesus Himself reasoned from the scriptures that He was the risen Christ - Luke 24:13-27</a:t>
            </a:r>
          </a:p>
          <a:p>
            <a:endParaRPr lang="en-US" sz="3000" dirty="0"/>
          </a:p>
        </p:txBody>
      </p:sp>
      <p:sp>
        <p:nvSpPr>
          <p:cNvPr id="4" name="Slide Number Placeholder 3"/>
          <p:cNvSpPr>
            <a:spLocks noGrp="1"/>
          </p:cNvSpPr>
          <p:nvPr>
            <p:ph type="sldNum" sz="quarter" idx="12"/>
          </p:nvPr>
        </p:nvSpPr>
        <p:spPr/>
        <p:txBody>
          <a:bodyPr/>
          <a:lstStyle/>
          <a:p>
            <a:fld id="{F2FC2DCF-E715-4EB6-9123-621F9E485E13}" type="slidenum">
              <a:rPr lang="en-US" smtClean="0"/>
              <a:t>4</a:t>
            </a:fld>
            <a:endParaRPr lang="en-US" dirty="0"/>
          </a:p>
        </p:txBody>
      </p:sp>
      <p:sp>
        <p:nvSpPr>
          <p:cNvPr id="5" name="TextBox 4">
            <a:extLst>
              <a:ext uri="{FF2B5EF4-FFF2-40B4-BE49-F238E27FC236}">
                <a16:creationId xmlns:a16="http://schemas.microsoft.com/office/drawing/2014/main" id="{C8C44A03-45D4-412C-8A5E-904F55FB039B}"/>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32121409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626" y="233550"/>
            <a:ext cx="8596668" cy="914400"/>
          </a:xfrm>
        </p:spPr>
        <p:txBody>
          <a:bodyPr>
            <a:noAutofit/>
          </a:bodyPr>
          <a:lstStyle/>
          <a:p>
            <a:r>
              <a:rPr lang="en-US" sz="4800" b="1" dirty="0">
                <a:latin typeface="Candara" panose="020E0502030303020204" pitchFamily="34" charset="0"/>
              </a:rPr>
              <a:t>Our Preaching is NOT Vain</a:t>
            </a:r>
          </a:p>
        </p:txBody>
      </p:sp>
      <p:sp>
        <p:nvSpPr>
          <p:cNvPr id="3" name="Content Placeholder 2"/>
          <p:cNvSpPr>
            <a:spLocks noGrp="1"/>
          </p:cNvSpPr>
          <p:nvPr>
            <p:ph idx="1"/>
          </p:nvPr>
        </p:nvSpPr>
        <p:spPr>
          <a:xfrm>
            <a:off x="615616" y="1098474"/>
            <a:ext cx="9061784" cy="5759525"/>
          </a:xfrm>
        </p:spPr>
        <p:txBody>
          <a:bodyPr>
            <a:normAutofit fontScale="92500" lnSpcReduction="10000"/>
          </a:bodyPr>
          <a:lstStyle/>
          <a:p>
            <a:r>
              <a:rPr lang="en-US" sz="3200" dirty="0">
                <a:latin typeface="Candara" panose="020E0502030303020204" pitchFamily="34" charset="0"/>
              </a:rPr>
              <a:t>It declares the resurrection of Christ - </a:t>
            </a:r>
            <a:r>
              <a:rPr lang="en-US" sz="3200" dirty="0" err="1">
                <a:latin typeface="Candara" panose="020E0502030303020204" pitchFamily="34" charset="0"/>
              </a:rPr>
              <a:t>vss</a:t>
            </a:r>
            <a:r>
              <a:rPr lang="en-US" sz="3200" dirty="0">
                <a:latin typeface="Candara" panose="020E0502030303020204" pitchFamily="34" charset="0"/>
              </a:rPr>
              <a:t> 1-4</a:t>
            </a:r>
          </a:p>
          <a:p>
            <a:r>
              <a:rPr lang="en-US" sz="3200" dirty="0">
                <a:latin typeface="Candara" panose="020E0502030303020204" pitchFamily="34" charset="0"/>
              </a:rPr>
              <a:t>It has eternal value - Ephesians 3:9-13</a:t>
            </a:r>
          </a:p>
          <a:p>
            <a:r>
              <a:rPr lang="en-US" sz="3200" b="1" i="1" dirty="0">
                <a:latin typeface="Candara" panose="020E0502030303020204" pitchFamily="34" charset="0"/>
              </a:rPr>
              <a:t>“For after that in the wisdom of God the world by wisdom knew not God, it pleased God by the foolishness of preaching to save them that believe” </a:t>
            </a:r>
          </a:p>
          <a:p>
            <a:pPr lvl="1"/>
            <a:r>
              <a:rPr lang="en-US" sz="3000" dirty="0">
                <a:latin typeface="Candara" panose="020E0502030303020204" pitchFamily="34" charset="0"/>
              </a:rPr>
              <a:t>1 Corinthians 1:21, 2</a:t>
            </a:r>
          </a:p>
          <a:p>
            <a:r>
              <a:rPr lang="en-US" sz="3200" b="1" i="1" dirty="0">
                <a:latin typeface="Candara" panose="020E0502030303020204" pitchFamily="34" charset="0"/>
              </a:rPr>
              <a:t>“</a:t>
            </a:r>
            <a:r>
              <a:rPr lang="en-US" sz="3200" b="1" i="1" dirty="0">
                <a:solidFill>
                  <a:schemeClr val="accent2">
                    <a:lumMod val="60000"/>
                    <a:lumOff val="40000"/>
                  </a:schemeClr>
                </a:solidFill>
                <a:latin typeface="Candara" panose="020E0502030303020204" pitchFamily="34" charset="0"/>
              </a:rPr>
              <a:t>16</a:t>
            </a:r>
            <a:r>
              <a:rPr lang="en-US" sz="3200" b="1" i="1" dirty="0">
                <a:latin typeface="Candara" panose="020E0502030303020204" pitchFamily="34" charset="0"/>
              </a:rPr>
              <a:t> For I am not ashamed of the gospel of Christ: for it is the power of God unto salvation to every one that believeth; to the Jew first, and also to the Greek. </a:t>
            </a:r>
            <a:r>
              <a:rPr lang="en-US" sz="3200" b="1" i="1" dirty="0">
                <a:solidFill>
                  <a:schemeClr val="accent2">
                    <a:lumMod val="60000"/>
                    <a:lumOff val="40000"/>
                  </a:schemeClr>
                </a:solidFill>
                <a:latin typeface="Candara" panose="020E0502030303020204" pitchFamily="34" charset="0"/>
              </a:rPr>
              <a:t>17</a:t>
            </a:r>
            <a:r>
              <a:rPr lang="en-US" sz="3200" b="1" i="1" dirty="0">
                <a:latin typeface="Candara" panose="020E0502030303020204" pitchFamily="34" charset="0"/>
              </a:rPr>
              <a:t> For therein is the righteousness of God revealed from faith to faith: as it is written, The just shall live by faith” </a:t>
            </a:r>
            <a:r>
              <a:rPr lang="en-US" sz="3200" dirty="0">
                <a:latin typeface="Candara" panose="020E0502030303020204" pitchFamily="34" charset="0"/>
              </a:rPr>
              <a:t>- Romans 1:16-17</a:t>
            </a:r>
          </a:p>
          <a:p>
            <a:pPr lvl="1"/>
            <a:endParaRPr lang="en-US" dirty="0"/>
          </a:p>
        </p:txBody>
      </p:sp>
      <p:sp>
        <p:nvSpPr>
          <p:cNvPr id="4" name="Slide Number Placeholder 3"/>
          <p:cNvSpPr>
            <a:spLocks noGrp="1"/>
          </p:cNvSpPr>
          <p:nvPr>
            <p:ph type="sldNum" sz="quarter" idx="12"/>
          </p:nvPr>
        </p:nvSpPr>
        <p:spPr/>
        <p:txBody>
          <a:bodyPr/>
          <a:lstStyle/>
          <a:p>
            <a:fld id="{F2FC2DCF-E715-4EB6-9123-621F9E485E13}" type="slidenum">
              <a:rPr lang="en-US" smtClean="0"/>
              <a:t>5</a:t>
            </a:fld>
            <a:endParaRPr lang="en-US" dirty="0"/>
          </a:p>
        </p:txBody>
      </p:sp>
      <p:sp>
        <p:nvSpPr>
          <p:cNvPr id="5" name="TextBox 4">
            <a:extLst>
              <a:ext uri="{FF2B5EF4-FFF2-40B4-BE49-F238E27FC236}">
                <a16:creationId xmlns:a16="http://schemas.microsoft.com/office/drawing/2014/main" id="{939E2936-AEF2-45A3-A36B-8C7AD79C61F0}"/>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34994899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959" y="316888"/>
            <a:ext cx="7772400" cy="762000"/>
          </a:xfrm>
        </p:spPr>
        <p:txBody>
          <a:bodyPr>
            <a:noAutofit/>
          </a:bodyPr>
          <a:lstStyle/>
          <a:p>
            <a:r>
              <a:rPr lang="en-US" sz="4800" b="1" dirty="0">
                <a:latin typeface="Candara" panose="020E0502030303020204" pitchFamily="34" charset="0"/>
              </a:rPr>
              <a:t>Your Faith Is NOT Vain</a:t>
            </a:r>
          </a:p>
        </p:txBody>
      </p:sp>
      <p:sp>
        <p:nvSpPr>
          <p:cNvPr id="3" name="Content Placeholder 2"/>
          <p:cNvSpPr>
            <a:spLocks noGrp="1"/>
          </p:cNvSpPr>
          <p:nvPr>
            <p:ph idx="1"/>
          </p:nvPr>
        </p:nvSpPr>
        <p:spPr>
          <a:xfrm>
            <a:off x="616968" y="1112325"/>
            <a:ext cx="9593832" cy="5428787"/>
          </a:xfrm>
        </p:spPr>
        <p:txBody>
          <a:bodyPr>
            <a:normAutofit/>
          </a:bodyPr>
          <a:lstStyle/>
          <a:p>
            <a:r>
              <a:rPr lang="en-US" sz="3200" dirty="0">
                <a:latin typeface="Candara" panose="020E0502030303020204" pitchFamily="34" charset="0"/>
              </a:rPr>
              <a:t>Faith is of the greatest spiritual value!</a:t>
            </a:r>
          </a:p>
          <a:p>
            <a:pPr lvl="1"/>
            <a:r>
              <a:rPr lang="en-US" sz="3000" dirty="0">
                <a:latin typeface="Candara" panose="020E0502030303020204" pitchFamily="34" charset="0"/>
              </a:rPr>
              <a:t>It comes by hearing God’s word - Romans 10:17</a:t>
            </a:r>
          </a:p>
          <a:p>
            <a:pPr lvl="1"/>
            <a:r>
              <a:rPr lang="en-US" sz="3000" dirty="0">
                <a:latin typeface="Candara" panose="020E0502030303020204" pitchFamily="34" charset="0"/>
              </a:rPr>
              <a:t>You are saved by it - Ephesians 2:8</a:t>
            </a:r>
          </a:p>
          <a:p>
            <a:pPr lvl="1"/>
            <a:r>
              <a:rPr lang="en-US" sz="3000" dirty="0">
                <a:latin typeface="Candara" panose="020E0502030303020204" pitchFamily="34" charset="0"/>
              </a:rPr>
              <a:t>Christ dwells in you heart by it - Ephesians 3:17</a:t>
            </a:r>
          </a:p>
          <a:p>
            <a:pPr lvl="1"/>
            <a:r>
              <a:rPr lang="en-US" sz="3000" dirty="0">
                <a:latin typeface="Candara" panose="020E0502030303020204" pitchFamily="34" charset="0"/>
              </a:rPr>
              <a:t>Promises of God are inherited by it - Hebrews 6:12; 11</a:t>
            </a:r>
          </a:p>
          <a:p>
            <a:pPr lvl="1"/>
            <a:r>
              <a:rPr lang="en-US" sz="3000" dirty="0">
                <a:latin typeface="Candara" panose="020E0502030303020204" pitchFamily="34" charset="0"/>
              </a:rPr>
              <a:t>You please God by it - Hebrews 11:6</a:t>
            </a:r>
          </a:p>
          <a:p>
            <a:pPr lvl="1"/>
            <a:r>
              <a:rPr lang="en-US" sz="3000" dirty="0">
                <a:latin typeface="Candara" panose="020E0502030303020204" pitchFamily="34" charset="0"/>
              </a:rPr>
              <a:t>You will receive the crown of life if you keep it and die in </a:t>
            </a:r>
            <a:r>
              <a:rPr lang="en-US" sz="3200" dirty="0">
                <a:latin typeface="Candara" panose="020E0502030303020204" pitchFamily="34" charset="0"/>
              </a:rPr>
              <a:t>it - 2 Timothy 4:7; Revelation 2:10-13</a:t>
            </a:r>
          </a:p>
        </p:txBody>
      </p:sp>
      <p:sp>
        <p:nvSpPr>
          <p:cNvPr id="4" name="Slide Number Placeholder 3"/>
          <p:cNvSpPr>
            <a:spLocks noGrp="1"/>
          </p:cNvSpPr>
          <p:nvPr>
            <p:ph type="sldNum" sz="quarter" idx="12"/>
          </p:nvPr>
        </p:nvSpPr>
        <p:spPr/>
        <p:txBody>
          <a:bodyPr/>
          <a:lstStyle/>
          <a:p>
            <a:fld id="{F2FC2DCF-E715-4EB6-9123-621F9E485E13}" type="slidenum">
              <a:rPr lang="en-US" smtClean="0"/>
              <a:t>6</a:t>
            </a:fld>
            <a:endParaRPr lang="en-US" dirty="0"/>
          </a:p>
        </p:txBody>
      </p:sp>
      <p:sp>
        <p:nvSpPr>
          <p:cNvPr id="6" name="TextBox 5">
            <a:extLst>
              <a:ext uri="{FF2B5EF4-FFF2-40B4-BE49-F238E27FC236}">
                <a16:creationId xmlns:a16="http://schemas.microsoft.com/office/drawing/2014/main" id="{E6AD93B7-EF1C-41BE-8C19-D2753BD1860F}"/>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3571142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744" y="344424"/>
            <a:ext cx="9533466" cy="685800"/>
          </a:xfrm>
        </p:spPr>
        <p:txBody>
          <a:bodyPr>
            <a:noAutofit/>
          </a:bodyPr>
          <a:lstStyle/>
          <a:p>
            <a:r>
              <a:rPr lang="en-US" sz="4700" b="1" dirty="0">
                <a:latin typeface="Candara" panose="020E0502030303020204" pitchFamily="34" charset="0"/>
              </a:rPr>
              <a:t>The Apostles Are True Witnesses</a:t>
            </a:r>
          </a:p>
        </p:txBody>
      </p:sp>
      <p:sp>
        <p:nvSpPr>
          <p:cNvPr id="3" name="Content Placeholder 2"/>
          <p:cNvSpPr>
            <a:spLocks noGrp="1"/>
          </p:cNvSpPr>
          <p:nvPr>
            <p:ph idx="1"/>
          </p:nvPr>
        </p:nvSpPr>
        <p:spPr>
          <a:xfrm>
            <a:off x="618744" y="1066799"/>
            <a:ext cx="9058656" cy="5339687"/>
          </a:xfrm>
        </p:spPr>
        <p:txBody>
          <a:bodyPr>
            <a:normAutofit/>
          </a:bodyPr>
          <a:lstStyle/>
          <a:p>
            <a:r>
              <a:rPr lang="en-US" sz="3200" dirty="0">
                <a:latin typeface="Candara" panose="020E0502030303020204" pitchFamily="34" charset="0"/>
              </a:rPr>
              <a:t>They were guided into all truth - John 14:1-3; 26</a:t>
            </a:r>
          </a:p>
          <a:p>
            <a:pPr lvl="1"/>
            <a:r>
              <a:rPr lang="en-US" sz="3000" dirty="0">
                <a:latin typeface="Candara" panose="020E0502030303020204" pitchFamily="34" charset="0"/>
              </a:rPr>
              <a:t>John 15:26; 16:13</a:t>
            </a:r>
          </a:p>
          <a:p>
            <a:r>
              <a:rPr lang="en-US" sz="3200" dirty="0">
                <a:latin typeface="Candara" panose="020E0502030303020204" pitchFamily="34" charset="0"/>
              </a:rPr>
              <a:t>They confirmed the word by many signs &amp; wonders - Acts 2:43; 5:12</a:t>
            </a:r>
          </a:p>
          <a:p>
            <a:r>
              <a:rPr lang="en-US" sz="3200" dirty="0">
                <a:latin typeface="Candara" panose="020E0502030303020204" pitchFamily="34" charset="0"/>
              </a:rPr>
              <a:t>They gave eyewitness testimony of Christ</a:t>
            </a:r>
          </a:p>
          <a:p>
            <a:pPr lvl="1"/>
            <a:r>
              <a:rPr lang="en-US" sz="3000" dirty="0">
                <a:latin typeface="Candara" panose="020E0502030303020204" pitchFamily="34" charset="0"/>
              </a:rPr>
              <a:t>John 1:14; 2 Peter 1:16-21; 1 John 1:1-4; 4:14</a:t>
            </a:r>
          </a:p>
          <a:p>
            <a:pPr lvl="1"/>
            <a:endParaRPr lang="en-US" sz="3000" dirty="0">
              <a:latin typeface="Candara" panose="020E0502030303020204" pitchFamily="34" charset="0"/>
            </a:endParaRPr>
          </a:p>
          <a:p>
            <a:endParaRPr lang="en-US" sz="32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F2FC2DCF-E715-4EB6-9123-621F9E485E13}" type="slidenum">
              <a:rPr lang="en-US" smtClean="0"/>
              <a:t>7</a:t>
            </a:fld>
            <a:endParaRPr lang="en-US" dirty="0"/>
          </a:p>
        </p:txBody>
      </p:sp>
      <p:sp>
        <p:nvSpPr>
          <p:cNvPr id="6" name="TextBox 5">
            <a:extLst>
              <a:ext uri="{FF2B5EF4-FFF2-40B4-BE49-F238E27FC236}">
                <a16:creationId xmlns:a16="http://schemas.microsoft.com/office/drawing/2014/main" id="{77DD59E1-928E-4C21-808D-8583B720ED8E}"/>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3212764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292608"/>
            <a:ext cx="8596668" cy="784258"/>
          </a:xfrm>
        </p:spPr>
        <p:txBody>
          <a:bodyPr>
            <a:noAutofit/>
          </a:bodyPr>
          <a:lstStyle/>
          <a:p>
            <a:r>
              <a:rPr lang="en-US" sz="4800" b="1" dirty="0">
                <a:latin typeface="Candara" panose="020E0502030303020204" pitchFamily="34" charset="0"/>
              </a:rPr>
              <a:t>You Are NOT Yet In Your Sins</a:t>
            </a:r>
          </a:p>
        </p:txBody>
      </p:sp>
      <p:sp>
        <p:nvSpPr>
          <p:cNvPr id="3" name="Content Placeholder 2"/>
          <p:cNvSpPr>
            <a:spLocks noGrp="1"/>
          </p:cNvSpPr>
          <p:nvPr>
            <p:ph idx="1"/>
          </p:nvPr>
        </p:nvSpPr>
        <p:spPr>
          <a:xfrm>
            <a:off x="621792" y="1070268"/>
            <a:ext cx="9055608" cy="5787732"/>
          </a:xfrm>
        </p:spPr>
        <p:txBody>
          <a:bodyPr>
            <a:normAutofit lnSpcReduction="10000"/>
          </a:bodyPr>
          <a:lstStyle/>
          <a:p>
            <a:r>
              <a:rPr lang="en-US" sz="3200" dirty="0">
                <a:latin typeface="Candara" panose="020E0502030303020204" pitchFamily="34" charset="0"/>
              </a:rPr>
              <a:t>Baptism saves by man being able to clear the conscience of sin through obedience which is made possible </a:t>
            </a:r>
            <a:r>
              <a:rPr lang="en-US" sz="3200" b="1" dirty="0">
                <a:solidFill>
                  <a:srgbClr val="FF0000"/>
                </a:solidFill>
                <a:latin typeface="Candara" panose="020E0502030303020204" pitchFamily="34" charset="0"/>
              </a:rPr>
              <a:t>by the resurrection of Christ</a:t>
            </a:r>
          </a:p>
          <a:p>
            <a:pPr lvl="1"/>
            <a:r>
              <a:rPr lang="en-US" sz="3000" b="1" i="1" dirty="0">
                <a:latin typeface="Candara" panose="020E0502030303020204" pitchFamily="34" charset="0"/>
              </a:rPr>
              <a:t>“</a:t>
            </a:r>
            <a:r>
              <a:rPr lang="en-US" sz="3000" b="1" i="1" dirty="0">
                <a:solidFill>
                  <a:schemeClr val="accent1"/>
                </a:solidFill>
                <a:latin typeface="Candara" panose="020E0502030303020204" pitchFamily="34" charset="0"/>
              </a:rPr>
              <a:t>20</a:t>
            </a:r>
            <a:r>
              <a:rPr lang="en-US" sz="3000" b="1" i="1" dirty="0">
                <a:latin typeface="Candara" panose="020E0502030303020204" pitchFamily="34" charset="0"/>
              </a:rPr>
              <a:t> Which sometime were disobedient, when once the longsuffering of God waited in the days of Noah, while the ark was a preparing, wherein few, that is, eight souls were saved by water.</a:t>
            </a:r>
            <a:r>
              <a:rPr lang="en-US" sz="3000" b="1" i="1" dirty="0">
                <a:solidFill>
                  <a:schemeClr val="accent1"/>
                </a:solidFill>
                <a:latin typeface="Candara" panose="020E0502030303020204" pitchFamily="34" charset="0"/>
              </a:rPr>
              <a:t> 21 </a:t>
            </a:r>
            <a:r>
              <a:rPr lang="en-US" sz="3000" b="1" i="1" dirty="0">
                <a:latin typeface="Candara" panose="020E0502030303020204" pitchFamily="34" charset="0"/>
              </a:rPr>
              <a:t>The like figure whereunto even baptism doth also now save us (not the putting away of the filth of the flesh, but the answer of a good conscience toward God,) </a:t>
            </a:r>
            <a:r>
              <a:rPr lang="en-US" sz="3000" b="1" i="1" dirty="0">
                <a:solidFill>
                  <a:srgbClr val="FF0000"/>
                </a:solidFill>
                <a:latin typeface="Candara" panose="020E0502030303020204" pitchFamily="34" charset="0"/>
              </a:rPr>
              <a:t>by the resurrection of Jesus Christ</a:t>
            </a:r>
            <a:r>
              <a:rPr lang="en-US" sz="3000" b="1" i="1" dirty="0">
                <a:latin typeface="Candara" panose="020E0502030303020204" pitchFamily="34" charset="0"/>
              </a:rPr>
              <a:t>” </a:t>
            </a:r>
            <a:r>
              <a:rPr lang="en-US" sz="3000" dirty="0">
                <a:latin typeface="Candara" panose="020E0502030303020204" pitchFamily="34" charset="0"/>
              </a:rPr>
              <a:t>- 1 Peter 3:20-21</a:t>
            </a:r>
          </a:p>
          <a:p>
            <a:pPr lvl="2"/>
            <a:r>
              <a:rPr lang="en-US" sz="2800" dirty="0">
                <a:latin typeface="Candara" panose="020E0502030303020204" pitchFamily="34" charset="0"/>
              </a:rPr>
              <a:t>Cf Romans 6:3-7</a:t>
            </a:r>
          </a:p>
        </p:txBody>
      </p:sp>
      <p:sp>
        <p:nvSpPr>
          <p:cNvPr id="4" name="Slide Number Placeholder 3"/>
          <p:cNvSpPr>
            <a:spLocks noGrp="1"/>
          </p:cNvSpPr>
          <p:nvPr>
            <p:ph type="sldNum" sz="quarter" idx="12"/>
          </p:nvPr>
        </p:nvSpPr>
        <p:spPr/>
        <p:txBody>
          <a:bodyPr/>
          <a:lstStyle/>
          <a:p>
            <a:fld id="{F2FC2DCF-E715-4EB6-9123-621F9E485E13}" type="slidenum">
              <a:rPr lang="en-US" smtClean="0"/>
              <a:t>8</a:t>
            </a:fld>
            <a:endParaRPr lang="en-US" dirty="0"/>
          </a:p>
        </p:txBody>
      </p:sp>
      <p:sp>
        <p:nvSpPr>
          <p:cNvPr id="6" name="TextBox 5">
            <a:extLst>
              <a:ext uri="{FF2B5EF4-FFF2-40B4-BE49-F238E27FC236}">
                <a16:creationId xmlns:a16="http://schemas.microsoft.com/office/drawing/2014/main" id="{CDBBE8FC-8CD8-43AE-B116-76831C51D77A}"/>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980852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744" y="344424"/>
            <a:ext cx="10363200" cy="685800"/>
          </a:xfrm>
        </p:spPr>
        <p:txBody>
          <a:bodyPr>
            <a:noAutofit/>
          </a:bodyPr>
          <a:lstStyle/>
          <a:p>
            <a:r>
              <a:rPr lang="en-US" sz="4200" b="1" dirty="0">
                <a:latin typeface="Candara" panose="020E0502030303020204" pitchFamily="34" charset="0"/>
              </a:rPr>
              <a:t>The Dead In Christ Do NOT Perish</a:t>
            </a:r>
          </a:p>
        </p:txBody>
      </p:sp>
      <p:sp>
        <p:nvSpPr>
          <p:cNvPr id="3" name="Content Placeholder 2"/>
          <p:cNvSpPr>
            <a:spLocks noGrp="1"/>
          </p:cNvSpPr>
          <p:nvPr>
            <p:ph idx="1"/>
          </p:nvPr>
        </p:nvSpPr>
        <p:spPr>
          <a:xfrm>
            <a:off x="618744" y="1072896"/>
            <a:ext cx="9152466" cy="4642104"/>
          </a:xfrm>
        </p:spPr>
        <p:txBody>
          <a:bodyPr>
            <a:normAutofit/>
          </a:bodyPr>
          <a:lstStyle/>
          <a:p>
            <a:r>
              <a:rPr lang="en-US" sz="3200" b="1" dirty="0">
                <a:latin typeface="Candara" panose="020E0502030303020204" pitchFamily="34" charset="0"/>
              </a:rPr>
              <a:t>Christ was the first to die and be raised to die no more! - </a:t>
            </a:r>
            <a:r>
              <a:rPr lang="en-US" sz="3200" dirty="0">
                <a:latin typeface="Candara" panose="020E0502030303020204" pitchFamily="34" charset="0"/>
              </a:rPr>
              <a:t>1 Corinthians 15:21-23</a:t>
            </a:r>
          </a:p>
          <a:p>
            <a:r>
              <a:rPr lang="en-US" sz="3200" dirty="0">
                <a:latin typeface="Candara" panose="020E0502030303020204" pitchFamily="34" charset="0"/>
              </a:rPr>
              <a:t>Paul taught that </a:t>
            </a:r>
            <a:r>
              <a:rPr lang="en-US" sz="3200" b="1" i="1" dirty="0">
                <a:latin typeface="Candara" panose="020E0502030303020204" pitchFamily="34" charset="0"/>
              </a:rPr>
              <a:t>“the dead in Christ shall rise first”</a:t>
            </a:r>
          </a:p>
          <a:p>
            <a:pPr lvl="1"/>
            <a:r>
              <a:rPr lang="en-US" sz="3000" dirty="0">
                <a:latin typeface="Candara" panose="020E0502030303020204" pitchFamily="34" charset="0"/>
              </a:rPr>
              <a:t>These have </a:t>
            </a:r>
            <a:r>
              <a:rPr lang="en-US" sz="3000" b="1" dirty="0">
                <a:latin typeface="Candara" panose="020E0502030303020204" pitchFamily="34" charset="0"/>
              </a:rPr>
              <a:t>first place </a:t>
            </a:r>
            <a:r>
              <a:rPr lang="en-US" sz="3000" dirty="0">
                <a:latin typeface="Candara" panose="020E0502030303020204" pitchFamily="34" charset="0"/>
              </a:rPr>
              <a:t>in the resurrection at the appearing of Christ </a:t>
            </a:r>
          </a:p>
          <a:p>
            <a:pPr lvl="2"/>
            <a:r>
              <a:rPr lang="en-US" sz="2800" dirty="0">
                <a:latin typeface="Candara" panose="020E0502030303020204" pitchFamily="34" charset="0"/>
              </a:rPr>
              <a:t>1 Thessalonians 4:16-17</a:t>
            </a:r>
          </a:p>
          <a:p>
            <a:pPr lvl="2"/>
            <a:endParaRPr lang="en-US" sz="28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F2FC2DCF-E715-4EB6-9123-621F9E485E13}" type="slidenum">
              <a:rPr lang="en-US" smtClean="0"/>
              <a:t>9</a:t>
            </a:fld>
            <a:endParaRPr lang="en-US" dirty="0"/>
          </a:p>
        </p:txBody>
      </p:sp>
      <p:sp>
        <p:nvSpPr>
          <p:cNvPr id="7" name="TextBox 6">
            <a:extLst>
              <a:ext uri="{FF2B5EF4-FFF2-40B4-BE49-F238E27FC236}">
                <a16:creationId xmlns:a16="http://schemas.microsoft.com/office/drawing/2014/main" id="{DEC949BC-84A4-495A-80DF-95FDEC03BB9B}"/>
              </a:ext>
            </a:extLst>
          </p:cNvPr>
          <p:cNvSpPr txBox="1"/>
          <p:nvPr/>
        </p:nvSpPr>
        <p:spPr>
          <a:xfrm rot="5400000">
            <a:off x="7300873" y="3136612"/>
            <a:ext cx="9033028" cy="584775"/>
          </a:xfrm>
          <a:prstGeom prst="rect">
            <a:avLst/>
          </a:prstGeom>
          <a:noFill/>
        </p:spPr>
        <p:txBody>
          <a:bodyPr wrap="square" rtlCol="0">
            <a:spAutoFit/>
          </a:bodyPr>
          <a:lstStyle/>
          <a:p>
            <a:pPr algn="ctr"/>
            <a:r>
              <a:rPr lang="en-US" sz="3100" b="1" i="1" dirty="0">
                <a:solidFill>
                  <a:schemeClr val="bg1">
                    <a:lumMod val="95000"/>
                  </a:schemeClr>
                </a:solidFill>
                <a:latin typeface="Candara" panose="020E0502030303020204" pitchFamily="34" charset="0"/>
              </a:rPr>
              <a:t>“but now is Christ risen from the dead”</a:t>
            </a:r>
          </a:p>
        </p:txBody>
      </p:sp>
    </p:spTree>
    <p:extLst>
      <p:ext uri="{BB962C8B-B14F-4D97-AF65-F5344CB8AC3E}">
        <p14:creationId xmlns:p14="http://schemas.microsoft.com/office/powerpoint/2010/main" val="29019790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1408</TotalTime>
  <Words>8006</Words>
  <Application>Microsoft Office PowerPoint</Application>
  <PresentationFormat>Widescreen</PresentationFormat>
  <Paragraphs>238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Candara</vt:lpstr>
      <vt:lpstr>Trebuchet MS</vt:lpstr>
      <vt:lpstr>Wingdings 3</vt:lpstr>
      <vt:lpstr>Facet</vt:lpstr>
      <vt:lpstr>PowerPoint Presentation</vt:lpstr>
      <vt:lpstr>PowerPoint Presentation</vt:lpstr>
      <vt:lpstr>The Truth Of The Scriptures</vt:lpstr>
      <vt:lpstr>This Truth Is Of The Scriptures</vt:lpstr>
      <vt:lpstr>Our Preaching is NOT Vain</vt:lpstr>
      <vt:lpstr>Your Faith Is NOT Vain</vt:lpstr>
      <vt:lpstr>The Apostles Are True Witnesses</vt:lpstr>
      <vt:lpstr>You Are NOT Yet In Your Sins</vt:lpstr>
      <vt:lpstr>The Dead In Christ Do NOT Perish</vt:lpstr>
      <vt:lpstr>We Are NOT Most Miserable</vt:lpstr>
      <vt:lpstr>We Are NOT Most Miserable</vt:lpstr>
      <vt:lpstr>REVIEW</vt:lpstr>
      <vt:lpstr>The Application</vt:lpstr>
      <vt:lpstr>John 20:29-31</vt:lpstr>
      <vt:lpstr>1 CORINTHAINS 15:58</vt:lpstr>
      <vt:lpstr>“What shall we do?” -  Acts 2:38</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60</cp:revision>
  <cp:lastPrinted>2022-01-16T14:19:27Z</cp:lastPrinted>
  <dcterms:created xsi:type="dcterms:W3CDTF">2015-07-04T21:23:06Z</dcterms:created>
  <dcterms:modified xsi:type="dcterms:W3CDTF">2022-01-17T03:59:39Z</dcterms:modified>
</cp:coreProperties>
</file>