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9"/>
  </p:notesMasterIdLst>
  <p:handoutMasterIdLst>
    <p:handoutMasterId r:id="rId10"/>
  </p:handoutMasterIdLst>
  <p:sldIdLst>
    <p:sldId id="259" r:id="rId5"/>
    <p:sldId id="301" r:id="rId6"/>
    <p:sldId id="311" r:id="rId7"/>
    <p:sldId id="261" r:id="rId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496A5-CFD0-4CD9-B489-0710AE20143A}" v="8210" dt="2022-01-09T23:32:08.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8" autoAdjust="0"/>
    <p:restoredTop sz="63579" autoAdjust="0"/>
  </p:normalViewPr>
  <p:slideViewPr>
    <p:cSldViewPr snapToGrid="0">
      <p:cViewPr varScale="1">
        <p:scale>
          <a:sx n="68" d="100"/>
          <a:sy n="68" d="100"/>
        </p:scale>
        <p:origin x="2238" y="6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B38E8FB-A20B-4BCD-8273-B2DE2741F671}"/>
    <pc:docChg chg="undo custSel addSld delSld modSld sldOrd modMainMaster modNotesMaster">
      <pc:chgData name="Tommy McClure" userId="5f57beb918c8a44c" providerId="LiveId" clId="{3B38E8FB-A20B-4BCD-8273-B2DE2741F671}" dt="2021-12-19T00:08:58.447" v="8530" actId="14100"/>
      <pc:docMkLst>
        <pc:docMk/>
      </pc:docMkLst>
      <pc:sldChg chg="modSp mod modTransition modAnim">
        <pc:chgData name="Tommy McClure" userId="5f57beb918c8a44c" providerId="LiveId" clId="{3B38E8FB-A20B-4BCD-8273-B2DE2741F671}" dt="2021-12-18T22:23:57.037" v="8321"/>
        <pc:sldMkLst>
          <pc:docMk/>
          <pc:sldMk cId="4125624695" sldId="259"/>
        </pc:sldMkLst>
        <pc:spChg chg="mod">
          <ac:chgData name="Tommy McClure" userId="5f57beb918c8a44c" providerId="LiveId" clId="{3B38E8FB-A20B-4BCD-8273-B2DE2741F671}" dt="2021-12-15T22:06:53.026" v="117" actId="1076"/>
          <ac:spMkLst>
            <pc:docMk/>
            <pc:sldMk cId="4125624695" sldId="259"/>
            <ac:spMk id="2" creationId="{12D3C9CC-F0AD-4F56-9B0F-18ED29C3B4C9}"/>
          </ac:spMkLst>
        </pc:spChg>
        <pc:spChg chg="mod">
          <ac:chgData name="Tommy McClure" userId="5f57beb918c8a44c" providerId="LiveId" clId="{3B38E8FB-A20B-4BCD-8273-B2DE2741F671}" dt="2021-12-15T22:07:01.872" v="119" actId="14100"/>
          <ac:spMkLst>
            <pc:docMk/>
            <pc:sldMk cId="4125624695" sldId="259"/>
            <ac:spMk id="3" creationId="{F5138C4F-5ED7-4B74-B0C6-2DF6DC04F194}"/>
          </ac:spMkLst>
        </pc:spChg>
      </pc:sldChg>
      <pc:sldChg chg="addSp delSp modSp mod modTransition modAnim modNotes modNotesTx">
        <pc:chgData name="Tommy McClure" userId="5f57beb918c8a44c" providerId="LiveId" clId="{3B38E8FB-A20B-4BCD-8273-B2DE2741F671}" dt="2021-12-19T00:08:58.447" v="8530" actId="14100"/>
        <pc:sldMkLst>
          <pc:docMk/>
          <pc:sldMk cId="2151924880" sldId="260"/>
        </pc:sldMkLst>
        <pc:spChg chg="del mod">
          <ac:chgData name="Tommy McClure" userId="5f57beb918c8a44c" providerId="LiveId" clId="{3B38E8FB-A20B-4BCD-8273-B2DE2741F671}" dt="2021-12-18T19:26:13.974" v="7207" actId="478"/>
          <ac:spMkLst>
            <pc:docMk/>
            <pc:sldMk cId="2151924880" sldId="260"/>
            <ac:spMk id="2" creationId="{ABD5D5B6-1EE6-4A33-9D8C-0932DF771FAF}"/>
          </ac:spMkLst>
        </pc:spChg>
        <pc:spChg chg="add del mod">
          <ac:chgData name="Tommy McClure" userId="5f57beb918c8a44c" providerId="LiveId" clId="{3B38E8FB-A20B-4BCD-8273-B2DE2741F671}" dt="2021-12-18T19:26:18.662" v="7208" actId="478"/>
          <ac:spMkLst>
            <pc:docMk/>
            <pc:sldMk cId="2151924880" sldId="260"/>
            <ac:spMk id="4" creationId="{5A163A53-9573-4CC7-84BB-5C036F810EF7}"/>
          </ac:spMkLst>
        </pc:spChg>
        <pc:spChg chg="mod">
          <ac:chgData name="Tommy McClure" userId="5f57beb918c8a44c" providerId="LiveId" clId="{3B38E8FB-A20B-4BCD-8273-B2DE2741F671}" dt="2021-12-18T22:22:40.118" v="8318" actId="20577"/>
          <ac:spMkLst>
            <pc:docMk/>
            <pc:sldMk cId="2151924880" sldId="260"/>
            <ac:spMk id="5" creationId="{A3C63BE4-74D3-4E11-8D90-3E181762B6BB}"/>
          </ac:spMkLst>
        </pc:spChg>
        <pc:spChg chg="add mod">
          <ac:chgData name="Tommy McClure" userId="5f57beb918c8a44c" providerId="LiveId" clId="{3B38E8FB-A20B-4BCD-8273-B2DE2741F671}" dt="2021-12-18T19:25:50.272" v="7205"/>
          <ac:spMkLst>
            <pc:docMk/>
            <pc:sldMk cId="2151924880" sldId="260"/>
            <ac:spMk id="8" creationId="{3CAC8CFF-911C-4656-A530-6957797E578A}"/>
          </ac:spMkLst>
        </pc:spChg>
        <pc:spChg chg="add mod">
          <ac:chgData name="Tommy McClure" userId="5f57beb918c8a44c" providerId="LiveId" clId="{3B38E8FB-A20B-4BCD-8273-B2DE2741F671}" dt="2021-12-18T19:29:19.062" v="7308" actId="1036"/>
          <ac:spMkLst>
            <pc:docMk/>
            <pc:sldMk cId="2151924880" sldId="260"/>
            <ac:spMk id="9" creationId="{A225BA95-7C61-4DBA-82DA-AFF231E48479}"/>
          </ac:spMkLst>
        </pc:spChg>
      </pc:sldChg>
      <pc:sldChg chg="addSp modSp mod modTransition modAnim">
        <pc:chgData name="Tommy McClure" userId="5f57beb918c8a44c" providerId="LiveId" clId="{3B38E8FB-A20B-4BCD-8273-B2DE2741F671}" dt="2021-12-18T22:23:57.037" v="8321"/>
        <pc:sldMkLst>
          <pc:docMk/>
          <pc:sldMk cId="3473847554" sldId="261"/>
        </pc:sldMkLst>
        <pc:spChg chg="mod">
          <ac:chgData name="Tommy McClure" userId="5f57beb918c8a44c" providerId="LiveId" clId="{3B38E8FB-A20B-4BCD-8273-B2DE2741F671}" dt="2021-12-15T21:58:48.545" v="38" actId="20577"/>
          <ac:spMkLst>
            <pc:docMk/>
            <pc:sldMk cId="3473847554" sldId="261"/>
            <ac:spMk id="2" creationId="{E53EC8BA-D94D-410A-8456-B7CCA90C9794}"/>
          </ac:spMkLst>
        </pc:spChg>
        <pc:spChg chg="mod ord">
          <ac:chgData name="Tommy McClure" userId="5f57beb918c8a44c" providerId="LiveId" clId="{3B38E8FB-A20B-4BCD-8273-B2DE2741F671}" dt="2021-12-15T22:07:34.789" v="123" actId="14100"/>
          <ac:spMkLst>
            <pc:docMk/>
            <pc:sldMk cId="3473847554" sldId="261"/>
            <ac:spMk id="3" creationId="{43F5C7E9-A56E-45B2-86E9-14FAD9ED7364}"/>
          </ac:spMkLst>
        </pc:spChg>
        <pc:spChg chg="add mod">
          <ac:chgData name="Tommy McClure" userId="5f57beb918c8a44c" providerId="LiveId" clId="{3B38E8FB-A20B-4BCD-8273-B2DE2741F671}" dt="2021-12-15T22:07:29.567" v="122" actId="1036"/>
          <ac:spMkLst>
            <pc:docMk/>
            <pc:sldMk cId="3473847554" sldId="261"/>
            <ac:spMk id="4" creationId="{BCE66562-9456-4E2F-8503-9351822FC0FA}"/>
          </ac:spMkLst>
        </pc:spChg>
      </pc:sldChg>
      <pc:sldChg chg="del">
        <pc:chgData name="Tommy McClure" userId="5f57beb918c8a44c" providerId="LiveId" clId="{3B38E8FB-A20B-4BCD-8273-B2DE2741F671}" dt="2021-12-18T20:13:37.226" v="8145" actId="2696"/>
        <pc:sldMkLst>
          <pc:docMk/>
          <pc:sldMk cId="231003917" sldId="262"/>
        </pc:sldMkLst>
      </pc:sldChg>
      <pc:sldChg chg="addSp delSp modSp add mod modTransition modAnim modNotes modNotesTx">
        <pc:chgData name="Tommy McClure" userId="5f57beb918c8a44c" providerId="LiveId" clId="{3B38E8FB-A20B-4BCD-8273-B2DE2741F671}" dt="2021-12-19T00:04:17.342" v="8480" actId="20577"/>
        <pc:sldMkLst>
          <pc:docMk/>
          <pc:sldMk cId="3651373977" sldId="263"/>
        </pc:sldMkLst>
        <pc:spChg chg="del mod">
          <ac:chgData name="Tommy McClure" userId="5f57beb918c8a44c" providerId="LiveId" clId="{3B38E8FB-A20B-4BCD-8273-B2DE2741F671}" dt="2021-12-18T19:30:48.215" v="7338" actId="478"/>
          <ac:spMkLst>
            <pc:docMk/>
            <pc:sldMk cId="3651373977" sldId="263"/>
            <ac:spMk id="2" creationId="{ABD5D5B6-1EE6-4A33-9D8C-0932DF771FAF}"/>
          </ac:spMkLst>
        </pc:spChg>
        <pc:spChg chg="add del mod">
          <ac:chgData name="Tommy McClure" userId="5f57beb918c8a44c" providerId="LiveId" clId="{3B38E8FB-A20B-4BCD-8273-B2DE2741F671}" dt="2021-12-15T23:46:19.468" v="2041"/>
          <ac:spMkLst>
            <pc:docMk/>
            <pc:sldMk cId="3651373977" sldId="263"/>
            <ac:spMk id="3" creationId="{77A4BF5F-46A7-41B8-A9C0-7C3A70C0CAD9}"/>
          </ac:spMkLst>
        </pc:spChg>
        <pc:spChg chg="add del mod">
          <ac:chgData name="Tommy McClure" userId="5f57beb918c8a44c" providerId="LiveId" clId="{3B38E8FB-A20B-4BCD-8273-B2DE2741F671}" dt="2021-12-15T23:46:19.468" v="2043"/>
          <ac:spMkLst>
            <pc:docMk/>
            <pc:sldMk cId="3651373977" sldId="263"/>
            <ac:spMk id="4" creationId="{1260536E-9036-4557-879A-891E8959E2CD}"/>
          </ac:spMkLst>
        </pc:spChg>
        <pc:spChg chg="mod">
          <ac:chgData name="Tommy McClure" userId="5f57beb918c8a44c" providerId="LiveId" clId="{3B38E8FB-A20B-4BCD-8273-B2DE2741F671}" dt="2021-12-18T22:25:47.143" v="8326" actId="20577"/>
          <ac:spMkLst>
            <pc:docMk/>
            <pc:sldMk cId="3651373977" sldId="263"/>
            <ac:spMk id="5" creationId="{A3C63BE4-74D3-4E11-8D90-3E181762B6BB}"/>
          </ac:spMkLst>
        </pc:spChg>
        <pc:spChg chg="add mod">
          <ac:chgData name="Tommy McClure" userId="5f57beb918c8a44c" providerId="LiveId" clId="{3B38E8FB-A20B-4BCD-8273-B2DE2741F671}" dt="2021-12-18T19:32:13.056" v="7446" actId="1037"/>
          <ac:spMkLst>
            <pc:docMk/>
            <pc:sldMk cId="3651373977" sldId="263"/>
            <ac:spMk id="6" creationId="{5D5D3C11-9CB3-497E-A78B-917416344FCE}"/>
          </ac:spMkLst>
        </pc:spChg>
        <pc:spChg chg="add mod">
          <ac:chgData name="Tommy McClure" userId="5f57beb918c8a44c" providerId="LiveId" clId="{3B38E8FB-A20B-4BCD-8273-B2DE2741F671}" dt="2021-12-18T19:32:50.602" v="7455" actId="1036"/>
          <ac:spMkLst>
            <pc:docMk/>
            <pc:sldMk cId="3651373977" sldId="263"/>
            <ac:spMk id="9" creationId="{A5B9E164-90FB-4D5A-9831-F228D7BCA136}"/>
          </ac:spMkLst>
        </pc:spChg>
        <pc:spChg chg="add mod">
          <ac:chgData name="Tommy McClure" userId="5f57beb918c8a44c" providerId="LiveId" clId="{3B38E8FB-A20B-4BCD-8273-B2DE2741F671}" dt="2021-12-18T19:30:34.044" v="7321"/>
          <ac:spMkLst>
            <pc:docMk/>
            <pc:sldMk cId="3651373977" sldId="263"/>
            <ac:spMk id="10" creationId="{13CB521E-F5CE-498C-99DA-17B3F5CF1F03}"/>
          </ac:spMkLst>
        </pc:spChg>
      </pc:sldChg>
      <pc:sldChg chg="addSp delSp modSp add mod modTransition delAnim modAnim modNotes modNotesTx">
        <pc:chgData name="Tommy McClure" userId="5f57beb918c8a44c" providerId="LiveId" clId="{3B38E8FB-A20B-4BCD-8273-B2DE2741F671}" dt="2021-12-19T00:08:31.173" v="8522" actId="14100"/>
        <pc:sldMkLst>
          <pc:docMk/>
          <pc:sldMk cId="3463596573" sldId="264"/>
        </pc:sldMkLst>
        <pc:spChg chg="del mod">
          <ac:chgData name="Tommy McClure" userId="5f57beb918c8a44c" providerId="LiveId" clId="{3B38E8FB-A20B-4BCD-8273-B2DE2741F671}" dt="2021-12-18T19:34:22.083" v="7484" actId="478"/>
          <ac:spMkLst>
            <pc:docMk/>
            <pc:sldMk cId="3463596573" sldId="264"/>
            <ac:spMk id="2" creationId="{ABD5D5B6-1EE6-4A33-9D8C-0932DF771FAF}"/>
          </ac:spMkLst>
        </pc:spChg>
        <pc:spChg chg="add mod">
          <ac:chgData name="Tommy McClure" userId="5f57beb918c8a44c" providerId="LiveId" clId="{3B38E8FB-A20B-4BCD-8273-B2DE2741F671}" dt="2021-12-18T22:27:20.453" v="8329" actId="1076"/>
          <ac:spMkLst>
            <pc:docMk/>
            <pc:sldMk cId="3463596573" sldId="264"/>
            <ac:spMk id="3" creationId="{103C72AF-942C-45C8-9754-4CD290C7860C}"/>
          </ac:spMkLst>
        </pc:spChg>
        <pc:spChg chg="mod">
          <ac:chgData name="Tommy McClure" userId="5f57beb918c8a44c" providerId="LiveId" clId="{3B38E8FB-A20B-4BCD-8273-B2DE2741F671}" dt="2021-12-18T22:27:27.156" v="8331" actId="20577"/>
          <ac:spMkLst>
            <pc:docMk/>
            <pc:sldMk cId="3463596573" sldId="264"/>
            <ac:spMk id="5" creationId="{A3C63BE4-74D3-4E11-8D90-3E181762B6BB}"/>
          </ac:spMkLst>
        </pc:spChg>
        <pc:spChg chg="del mod">
          <ac:chgData name="Tommy McClure" userId="5f57beb918c8a44c" providerId="LiveId" clId="{3B38E8FB-A20B-4BCD-8273-B2DE2741F671}" dt="2021-12-16T00:00:08.144" v="2122" actId="478"/>
          <ac:spMkLst>
            <pc:docMk/>
            <pc:sldMk cId="3463596573" sldId="264"/>
            <ac:spMk id="6" creationId="{5D5D3C11-9CB3-497E-A78B-917416344FCE}"/>
          </ac:spMkLst>
        </pc:spChg>
        <pc:spChg chg="add mod">
          <ac:chgData name="Tommy McClure" userId="5f57beb918c8a44c" providerId="LiveId" clId="{3B38E8FB-A20B-4BCD-8273-B2DE2741F671}" dt="2021-12-18T19:34:12.552" v="7467"/>
          <ac:spMkLst>
            <pc:docMk/>
            <pc:sldMk cId="3463596573" sldId="264"/>
            <ac:spMk id="8" creationId="{B3FE3B93-CC6A-4CA9-853E-AF2E1BA19B29}"/>
          </ac:spMkLst>
        </pc:spChg>
        <pc:spChg chg="add mod">
          <ac:chgData name="Tommy McClure" userId="5f57beb918c8a44c" providerId="LiveId" clId="{3B38E8FB-A20B-4BCD-8273-B2DE2741F671}" dt="2021-12-18T19:35:09.582" v="7533"/>
          <ac:spMkLst>
            <pc:docMk/>
            <pc:sldMk cId="3463596573" sldId="264"/>
            <ac:spMk id="9" creationId="{599AFC6D-521D-4E57-A138-7C8E48A34FA9}"/>
          </ac:spMkLst>
        </pc:spChg>
      </pc:sldChg>
      <pc:sldChg chg="addSp delSp modSp add mod modTransition modAnim modNotes modNotesTx">
        <pc:chgData name="Tommy McClure" userId="5f57beb918c8a44c" providerId="LiveId" clId="{3B38E8FB-A20B-4BCD-8273-B2DE2741F671}" dt="2021-12-19T00:08:09.528" v="8518" actId="14100"/>
        <pc:sldMkLst>
          <pc:docMk/>
          <pc:sldMk cId="2155059495" sldId="265"/>
        </pc:sldMkLst>
        <pc:spChg chg="del">
          <ac:chgData name="Tommy McClure" userId="5f57beb918c8a44c" providerId="LiveId" clId="{3B38E8FB-A20B-4BCD-8273-B2DE2741F671}" dt="2021-12-18T19:47:25.227" v="7699" actId="478"/>
          <ac:spMkLst>
            <pc:docMk/>
            <pc:sldMk cId="2155059495" sldId="265"/>
            <ac:spMk id="2" creationId="{ABD5D5B6-1EE6-4A33-9D8C-0932DF771FAF}"/>
          </ac:spMkLst>
        </pc:spChg>
        <pc:spChg chg="add del mod">
          <ac:chgData name="Tommy McClure" userId="5f57beb918c8a44c" providerId="LiveId" clId="{3B38E8FB-A20B-4BCD-8273-B2DE2741F671}" dt="2021-12-18T19:47:30.383" v="7701" actId="478"/>
          <ac:spMkLst>
            <pc:docMk/>
            <pc:sldMk cId="2155059495" sldId="265"/>
            <ac:spMk id="4" creationId="{0D90955F-DCEB-42D2-877C-6DC823D4C0AA}"/>
          </ac:spMkLst>
        </pc:spChg>
        <pc:spChg chg="mod">
          <ac:chgData name="Tommy McClure" userId="5f57beb918c8a44c" providerId="LiveId" clId="{3B38E8FB-A20B-4BCD-8273-B2DE2741F671}" dt="2021-12-18T22:28:16.498" v="8335" actId="20577"/>
          <ac:spMkLst>
            <pc:docMk/>
            <pc:sldMk cId="2155059495" sldId="265"/>
            <ac:spMk id="5" creationId="{A3C63BE4-74D3-4E11-8D90-3E181762B6BB}"/>
          </ac:spMkLst>
        </pc:spChg>
        <pc:spChg chg="add mod">
          <ac:chgData name="Tommy McClure" userId="5f57beb918c8a44c" providerId="LiveId" clId="{3B38E8FB-A20B-4BCD-8273-B2DE2741F671}" dt="2021-12-18T19:47:21.946" v="7698"/>
          <ac:spMkLst>
            <pc:docMk/>
            <pc:sldMk cId="2155059495" sldId="265"/>
            <ac:spMk id="8" creationId="{C8B6B543-36EC-4257-B061-CC5FB59B7987}"/>
          </ac:spMkLst>
        </pc:spChg>
        <pc:spChg chg="add mod">
          <ac:chgData name="Tommy McClure" userId="5f57beb918c8a44c" providerId="LiveId" clId="{3B38E8FB-A20B-4BCD-8273-B2DE2741F671}" dt="2021-12-18T19:48:12.725" v="7741"/>
          <ac:spMkLst>
            <pc:docMk/>
            <pc:sldMk cId="2155059495" sldId="265"/>
            <ac:spMk id="11" creationId="{6F82F710-2038-4669-BB12-FED2BF33021F}"/>
          </ac:spMkLst>
        </pc:spChg>
      </pc:sldChg>
      <pc:sldChg chg="addSp modSp add mod modTransition modAnim modNotes modNotesTx">
        <pc:chgData name="Tommy McClure" userId="5f57beb918c8a44c" providerId="LiveId" clId="{3B38E8FB-A20B-4BCD-8273-B2DE2741F671}" dt="2021-12-19T00:08:48.164" v="8527" actId="14100"/>
        <pc:sldMkLst>
          <pc:docMk/>
          <pc:sldMk cId="2223952985" sldId="266"/>
        </pc:sldMkLst>
        <pc:spChg chg="mod">
          <ac:chgData name="Tommy McClure" userId="5f57beb918c8a44c" providerId="LiveId" clId="{3B38E8FB-A20B-4BCD-8273-B2DE2741F671}" dt="2021-12-18T19:30:18.841" v="7319" actId="1076"/>
          <ac:spMkLst>
            <pc:docMk/>
            <pc:sldMk cId="2223952985" sldId="266"/>
            <ac:spMk id="2" creationId="{ABD5D5B6-1EE6-4A33-9D8C-0932DF771FAF}"/>
          </ac:spMkLst>
        </pc:spChg>
        <pc:spChg chg="add mod">
          <ac:chgData name="Tommy McClure" userId="5f57beb918c8a44c" providerId="LiveId" clId="{3B38E8FB-A20B-4BCD-8273-B2DE2741F671}" dt="2021-12-18T19:29:11.719" v="7307" actId="1036"/>
          <ac:spMkLst>
            <pc:docMk/>
            <pc:sldMk cId="2223952985" sldId="266"/>
            <ac:spMk id="3" creationId="{F23B50ED-F672-44FD-9A38-84285AA2D3E4}"/>
          </ac:spMkLst>
        </pc:spChg>
        <pc:spChg chg="mod">
          <ac:chgData name="Tommy McClure" userId="5f57beb918c8a44c" providerId="LiveId" clId="{3B38E8FB-A20B-4BCD-8273-B2DE2741F671}" dt="2021-12-18T20:08:43.423" v="8105" actId="20577"/>
          <ac:spMkLst>
            <pc:docMk/>
            <pc:sldMk cId="2223952985" sldId="266"/>
            <ac:spMk id="5" creationId="{A3C63BE4-74D3-4E11-8D90-3E181762B6BB}"/>
          </ac:spMkLst>
        </pc:spChg>
      </pc:sldChg>
      <pc:sldChg chg="addSp delSp modSp add mod ord modTransition modAnim modNotes modNotesTx">
        <pc:chgData name="Tommy McClure" userId="5f57beb918c8a44c" providerId="LiveId" clId="{3B38E8FB-A20B-4BCD-8273-B2DE2741F671}" dt="2021-12-19T00:05:05.212" v="8488" actId="14100"/>
        <pc:sldMkLst>
          <pc:docMk/>
          <pc:sldMk cId="2765788763" sldId="267"/>
        </pc:sldMkLst>
        <pc:spChg chg="del">
          <ac:chgData name="Tommy McClure" userId="5f57beb918c8a44c" providerId="LiveId" clId="{3B38E8FB-A20B-4BCD-8273-B2DE2741F671}" dt="2021-12-18T19:58:26.363" v="7838" actId="478"/>
          <ac:spMkLst>
            <pc:docMk/>
            <pc:sldMk cId="2765788763" sldId="267"/>
            <ac:spMk id="2" creationId="{ABD5D5B6-1EE6-4A33-9D8C-0932DF771FAF}"/>
          </ac:spMkLst>
        </pc:spChg>
        <pc:spChg chg="add del mod">
          <ac:chgData name="Tommy McClure" userId="5f57beb918c8a44c" providerId="LiveId" clId="{3B38E8FB-A20B-4BCD-8273-B2DE2741F671}" dt="2021-12-18T19:58:29.612" v="7839" actId="478"/>
          <ac:spMkLst>
            <pc:docMk/>
            <pc:sldMk cId="2765788763" sldId="267"/>
            <ac:spMk id="4" creationId="{8077DC14-F462-45C2-A256-7DA4C283000A}"/>
          </ac:spMkLst>
        </pc:spChg>
        <pc:spChg chg="mod">
          <ac:chgData name="Tommy McClure" userId="5f57beb918c8a44c" providerId="LiveId" clId="{3B38E8FB-A20B-4BCD-8273-B2DE2741F671}" dt="2021-12-18T20:07:44.862" v="8076" actId="20577"/>
          <ac:spMkLst>
            <pc:docMk/>
            <pc:sldMk cId="2765788763" sldId="267"/>
            <ac:spMk id="5" creationId="{A3C63BE4-74D3-4E11-8D90-3E181762B6BB}"/>
          </ac:spMkLst>
        </pc:spChg>
        <pc:spChg chg="add mod">
          <ac:chgData name="Tommy McClure" userId="5f57beb918c8a44c" providerId="LiveId" clId="{3B38E8FB-A20B-4BCD-8273-B2DE2741F671}" dt="2021-12-18T19:58:40.721" v="7840"/>
          <ac:spMkLst>
            <pc:docMk/>
            <pc:sldMk cId="2765788763" sldId="267"/>
            <ac:spMk id="10" creationId="{E98FB26E-ECFB-44C9-8369-CA5073B170DD}"/>
          </ac:spMkLst>
        </pc:spChg>
        <pc:spChg chg="add mod">
          <ac:chgData name="Tommy McClure" userId="5f57beb918c8a44c" providerId="LiveId" clId="{3B38E8FB-A20B-4BCD-8273-B2DE2741F671}" dt="2021-12-18T20:05:41.351" v="8037"/>
          <ac:spMkLst>
            <pc:docMk/>
            <pc:sldMk cId="2765788763" sldId="267"/>
            <ac:spMk id="11" creationId="{48CCCDCE-5330-46D5-B442-35DE3446FF8C}"/>
          </ac:spMkLst>
        </pc:spChg>
      </pc:sldChg>
      <pc:sldChg chg="modSp add mod ord modTransition modAnim modNotes modNotesTx">
        <pc:chgData name="Tommy McClure" userId="5f57beb918c8a44c" providerId="LiveId" clId="{3B38E8FB-A20B-4BCD-8273-B2DE2741F671}" dt="2021-12-19T00:03:54.103" v="8475" actId="20577"/>
        <pc:sldMkLst>
          <pc:docMk/>
          <pc:sldMk cId="906573650" sldId="268"/>
        </pc:sldMkLst>
        <pc:spChg chg="mod">
          <ac:chgData name="Tommy McClure" userId="5f57beb918c8a44c" providerId="LiveId" clId="{3B38E8FB-A20B-4BCD-8273-B2DE2741F671}" dt="2021-12-17T00:15:30.260" v="4525" actId="20577"/>
          <ac:spMkLst>
            <pc:docMk/>
            <pc:sldMk cId="906573650" sldId="268"/>
            <ac:spMk id="2" creationId="{ABD5D5B6-1EE6-4A33-9D8C-0932DF771FAF}"/>
          </ac:spMkLst>
        </pc:spChg>
        <pc:spChg chg="mod">
          <ac:chgData name="Tommy McClure" userId="5f57beb918c8a44c" providerId="LiveId" clId="{3B38E8FB-A20B-4BCD-8273-B2DE2741F671}" dt="2021-12-18T19:11:26.145" v="7005" actId="1076"/>
          <ac:spMkLst>
            <pc:docMk/>
            <pc:sldMk cId="906573650" sldId="268"/>
            <ac:spMk id="5" creationId="{A3C63BE4-74D3-4E11-8D90-3E181762B6BB}"/>
          </ac:spMkLst>
        </pc:spChg>
      </pc:sldChg>
      <pc:sldChg chg="modSp add del mod modAnim modNotesTx">
        <pc:chgData name="Tommy McClure" userId="5f57beb918c8a44c" providerId="LiveId" clId="{3B38E8FB-A20B-4BCD-8273-B2DE2741F671}" dt="2021-12-18T18:06:43.747" v="5221" actId="2696"/>
        <pc:sldMkLst>
          <pc:docMk/>
          <pc:sldMk cId="2141583762" sldId="269"/>
        </pc:sldMkLst>
        <pc:spChg chg="mod">
          <ac:chgData name="Tommy McClure" userId="5f57beb918c8a44c" providerId="LiveId" clId="{3B38E8FB-A20B-4BCD-8273-B2DE2741F671}" dt="2021-12-18T18:03:31.769" v="5199" actId="20577"/>
          <ac:spMkLst>
            <pc:docMk/>
            <pc:sldMk cId="2141583762" sldId="269"/>
            <ac:spMk id="5" creationId="{A3C63BE4-74D3-4E11-8D90-3E181762B6BB}"/>
          </ac:spMkLst>
        </pc:spChg>
      </pc:sldChg>
      <pc:sldChg chg="addSp delSp modSp add mod modTransition modAnim modNotes modNotesTx">
        <pc:chgData name="Tommy McClure" userId="5f57beb918c8a44c" providerId="LiveId" clId="{3B38E8FB-A20B-4BCD-8273-B2DE2741F671}" dt="2021-12-19T00:07:40.218" v="8514" actId="20577"/>
        <pc:sldMkLst>
          <pc:docMk/>
          <pc:sldMk cId="2766486865" sldId="269"/>
        </pc:sldMkLst>
        <pc:spChg chg="del mod">
          <ac:chgData name="Tommy McClure" userId="5f57beb918c8a44c" providerId="LiveId" clId="{3B38E8FB-A20B-4BCD-8273-B2DE2741F671}" dt="2021-12-18T19:51:00.345" v="7760" actId="478"/>
          <ac:spMkLst>
            <pc:docMk/>
            <pc:sldMk cId="2766486865" sldId="269"/>
            <ac:spMk id="2" creationId="{ABD5D5B6-1EE6-4A33-9D8C-0932DF771FAF}"/>
          </ac:spMkLst>
        </pc:spChg>
        <pc:spChg chg="mod">
          <ac:chgData name="Tommy McClure" userId="5f57beb918c8a44c" providerId="LiveId" clId="{3B38E8FB-A20B-4BCD-8273-B2DE2741F671}" dt="2021-12-18T19:58:12.863" v="7837" actId="115"/>
          <ac:spMkLst>
            <pc:docMk/>
            <pc:sldMk cId="2766486865" sldId="269"/>
            <ac:spMk id="5" creationId="{A3C63BE4-74D3-4E11-8D90-3E181762B6BB}"/>
          </ac:spMkLst>
        </pc:spChg>
        <pc:spChg chg="add mod">
          <ac:chgData name="Tommy McClure" userId="5f57beb918c8a44c" providerId="LiveId" clId="{3B38E8FB-A20B-4BCD-8273-B2DE2741F671}" dt="2021-12-18T19:53:51.200" v="7761"/>
          <ac:spMkLst>
            <pc:docMk/>
            <pc:sldMk cId="2766486865" sldId="269"/>
            <ac:spMk id="8" creationId="{5925BC05-3F8C-434C-822A-580D346B7D7C}"/>
          </ac:spMkLst>
        </pc:spChg>
        <pc:spChg chg="add mod">
          <ac:chgData name="Tommy McClure" userId="5f57beb918c8a44c" providerId="LiveId" clId="{3B38E8FB-A20B-4BCD-8273-B2DE2741F671}" dt="2021-12-18T19:54:03.090" v="7762"/>
          <ac:spMkLst>
            <pc:docMk/>
            <pc:sldMk cId="2766486865" sldId="269"/>
            <ac:spMk id="9" creationId="{DDA5E48D-0FC3-4B89-BF6C-FE054E25926A}"/>
          </ac:spMkLst>
        </pc:spChg>
      </pc:sldChg>
      <pc:sldChg chg="addSp delSp modSp new mod modTransition modAnim">
        <pc:chgData name="Tommy McClure" userId="5f57beb918c8a44c" providerId="LiveId" clId="{3B38E8FB-A20B-4BCD-8273-B2DE2741F671}" dt="2021-12-18T22:23:57.037" v="8321"/>
        <pc:sldMkLst>
          <pc:docMk/>
          <pc:sldMk cId="3158697655" sldId="270"/>
        </pc:sldMkLst>
        <pc:spChg chg="del mod">
          <ac:chgData name="Tommy McClure" userId="5f57beb918c8a44c" providerId="LiveId" clId="{3B38E8FB-A20B-4BCD-8273-B2DE2741F671}" dt="2021-12-18T19:12:24.627" v="7019" actId="478"/>
          <ac:spMkLst>
            <pc:docMk/>
            <pc:sldMk cId="3158697655" sldId="270"/>
            <ac:spMk id="2" creationId="{AF321035-3E8D-4E6B-B1F5-756E2CC5946C}"/>
          </ac:spMkLst>
        </pc:spChg>
        <pc:spChg chg="mod">
          <ac:chgData name="Tommy McClure" userId="5f57beb918c8a44c" providerId="LiveId" clId="{3B38E8FB-A20B-4BCD-8273-B2DE2741F671}" dt="2021-12-18T20:22:33.067" v="8300" actId="12"/>
          <ac:spMkLst>
            <pc:docMk/>
            <pc:sldMk cId="3158697655" sldId="270"/>
            <ac:spMk id="3" creationId="{72784279-965D-40C6-B3D2-4A7ADEACA323}"/>
          </ac:spMkLst>
        </pc:spChg>
        <pc:spChg chg="add mod">
          <ac:chgData name="Tommy McClure" userId="5f57beb918c8a44c" providerId="LiveId" clId="{3B38E8FB-A20B-4BCD-8273-B2DE2741F671}" dt="2021-12-18T20:23:32.940" v="8302" actId="1038"/>
          <ac:spMkLst>
            <pc:docMk/>
            <pc:sldMk cId="3158697655" sldId="270"/>
            <ac:spMk id="4" creationId="{78CD53BD-3539-4BC2-9C12-2A90E78F24FD}"/>
          </ac:spMkLst>
        </pc:spChg>
        <pc:spChg chg="add del mod">
          <ac:chgData name="Tommy McClure" userId="5f57beb918c8a44c" providerId="LiveId" clId="{3B38E8FB-A20B-4BCD-8273-B2DE2741F671}" dt="2021-12-18T20:16:00.236" v="8154" actId="478"/>
          <ac:spMkLst>
            <pc:docMk/>
            <pc:sldMk cId="3158697655" sldId="270"/>
            <ac:spMk id="5" creationId="{9B9CAF99-CBD7-4389-A303-EE1FE0D4E933}"/>
          </ac:spMkLst>
        </pc:spChg>
        <pc:spChg chg="add mod">
          <ac:chgData name="Tommy McClure" userId="5f57beb918c8a44c" providerId="LiveId" clId="{3B38E8FB-A20B-4BCD-8273-B2DE2741F671}" dt="2021-12-18T20:19:16.464" v="8277" actId="1076"/>
          <ac:spMkLst>
            <pc:docMk/>
            <pc:sldMk cId="3158697655" sldId="270"/>
            <ac:spMk id="6" creationId="{20D4C39F-8DBC-4EB8-8C20-16B2DFD3B036}"/>
          </ac:spMkLst>
        </pc:spChg>
        <pc:spChg chg="add del mod">
          <ac:chgData name="Tommy McClure" userId="5f57beb918c8a44c" providerId="LiveId" clId="{3B38E8FB-A20B-4BCD-8273-B2DE2741F671}" dt="2021-12-18T20:19:31.464" v="8283" actId="478"/>
          <ac:spMkLst>
            <pc:docMk/>
            <pc:sldMk cId="3158697655" sldId="270"/>
            <ac:spMk id="7" creationId="{2F253FCC-1DBA-4472-9BD0-9EEBD717B26D}"/>
          </ac:spMkLst>
        </pc:spChg>
        <pc:spChg chg="add mod">
          <ac:chgData name="Tommy McClure" userId="5f57beb918c8a44c" providerId="LiveId" clId="{3B38E8FB-A20B-4BCD-8273-B2DE2741F671}" dt="2021-12-18T20:19:07.590" v="8276"/>
          <ac:spMkLst>
            <pc:docMk/>
            <pc:sldMk cId="3158697655" sldId="270"/>
            <ac:spMk id="8" creationId="{7F80F534-E3B5-495F-B72E-98B952C08BB8}"/>
          </ac:spMkLst>
        </pc:spChg>
      </pc:sldChg>
      <pc:sldChg chg="modSp add mod ord modTransition">
        <pc:chgData name="Tommy McClure" userId="5f57beb918c8a44c" providerId="LiveId" clId="{3B38E8FB-A20B-4BCD-8273-B2DE2741F671}" dt="2021-12-18T22:23:57.037" v="8321"/>
        <pc:sldMkLst>
          <pc:docMk/>
          <pc:sldMk cId="4109365680" sldId="271"/>
        </pc:sldMkLst>
        <pc:spChg chg="mod ord">
          <ac:chgData name="Tommy McClure" userId="5f57beb918c8a44c" providerId="LiveId" clId="{3B38E8FB-A20B-4BCD-8273-B2DE2741F671}" dt="2021-12-18T20:15:08.582" v="8152" actId="166"/>
          <ac:spMkLst>
            <pc:docMk/>
            <pc:sldMk cId="4109365680" sldId="271"/>
            <ac:spMk id="3" creationId="{43F5C7E9-A56E-45B2-86E9-14FAD9ED7364}"/>
          </ac:spMkLst>
        </pc:spChg>
        <pc:spChg chg="mod">
          <ac:chgData name="Tommy McClure" userId="5f57beb918c8a44c" providerId="LiveId" clId="{3B38E8FB-A20B-4BCD-8273-B2DE2741F671}" dt="2021-12-18T20:15:00.410" v="8151" actId="1035"/>
          <ac:spMkLst>
            <pc:docMk/>
            <pc:sldMk cId="4109365680" sldId="271"/>
            <ac:spMk id="4" creationId="{BCE66562-9456-4E2F-8503-9351822FC0FA}"/>
          </ac:spMkLst>
        </pc:spChg>
      </pc:sldChg>
      <pc:sldChg chg="addSp delSp modSp mod setBg modAnim setClrOvrMap modNotes">
        <pc:chgData name="Tommy McClure" userId="5f57beb918c8a44c" providerId="LiveId" clId="{3B38E8FB-A20B-4BCD-8273-B2DE2741F671}" dt="2021-12-19T00:05:45.738" v="8491" actId="14100"/>
        <pc:sldMkLst>
          <pc:docMk/>
          <pc:sldMk cId="1221800909" sldId="300"/>
        </pc:sldMkLst>
        <pc:spChg chg="mod">
          <ac:chgData name="Tommy McClure" userId="5f57beb918c8a44c" providerId="LiveId" clId="{3B38E8FB-A20B-4BCD-8273-B2DE2741F671}" dt="2021-12-18T22:35:12.945" v="8348" actId="26606"/>
          <ac:spMkLst>
            <pc:docMk/>
            <pc:sldMk cId="1221800909" sldId="300"/>
            <ac:spMk id="2" creationId="{DDDD89E0-1D71-4867-94D2-2DA01F8173FC}"/>
          </ac:spMkLst>
        </pc:spChg>
        <pc:spChg chg="mod ord">
          <ac:chgData name="Tommy McClure" userId="5f57beb918c8a44c" providerId="LiveId" clId="{3B38E8FB-A20B-4BCD-8273-B2DE2741F671}" dt="2021-12-18T22:45:56.416" v="8439" actId="1035"/>
          <ac:spMkLst>
            <pc:docMk/>
            <pc:sldMk cId="1221800909" sldId="300"/>
            <ac:spMk id="8" creationId="{985879A2-F6C2-4E13-A09B-D605012E1977}"/>
          </ac:spMkLst>
        </pc:spChg>
        <pc:spChg chg="mod ord">
          <ac:chgData name="Tommy McClure" userId="5f57beb918c8a44c" providerId="LiveId" clId="{3B38E8FB-A20B-4BCD-8273-B2DE2741F671}" dt="2021-12-18T22:46:55.681" v="8466" actId="114"/>
          <ac:spMkLst>
            <pc:docMk/>
            <pc:sldMk cId="1221800909" sldId="300"/>
            <ac:spMk id="9" creationId="{74ADFAFB-E00E-4CCD-B1DC-2EE63B6BC506}"/>
          </ac:spMkLst>
        </pc:spChg>
        <pc:spChg chg="add del">
          <ac:chgData name="Tommy McClure" userId="5f57beb918c8a44c" providerId="LiveId" clId="{3B38E8FB-A20B-4BCD-8273-B2DE2741F671}" dt="2021-12-18T22:34:55.041" v="8343" actId="26606"/>
          <ac:spMkLst>
            <pc:docMk/>
            <pc:sldMk cId="1221800909" sldId="300"/>
            <ac:spMk id="18" creationId="{7BA5DE79-30D1-4A10-8DB9-0A6E523A9723}"/>
          </ac:spMkLst>
        </pc:spChg>
        <pc:spChg chg="add del">
          <ac:chgData name="Tommy McClure" userId="5f57beb918c8a44c" providerId="LiveId" clId="{3B38E8FB-A20B-4BCD-8273-B2DE2741F671}" dt="2021-12-18T22:34:55.041" v="8343" actId="26606"/>
          <ac:spMkLst>
            <pc:docMk/>
            <pc:sldMk cId="1221800909" sldId="300"/>
            <ac:spMk id="20" creationId="{9ABD0D63-D23F-4AE7-8270-4185EF9C1C25}"/>
          </ac:spMkLst>
        </pc:spChg>
        <pc:spChg chg="add del">
          <ac:chgData name="Tommy McClure" userId="5f57beb918c8a44c" providerId="LiveId" clId="{3B38E8FB-A20B-4BCD-8273-B2DE2741F671}" dt="2021-12-18T22:34:55.041" v="8343" actId="26606"/>
          <ac:spMkLst>
            <pc:docMk/>
            <pc:sldMk cId="1221800909" sldId="300"/>
            <ac:spMk id="22" creationId="{D5B0B43F-2CE7-4C6C-BABC-EE342B32827C}"/>
          </ac:spMkLst>
        </pc:spChg>
        <pc:spChg chg="add del">
          <ac:chgData name="Tommy McClure" userId="5f57beb918c8a44c" providerId="LiveId" clId="{3B38E8FB-A20B-4BCD-8273-B2DE2741F671}" dt="2021-12-18T22:34:55.041" v="8343" actId="26606"/>
          <ac:spMkLst>
            <pc:docMk/>
            <pc:sldMk cId="1221800909" sldId="300"/>
            <ac:spMk id="24" creationId="{85459F07-63F9-48CF-B725-A873C4BC3650}"/>
          </ac:spMkLst>
        </pc:spChg>
        <pc:spChg chg="add del">
          <ac:chgData name="Tommy McClure" userId="5f57beb918c8a44c" providerId="LiveId" clId="{3B38E8FB-A20B-4BCD-8273-B2DE2741F671}" dt="2021-12-18T22:34:55.041" v="8343" actId="26606"/>
          <ac:spMkLst>
            <pc:docMk/>
            <pc:sldMk cId="1221800909" sldId="300"/>
            <ac:spMk id="26" creationId="{14B83E1E-DAC1-4851-84FF-D6FE1649DE0B}"/>
          </ac:spMkLst>
        </pc:spChg>
        <pc:spChg chg="add del">
          <ac:chgData name="Tommy McClure" userId="5f57beb918c8a44c" providerId="LiveId" clId="{3B38E8FB-A20B-4BCD-8273-B2DE2741F671}" dt="2021-12-18T22:34:55.041" v="8343" actId="26606"/>
          <ac:spMkLst>
            <pc:docMk/>
            <pc:sldMk cId="1221800909" sldId="300"/>
            <ac:spMk id="30" creationId="{92806DFD-E192-42CC-B190-3C4C95B8FF4E}"/>
          </ac:spMkLst>
        </pc:spChg>
        <pc:spChg chg="add del">
          <ac:chgData name="Tommy McClure" userId="5f57beb918c8a44c" providerId="LiveId" clId="{3B38E8FB-A20B-4BCD-8273-B2DE2741F671}" dt="2021-12-18T22:34:55.041" v="8343" actId="26606"/>
          <ac:spMkLst>
            <pc:docMk/>
            <pc:sldMk cId="1221800909" sldId="300"/>
            <ac:spMk id="34" creationId="{BB17FFD2-DBC7-4ABB-B2A0-7E18EC1B8074}"/>
          </ac:spMkLst>
        </pc:spChg>
        <pc:spChg chg="add del">
          <ac:chgData name="Tommy McClure" userId="5f57beb918c8a44c" providerId="LiveId" clId="{3B38E8FB-A20B-4BCD-8273-B2DE2741F671}" dt="2021-12-18T22:34:55.041" v="8343" actId="26606"/>
          <ac:spMkLst>
            <pc:docMk/>
            <pc:sldMk cId="1221800909" sldId="300"/>
            <ac:spMk id="36" creationId="{DF737BB4-6553-47A8-893F-178A10C6B6BF}"/>
          </ac:spMkLst>
        </pc:spChg>
        <pc:spChg chg="add del">
          <ac:chgData name="Tommy McClure" userId="5f57beb918c8a44c" providerId="LiveId" clId="{3B38E8FB-A20B-4BCD-8273-B2DE2741F671}" dt="2021-12-18T22:35:12.992" v="8349" actId="26606"/>
          <ac:spMkLst>
            <pc:docMk/>
            <pc:sldMk cId="1221800909" sldId="300"/>
            <ac:spMk id="45" creationId="{7BA5DE79-30D1-4A10-8DB9-0A6E523A9723}"/>
          </ac:spMkLst>
        </pc:spChg>
        <pc:spChg chg="add del">
          <ac:chgData name="Tommy McClure" userId="5f57beb918c8a44c" providerId="LiveId" clId="{3B38E8FB-A20B-4BCD-8273-B2DE2741F671}" dt="2021-12-18T22:35:12.992" v="8349" actId="26606"/>
          <ac:spMkLst>
            <pc:docMk/>
            <pc:sldMk cId="1221800909" sldId="300"/>
            <ac:spMk id="47" creationId="{9ABD0D63-D23F-4AE7-8270-4185EF9C1C25}"/>
          </ac:spMkLst>
        </pc:spChg>
        <pc:spChg chg="add del">
          <ac:chgData name="Tommy McClure" userId="5f57beb918c8a44c" providerId="LiveId" clId="{3B38E8FB-A20B-4BCD-8273-B2DE2741F671}" dt="2021-12-18T22:35:12.992" v="8349" actId="26606"/>
          <ac:spMkLst>
            <pc:docMk/>
            <pc:sldMk cId="1221800909" sldId="300"/>
            <ac:spMk id="49" creationId="{D5B0B43F-2CE7-4C6C-BABC-EE342B32827C}"/>
          </ac:spMkLst>
        </pc:spChg>
        <pc:spChg chg="add del">
          <ac:chgData name="Tommy McClure" userId="5f57beb918c8a44c" providerId="LiveId" clId="{3B38E8FB-A20B-4BCD-8273-B2DE2741F671}" dt="2021-12-18T22:35:12.992" v="8349" actId="26606"/>
          <ac:spMkLst>
            <pc:docMk/>
            <pc:sldMk cId="1221800909" sldId="300"/>
            <ac:spMk id="51" creationId="{85459F07-63F9-48CF-B725-A873C4BC3650}"/>
          </ac:spMkLst>
        </pc:spChg>
        <pc:spChg chg="add del">
          <ac:chgData name="Tommy McClure" userId="5f57beb918c8a44c" providerId="LiveId" clId="{3B38E8FB-A20B-4BCD-8273-B2DE2741F671}" dt="2021-12-18T22:35:12.992" v="8349" actId="26606"/>
          <ac:spMkLst>
            <pc:docMk/>
            <pc:sldMk cId="1221800909" sldId="300"/>
            <ac:spMk id="53" creationId="{14B83E1E-DAC1-4851-84FF-D6FE1649DE0B}"/>
          </ac:spMkLst>
        </pc:spChg>
        <pc:spChg chg="add del">
          <ac:chgData name="Tommy McClure" userId="5f57beb918c8a44c" providerId="LiveId" clId="{3B38E8FB-A20B-4BCD-8273-B2DE2741F671}" dt="2021-12-18T22:35:12.992" v="8349" actId="26606"/>
          <ac:spMkLst>
            <pc:docMk/>
            <pc:sldMk cId="1221800909" sldId="300"/>
            <ac:spMk id="55" creationId="{92806DFD-E192-42CC-B190-3C4C95B8FF4E}"/>
          </ac:spMkLst>
        </pc:spChg>
        <pc:spChg chg="add del">
          <ac:chgData name="Tommy McClure" userId="5f57beb918c8a44c" providerId="LiveId" clId="{3B38E8FB-A20B-4BCD-8273-B2DE2741F671}" dt="2021-12-18T22:35:12.992" v="8349" actId="26606"/>
          <ac:spMkLst>
            <pc:docMk/>
            <pc:sldMk cId="1221800909" sldId="300"/>
            <ac:spMk id="59" creationId="{BB17FFD2-DBC7-4ABB-B2A0-7E18EC1B8074}"/>
          </ac:spMkLst>
        </pc:spChg>
        <pc:spChg chg="add del">
          <ac:chgData name="Tommy McClure" userId="5f57beb918c8a44c" providerId="LiveId" clId="{3B38E8FB-A20B-4BCD-8273-B2DE2741F671}" dt="2021-12-18T22:35:12.992" v="8349" actId="26606"/>
          <ac:spMkLst>
            <pc:docMk/>
            <pc:sldMk cId="1221800909" sldId="300"/>
            <ac:spMk id="61" creationId="{25DA2D5B-EC4E-4C78-8139-F36D2F2D15A1}"/>
          </ac:spMkLst>
        </pc:spChg>
        <pc:spChg chg="add del">
          <ac:chgData name="Tommy McClure" userId="5f57beb918c8a44c" providerId="LiveId" clId="{3B38E8FB-A20B-4BCD-8273-B2DE2741F671}" dt="2021-12-18T22:35:12.992" v="8349" actId="26606"/>
          <ac:spMkLst>
            <pc:docMk/>
            <pc:sldMk cId="1221800909" sldId="300"/>
            <ac:spMk id="63" creationId="{D4AAACE2-9C9E-468F-8297-EF7B5E55FF37}"/>
          </ac:spMkLst>
        </pc:spChg>
        <pc:spChg chg="add del">
          <ac:chgData name="Tommy McClure" userId="5f57beb918c8a44c" providerId="LiveId" clId="{3B38E8FB-A20B-4BCD-8273-B2DE2741F671}" dt="2021-12-18T22:35:07.537" v="8346" actId="26606"/>
          <ac:spMkLst>
            <pc:docMk/>
            <pc:sldMk cId="1221800909" sldId="300"/>
            <ac:spMk id="72" creationId="{7BA5DE79-30D1-4A10-8DB9-0A6E523A9723}"/>
          </ac:spMkLst>
        </pc:spChg>
        <pc:spChg chg="add del">
          <ac:chgData name="Tommy McClure" userId="5f57beb918c8a44c" providerId="LiveId" clId="{3B38E8FB-A20B-4BCD-8273-B2DE2741F671}" dt="2021-12-18T22:35:07.537" v="8346" actId="26606"/>
          <ac:spMkLst>
            <pc:docMk/>
            <pc:sldMk cId="1221800909" sldId="300"/>
            <ac:spMk id="74" creationId="{9ABD0D63-D23F-4AE7-8270-4185EF9C1C25}"/>
          </ac:spMkLst>
        </pc:spChg>
        <pc:spChg chg="add del">
          <ac:chgData name="Tommy McClure" userId="5f57beb918c8a44c" providerId="LiveId" clId="{3B38E8FB-A20B-4BCD-8273-B2DE2741F671}" dt="2021-12-18T22:35:07.537" v="8346" actId="26606"/>
          <ac:spMkLst>
            <pc:docMk/>
            <pc:sldMk cId="1221800909" sldId="300"/>
            <ac:spMk id="76" creationId="{D5B0B43F-2CE7-4C6C-BABC-EE342B32827C}"/>
          </ac:spMkLst>
        </pc:spChg>
        <pc:spChg chg="add del">
          <ac:chgData name="Tommy McClure" userId="5f57beb918c8a44c" providerId="LiveId" clId="{3B38E8FB-A20B-4BCD-8273-B2DE2741F671}" dt="2021-12-18T22:35:07.537" v="8346" actId="26606"/>
          <ac:spMkLst>
            <pc:docMk/>
            <pc:sldMk cId="1221800909" sldId="300"/>
            <ac:spMk id="78" creationId="{85459F07-63F9-48CF-B725-A873C4BC3650}"/>
          </ac:spMkLst>
        </pc:spChg>
        <pc:spChg chg="add del">
          <ac:chgData name="Tommy McClure" userId="5f57beb918c8a44c" providerId="LiveId" clId="{3B38E8FB-A20B-4BCD-8273-B2DE2741F671}" dt="2021-12-18T22:35:07.537" v="8346" actId="26606"/>
          <ac:spMkLst>
            <pc:docMk/>
            <pc:sldMk cId="1221800909" sldId="300"/>
            <ac:spMk id="80" creationId="{14B83E1E-DAC1-4851-84FF-D6FE1649DE0B}"/>
          </ac:spMkLst>
        </pc:spChg>
        <pc:spChg chg="add del">
          <ac:chgData name="Tommy McClure" userId="5f57beb918c8a44c" providerId="LiveId" clId="{3B38E8FB-A20B-4BCD-8273-B2DE2741F671}" dt="2021-12-18T22:35:07.537" v="8346" actId="26606"/>
          <ac:spMkLst>
            <pc:docMk/>
            <pc:sldMk cId="1221800909" sldId="300"/>
            <ac:spMk id="82" creationId="{441B7737-E3D8-47F4-8B54-7529C7A83642}"/>
          </ac:spMkLst>
        </pc:spChg>
        <pc:spChg chg="add del">
          <ac:chgData name="Tommy McClure" userId="5f57beb918c8a44c" providerId="LiveId" clId="{3B38E8FB-A20B-4BCD-8273-B2DE2741F671}" dt="2021-12-18T22:35:07.537" v="8346" actId="26606"/>
          <ac:spMkLst>
            <pc:docMk/>
            <pc:sldMk cId="1221800909" sldId="300"/>
            <ac:spMk id="84" creationId="{5CDAD12E-853D-4E20-9104-7129A3BF0D47}"/>
          </ac:spMkLst>
        </pc:spChg>
        <pc:spChg chg="add del">
          <ac:chgData name="Tommy McClure" userId="5f57beb918c8a44c" providerId="LiveId" clId="{3B38E8FB-A20B-4BCD-8273-B2DE2741F671}" dt="2021-12-18T22:35:07.537" v="8346" actId="26606"/>
          <ac:spMkLst>
            <pc:docMk/>
            <pc:sldMk cId="1221800909" sldId="300"/>
            <ac:spMk id="90" creationId="{AC1E939A-6A69-42AE-8471-3AD3A74AD78A}"/>
          </ac:spMkLst>
        </pc:spChg>
        <pc:spChg chg="add del">
          <ac:chgData name="Tommy McClure" userId="5f57beb918c8a44c" providerId="LiveId" clId="{3B38E8FB-A20B-4BCD-8273-B2DE2741F671}" dt="2021-12-18T22:35:07.537" v="8346" actId="26606"/>
          <ac:spMkLst>
            <pc:docMk/>
            <pc:sldMk cId="1221800909" sldId="300"/>
            <ac:spMk id="92" creationId="{A0B5529D-5CAA-4BF2-B5C9-34705E7661F9}"/>
          </ac:spMkLst>
        </pc:spChg>
        <pc:spChg chg="add del">
          <ac:chgData name="Tommy McClure" userId="5f57beb918c8a44c" providerId="LiveId" clId="{3B38E8FB-A20B-4BCD-8273-B2DE2741F671}" dt="2021-12-18T22:35:07.537" v="8346" actId="26606"/>
          <ac:spMkLst>
            <pc:docMk/>
            <pc:sldMk cId="1221800909" sldId="300"/>
            <ac:spMk id="94" creationId="{92255F51-A06E-404D-AE04-D9590EAC83EC}"/>
          </ac:spMkLst>
        </pc:spChg>
        <pc:spChg chg="add del">
          <ac:chgData name="Tommy McClure" userId="5f57beb918c8a44c" providerId="LiveId" clId="{3B38E8FB-A20B-4BCD-8273-B2DE2741F671}" dt="2021-12-18T22:35:12.945" v="8348" actId="26606"/>
          <ac:spMkLst>
            <pc:docMk/>
            <pc:sldMk cId="1221800909" sldId="300"/>
            <ac:spMk id="98" creationId="{7BA5DE79-30D1-4A10-8DB9-0A6E523A9723}"/>
          </ac:spMkLst>
        </pc:spChg>
        <pc:spChg chg="add del">
          <ac:chgData name="Tommy McClure" userId="5f57beb918c8a44c" providerId="LiveId" clId="{3B38E8FB-A20B-4BCD-8273-B2DE2741F671}" dt="2021-12-18T22:35:12.945" v="8348" actId="26606"/>
          <ac:spMkLst>
            <pc:docMk/>
            <pc:sldMk cId="1221800909" sldId="300"/>
            <ac:spMk id="99" creationId="{9ABD0D63-D23F-4AE7-8270-4185EF9C1C25}"/>
          </ac:spMkLst>
        </pc:spChg>
        <pc:spChg chg="add del">
          <ac:chgData name="Tommy McClure" userId="5f57beb918c8a44c" providerId="LiveId" clId="{3B38E8FB-A20B-4BCD-8273-B2DE2741F671}" dt="2021-12-18T22:35:12.945" v="8348" actId="26606"/>
          <ac:spMkLst>
            <pc:docMk/>
            <pc:sldMk cId="1221800909" sldId="300"/>
            <ac:spMk id="100" creationId="{D5B0B43F-2CE7-4C6C-BABC-EE342B32827C}"/>
          </ac:spMkLst>
        </pc:spChg>
        <pc:spChg chg="add del">
          <ac:chgData name="Tommy McClure" userId="5f57beb918c8a44c" providerId="LiveId" clId="{3B38E8FB-A20B-4BCD-8273-B2DE2741F671}" dt="2021-12-18T22:35:12.945" v="8348" actId="26606"/>
          <ac:spMkLst>
            <pc:docMk/>
            <pc:sldMk cId="1221800909" sldId="300"/>
            <ac:spMk id="101" creationId="{85459F07-63F9-48CF-B725-A873C4BC3650}"/>
          </ac:spMkLst>
        </pc:spChg>
        <pc:spChg chg="add del">
          <ac:chgData name="Tommy McClure" userId="5f57beb918c8a44c" providerId="LiveId" clId="{3B38E8FB-A20B-4BCD-8273-B2DE2741F671}" dt="2021-12-18T22:35:12.945" v="8348" actId="26606"/>
          <ac:spMkLst>
            <pc:docMk/>
            <pc:sldMk cId="1221800909" sldId="300"/>
            <ac:spMk id="102" creationId="{14B83E1E-DAC1-4851-84FF-D6FE1649DE0B}"/>
          </ac:spMkLst>
        </pc:spChg>
        <pc:spChg chg="add del">
          <ac:chgData name="Tommy McClure" userId="5f57beb918c8a44c" providerId="LiveId" clId="{3B38E8FB-A20B-4BCD-8273-B2DE2741F671}" dt="2021-12-18T22:35:12.945" v="8348" actId="26606"/>
          <ac:spMkLst>
            <pc:docMk/>
            <pc:sldMk cId="1221800909" sldId="300"/>
            <ac:spMk id="104" creationId="{92806DFD-E192-42CC-B190-3C4C95B8FF4E}"/>
          </ac:spMkLst>
        </pc:spChg>
        <pc:spChg chg="add del">
          <ac:chgData name="Tommy McClure" userId="5f57beb918c8a44c" providerId="LiveId" clId="{3B38E8FB-A20B-4BCD-8273-B2DE2741F671}" dt="2021-12-18T22:35:12.945" v="8348" actId="26606"/>
          <ac:spMkLst>
            <pc:docMk/>
            <pc:sldMk cId="1221800909" sldId="300"/>
            <ac:spMk id="106" creationId="{BB17FFD2-DBC7-4ABB-B2A0-7E18EC1B8074}"/>
          </ac:spMkLst>
        </pc:spChg>
        <pc:spChg chg="add del">
          <ac:chgData name="Tommy McClure" userId="5f57beb918c8a44c" providerId="LiveId" clId="{3B38E8FB-A20B-4BCD-8273-B2DE2741F671}" dt="2021-12-18T22:35:12.945" v="8348" actId="26606"/>
          <ac:spMkLst>
            <pc:docMk/>
            <pc:sldMk cId="1221800909" sldId="300"/>
            <ac:spMk id="107" creationId="{DF737BB4-6553-47A8-893F-178A10C6B6BF}"/>
          </ac:spMkLst>
        </pc:spChg>
        <pc:spChg chg="add">
          <ac:chgData name="Tommy McClure" userId="5f57beb918c8a44c" providerId="LiveId" clId="{3B38E8FB-A20B-4BCD-8273-B2DE2741F671}" dt="2021-12-18T22:35:12.992" v="8349" actId="26606"/>
          <ac:spMkLst>
            <pc:docMk/>
            <pc:sldMk cId="1221800909" sldId="300"/>
            <ac:spMk id="111" creationId="{7BA5DE79-30D1-4A10-8DB9-0A6E523A9723}"/>
          </ac:spMkLst>
        </pc:spChg>
        <pc:spChg chg="add">
          <ac:chgData name="Tommy McClure" userId="5f57beb918c8a44c" providerId="LiveId" clId="{3B38E8FB-A20B-4BCD-8273-B2DE2741F671}" dt="2021-12-18T22:35:12.992" v="8349" actId="26606"/>
          <ac:spMkLst>
            <pc:docMk/>
            <pc:sldMk cId="1221800909" sldId="300"/>
            <ac:spMk id="112" creationId="{9ABD0D63-D23F-4AE7-8270-4185EF9C1C25}"/>
          </ac:spMkLst>
        </pc:spChg>
        <pc:spChg chg="add">
          <ac:chgData name="Tommy McClure" userId="5f57beb918c8a44c" providerId="LiveId" clId="{3B38E8FB-A20B-4BCD-8273-B2DE2741F671}" dt="2021-12-18T22:35:12.992" v="8349" actId="26606"/>
          <ac:spMkLst>
            <pc:docMk/>
            <pc:sldMk cId="1221800909" sldId="300"/>
            <ac:spMk id="113" creationId="{D5B0B43F-2CE7-4C6C-BABC-EE342B32827C}"/>
          </ac:spMkLst>
        </pc:spChg>
        <pc:spChg chg="add">
          <ac:chgData name="Tommy McClure" userId="5f57beb918c8a44c" providerId="LiveId" clId="{3B38E8FB-A20B-4BCD-8273-B2DE2741F671}" dt="2021-12-18T22:35:12.992" v="8349" actId="26606"/>
          <ac:spMkLst>
            <pc:docMk/>
            <pc:sldMk cId="1221800909" sldId="300"/>
            <ac:spMk id="114" creationId="{85459F07-63F9-48CF-B725-A873C4BC3650}"/>
          </ac:spMkLst>
        </pc:spChg>
        <pc:spChg chg="add">
          <ac:chgData name="Tommy McClure" userId="5f57beb918c8a44c" providerId="LiveId" clId="{3B38E8FB-A20B-4BCD-8273-B2DE2741F671}" dt="2021-12-18T22:35:12.992" v="8349" actId="26606"/>
          <ac:spMkLst>
            <pc:docMk/>
            <pc:sldMk cId="1221800909" sldId="300"/>
            <ac:spMk id="115" creationId="{14B83E1E-DAC1-4851-84FF-D6FE1649DE0B}"/>
          </ac:spMkLst>
        </pc:spChg>
        <pc:spChg chg="add">
          <ac:chgData name="Tommy McClure" userId="5f57beb918c8a44c" providerId="LiveId" clId="{3B38E8FB-A20B-4BCD-8273-B2DE2741F671}" dt="2021-12-18T22:35:12.992" v="8349" actId="26606"/>
          <ac:spMkLst>
            <pc:docMk/>
            <pc:sldMk cId="1221800909" sldId="300"/>
            <ac:spMk id="116" creationId="{3C38C329-05C1-44E0-942C-D7A60A7F2810}"/>
          </ac:spMkLst>
        </pc:spChg>
        <pc:spChg chg="add">
          <ac:chgData name="Tommy McClure" userId="5f57beb918c8a44c" providerId="LiveId" clId="{3B38E8FB-A20B-4BCD-8273-B2DE2741F671}" dt="2021-12-18T22:35:12.992" v="8349" actId="26606"/>
          <ac:spMkLst>
            <pc:docMk/>
            <pc:sldMk cId="1221800909" sldId="300"/>
            <ac:spMk id="118" creationId="{DA98F3A3-687B-4002-93F2-58E8590DC79F}"/>
          </ac:spMkLst>
        </pc:spChg>
        <pc:spChg chg="add">
          <ac:chgData name="Tommy McClure" userId="5f57beb918c8a44c" providerId="LiveId" clId="{3B38E8FB-A20B-4BCD-8273-B2DE2741F671}" dt="2021-12-18T22:35:12.992" v="8349" actId="26606"/>
          <ac:spMkLst>
            <pc:docMk/>
            <pc:sldMk cId="1221800909" sldId="300"/>
            <ac:spMk id="119" creationId="{27A1367E-049C-45E5-9C32-CC32DCEAEF94}"/>
          </ac:spMkLst>
        </pc:spChg>
        <pc:spChg chg="add">
          <ac:chgData name="Tommy McClure" userId="5f57beb918c8a44c" providerId="LiveId" clId="{3B38E8FB-A20B-4BCD-8273-B2DE2741F671}" dt="2021-12-18T22:35:12.992" v="8349" actId="26606"/>
          <ac:spMkLst>
            <pc:docMk/>
            <pc:sldMk cId="1221800909" sldId="300"/>
            <ac:spMk id="120" creationId="{16E2DAB7-48CB-400E-9ED2-FB1762BE03D9}"/>
          </ac:spMkLst>
        </pc:spChg>
        <pc:picChg chg="add del">
          <ac:chgData name="Tommy McClure" userId="5f57beb918c8a44c" providerId="LiveId" clId="{3B38E8FB-A20B-4BCD-8273-B2DE2741F671}" dt="2021-12-18T22:34:55.041" v="8343" actId="26606"/>
          <ac:picMkLst>
            <pc:docMk/>
            <pc:sldMk cId="1221800909" sldId="300"/>
            <ac:picMk id="14" creationId="{3DBBA26C-89C3-411F-9753-606A413F89AF}"/>
          </ac:picMkLst>
        </pc:picChg>
        <pc:picChg chg="add del">
          <ac:chgData name="Tommy McClure" userId="5f57beb918c8a44c" providerId="LiveId" clId="{3B38E8FB-A20B-4BCD-8273-B2DE2741F671}" dt="2021-12-18T22:34:55.041" v="8343" actId="26606"/>
          <ac:picMkLst>
            <pc:docMk/>
            <pc:sldMk cId="1221800909" sldId="300"/>
            <ac:picMk id="16" creationId="{EEAD2215-6311-4D1C-B6B5-F57CB6BFCBCA}"/>
          </ac:picMkLst>
        </pc:picChg>
        <pc:picChg chg="add del">
          <ac:chgData name="Tommy McClure" userId="5f57beb918c8a44c" providerId="LiveId" clId="{3B38E8FB-A20B-4BCD-8273-B2DE2741F671}" dt="2021-12-18T22:34:55.041" v="8343" actId="26606"/>
          <ac:picMkLst>
            <pc:docMk/>
            <pc:sldMk cId="1221800909" sldId="300"/>
            <ac:picMk id="28" creationId="{0214283E-D7B4-49E9-932E-D7F2A2847F1F}"/>
          </ac:picMkLst>
        </pc:picChg>
        <pc:picChg chg="add del">
          <ac:chgData name="Tommy McClure" userId="5f57beb918c8a44c" providerId="LiveId" clId="{3B38E8FB-A20B-4BCD-8273-B2DE2741F671}" dt="2021-12-18T22:34:55.041" v="8343" actId="26606"/>
          <ac:picMkLst>
            <pc:docMk/>
            <pc:sldMk cId="1221800909" sldId="300"/>
            <ac:picMk id="32" creationId="{9FCFF961-4E84-4FD1-859C-B7F410031CBD}"/>
          </ac:picMkLst>
        </pc:picChg>
        <pc:picChg chg="add del">
          <ac:chgData name="Tommy McClure" userId="5f57beb918c8a44c" providerId="LiveId" clId="{3B38E8FB-A20B-4BCD-8273-B2DE2741F671}" dt="2021-12-18T22:35:12.992" v="8349" actId="26606"/>
          <ac:picMkLst>
            <pc:docMk/>
            <pc:sldMk cId="1221800909" sldId="300"/>
            <ac:picMk id="41" creationId="{3DBBA26C-89C3-411F-9753-606A413F89AF}"/>
          </ac:picMkLst>
        </pc:picChg>
        <pc:picChg chg="add del">
          <ac:chgData name="Tommy McClure" userId="5f57beb918c8a44c" providerId="LiveId" clId="{3B38E8FB-A20B-4BCD-8273-B2DE2741F671}" dt="2021-12-18T22:35:12.992" v="8349" actId="26606"/>
          <ac:picMkLst>
            <pc:docMk/>
            <pc:sldMk cId="1221800909" sldId="300"/>
            <ac:picMk id="43" creationId="{EEAD2215-6311-4D1C-B6B5-F57CB6BFCBCA}"/>
          </ac:picMkLst>
        </pc:picChg>
        <pc:picChg chg="add del">
          <ac:chgData name="Tommy McClure" userId="5f57beb918c8a44c" providerId="LiveId" clId="{3B38E8FB-A20B-4BCD-8273-B2DE2741F671}" dt="2021-12-18T22:35:12.992" v="8349" actId="26606"/>
          <ac:picMkLst>
            <pc:docMk/>
            <pc:sldMk cId="1221800909" sldId="300"/>
            <ac:picMk id="57" creationId="{0214283E-D7B4-49E9-932E-D7F2A2847F1F}"/>
          </ac:picMkLst>
        </pc:picChg>
        <pc:picChg chg="add del">
          <ac:chgData name="Tommy McClure" userId="5f57beb918c8a44c" providerId="LiveId" clId="{3B38E8FB-A20B-4BCD-8273-B2DE2741F671}" dt="2021-12-18T22:35:07.537" v="8346" actId="26606"/>
          <ac:picMkLst>
            <pc:docMk/>
            <pc:sldMk cId="1221800909" sldId="300"/>
            <ac:picMk id="68" creationId="{3DBBA26C-89C3-411F-9753-606A413F89AF}"/>
          </ac:picMkLst>
        </pc:picChg>
        <pc:picChg chg="add del">
          <ac:chgData name="Tommy McClure" userId="5f57beb918c8a44c" providerId="LiveId" clId="{3B38E8FB-A20B-4BCD-8273-B2DE2741F671}" dt="2021-12-18T22:35:07.537" v="8346" actId="26606"/>
          <ac:picMkLst>
            <pc:docMk/>
            <pc:sldMk cId="1221800909" sldId="300"/>
            <ac:picMk id="70" creationId="{EEAD2215-6311-4D1C-B6B5-F57CB6BFCBCA}"/>
          </ac:picMkLst>
        </pc:picChg>
        <pc:picChg chg="add del">
          <ac:chgData name="Tommy McClure" userId="5f57beb918c8a44c" providerId="LiveId" clId="{3B38E8FB-A20B-4BCD-8273-B2DE2741F671}" dt="2021-12-18T22:35:07.537" v="8346" actId="26606"/>
          <ac:picMkLst>
            <pc:docMk/>
            <pc:sldMk cId="1221800909" sldId="300"/>
            <ac:picMk id="86" creationId="{3DA59AFC-4552-4608-9A63-AFBBC2C02976}"/>
          </ac:picMkLst>
        </pc:picChg>
        <pc:picChg chg="add del">
          <ac:chgData name="Tommy McClure" userId="5f57beb918c8a44c" providerId="LiveId" clId="{3B38E8FB-A20B-4BCD-8273-B2DE2741F671}" dt="2021-12-18T22:35:07.537" v="8346" actId="26606"/>
          <ac:picMkLst>
            <pc:docMk/>
            <pc:sldMk cId="1221800909" sldId="300"/>
            <ac:picMk id="88" creationId="{7185CF21-0594-48C0-9F3E-254D6BCE9D9B}"/>
          </ac:picMkLst>
        </pc:picChg>
        <pc:picChg chg="add del">
          <ac:chgData name="Tommy McClure" userId="5f57beb918c8a44c" providerId="LiveId" clId="{3B38E8FB-A20B-4BCD-8273-B2DE2741F671}" dt="2021-12-18T22:35:12.945" v="8348" actId="26606"/>
          <ac:picMkLst>
            <pc:docMk/>
            <pc:sldMk cId="1221800909" sldId="300"/>
            <ac:picMk id="96" creationId="{3DBBA26C-89C3-411F-9753-606A413F89AF}"/>
          </ac:picMkLst>
        </pc:picChg>
        <pc:picChg chg="add del">
          <ac:chgData name="Tommy McClure" userId="5f57beb918c8a44c" providerId="LiveId" clId="{3B38E8FB-A20B-4BCD-8273-B2DE2741F671}" dt="2021-12-18T22:35:12.945" v="8348" actId="26606"/>
          <ac:picMkLst>
            <pc:docMk/>
            <pc:sldMk cId="1221800909" sldId="300"/>
            <ac:picMk id="97" creationId="{EEAD2215-6311-4D1C-B6B5-F57CB6BFCBCA}"/>
          </ac:picMkLst>
        </pc:picChg>
        <pc:picChg chg="add del">
          <ac:chgData name="Tommy McClure" userId="5f57beb918c8a44c" providerId="LiveId" clId="{3B38E8FB-A20B-4BCD-8273-B2DE2741F671}" dt="2021-12-18T22:35:12.945" v="8348" actId="26606"/>
          <ac:picMkLst>
            <pc:docMk/>
            <pc:sldMk cId="1221800909" sldId="300"/>
            <ac:picMk id="103" creationId="{0214283E-D7B4-49E9-932E-D7F2A2847F1F}"/>
          </ac:picMkLst>
        </pc:picChg>
        <pc:picChg chg="add del">
          <ac:chgData name="Tommy McClure" userId="5f57beb918c8a44c" providerId="LiveId" clId="{3B38E8FB-A20B-4BCD-8273-B2DE2741F671}" dt="2021-12-18T22:35:12.945" v="8348" actId="26606"/>
          <ac:picMkLst>
            <pc:docMk/>
            <pc:sldMk cId="1221800909" sldId="300"/>
            <ac:picMk id="105" creationId="{9FCFF961-4E84-4FD1-859C-B7F410031CBD}"/>
          </ac:picMkLst>
        </pc:picChg>
        <pc:picChg chg="add">
          <ac:chgData name="Tommy McClure" userId="5f57beb918c8a44c" providerId="LiveId" clId="{3B38E8FB-A20B-4BCD-8273-B2DE2741F671}" dt="2021-12-18T22:35:12.992" v="8349" actId="26606"/>
          <ac:picMkLst>
            <pc:docMk/>
            <pc:sldMk cId="1221800909" sldId="300"/>
            <ac:picMk id="109" creationId="{3DBBA26C-89C3-411F-9753-606A413F89AF}"/>
          </ac:picMkLst>
        </pc:picChg>
        <pc:picChg chg="add">
          <ac:chgData name="Tommy McClure" userId="5f57beb918c8a44c" providerId="LiveId" clId="{3B38E8FB-A20B-4BCD-8273-B2DE2741F671}" dt="2021-12-18T22:35:12.992" v="8349" actId="26606"/>
          <ac:picMkLst>
            <pc:docMk/>
            <pc:sldMk cId="1221800909" sldId="300"/>
            <ac:picMk id="110" creationId="{EEAD2215-6311-4D1C-B6B5-F57CB6BFCBCA}"/>
          </ac:picMkLst>
        </pc:picChg>
        <pc:picChg chg="add">
          <ac:chgData name="Tommy McClure" userId="5f57beb918c8a44c" providerId="LiveId" clId="{3B38E8FB-A20B-4BCD-8273-B2DE2741F671}" dt="2021-12-18T22:35:12.992" v="8349" actId="26606"/>
          <ac:picMkLst>
            <pc:docMk/>
            <pc:sldMk cId="1221800909" sldId="300"/>
            <ac:picMk id="117" creationId="{A40E99DB-69B1-42D9-9A2E-A196302E0CAC}"/>
          </ac:picMkLst>
        </pc:picChg>
      </pc:sldChg>
      <pc:sldChg chg="new del">
        <pc:chgData name="Tommy McClure" userId="5f57beb918c8a44c" providerId="LiveId" clId="{3B38E8FB-A20B-4BCD-8273-B2DE2741F671}" dt="2021-12-18T22:32:56.738" v="8339" actId="2696"/>
        <pc:sldMkLst>
          <pc:docMk/>
          <pc:sldMk cId="3933259987" sldId="301"/>
        </pc:sldMkLst>
      </pc:sldChg>
      <pc:sldMasterChg chg="modTransition modSldLayout">
        <pc:chgData name="Tommy McClure" userId="5f57beb918c8a44c" providerId="LiveId" clId="{3B38E8FB-A20B-4BCD-8273-B2DE2741F671}" dt="2021-12-18T22:23:57.037" v="8321"/>
        <pc:sldMasterMkLst>
          <pc:docMk/>
          <pc:sldMasterMk cId="0" sldId="2147483648"/>
        </pc:sldMasterMkLst>
        <pc:sldLayoutChg chg="modTransition">
          <pc:chgData name="Tommy McClure" userId="5f57beb918c8a44c" providerId="LiveId" clId="{3B38E8FB-A20B-4BCD-8273-B2DE2741F671}" dt="2021-12-18T22:23:57.037" v="8321"/>
          <pc:sldLayoutMkLst>
            <pc:docMk/>
            <pc:sldMasterMk cId="0" sldId="2147483648"/>
            <pc:sldLayoutMk cId="0" sldId="2147483649"/>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0"/>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1"/>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2"/>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3"/>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4"/>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5"/>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6"/>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7"/>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8"/>
          </pc:sldLayoutMkLst>
        </pc:sldLayoutChg>
        <pc:sldLayoutChg chg="modTransition">
          <pc:chgData name="Tommy McClure" userId="5f57beb918c8a44c" providerId="LiveId" clId="{3B38E8FB-A20B-4BCD-8273-B2DE2741F671}" dt="2021-12-18T22:23:57.037" v="8321"/>
          <pc:sldLayoutMkLst>
            <pc:docMk/>
            <pc:sldMasterMk cId="0" sldId="2147483648"/>
            <pc:sldLayoutMk cId="0" sldId="2147483659"/>
          </pc:sldLayoutMkLst>
        </pc:sldLayoutChg>
      </pc:sldMasterChg>
    </pc:docChg>
  </pc:docChgLst>
  <pc:docChgLst>
    <pc:chgData name="Tommy McClure" userId="5f57beb918c8a44c" providerId="LiveId" clId="{B37496A5-CFD0-4CD9-B489-0710AE20143A}"/>
    <pc:docChg chg="undo custSel addSld delSld modSld sldOrd">
      <pc:chgData name="Tommy McClure" userId="5f57beb918c8a44c" providerId="LiveId" clId="{B37496A5-CFD0-4CD9-B489-0710AE20143A}" dt="2022-01-09T23:32:08.161" v="15321" actId="20577"/>
      <pc:docMkLst>
        <pc:docMk/>
      </pc:docMkLst>
      <pc:sldChg chg="modSp modNotes modNotesTx">
        <pc:chgData name="Tommy McClure" userId="5f57beb918c8a44c" providerId="LiveId" clId="{B37496A5-CFD0-4CD9-B489-0710AE20143A}" dt="2022-01-09T23:32:08.161" v="15321" actId="20577"/>
        <pc:sldMkLst>
          <pc:docMk/>
          <pc:sldMk cId="4125624695" sldId="259"/>
        </pc:sldMkLst>
        <pc:spChg chg="mod">
          <ac:chgData name="Tommy McClure" userId="5f57beb918c8a44c" providerId="LiveId" clId="{B37496A5-CFD0-4CD9-B489-0710AE20143A}" dt="2022-01-09T23:32:08.161" v="15321" actId="20577"/>
          <ac:spMkLst>
            <pc:docMk/>
            <pc:sldMk cId="4125624695" sldId="259"/>
            <ac:spMk id="2" creationId="{12D3C9CC-F0AD-4F56-9B0F-18ED29C3B4C9}"/>
          </ac:spMkLst>
        </pc:spChg>
      </pc:sldChg>
      <pc:sldChg chg="addSp delSp modSp mod modAnim modNotesTx">
        <pc:chgData name="Tommy McClure" userId="5f57beb918c8a44c" providerId="LiveId" clId="{B37496A5-CFD0-4CD9-B489-0710AE20143A}" dt="2022-01-08T22:06:42.665" v="11769"/>
        <pc:sldMkLst>
          <pc:docMk/>
          <pc:sldMk cId="2151924880" sldId="260"/>
        </pc:sldMkLst>
        <pc:spChg chg="mod">
          <ac:chgData name="Tommy McClure" userId="5f57beb918c8a44c" providerId="LiveId" clId="{B37496A5-CFD0-4CD9-B489-0710AE20143A}" dt="2022-01-08T00:27:30.571" v="7076" actId="255"/>
          <ac:spMkLst>
            <pc:docMk/>
            <pc:sldMk cId="2151924880" sldId="260"/>
            <ac:spMk id="4" creationId="{8D023452-0939-454D-B68F-789C42911BB5}"/>
          </ac:spMkLst>
        </pc:spChg>
        <pc:spChg chg="mod ord">
          <ac:chgData name="Tommy McClure" userId="5f57beb918c8a44c" providerId="LiveId" clId="{B37496A5-CFD0-4CD9-B489-0710AE20143A}" dt="2022-01-07T20:40:46.454" v="3178" actId="166"/>
          <ac:spMkLst>
            <pc:docMk/>
            <pc:sldMk cId="2151924880" sldId="260"/>
            <ac:spMk id="5" creationId="{A3C63BE4-74D3-4E11-8D90-3E181762B6BB}"/>
          </ac:spMkLst>
        </pc:spChg>
        <pc:spChg chg="add del">
          <ac:chgData name="Tommy McClure" userId="5f57beb918c8a44c" providerId="LiveId" clId="{B37496A5-CFD0-4CD9-B489-0710AE20143A}" dt="2022-01-07T20:38:07.594" v="3160" actId="11529"/>
          <ac:spMkLst>
            <pc:docMk/>
            <pc:sldMk cId="2151924880" sldId="260"/>
            <ac:spMk id="6" creationId="{1320FF04-357C-49B7-B217-65634B1CF1A1}"/>
          </ac:spMkLst>
        </pc:spChg>
        <pc:spChg chg="add mod ord">
          <ac:chgData name="Tommy McClure" userId="5f57beb918c8a44c" providerId="LiveId" clId="{B37496A5-CFD0-4CD9-B489-0710AE20143A}" dt="2022-01-07T20:45:55.642" v="3197" actId="207"/>
          <ac:spMkLst>
            <pc:docMk/>
            <pc:sldMk cId="2151924880" sldId="260"/>
            <ac:spMk id="7" creationId="{0D893342-5C58-468E-A563-652AE07C0DF7}"/>
          </ac:spMkLst>
        </pc:spChg>
        <pc:spChg chg="mod">
          <ac:chgData name="Tommy McClure" userId="5f57beb918c8a44c" providerId="LiveId" clId="{B37496A5-CFD0-4CD9-B489-0710AE20143A}" dt="2022-01-07T18:11:51.099" v="0" actId="207"/>
          <ac:spMkLst>
            <pc:docMk/>
            <pc:sldMk cId="2151924880" sldId="260"/>
            <ac:spMk id="10" creationId="{BF5647A6-3188-47C5-9BA6-DEE9E11E4EDC}"/>
          </ac:spMkLst>
        </pc:spChg>
      </pc:sldChg>
      <pc:sldChg chg="modSp mod modNotes modNotesTx">
        <pc:chgData name="Tommy McClure" userId="5f57beb918c8a44c" providerId="LiveId" clId="{B37496A5-CFD0-4CD9-B489-0710AE20143A}" dt="2022-01-09T00:46:52.966" v="14140" actId="14100"/>
        <pc:sldMkLst>
          <pc:docMk/>
          <pc:sldMk cId="3473847554" sldId="261"/>
        </pc:sldMkLst>
        <pc:spChg chg="mod">
          <ac:chgData name="Tommy McClure" userId="5f57beb918c8a44c" providerId="LiveId" clId="{B37496A5-CFD0-4CD9-B489-0710AE20143A}" dt="2022-01-08T23:34:06.285" v="13849" actId="207"/>
          <ac:spMkLst>
            <pc:docMk/>
            <pc:sldMk cId="3473847554" sldId="261"/>
            <ac:spMk id="2" creationId="{E53EC8BA-D94D-410A-8456-B7CCA90C9794}"/>
          </ac:spMkLst>
        </pc:spChg>
        <pc:spChg chg="mod">
          <ac:chgData name="Tommy McClure" userId="5f57beb918c8a44c" providerId="LiveId" clId="{B37496A5-CFD0-4CD9-B489-0710AE20143A}" dt="2022-01-08T22:21:19.356" v="11938" actId="207"/>
          <ac:spMkLst>
            <pc:docMk/>
            <pc:sldMk cId="3473847554" sldId="261"/>
            <ac:spMk id="7" creationId="{2A6B56C3-77F0-4E92-B09D-C8D4A68D5E79}"/>
          </ac:spMkLst>
        </pc:spChg>
      </pc:sldChg>
      <pc:sldChg chg="del">
        <pc:chgData name="Tommy McClure" userId="5f57beb918c8a44c" providerId="LiveId" clId="{B37496A5-CFD0-4CD9-B489-0710AE20143A}" dt="2022-01-07T18:33:21.809" v="458" actId="2696"/>
        <pc:sldMkLst>
          <pc:docMk/>
          <pc:sldMk cId="3651373977" sldId="263"/>
        </pc:sldMkLst>
      </pc:sldChg>
      <pc:sldChg chg="del">
        <pc:chgData name="Tommy McClure" userId="5f57beb918c8a44c" providerId="LiveId" clId="{B37496A5-CFD0-4CD9-B489-0710AE20143A}" dt="2022-01-07T19:41:33.115" v="1915" actId="2696"/>
        <pc:sldMkLst>
          <pc:docMk/>
          <pc:sldMk cId="3463596573" sldId="264"/>
        </pc:sldMkLst>
      </pc:sldChg>
      <pc:sldChg chg="del">
        <pc:chgData name="Tommy McClure" userId="5f57beb918c8a44c" providerId="LiveId" clId="{B37496A5-CFD0-4CD9-B489-0710AE20143A}" dt="2022-01-07T23:03:05.551" v="5286" actId="2696"/>
        <pc:sldMkLst>
          <pc:docMk/>
          <pc:sldMk cId="2155059495" sldId="265"/>
        </pc:sldMkLst>
      </pc:sldChg>
      <pc:sldChg chg="addSp delSp add del setBg delDesignElem">
        <pc:chgData name="Tommy McClure" userId="5f57beb918c8a44c" providerId="LiveId" clId="{B37496A5-CFD0-4CD9-B489-0710AE20143A}" dt="2022-01-07T23:08:01.320" v="5357"/>
        <pc:sldMkLst>
          <pc:docMk/>
          <pc:sldMk cId="2815249248" sldId="265"/>
        </pc:sldMkLst>
        <pc:spChg chg="add del">
          <ac:chgData name="Tommy McClure" userId="5f57beb918c8a44c" providerId="LiveId" clId="{B37496A5-CFD0-4CD9-B489-0710AE20143A}" dt="2022-01-07T23:08:01.320" v="5357"/>
          <ac:spMkLst>
            <pc:docMk/>
            <pc:sldMk cId="2815249248" sldId="265"/>
            <ac:spMk id="41" creationId="{EC0294F1-7EE2-4EB9-A41B-908481D40AC9}"/>
          </ac:spMkLst>
        </pc:spChg>
        <pc:spChg chg="add del">
          <ac:chgData name="Tommy McClure" userId="5f57beb918c8a44c" providerId="LiveId" clId="{B37496A5-CFD0-4CD9-B489-0710AE20143A}" dt="2022-01-07T23:08:01.320" v="5357"/>
          <ac:spMkLst>
            <pc:docMk/>
            <pc:sldMk cId="2815249248" sldId="265"/>
            <ac:spMk id="43" creationId="{B5E326A3-EB92-4BDA-9F77-45197E0CBE7E}"/>
          </ac:spMkLst>
        </pc:spChg>
        <pc:spChg chg="add del">
          <ac:chgData name="Tommy McClure" userId="5f57beb918c8a44c" providerId="LiveId" clId="{B37496A5-CFD0-4CD9-B489-0710AE20143A}" dt="2022-01-07T23:08:01.320" v="5357"/>
          <ac:spMkLst>
            <pc:docMk/>
            <pc:sldMk cId="2815249248" sldId="265"/>
            <ac:spMk id="45" creationId="{CAC996C7-7B84-4645-9AA1-6EA85EAB47D6}"/>
          </ac:spMkLst>
        </pc:spChg>
        <pc:spChg chg="add del">
          <ac:chgData name="Tommy McClure" userId="5f57beb918c8a44c" providerId="LiveId" clId="{B37496A5-CFD0-4CD9-B489-0710AE20143A}" dt="2022-01-07T23:08:01.320" v="5357"/>
          <ac:spMkLst>
            <pc:docMk/>
            <pc:sldMk cId="2815249248" sldId="265"/>
            <ac:spMk id="47" creationId="{32DC315B-5680-47D9-B827-34D012FB14B2}"/>
          </ac:spMkLst>
        </pc:spChg>
      </pc:sldChg>
      <pc:sldChg chg="addSp delSp add del setBg delDesignElem">
        <pc:chgData name="Tommy McClure" userId="5f57beb918c8a44c" providerId="LiveId" clId="{B37496A5-CFD0-4CD9-B489-0710AE20143A}" dt="2022-01-07T23:08:12.342" v="5360"/>
        <pc:sldMkLst>
          <pc:docMk/>
          <pc:sldMk cId="3403198556" sldId="265"/>
        </pc:sldMkLst>
        <pc:spChg chg="add del">
          <ac:chgData name="Tommy McClure" userId="5f57beb918c8a44c" providerId="LiveId" clId="{B37496A5-CFD0-4CD9-B489-0710AE20143A}" dt="2022-01-07T23:08:12.342" v="5360"/>
          <ac:spMkLst>
            <pc:docMk/>
            <pc:sldMk cId="3403198556" sldId="265"/>
            <ac:spMk id="41" creationId="{EC0294F1-7EE2-4EB9-A41B-908481D40AC9}"/>
          </ac:spMkLst>
        </pc:spChg>
        <pc:spChg chg="add del">
          <ac:chgData name="Tommy McClure" userId="5f57beb918c8a44c" providerId="LiveId" clId="{B37496A5-CFD0-4CD9-B489-0710AE20143A}" dt="2022-01-07T23:08:12.342" v="5360"/>
          <ac:spMkLst>
            <pc:docMk/>
            <pc:sldMk cId="3403198556" sldId="265"/>
            <ac:spMk id="43" creationId="{B5E326A3-EB92-4BDA-9F77-45197E0CBE7E}"/>
          </ac:spMkLst>
        </pc:spChg>
        <pc:spChg chg="add del">
          <ac:chgData name="Tommy McClure" userId="5f57beb918c8a44c" providerId="LiveId" clId="{B37496A5-CFD0-4CD9-B489-0710AE20143A}" dt="2022-01-07T23:08:12.342" v="5360"/>
          <ac:spMkLst>
            <pc:docMk/>
            <pc:sldMk cId="3403198556" sldId="265"/>
            <ac:spMk id="45" creationId="{CAC996C7-7B84-4645-9AA1-6EA85EAB47D6}"/>
          </ac:spMkLst>
        </pc:spChg>
        <pc:spChg chg="add del">
          <ac:chgData name="Tommy McClure" userId="5f57beb918c8a44c" providerId="LiveId" clId="{B37496A5-CFD0-4CD9-B489-0710AE20143A}" dt="2022-01-07T23:08:12.342" v="5360"/>
          <ac:spMkLst>
            <pc:docMk/>
            <pc:sldMk cId="3403198556" sldId="265"/>
            <ac:spMk id="47" creationId="{32DC315B-5680-47D9-B827-34D012FB14B2}"/>
          </ac:spMkLst>
        </pc:spChg>
      </pc:sldChg>
      <pc:sldChg chg="addSp delSp add del setBg delDesignElem">
        <pc:chgData name="Tommy McClure" userId="5f57beb918c8a44c" providerId="LiveId" clId="{B37496A5-CFD0-4CD9-B489-0710AE20143A}" dt="2022-01-07T23:07:52.712" v="5354"/>
        <pc:sldMkLst>
          <pc:docMk/>
          <pc:sldMk cId="3561965383" sldId="265"/>
        </pc:sldMkLst>
        <pc:spChg chg="add del">
          <ac:chgData name="Tommy McClure" userId="5f57beb918c8a44c" providerId="LiveId" clId="{B37496A5-CFD0-4CD9-B489-0710AE20143A}" dt="2022-01-07T23:07:52.712" v="5354"/>
          <ac:spMkLst>
            <pc:docMk/>
            <pc:sldMk cId="3561965383" sldId="265"/>
            <ac:spMk id="41" creationId="{EC0294F1-7EE2-4EB9-A41B-908481D40AC9}"/>
          </ac:spMkLst>
        </pc:spChg>
        <pc:spChg chg="add del">
          <ac:chgData name="Tommy McClure" userId="5f57beb918c8a44c" providerId="LiveId" clId="{B37496A5-CFD0-4CD9-B489-0710AE20143A}" dt="2022-01-07T23:07:52.712" v="5354"/>
          <ac:spMkLst>
            <pc:docMk/>
            <pc:sldMk cId="3561965383" sldId="265"/>
            <ac:spMk id="43" creationId="{B5E326A3-EB92-4BDA-9F77-45197E0CBE7E}"/>
          </ac:spMkLst>
        </pc:spChg>
        <pc:spChg chg="add del">
          <ac:chgData name="Tommy McClure" userId="5f57beb918c8a44c" providerId="LiveId" clId="{B37496A5-CFD0-4CD9-B489-0710AE20143A}" dt="2022-01-07T23:07:52.712" v="5354"/>
          <ac:spMkLst>
            <pc:docMk/>
            <pc:sldMk cId="3561965383" sldId="265"/>
            <ac:spMk id="45" creationId="{CAC996C7-7B84-4645-9AA1-6EA85EAB47D6}"/>
          </ac:spMkLst>
        </pc:spChg>
        <pc:spChg chg="add del">
          <ac:chgData name="Tommy McClure" userId="5f57beb918c8a44c" providerId="LiveId" clId="{B37496A5-CFD0-4CD9-B489-0710AE20143A}" dt="2022-01-07T23:07:52.712" v="5354"/>
          <ac:spMkLst>
            <pc:docMk/>
            <pc:sldMk cId="3561965383" sldId="265"/>
            <ac:spMk id="47" creationId="{32DC315B-5680-47D9-B827-34D012FB14B2}"/>
          </ac:spMkLst>
        </pc:spChg>
      </pc:sldChg>
      <pc:sldChg chg="del">
        <pc:chgData name="Tommy McClure" userId="5f57beb918c8a44c" providerId="LiveId" clId="{B37496A5-CFD0-4CD9-B489-0710AE20143A}" dt="2022-01-07T18:32:43.649" v="450" actId="2696"/>
        <pc:sldMkLst>
          <pc:docMk/>
          <pc:sldMk cId="2223952985" sldId="266"/>
        </pc:sldMkLst>
      </pc:sldChg>
      <pc:sldChg chg="del">
        <pc:chgData name="Tommy McClure" userId="5f57beb918c8a44c" providerId="LiveId" clId="{B37496A5-CFD0-4CD9-B489-0710AE20143A}" dt="2022-01-07T23:18:08.016" v="5440" actId="2696"/>
        <pc:sldMkLst>
          <pc:docMk/>
          <pc:sldMk cId="2765788763" sldId="267"/>
        </pc:sldMkLst>
      </pc:sldChg>
      <pc:sldChg chg="addSp modSp mod modAnim modNotes modNotesTx">
        <pc:chgData name="Tommy McClure" userId="5f57beb918c8a44c" providerId="LiveId" clId="{B37496A5-CFD0-4CD9-B489-0710AE20143A}" dt="2022-01-09T00:41:16.274" v="14093" actId="14100"/>
        <pc:sldMkLst>
          <pc:docMk/>
          <pc:sldMk cId="906573650" sldId="268"/>
        </pc:sldMkLst>
        <pc:spChg chg="mod ord">
          <ac:chgData name="Tommy McClure" userId="5f57beb918c8a44c" providerId="LiveId" clId="{B37496A5-CFD0-4CD9-B489-0710AE20143A}" dt="2022-01-08T21:08:59.111" v="10342" actId="255"/>
          <ac:spMkLst>
            <pc:docMk/>
            <pc:sldMk cId="906573650" sldId="268"/>
            <ac:spMk id="5" creationId="{A3C63BE4-74D3-4E11-8D90-3E181762B6BB}"/>
          </ac:spMkLst>
        </pc:spChg>
        <pc:spChg chg="add mod">
          <ac:chgData name="Tommy McClure" userId="5f57beb918c8a44c" providerId="LiveId" clId="{B37496A5-CFD0-4CD9-B489-0710AE20143A}" dt="2022-01-08T21:03:05.703" v="10306"/>
          <ac:spMkLst>
            <pc:docMk/>
            <pc:sldMk cId="906573650" sldId="268"/>
            <ac:spMk id="10" creationId="{2FA31CAC-3A56-44D6-908A-8DD8B22ABE1D}"/>
          </ac:spMkLst>
        </pc:spChg>
      </pc:sldChg>
      <pc:sldChg chg="del">
        <pc:chgData name="Tommy McClure" userId="5f57beb918c8a44c" providerId="LiveId" clId="{B37496A5-CFD0-4CD9-B489-0710AE20143A}" dt="2022-01-07T23:18:02.435" v="5439" actId="2696"/>
        <pc:sldMkLst>
          <pc:docMk/>
          <pc:sldMk cId="2766486865" sldId="269"/>
        </pc:sldMkLst>
      </pc:sldChg>
      <pc:sldChg chg="addSp delSp modSp mod modAnim">
        <pc:chgData name="Tommy McClure" userId="5f57beb918c8a44c" providerId="LiveId" clId="{B37496A5-CFD0-4CD9-B489-0710AE20143A}" dt="2022-01-08T23:37:21.559" v="13895" actId="20577"/>
        <pc:sldMkLst>
          <pc:docMk/>
          <pc:sldMk cId="3158697655" sldId="270"/>
        </pc:sldMkLst>
        <pc:spChg chg="del mod">
          <ac:chgData name="Tommy McClure" userId="5f57beb918c8a44c" providerId="LiveId" clId="{B37496A5-CFD0-4CD9-B489-0710AE20143A}" dt="2022-01-08T22:17:41.755" v="11932" actId="478"/>
          <ac:spMkLst>
            <pc:docMk/>
            <pc:sldMk cId="3158697655" sldId="270"/>
            <ac:spMk id="2" creationId="{21597F12-AAD7-4FD2-9031-ABEFFF274F74}"/>
          </ac:spMkLst>
        </pc:spChg>
        <pc:spChg chg="mod">
          <ac:chgData name="Tommy McClure" userId="5f57beb918c8a44c" providerId="LiveId" clId="{B37496A5-CFD0-4CD9-B489-0710AE20143A}" dt="2022-01-08T23:37:21.559" v="13895" actId="20577"/>
          <ac:spMkLst>
            <pc:docMk/>
            <pc:sldMk cId="3158697655" sldId="270"/>
            <ac:spMk id="3" creationId="{72784279-965D-40C6-B3D2-4A7ADEACA323}"/>
          </ac:spMkLst>
        </pc:spChg>
        <pc:spChg chg="del mod">
          <ac:chgData name="Tommy McClure" userId="5f57beb918c8a44c" providerId="LiveId" clId="{B37496A5-CFD0-4CD9-B489-0710AE20143A}" dt="2022-01-08T21:53:02.001" v="11577" actId="478"/>
          <ac:spMkLst>
            <pc:docMk/>
            <pc:sldMk cId="3158697655" sldId="270"/>
            <ac:spMk id="4" creationId="{78CD53BD-3539-4BC2-9C12-2A90E78F24FD}"/>
          </ac:spMkLst>
        </pc:spChg>
        <pc:spChg chg="del mod">
          <ac:chgData name="Tommy McClure" userId="5f57beb918c8a44c" providerId="LiveId" clId="{B37496A5-CFD0-4CD9-B489-0710AE20143A}" dt="2022-01-08T21:39:04.962" v="11400" actId="478"/>
          <ac:spMkLst>
            <pc:docMk/>
            <pc:sldMk cId="3158697655" sldId="270"/>
            <ac:spMk id="6" creationId="{20D4C39F-8DBC-4EB8-8C20-16B2DFD3B036}"/>
          </ac:spMkLst>
        </pc:spChg>
        <pc:spChg chg="mod">
          <ac:chgData name="Tommy McClure" userId="5f57beb918c8a44c" providerId="LiveId" clId="{B37496A5-CFD0-4CD9-B489-0710AE20143A}" dt="2022-01-08T21:40:11.263" v="11406" actId="207"/>
          <ac:spMkLst>
            <pc:docMk/>
            <pc:sldMk cId="3158697655" sldId="270"/>
            <ac:spMk id="8" creationId="{7F80F534-E3B5-495F-B72E-98B952C08BB8}"/>
          </ac:spMkLst>
        </pc:spChg>
        <pc:spChg chg="add mod">
          <ac:chgData name="Tommy McClure" userId="5f57beb918c8a44c" providerId="LiveId" clId="{B37496A5-CFD0-4CD9-B489-0710AE20143A}" dt="2022-01-08T21:40:06.998" v="11404" actId="207"/>
          <ac:spMkLst>
            <pc:docMk/>
            <pc:sldMk cId="3158697655" sldId="270"/>
            <ac:spMk id="9" creationId="{EDDEA93F-F2FE-4BA6-8ACA-050494300979}"/>
          </ac:spMkLst>
        </pc:spChg>
        <pc:spChg chg="add mod">
          <ac:chgData name="Tommy McClure" userId="5f57beb918c8a44c" providerId="LiveId" clId="{B37496A5-CFD0-4CD9-B489-0710AE20143A}" dt="2022-01-08T21:53:24.726" v="11583"/>
          <ac:spMkLst>
            <pc:docMk/>
            <pc:sldMk cId="3158697655" sldId="270"/>
            <ac:spMk id="10" creationId="{D58F431E-CC14-457A-B67F-3306F864E9E9}"/>
          </ac:spMkLst>
        </pc:spChg>
        <pc:spChg chg="add mod">
          <ac:chgData name="Tommy McClure" userId="5f57beb918c8a44c" providerId="LiveId" clId="{B37496A5-CFD0-4CD9-B489-0710AE20143A}" dt="2022-01-08T22:17:32.363" v="11929"/>
          <ac:spMkLst>
            <pc:docMk/>
            <pc:sldMk cId="3158697655" sldId="270"/>
            <ac:spMk id="11" creationId="{6ED33355-B60E-4308-85B8-9077AF1C9063}"/>
          </ac:spMkLst>
        </pc:spChg>
      </pc:sldChg>
      <pc:sldChg chg="addSp delSp modSp mod modAnim">
        <pc:chgData name="Tommy McClure" userId="5f57beb918c8a44c" providerId="LiveId" clId="{B37496A5-CFD0-4CD9-B489-0710AE20143A}" dt="2022-01-08T22:35:31.390" v="12132" actId="166"/>
        <pc:sldMkLst>
          <pc:docMk/>
          <pc:sldMk cId="4109365680" sldId="271"/>
        </pc:sldMkLst>
        <pc:spChg chg="mod">
          <ac:chgData name="Tommy McClure" userId="5f57beb918c8a44c" providerId="LiveId" clId="{B37496A5-CFD0-4CD9-B489-0710AE20143A}" dt="2022-01-08T22:27:26.053" v="12046" actId="20577"/>
          <ac:spMkLst>
            <pc:docMk/>
            <pc:sldMk cId="4109365680" sldId="271"/>
            <ac:spMk id="2" creationId="{E53EC8BA-D94D-410A-8456-B7CCA90C9794}"/>
          </ac:spMkLst>
        </pc:spChg>
        <pc:spChg chg="mod ord">
          <ac:chgData name="Tommy McClure" userId="5f57beb918c8a44c" providerId="LiveId" clId="{B37496A5-CFD0-4CD9-B489-0710AE20143A}" dt="2022-01-08T22:35:31.390" v="12132" actId="166"/>
          <ac:spMkLst>
            <pc:docMk/>
            <pc:sldMk cId="4109365680" sldId="271"/>
            <ac:spMk id="3" creationId="{43F5C7E9-A56E-45B2-86E9-14FAD9ED7364}"/>
          </ac:spMkLst>
        </pc:spChg>
        <pc:spChg chg="mod">
          <ac:chgData name="Tommy McClure" userId="5f57beb918c8a44c" providerId="LiveId" clId="{B37496A5-CFD0-4CD9-B489-0710AE20143A}" dt="2022-01-08T22:35:22.811" v="12131" actId="1037"/>
          <ac:spMkLst>
            <pc:docMk/>
            <pc:sldMk cId="4109365680" sldId="271"/>
            <ac:spMk id="4" creationId="{BCE66562-9456-4E2F-8503-9351822FC0FA}"/>
          </ac:spMkLst>
        </pc:spChg>
        <pc:spChg chg="mod">
          <ac:chgData name="Tommy McClure" userId="5f57beb918c8a44c" providerId="LiveId" clId="{B37496A5-CFD0-4CD9-B489-0710AE20143A}" dt="2022-01-08T22:30:46.080" v="12079" actId="1076"/>
          <ac:spMkLst>
            <pc:docMk/>
            <pc:sldMk cId="4109365680" sldId="271"/>
            <ac:spMk id="5" creationId="{C3AE7AD8-DD9A-463B-809B-8163256C8103}"/>
          </ac:spMkLst>
        </pc:spChg>
        <pc:spChg chg="add del">
          <ac:chgData name="Tommy McClure" userId="5f57beb918c8a44c" providerId="LiveId" clId="{B37496A5-CFD0-4CD9-B489-0710AE20143A}" dt="2022-01-08T22:25:24.414" v="11990" actId="22"/>
          <ac:spMkLst>
            <pc:docMk/>
            <pc:sldMk cId="4109365680" sldId="271"/>
            <ac:spMk id="8" creationId="{FF2C1A0F-6DC3-4E87-8220-EC9FD5AE8EC9}"/>
          </ac:spMkLst>
        </pc:spChg>
        <pc:spChg chg="add mod">
          <ac:chgData name="Tommy McClure" userId="5f57beb918c8a44c" providerId="LiveId" clId="{B37496A5-CFD0-4CD9-B489-0710AE20143A}" dt="2022-01-08T22:35:17.280" v="12130" actId="1037"/>
          <ac:spMkLst>
            <pc:docMk/>
            <pc:sldMk cId="4109365680" sldId="271"/>
            <ac:spMk id="9" creationId="{CDAFB1D8-566A-424C-81F2-6BC0397624DB}"/>
          </ac:spMkLst>
        </pc:spChg>
      </pc:sldChg>
      <pc:sldChg chg="modSp add del">
        <pc:chgData name="Tommy McClure" userId="5f57beb918c8a44c" providerId="LiveId" clId="{B37496A5-CFD0-4CD9-B489-0710AE20143A}" dt="2022-01-08T23:33:41.392" v="13846" actId="2696"/>
        <pc:sldMkLst>
          <pc:docMk/>
          <pc:sldMk cId="1221800909" sldId="300"/>
        </pc:sldMkLst>
        <pc:spChg chg="mod">
          <ac:chgData name="Tommy McClure" userId="5f57beb918c8a44c" providerId="LiveId" clId="{B37496A5-CFD0-4CD9-B489-0710AE20143A}" dt="2022-01-08T22:19:14.794" v="11936" actId="20577"/>
          <ac:spMkLst>
            <pc:docMk/>
            <pc:sldMk cId="1221800909" sldId="300"/>
            <ac:spMk id="9" creationId="{74ADFAFB-E00E-4CCD-B1DC-2EE63B6BC506}"/>
          </ac:spMkLst>
        </pc:spChg>
      </pc:sldChg>
      <pc:sldChg chg="modSp mod modAnim modNotesTx">
        <pc:chgData name="Tommy McClure" userId="5f57beb918c8a44c" providerId="LiveId" clId="{B37496A5-CFD0-4CD9-B489-0710AE20143A}" dt="2022-01-08T23:40:32.450" v="13906"/>
        <pc:sldMkLst>
          <pc:docMk/>
          <pc:sldMk cId="885259749" sldId="301"/>
        </pc:sldMkLst>
        <pc:spChg chg="mod">
          <ac:chgData name="Tommy McClure" userId="5f57beb918c8a44c" providerId="LiveId" clId="{B37496A5-CFD0-4CD9-B489-0710AE20143A}" dt="2022-01-08T21:16:48.937" v="10523" actId="255"/>
          <ac:spMkLst>
            <pc:docMk/>
            <pc:sldMk cId="885259749" sldId="301"/>
            <ac:spMk id="5" creationId="{A3C63BE4-74D3-4E11-8D90-3E181762B6BB}"/>
          </ac:spMkLst>
        </pc:spChg>
      </pc:sldChg>
      <pc:sldChg chg="addSp modSp add del mod modAnim modNotes modNotesTx">
        <pc:chgData name="Tommy McClure" userId="5f57beb918c8a44c" providerId="LiveId" clId="{B37496A5-CFD0-4CD9-B489-0710AE20143A}" dt="2022-01-09T00:42:50.083" v="14105" actId="207"/>
        <pc:sldMkLst>
          <pc:docMk/>
          <pc:sldMk cId="3276861819" sldId="302"/>
        </pc:sldMkLst>
        <pc:spChg chg="mod">
          <ac:chgData name="Tommy McClure" userId="5f57beb918c8a44c" providerId="LiveId" clId="{B37496A5-CFD0-4CD9-B489-0710AE20143A}" dt="2022-01-08T00:27:54.857" v="7080" actId="113"/>
          <ac:spMkLst>
            <pc:docMk/>
            <pc:sldMk cId="3276861819" sldId="302"/>
            <ac:spMk id="4" creationId="{8D023452-0939-454D-B68F-789C42911BB5}"/>
          </ac:spMkLst>
        </pc:spChg>
        <pc:spChg chg="mod ord">
          <ac:chgData name="Tommy McClure" userId="5f57beb918c8a44c" providerId="LiveId" clId="{B37496A5-CFD0-4CD9-B489-0710AE20143A}" dt="2022-01-08T23:46:40.436" v="13978" actId="20577"/>
          <ac:spMkLst>
            <pc:docMk/>
            <pc:sldMk cId="3276861819" sldId="302"/>
            <ac:spMk id="5" creationId="{A3C63BE4-74D3-4E11-8D90-3E181762B6BB}"/>
          </ac:spMkLst>
        </pc:spChg>
        <pc:spChg chg="add mod">
          <ac:chgData name="Tommy McClure" userId="5f57beb918c8a44c" providerId="LiveId" clId="{B37496A5-CFD0-4CD9-B489-0710AE20143A}" dt="2022-01-07T20:47:07.936" v="3199"/>
          <ac:spMkLst>
            <pc:docMk/>
            <pc:sldMk cId="3276861819" sldId="302"/>
            <ac:spMk id="12" creationId="{11D11475-2A10-482D-BB24-5348FD3E8D91}"/>
          </ac:spMkLst>
        </pc:spChg>
      </pc:sldChg>
      <pc:sldChg chg="addSp modSp add mod ord modAnim modNotes modNotesTx">
        <pc:chgData name="Tommy McClure" userId="5f57beb918c8a44c" providerId="LiveId" clId="{B37496A5-CFD0-4CD9-B489-0710AE20143A}" dt="2022-01-09T00:42:11.014" v="14101" actId="14100"/>
        <pc:sldMkLst>
          <pc:docMk/>
          <pc:sldMk cId="3383509162" sldId="303"/>
        </pc:sldMkLst>
        <pc:spChg chg="mod">
          <ac:chgData name="Tommy McClure" userId="5f57beb918c8a44c" providerId="LiveId" clId="{B37496A5-CFD0-4CD9-B489-0710AE20143A}" dt="2022-01-08T00:27:42.686" v="7078" actId="255"/>
          <ac:spMkLst>
            <pc:docMk/>
            <pc:sldMk cId="3383509162" sldId="303"/>
            <ac:spMk id="4" creationId="{8D023452-0939-454D-B68F-789C42911BB5}"/>
          </ac:spMkLst>
        </pc:spChg>
        <pc:spChg chg="mod ord">
          <ac:chgData name="Tommy McClure" userId="5f57beb918c8a44c" providerId="LiveId" clId="{B37496A5-CFD0-4CD9-B489-0710AE20143A}" dt="2022-01-07T20:44:45.289" v="3195" actId="166"/>
          <ac:spMkLst>
            <pc:docMk/>
            <pc:sldMk cId="3383509162" sldId="303"/>
            <ac:spMk id="5" creationId="{A3C63BE4-74D3-4E11-8D90-3E181762B6BB}"/>
          </ac:spMkLst>
        </pc:spChg>
        <pc:spChg chg="add mod">
          <ac:chgData name="Tommy McClure" userId="5f57beb918c8a44c" providerId="LiveId" clId="{B37496A5-CFD0-4CD9-B489-0710AE20143A}" dt="2022-01-07T20:44:32.812" v="3194"/>
          <ac:spMkLst>
            <pc:docMk/>
            <pc:sldMk cId="3383509162" sldId="303"/>
            <ac:spMk id="12" creationId="{605B80D7-C832-4FBC-A896-5F8574323B83}"/>
          </ac:spMkLst>
        </pc:spChg>
      </pc:sldChg>
      <pc:sldChg chg="addSp modSp add mod modAnim modNotes modNotesTx">
        <pc:chgData name="Tommy McClure" userId="5f57beb918c8a44c" providerId="LiveId" clId="{B37496A5-CFD0-4CD9-B489-0710AE20143A}" dt="2022-01-09T00:43:12.852" v="14109" actId="14100"/>
        <pc:sldMkLst>
          <pc:docMk/>
          <pc:sldMk cId="2654161218" sldId="304"/>
        </pc:sldMkLst>
        <pc:spChg chg="mod">
          <ac:chgData name="Tommy McClure" userId="5f57beb918c8a44c" providerId="LiveId" clId="{B37496A5-CFD0-4CD9-B489-0710AE20143A}" dt="2022-01-08T00:28:06.921" v="7082" actId="255"/>
          <ac:spMkLst>
            <pc:docMk/>
            <pc:sldMk cId="2654161218" sldId="304"/>
            <ac:spMk id="4" creationId="{8D023452-0939-454D-B68F-789C42911BB5}"/>
          </ac:spMkLst>
        </pc:spChg>
        <pc:spChg chg="mod ord">
          <ac:chgData name="Tommy McClure" userId="5f57beb918c8a44c" providerId="LiveId" clId="{B37496A5-CFD0-4CD9-B489-0710AE20143A}" dt="2022-01-07T20:47:42.995" v="3202" actId="166"/>
          <ac:spMkLst>
            <pc:docMk/>
            <pc:sldMk cId="2654161218" sldId="304"/>
            <ac:spMk id="5" creationId="{A3C63BE4-74D3-4E11-8D90-3E181762B6BB}"/>
          </ac:spMkLst>
        </pc:spChg>
        <pc:spChg chg="add mod">
          <ac:chgData name="Tommy McClure" userId="5f57beb918c8a44c" providerId="LiveId" clId="{B37496A5-CFD0-4CD9-B489-0710AE20143A}" dt="2022-01-07T20:47:26.539" v="3201"/>
          <ac:spMkLst>
            <pc:docMk/>
            <pc:sldMk cId="2654161218" sldId="304"/>
            <ac:spMk id="12" creationId="{8188DFD8-4549-422C-A1B9-B3E559AD135A}"/>
          </ac:spMkLst>
        </pc:spChg>
      </pc:sldChg>
      <pc:sldChg chg="addSp del delDesignElem">
        <pc:chgData name="Tommy McClure" userId="5f57beb918c8a44c" providerId="LiveId" clId="{B37496A5-CFD0-4CD9-B489-0710AE20143A}" dt="2022-01-07T19:41:55.806" v="1917"/>
        <pc:sldMkLst>
          <pc:docMk/>
          <pc:sldMk cId="3870742799" sldId="304"/>
        </pc:sldMkLst>
        <pc:spChg chg="add">
          <ac:chgData name="Tommy McClure" userId="5f57beb918c8a44c" providerId="LiveId" clId="{B37496A5-CFD0-4CD9-B489-0710AE20143A}" dt="2022-01-07T19:41:55.806" v="1917"/>
          <ac:spMkLst>
            <pc:docMk/>
            <pc:sldMk cId="3870742799" sldId="304"/>
            <ac:spMk id="41" creationId="{EC0294F1-7EE2-4EB9-A41B-908481D40AC9}"/>
          </ac:spMkLst>
        </pc:spChg>
        <pc:spChg chg="add">
          <ac:chgData name="Tommy McClure" userId="5f57beb918c8a44c" providerId="LiveId" clId="{B37496A5-CFD0-4CD9-B489-0710AE20143A}" dt="2022-01-07T19:41:55.806" v="1917"/>
          <ac:spMkLst>
            <pc:docMk/>
            <pc:sldMk cId="3870742799" sldId="304"/>
            <ac:spMk id="43" creationId="{B5E326A3-EB92-4BDA-9F77-45197E0CBE7E}"/>
          </ac:spMkLst>
        </pc:spChg>
        <pc:spChg chg="add">
          <ac:chgData name="Tommy McClure" userId="5f57beb918c8a44c" providerId="LiveId" clId="{B37496A5-CFD0-4CD9-B489-0710AE20143A}" dt="2022-01-07T19:41:55.806" v="1917"/>
          <ac:spMkLst>
            <pc:docMk/>
            <pc:sldMk cId="3870742799" sldId="304"/>
            <ac:spMk id="45" creationId="{CAC996C7-7B84-4645-9AA1-6EA85EAB47D6}"/>
          </ac:spMkLst>
        </pc:spChg>
        <pc:spChg chg="add">
          <ac:chgData name="Tommy McClure" userId="5f57beb918c8a44c" providerId="LiveId" clId="{B37496A5-CFD0-4CD9-B489-0710AE20143A}" dt="2022-01-07T19:41:55.806" v="1917"/>
          <ac:spMkLst>
            <pc:docMk/>
            <pc:sldMk cId="3870742799" sldId="304"/>
            <ac:spMk id="47" creationId="{32DC315B-5680-47D9-B827-34D012FB14B2}"/>
          </ac:spMkLst>
        </pc:spChg>
      </pc:sldChg>
      <pc:sldChg chg="addSp modSp add mod modAnim modNotes modNotesTx">
        <pc:chgData name="Tommy McClure" userId="5f57beb918c8a44c" providerId="LiveId" clId="{B37496A5-CFD0-4CD9-B489-0710AE20143A}" dt="2022-01-09T00:43:40.558" v="14113" actId="14100"/>
        <pc:sldMkLst>
          <pc:docMk/>
          <pc:sldMk cId="3639650566" sldId="305"/>
        </pc:sldMkLst>
        <pc:spChg chg="mod">
          <ac:chgData name="Tommy McClure" userId="5f57beb918c8a44c" providerId="LiveId" clId="{B37496A5-CFD0-4CD9-B489-0710AE20143A}" dt="2022-01-08T00:28:25.703" v="7084" actId="113"/>
          <ac:spMkLst>
            <pc:docMk/>
            <pc:sldMk cId="3639650566" sldId="305"/>
            <ac:spMk id="4" creationId="{8D023452-0939-454D-B68F-789C42911BB5}"/>
          </ac:spMkLst>
        </pc:spChg>
        <pc:spChg chg="mod ord">
          <ac:chgData name="Tommy McClure" userId="5f57beb918c8a44c" providerId="LiveId" clId="{B37496A5-CFD0-4CD9-B489-0710AE20143A}" dt="2022-01-08T22:08:17.163" v="11790" actId="1036"/>
          <ac:spMkLst>
            <pc:docMk/>
            <pc:sldMk cId="3639650566" sldId="305"/>
            <ac:spMk id="5" creationId="{A3C63BE4-74D3-4E11-8D90-3E181762B6BB}"/>
          </ac:spMkLst>
        </pc:spChg>
        <pc:spChg chg="add mod">
          <ac:chgData name="Tommy McClure" userId="5f57beb918c8a44c" providerId="LiveId" clId="{B37496A5-CFD0-4CD9-B489-0710AE20143A}" dt="2022-01-07T20:48:02.962" v="3203"/>
          <ac:spMkLst>
            <pc:docMk/>
            <pc:sldMk cId="3639650566" sldId="305"/>
            <ac:spMk id="12" creationId="{97E42375-F49F-4A71-B7B1-C795F4D08DBD}"/>
          </ac:spMkLst>
        </pc:spChg>
      </pc:sldChg>
      <pc:sldChg chg="modSp add mod ord modAnim modNotes modNotesTx">
        <pc:chgData name="Tommy McClure" userId="5f57beb918c8a44c" providerId="LiveId" clId="{B37496A5-CFD0-4CD9-B489-0710AE20143A}" dt="2022-01-09T00:44:11.295" v="14118" actId="14100"/>
        <pc:sldMkLst>
          <pc:docMk/>
          <pc:sldMk cId="3810675675" sldId="306"/>
        </pc:sldMkLst>
        <pc:spChg chg="mod">
          <ac:chgData name="Tommy McClure" userId="5f57beb918c8a44c" providerId="LiveId" clId="{B37496A5-CFD0-4CD9-B489-0710AE20143A}" dt="2022-01-08T00:29:20.674" v="7092" actId="255"/>
          <ac:spMkLst>
            <pc:docMk/>
            <pc:sldMk cId="3810675675" sldId="306"/>
            <ac:spMk id="4" creationId="{8D023452-0939-454D-B68F-789C42911BB5}"/>
          </ac:spMkLst>
        </pc:spChg>
        <pc:spChg chg="mod">
          <ac:chgData name="Tommy McClure" userId="5f57beb918c8a44c" providerId="LiveId" clId="{B37496A5-CFD0-4CD9-B489-0710AE20143A}" dt="2022-01-08T22:10:51.922" v="11806" actId="1035"/>
          <ac:spMkLst>
            <pc:docMk/>
            <pc:sldMk cId="3810675675" sldId="306"/>
            <ac:spMk id="5" creationId="{A3C63BE4-74D3-4E11-8D90-3E181762B6BB}"/>
          </ac:spMkLst>
        </pc:spChg>
      </pc:sldChg>
      <pc:sldChg chg="modSp add mod modAnim modNotes modNotesTx">
        <pc:chgData name="Tommy McClure" userId="5f57beb918c8a44c" providerId="LiveId" clId="{B37496A5-CFD0-4CD9-B489-0710AE20143A}" dt="2022-01-09T00:44:02.184" v="14117" actId="14100"/>
        <pc:sldMkLst>
          <pc:docMk/>
          <pc:sldMk cId="2049869510" sldId="307"/>
        </pc:sldMkLst>
        <pc:spChg chg="mod">
          <ac:chgData name="Tommy McClure" userId="5f57beb918c8a44c" providerId="LiveId" clId="{B37496A5-CFD0-4CD9-B489-0710AE20143A}" dt="2022-01-08T00:29:03.412" v="7090" actId="1076"/>
          <ac:spMkLst>
            <pc:docMk/>
            <pc:sldMk cId="2049869510" sldId="307"/>
            <ac:spMk id="4" creationId="{8D023452-0939-454D-B68F-789C42911BB5}"/>
          </ac:spMkLst>
        </pc:spChg>
        <pc:spChg chg="mod">
          <ac:chgData name="Tommy McClure" userId="5f57beb918c8a44c" providerId="LiveId" clId="{B37496A5-CFD0-4CD9-B489-0710AE20143A}" dt="2022-01-08T21:33:34.072" v="11168" actId="20577"/>
          <ac:spMkLst>
            <pc:docMk/>
            <pc:sldMk cId="2049869510" sldId="307"/>
            <ac:spMk id="5" creationId="{A3C63BE4-74D3-4E11-8D90-3E181762B6BB}"/>
          </ac:spMkLst>
        </pc:spChg>
      </pc:sldChg>
      <pc:sldChg chg="modSp add mod ord modAnim modNotes modNotesTx">
        <pc:chgData name="Tommy McClure" userId="5f57beb918c8a44c" providerId="LiveId" clId="{B37496A5-CFD0-4CD9-B489-0710AE20143A}" dt="2022-01-09T00:44:39.922" v="14122" actId="14100"/>
        <pc:sldMkLst>
          <pc:docMk/>
          <pc:sldMk cId="415662869" sldId="308"/>
        </pc:sldMkLst>
        <pc:spChg chg="mod">
          <ac:chgData name="Tommy McClure" userId="5f57beb918c8a44c" providerId="LiveId" clId="{B37496A5-CFD0-4CD9-B489-0710AE20143A}" dt="2022-01-08T00:29:31.601" v="7093" actId="255"/>
          <ac:spMkLst>
            <pc:docMk/>
            <pc:sldMk cId="415662869" sldId="308"/>
            <ac:spMk id="4" creationId="{8D023452-0939-454D-B68F-789C42911BB5}"/>
          </ac:spMkLst>
        </pc:spChg>
        <pc:spChg chg="mod">
          <ac:chgData name="Tommy McClure" userId="5f57beb918c8a44c" providerId="LiveId" clId="{B37496A5-CFD0-4CD9-B489-0710AE20143A}" dt="2022-01-08T23:57:59.105" v="14070" actId="20577"/>
          <ac:spMkLst>
            <pc:docMk/>
            <pc:sldMk cId="415662869" sldId="308"/>
            <ac:spMk id="5" creationId="{A3C63BE4-74D3-4E11-8D90-3E181762B6BB}"/>
          </ac:spMkLst>
        </pc:spChg>
      </pc:sldChg>
      <pc:sldChg chg="modSp add mod modAnim">
        <pc:chgData name="Tommy McClure" userId="5f57beb918c8a44c" providerId="LiveId" clId="{B37496A5-CFD0-4CD9-B489-0710AE20143A}" dt="2022-01-08T22:08:37.588" v="11794"/>
        <pc:sldMkLst>
          <pc:docMk/>
          <pc:sldMk cId="207537345" sldId="309"/>
        </pc:sldMkLst>
        <pc:spChg chg="mod">
          <ac:chgData name="Tommy McClure" userId="5f57beb918c8a44c" providerId="LiveId" clId="{B37496A5-CFD0-4CD9-B489-0710AE20143A}" dt="2022-01-08T00:28:39.217" v="7086" actId="255"/>
          <ac:spMkLst>
            <pc:docMk/>
            <pc:sldMk cId="207537345" sldId="309"/>
            <ac:spMk id="4" creationId="{8D023452-0939-454D-B68F-789C42911BB5}"/>
          </ac:spMkLst>
        </pc:spChg>
        <pc:spChg chg="mod">
          <ac:chgData name="Tommy McClure" userId="5f57beb918c8a44c" providerId="LiveId" clId="{B37496A5-CFD0-4CD9-B489-0710AE20143A}" dt="2022-01-08T21:50:38.669" v="11555" actId="20577"/>
          <ac:spMkLst>
            <pc:docMk/>
            <pc:sldMk cId="207537345" sldId="309"/>
            <ac:spMk id="5" creationId="{A3C63BE4-74D3-4E11-8D90-3E181762B6BB}"/>
          </ac:spMkLst>
        </pc:spChg>
      </pc:sldChg>
      <pc:sldChg chg="modSp add del mod modAnim modNotes modNotesTx">
        <pc:chgData name="Tommy McClure" userId="5f57beb918c8a44c" providerId="LiveId" clId="{B37496A5-CFD0-4CD9-B489-0710AE20143A}" dt="2022-01-09T22:22:35.951" v="15320" actId="14100"/>
        <pc:sldMkLst>
          <pc:docMk/>
          <pc:sldMk cId="1130149691" sldId="310"/>
        </pc:sldMkLst>
        <pc:spChg chg="mod">
          <ac:chgData name="Tommy McClure" userId="5f57beb918c8a44c" providerId="LiveId" clId="{B37496A5-CFD0-4CD9-B489-0710AE20143A}" dt="2022-01-08T00:29:41.233" v="7094" actId="255"/>
          <ac:spMkLst>
            <pc:docMk/>
            <pc:sldMk cId="1130149691" sldId="310"/>
            <ac:spMk id="4" creationId="{8D023452-0939-454D-B68F-789C42911BB5}"/>
          </ac:spMkLst>
        </pc:spChg>
        <pc:spChg chg="mod">
          <ac:chgData name="Tommy McClure" userId="5f57beb918c8a44c" providerId="LiveId" clId="{B37496A5-CFD0-4CD9-B489-0710AE20143A}" dt="2022-01-09T22:22:35.951" v="15320" actId="14100"/>
          <ac:spMkLst>
            <pc:docMk/>
            <pc:sldMk cId="1130149691" sldId="310"/>
            <ac:spMk id="5" creationId="{A3C63BE4-74D3-4E11-8D90-3E181762B6BB}"/>
          </ac:spMkLst>
        </pc:spChg>
      </pc:sldChg>
      <pc:sldChg chg="modSp add mod modAnim modNotes modNotesTx">
        <pc:chgData name="Tommy McClure" userId="5f57beb918c8a44c" providerId="LiveId" clId="{B37496A5-CFD0-4CD9-B489-0710AE20143A}" dt="2022-01-09T15:52:54.300" v="15280" actId="207"/>
        <pc:sldMkLst>
          <pc:docMk/>
          <pc:sldMk cId="1897065242" sldId="311"/>
        </pc:sldMkLst>
        <pc:spChg chg="mod">
          <ac:chgData name="Tommy McClure" userId="5f57beb918c8a44c" providerId="LiveId" clId="{B37496A5-CFD0-4CD9-B489-0710AE20143A}" dt="2022-01-08T23:42:59.160" v="13961" actId="313"/>
          <ac:spMkLst>
            <pc:docMk/>
            <pc:sldMk cId="1897065242" sldId="311"/>
            <ac:spMk id="5" creationId="{A3C63BE4-74D3-4E11-8D90-3E181762B6BB}"/>
          </ac:spMkLst>
        </pc:spChg>
      </pc:sldChg>
      <pc:sldChg chg="addSp delSp modSp add mod modAnim">
        <pc:chgData name="Tommy McClure" userId="5f57beb918c8a44c" providerId="LiveId" clId="{B37496A5-CFD0-4CD9-B489-0710AE20143A}" dt="2022-01-09T00:25:17.494" v="14077" actId="14100"/>
        <pc:sldMkLst>
          <pc:docMk/>
          <pc:sldMk cId="3661134667" sldId="312"/>
        </pc:sldMkLst>
        <pc:spChg chg="del mod">
          <ac:chgData name="Tommy McClure" userId="5f57beb918c8a44c" providerId="LiveId" clId="{B37496A5-CFD0-4CD9-B489-0710AE20143A}" dt="2022-01-08T22:16:52.369" v="11923" actId="21"/>
          <ac:spMkLst>
            <pc:docMk/>
            <pc:sldMk cId="3661134667" sldId="312"/>
            <ac:spMk id="2" creationId="{21597F12-AAD7-4FD2-9031-ABEFFF274F74}"/>
          </ac:spMkLst>
        </pc:spChg>
        <pc:spChg chg="mod">
          <ac:chgData name="Tommy McClure" userId="5f57beb918c8a44c" providerId="LiveId" clId="{B37496A5-CFD0-4CD9-B489-0710AE20143A}" dt="2022-01-09T00:25:17.494" v="14077" actId="14100"/>
          <ac:spMkLst>
            <pc:docMk/>
            <pc:sldMk cId="3661134667" sldId="312"/>
            <ac:spMk id="3" creationId="{72784279-965D-40C6-B3D2-4A7ADEACA323}"/>
          </ac:spMkLst>
        </pc:spChg>
        <pc:spChg chg="mod">
          <ac:chgData name="Tommy McClure" userId="5f57beb918c8a44c" providerId="LiveId" clId="{B37496A5-CFD0-4CD9-B489-0710AE20143A}" dt="2022-01-08T21:53:08.985" v="11582" actId="1035"/>
          <ac:spMkLst>
            <pc:docMk/>
            <pc:sldMk cId="3661134667" sldId="312"/>
            <ac:spMk id="4" creationId="{78CD53BD-3539-4BC2-9C12-2A90E78F24FD}"/>
          </ac:spMkLst>
        </pc:spChg>
        <pc:spChg chg="del">
          <ac:chgData name="Tommy McClure" userId="5f57beb918c8a44c" providerId="LiveId" clId="{B37496A5-CFD0-4CD9-B489-0710AE20143A}" dt="2022-01-08T21:47:44.448" v="11508" actId="478"/>
          <ac:spMkLst>
            <pc:docMk/>
            <pc:sldMk cId="3661134667" sldId="312"/>
            <ac:spMk id="6" creationId="{20D4C39F-8DBC-4EB8-8C20-16B2DFD3B036}"/>
          </ac:spMkLst>
        </pc:spChg>
        <pc:spChg chg="add mod">
          <ac:chgData name="Tommy McClure" userId="5f57beb918c8a44c" providerId="LiveId" clId="{B37496A5-CFD0-4CD9-B489-0710AE20143A}" dt="2022-01-08T21:47:56.525" v="11509"/>
          <ac:spMkLst>
            <pc:docMk/>
            <pc:sldMk cId="3661134667" sldId="312"/>
            <ac:spMk id="7" creationId="{0B5C9F66-3FAE-47E9-8836-F31635860E1D}"/>
          </ac:spMkLst>
        </pc:spChg>
        <pc:spChg chg="add mod">
          <ac:chgData name="Tommy McClure" userId="5f57beb918c8a44c" providerId="LiveId" clId="{B37496A5-CFD0-4CD9-B489-0710AE20143A}" dt="2022-01-08T22:17:06.432" v="11928" actId="1035"/>
          <ac:spMkLst>
            <pc:docMk/>
            <pc:sldMk cId="3661134667" sldId="312"/>
            <ac:spMk id="9" creationId="{880472F9-18DC-430B-8BBD-84B740614B56}"/>
          </ac:spMkLst>
        </pc:spChg>
      </pc:sldChg>
      <pc:sldChg chg="delSp modSp add mod ord modAnim modNotes modNotesTx">
        <pc:chgData name="Tommy McClure" userId="5f57beb918c8a44c" providerId="LiveId" clId="{B37496A5-CFD0-4CD9-B489-0710AE20143A}" dt="2022-01-09T00:45:47.106" v="14130" actId="14100"/>
        <pc:sldMkLst>
          <pc:docMk/>
          <pc:sldMk cId="2249297047" sldId="313"/>
        </pc:sldMkLst>
        <pc:spChg chg="del mod">
          <ac:chgData name="Tommy McClure" userId="5f57beb918c8a44c" providerId="LiveId" clId="{B37496A5-CFD0-4CD9-B489-0710AE20143A}" dt="2022-01-08T22:50:39.655" v="12437"/>
          <ac:spMkLst>
            <pc:docMk/>
            <pc:sldMk cId="2249297047" sldId="313"/>
            <ac:spMk id="4" creationId="{8D023452-0939-454D-B68F-789C42911BB5}"/>
          </ac:spMkLst>
        </pc:spChg>
        <pc:spChg chg="mod">
          <ac:chgData name="Tommy McClure" userId="5f57beb918c8a44c" providerId="LiveId" clId="{B37496A5-CFD0-4CD9-B489-0710AE20143A}" dt="2022-01-08T23:36:31.509" v="13888" actId="27636"/>
          <ac:spMkLst>
            <pc:docMk/>
            <pc:sldMk cId="2249297047" sldId="313"/>
            <ac:spMk id="5" creationId="{A3C63BE4-74D3-4E11-8D90-3E181762B6BB}"/>
          </ac:spMkLst>
        </pc:spChg>
        <pc:spChg chg="mod">
          <ac:chgData name="Tommy McClure" userId="5f57beb918c8a44c" providerId="LiveId" clId="{B37496A5-CFD0-4CD9-B489-0710AE20143A}" dt="2022-01-08T22:57:06.265" v="12744" actId="1035"/>
          <ac:spMkLst>
            <pc:docMk/>
            <pc:sldMk cId="2249297047" sldId="313"/>
            <ac:spMk id="8" creationId="{3CAC8CFF-911C-4656-A530-6957797E578A}"/>
          </ac:spMkLst>
        </pc:spChg>
        <pc:spChg chg="del">
          <ac:chgData name="Tommy McClure" userId="5f57beb918c8a44c" providerId="LiveId" clId="{B37496A5-CFD0-4CD9-B489-0710AE20143A}" dt="2022-01-08T22:51:33.879" v="12493" actId="478"/>
          <ac:spMkLst>
            <pc:docMk/>
            <pc:sldMk cId="2249297047" sldId="313"/>
            <ac:spMk id="10" creationId="{BF5647A6-3188-47C5-9BA6-DEE9E11E4EDC}"/>
          </ac:spMkLst>
        </pc:spChg>
        <pc:spChg chg="del">
          <ac:chgData name="Tommy McClure" userId="5f57beb918c8a44c" providerId="LiveId" clId="{B37496A5-CFD0-4CD9-B489-0710AE20143A}" dt="2022-01-08T22:50:39.639" v="12435" actId="478"/>
          <ac:spMkLst>
            <pc:docMk/>
            <pc:sldMk cId="2249297047" sldId="313"/>
            <ac:spMk id="12" creationId="{97E42375-F49F-4A71-B7B1-C795F4D08DBD}"/>
          </ac:spMkLst>
        </pc:spChg>
      </pc:sldChg>
      <pc:sldChg chg="new del">
        <pc:chgData name="Tommy McClure" userId="5f57beb918c8a44c" providerId="LiveId" clId="{B37496A5-CFD0-4CD9-B489-0710AE20143A}" dt="2022-01-08T23:24:51.865" v="13681" actId="680"/>
        <pc:sldMkLst>
          <pc:docMk/>
          <pc:sldMk cId="333223013" sldId="314"/>
        </pc:sldMkLst>
      </pc:sldChg>
      <pc:sldChg chg="modSp add mod ord modAnim modNotes modNotesTx">
        <pc:chgData name="Tommy McClure" userId="5f57beb918c8a44c" providerId="LiveId" clId="{B37496A5-CFD0-4CD9-B489-0710AE20143A}" dt="2022-01-09T00:46:35.909" v="14136" actId="14100"/>
        <pc:sldMkLst>
          <pc:docMk/>
          <pc:sldMk cId="2399460223" sldId="314"/>
        </pc:sldMkLst>
        <pc:spChg chg="mod">
          <ac:chgData name="Tommy McClure" userId="5f57beb918c8a44c" providerId="LiveId" clId="{B37496A5-CFD0-4CD9-B489-0710AE20143A}" dt="2022-01-08T23:32:52.464" v="13842" actId="207"/>
          <ac:spMkLst>
            <pc:docMk/>
            <pc:sldMk cId="2399460223" sldId="314"/>
            <ac:spMk id="2" creationId="{12D3C9CC-F0AD-4F56-9B0F-18ED29C3B4C9}"/>
          </ac:spMkLst>
        </pc:spChg>
        <pc:spChg chg="mod">
          <ac:chgData name="Tommy McClure" userId="5f57beb918c8a44c" providerId="LiveId" clId="{B37496A5-CFD0-4CD9-B489-0710AE20143A}" dt="2022-01-08T23:31:05.889" v="13828" actId="255"/>
          <ac:spMkLst>
            <pc:docMk/>
            <pc:sldMk cId="2399460223" sldId="314"/>
            <ac:spMk id="3" creationId="{F5138C4F-5ED7-4B74-B0C6-2DF6DC04F194}"/>
          </ac:spMkLst>
        </pc:spChg>
      </pc:sldChg>
      <pc:sldChg chg="add del">
        <pc:chgData name="Tommy McClure" userId="5f57beb918c8a44c" providerId="LiveId" clId="{B37496A5-CFD0-4CD9-B489-0710AE20143A}" dt="2022-01-09T22:21:11.286" v="15304" actId="2696"/>
        <pc:sldMkLst>
          <pc:docMk/>
          <pc:sldMk cId="553618174" sldId="315"/>
        </pc:sldMkLst>
      </pc:sldChg>
      <pc:sldMasterChg chg="addSldLayout delSldLayout">
        <pc:chgData name="Tommy McClure" userId="5f57beb918c8a44c" providerId="LiveId" clId="{B37496A5-CFD0-4CD9-B489-0710AE20143A}" dt="2022-01-08T23:33:41.392" v="13846" actId="2696"/>
        <pc:sldMasterMkLst>
          <pc:docMk/>
          <pc:sldMasterMk cId="0" sldId="2147483648"/>
        </pc:sldMasterMkLst>
        <pc:sldLayoutChg chg="add del">
          <pc:chgData name="Tommy McClure" userId="5f57beb918c8a44c" providerId="LiveId" clId="{B37496A5-CFD0-4CD9-B489-0710AE20143A}" dt="2022-01-08T23:33:41.392" v="13846" actId="2696"/>
          <pc:sldLayoutMkLst>
            <pc:docMk/>
            <pc:sldMasterMk cId="0" sldId="2147483648"/>
            <pc:sldLayoutMk cId="942977115" sldId="2147483660"/>
          </pc:sldLayoutMkLst>
        </pc:sldLayoutChg>
      </pc:sldMasterChg>
    </pc:docChg>
  </pc:docChgLst>
  <pc:docChgLst>
    <pc:chgData name="Tommy McClure" userId="5f57beb918c8a44c" providerId="LiveId" clId="{7772A753-DA83-4841-9503-F529728FB600}"/>
    <pc:docChg chg="undo custSel addSld modSld sldOrd modMainMaster">
      <pc:chgData name="Tommy McClure" userId="5f57beb918c8a44c" providerId="LiveId" clId="{7772A753-DA83-4841-9503-F529728FB600}" dt="2022-01-07T03:45:09.586" v="478" actId="478"/>
      <pc:docMkLst>
        <pc:docMk/>
      </pc:docMkLst>
      <pc:sldChg chg="modTransition">
        <pc:chgData name="Tommy McClure" userId="5f57beb918c8a44c" providerId="LiveId" clId="{7772A753-DA83-4841-9503-F529728FB600}" dt="2022-01-07T03:38:49.548" v="334"/>
        <pc:sldMkLst>
          <pc:docMk/>
          <pc:sldMk cId="4125624695" sldId="259"/>
        </pc:sldMkLst>
      </pc:sldChg>
      <pc:sldChg chg="addSp delSp modSp mod modTransition modAnim modNotesTx">
        <pc:chgData name="Tommy McClure" userId="5f57beb918c8a44c" providerId="LiveId" clId="{7772A753-DA83-4841-9503-F529728FB600}" dt="2022-01-07T03:38:49.548" v="334"/>
        <pc:sldMkLst>
          <pc:docMk/>
          <pc:sldMk cId="2151924880" sldId="260"/>
        </pc:sldMkLst>
        <pc:spChg chg="mod">
          <ac:chgData name="Tommy McClure" userId="5f57beb918c8a44c" providerId="LiveId" clId="{7772A753-DA83-4841-9503-F529728FB600}" dt="2022-01-07T03:30:37.548" v="256" actId="122"/>
          <ac:spMkLst>
            <pc:docMk/>
            <pc:sldMk cId="2151924880" sldId="260"/>
            <ac:spMk id="2" creationId="{9B0ABBF7-F790-485D-82D5-9FF0272BCFC0}"/>
          </ac:spMkLst>
        </pc:spChg>
        <pc:spChg chg="mod">
          <ac:chgData name="Tommy McClure" userId="5f57beb918c8a44c" providerId="LiveId" clId="{7772A753-DA83-4841-9503-F529728FB600}" dt="2022-01-07T03:20:32.999" v="48" actId="1076"/>
          <ac:spMkLst>
            <pc:docMk/>
            <pc:sldMk cId="2151924880" sldId="260"/>
            <ac:spMk id="3" creationId="{FE2D6351-9B51-4080-AE2B-5D8E5370E6D7}"/>
          </ac:spMkLst>
        </pc:spChg>
        <pc:spChg chg="add mod">
          <ac:chgData name="Tommy McClure" userId="5f57beb918c8a44c" providerId="LiveId" clId="{7772A753-DA83-4841-9503-F529728FB600}" dt="2022-01-07T03:30:58.771" v="258" actId="1076"/>
          <ac:spMkLst>
            <pc:docMk/>
            <pc:sldMk cId="2151924880" sldId="260"/>
            <ac:spMk id="4" creationId="{8D023452-0939-454D-B68F-789C42911BB5}"/>
          </ac:spMkLst>
        </pc:spChg>
        <pc:spChg chg="mod">
          <ac:chgData name="Tommy McClure" userId="5f57beb918c8a44c" providerId="LiveId" clId="{7772A753-DA83-4841-9503-F529728FB600}" dt="2022-01-07T03:38:25.622" v="332" actId="207"/>
          <ac:spMkLst>
            <pc:docMk/>
            <pc:sldMk cId="2151924880" sldId="260"/>
            <ac:spMk id="5" creationId="{A3C63BE4-74D3-4E11-8D90-3E181762B6BB}"/>
          </ac:spMkLst>
        </pc:spChg>
        <pc:spChg chg="mod">
          <ac:chgData name="Tommy McClure" userId="5f57beb918c8a44c" providerId="LiveId" clId="{7772A753-DA83-4841-9503-F529728FB600}" dt="2022-01-07T03:31:17.743" v="275" actId="1037"/>
          <ac:spMkLst>
            <pc:docMk/>
            <pc:sldMk cId="2151924880" sldId="260"/>
            <ac:spMk id="8" creationId="{3CAC8CFF-911C-4656-A530-6957797E578A}"/>
          </ac:spMkLst>
        </pc:spChg>
        <pc:spChg chg="del mod">
          <ac:chgData name="Tommy McClure" userId="5f57beb918c8a44c" providerId="LiveId" clId="{7772A753-DA83-4841-9503-F529728FB600}" dt="2022-01-07T03:22:27.089" v="88" actId="478"/>
          <ac:spMkLst>
            <pc:docMk/>
            <pc:sldMk cId="2151924880" sldId="260"/>
            <ac:spMk id="9" creationId="{A225BA95-7C61-4DBA-82DA-AFF231E48479}"/>
          </ac:spMkLst>
        </pc:spChg>
        <pc:spChg chg="add mod">
          <ac:chgData name="Tommy McClure" userId="5f57beb918c8a44c" providerId="LiveId" clId="{7772A753-DA83-4841-9503-F529728FB600}" dt="2022-01-07T03:26:04.908" v="188" actId="207"/>
          <ac:spMkLst>
            <pc:docMk/>
            <pc:sldMk cId="2151924880" sldId="260"/>
            <ac:spMk id="10" creationId="{BF5647A6-3188-47C5-9BA6-DEE9E11E4EDC}"/>
          </ac:spMkLst>
        </pc:spChg>
      </pc:sldChg>
      <pc:sldChg chg="addSp delSp modSp mod ord modTransition delAnim modAnim">
        <pc:chgData name="Tommy McClure" userId="5f57beb918c8a44c" providerId="LiveId" clId="{7772A753-DA83-4841-9503-F529728FB600}" dt="2022-01-07T03:45:09.586" v="478" actId="478"/>
        <pc:sldMkLst>
          <pc:docMk/>
          <pc:sldMk cId="3473847554" sldId="261"/>
        </pc:sldMkLst>
        <pc:spChg chg="mod">
          <ac:chgData name="Tommy McClure" userId="5f57beb918c8a44c" providerId="LiveId" clId="{7772A753-DA83-4841-9503-F529728FB600}" dt="2022-01-07T03:41:36.901" v="407" actId="113"/>
          <ac:spMkLst>
            <pc:docMk/>
            <pc:sldMk cId="3473847554" sldId="261"/>
            <ac:spMk id="2" creationId="{E53EC8BA-D94D-410A-8456-B7CCA90C9794}"/>
          </ac:spMkLst>
        </pc:spChg>
        <pc:spChg chg="del mod">
          <ac:chgData name="Tommy McClure" userId="5f57beb918c8a44c" providerId="LiveId" clId="{7772A753-DA83-4841-9503-F529728FB600}" dt="2022-01-07T03:39:46.500" v="340"/>
          <ac:spMkLst>
            <pc:docMk/>
            <pc:sldMk cId="3473847554" sldId="261"/>
            <ac:spMk id="3" creationId="{43F5C7E9-A56E-45B2-86E9-14FAD9ED7364}"/>
          </ac:spMkLst>
        </pc:spChg>
        <pc:spChg chg="del mod">
          <ac:chgData name="Tommy McClure" userId="5f57beb918c8a44c" providerId="LiveId" clId="{7772A753-DA83-4841-9503-F529728FB600}" dt="2022-01-07T03:40:33.308" v="347" actId="478"/>
          <ac:spMkLst>
            <pc:docMk/>
            <pc:sldMk cId="3473847554" sldId="261"/>
            <ac:spMk id="4" creationId="{BCE66562-9456-4E2F-8503-9351822FC0FA}"/>
          </ac:spMkLst>
        </pc:spChg>
        <pc:spChg chg="mod">
          <ac:chgData name="Tommy McClure" userId="5f57beb918c8a44c" providerId="LiveId" clId="{7772A753-DA83-4841-9503-F529728FB600}" dt="2022-01-07T03:45:00.883" v="476" actId="1076"/>
          <ac:spMkLst>
            <pc:docMk/>
            <pc:sldMk cId="3473847554" sldId="261"/>
            <ac:spMk id="5" creationId="{F7753612-7721-47A2-9C02-3183A3150D9C}"/>
          </ac:spMkLst>
        </pc:spChg>
        <pc:spChg chg="del mod">
          <ac:chgData name="Tommy McClure" userId="5f57beb918c8a44c" providerId="LiveId" clId="{7772A753-DA83-4841-9503-F529728FB600}" dt="2022-01-07T03:45:09.586" v="478" actId="478"/>
          <ac:spMkLst>
            <pc:docMk/>
            <pc:sldMk cId="3473847554" sldId="261"/>
            <ac:spMk id="6" creationId="{264CEE0F-1BE4-4493-B19B-CC1D0848AA95}"/>
          </ac:spMkLst>
        </pc:spChg>
        <pc:spChg chg="add mod">
          <ac:chgData name="Tommy McClure" userId="5f57beb918c8a44c" providerId="LiveId" clId="{7772A753-DA83-4841-9503-F529728FB600}" dt="2022-01-07T03:44:45.595" v="474" actId="20577"/>
          <ac:spMkLst>
            <pc:docMk/>
            <pc:sldMk cId="3473847554" sldId="261"/>
            <ac:spMk id="7" creationId="{2A6B56C3-77F0-4E92-B09D-C8D4A68D5E79}"/>
          </ac:spMkLst>
        </pc:spChg>
      </pc:sldChg>
      <pc:sldChg chg="modTransition">
        <pc:chgData name="Tommy McClure" userId="5f57beb918c8a44c" providerId="LiveId" clId="{7772A753-DA83-4841-9503-F529728FB600}" dt="2022-01-07T03:38:49.548" v="334"/>
        <pc:sldMkLst>
          <pc:docMk/>
          <pc:sldMk cId="3651373977" sldId="263"/>
        </pc:sldMkLst>
      </pc:sldChg>
      <pc:sldChg chg="modTransition">
        <pc:chgData name="Tommy McClure" userId="5f57beb918c8a44c" providerId="LiveId" clId="{7772A753-DA83-4841-9503-F529728FB600}" dt="2022-01-07T03:38:49.548" v="334"/>
        <pc:sldMkLst>
          <pc:docMk/>
          <pc:sldMk cId="3463596573" sldId="264"/>
        </pc:sldMkLst>
      </pc:sldChg>
      <pc:sldChg chg="modTransition">
        <pc:chgData name="Tommy McClure" userId="5f57beb918c8a44c" providerId="LiveId" clId="{7772A753-DA83-4841-9503-F529728FB600}" dt="2022-01-07T03:38:49.548" v="334"/>
        <pc:sldMkLst>
          <pc:docMk/>
          <pc:sldMk cId="2155059495" sldId="265"/>
        </pc:sldMkLst>
      </pc:sldChg>
      <pc:sldChg chg="modTransition">
        <pc:chgData name="Tommy McClure" userId="5f57beb918c8a44c" providerId="LiveId" clId="{7772A753-DA83-4841-9503-F529728FB600}" dt="2022-01-07T03:38:49.548" v="334"/>
        <pc:sldMkLst>
          <pc:docMk/>
          <pc:sldMk cId="2223952985" sldId="266"/>
        </pc:sldMkLst>
      </pc:sldChg>
      <pc:sldChg chg="modTransition">
        <pc:chgData name="Tommy McClure" userId="5f57beb918c8a44c" providerId="LiveId" clId="{7772A753-DA83-4841-9503-F529728FB600}" dt="2022-01-07T03:38:49.548" v="334"/>
        <pc:sldMkLst>
          <pc:docMk/>
          <pc:sldMk cId="2765788763" sldId="267"/>
        </pc:sldMkLst>
      </pc:sldChg>
      <pc:sldChg chg="modTransition">
        <pc:chgData name="Tommy McClure" userId="5f57beb918c8a44c" providerId="LiveId" clId="{7772A753-DA83-4841-9503-F529728FB600}" dt="2022-01-07T03:38:49.548" v="334"/>
        <pc:sldMkLst>
          <pc:docMk/>
          <pc:sldMk cId="906573650" sldId="268"/>
        </pc:sldMkLst>
      </pc:sldChg>
      <pc:sldChg chg="modTransition">
        <pc:chgData name="Tommy McClure" userId="5f57beb918c8a44c" providerId="LiveId" clId="{7772A753-DA83-4841-9503-F529728FB600}" dt="2022-01-07T03:38:49.548" v="334"/>
        <pc:sldMkLst>
          <pc:docMk/>
          <pc:sldMk cId="2766486865" sldId="269"/>
        </pc:sldMkLst>
      </pc:sldChg>
      <pc:sldChg chg="modTransition">
        <pc:chgData name="Tommy McClure" userId="5f57beb918c8a44c" providerId="LiveId" clId="{7772A753-DA83-4841-9503-F529728FB600}" dt="2022-01-07T03:38:49.548" v="334"/>
        <pc:sldMkLst>
          <pc:docMk/>
          <pc:sldMk cId="3158697655" sldId="270"/>
        </pc:sldMkLst>
      </pc:sldChg>
      <pc:sldChg chg="modTransition">
        <pc:chgData name="Tommy McClure" userId="5f57beb918c8a44c" providerId="LiveId" clId="{7772A753-DA83-4841-9503-F529728FB600}" dt="2022-01-07T03:38:49.548" v="334"/>
        <pc:sldMkLst>
          <pc:docMk/>
          <pc:sldMk cId="4109365680" sldId="271"/>
        </pc:sldMkLst>
      </pc:sldChg>
      <pc:sldChg chg="modTransition">
        <pc:chgData name="Tommy McClure" userId="5f57beb918c8a44c" providerId="LiveId" clId="{7772A753-DA83-4841-9503-F529728FB600}" dt="2022-01-07T03:38:49.548" v="334"/>
        <pc:sldMkLst>
          <pc:docMk/>
          <pc:sldMk cId="1221800909" sldId="300"/>
        </pc:sldMkLst>
      </pc:sldChg>
      <pc:sldChg chg="modTransition">
        <pc:chgData name="Tommy McClure" userId="5f57beb918c8a44c" providerId="LiveId" clId="{7772A753-DA83-4841-9503-F529728FB600}" dt="2022-01-07T03:38:49.548" v="334"/>
        <pc:sldMkLst>
          <pc:docMk/>
          <pc:sldMk cId="885259749" sldId="301"/>
        </pc:sldMkLst>
      </pc:sldChg>
      <pc:sldChg chg="add modTransition">
        <pc:chgData name="Tommy McClure" userId="5f57beb918c8a44c" providerId="LiveId" clId="{7772A753-DA83-4841-9503-F529728FB600}" dt="2022-01-07T03:38:49.548" v="334"/>
        <pc:sldMkLst>
          <pc:docMk/>
          <pc:sldMk cId="3276861819" sldId="302"/>
        </pc:sldMkLst>
      </pc:sldChg>
      <pc:sldMasterChg chg="modTransition modSldLayout">
        <pc:chgData name="Tommy McClure" userId="5f57beb918c8a44c" providerId="LiveId" clId="{7772A753-DA83-4841-9503-F529728FB600}" dt="2022-01-07T03:38:49.548" v="334"/>
        <pc:sldMasterMkLst>
          <pc:docMk/>
          <pc:sldMasterMk cId="0" sldId="2147483648"/>
        </pc:sldMasterMkLst>
        <pc:sldLayoutChg chg="modTransition">
          <pc:chgData name="Tommy McClure" userId="5f57beb918c8a44c" providerId="LiveId" clId="{7772A753-DA83-4841-9503-F529728FB600}" dt="2022-01-07T03:38:49.548" v="334"/>
          <pc:sldLayoutMkLst>
            <pc:docMk/>
            <pc:sldMasterMk cId="0" sldId="2147483648"/>
            <pc:sldLayoutMk cId="0" sldId="2147483649"/>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0"/>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1"/>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2"/>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3"/>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4"/>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5"/>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6"/>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7"/>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8"/>
          </pc:sldLayoutMkLst>
        </pc:sldLayoutChg>
        <pc:sldLayoutChg chg="modTransition">
          <pc:chgData name="Tommy McClure" userId="5f57beb918c8a44c" providerId="LiveId" clId="{7772A753-DA83-4841-9503-F529728FB600}" dt="2022-01-07T03:38:49.548" v="334"/>
          <pc:sldLayoutMkLst>
            <pc:docMk/>
            <pc:sldMasterMk cId="0" sldId="2147483648"/>
            <pc:sldLayoutMk cId="0" sldId="2147483659"/>
          </pc:sldLayoutMkLst>
        </pc:sldLayoutChg>
        <pc:sldLayoutChg chg="modTransition">
          <pc:chgData name="Tommy McClure" userId="5f57beb918c8a44c" providerId="LiveId" clId="{7772A753-DA83-4841-9503-F529728FB600}" dt="2022-01-07T03:38:49.548" v="334"/>
          <pc:sldLayoutMkLst>
            <pc:docMk/>
            <pc:sldMasterMk cId="0" sldId="2147483648"/>
            <pc:sldLayoutMk cId="942977115"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EEE4DF-32A4-408E-9082-DC7215F622A9}"/>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296E3E-C61C-4548-9D5C-FA315DE663A3}"/>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01/09/2022</a:t>
            </a:r>
          </a:p>
        </p:txBody>
      </p:sp>
      <p:sp>
        <p:nvSpPr>
          <p:cNvPr id="4" name="Footer Placeholder 3">
            <a:extLst>
              <a:ext uri="{FF2B5EF4-FFF2-40B4-BE49-F238E27FC236}">
                <a16:creationId xmlns:a16="http://schemas.microsoft.com/office/drawing/2014/main" id="{0140C9AF-90EB-4ED9-9DE1-717066CD222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E424CF-5589-4A26-9D06-78AFC47B44C7}"/>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CC22F2A-D668-4FE3-82A8-5AD29970C490}" type="slidenum">
              <a:rPr lang="en-US" smtClean="0"/>
              <a:t>‹#›</a:t>
            </a:fld>
            <a:endParaRPr lang="en-US"/>
          </a:p>
        </p:txBody>
      </p:sp>
    </p:spTree>
    <p:extLst>
      <p:ext uri="{BB962C8B-B14F-4D97-AF65-F5344CB8AC3E}">
        <p14:creationId xmlns:p14="http://schemas.microsoft.com/office/powerpoint/2010/main" val="25225462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01/09/2022</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41375"/>
            <a:ext cx="5759450" cy="3240088"/>
          </a:xfrm>
        </p:spPr>
      </p:sp>
      <p:sp>
        <p:nvSpPr>
          <p:cNvPr id="3" name="Notes Placeholder 2"/>
          <p:cNvSpPr>
            <a:spLocks noGrp="1"/>
          </p:cNvSpPr>
          <p:nvPr>
            <p:ph type="body" idx="1"/>
          </p:nvPr>
        </p:nvSpPr>
        <p:spPr>
          <a:xfrm>
            <a:off x="0" y="4176584"/>
            <a:ext cx="7315200" cy="5424616"/>
          </a:xfrm>
        </p:spPr>
        <p:txBody>
          <a:bodyPr/>
          <a:lstStyle/>
          <a:p>
            <a:endParaRPr lang="en-US" b="1" dirty="0"/>
          </a:p>
        </p:txBody>
      </p:sp>
      <p:sp>
        <p:nvSpPr>
          <p:cNvPr id="4" name="Date Placeholder 3"/>
          <p:cNvSpPr>
            <a:spLocks noGrp="1"/>
          </p:cNvSpPr>
          <p:nvPr>
            <p:ph type="dt" idx="1"/>
          </p:nvPr>
        </p:nvSpPr>
        <p:spPr/>
        <p:txBody>
          <a:bodyPr/>
          <a:lstStyle/>
          <a:p>
            <a:r>
              <a:rPr lang="en-US"/>
              <a:t>01/09/2022</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a:t>
            </a:fld>
            <a:endParaRPr lang="en-US" dirty="0"/>
          </a:p>
        </p:txBody>
      </p:sp>
    </p:spTree>
    <p:extLst>
      <p:ext uri="{BB962C8B-B14F-4D97-AF65-F5344CB8AC3E}">
        <p14:creationId xmlns:p14="http://schemas.microsoft.com/office/powerpoint/2010/main" val="1651899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algn="l"/>
            <a:r>
              <a:rPr lang="en-US" sz="1300" b="1" u="sng" dirty="0"/>
              <a:t>Cane</a:t>
            </a:r>
            <a:r>
              <a:rPr lang="en-US" sz="1300" b="1" u="none" dirty="0"/>
              <a:t> - Read Genesis 4:1-16</a:t>
            </a:r>
          </a:p>
          <a:p>
            <a:pPr algn="l"/>
            <a:r>
              <a:rPr lang="en-US" sz="1300" b="1" u="sng" dirty="0" err="1"/>
              <a:t>Achan</a:t>
            </a:r>
            <a:r>
              <a:rPr lang="en-US" sz="1300" b="1" u="none" dirty="0"/>
              <a:t> - </a:t>
            </a:r>
            <a:r>
              <a:rPr lang="en-US" sz="1400" dirty="0">
                <a:latin typeface="Candara" panose="020E0502030303020204" pitchFamily="34" charset="0"/>
              </a:rPr>
              <a:t>Took of the </a:t>
            </a:r>
            <a:r>
              <a:rPr lang="en-US" sz="1400" b="1" i="1" dirty="0">
                <a:latin typeface="Candara" panose="020E0502030303020204" pitchFamily="34" charset="0"/>
              </a:rPr>
              <a:t>“accursed thing” </a:t>
            </a:r>
            <a:r>
              <a:rPr lang="en-US" sz="1400" dirty="0">
                <a:latin typeface="Candara" panose="020E0502030303020204" pitchFamily="34" charset="0"/>
              </a:rPr>
              <a:t>(beautiful Babylonian garment, silver &amp; gold</a:t>
            </a:r>
            <a:endParaRPr lang="en-US" sz="1300" b="1" u="none" dirty="0"/>
          </a:p>
          <a:p>
            <a:pPr algn="l"/>
            <a:r>
              <a:rPr lang="en-US" sz="1300" b="1" u="none" dirty="0"/>
              <a:t>Joshua 6:17-19 KJV </a:t>
            </a:r>
            <a:r>
              <a:rPr lang="en-US" sz="1300" b="0" u="none" dirty="0"/>
              <a:t>17 And the city shall be accursed, even it, and all that are therein, to the LORD: only Rahab the harlot shall live, she and all that are with her in the house, because she hid the messengers that we sent. {accursed: or, devoted} 18 And ye, in any wise keep yourselves from the accursed thing, lest ye make yourselves accursed, when ye take of the accursed thing, and make the camp of Israel a curse, and trouble it. {accursed: or, devoted} {a curse: or, devoted} 19 But all the silver, and gold, and vessels of brass and iron, are consecrated unto the LORD: they shall come into the treasury of the LORD.</a:t>
            </a:r>
            <a:endParaRPr lang="en-US" sz="1300" b="1" dirty="0"/>
          </a:p>
          <a:p>
            <a:pPr algn="l"/>
            <a:r>
              <a:rPr lang="en-US" sz="1300" b="1" u="sng" dirty="0"/>
              <a:t>David</a:t>
            </a:r>
            <a:r>
              <a:rPr lang="en-US" sz="1300" b="1" dirty="0"/>
              <a:t> </a:t>
            </a:r>
            <a:r>
              <a:rPr lang="en-US" sz="1300" dirty="0"/>
              <a:t>- </a:t>
            </a:r>
            <a:r>
              <a:rPr lang="en-US" sz="1300" b="1" dirty="0"/>
              <a:t>2 Samuel 11, 12 - Read from text</a:t>
            </a:r>
          </a:p>
          <a:p>
            <a:pPr marL="285750" indent="-285750" algn="l">
              <a:buFontTx/>
              <a:buChar char="-"/>
            </a:pPr>
            <a:r>
              <a:rPr lang="en-US" sz="1300" b="0" dirty="0"/>
              <a:t>Tamar raped by Amnon </a:t>
            </a:r>
            <a:r>
              <a:rPr lang="en-US" sz="1300" b="1" dirty="0"/>
              <a:t>- 2 Sam 13:1-16</a:t>
            </a:r>
          </a:p>
          <a:p>
            <a:pPr marL="285750" indent="-285750" algn="l">
              <a:buFontTx/>
              <a:buChar char="-"/>
            </a:pPr>
            <a:r>
              <a:rPr lang="en-US" sz="1300" b="0" dirty="0"/>
              <a:t>Absalom conspired to kill Amnon to avenge his sister Tamar </a:t>
            </a:r>
            <a:r>
              <a:rPr lang="en-US" sz="1300" b="1" dirty="0"/>
              <a:t>- 2 Sam. 13:22-38</a:t>
            </a:r>
          </a:p>
          <a:p>
            <a:pPr marL="285750" indent="-285750" algn="l">
              <a:buFontTx/>
              <a:buChar char="-"/>
            </a:pPr>
            <a:r>
              <a:rPr lang="en-US" sz="1300" b="0" dirty="0"/>
              <a:t>Absalom conspired against David his father - 2 Sam 15</a:t>
            </a:r>
          </a:p>
          <a:p>
            <a:pPr marL="285750" indent="-285750" algn="l">
              <a:buFontTx/>
              <a:buChar char="-"/>
            </a:pPr>
            <a:r>
              <a:rPr lang="en-US" sz="1300" b="0" dirty="0"/>
              <a:t>later killed when during a battle  against David’s men and his hair was caught in the thicket of a great oak and he was left hanging and Joab eventually smote him in the heart with 3 darts </a:t>
            </a:r>
            <a:r>
              <a:rPr lang="en-US" sz="1300" b="1" dirty="0"/>
              <a:t>- 2 Sam. 18:1-33</a:t>
            </a:r>
          </a:p>
          <a:p>
            <a:pPr algn="l"/>
            <a:r>
              <a:rPr lang="en-US" sz="1300" b="1" u="sng" dirty="0"/>
              <a:t>King Saul</a:t>
            </a:r>
            <a:r>
              <a:rPr lang="en-US" sz="1300" b="1" u="none" dirty="0"/>
              <a:t> </a:t>
            </a:r>
            <a:r>
              <a:rPr lang="en-US" sz="1300" b="1" dirty="0"/>
              <a:t>- 1 Samuel 15:1-3 KJV </a:t>
            </a:r>
            <a:r>
              <a:rPr lang="en-US" sz="1300" dirty="0"/>
              <a:t>1 Samuel also said unto Saul, The LORD sent me to anoint thee to be king over his people, over Israel: now therefore hearken thou unto the voice of the words of the LORD. 2 Thus saith the LORD of hosts, I remember that which Amalek did to Israel, how he laid wait for him in the way, when he came up from Egypt. 3 Now go and smite Amalek, and utterly destroy all that they have, and spare them not; but slay both man and woman, infant and suckling, ox and sheep, camel and ass.</a:t>
            </a:r>
          </a:p>
          <a:p>
            <a:pPr algn="l"/>
            <a:endParaRPr lang="en-US" sz="1300" dirty="0"/>
          </a:p>
        </p:txBody>
      </p:sp>
      <p:sp>
        <p:nvSpPr>
          <p:cNvPr id="4" name="Slide Number Placeholder 3"/>
          <p:cNvSpPr>
            <a:spLocks noGrp="1"/>
          </p:cNvSpPr>
          <p:nvPr>
            <p:ph type="sldNum" sz="quarter" idx="5"/>
          </p:nvPr>
        </p:nvSpPr>
        <p:spPr/>
        <p:txBody>
          <a:bodyPr/>
          <a:lstStyle/>
          <a:p>
            <a:fld id="{DC0D42F3-CDD5-4B19-B3DB-7C5223465AF0}" type="slidenum">
              <a:rPr lang="en-US" smtClean="0"/>
              <a:t>2</a:t>
            </a:fld>
            <a:endParaRPr lang="en-US" dirty="0"/>
          </a:p>
        </p:txBody>
      </p:sp>
      <p:sp>
        <p:nvSpPr>
          <p:cNvPr id="5" name="Date Placeholder 4">
            <a:extLst>
              <a:ext uri="{FF2B5EF4-FFF2-40B4-BE49-F238E27FC236}">
                <a16:creationId xmlns:a16="http://schemas.microsoft.com/office/drawing/2014/main" id="{770BF820-ADF4-4E36-A2BA-8BA0776A52E0}"/>
              </a:ext>
            </a:extLst>
          </p:cNvPr>
          <p:cNvSpPr>
            <a:spLocks noGrp="1"/>
          </p:cNvSpPr>
          <p:nvPr>
            <p:ph type="dt" idx="1"/>
          </p:nvPr>
        </p:nvSpPr>
        <p:spPr/>
        <p:txBody>
          <a:bodyPr/>
          <a:lstStyle/>
          <a:p>
            <a:r>
              <a:rPr lang="en-US"/>
              <a:t>01/09/2022</a:t>
            </a:r>
            <a:endParaRPr lang="en-US" dirty="0"/>
          </a:p>
        </p:txBody>
      </p:sp>
    </p:spTree>
    <p:extLst>
      <p:ext uri="{BB962C8B-B14F-4D97-AF65-F5344CB8AC3E}">
        <p14:creationId xmlns:p14="http://schemas.microsoft.com/office/powerpoint/2010/main" val="338670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668338"/>
            <a:ext cx="5759450" cy="3240087"/>
          </a:xfrm>
        </p:spPr>
      </p:sp>
      <p:sp>
        <p:nvSpPr>
          <p:cNvPr id="3" name="Notes Placeholder 2"/>
          <p:cNvSpPr>
            <a:spLocks noGrp="1"/>
          </p:cNvSpPr>
          <p:nvPr>
            <p:ph type="body" idx="1"/>
          </p:nvPr>
        </p:nvSpPr>
        <p:spPr>
          <a:xfrm>
            <a:off x="-1" y="3908426"/>
            <a:ext cx="7313507" cy="5692774"/>
          </a:xfrm>
        </p:spPr>
        <p:txBody>
          <a:bodyPr/>
          <a:lstStyle/>
          <a:p>
            <a:pPr algn="l"/>
            <a:r>
              <a:rPr lang="en-US" b="1" u="sng" dirty="0"/>
              <a:t>Jonah</a:t>
            </a:r>
            <a:r>
              <a:rPr lang="en-US" dirty="0"/>
              <a:t> - READ text. </a:t>
            </a:r>
          </a:p>
          <a:p>
            <a:pPr algn="l"/>
            <a:r>
              <a:rPr lang="en-US" dirty="0"/>
              <a:t>When Jonah tried to flee from God’s command to go preach to Nineveh, he went </a:t>
            </a:r>
            <a:r>
              <a:rPr lang="en-US" b="1" dirty="0"/>
              <a:t>DOWN </a:t>
            </a:r>
            <a:r>
              <a:rPr lang="en-US" dirty="0"/>
              <a:t>to Joppa (vs 3), he went </a:t>
            </a:r>
            <a:r>
              <a:rPr lang="en-US" b="1" dirty="0"/>
              <a:t>DOWN</a:t>
            </a:r>
            <a:r>
              <a:rPr lang="en-US" dirty="0"/>
              <a:t> into the ship (vs 4), he was cast into the sea and went DOWN into the see (</a:t>
            </a:r>
            <a:r>
              <a:rPr lang="en-US" dirty="0" err="1"/>
              <a:t>vss</a:t>
            </a:r>
            <a:r>
              <a:rPr lang="en-US" dirty="0"/>
              <a:t> 11-16) he went and he we DOWN into the belly of the great fish God had prepared (vs 17). Jonah 2:1-6 </a:t>
            </a:r>
          </a:p>
          <a:p>
            <a:pPr algn="l"/>
            <a:r>
              <a:rPr lang="en-US" b="1" dirty="0"/>
              <a:t>Jonah 2:6 KJV</a:t>
            </a:r>
            <a:r>
              <a:rPr lang="en-US" dirty="0"/>
              <a:t> 6 I went </a:t>
            </a:r>
            <a:r>
              <a:rPr lang="en-US" b="1" dirty="0"/>
              <a:t>down</a:t>
            </a:r>
            <a:r>
              <a:rPr lang="en-US" dirty="0"/>
              <a:t> to the bottoms of the mountains; the earth with her bars was about me for ever: yet hast thou brought up my life from corruption, O LORD my God.</a:t>
            </a:r>
          </a:p>
          <a:p>
            <a:pPr algn="l"/>
            <a:r>
              <a:rPr lang="en-US" b="1" u="sng" dirty="0"/>
              <a:t>Israelites </a:t>
            </a:r>
            <a:r>
              <a:rPr lang="en-US" dirty="0"/>
              <a:t>- </a:t>
            </a:r>
          </a:p>
          <a:p>
            <a:pPr marL="342900" indent="-342900" algn="l">
              <a:buFont typeface="+mj-lt"/>
              <a:buAutoNum type="arabicPeriod"/>
            </a:pPr>
            <a:r>
              <a:rPr lang="en-US" b="1" dirty="0"/>
              <a:t>1 Corinthians 10:1-14 - READ Text</a:t>
            </a:r>
          </a:p>
          <a:p>
            <a:pPr algn="l"/>
            <a:r>
              <a:rPr lang="en-US" b="1" u="sng" dirty="0"/>
              <a:t>Judas Iscariot</a:t>
            </a:r>
            <a:r>
              <a:rPr lang="en-US" b="0" u="none" dirty="0"/>
              <a:t>   </a:t>
            </a:r>
          </a:p>
          <a:p>
            <a:pPr marL="342900" indent="-342900" algn="l">
              <a:buFont typeface="+mj-lt"/>
              <a:buAutoNum type="arabicPeriod"/>
            </a:pPr>
            <a:r>
              <a:rPr lang="en-US" b="1" u="none" dirty="0"/>
              <a:t>Matthew 26:14-16 KJV </a:t>
            </a:r>
            <a:r>
              <a:rPr lang="en-US" b="0" u="none" dirty="0"/>
              <a:t>14 Then one of the twelve, called Judas Iscariot, went unto the chief priests, 15 And said unto them, What will ye give me, and I will deliver him unto you? And they covenanted with him for thirty pieces of silver. 16 And from that time he sought opportunity to betray him.</a:t>
            </a:r>
          </a:p>
          <a:p>
            <a:pPr marL="342900" indent="-342900" algn="l">
              <a:buFont typeface="+mj-lt"/>
              <a:buAutoNum type="arabicPeriod"/>
            </a:pPr>
            <a:r>
              <a:rPr lang="en-US" b="1" u="none" dirty="0"/>
              <a:t>Matthew 27:1-5 KJV </a:t>
            </a:r>
            <a:r>
              <a:rPr lang="en-US" b="0" u="none" dirty="0"/>
              <a:t>1 When the morning was come, all the chief priests and elders of the people took counsel against Jesus to put him to death: 2 And when they had bound him, they led him away, and delivered him to Pontius Pilate the governor. 3 Then Judas, which had betrayed him, when he saw that he was condemned, repented himself, and brought again the thirty pieces of silver to the chief priests and elders, 4 Saying, I have sinned in that I have betrayed the innocent blood. And they said, What is that to us? see thou to that. 5 And he cast down the pieces of silver in the temple, and departed, and went and hanged himself.</a:t>
            </a:r>
          </a:p>
          <a:p>
            <a:pPr algn="l"/>
            <a:r>
              <a:rPr lang="en-US" b="1" u="sng" dirty="0"/>
              <a:t>Demas</a:t>
            </a:r>
            <a:r>
              <a:rPr lang="en-US" dirty="0"/>
              <a:t> - </a:t>
            </a:r>
          </a:p>
          <a:p>
            <a:pPr algn="l"/>
            <a:r>
              <a:rPr lang="en-US" b="1" dirty="0"/>
              <a:t>2 Timothy 4:10 KJV </a:t>
            </a:r>
            <a:r>
              <a:rPr lang="en-US" dirty="0"/>
              <a:t>10 For Demas hath forsaken me, having loved this present world, and is departed unto Thessalonica; </a:t>
            </a:r>
            <a:r>
              <a:rPr lang="en-US" dirty="0" err="1"/>
              <a:t>Crescens</a:t>
            </a:r>
            <a:r>
              <a:rPr lang="en-US" dirty="0"/>
              <a:t> to Galatia, Titus unto Dalmatia.</a:t>
            </a:r>
          </a:p>
        </p:txBody>
      </p:sp>
      <p:sp>
        <p:nvSpPr>
          <p:cNvPr id="4" name="Slide Number Placeholder 3"/>
          <p:cNvSpPr>
            <a:spLocks noGrp="1"/>
          </p:cNvSpPr>
          <p:nvPr>
            <p:ph type="sldNum" sz="quarter" idx="5"/>
          </p:nvPr>
        </p:nvSpPr>
        <p:spPr/>
        <p:txBody>
          <a:bodyPr/>
          <a:lstStyle/>
          <a:p>
            <a:fld id="{DC0D42F3-CDD5-4B19-B3DB-7C5223465AF0}" type="slidenum">
              <a:rPr lang="en-US" smtClean="0"/>
              <a:t>3</a:t>
            </a:fld>
            <a:endParaRPr lang="en-US" dirty="0"/>
          </a:p>
        </p:txBody>
      </p:sp>
      <p:sp>
        <p:nvSpPr>
          <p:cNvPr id="5" name="Date Placeholder 4">
            <a:extLst>
              <a:ext uri="{FF2B5EF4-FFF2-40B4-BE49-F238E27FC236}">
                <a16:creationId xmlns:a16="http://schemas.microsoft.com/office/drawing/2014/main" id="{770BF820-ADF4-4E36-A2BA-8BA0776A52E0}"/>
              </a:ext>
            </a:extLst>
          </p:cNvPr>
          <p:cNvSpPr>
            <a:spLocks noGrp="1"/>
          </p:cNvSpPr>
          <p:nvPr>
            <p:ph type="dt" idx="1"/>
          </p:nvPr>
        </p:nvSpPr>
        <p:spPr/>
        <p:txBody>
          <a:bodyPr/>
          <a:lstStyle/>
          <a:p>
            <a:r>
              <a:rPr lang="en-US" dirty="0"/>
              <a:t>01/09/2022</a:t>
            </a:r>
          </a:p>
        </p:txBody>
      </p:sp>
    </p:spTree>
    <p:extLst>
      <p:ext uri="{BB962C8B-B14F-4D97-AF65-F5344CB8AC3E}">
        <p14:creationId xmlns:p14="http://schemas.microsoft.com/office/powerpoint/2010/main" val="3176341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401697" cy="5160961"/>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01/09/2022</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12/19/2021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12/19/2021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12/19/2021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12/19/2021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12/19/2021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12/19/2021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12/19/2021</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12/19/2021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r>
              <a:rPr lang="en-US"/>
              <a:t>12/19/2021</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12/19/2021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12/19/2021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r>
              <a:rPr lang="en-US"/>
              <a:t>12/19/2021</a:t>
            </a:r>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Picture 47">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50" name="Freeform: Shape 49">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52" name="Picture 51">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45489" y="-5487"/>
            <a:ext cx="12189867" cy="6858000"/>
          </a:xfrm>
          <a:prstGeom prst="rect">
            <a:avLst/>
          </a:prstGeom>
        </p:spPr>
      </p:pic>
      <p:sp>
        <p:nvSpPr>
          <p:cNvPr id="54" name="Rectangle 53">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Freeform: Shape 55">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Oval 5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2282700"/>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957776" y="1614125"/>
            <a:ext cx="11188735" cy="1115352"/>
          </a:xfrm>
        </p:spPr>
        <p:txBody>
          <a:bodyPr>
            <a:normAutofit/>
          </a:bodyPr>
          <a:lstStyle/>
          <a:p>
            <a:pPr algn="l"/>
            <a:r>
              <a:rPr lang="en-US" sz="7200" b="1" dirty="0">
                <a:latin typeface="Candara" panose="020E0502030303020204" pitchFamily="34" charset="0"/>
              </a:rPr>
              <a:t>Sin - Its Progressive Nature</a:t>
            </a:r>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a:off x="1176573" y="2801319"/>
            <a:ext cx="2878069" cy="503294"/>
          </a:xfrm>
        </p:spPr>
        <p:txBody>
          <a:bodyPr>
            <a:normAutofit lnSpcReduction="10000"/>
          </a:bodyPr>
          <a:lstStyle/>
          <a:p>
            <a:pPr algn="l"/>
            <a:r>
              <a:rPr lang="en-US" sz="2800" dirty="0"/>
              <a:t>Romans 1:18-32</a:t>
            </a:r>
          </a:p>
        </p:txBody>
      </p:sp>
      <p:sp>
        <p:nvSpPr>
          <p:cNvPr id="11" name="TextBox 3">
            <a:extLst>
              <a:ext uri="{FF2B5EF4-FFF2-40B4-BE49-F238E27FC236}">
                <a16:creationId xmlns:a16="http://schemas.microsoft.com/office/drawing/2014/main" id="{07885038-5500-4A45-BB75-F441199AB7CE}"/>
              </a:ext>
            </a:extLst>
          </p:cNvPr>
          <p:cNvSpPr txBox="1"/>
          <p:nvPr/>
        </p:nvSpPr>
        <p:spPr>
          <a:xfrm>
            <a:off x="5160498" y="3712565"/>
            <a:ext cx="1842868"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3200" dirty="0">
                <a:latin typeface="Candara" panose="020E0502030303020204" pitchFamily="34" charset="0"/>
              </a:rPr>
              <a:t>Part 1</a:t>
            </a:r>
          </a:p>
        </p:txBody>
      </p:sp>
    </p:spTree>
    <p:extLst>
      <p:ext uri="{BB962C8B-B14F-4D97-AF65-F5344CB8AC3E}">
        <p14:creationId xmlns:p14="http://schemas.microsoft.com/office/powerpoint/2010/main" val="4125624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0"/>
                                        <p:tgtEl>
                                          <p:spTgt spid="3">
                                            <p:txEl>
                                              <p:pRg st="0" end="0"/>
                                            </p:txEl>
                                          </p:spTgt>
                                        </p:tgtEl>
                                      </p:cBhvr>
                                    </p:animEffect>
                                    <p:anim calcmode="lin" valueType="num">
                                      <p:cBhvr>
                                        <p:cTn id="11"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4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EC0294F1-7EE2-4EB9-A41B-908481D40A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2"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useBgFill="1">
        <p:nvSpPr>
          <p:cNvPr id="43" name="Rectangle 42">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3968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BD5D5B6-1EE6-4A33-9D8C-0932DF771FAF}"/>
              </a:ext>
            </a:extLst>
          </p:cNvPr>
          <p:cNvSpPr>
            <a:spLocks noGrp="1"/>
          </p:cNvSpPr>
          <p:nvPr>
            <p:ph type="title"/>
          </p:nvPr>
        </p:nvSpPr>
        <p:spPr>
          <a:xfrm>
            <a:off x="1543722" y="349625"/>
            <a:ext cx="9026418" cy="788894"/>
          </a:xfrm>
        </p:spPr>
        <p:txBody>
          <a:bodyPr anchor="ctr">
            <a:normAutofit/>
          </a:bodyPr>
          <a:lstStyle/>
          <a:p>
            <a:pPr algn="l"/>
            <a:r>
              <a:rPr lang="en-US" sz="4400" b="1"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A3C63BE4-74D3-4E11-8D90-3E181762B6BB}"/>
              </a:ext>
            </a:extLst>
          </p:cNvPr>
          <p:cNvSpPr>
            <a:spLocks noGrp="1"/>
          </p:cNvSpPr>
          <p:nvPr>
            <p:ph idx="1"/>
          </p:nvPr>
        </p:nvSpPr>
        <p:spPr>
          <a:xfrm>
            <a:off x="1543720" y="1138518"/>
            <a:ext cx="9853148" cy="5554891"/>
          </a:xfrm>
        </p:spPr>
        <p:txBody>
          <a:bodyPr anchor="t">
            <a:normAutofit fontScale="92500" lnSpcReduction="10000"/>
          </a:bodyPr>
          <a:lstStyle/>
          <a:p>
            <a:pPr marL="0" indent="0">
              <a:lnSpc>
                <a:spcPct val="100000"/>
              </a:lnSpc>
              <a:spcBef>
                <a:spcPts val="0"/>
              </a:spcBef>
              <a:buNone/>
            </a:pPr>
            <a:r>
              <a:rPr lang="en-US" sz="3600" b="1" dirty="0">
                <a:latin typeface="Candara" panose="020E0502030303020204" pitchFamily="34" charset="0"/>
              </a:rPr>
              <a:t>The devastating affects of sin can be seen in the lives of various Bible characters…</a:t>
            </a:r>
          </a:p>
          <a:p>
            <a:pPr marL="0" indent="0">
              <a:lnSpc>
                <a:spcPct val="100000"/>
              </a:lnSpc>
              <a:spcBef>
                <a:spcPts val="0"/>
              </a:spcBef>
              <a:buNone/>
            </a:pPr>
            <a:endParaRPr lang="en-US" sz="800" dirty="0">
              <a:latin typeface="Candara" panose="020E0502030303020204" pitchFamily="34" charset="0"/>
            </a:endParaRPr>
          </a:p>
          <a:p>
            <a:pPr>
              <a:lnSpc>
                <a:spcPct val="100000"/>
              </a:lnSpc>
              <a:spcBef>
                <a:spcPts val="0"/>
              </a:spcBef>
            </a:pPr>
            <a:r>
              <a:rPr lang="en-US" sz="3200" b="1" dirty="0">
                <a:latin typeface="Candara" panose="020E0502030303020204" pitchFamily="34" charset="0"/>
              </a:rPr>
              <a:t>Cane</a:t>
            </a:r>
            <a:r>
              <a:rPr lang="en-US" sz="3200" dirty="0">
                <a:latin typeface="Candara" panose="020E0502030303020204" pitchFamily="34" charset="0"/>
              </a:rPr>
              <a:t> - His offering was rejected, jealous, murdered Able</a:t>
            </a:r>
          </a:p>
          <a:p>
            <a:pPr lvl="1">
              <a:lnSpc>
                <a:spcPct val="100000"/>
              </a:lnSpc>
              <a:spcBef>
                <a:spcPts val="0"/>
              </a:spcBef>
            </a:pPr>
            <a:r>
              <a:rPr lang="en-US" sz="2800" dirty="0">
                <a:latin typeface="Candara" panose="020E0502030303020204" pitchFamily="34" charset="0"/>
              </a:rPr>
              <a:t>Genesis 4:1-16</a:t>
            </a:r>
          </a:p>
          <a:p>
            <a:pPr>
              <a:lnSpc>
                <a:spcPct val="100000"/>
              </a:lnSpc>
              <a:spcBef>
                <a:spcPts val="0"/>
              </a:spcBef>
            </a:pPr>
            <a:r>
              <a:rPr lang="en-US" sz="3200" b="1" dirty="0" err="1">
                <a:latin typeface="Candara" panose="020E0502030303020204" pitchFamily="34" charset="0"/>
              </a:rPr>
              <a:t>Achan</a:t>
            </a:r>
            <a:r>
              <a:rPr lang="en-US" sz="3200" b="1" dirty="0">
                <a:latin typeface="Candara" panose="020E0502030303020204" pitchFamily="34" charset="0"/>
              </a:rPr>
              <a:t> </a:t>
            </a:r>
            <a:r>
              <a:rPr lang="en-US" sz="3200" dirty="0">
                <a:latin typeface="Candara" panose="020E0502030303020204" pitchFamily="34" charset="0"/>
              </a:rPr>
              <a:t>- Took of the </a:t>
            </a:r>
            <a:r>
              <a:rPr lang="en-US" sz="3200" b="1" i="1" dirty="0">
                <a:latin typeface="Candara" panose="020E0502030303020204" pitchFamily="34" charset="0"/>
              </a:rPr>
              <a:t>“accursed thing” </a:t>
            </a:r>
            <a:r>
              <a:rPr lang="en-US" sz="3200" dirty="0">
                <a:latin typeface="Candara" panose="020E0502030303020204" pitchFamily="34" charset="0"/>
              </a:rPr>
              <a:t>(Babylonian garment, silver &amp; gold) - Joshua 7:16-26; </a:t>
            </a:r>
            <a:r>
              <a:rPr lang="en-US" sz="3200" dirty="0" err="1">
                <a:latin typeface="Candara" panose="020E0502030303020204" pitchFamily="34" charset="0"/>
              </a:rPr>
              <a:t>cf</a:t>
            </a:r>
            <a:r>
              <a:rPr lang="en-US" sz="3200" dirty="0">
                <a:latin typeface="Candara" panose="020E0502030303020204" pitchFamily="34" charset="0"/>
              </a:rPr>
              <a:t> 6:17-19</a:t>
            </a:r>
          </a:p>
          <a:p>
            <a:pPr lvl="1">
              <a:lnSpc>
                <a:spcPct val="100000"/>
              </a:lnSpc>
              <a:spcBef>
                <a:spcPts val="0"/>
              </a:spcBef>
            </a:pPr>
            <a:r>
              <a:rPr lang="en-US" sz="2800" dirty="0">
                <a:latin typeface="Candara" panose="020E0502030303020204" pitchFamily="34" charset="0"/>
              </a:rPr>
              <a:t>AI defeated Israel &amp; about 36 men died - Joshua 7:1-16</a:t>
            </a:r>
          </a:p>
          <a:p>
            <a:pPr>
              <a:lnSpc>
                <a:spcPct val="100000"/>
              </a:lnSpc>
              <a:spcBef>
                <a:spcPts val="0"/>
              </a:spcBef>
            </a:pPr>
            <a:r>
              <a:rPr lang="en-US" sz="3200" b="1" dirty="0">
                <a:latin typeface="Candara" panose="020E0502030303020204" pitchFamily="34" charset="0"/>
              </a:rPr>
              <a:t>David</a:t>
            </a:r>
            <a:r>
              <a:rPr lang="en-US" sz="3200" dirty="0">
                <a:latin typeface="Candara" panose="020E0502030303020204" pitchFamily="34" charset="0"/>
              </a:rPr>
              <a:t> - Adultery, murder, family tragedies resulted</a:t>
            </a:r>
          </a:p>
          <a:p>
            <a:pPr lvl="1">
              <a:lnSpc>
                <a:spcPct val="100000"/>
              </a:lnSpc>
              <a:spcBef>
                <a:spcPts val="0"/>
              </a:spcBef>
            </a:pPr>
            <a:r>
              <a:rPr lang="en-US" sz="3000" dirty="0">
                <a:latin typeface="Candara" panose="020E0502030303020204" pitchFamily="34" charset="0"/>
              </a:rPr>
              <a:t>2 Samuel 11, 12, 13, 15, 18</a:t>
            </a:r>
          </a:p>
          <a:p>
            <a:pPr lvl="2">
              <a:lnSpc>
                <a:spcPct val="100000"/>
              </a:lnSpc>
              <a:spcBef>
                <a:spcPts val="0"/>
              </a:spcBef>
            </a:pPr>
            <a:r>
              <a:rPr lang="en-US" sz="2600" b="1" i="1" dirty="0">
                <a:latin typeface="Candara" panose="020E0502030303020204" pitchFamily="34" charset="0"/>
              </a:rPr>
              <a:t>“the sword shall never depart…thine house” </a:t>
            </a:r>
            <a:r>
              <a:rPr lang="en-US" sz="2600" dirty="0">
                <a:latin typeface="Candara" panose="020E0502030303020204" pitchFamily="34" charset="0"/>
              </a:rPr>
              <a:t>- 2 Samuel 12:10</a:t>
            </a:r>
          </a:p>
          <a:p>
            <a:pPr>
              <a:lnSpc>
                <a:spcPct val="100000"/>
              </a:lnSpc>
              <a:spcBef>
                <a:spcPts val="0"/>
              </a:spcBef>
            </a:pPr>
            <a:r>
              <a:rPr lang="en-US" sz="3200" b="1" dirty="0">
                <a:latin typeface="Candara" panose="020E0502030303020204" pitchFamily="34" charset="0"/>
              </a:rPr>
              <a:t>King Saul </a:t>
            </a:r>
            <a:r>
              <a:rPr lang="en-US" sz="3200" dirty="0">
                <a:latin typeface="Candara" panose="020E0502030303020204" pitchFamily="34" charset="0"/>
              </a:rPr>
              <a:t>- Lost his Kingdom - 1 Samuel 15</a:t>
            </a:r>
          </a:p>
        </p:txBody>
      </p:sp>
      <p:sp>
        <p:nvSpPr>
          <p:cNvPr id="3" name="Slide Number Placeholder 2">
            <a:extLst>
              <a:ext uri="{FF2B5EF4-FFF2-40B4-BE49-F238E27FC236}">
                <a16:creationId xmlns:a16="http://schemas.microsoft.com/office/drawing/2014/main" id="{FD07735A-6C28-4B99-B36B-5F323C49D7FA}"/>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8852597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fade">
                                      <p:cBhvr>
                                        <p:cTn id="40" dur="1000"/>
                                        <p:tgtEl>
                                          <p:spTgt spid="5">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Effect transition="in" filter="fade">
                                      <p:cBhvr>
                                        <p:cTn id="45"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EC0294F1-7EE2-4EB9-A41B-908481D40A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2"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useBgFill="1">
        <p:nvSpPr>
          <p:cNvPr id="43" name="Rectangle 42">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3968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BD5D5B6-1EE6-4A33-9D8C-0932DF771FAF}"/>
              </a:ext>
            </a:extLst>
          </p:cNvPr>
          <p:cNvSpPr>
            <a:spLocks noGrp="1"/>
          </p:cNvSpPr>
          <p:nvPr>
            <p:ph type="title"/>
          </p:nvPr>
        </p:nvSpPr>
        <p:spPr>
          <a:xfrm>
            <a:off x="1543722" y="349625"/>
            <a:ext cx="9026418" cy="788894"/>
          </a:xfrm>
        </p:spPr>
        <p:txBody>
          <a:bodyPr anchor="ctr">
            <a:normAutofit/>
          </a:bodyPr>
          <a:lstStyle/>
          <a:p>
            <a:pPr algn="l"/>
            <a:r>
              <a:rPr lang="en-US" sz="4400" b="1"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A3C63BE4-74D3-4E11-8D90-3E181762B6BB}"/>
              </a:ext>
            </a:extLst>
          </p:cNvPr>
          <p:cNvSpPr>
            <a:spLocks noGrp="1"/>
          </p:cNvSpPr>
          <p:nvPr>
            <p:ph idx="1"/>
          </p:nvPr>
        </p:nvSpPr>
        <p:spPr>
          <a:xfrm>
            <a:off x="1543720" y="1138518"/>
            <a:ext cx="9853148" cy="5369857"/>
          </a:xfrm>
        </p:spPr>
        <p:txBody>
          <a:bodyPr anchor="t">
            <a:normAutofit lnSpcReduction="10000"/>
          </a:bodyPr>
          <a:lstStyle/>
          <a:p>
            <a:pPr marL="0" indent="0">
              <a:lnSpc>
                <a:spcPct val="100000"/>
              </a:lnSpc>
              <a:spcBef>
                <a:spcPts val="0"/>
              </a:spcBef>
              <a:buNone/>
            </a:pPr>
            <a:r>
              <a:rPr lang="en-US" sz="3600" b="1" dirty="0">
                <a:latin typeface="Candara" panose="020E0502030303020204" pitchFamily="34" charset="0"/>
              </a:rPr>
              <a:t>The devastating affects of sin can be seen in the lives of various Bible characters…</a:t>
            </a:r>
          </a:p>
          <a:p>
            <a:pPr marL="0" indent="0">
              <a:lnSpc>
                <a:spcPct val="100000"/>
              </a:lnSpc>
              <a:spcBef>
                <a:spcPts val="0"/>
              </a:spcBef>
              <a:buNone/>
            </a:pPr>
            <a:endParaRPr lang="en-US" sz="900" b="1" dirty="0">
              <a:latin typeface="Candara" panose="020E0502030303020204" pitchFamily="34" charset="0"/>
            </a:endParaRPr>
          </a:p>
          <a:p>
            <a:pPr>
              <a:lnSpc>
                <a:spcPct val="100000"/>
              </a:lnSpc>
              <a:spcBef>
                <a:spcPts val="0"/>
              </a:spcBef>
            </a:pPr>
            <a:r>
              <a:rPr lang="en-US" sz="3200" b="1" dirty="0">
                <a:latin typeface="Candara" panose="020E0502030303020204" pitchFamily="34" charset="0"/>
              </a:rPr>
              <a:t>Jonah</a:t>
            </a:r>
            <a:r>
              <a:rPr lang="en-US" sz="3200" dirty="0">
                <a:latin typeface="Candara" panose="020E0502030303020204" pitchFamily="34" charset="0"/>
              </a:rPr>
              <a:t> - Tried to flee God’s command to go preach to Nineveh - Jonah 1-4</a:t>
            </a:r>
          </a:p>
          <a:p>
            <a:pPr>
              <a:lnSpc>
                <a:spcPct val="100000"/>
              </a:lnSpc>
              <a:spcBef>
                <a:spcPts val="0"/>
              </a:spcBef>
            </a:pPr>
            <a:r>
              <a:rPr lang="en-US" sz="3200" b="1" dirty="0">
                <a:latin typeface="Candara" panose="020E0502030303020204" pitchFamily="34" charset="0"/>
              </a:rPr>
              <a:t>Israelites</a:t>
            </a:r>
            <a:r>
              <a:rPr lang="en-US" sz="3200" dirty="0">
                <a:latin typeface="Candara" panose="020E0502030303020204" pitchFamily="34" charset="0"/>
              </a:rPr>
              <a:t> - Rebelled in the wilderness - 1 Cor 10:1-14</a:t>
            </a:r>
          </a:p>
          <a:p>
            <a:pPr>
              <a:lnSpc>
                <a:spcPct val="100000"/>
              </a:lnSpc>
              <a:spcBef>
                <a:spcPts val="0"/>
              </a:spcBef>
            </a:pPr>
            <a:r>
              <a:rPr lang="en-US" sz="3200" b="1" dirty="0">
                <a:latin typeface="Candara" panose="020E0502030303020204" pitchFamily="34" charset="0"/>
              </a:rPr>
              <a:t>Judas Iscariot</a:t>
            </a:r>
            <a:r>
              <a:rPr lang="en-US" sz="3200" dirty="0">
                <a:latin typeface="Candara" panose="020E0502030303020204" pitchFamily="34" charset="0"/>
              </a:rPr>
              <a:t> - Betrayed the Lord &amp; committed suicide - Matthew 26:14-15; 27:1-5</a:t>
            </a:r>
          </a:p>
          <a:p>
            <a:pPr>
              <a:lnSpc>
                <a:spcPct val="100000"/>
              </a:lnSpc>
              <a:spcBef>
                <a:spcPts val="0"/>
              </a:spcBef>
            </a:pPr>
            <a:r>
              <a:rPr lang="en-US" sz="3200" b="1" u="sng" dirty="0">
                <a:latin typeface="Candara" panose="020E0502030303020204" pitchFamily="34" charset="0"/>
              </a:rPr>
              <a:t>Demas</a:t>
            </a:r>
            <a:r>
              <a:rPr lang="en-US" sz="3200" dirty="0">
                <a:latin typeface="Candara" panose="020E0502030303020204" pitchFamily="34" charset="0"/>
              </a:rPr>
              <a:t> - Forsook Paul for the world - 2 Timothy 4:10</a:t>
            </a:r>
          </a:p>
          <a:p>
            <a:pPr marL="0" indent="0">
              <a:lnSpc>
                <a:spcPct val="100000"/>
              </a:lnSpc>
              <a:spcBef>
                <a:spcPts val="0"/>
              </a:spcBef>
              <a:buNone/>
            </a:pPr>
            <a:endParaRPr lang="en-US" sz="800" dirty="0">
              <a:latin typeface="Candara" panose="020E0502030303020204" pitchFamily="34" charset="0"/>
            </a:endParaRPr>
          </a:p>
          <a:p>
            <a:pPr marL="6350" indent="0" algn="ctr">
              <a:lnSpc>
                <a:spcPct val="100000"/>
              </a:lnSpc>
              <a:spcBef>
                <a:spcPts val="0"/>
              </a:spcBef>
              <a:buNone/>
            </a:pPr>
            <a:r>
              <a:rPr lang="en-US" sz="3600" b="1" dirty="0">
                <a:solidFill>
                  <a:srgbClr val="FF0000"/>
                </a:solidFill>
                <a:latin typeface="Candara" panose="020E0502030303020204" pitchFamily="34" charset="0"/>
              </a:rPr>
              <a:t>Impenitent sinners progress into deeper despair</a:t>
            </a:r>
          </a:p>
          <a:p>
            <a:pPr marL="0" indent="0">
              <a:lnSpc>
                <a:spcPct val="100000"/>
              </a:lnSpc>
              <a:spcBef>
                <a:spcPts val="0"/>
              </a:spcBef>
              <a:buNone/>
            </a:pPr>
            <a:endParaRPr lang="en-US" sz="32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FD07735A-6C28-4B99-B36B-5F323C49D7FA}"/>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8970652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10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2450440" y="653389"/>
            <a:ext cx="8750959" cy="861645"/>
          </a:xfrm>
        </p:spPr>
        <p:txBody>
          <a:bodyPr anchor="ctr">
            <a:normAutofit/>
          </a:bodyPr>
          <a:lstStyle/>
          <a:p>
            <a:pPr algn="l"/>
            <a:r>
              <a:rPr lang="en-US" sz="4800" b="1" i="1" dirty="0">
                <a:solidFill>
                  <a:srgbClr val="FFFF00"/>
                </a:solidFill>
                <a:latin typeface="Candara" panose="020E0502030303020204" pitchFamily="34" charset="0"/>
              </a:rPr>
              <a:t>“</a:t>
            </a:r>
            <a:r>
              <a:rPr lang="en-US" sz="5400" b="1" i="1" dirty="0">
                <a:solidFill>
                  <a:srgbClr val="FFFF00"/>
                </a:solidFill>
                <a:latin typeface="Candara" panose="020E0502030303020204" pitchFamily="34" charset="0"/>
              </a:rPr>
              <a:t>What shall we do?” </a:t>
            </a:r>
            <a:r>
              <a:rPr lang="en-US" sz="3200" dirty="0">
                <a:latin typeface="Candara" panose="020E0502030303020204" pitchFamily="34" charset="0"/>
              </a:rPr>
              <a:t>- Acts 2:38</a:t>
            </a:r>
          </a:p>
        </p:txBody>
      </p:sp>
      <p:sp>
        <p:nvSpPr>
          <p:cNvPr id="5" name="Slide Number Placeholder 4">
            <a:extLst>
              <a:ext uri="{FF2B5EF4-FFF2-40B4-BE49-F238E27FC236}">
                <a16:creationId xmlns:a16="http://schemas.microsoft.com/office/drawing/2014/main" id="{F7753612-7721-47A2-9C02-3183A3150D9C}"/>
              </a:ext>
            </a:extLst>
          </p:cNvPr>
          <p:cNvSpPr>
            <a:spLocks noGrp="1"/>
          </p:cNvSpPr>
          <p:nvPr>
            <p:ph type="sldNum" sz="quarter" idx="12"/>
          </p:nvPr>
        </p:nvSpPr>
        <p:spPr>
          <a:xfrm>
            <a:off x="11443777" y="6156318"/>
            <a:ext cx="636727" cy="322851"/>
          </a:xfrm>
        </p:spPr>
        <p:txBody>
          <a:bodyPr/>
          <a:lstStyle/>
          <a:p>
            <a:fld id="{6D22F896-40B5-4ADD-8801-0D06FADFA095}" type="slidenum">
              <a:rPr lang="en-US" smtClean="0"/>
              <a:t>4</a:t>
            </a:fld>
            <a:endParaRPr lang="en-US" dirty="0"/>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1223169" y="1515034"/>
            <a:ext cx="9745662" cy="5080509"/>
          </a:xfrm>
          <a:solidFill>
            <a:schemeClr val="bg2">
              <a:lumMod val="40000"/>
              <a:lumOff val="60000"/>
            </a:schemeClr>
          </a:solidFill>
        </p:spPr>
        <p:txBody>
          <a:bodyPr vert="horz" lIns="91440" tIns="45720" rIns="91440" bIns="45720" rtlCol="0" anchor="ctr">
            <a:normAutofit fontScale="85000" lnSpcReduction="20000"/>
          </a:bodyPr>
          <a:lstStyle/>
          <a:p>
            <a:pPr marL="0" indent="0">
              <a:spcBef>
                <a:spcPts val="0"/>
              </a:spcBef>
              <a:buClr>
                <a:schemeClr val="bg1"/>
              </a:buClr>
              <a:defRPr/>
            </a:pPr>
            <a:r>
              <a:rPr lang="en-US" altLang="en-US" sz="4200" b="1" dirty="0">
                <a:solidFill>
                  <a:schemeClr val="bg1"/>
                </a:solidFill>
                <a:latin typeface="Candara" panose="020E0502030303020204" pitchFamily="34" charset="0"/>
              </a:rPr>
              <a:t>  Alien sinners must…</a:t>
            </a:r>
          </a:p>
          <a:p>
            <a:pPr lvl="1">
              <a:spcBef>
                <a:spcPts val="0"/>
              </a:spcBef>
              <a:spcAft>
                <a:spcPts val="0"/>
              </a:spcAft>
              <a:buClr>
                <a:schemeClr val="bg1"/>
              </a:buClr>
              <a:buSzPct val="122000"/>
              <a:defRPr/>
            </a:pPr>
            <a:r>
              <a:rPr lang="en-US" altLang="en-US" sz="2400" b="0" dirty="0">
                <a:solidFill>
                  <a:schemeClr val="bg1"/>
                </a:solidFill>
                <a:latin typeface="Candara" panose="020E0502030303020204" pitchFamily="34" charset="0"/>
              </a:rPr>
              <a:t> </a:t>
            </a:r>
            <a:r>
              <a:rPr lang="en-US" altLang="en-US" sz="3300" b="0" dirty="0">
                <a:solidFill>
                  <a:schemeClr val="bg1"/>
                </a:solidFill>
                <a:latin typeface="Candara" panose="020E0502030303020204" pitchFamily="34" charset="0"/>
              </a:rPr>
              <a:t>Hear the Gospel – Romans 10:17</a:t>
            </a:r>
          </a:p>
          <a:p>
            <a:pPr lvl="1">
              <a:spcBef>
                <a:spcPts val="0"/>
              </a:spcBef>
              <a:spcAft>
                <a:spcPts val="0"/>
              </a:spcAft>
              <a:buClr>
                <a:schemeClr val="bg1"/>
              </a:buClr>
              <a:defRPr/>
            </a:pPr>
            <a:r>
              <a:rPr lang="en-US" altLang="en-US" sz="3300" b="0" dirty="0">
                <a:solidFill>
                  <a:schemeClr val="bg1"/>
                </a:solidFill>
                <a:latin typeface="Candara" panose="020E0502030303020204" pitchFamily="34" charset="0"/>
              </a:rPr>
              <a:t> Believe it – John 8:24</a:t>
            </a:r>
          </a:p>
          <a:p>
            <a:pPr lvl="1">
              <a:spcBef>
                <a:spcPts val="0"/>
              </a:spcBef>
              <a:spcAft>
                <a:spcPts val="0"/>
              </a:spcAft>
              <a:buClr>
                <a:schemeClr val="bg1"/>
              </a:buClr>
              <a:defRPr/>
            </a:pPr>
            <a:r>
              <a:rPr lang="en-US" altLang="en-US" sz="3300" b="0" dirty="0">
                <a:solidFill>
                  <a:schemeClr val="bg1"/>
                </a:solidFill>
                <a:latin typeface="Candara" panose="020E0502030303020204" pitchFamily="34" charset="0"/>
              </a:rPr>
              <a:t> Repent </a:t>
            </a:r>
            <a:r>
              <a:rPr lang="en-US" altLang="en-US" sz="3300" dirty="0">
                <a:solidFill>
                  <a:schemeClr val="bg1"/>
                </a:solidFill>
                <a:latin typeface="Candara" panose="020E0502030303020204" pitchFamily="34" charset="0"/>
              </a:rPr>
              <a:t>of sin</a:t>
            </a:r>
            <a:r>
              <a:rPr lang="en-US" altLang="en-US" sz="3300" b="0" dirty="0">
                <a:solidFill>
                  <a:schemeClr val="bg1"/>
                </a:solidFill>
                <a:latin typeface="Candara" panose="020E0502030303020204" pitchFamily="34" charset="0"/>
              </a:rPr>
              <a:t> – Acts 17:30</a:t>
            </a:r>
          </a:p>
          <a:p>
            <a:pPr lvl="1">
              <a:spcBef>
                <a:spcPts val="0"/>
              </a:spcBef>
              <a:spcAft>
                <a:spcPts val="0"/>
              </a:spcAft>
              <a:buClr>
                <a:schemeClr val="bg1"/>
              </a:buClr>
              <a:defRPr/>
            </a:pPr>
            <a:r>
              <a:rPr lang="en-US" altLang="en-US" sz="3300" b="0" dirty="0">
                <a:solidFill>
                  <a:schemeClr val="bg1"/>
                </a:solidFill>
                <a:latin typeface="Candara" panose="020E0502030303020204" pitchFamily="34" charset="0"/>
              </a:rPr>
              <a:t> Confess Christ as Lord – Matthew 10:34</a:t>
            </a:r>
          </a:p>
          <a:p>
            <a:pPr lvl="1">
              <a:spcBef>
                <a:spcPts val="0"/>
              </a:spcBef>
              <a:spcAft>
                <a:spcPts val="0"/>
              </a:spcAft>
              <a:buClr>
                <a:schemeClr val="bg1"/>
              </a:buClr>
              <a:defRPr/>
            </a:pPr>
            <a:r>
              <a:rPr lang="en-US" altLang="en-US" sz="3300" b="0" dirty="0">
                <a:solidFill>
                  <a:schemeClr val="bg1"/>
                </a:solidFill>
                <a:latin typeface="Candara" panose="020E0502030303020204" pitchFamily="34" charset="0"/>
              </a:rPr>
              <a:t> Be baptized for the remission of sins – Acts 2:38</a:t>
            </a:r>
          </a:p>
          <a:p>
            <a:pPr marL="0" lvl="1" indent="0">
              <a:spcBef>
                <a:spcPts val="450"/>
              </a:spcBef>
              <a:spcAft>
                <a:spcPts val="0"/>
              </a:spcAft>
              <a:buClr>
                <a:schemeClr val="bg1"/>
              </a:buClr>
              <a:defRPr/>
            </a:pPr>
            <a:r>
              <a:rPr lang="en-US" altLang="en-US" sz="4200" b="1" dirty="0">
                <a:solidFill>
                  <a:schemeClr val="bg1"/>
                </a:solidFill>
                <a:latin typeface="Candara" panose="020E0502030303020204" pitchFamily="34" charset="0"/>
              </a:rPr>
              <a:t>  An erring child of God must…</a:t>
            </a:r>
          </a:p>
          <a:p>
            <a:pPr lvl="1" algn="just">
              <a:spcBef>
                <a:spcPts val="450"/>
              </a:spcBef>
              <a:spcAft>
                <a:spcPts val="0"/>
              </a:spcAft>
              <a:buClr>
                <a:schemeClr val="bg1"/>
              </a:buClr>
              <a:defRPr/>
            </a:pPr>
            <a:r>
              <a:rPr lang="en-US" altLang="en-US" sz="3300" b="0" dirty="0">
                <a:solidFill>
                  <a:schemeClr val="bg1"/>
                </a:solidFill>
                <a:latin typeface="Candara" panose="020E0502030303020204" pitchFamily="34" charset="0"/>
              </a:rPr>
              <a:t> Repent and Pray for Forgiveness – 1 John 1:7-9</a:t>
            </a:r>
          </a:p>
          <a:p>
            <a:pPr algn="just">
              <a:spcBef>
                <a:spcPts val="450"/>
              </a:spcBef>
              <a:spcAft>
                <a:spcPts val="0"/>
              </a:spcAft>
              <a:buClr>
                <a:schemeClr val="bg1"/>
              </a:buClr>
              <a:defRPr/>
            </a:pPr>
            <a:r>
              <a:rPr lang="en-US" altLang="en-US" sz="4400" b="1" dirty="0">
                <a:solidFill>
                  <a:schemeClr val="bg1"/>
                </a:solidFill>
                <a:latin typeface="Candara" panose="020E0502030303020204" pitchFamily="34" charset="0"/>
              </a:rPr>
              <a:t>Christians must </a:t>
            </a:r>
            <a:r>
              <a:rPr lang="en-US" altLang="en-US" sz="4400" b="1" i="1" dirty="0">
                <a:solidFill>
                  <a:schemeClr val="bg1"/>
                </a:solidFill>
                <a:latin typeface="Candara" panose="020E0502030303020204" pitchFamily="34" charset="0"/>
              </a:rPr>
              <a:t>“be faithful </a:t>
            </a:r>
            <a:r>
              <a:rPr lang="en-US" altLang="en-US" sz="4400" b="1" i="1" u="sng" dirty="0">
                <a:solidFill>
                  <a:schemeClr val="bg1"/>
                </a:solidFill>
                <a:latin typeface="Candara" panose="020E0502030303020204" pitchFamily="34" charset="0"/>
              </a:rPr>
              <a:t>unto</a:t>
            </a:r>
            <a:r>
              <a:rPr lang="en-US" altLang="en-US" sz="4400" b="1" i="1" dirty="0">
                <a:solidFill>
                  <a:schemeClr val="bg1"/>
                </a:solidFill>
                <a:latin typeface="Candara" panose="020E0502030303020204" pitchFamily="34" charset="0"/>
              </a:rPr>
              <a:t> death”</a:t>
            </a:r>
          </a:p>
          <a:p>
            <a:pPr lvl="1">
              <a:buClr>
                <a:schemeClr val="bg1"/>
              </a:buClr>
              <a:defRPr/>
            </a:pPr>
            <a:r>
              <a:rPr lang="en-US" altLang="en-US" sz="2800" b="0" dirty="0">
                <a:solidFill>
                  <a:schemeClr val="bg1"/>
                </a:solidFill>
                <a:latin typeface="Candara" panose="020E0502030303020204" pitchFamily="34" charset="0"/>
              </a:rPr>
              <a:t> </a:t>
            </a:r>
            <a:r>
              <a:rPr lang="en-US" altLang="en-US" sz="3300" b="0" dirty="0">
                <a:solidFill>
                  <a:schemeClr val="bg1"/>
                </a:solidFill>
                <a:latin typeface="Candara" panose="020E0502030303020204" pitchFamily="34" charset="0"/>
              </a:rPr>
              <a:t>Revelation 2:10</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Effect transition="in" filter="fade">
                                      <p:cBhvr>
                                        <p:cTn id="44" dur="750"/>
                                        <p:tgtEl>
                                          <p:spTgt spid="7">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38766F-4A4C-4A97-A586-D473DB738966}">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71af3243-3dd4-4a8d-8c0d-dd76da1f02a5"/>
    <ds:schemaRef ds:uri="http://www.w3.org/XML/1998/namespace"/>
  </ds:schemaRefs>
</ds:datastoreItem>
</file>

<file path=customXml/itemProps2.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9D4EA3-187B-4130-8E4D-A4F81F9678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Madison design</Template>
  <TotalTime>1398</TotalTime>
  <Words>1415</Words>
  <Application>Microsoft Office PowerPoint</Application>
  <PresentationFormat>Widescreen</PresentationFormat>
  <Paragraphs>72</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Candara</vt:lpstr>
      <vt:lpstr>MS Shell Dlg 2</vt:lpstr>
      <vt:lpstr>Wingdings</vt:lpstr>
      <vt:lpstr>Wingdings 3</vt:lpstr>
      <vt:lpstr>Madison</vt:lpstr>
      <vt:lpstr>Sin - Its Progressive Nature</vt:lpstr>
      <vt:lpstr>INTRODUCTION</vt:lpstr>
      <vt:lpstr>INTRODUCTION</vt:lpstr>
      <vt:lpstr>“What shall we do?” - Acts 2:38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Deceived By Sin</dc:title>
  <dc:creator>Tommy McClure</dc:creator>
  <cp:lastModifiedBy>Tommy McClure</cp:lastModifiedBy>
  <cp:revision>15</cp:revision>
  <cp:lastPrinted>2022-01-10T00:25:48Z</cp:lastPrinted>
  <dcterms:created xsi:type="dcterms:W3CDTF">2021-12-15T21:16:51Z</dcterms:created>
  <dcterms:modified xsi:type="dcterms:W3CDTF">2022-01-10T03:39:31Z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