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52" r:id="rId1"/>
  </p:sldMasterIdLst>
  <p:notesMasterIdLst>
    <p:notesMasterId r:id="rId16"/>
  </p:notesMasterIdLst>
  <p:handoutMasterIdLst>
    <p:handoutMasterId r:id="rId17"/>
  </p:handoutMasterIdLst>
  <p:sldIdLst>
    <p:sldId id="256" r:id="rId2"/>
    <p:sldId id="274" r:id="rId3"/>
    <p:sldId id="329" r:id="rId4"/>
    <p:sldId id="269" r:id="rId5"/>
    <p:sldId id="324" r:id="rId6"/>
    <p:sldId id="258" r:id="rId7"/>
    <p:sldId id="325" r:id="rId8"/>
    <p:sldId id="326" r:id="rId9"/>
    <p:sldId id="328" r:id="rId10"/>
    <p:sldId id="327" r:id="rId11"/>
    <p:sldId id="322" r:id="rId12"/>
    <p:sldId id="321" r:id="rId13"/>
    <p:sldId id="330" r:id="rId14"/>
    <p:sldId id="308" r:id="rId15"/>
  </p:sldIdLst>
  <p:sldSz cx="12192000" cy="6858000"/>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9D9D"/>
    <a:srgbClr val="E71303"/>
    <a:srgbClr val="E51A05"/>
    <a:srgbClr val="B1E4FD"/>
    <a:srgbClr val="00CC66"/>
    <a:srgbClr val="CC6600"/>
    <a:srgbClr val="996633"/>
    <a:srgbClr val="990000"/>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E08DC87-40A5-4D08-9051-6A6A0FCECDDB}" v="171" dt="2021-12-05T16:08:03.97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892" autoAdjust="0"/>
    <p:restoredTop sz="64706" autoAdjust="0"/>
  </p:normalViewPr>
  <p:slideViewPr>
    <p:cSldViewPr>
      <p:cViewPr varScale="1">
        <p:scale>
          <a:sx n="69" d="100"/>
          <a:sy n="69" d="100"/>
        </p:scale>
        <p:origin x="1392" y="66"/>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78" d="100"/>
          <a:sy n="78" d="100"/>
        </p:scale>
        <p:origin x="3936"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3E08DC87-40A5-4D08-9051-6A6A0FCECDDB}"/>
    <pc:docChg chg="undo custSel modSld">
      <pc:chgData name="Tommy McClure" userId="5f57beb918c8a44c" providerId="LiveId" clId="{3E08DC87-40A5-4D08-9051-6A6A0FCECDDB}" dt="2021-12-05T20:38:06.701" v="1187" actId="20577"/>
      <pc:docMkLst>
        <pc:docMk/>
      </pc:docMkLst>
      <pc:sldChg chg="modSp mod modNotes modNotesTx">
        <pc:chgData name="Tommy McClure" userId="5f57beb918c8a44c" providerId="LiveId" clId="{3E08DC87-40A5-4D08-9051-6A6A0FCECDDB}" dt="2021-12-05T20:37:22.093" v="1184" actId="6549"/>
        <pc:sldMkLst>
          <pc:docMk/>
          <pc:sldMk cId="0" sldId="258"/>
        </pc:sldMkLst>
        <pc:spChg chg="mod">
          <ac:chgData name="Tommy McClure" userId="5f57beb918c8a44c" providerId="LiveId" clId="{3E08DC87-40A5-4D08-9051-6A6A0FCECDDB}" dt="2021-12-04T18:20:15.699" v="994" actId="114"/>
          <ac:spMkLst>
            <pc:docMk/>
            <pc:sldMk cId="0" sldId="258"/>
            <ac:spMk id="2" creationId="{61C2509A-CCA1-46F3-B1C6-919718F09ED3}"/>
          </ac:spMkLst>
        </pc:spChg>
      </pc:sldChg>
      <pc:sldChg chg="modSp modNotesTx">
        <pc:chgData name="Tommy McClure" userId="5f57beb918c8a44c" providerId="LiveId" clId="{3E08DC87-40A5-4D08-9051-6A6A0FCECDDB}" dt="2021-12-05T20:36:41.219" v="1179" actId="6549"/>
        <pc:sldMkLst>
          <pc:docMk/>
          <pc:sldMk cId="0" sldId="269"/>
        </pc:sldMkLst>
        <pc:spChg chg="mod">
          <ac:chgData name="Tommy McClure" userId="5f57beb918c8a44c" providerId="LiveId" clId="{3E08DC87-40A5-4D08-9051-6A6A0FCECDDB}" dt="2021-12-04T02:59:23.315" v="13" actId="20577"/>
          <ac:spMkLst>
            <pc:docMk/>
            <pc:sldMk cId="0" sldId="269"/>
            <ac:spMk id="3" creationId="{A9BBF591-7A6C-4BF1-98C8-0BEBC472D773}"/>
          </ac:spMkLst>
        </pc:spChg>
      </pc:sldChg>
      <pc:sldChg chg="addSp delSp modSp mod delAnim modAnim">
        <pc:chgData name="Tommy McClure" userId="5f57beb918c8a44c" providerId="LiveId" clId="{3E08DC87-40A5-4D08-9051-6A6A0FCECDDB}" dt="2021-12-04T18:18:12.620" v="993" actId="166"/>
        <pc:sldMkLst>
          <pc:docMk/>
          <pc:sldMk cId="2477224894" sldId="274"/>
        </pc:sldMkLst>
        <pc:spChg chg="ord">
          <ac:chgData name="Tommy McClure" userId="5f57beb918c8a44c" providerId="LiveId" clId="{3E08DC87-40A5-4D08-9051-6A6A0FCECDDB}" dt="2021-12-04T18:18:12.620" v="993" actId="166"/>
          <ac:spMkLst>
            <pc:docMk/>
            <pc:sldMk cId="2477224894" sldId="274"/>
            <ac:spMk id="3" creationId="{8CFF7639-1A41-44FD-9BC5-3ADFF10B4EF1}"/>
          </ac:spMkLst>
        </pc:spChg>
        <pc:spChg chg="mod">
          <ac:chgData name="Tommy McClure" userId="5f57beb918c8a44c" providerId="LiveId" clId="{3E08DC87-40A5-4D08-9051-6A6A0FCECDDB}" dt="2021-12-04T18:17:59.885" v="992" actId="14100"/>
          <ac:spMkLst>
            <pc:docMk/>
            <pc:sldMk cId="2477224894" sldId="274"/>
            <ac:spMk id="5" creationId="{1514B087-38B7-42B4-BCB9-DD096C974CFC}"/>
          </ac:spMkLst>
        </pc:spChg>
        <pc:spChg chg="add del mod">
          <ac:chgData name="Tommy McClure" userId="5f57beb918c8a44c" providerId="LiveId" clId="{3E08DC87-40A5-4D08-9051-6A6A0FCECDDB}" dt="2021-12-04T18:15:58.430" v="957" actId="21"/>
          <ac:spMkLst>
            <pc:docMk/>
            <pc:sldMk cId="2477224894" sldId="274"/>
            <ac:spMk id="6" creationId="{A3B4DAC1-8ECE-42E5-8B95-DEC1374FDAA0}"/>
          </ac:spMkLst>
        </pc:spChg>
        <pc:spChg chg="add del mod">
          <ac:chgData name="Tommy McClure" userId="5f57beb918c8a44c" providerId="LiveId" clId="{3E08DC87-40A5-4D08-9051-6A6A0FCECDDB}" dt="2021-12-04T18:17:37.710" v="987" actId="21"/>
          <ac:spMkLst>
            <pc:docMk/>
            <pc:sldMk cId="2477224894" sldId="274"/>
            <ac:spMk id="7" creationId="{1A7A3276-CF81-4320-A53D-165B90BD4FDC}"/>
          </ac:spMkLst>
        </pc:spChg>
      </pc:sldChg>
      <pc:sldChg chg="addSp delSp modSp mod delAnim modAnim modNotes modNotesTx">
        <pc:chgData name="Tommy McClure" userId="5f57beb918c8a44c" providerId="LiveId" clId="{3E08DC87-40A5-4D08-9051-6A6A0FCECDDB}" dt="2021-12-05T20:38:06.701" v="1187" actId="20577"/>
        <pc:sldMkLst>
          <pc:docMk/>
          <pc:sldMk cId="3602475997" sldId="321"/>
        </pc:sldMkLst>
        <pc:spChg chg="mod">
          <ac:chgData name="Tommy McClure" userId="5f57beb918c8a44c" providerId="LiveId" clId="{3E08DC87-40A5-4D08-9051-6A6A0FCECDDB}" dt="2021-12-04T17:12:12.432" v="65" actId="20577"/>
          <ac:spMkLst>
            <pc:docMk/>
            <pc:sldMk cId="3602475997" sldId="321"/>
            <ac:spMk id="2" creationId="{8C5DB63E-AFE8-4731-A000-7D3BFF39B964}"/>
          </ac:spMkLst>
        </pc:spChg>
        <pc:spChg chg="mod ord">
          <ac:chgData name="Tommy McClure" userId="5f57beb918c8a44c" providerId="LiveId" clId="{3E08DC87-40A5-4D08-9051-6A6A0FCECDDB}" dt="2021-12-04T17:20:17.699" v="158" actId="20577"/>
          <ac:spMkLst>
            <pc:docMk/>
            <pc:sldMk cId="3602475997" sldId="321"/>
            <ac:spMk id="3" creationId="{8CFF7639-1A41-44FD-9BC5-3ADFF10B4EF1}"/>
          </ac:spMkLst>
        </pc:spChg>
        <pc:spChg chg="del">
          <ac:chgData name="Tommy McClure" userId="5f57beb918c8a44c" providerId="LiveId" clId="{3E08DC87-40A5-4D08-9051-6A6A0FCECDDB}" dt="2021-12-04T17:15:07.877" v="73" actId="21"/>
          <ac:spMkLst>
            <pc:docMk/>
            <pc:sldMk cId="3602475997" sldId="321"/>
            <ac:spMk id="5" creationId="{1514B087-38B7-42B4-BCB9-DD096C974CFC}"/>
          </ac:spMkLst>
        </pc:spChg>
        <pc:spChg chg="del mod">
          <ac:chgData name="Tommy McClure" userId="5f57beb918c8a44c" providerId="LiveId" clId="{3E08DC87-40A5-4D08-9051-6A6A0FCECDDB}" dt="2021-12-04T17:16:04.276" v="109" actId="478"/>
          <ac:spMkLst>
            <pc:docMk/>
            <pc:sldMk cId="3602475997" sldId="321"/>
            <ac:spMk id="6" creationId="{BE84D327-9B77-49F4-8D9B-1F1735ED3FB1}"/>
          </ac:spMkLst>
        </pc:spChg>
        <pc:spChg chg="add mod">
          <ac:chgData name="Tommy McClure" userId="5f57beb918c8a44c" providerId="LiveId" clId="{3E08DC87-40A5-4D08-9051-6A6A0FCECDDB}" dt="2021-12-04T17:19:17.834" v="151" actId="2085"/>
          <ac:spMkLst>
            <pc:docMk/>
            <pc:sldMk cId="3602475997" sldId="321"/>
            <ac:spMk id="7" creationId="{DB1AF4EA-F1F5-4CFE-9369-424AFE2F9ED0}"/>
          </ac:spMkLst>
        </pc:spChg>
      </pc:sldChg>
      <pc:sldChg chg="addSp delSp modSp mod modAnim modNotesTx">
        <pc:chgData name="Tommy McClure" userId="5f57beb918c8a44c" providerId="LiveId" clId="{3E08DC87-40A5-4D08-9051-6A6A0FCECDDB}" dt="2021-12-04T17:34:12.702" v="377" actId="114"/>
        <pc:sldMkLst>
          <pc:docMk/>
          <pc:sldMk cId="4147738546" sldId="322"/>
        </pc:sldMkLst>
        <pc:spChg chg="add mod">
          <ac:chgData name="Tommy McClure" userId="5f57beb918c8a44c" providerId="LiveId" clId="{3E08DC87-40A5-4D08-9051-6A6A0FCECDDB}" dt="2021-12-04T17:29:39.265" v="330" actId="5793"/>
          <ac:spMkLst>
            <pc:docMk/>
            <pc:sldMk cId="4147738546" sldId="322"/>
            <ac:spMk id="2" creationId="{72DB547A-D9E4-44CF-90E5-502EB39DC65B}"/>
          </ac:spMkLst>
        </pc:spChg>
        <pc:spChg chg="mod">
          <ac:chgData name="Tommy McClure" userId="5f57beb918c8a44c" providerId="LiveId" clId="{3E08DC87-40A5-4D08-9051-6A6A0FCECDDB}" dt="2021-12-04T17:34:12.702" v="377" actId="114"/>
          <ac:spMkLst>
            <pc:docMk/>
            <pc:sldMk cId="4147738546" sldId="322"/>
            <ac:spMk id="3" creationId="{66BDE40B-FDA8-4833-A616-ACF3DEDED7DE}"/>
          </ac:spMkLst>
        </pc:spChg>
        <pc:spChg chg="add mod">
          <ac:chgData name="Tommy McClure" userId="5f57beb918c8a44c" providerId="LiveId" clId="{3E08DC87-40A5-4D08-9051-6A6A0FCECDDB}" dt="2021-12-04T17:32:15.752" v="355" actId="208"/>
          <ac:spMkLst>
            <pc:docMk/>
            <pc:sldMk cId="4147738546" sldId="322"/>
            <ac:spMk id="5" creationId="{219FF024-9A31-4FC5-91CD-E7449A0B79FA}"/>
          </ac:spMkLst>
        </pc:spChg>
        <pc:spChg chg="del mod">
          <ac:chgData name="Tommy McClure" userId="5f57beb918c8a44c" providerId="LiveId" clId="{3E08DC87-40A5-4D08-9051-6A6A0FCECDDB}" dt="2021-12-04T17:27:02.724" v="307" actId="21"/>
          <ac:spMkLst>
            <pc:docMk/>
            <pc:sldMk cId="4147738546" sldId="322"/>
            <ac:spMk id="6" creationId="{CEA88A91-0154-4A45-9D12-78D5F6B141B3}"/>
          </ac:spMkLst>
        </pc:spChg>
        <pc:spChg chg="del">
          <ac:chgData name="Tommy McClure" userId="5f57beb918c8a44c" providerId="LiveId" clId="{3E08DC87-40A5-4D08-9051-6A6A0FCECDDB}" dt="2021-12-04T17:26:33.940" v="299" actId="478"/>
          <ac:spMkLst>
            <pc:docMk/>
            <pc:sldMk cId="4147738546" sldId="322"/>
            <ac:spMk id="7" creationId="{05BF2ED4-5796-44A8-A56E-7ED1142BAC48}"/>
          </ac:spMkLst>
        </pc:spChg>
        <pc:spChg chg="add del mod">
          <ac:chgData name="Tommy McClure" userId="5f57beb918c8a44c" providerId="LiveId" clId="{3E08DC87-40A5-4D08-9051-6A6A0FCECDDB}" dt="2021-12-04T17:25:19.460" v="249" actId="478"/>
          <ac:spMkLst>
            <pc:docMk/>
            <pc:sldMk cId="4147738546" sldId="322"/>
            <ac:spMk id="8" creationId="{B72649D1-F8DB-40F5-B166-560928F1FF86}"/>
          </ac:spMkLst>
        </pc:spChg>
        <pc:spChg chg="mod">
          <ac:chgData name="Tommy McClure" userId="5f57beb918c8a44c" providerId="LiveId" clId="{3E08DC87-40A5-4D08-9051-6A6A0FCECDDB}" dt="2021-12-04T17:28:16.235" v="319" actId="1076"/>
          <ac:spMkLst>
            <pc:docMk/>
            <pc:sldMk cId="4147738546" sldId="322"/>
            <ac:spMk id="9" creationId="{682F91ED-4E79-4904-BF8A-B7003F56065F}"/>
          </ac:spMkLst>
        </pc:spChg>
      </pc:sldChg>
      <pc:sldChg chg="modSp modNotesTx">
        <pc:chgData name="Tommy McClure" userId="5f57beb918c8a44c" providerId="LiveId" clId="{3E08DC87-40A5-4D08-9051-6A6A0FCECDDB}" dt="2021-12-05T20:36:50.625" v="1180" actId="6549"/>
        <pc:sldMkLst>
          <pc:docMk/>
          <pc:sldMk cId="2458577598" sldId="324"/>
        </pc:sldMkLst>
        <pc:spChg chg="mod">
          <ac:chgData name="Tommy McClure" userId="5f57beb918c8a44c" providerId="LiveId" clId="{3E08DC87-40A5-4D08-9051-6A6A0FCECDDB}" dt="2021-12-04T17:29:17.323" v="326" actId="207"/>
          <ac:spMkLst>
            <pc:docMk/>
            <pc:sldMk cId="2458577598" sldId="324"/>
            <ac:spMk id="3" creationId="{A9BBF591-7A6C-4BF1-98C8-0BEBC472D773}"/>
          </ac:spMkLst>
        </pc:spChg>
      </pc:sldChg>
      <pc:sldChg chg="modSp mod modAnim modNotesTx">
        <pc:chgData name="Tommy McClure" userId="5f57beb918c8a44c" providerId="LiveId" clId="{3E08DC87-40A5-4D08-9051-6A6A0FCECDDB}" dt="2021-12-05T20:37:39.686" v="1185" actId="6549"/>
        <pc:sldMkLst>
          <pc:docMk/>
          <pc:sldMk cId="3080562861" sldId="325"/>
        </pc:sldMkLst>
        <pc:spChg chg="mod">
          <ac:chgData name="Tommy McClure" userId="5f57beb918c8a44c" providerId="LiveId" clId="{3E08DC87-40A5-4D08-9051-6A6A0FCECDDB}" dt="2021-12-04T17:35:00.232" v="392" actId="114"/>
          <ac:spMkLst>
            <pc:docMk/>
            <pc:sldMk cId="3080562861" sldId="325"/>
            <ac:spMk id="2" creationId="{61C2509A-CCA1-46F3-B1C6-919718F09ED3}"/>
          </ac:spMkLst>
        </pc:spChg>
        <pc:spChg chg="mod">
          <ac:chgData name="Tommy McClure" userId="5f57beb918c8a44c" providerId="LiveId" clId="{3E08DC87-40A5-4D08-9051-6A6A0FCECDDB}" dt="2021-12-04T17:46:12.105" v="718" actId="20577"/>
          <ac:spMkLst>
            <pc:docMk/>
            <pc:sldMk cId="3080562861" sldId="325"/>
            <ac:spMk id="3" creationId="{66BDE40B-FDA8-4833-A616-ACF3DEDED7DE}"/>
          </ac:spMkLst>
        </pc:spChg>
      </pc:sldChg>
      <pc:sldChg chg="modSp mod modNotesTx">
        <pc:chgData name="Tommy McClure" userId="5f57beb918c8a44c" providerId="LiveId" clId="{3E08DC87-40A5-4D08-9051-6A6A0FCECDDB}" dt="2021-12-05T20:37:46.733" v="1186" actId="20577"/>
        <pc:sldMkLst>
          <pc:docMk/>
          <pc:sldMk cId="3197330671" sldId="326"/>
        </pc:sldMkLst>
        <pc:spChg chg="mod">
          <ac:chgData name="Tommy McClure" userId="5f57beb918c8a44c" providerId="LiveId" clId="{3E08DC87-40A5-4D08-9051-6A6A0FCECDDB}" dt="2021-12-04T17:34:53.520" v="391" actId="114"/>
          <ac:spMkLst>
            <pc:docMk/>
            <pc:sldMk cId="3197330671" sldId="326"/>
            <ac:spMk id="2" creationId="{61C2509A-CCA1-46F3-B1C6-919718F09ED3}"/>
          </ac:spMkLst>
        </pc:spChg>
      </pc:sldChg>
      <pc:sldChg chg="modSp mod">
        <pc:chgData name="Tommy McClure" userId="5f57beb918c8a44c" providerId="LiveId" clId="{3E08DC87-40A5-4D08-9051-6A6A0FCECDDB}" dt="2021-12-04T17:34:19.177" v="378" actId="114"/>
        <pc:sldMkLst>
          <pc:docMk/>
          <pc:sldMk cId="3540274043" sldId="327"/>
        </pc:sldMkLst>
        <pc:spChg chg="mod">
          <ac:chgData name="Tommy McClure" userId="5f57beb918c8a44c" providerId="LiveId" clId="{3E08DC87-40A5-4D08-9051-6A6A0FCECDDB}" dt="2021-12-04T17:34:19.177" v="378" actId="114"/>
          <ac:spMkLst>
            <pc:docMk/>
            <pc:sldMk cId="3540274043" sldId="327"/>
            <ac:spMk id="2" creationId="{61C2509A-CCA1-46F3-B1C6-919718F09ED3}"/>
          </ac:spMkLst>
        </pc:spChg>
      </pc:sldChg>
      <pc:sldChg chg="modSp mod modNotes">
        <pc:chgData name="Tommy McClure" userId="5f57beb918c8a44c" providerId="LiveId" clId="{3E08DC87-40A5-4D08-9051-6A6A0FCECDDB}" dt="2021-12-04T18:11:33.781" v="944" actId="14100"/>
        <pc:sldMkLst>
          <pc:docMk/>
          <pc:sldMk cId="3039271513" sldId="328"/>
        </pc:sldMkLst>
        <pc:spChg chg="mod">
          <ac:chgData name="Tommy McClure" userId="5f57beb918c8a44c" providerId="LiveId" clId="{3E08DC87-40A5-4D08-9051-6A6A0FCECDDB}" dt="2021-12-04T17:34:46.771" v="390" actId="20577"/>
          <ac:spMkLst>
            <pc:docMk/>
            <pc:sldMk cId="3039271513" sldId="328"/>
            <ac:spMk id="2" creationId="{61C2509A-CCA1-46F3-B1C6-919718F09ED3}"/>
          </ac:spMkLst>
        </pc:spChg>
      </pc:sldChg>
      <pc:sldChg chg="modSp mod modAnim">
        <pc:chgData name="Tommy McClure" userId="5f57beb918c8a44c" providerId="LiveId" clId="{3E08DC87-40A5-4D08-9051-6A6A0FCECDDB}" dt="2021-12-04T21:04:31.012" v="1048" actId="14100"/>
        <pc:sldMkLst>
          <pc:docMk/>
          <pc:sldMk cId="340883013" sldId="329"/>
        </pc:sldMkLst>
        <pc:spChg chg="mod">
          <ac:chgData name="Tommy McClure" userId="5f57beb918c8a44c" providerId="LiveId" clId="{3E08DC87-40A5-4D08-9051-6A6A0FCECDDB}" dt="2021-12-04T21:04:31.012" v="1048" actId="14100"/>
          <ac:spMkLst>
            <pc:docMk/>
            <pc:sldMk cId="340883013" sldId="329"/>
            <ac:spMk id="3" creationId="{A9BBF591-7A6C-4BF1-98C8-0BEBC472D773}"/>
          </ac:spMkLst>
        </pc:spChg>
      </pc:sldChg>
      <pc:sldChg chg="delSp modSp mod delAnim modNotes">
        <pc:chgData name="Tommy McClure" userId="5f57beb918c8a44c" providerId="LiveId" clId="{3E08DC87-40A5-4D08-9051-6A6A0FCECDDB}" dt="2021-12-05T16:11:18.064" v="1178" actId="27636"/>
        <pc:sldMkLst>
          <pc:docMk/>
          <pc:sldMk cId="3876264872" sldId="330"/>
        </pc:sldMkLst>
        <pc:spChg chg="mod">
          <ac:chgData name="Tommy McClure" userId="5f57beb918c8a44c" providerId="LiveId" clId="{3E08DC87-40A5-4D08-9051-6A6A0FCECDDB}" dt="2021-12-05T16:08:15.713" v="1169" actId="20577"/>
          <ac:spMkLst>
            <pc:docMk/>
            <pc:sldMk cId="3876264872" sldId="330"/>
            <ac:spMk id="2" creationId="{8C5DB63E-AFE8-4731-A000-7D3BFF39B964}"/>
          </ac:spMkLst>
        </pc:spChg>
        <pc:spChg chg="mod ord">
          <ac:chgData name="Tommy McClure" userId="5f57beb918c8a44c" providerId="LiveId" clId="{3E08DC87-40A5-4D08-9051-6A6A0FCECDDB}" dt="2021-12-05T16:09:20.696" v="1174"/>
          <ac:spMkLst>
            <pc:docMk/>
            <pc:sldMk cId="3876264872" sldId="330"/>
            <ac:spMk id="3" creationId="{8CFF7639-1A41-44FD-9BC5-3ADFF10B4EF1}"/>
          </ac:spMkLst>
        </pc:spChg>
        <pc:spChg chg="del mod">
          <ac:chgData name="Tommy McClure" userId="5f57beb918c8a44c" providerId="LiveId" clId="{3E08DC87-40A5-4D08-9051-6A6A0FCECDDB}" dt="2021-12-05T16:09:33.539" v="1176" actId="478"/>
          <ac:spMkLst>
            <pc:docMk/>
            <pc:sldMk cId="3876264872" sldId="330"/>
            <ac:spMk id="7" creationId="{DB1AF4EA-F1F5-4CFE-9369-424AFE2F9ED0}"/>
          </ac:spMkLst>
        </pc:spChg>
      </pc:sldChg>
    </pc:docChg>
  </pc:docChgLst>
  <pc:docChgLst>
    <pc:chgData name="Tommy McClure" userId="5f57beb918c8a44c" providerId="LiveId" clId="{B1D622A3-8EC0-4F7E-A700-6CDCBE01970D}"/>
    <pc:docChg chg="undo custSel modSld">
      <pc:chgData name="Tommy McClure" userId="5f57beb918c8a44c" providerId="LiveId" clId="{B1D622A3-8EC0-4F7E-A700-6CDCBE01970D}" dt="2021-12-03T23:16:30.357" v="2182" actId="20577"/>
      <pc:docMkLst>
        <pc:docMk/>
      </pc:docMkLst>
      <pc:sldChg chg="modNotes">
        <pc:chgData name="Tommy McClure" userId="5f57beb918c8a44c" providerId="LiveId" clId="{B1D622A3-8EC0-4F7E-A700-6CDCBE01970D}" dt="2021-12-03T01:45:23.321" v="2151" actId="207"/>
        <pc:sldMkLst>
          <pc:docMk/>
          <pc:sldMk cId="0" sldId="258"/>
        </pc:sldMkLst>
      </pc:sldChg>
      <pc:sldChg chg="addSp delSp modSp mod modAnim">
        <pc:chgData name="Tommy McClure" userId="5f57beb918c8a44c" providerId="LiveId" clId="{B1D622A3-8EC0-4F7E-A700-6CDCBE01970D}" dt="2021-12-03T00:14:51.515" v="2096" actId="1037"/>
        <pc:sldMkLst>
          <pc:docMk/>
          <pc:sldMk cId="3602475997" sldId="321"/>
        </pc:sldMkLst>
        <pc:spChg chg="mod">
          <ac:chgData name="Tommy McClure" userId="5f57beb918c8a44c" providerId="LiveId" clId="{B1D622A3-8EC0-4F7E-A700-6CDCBE01970D}" dt="2021-12-03T00:08:35.995" v="1981" actId="20577"/>
          <ac:spMkLst>
            <pc:docMk/>
            <pc:sldMk cId="3602475997" sldId="321"/>
            <ac:spMk id="2" creationId="{8C5DB63E-AFE8-4731-A000-7D3BFF39B964}"/>
          </ac:spMkLst>
        </pc:spChg>
        <pc:spChg chg="mod ord">
          <ac:chgData name="Tommy McClure" userId="5f57beb918c8a44c" providerId="LiveId" clId="{B1D622A3-8EC0-4F7E-A700-6CDCBE01970D}" dt="2021-12-03T00:12:28.999" v="2047" actId="166"/>
          <ac:spMkLst>
            <pc:docMk/>
            <pc:sldMk cId="3602475997" sldId="321"/>
            <ac:spMk id="3" creationId="{8CFF7639-1A41-44FD-9BC5-3ADFF10B4EF1}"/>
          </ac:spMkLst>
        </pc:spChg>
        <pc:spChg chg="mod">
          <ac:chgData name="Tommy McClure" userId="5f57beb918c8a44c" providerId="LiveId" clId="{B1D622A3-8EC0-4F7E-A700-6CDCBE01970D}" dt="2021-12-03T00:11:50.870" v="2043" actId="1035"/>
          <ac:spMkLst>
            <pc:docMk/>
            <pc:sldMk cId="3602475997" sldId="321"/>
            <ac:spMk id="5" creationId="{1514B087-38B7-42B4-BCB9-DD096C974CFC}"/>
          </ac:spMkLst>
        </pc:spChg>
        <pc:spChg chg="add mod">
          <ac:chgData name="Tommy McClure" userId="5f57beb918c8a44c" providerId="LiveId" clId="{B1D622A3-8EC0-4F7E-A700-6CDCBE01970D}" dt="2021-12-03T00:11:47.855" v="2042" actId="14100"/>
          <ac:spMkLst>
            <pc:docMk/>
            <pc:sldMk cId="3602475997" sldId="321"/>
            <ac:spMk id="6" creationId="{BE84D327-9B77-49F4-8D9B-1F1735ED3FB1}"/>
          </ac:spMkLst>
        </pc:spChg>
        <pc:spChg chg="add del mod">
          <ac:chgData name="Tommy McClure" userId="5f57beb918c8a44c" providerId="LiveId" clId="{B1D622A3-8EC0-4F7E-A700-6CDCBE01970D}" dt="2021-12-03T00:13:49.179" v="2062"/>
          <ac:spMkLst>
            <pc:docMk/>
            <pc:sldMk cId="3602475997" sldId="321"/>
            <ac:spMk id="7" creationId="{6D3ECCC9-C353-42D7-98F9-DBE8E748934B}"/>
          </ac:spMkLst>
        </pc:spChg>
        <pc:spChg chg="add del mod">
          <ac:chgData name="Tommy McClure" userId="5f57beb918c8a44c" providerId="LiveId" clId="{B1D622A3-8EC0-4F7E-A700-6CDCBE01970D}" dt="2021-12-03T00:14:02.524" v="2064"/>
          <ac:spMkLst>
            <pc:docMk/>
            <pc:sldMk cId="3602475997" sldId="321"/>
            <ac:spMk id="8" creationId="{14413AFA-12C3-4C89-90D0-63F7597E1F93}"/>
          </ac:spMkLst>
        </pc:spChg>
        <pc:spChg chg="add mod">
          <ac:chgData name="Tommy McClure" userId="5f57beb918c8a44c" providerId="LiveId" clId="{B1D622A3-8EC0-4F7E-A700-6CDCBE01970D}" dt="2021-12-03T00:14:51.515" v="2096" actId="1037"/>
          <ac:spMkLst>
            <pc:docMk/>
            <pc:sldMk cId="3602475997" sldId="321"/>
            <ac:spMk id="9" creationId="{8CF467CD-71E9-4155-A5D2-148AA6FEB058}"/>
          </ac:spMkLst>
        </pc:spChg>
      </pc:sldChg>
      <pc:sldChg chg="addSp delSp modSp mod">
        <pc:chgData name="Tommy McClure" userId="5f57beb918c8a44c" providerId="LiveId" clId="{B1D622A3-8EC0-4F7E-A700-6CDCBE01970D}" dt="2021-12-03T00:16:32.074" v="2112" actId="20577"/>
        <pc:sldMkLst>
          <pc:docMk/>
          <pc:sldMk cId="4147738546" sldId="322"/>
        </pc:sldMkLst>
        <pc:spChg chg="add del mod">
          <ac:chgData name="Tommy McClure" userId="5f57beb918c8a44c" providerId="LiveId" clId="{B1D622A3-8EC0-4F7E-A700-6CDCBE01970D}" dt="2021-12-03T00:08:15.129" v="1945"/>
          <ac:spMkLst>
            <pc:docMk/>
            <pc:sldMk cId="4147738546" sldId="322"/>
            <ac:spMk id="2" creationId="{B38480F6-9E46-4135-BC41-00B52E1F7277}"/>
          </ac:spMkLst>
        </pc:spChg>
        <pc:spChg chg="mod">
          <ac:chgData name="Tommy McClure" userId="5f57beb918c8a44c" providerId="LiveId" clId="{B1D622A3-8EC0-4F7E-A700-6CDCBE01970D}" dt="2021-12-03T00:16:32.074" v="2112" actId="20577"/>
          <ac:spMkLst>
            <pc:docMk/>
            <pc:sldMk cId="4147738546" sldId="322"/>
            <ac:spMk id="3" creationId="{66BDE40B-FDA8-4833-A616-ACF3DEDED7DE}"/>
          </ac:spMkLst>
        </pc:spChg>
        <pc:spChg chg="add mod">
          <ac:chgData name="Tommy McClure" userId="5f57beb918c8a44c" providerId="LiveId" clId="{B1D622A3-8EC0-4F7E-A700-6CDCBE01970D}" dt="2021-12-03T00:14:22.511" v="2065" actId="571"/>
          <ac:spMkLst>
            <pc:docMk/>
            <pc:sldMk cId="4147738546" sldId="322"/>
            <ac:spMk id="8" creationId="{D1A35EB9-2B1F-4F31-98BE-30DF4550CB8A}"/>
          </ac:spMkLst>
        </pc:spChg>
        <pc:spChg chg="mod">
          <ac:chgData name="Tommy McClure" userId="5f57beb918c8a44c" providerId="LiveId" clId="{B1D622A3-8EC0-4F7E-A700-6CDCBE01970D}" dt="2021-12-03T00:13:27.113" v="2059" actId="20577"/>
          <ac:spMkLst>
            <pc:docMk/>
            <pc:sldMk cId="4147738546" sldId="322"/>
            <ac:spMk id="9" creationId="{682F91ED-4E79-4904-BF8A-B7003F56065F}"/>
          </ac:spMkLst>
        </pc:spChg>
      </pc:sldChg>
      <pc:sldChg chg="modNotes">
        <pc:chgData name="Tommy McClure" userId="5f57beb918c8a44c" providerId="LiveId" clId="{B1D622A3-8EC0-4F7E-A700-6CDCBE01970D}" dt="2021-12-03T01:45:38.729" v="2153" actId="255"/>
        <pc:sldMkLst>
          <pc:docMk/>
          <pc:sldMk cId="3080562861" sldId="325"/>
        </pc:sldMkLst>
      </pc:sldChg>
      <pc:sldChg chg="modNotes">
        <pc:chgData name="Tommy McClure" userId="5f57beb918c8a44c" providerId="LiveId" clId="{B1D622A3-8EC0-4F7E-A700-6CDCBE01970D}" dt="2021-12-03T01:45:49.173" v="2154" actId="255"/>
        <pc:sldMkLst>
          <pc:docMk/>
          <pc:sldMk cId="3197330671" sldId="326"/>
        </pc:sldMkLst>
      </pc:sldChg>
      <pc:sldChg chg="modSp mod modAnim modNotesTx">
        <pc:chgData name="Tommy McClure" userId="5f57beb918c8a44c" providerId="LiveId" clId="{B1D622A3-8EC0-4F7E-A700-6CDCBE01970D}" dt="2021-12-03T01:43:51.559" v="2148" actId="20577"/>
        <pc:sldMkLst>
          <pc:docMk/>
          <pc:sldMk cId="3540274043" sldId="327"/>
        </pc:sldMkLst>
        <pc:spChg chg="mod">
          <ac:chgData name="Tommy McClure" userId="5f57beb918c8a44c" providerId="LiveId" clId="{B1D622A3-8EC0-4F7E-A700-6CDCBE01970D}" dt="2021-12-03T01:43:51.559" v="2148" actId="20577"/>
          <ac:spMkLst>
            <pc:docMk/>
            <pc:sldMk cId="3540274043" sldId="327"/>
            <ac:spMk id="3" creationId="{66BDE40B-FDA8-4833-A616-ACF3DEDED7DE}"/>
          </ac:spMkLst>
        </pc:spChg>
      </pc:sldChg>
      <pc:sldChg chg="modSp mod modAnim modNotes modNotesTx">
        <pc:chgData name="Tommy McClure" userId="5f57beb918c8a44c" providerId="LiveId" clId="{B1D622A3-8EC0-4F7E-A700-6CDCBE01970D}" dt="2021-12-03T01:47:28.924" v="2181" actId="1076"/>
        <pc:sldMkLst>
          <pc:docMk/>
          <pc:sldMk cId="3039271513" sldId="328"/>
        </pc:sldMkLst>
        <pc:spChg chg="mod">
          <ac:chgData name="Tommy McClure" userId="5f57beb918c8a44c" providerId="LiveId" clId="{B1D622A3-8EC0-4F7E-A700-6CDCBE01970D}" dt="2021-12-02T23:47:02.805" v="1168" actId="114"/>
          <ac:spMkLst>
            <pc:docMk/>
            <pc:sldMk cId="3039271513" sldId="328"/>
            <ac:spMk id="2" creationId="{61C2509A-CCA1-46F3-B1C6-919718F09ED3}"/>
          </ac:spMkLst>
        </pc:spChg>
        <pc:spChg chg="mod">
          <ac:chgData name="Tommy McClure" userId="5f57beb918c8a44c" providerId="LiveId" clId="{B1D622A3-8EC0-4F7E-A700-6CDCBE01970D}" dt="2021-12-02T23:47:17.859" v="1172" actId="114"/>
          <ac:spMkLst>
            <pc:docMk/>
            <pc:sldMk cId="3039271513" sldId="328"/>
            <ac:spMk id="3" creationId="{66BDE40B-FDA8-4833-A616-ACF3DEDED7DE}"/>
          </ac:spMkLst>
        </pc:spChg>
      </pc:sldChg>
      <pc:sldChg chg="modSp">
        <pc:chgData name="Tommy McClure" userId="5f57beb918c8a44c" providerId="LiveId" clId="{B1D622A3-8EC0-4F7E-A700-6CDCBE01970D}" dt="2021-12-03T23:16:30.357" v="2182" actId="20577"/>
        <pc:sldMkLst>
          <pc:docMk/>
          <pc:sldMk cId="340883013" sldId="329"/>
        </pc:sldMkLst>
        <pc:spChg chg="mod">
          <ac:chgData name="Tommy McClure" userId="5f57beb918c8a44c" providerId="LiveId" clId="{B1D622A3-8EC0-4F7E-A700-6CDCBE01970D}" dt="2021-12-03T23:16:30.357" v="2182" actId="20577"/>
          <ac:spMkLst>
            <pc:docMk/>
            <pc:sldMk cId="340883013" sldId="329"/>
            <ac:spMk id="3" creationId="{A9BBF591-7A6C-4BF1-98C8-0BEBC472D773}"/>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2C8E962-AD80-41E6-BBF2-6B6202075527}"/>
              </a:ext>
            </a:extLst>
          </p:cNvPr>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9D58C529-2B81-4CBE-AF53-5654F88A8672}"/>
              </a:ext>
            </a:extLst>
          </p:cNvPr>
          <p:cNvSpPr>
            <a:spLocks noGrp="1"/>
          </p:cNvSpPr>
          <p:nvPr>
            <p:ph type="dt" sz="quarter" idx="1"/>
          </p:nvPr>
        </p:nvSpPr>
        <p:spPr>
          <a:xfrm>
            <a:off x="4143375" y="0"/>
            <a:ext cx="3170238" cy="481013"/>
          </a:xfrm>
          <a:prstGeom prst="rect">
            <a:avLst/>
          </a:prstGeom>
        </p:spPr>
        <p:txBody>
          <a:bodyPr vert="horz" lIns="91440" tIns="45720" rIns="91440" bIns="45720" rtlCol="0"/>
          <a:lstStyle>
            <a:lvl1pPr algn="r">
              <a:defRPr sz="1200"/>
            </a:lvl1pPr>
          </a:lstStyle>
          <a:p>
            <a:r>
              <a:rPr lang="en-US"/>
              <a:t>12/05/2021</a:t>
            </a:r>
          </a:p>
        </p:txBody>
      </p:sp>
      <p:sp>
        <p:nvSpPr>
          <p:cNvPr id="4" name="Footer Placeholder 3">
            <a:extLst>
              <a:ext uri="{FF2B5EF4-FFF2-40B4-BE49-F238E27FC236}">
                <a16:creationId xmlns:a16="http://schemas.microsoft.com/office/drawing/2014/main" id="{019CDFBD-717C-4D64-9A33-FA026A7CBE0C}"/>
              </a:ext>
            </a:extLst>
          </p:cNvPr>
          <p:cNvSpPr>
            <a:spLocks noGrp="1"/>
          </p:cNvSpPr>
          <p:nvPr>
            <p:ph type="ftr" sz="quarter" idx="2"/>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B3B9A733-A37D-42CC-A886-1B713B44FFA5}"/>
              </a:ext>
            </a:extLst>
          </p:cNvPr>
          <p:cNvSpPr>
            <a:spLocks noGrp="1"/>
          </p:cNvSpPr>
          <p:nvPr>
            <p:ph type="sldNum" sz="quarter" idx="3"/>
          </p:nvPr>
        </p:nvSpPr>
        <p:spPr>
          <a:xfrm>
            <a:off x="4143375" y="9120188"/>
            <a:ext cx="3170238" cy="481012"/>
          </a:xfrm>
          <a:prstGeom prst="rect">
            <a:avLst/>
          </a:prstGeom>
        </p:spPr>
        <p:txBody>
          <a:bodyPr vert="horz" lIns="91440" tIns="45720" rIns="91440" bIns="45720" rtlCol="0" anchor="b"/>
          <a:lstStyle>
            <a:lvl1pPr algn="r">
              <a:defRPr sz="1200"/>
            </a:lvl1pPr>
          </a:lstStyle>
          <a:p>
            <a:fld id="{2E671DFB-101E-4C4B-A67D-CEF101C3DE41}" type="slidenum">
              <a:rPr lang="en-US" smtClean="0"/>
              <a:t>‹#›</a:t>
            </a:fld>
            <a:endParaRPr lang="en-US"/>
          </a:p>
        </p:txBody>
      </p:sp>
    </p:spTree>
    <p:extLst>
      <p:ext uri="{BB962C8B-B14F-4D97-AF65-F5344CB8AC3E}">
        <p14:creationId xmlns:p14="http://schemas.microsoft.com/office/powerpoint/2010/main" val="3575492187"/>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C5C2652-D313-497B-AD8C-37A13155BA79}"/>
              </a:ext>
            </a:extLst>
          </p:cNvPr>
          <p:cNvSpPr>
            <a:spLocks noGrp="1"/>
          </p:cNvSpPr>
          <p:nvPr>
            <p:ph type="hdr" sz="quarter"/>
          </p:nvPr>
        </p:nvSpPr>
        <p:spPr>
          <a:xfrm>
            <a:off x="0" y="0"/>
            <a:ext cx="3169920" cy="480060"/>
          </a:xfrm>
          <a:prstGeom prst="rect">
            <a:avLst/>
          </a:prstGeom>
        </p:spPr>
        <p:txBody>
          <a:bodyPr vert="horz" lIns="96661" tIns="48331" rIns="96661" bIns="48331" rtlCol="0"/>
          <a:lstStyle>
            <a:lvl1pPr algn="l" fontAlgn="auto">
              <a:spcBef>
                <a:spcPts val="0"/>
              </a:spcBef>
              <a:spcAft>
                <a:spcPts val="0"/>
              </a:spcAft>
              <a:defRPr sz="1300">
                <a:latin typeface="+mn-lt"/>
                <a:cs typeface="+mn-cs"/>
              </a:defRPr>
            </a:lvl1pPr>
          </a:lstStyle>
          <a:p>
            <a:pPr>
              <a:defRPr/>
            </a:pPr>
            <a:endParaRPr lang="en-US"/>
          </a:p>
        </p:txBody>
      </p:sp>
      <p:sp>
        <p:nvSpPr>
          <p:cNvPr id="3" name="Date Placeholder 2">
            <a:extLst>
              <a:ext uri="{FF2B5EF4-FFF2-40B4-BE49-F238E27FC236}">
                <a16:creationId xmlns:a16="http://schemas.microsoft.com/office/drawing/2014/main" id="{D155D94C-A920-4244-BFF6-473BC4A39754}"/>
              </a:ext>
            </a:extLst>
          </p:cNvPr>
          <p:cNvSpPr>
            <a:spLocks noGrp="1"/>
          </p:cNvSpPr>
          <p:nvPr>
            <p:ph type="dt" idx="1"/>
          </p:nvPr>
        </p:nvSpPr>
        <p:spPr>
          <a:xfrm>
            <a:off x="4143587" y="0"/>
            <a:ext cx="3169920" cy="480060"/>
          </a:xfrm>
          <a:prstGeom prst="rect">
            <a:avLst/>
          </a:prstGeom>
        </p:spPr>
        <p:txBody>
          <a:bodyPr vert="horz" lIns="96661" tIns="48331" rIns="96661" bIns="48331" rtlCol="0"/>
          <a:lstStyle>
            <a:lvl1pPr algn="r" fontAlgn="auto">
              <a:spcBef>
                <a:spcPts val="0"/>
              </a:spcBef>
              <a:spcAft>
                <a:spcPts val="0"/>
              </a:spcAft>
              <a:defRPr sz="1300">
                <a:latin typeface="+mn-lt"/>
                <a:cs typeface="+mn-cs"/>
              </a:defRPr>
            </a:lvl1pPr>
          </a:lstStyle>
          <a:p>
            <a:pPr>
              <a:defRPr/>
            </a:pPr>
            <a:r>
              <a:rPr lang="en-US"/>
              <a:t>12/05/2021</a:t>
            </a:r>
          </a:p>
        </p:txBody>
      </p:sp>
      <p:sp>
        <p:nvSpPr>
          <p:cNvPr id="4" name="Slide Image Placeholder 3">
            <a:extLst>
              <a:ext uri="{FF2B5EF4-FFF2-40B4-BE49-F238E27FC236}">
                <a16:creationId xmlns:a16="http://schemas.microsoft.com/office/drawing/2014/main" id="{917C6944-7460-4FBF-B4B1-F7A5842596B8}"/>
              </a:ext>
            </a:extLst>
          </p:cNvPr>
          <p:cNvSpPr>
            <a:spLocks noGrp="1" noRot="1" noChangeAspect="1"/>
          </p:cNvSpPr>
          <p:nvPr>
            <p:ph type="sldImg" idx="2"/>
          </p:nvPr>
        </p:nvSpPr>
        <p:spPr>
          <a:xfrm>
            <a:off x="457200" y="720725"/>
            <a:ext cx="6400800" cy="3600450"/>
          </a:xfrm>
          <a:prstGeom prst="rect">
            <a:avLst/>
          </a:prstGeom>
          <a:noFill/>
          <a:ln w="12700">
            <a:solidFill>
              <a:prstClr val="black"/>
            </a:solidFill>
          </a:ln>
        </p:spPr>
        <p:txBody>
          <a:bodyPr vert="horz" lIns="96661" tIns="48331" rIns="96661" bIns="48331" rtlCol="0" anchor="ctr"/>
          <a:lstStyle/>
          <a:p>
            <a:pPr lvl="0"/>
            <a:endParaRPr lang="en-US" noProof="0"/>
          </a:p>
        </p:txBody>
      </p:sp>
      <p:sp>
        <p:nvSpPr>
          <p:cNvPr id="5" name="Notes Placeholder 4">
            <a:extLst>
              <a:ext uri="{FF2B5EF4-FFF2-40B4-BE49-F238E27FC236}">
                <a16:creationId xmlns:a16="http://schemas.microsoft.com/office/drawing/2014/main" id="{E4994734-B1F8-4A39-B9DA-2A5B7704127E}"/>
              </a:ext>
            </a:extLst>
          </p:cNvPr>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6530AB00-7DC7-49C7-BD01-07FE043B5FB8}"/>
              </a:ext>
            </a:extLst>
          </p:cNvPr>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fontAlgn="auto">
              <a:spcBef>
                <a:spcPts val="0"/>
              </a:spcBef>
              <a:spcAft>
                <a:spcPts val="0"/>
              </a:spcAft>
              <a:defRPr sz="1300">
                <a:latin typeface="+mn-lt"/>
                <a:cs typeface="+mn-cs"/>
              </a:defRPr>
            </a:lvl1pPr>
          </a:lstStyle>
          <a:p>
            <a:pPr>
              <a:defRPr/>
            </a:pPr>
            <a:endParaRPr lang="en-US"/>
          </a:p>
        </p:txBody>
      </p:sp>
      <p:sp>
        <p:nvSpPr>
          <p:cNvPr id="7" name="Slide Number Placeholder 6">
            <a:extLst>
              <a:ext uri="{FF2B5EF4-FFF2-40B4-BE49-F238E27FC236}">
                <a16:creationId xmlns:a16="http://schemas.microsoft.com/office/drawing/2014/main" id="{FEEE2A86-DA54-4F75-92E0-A82C06035AE8}"/>
              </a:ext>
            </a:extLst>
          </p:cNvPr>
          <p:cNvSpPr>
            <a:spLocks noGrp="1"/>
          </p:cNvSpPr>
          <p:nvPr>
            <p:ph type="sldNum" sz="quarter" idx="5"/>
          </p:nvPr>
        </p:nvSpPr>
        <p:spPr>
          <a:xfrm>
            <a:off x="4143587" y="9119474"/>
            <a:ext cx="3169920" cy="480060"/>
          </a:xfrm>
          <a:prstGeom prst="rect">
            <a:avLst/>
          </a:prstGeom>
        </p:spPr>
        <p:txBody>
          <a:bodyPr vert="horz" wrap="square" lIns="96661" tIns="48331" rIns="96661" bIns="48331" numCol="1" anchor="b" anchorCtr="0" compatLnSpc="1">
            <a:prstTxWarp prst="textNoShape">
              <a:avLst/>
            </a:prstTxWarp>
          </a:bodyPr>
          <a:lstStyle>
            <a:lvl1pPr algn="r">
              <a:defRPr sz="1300">
                <a:latin typeface="Calibri" panose="020F0502020204030204" pitchFamily="34" charset="0"/>
              </a:defRPr>
            </a:lvl1pPr>
          </a:lstStyle>
          <a:p>
            <a:fld id="{3721EF07-7695-4EA0-AE4C-FCE57F5EA9BE}"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0D4B79C4-C5ED-4CB4-9689-39850F311CD6}"/>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EF3501AF-1E4E-4251-A2BF-D5FFFFBE127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eaLnBrk="1" hangingPunct="1">
              <a:spcBef>
                <a:spcPct val="0"/>
              </a:spcBef>
            </a:pPr>
            <a:endParaRPr lang="en-US" altLang="en-US" dirty="0"/>
          </a:p>
        </p:txBody>
      </p:sp>
      <p:sp>
        <p:nvSpPr>
          <p:cNvPr id="21508" name="Slide Number Placeholder 3">
            <a:extLst>
              <a:ext uri="{FF2B5EF4-FFF2-40B4-BE49-F238E27FC236}">
                <a16:creationId xmlns:a16="http://schemas.microsoft.com/office/drawing/2014/main" id="{F013BDE9-6419-4C2D-8E3F-C223096B38B6}"/>
              </a:ext>
            </a:extLst>
          </p:cNvPr>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85372" indent="-302066" eaLnBrk="0" hangingPunct="0">
              <a:defRPr>
                <a:solidFill>
                  <a:schemeClr val="tx1"/>
                </a:solidFill>
                <a:latin typeface="Arial" panose="020B0604020202020204" pitchFamily="34" charset="0"/>
                <a:cs typeface="Arial" panose="020B0604020202020204" pitchFamily="34" charset="0"/>
              </a:defRPr>
            </a:lvl2pPr>
            <a:lvl3pPr marL="1208265" indent="-241653" eaLnBrk="0" hangingPunct="0">
              <a:defRPr>
                <a:solidFill>
                  <a:schemeClr val="tx1"/>
                </a:solidFill>
                <a:latin typeface="Arial" panose="020B0604020202020204" pitchFamily="34" charset="0"/>
                <a:cs typeface="Arial" panose="020B0604020202020204" pitchFamily="34" charset="0"/>
              </a:defRPr>
            </a:lvl3pPr>
            <a:lvl4pPr marL="1691571" indent="-241653" eaLnBrk="0" hangingPunct="0">
              <a:defRPr>
                <a:solidFill>
                  <a:schemeClr val="tx1"/>
                </a:solidFill>
                <a:latin typeface="Arial" panose="020B0604020202020204" pitchFamily="34" charset="0"/>
                <a:cs typeface="Arial" panose="020B0604020202020204" pitchFamily="34" charset="0"/>
              </a:defRPr>
            </a:lvl4pPr>
            <a:lvl5pPr marL="2174878" indent="-241653" eaLnBrk="0" hangingPunct="0">
              <a:defRPr>
                <a:solidFill>
                  <a:schemeClr val="tx1"/>
                </a:solidFill>
                <a:latin typeface="Arial" panose="020B0604020202020204" pitchFamily="34" charset="0"/>
                <a:cs typeface="Arial" panose="020B0604020202020204" pitchFamily="34" charset="0"/>
              </a:defRPr>
            </a:lvl5pPr>
            <a:lvl6pPr marL="2658184" indent="-24165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141490" indent="-24165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624796" indent="-24165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108102" indent="-24165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85BEBBE-0C22-49EC-98C3-140AD78EE2EA}" type="slidenum">
              <a:rPr lang="en-US" altLang="en-US">
                <a:latin typeface="Calibri" panose="020F0502020204030204" pitchFamily="34" charset="0"/>
              </a:rPr>
              <a:pPr eaLnBrk="1" hangingPunct="1"/>
              <a:t>1</a:t>
            </a:fld>
            <a:endParaRPr lang="en-US" altLang="en-US">
              <a:latin typeface="Calibri" panose="020F0502020204030204" pitchFamily="34" charset="0"/>
            </a:endParaRPr>
          </a:p>
        </p:txBody>
      </p:sp>
      <p:sp>
        <p:nvSpPr>
          <p:cNvPr id="2" name="Date Placeholder 1">
            <a:extLst>
              <a:ext uri="{FF2B5EF4-FFF2-40B4-BE49-F238E27FC236}">
                <a16:creationId xmlns:a16="http://schemas.microsoft.com/office/drawing/2014/main" id="{7EDB45F7-682B-4B6E-8C9E-4B1E853D1073}"/>
              </a:ext>
            </a:extLst>
          </p:cNvPr>
          <p:cNvSpPr>
            <a:spLocks noGrp="1"/>
          </p:cNvSpPr>
          <p:nvPr>
            <p:ph type="dt" idx="1"/>
          </p:nvPr>
        </p:nvSpPr>
        <p:spPr/>
        <p:txBody>
          <a:bodyPr/>
          <a:lstStyle/>
          <a:p>
            <a:pPr>
              <a:defRPr/>
            </a:pPr>
            <a:r>
              <a:rPr lang="en-US"/>
              <a:t>12/05/2021</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5858BB6C-A02F-4F13-BE41-881EA9711ED0}"/>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C75651F9-7E33-4027-8D9C-E311EE2A8478}"/>
              </a:ext>
            </a:extLst>
          </p:cNvPr>
          <p:cNvSpPr>
            <a:spLocks noGrp="1"/>
          </p:cNvSpPr>
          <p:nvPr>
            <p:ph type="body" idx="1"/>
          </p:nvPr>
        </p:nvSpPr>
        <p:spPr bwMode="auto">
          <a:xfrm>
            <a:off x="-1" y="4321175"/>
            <a:ext cx="7313507" cy="527835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Autofit/>
          </a:bodyPr>
          <a:lstStyle/>
          <a:p>
            <a:pPr eaLnBrk="1" hangingPunct="1">
              <a:spcBef>
                <a:spcPct val="0"/>
              </a:spcBef>
            </a:pPr>
            <a:r>
              <a:rPr lang="en-US" altLang="en-US" b="1" dirty="0"/>
              <a:t>Acts 4:12 ASV </a:t>
            </a:r>
            <a:r>
              <a:rPr lang="en-US" altLang="en-US" b="0" dirty="0"/>
              <a:t>12 And in none other is there salvation: for neither is there any other name under heaven, that is given among men, wherein we must be saved.</a:t>
            </a:r>
          </a:p>
          <a:p>
            <a:pPr eaLnBrk="1" hangingPunct="1">
              <a:spcBef>
                <a:spcPct val="0"/>
              </a:spcBef>
            </a:pPr>
            <a:r>
              <a:rPr lang="en-US" altLang="en-US" b="1" dirty="0"/>
              <a:t>Romans 1:16 </a:t>
            </a:r>
            <a:r>
              <a:rPr lang="en-US" altLang="en-US" b="0" dirty="0"/>
              <a:t>ASV 16 For I am not ashamed of the gospel: for it is the power of God unto salvation to every one that believeth; to the Jew first, and also to the Greek.</a:t>
            </a:r>
          </a:p>
          <a:p>
            <a:pPr eaLnBrk="1" hangingPunct="1">
              <a:spcBef>
                <a:spcPct val="0"/>
              </a:spcBef>
            </a:pPr>
            <a:r>
              <a:rPr lang="en-US" altLang="en-US" b="1" dirty="0"/>
              <a:t>Romans 6:23</a:t>
            </a:r>
            <a:r>
              <a:rPr lang="en-US" altLang="en-US" b="0" dirty="0"/>
              <a:t> KJV 23 For the wages of sin is death; but the gift of God is eternal life through Jesus Christ our Lord.</a:t>
            </a:r>
          </a:p>
          <a:p>
            <a:pPr eaLnBrk="1" hangingPunct="1">
              <a:spcBef>
                <a:spcPct val="0"/>
              </a:spcBef>
            </a:pPr>
            <a:r>
              <a:rPr lang="en-US" altLang="en-US" b="1" dirty="0"/>
              <a:t>2 Corinthians 5:10 </a:t>
            </a:r>
            <a:r>
              <a:rPr lang="en-US" altLang="en-US" b="0" dirty="0"/>
              <a:t>KJV 10 For we must all appear before the judgment seat of Christ; that every one may receive the things done in his body, according to that he hath done, whether it be good or bad.</a:t>
            </a:r>
          </a:p>
          <a:p>
            <a:pPr eaLnBrk="1" hangingPunct="1">
              <a:spcBef>
                <a:spcPct val="0"/>
              </a:spcBef>
            </a:pPr>
            <a:r>
              <a:rPr lang="en-US" altLang="en-US" b="1" dirty="0"/>
              <a:t>2 Thessalonians 1:7-9</a:t>
            </a:r>
            <a:r>
              <a:rPr lang="en-US" altLang="en-US" b="0" dirty="0"/>
              <a:t> KJV 7 And to you who are troubled rest with us, when the Lord Jesus shall be revealed from heaven with his mighty angels, {his...: Gr. the angels of his power} 8 In flaming fire taking vengeance on them that know not God, and that obey not the gospel of our Lord Jesus Christ: {taking: or, yielding} 9 Who shall be punished with everlasting destruction from the presence of the Lord, and from the glory of his power</a:t>
            </a:r>
          </a:p>
          <a:p>
            <a:pPr eaLnBrk="1" hangingPunct="1">
              <a:spcBef>
                <a:spcPct val="0"/>
              </a:spcBef>
            </a:pPr>
            <a:r>
              <a:rPr lang="en-US" altLang="en-US" b="1" dirty="0"/>
              <a:t>Acts 2:38-41 </a:t>
            </a:r>
            <a:r>
              <a:rPr lang="en-US" altLang="en-US" b="0" dirty="0"/>
              <a:t>KJV 38 Then Peter said unto them, Repent, and be baptized every one of you in the name of Jesus Christ for the remission of sins, and ye shall receive the gift of the Holy Ghost. 39 For the promise is unto you, and to your children, and to all that are afar off, even as many as the Lord our God shall call. 40 And with many other words did he testify and exhort, saying, Save yourselves from this untoward generation. 41 Then they that gladly received his word were baptized: and the same day there were added unto them about three thousand souls.</a:t>
            </a:r>
          </a:p>
          <a:p>
            <a:pPr eaLnBrk="1" hangingPunct="1">
              <a:spcBef>
                <a:spcPct val="0"/>
              </a:spcBef>
            </a:pPr>
            <a:r>
              <a:rPr lang="en-US" altLang="en-US" b="1" dirty="0"/>
              <a:t>1 Corinthians 4:2 </a:t>
            </a:r>
            <a:r>
              <a:rPr lang="en-US" altLang="en-US" b="0" dirty="0"/>
              <a:t>KJV 2  Moreover it is required in stewards, that a man be found faithful.</a:t>
            </a:r>
          </a:p>
        </p:txBody>
      </p:sp>
      <p:sp>
        <p:nvSpPr>
          <p:cNvPr id="22532" name="Slide Number Placeholder 3">
            <a:extLst>
              <a:ext uri="{FF2B5EF4-FFF2-40B4-BE49-F238E27FC236}">
                <a16:creationId xmlns:a16="http://schemas.microsoft.com/office/drawing/2014/main" id="{3BFB41EB-6A8A-424C-A63C-EF317D3A833C}"/>
              </a:ext>
            </a:extLst>
          </p:cNvPr>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85372" indent="-302066" eaLnBrk="0" hangingPunct="0">
              <a:defRPr>
                <a:solidFill>
                  <a:schemeClr val="tx1"/>
                </a:solidFill>
                <a:latin typeface="Arial" panose="020B0604020202020204" pitchFamily="34" charset="0"/>
                <a:cs typeface="Arial" panose="020B0604020202020204" pitchFamily="34" charset="0"/>
              </a:defRPr>
            </a:lvl2pPr>
            <a:lvl3pPr marL="1208265" indent="-241653" eaLnBrk="0" hangingPunct="0">
              <a:defRPr>
                <a:solidFill>
                  <a:schemeClr val="tx1"/>
                </a:solidFill>
                <a:latin typeface="Arial" panose="020B0604020202020204" pitchFamily="34" charset="0"/>
                <a:cs typeface="Arial" panose="020B0604020202020204" pitchFamily="34" charset="0"/>
              </a:defRPr>
            </a:lvl3pPr>
            <a:lvl4pPr marL="1691571" indent="-241653" eaLnBrk="0" hangingPunct="0">
              <a:defRPr>
                <a:solidFill>
                  <a:schemeClr val="tx1"/>
                </a:solidFill>
                <a:latin typeface="Arial" panose="020B0604020202020204" pitchFamily="34" charset="0"/>
                <a:cs typeface="Arial" panose="020B0604020202020204" pitchFamily="34" charset="0"/>
              </a:defRPr>
            </a:lvl4pPr>
            <a:lvl5pPr marL="2174878" indent="-241653" eaLnBrk="0" hangingPunct="0">
              <a:defRPr>
                <a:solidFill>
                  <a:schemeClr val="tx1"/>
                </a:solidFill>
                <a:latin typeface="Arial" panose="020B0604020202020204" pitchFamily="34" charset="0"/>
                <a:cs typeface="Arial" panose="020B0604020202020204" pitchFamily="34" charset="0"/>
              </a:defRPr>
            </a:lvl5pPr>
            <a:lvl6pPr marL="2658184" indent="-24165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141490" indent="-24165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624796" indent="-24165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108102" indent="-24165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4508623-AED9-482F-86EE-894DC6C591AC}" type="slidenum">
              <a:rPr lang="en-US" altLang="en-US">
                <a:latin typeface="Calibri" panose="020F0502020204030204" pitchFamily="34" charset="0"/>
              </a:rPr>
              <a:pPr eaLnBrk="1" hangingPunct="1"/>
              <a:t>10</a:t>
            </a:fld>
            <a:endParaRPr lang="en-US" altLang="en-US">
              <a:latin typeface="Calibri" panose="020F0502020204030204" pitchFamily="34" charset="0"/>
            </a:endParaRPr>
          </a:p>
        </p:txBody>
      </p:sp>
      <p:sp>
        <p:nvSpPr>
          <p:cNvPr id="2" name="Date Placeholder 1">
            <a:extLst>
              <a:ext uri="{FF2B5EF4-FFF2-40B4-BE49-F238E27FC236}">
                <a16:creationId xmlns:a16="http://schemas.microsoft.com/office/drawing/2014/main" id="{99A540D1-3E34-48A1-B149-C3EBBAA0E330}"/>
              </a:ext>
            </a:extLst>
          </p:cNvPr>
          <p:cNvSpPr>
            <a:spLocks noGrp="1"/>
          </p:cNvSpPr>
          <p:nvPr>
            <p:ph type="dt" idx="1"/>
          </p:nvPr>
        </p:nvSpPr>
        <p:spPr/>
        <p:txBody>
          <a:bodyPr/>
          <a:lstStyle/>
          <a:p>
            <a:pPr>
              <a:defRPr/>
            </a:pPr>
            <a:r>
              <a:rPr lang="en-US"/>
              <a:t>12/05/2021</a:t>
            </a:r>
          </a:p>
        </p:txBody>
      </p:sp>
    </p:spTree>
    <p:extLst>
      <p:ext uri="{BB962C8B-B14F-4D97-AF65-F5344CB8AC3E}">
        <p14:creationId xmlns:p14="http://schemas.microsoft.com/office/powerpoint/2010/main" val="18664609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5858BB6C-A02F-4F13-BE41-881EA9711ED0}"/>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C75651F9-7E33-4027-8D9C-E311EE2A8478}"/>
              </a:ext>
            </a:extLst>
          </p:cNvPr>
          <p:cNvSpPr>
            <a:spLocks noGrp="1"/>
          </p:cNvSpPr>
          <p:nvPr>
            <p:ph type="body" idx="1"/>
          </p:nvPr>
        </p:nvSpPr>
        <p:spPr bwMode="auto">
          <a:xfrm>
            <a:off x="-1" y="4321175"/>
            <a:ext cx="7313507" cy="527835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Autofit/>
          </a:bodyPr>
          <a:lstStyle/>
          <a:p>
            <a:pPr marL="0" indent="0">
              <a:buNone/>
            </a:pPr>
            <a:r>
              <a:rPr lang="en-US" sz="1200" b="1" dirty="0">
                <a:latin typeface="Candara" panose="020E0502030303020204" pitchFamily="34" charset="0"/>
              </a:rPr>
              <a:t>IS THE ORIGINAL GOSPEL</a:t>
            </a:r>
          </a:p>
          <a:p>
            <a:pPr marL="0" indent="0">
              <a:buNone/>
            </a:pPr>
            <a:r>
              <a:rPr lang="en-US" sz="1200" b="1" dirty="0">
                <a:latin typeface="Candara" panose="020E0502030303020204" pitchFamily="34" charset="0"/>
              </a:rPr>
              <a:t>IS THE PURE GOSPEL</a:t>
            </a:r>
          </a:p>
          <a:p>
            <a:pPr marL="0" indent="0">
              <a:buNone/>
            </a:pPr>
            <a:r>
              <a:rPr lang="en-US" sz="1200" b="1" dirty="0">
                <a:latin typeface="Candara" panose="020E0502030303020204" pitchFamily="34" charset="0"/>
              </a:rPr>
              <a:t>IS THE ADEQUATE</a:t>
            </a:r>
          </a:p>
          <a:p>
            <a:pPr marL="0" indent="0">
              <a:buNone/>
            </a:pPr>
            <a:r>
              <a:rPr lang="en-US" sz="1200" b="1" dirty="0">
                <a:latin typeface="Candara" panose="020E0502030303020204" pitchFamily="34" charset="0"/>
              </a:rPr>
              <a:t>IS THE GLORIOUS</a:t>
            </a:r>
          </a:p>
          <a:p>
            <a:pPr marL="0" indent="0">
              <a:buNone/>
            </a:pPr>
            <a:r>
              <a:rPr lang="en-US" sz="1200" b="1" dirty="0">
                <a:latin typeface="Candara" panose="020E0502030303020204" pitchFamily="34" charset="0"/>
              </a:rPr>
              <a:t>IS THE SAVING GOSPEL</a:t>
            </a:r>
          </a:p>
          <a:p>
            <a:pPr eaLnBrk="1" hangingPunct="1">
              <a:spcBef>
                <a:spcPct val="0"/>
              </a:spcBef>
            </a:pPr>
            <a:endParaRPr lang="en-US" altLang="en-US" b="1" i="0" dirty="0"/>
          </a:p>
        </p:txBody>
      </p:sp>
      <p:sp>
        <p:nvSpPr>
          <p:cNvPr id="22532" name="Slide Number Placeholder 3">
            <a:extLst>
              <a:ext uri="{FF2B5EF4-FFF2-40B4-BE49-F238E27FC236}">
                <a16:creationId xmlns:a16="http://schemas.microsoft.com/office/drawing/2014/main" id="{3BFB41EB-6A8A-424C-A63C-EF317D3A833C}"/>
              </a:ext>
            </a:extLst>
          </p:cNvPr>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85372" indent="-302066" eaLnBrk="0" hangingPunct="0">
              <a:defRPr>
                <a:solidFill>
                  <a:schemeClr val="tx1"/>
                </a:solidFill>
                <a:latin typeface="Arial" panose="020B0604020202020204" pitchFamily="34" charset="0"/>
                <a:cs typeface="Arial" panose="020B0604020202020204" pitchFamily="34" charset="0"/>
              </a:defRPr>
            </a:lvl2pPr>
            <a:lvl3pPr marL="1208265" indent="-241653" eaLnBrk="0" hangingPunct="0">
              <a:defRPr>
                <a:solidFill>
                  <a:schemeClr val="tx1"/>
                </a:solidFill>
                <a:latin typeface="Arial" panose="020B0604020202020204" pitchFamily="34" charset="0"/>
                <a:cs typeface="Arial" panose="020B0604020202020204" pitchFamily="34" charset="0"/>
              </a:defRPr>
            </a:lvl3pPr>
            <a:lvl4pPr marL="1691571" indent="-241653" eaLnBrk="0" hangingPunct="0">
              <a:defRPr>
                <a:solidFill>
                  <a:schemeClr val="tx1"/>
                </a:solidFill>
                <a:latin typeface="Arial" panose="020B0604020202020204" pitchFamily="34" charset="0"/>
                <a:cs typeface="Arial" panose="020B0604020202020204" pitchFamily="34" charset="0"/>
              </a:defRPr>
            </a:lvl4pPr>
            <a:lvl5pPr marL="2174878" indent="-241653" eaLnBrk="0" hangingPunct="0">
              <a:defRPr>
                <a:solidFill>
                  <a:schemeClr val="tx1"/>
                </a:solidFill>
                <a:latin typeface="Arial" panose="020B0604020202020204" pitchFamily="34" charset="0"/>
                <a:cs typeface="Arial" panose="020B0604020202020204" pitchFamily="34" charset="0"/>
              </a:defRPr>
            </a:lvl5pPr>
            <a:lvl6pPr marL="2658184" indent="-24165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141490" indent="-24165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624796" indent="-24165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108102" indent="-24165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4508623-AED9-482F-86EE-894DC6C591AC}" type="slidenum">
              <a:rPr lang="en-US" altLang="en-US">
                <a:latin typeface="Calibri" panose="020F0502020204030204" pitchFamily="34" charset="0"/>
              </a:rPr>
              <a:pPr eaLnBrk="1" hangingPunct="1"/>
              <a:t>11</a:t>
            </a:fld>
            <a:endParaRPr lang="en-US" altLang="en-US">
              <a:latin typeface="Calibri" panose="020F0502020204030204" pitchFamily="34" charset="0"/>
            </a:endParaRPr>
          </a:p>
        </p:txBody>
      </p:sp>
      <p:sp>
        <p:nvSpPr>
          <p:cNvPr id="2" name="Date Placeholder 1">
            <a:extLst>
              <a:ext uri="{FF2B5EF4-FFF2-40B4-BE49-F238E27FC236}">
                <a16:creationId xmlns:a16="http://schemas.microsoft.com/office/drawing/2014/main" id="{99A540D1-3E34-48A1-B149-C3EBBAA0E330}"/>
              </a:ext>
            </a:extLst>
          </p:cNvPr>
          <p:cNvSpPr>
            <a:spLocks noGrp="1"/>
          </p:cNvSpPr>
          <p:nvPr>
            <p:ph type="dt" idx="1"/>
          </p:nvPr>
        </p:nvSpPr>
        <p:spPr/>
        <p:txBody>
          <a:bodyPr/>
          <a:lstStyle/>
          <a:p>
            <a:pPr>
              <a:defRPr/>
            </a:pPr>
            <a:r>
              <a:rPr lang="en-US"/>
              <a:t>12/05/2021</a:t>
            </a:r>
          </a:p>
        </p:txBody>
      </p:sp>
    </p:spTree>
    <p:extLst>
      <p:ext uri="{BB962C8B-B14F-4D97-AF65-F5344CB8AC3E}">
        <p14:creationId xmlns:p14="http://schemas.microsoft.com/office/powerpoint/2010/main" val="7101757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321175"/>
            <a:ext cx="7313507" cy="5278359"/>
          </a:xfrm>
        </p:spPr>
        <p:txBody>
          <a:bodyPr>
            <a:normAutofit lnSpcReduction="10000"/>
          </a:bodyPr>
          <a:lstStyle/>
          <a:p>
            <a:pPr algn="l"/>
            <a:endParaRPr lang="en-US" b="1" i="0" u="none" strike="noStrike" baseline="0" dirty="0"/>
          </a:p>
        </p:txBody>
      </p:sp>
      <p:sp>
        <p:nvSpPr>
          <p:cNvPr id="4" name="Slide Number Placeholder 3"/>
          <p:cNvSpPr>
            <a:spLocks noGrp="1"/>
          </p:cNvSpPr>
          <p:nvPr>
            <p:ph type="sldNum" sz="quarter" idx="5"/>
          </p:nvPr>
        </p:nvSpPr>
        <p:spPr/>
        <p:txBody>
          <a:bodyPr/>
          <a:lstStyle/>
          <a:p>
            <a:r>
              <a:rPr lang="en-US" altLang="en-US" dirty="0"/>
              <a:t> </a:t>
            </a:r>
            <a:fld id="{3721EF07-7695-4EA0-AE4C-FCE57F5EA9BE}" type="slidenum">
              <a:rPr lang="en-US" altLang="en-US" smtClean="0"/>
              <a:pPr/>
              <a:t>12</a:t>
            </a:fld>
            <a:endParaRPr lang="en-US" altLang="en-US" dirty="0"/>
          </a:p>
        </p:txBody>
      </p:sp>
      <p:sp>
        <p:nvSpPr>
          <p:cNvPr id="5" name="Date Placeholder 4">
            <a:extLst>
              <a:ext uri="{FF2B5EF4-FFF2-40B4-BE49-F238E27FC236}">
                <a16:creationId xmlns:a16="http://schemas.microsoft.com/office/drawing/2014/main" id="{E76DB163-D34F-41FE-873A-C00B7EC9D6B9}"/>
              </a:ext>
            </a:extLst>
          </p:cNvPr>
          <p:cNvSpPr>
            <a:spLocks noGrp="1"/>
          </p:cNvSpPr>
          <p:nvPr>
            <p:ph type="dt" idx="1"/>
          </p:nvPr>
        </p:nvSpPr>
        <p:spPr/>
        <p:txBody>
          <a:bodyPr/>
          <a:lstStyle/>
          <a:p>
            <a:pPr>
              <a:defRPr/>
            </a:pPr>
            <a:r>
              <a:rPr lang="en-US"/>
              <a:t>12/05/2021</a:t>
            </a:r>
          </a:p>
        </p:txBody>
      </p:sp>
    </p:spTree>
    <p:extLst>
      <p:ext uri="{BB962C8B-B14F-4D97-AF65-F5344CB8AC3E}">
        <p14:creationId xmlns:p14="http://schemas.microsoft.com/office/powerpoint/2010/main" val="30154877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321175"/>
            <a:ext cx="7313507" cy="5278359"/>
          </a:xfrm>
        </p:spPr>
        <p:txBody>
          <a:bodyPr>
            <a:normAutofit/>
          </a:bodyPr>
          <a:lstStyle/>
          <a:p>
            <a:pPr algn="l"/>
            <a:endParaRPr lang="en-US" b="1" i="0" u="none" strike="noStrike" baseline="0" dirty="0">
              <a:latin typeface="+mj-lt"/>
            </a:endParaRPr>
          </a:p>
        </p:txBody>
      </p:sp>
      <p:sp>
        <p:nvSpPr>
          <p:cNvPr id="4" name="Slide Number Placeholder 3"/>
          <p:cNvSpPr>
            <a:spLocks noGrp="1"/>
          </p:cNvSpPr>
          <p:nvPr>
            <p:ph type="sldNum" sz="quarter" idx="5"/>
          </p:nvPr>
        </p:nvSpPr>
        <p:spPr/>
        <p:txBody>
          <a:bodyPr/>
          <a:lstStyle/>
          <a:p>
            <a:r>
              <a:rPr lang="en-US" altLang="en-US" dirty="0"/>
              <a:t> </a:t>
            </a:r>
            <a:fld id="{3721EF07-7695-4EA0-AE4C-FCE57F5EA9BE}" type="slidenum">
              <a:rPr lang="en-US" altLang="en-US" smtClean="0"/>
              <a:pPr/>
              <a:t>13</a:t>
            </a:fld>
            <a:endParaRPr lang="en-US" altLang="en-US" dirty="0"/>
          </a:p>
        </p:txBody>
      </p:sp>
      <p:sp>
        <p:nvSpPr>
          <p:cNvPr id="5" name="Date Placeholder 4">
            <a:extLst>
              <a:ext uri="{FF2B5EF4-FFF2-40B4-BE49-F238E27FC236}">
                <a16:creationId xmlns:a16="http://schemas.microsoft.com/office/drawing/2014/main" id="{E76DB163-D34F-41FE-873A-C00B7EC9D6B9}"/>
              </a:ext>
            </a:extLst>
          </p:cNvPr>
          <p:cNvSpPr>
            <a:spLocks noGrp="1"/>
          </p:cNvSpPr>
          <p:nvPr>
            <p:ph type="dt" idx="1"/>
          </p:nvPr>
        </p:nvSpPr>
        <p:spPr/>
        <p:txBody>
          <a:bodyPr/>
          <a:lstStyle/>
          <a:p>
            <a:pPr>
              <a:defRPr/>
            </a:pPr>
            <a:r>
              <a:rPr lang="en-US"/>
              <a:t>12/05/2021</a:t>
            </a:r>
          </a:p>
        </p:txBody>
      </p:sp>
    </p:spTree>
    <p:extLst>
      <p:ext uri="{BB962C8B-B14F-4D97-AF65-F5344CB8AC3E}">
        <p14:creationId xmlns:p14="http://schemas.microsoft.com/office/powerpoint/2010/main" val="16697013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16A23042-BD9C-4D76-B830-D186BF5B5597}"/>
              </a:ext>
            </a:extLst>
          </p:cNvPr>
          <p:cNvSpPr>
            <a:spLocks noGrp="1" noRot="1" noChangeAspect="1" noChangeArrowheads="1" noTextEdit="1"/>
          </p:cNvSpPr>
          <p:nvPr>
            <p:ph type="sldImg"/>
          </p:nvPr>
        </p:nvSpPr>
        <p:spPr>
          <a:ln/>
        </p:spPr>
      </p:sp>
      <p:sp>
        <p:nvSpPr>
          <p:cNvPr id="33795" name="Notes Placeholder 2">
            <a:extLst>
              <a:ext uri="{FF2B5EF4-FFF2-40B4-BE49-F238E27FC236}">
                <a16:creationId xmlns:a16="http://schemas.microsoft.com/office/drawing/2014/main" id="{DA3D658F-15A0-4357-87AB-5591EF544AFE}"/>
              </a:ext>
            </a:extLst>
          </p:cNvPr>
          <p:cNvSpPr>
            <a:spLocks noGrp="1"/>
          </p:cNvSpPr>
          <p:nvPr>
            <p:ph type="body" idx="1"/>
          </p:nvPr>
        </p:nvSpPr>
        <p:spPr>
          <a:xfrm>
            <a:off x="1" y="4321176"/>
            <a:ext cx="7313507" cy="5278358"/>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n-US" altLang="en-US" b="1" dirty="0"/>
              <a:t>Acts 2:36-37 - </a:t>
            </a:r>
            <a:r>
              <a:rPr lang="en-US" altLang="en-US" dirty="0"/>
              <a:t>36 Therefore let all the house of Israel know assuredly, that God hath made that same Jesus, whom ye have crucified, both Lord and Christ. 37 Now when they heard this, they were pricked in their heart, and said unto Peter and to the rest of the apostles, Men and brethren, what shall we do?</a:t>
            </a:r>
          </a:p>
          <a:p>
            <a:pPr>
              <a:defRPr/>
            </a:pPr>
            <a:r>
              <a:rPr lang="en-US" altLang="en-US" b="1" dirty="0"/>
              <a:t>Rom. 10:17 </a:t>
            </a:r>
            <a:r>
              <a:rPr lang="en-US" altLang="en-US" dirty="0"/>
              <a:t>- So then faith cometh by hearing, and hearing by the word of God.</a:t>
            </a:r>
          </a:p>
          <a:p>
            <a:pPr>
              <a:defRPr/>
            </a:pPr>
            <a:r>
              <a:rPr lang="en-US" altLang="en-US" b="1" dirty="0"/>
              <a:t>Jn. 8:24 </a:t>
            </a:r>
            <a:r>
              <a:rPr lang="en-US" altLang="en-US" dirty="0"/>
              <a:t>-  I said therefore unto you, that ye shall die in your sins: for if ye believe not that I am he, ye shall die in your sins.</a:t>
            </a:r>
          </a:p>
          <a:p>
            <a:pPr>
              <a:defRPr/>
            </a:pPr>
            <a:r>
              <a:rPr lang="en-US" altLang="en-US" b="1" dirty="0"/>
              <a:t>Acts 17:30-31 </a:t>
            </a:r>
            <a:r>
              <a:rPr lang="en-US" altLang="en-US" dirty="0"/>
              <a:t>- And the times of this ignorance God winked at; but now </a:t>
            </a:r>
            <a:r>
              <a:rPr lang="en-US" altLang="en-US" dirty="0" err="1"/>
              <a:t>commandeth</a:t>
            </a:r>
            <a:r>
              <a:rPr lang="en-US" altLang="en-US" dirty="0"/>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b="1" dirty="0"/>
              <a:t>Matt. 10:34 </a:t>
            </a:r>
            <a:r>
              <a:rPr lang="en-US" altLang="en-US" dirty="0"/>
              <a:t>- Whosoever therefore shall confess me before men, him will I confess also before my Father which is in heaven.</a:t>
            </a:r>
          </a:p>
          <a:p>
            <a:pPr>
              <a:defRPr/>
            </a:pPr>
            <a:r>
              <a:rPr lang="en-US" altLang="en-US" b="1" dirty="0"/>
              <a:t>Acts 2:38 </a:t>
            </a:r>
            <a:r>
              <a:rPr lang="en-US" altLang="en-US" dirty="0"/>
              <a:t>- Then Peter said unto them, Repent, and be baptized every one of you in the name of Jesus Christ for the remission of sins, and ye shall receive the gift of the Holy Ghost.</a:t>
            </a:r>
          </a:p>
          <a:p>
            <a:pPr>
              <a:defRPr/>
            </a:pPr>
            <a:r>
              <a:rPr lang="en-US" altLang="en-US" b="1" dirty="0"/>
              <a:t>1 Jn. 1:7-9 </a:t>
            </a:r>
            <a:r>
              <a:rPr lang="en-US" altLang="en-US" dirty="0"/>
              <a:t>- But if we walk in the light, as he is in the light, we have fellowship one with another, and the blood of Jesus Christ his Son </a:t>
            </a:r>
            <a:r>
              <a:rPr lang="en-US" altLang="en-US" dirty="0" err="1"/>
              <a:t>cleanseth</a:t>
            </a:r>
            <a:r>
              <a:rPr lang="en-US" altLang="en-US" dirty="0"/>
              <a:t> us from all sin. 8 If we say that we have no sin, we deceive ourselves, and the truth is not in us. 9 If we confess our sins, he is faithful and just to forgive us our sins, and to cleanse us from all unrighteousness.</a:t>
            </a:r>
          </a:p>
          <a:p>
            <a:pPr>
              <a:defRPr/>
            </a:pPr>
            <a:r>
              <a:rPr lang="en-US" altLang="en-US" b="1" dirty="0"/>
              <a:t>Rev. 2:10 </a:t>
            </a:r>
            <a:r>
              <a:rPr lang="en-US" altLang="en-US" dirty="0"/>
              <a:t>- Fear none of those things which thou shalt suffer: behold, the devil shall cast some of you into prison, that ye may be tried; and ye shall have tribulation ten days: </a:t>
            </a:r>
            <a:r>
              <a:rPr lang="en-US" altLang="en-US" b="1" dirty="0"/>
              <a:t>be thou faithful unto death, and I will give thee a crown of life.</a:t>
            </a:r>
          </a:p>
        </p:txBody>
      </p:sp>
      <p:sp>
        <p:nvSpPr>
          <p:cNvPr id="27652" name="Slide Number Placeholder 3">
            <a:extLst>
              <a:ext uri="{FF2B5EF4-FFF2-40B4-BE49-F238E27FC236}">
                <a16:creationId xmlns:a16="http://schemas.microsoft.com/office/drawing/2014/main" id="{4CB5F7CB-DCEC-4445-9D4C-C0AF3BC42EA8}"/>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1036425" indent="-398626">
              <a:defRPr>
                <a:solidFill>
                  <a:schemeClr val="tx1"/>
                </a:solidFill>
                <a:latin typeface="Tahoma" panose="020B0604030504040204" pitchFamily="34" charset="0"/>
              </a:defRPr>
            </a:lvl2pPr>
            <a:lvl3pPr marL="1594501" indent="-318900">
              <a:defRPr>
                <a:solidFill>
                  <a:schemeClr val="tx1"/>
                </a:solidFill>
                <a:latin typeface="Tahoma" panose="020B0604030504040204" pitchFamily="34" charset="0"/>
              </a:defRPr>
            </a:lvl3pPr>
            <a:lvl4pPr marL="2232302" indent="-318900">
              <a:defRPr>
                <a:solidFill>
                  <a:schemeClr val="tx1"/>
                </a:solidFill>
                <a:latin typeface="Tahoma" panose="020B0604030504040204" pitchFamily="34" charset="0"/>
              </a:defRPr>
            </a:lvl4pPr>
            <a:lvl5pPr marL="2870104" indent="-318900">
              <a:defRPr>
                <a:solidFill>
                  <a:schemeClr val="tx1"/>
                </a:solidFill>
                <a:latin typeface="Tahoma" panose="020B0604030504040204" pitchFamily="34" charset="0"/>
              </a:defRPr>
            </a:lvl5pPr>
            <a:lvl6pPr marL="3507906" indent="-318900" eaLnBrk="0" fontAlgn="base" hangingPunct="0">
              <a:spcBef>
                <a:spcPct val="0"/>
              </a:spcBef>
              <a:spcAft>
                <a:spcPct val="0"/>
              </a:spcAft>
              <a:defRPr>
                <a:solidFill>
                  <a:schemeClr val="tx1"/>
                </a:solidFill>
                <a:latin typeface="Tahoma" panose="020B0604030504040204" pitchFamily="34" charset="0"/>
              </a:defRPr>
            </a:lvl6pPr>
            <a:lvl7pPr marL="4145705" indent="-318900" eaLnBrk="0" fontAlgn="base" hangingPunct="0">
              <a:spcBef>
                <a:spcPct val="0"/>
              </a:spcBef>
              <a:spcAft>
                <a:spcPct val="0"/>
              </a:spcAft>
              <a:defRPr>
                <a:solidFill>
                  <a:schemeClr val="tx1"/>
                </a:solidFill>
                <a:latin typeface="Tahoma" panose="020B0604030504040204" pitchFamily="34" charset="0"/>
              </a:defRPr>
            </a:lvl7pPr>
            <a:lvl8pPr marL="4783504" indent="-318900" eaLnBrk="0" fontAlgn="base" hangingPunct="0">
              <a:spcBef>
                <a:spcPct val="0"/>
              </a:spcBef>
              <a:spcAft>
                <a:spcPct val="0"/>
              </a:spcAft>
              <a:defRPr>
                <a:solidFill>
                  <a:schemeClr val="tx1"/>
                </a:solidFill>
                <a:latin typeface="Tahoma" panose="020B0604030504040204" pitchFamily="34" charset="0"/>
              </a:defRPr>
            </a:lvl8pPr>
            <a:lvl9pPr marL="5421307" indent="-318900" eaLnBrk="0" fontAlgn="base" hangingPunct="0">
              <a:spcBef>
                <a:spcPct val="0"/>
              </a:spcBef>
              <a:spcAft>
                <a:spcPct val="0"/>
              </a:spcAft>
              <a:defRPr>
                <a:solidFill>
                  <a:schemeClr val="tx1"/>
                </a:solidFill>
                <a:latin typeface="Tahoma" panose="020B0604030504040204" pitchFamily="34" charset="0"/>
              </a:defRPr>
            </a:lvl9pPr>
          </a:lstStyle>
          <a:p>
            <a:fld id="{895D2958-39BF-49B1-9712-C7565CDB518C}" type="slidenum">
              <a:rPr lang="en-US" altLang="en-US" smtClean="0">
                <a:latin typeface="Calibri" panose="020F0502020204030204" pitchFamily="34" charset="0"/>
              </a:rPr>
              <a:pPr/>
              <a:t>14</a:t>
            </a:fld>
            <a:endParaRPr lang="en-US" altLang="en-US">
              <a:latin typeface="Calibri" panose="020F0502020204030204" pitchFamily="34" charset="0"/>
            </a:endParaRPr>
          </a:p>
        </p:txBody>
      </p:sp>
      <p:sp>
        <p:nvSpPr>
          <p:cNvPr id="2" name="Date Placeholder 1">
            <a:extLst>
              <a:ext uri="{FF2B5EF4-FFF2-40B4-BE49-F238E27FC236}">
                <a16:creationId xmlns:a16="http://schemas.microsoft.com/office/drawing/2014/main" id="{D099DEB7-4DF4-4BAF-A685-23C872E15E23}"/>
              </a:ext>
            </a:extLst>
          </p:cNvPr>
          <p:cNvSpPr>
            <a:spLocks noGrp="1"/>
          </p:cNvSpPr>
          <p:nvPr>
            <p:ph type="dt" idx="1"/>
          </p:nvPr>
        </p:nvSpPr>
        <p:spPr/>
        <p:txBody>
          <a:bodyPr/>
          <a:lstStyle/>
          <a:p>
            <a:r>
              <a:rPr lang="en-US"/>
              <a:t>12/05/2021</a:t>
            </a:r>
          </a:p>
        </p:txBody>
      </p:sp>
    </p:spTree>
    <p:extLst>
      <p:ext uri="{BB962C8B-B14F-4D97-AF65-F5344CB8AC3E}">
        <p14:creationId xmlns:p14="http://schemas.microsoft.com/office/powerpoint/2010/main" val="31177394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321175"/>
            <a:ext cx="7313507" cy="5278359"/>
          </a:xfrm>
        </p:spPr>
        <p:txBody>
          <a:bodyPr>
            <a:no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200" b="0" i="0" u="none" strike="noStrike" baseline="0" dirty="0"/>
              <a:t>One of the pieces of armor found in Ephesians 6 </a:t>
            </a:r>
            <a:r>
              <a:rPr lang="en-US" sz="1200" b="1" i="0" u="none" strike="noStrike" baseline="0" dirty="0"/>
              <a:t>is having your feet shod with the preparation of the gospel of peace</a:t>
            </a:r>
            <a:r>
              <a:rPr lang="en-US" sz="1200" b="0" i="0" u="none" strike="noStrike" baseline="0" dirty="0"/>
              <a:t>.  In Romans 10:15 the Book of God says</a:t>
            </a:r>
            <a:r>
              <a:rPr lang="en-US" sz="1200" b="1" i="1" u="none" strike="noStrike" baseline="0" dirty="0"/>
              <a:t>, "How beautiful are the feet of them that preach the gospel of peace and bring glad tidings of good things."</a:t>
            </a:r>
            <a:r>
              <a:rPr lang="en-US" sz="1200" b="0" i="0" u="none" strike="noStrike" baseline="0" dirty="0"/>
              <a:t>  Paul said, </a:t>
            </a:r>
            <a:r>
              <a:rPr lang="en-US" sz="1200" b="1" i="1" u="none" strike="noStrike" baseline="0" dirty="0"/>
              <a:t>"For though I preach the gospel I have nothing to glory of, for necessity is laid upon me; yea, woe is unto me if I preach not the gospel!"</a:t>
            </a:r>
            <a:r>
              <a:rPr lang="en-US" sz="1200" b="0" i="0" u="none" strike="noStrike" baseline="0" dirty="0"/>
              <a:t> (1 Cor. 9:16)  The Lord said, </a:t>
            </a:r>
            <a:r>
              <a:rPr lang="en-US" sz="1200" b="1" i="1" u="none" strike="noStrike" baseline="0" dirty="0"/>
              <a:t>"Go ye into all the world and preach the gospel to every creature."</a:t>
            </a:r>
            <a:r>
              <a:rPr lang="en-US" sz="1200" b="0" i="0" u="none" strike="noStrike" baseline="0" dirty="0"/>
              <a:t> (Mk. 16:15)  And so it is through the preaching of the gospel, that the Bible says, the preaching of the cross is to them that perish foolishness, but unto us which are saved it is the power of God.  That Bible says that through the foolishness of preaching (not through foolish preaching, but rather what men consider to be foolishness) that the world is to be saved.  Therefore, Paul could say</a:t>
            </a:r>
            <a:r>
              <a:rPr lang="en-US" sz="1200" b="1" i="1" u="none" strike="noStrike" baseline="0" dirty="0"/>
              <a:t>: "For I am not ashamed of the gospel of Christ; for it is the power of God unto salvation to everyone that believeth, to the Jew first and also to the Greek."</a:t>
            </a:r>
            <a:r>
              <a:rPr lang="en-US" sz="1200" b="0" i="0" u="none" strike="noStrike" baseline="0" dirty="0"/>
              <a:t> (Rom. 1:16)  My friends, you might need a blood transfusion to give you life, you might need an injection of an anti-biotic to save your life, but the only thing in this life that has the power to save you from an eternal standpoint is the gospel of Jesus Christ.</a:t>
            </a:r>
          </a:p>
          <a:p>
            <a:pPr marL="0" marR="0" lvl="0" indent="0" algn="l" defTabSz="914400" rtl="0" eaLnBrk="1" fontAlgn="base" latinLnBrk="0" hangingPunct="1">
              <a:lnSpc>
                <a:spcPct val="100000"/>
              </a:lnSpc>
              <a:spcBef>
                <a:spcPct val="0"/>
              </a:spcBef>
              <a:spcAft>
                <a:spcPct val="0"/>
              </a:spcAft>
              <a:buClrTx/>
              <a:buSzTx/>
              <a:buFontTx/>
              <a:buNone/>
              <a:tabLst/>
              <a:defRPr/>
            </a:pPr>
            <a:endParaRPr lang="en-US" sz="1200" b="0" i="0" u="none" strike="noStrike" baseline="0" dirty="0"/>
          </a:p>
          <a:p>
            <a:pPr marL="0" marR="0" lvl="0" indent="0" algn="l" defTabSz="914400" rtl="0" eaLnBrk="1" fontAlgn="base" latinLnBrk="0" hangingPunct="1">
              <a:lnSpc>
                <a:spcPct val="100000"/>
              </a:lnSpc>
              <a:spcBef>
                <a:spcPct val="0"/>
              </a:spcBef>
              <a:spcAft>
                <a:spcPct val="0"/>
              </a:spcAft>
              <a:buClrTx/>
              <a:buSzTx/>
              <a:buFontTx/>
              <a:buNone/>
              <a:tabLst/>
              <a:defRPr/>
            </a:pPr>
            <a:r>
              <a:rPr lang="en-US" sz="1200" b="0" i="0" u="none" strike="noStrike" baseline="0" dirty="0"/>
              <a:t>The text is taken from the book of Galatians chapter 1. The Galatians were having a difficult time with certain aspects of the Law of Christ as they related to the Law of Moses. They were having difficulty differentiating the two.  They were guilty of substituting false teaching for the gospel of Christ.  They were also questioning Paul's apostleship.  And addressing those problems Paul said beginning in verse 6</a:t>
            </a:r>
            <a:r>
              <a:rPr lang="en-US" sz="1200" b="1" i="1" u="none" strike="noStrike" baseline="0" dirty="0"/>
              <a:t>: "I marvel that ye are so soon removed from him that called you into the grace of Christ unto another gospel: Which is not another; but there be some that trouble you, and would pervert the gospel of Christ.  But though we, or an angel from heaven, preach any other gospel unto you than that which we have preached unto you, let him be accursed.  As we said before, so say I now again, If any man preach any other gospel unto you than that ye have received, let him be accursed. </a:t>
            </a:r>
            <a:r>
              <a:rPr lang="en-US" sz="1200" b="1" i="1" u="sng" strike="noStrike" baseline="0" dirty="0"/>
              <a:t>For do I now persuade men, or God? or do I seek to please men? for if I yet pleased men, I should not be the servant of Christ.  But I certify you, brethren, that the gospel which was preached of me is not after man.  For I neither received it of man, neither was I taught it, but by the revelation of Jesus Christ</a:t>
            </a:r>
            <a:r>
              <a:rPr lang="en-US" sz="1200" b="0" i="0" u="none" strike="noStrike" baseline="0" dirty="0"/>
              <a:t>."  (Gal. 1:6-12).</a:t>
            </a:r>
          </a:p>
          <a:p>
            <a:pPr marL="0" marR="0" lvl="0" indent="0" algn="l" defTabSz="914400" rtl="0" eaLnBrk="1" fontAlgn="base" latinLnBrk="0" hangingPunct="1">
              <a:lnSpc>
                <a:spcPct val="100000"/>
              </a:lnSpc>
              <a:spcBef>
                <a:spcPct val="0"/>
              </a:spcBef>
              <a:spcAft>
                <a:spcPct val="0"/>
              </a:spcAft>
              <a:buClrTx/>
              <a:buSzTx/>
              <a:buFontTx/>
              <a:buNone/>
              <a:tabLst/>
              <a:defRPr/>
            </a:pPr>
            <a:endParaRPr lang="en-US" sz="1200" b="0" i="0" u="none" strike="noStrike" baseline="0" dirty="0"/>
          </a:p>
          <a:p>
            <a:pPr algn="l"/>
            <a:endParaRPr lang="en-US" b="1" i="0" u="none" strike="noStrike" baseline="0" dirty="0">
              <a:latin typeface="+mj-lt"/>
            </a:endParaRPr>
          </a:p>
        </p:txBody>
      </p:sp>
      <p:sp>
        <p:nvSpPr>
          <p:cNvPr id="4" name="Slide Number Placeholder 3"/>
          <p:cNvSpPr>
            <a:spLocks noGrp="1"/>
          </p:cNvSpPr>
          <p:nvPr>
            <p:ph type="sldNum" sz="quarter" idx="5"/>
          </p:nvPr>
        </p:nvSpPr>
        <p:spPr/>
        <p:txBody>
          <a:bodyPr/>
          <a:lstStyle/>
          <a:p>
            <a:fld id="{3721EF07-7695-4EA0-AE4C-FCE57F5EA9BE}" type="slidenum">
              <a:rPr lang="en-US" altLang="en-US" smtClean="0"/>
              <a:pPr/>
              <a:t>2</a:t>
            </a:fld>
            <a:endParaRPr lang="en-US" altLang="en-US"/>
          </a:p>
        </p:txBody>
      </p:sp>
      <p:sp>
        <p:nvSpPr>
          <p:cNvPr id="5" name="Date Placeholder 4">
            <a:extLst>
              <a:ext uri="{FF2B5EF4-FFF2-40B4-BE49-F238E27FC236}">
                <a16:creationId xmlns:a16="http://schemas.microsoft.com/office/drawing/2014/main" id="{E76DB163-D34F-41FE-873A-C00B7EC9D6B9}"/>
              </a:ext>
            </a:extLst>
          </p:cNvPr>
          <p:cNvSpPr>
            <a:spLocks noGrp="1"/>
          </p:cNvSpPr>
          <p:nvPr>
            <p:ph type="dt" idx="1"/>
          </p:nvPr>
        </p:nvSpPr>
        <p:spPr/>
        <p:txBody>
          <a:bodyPr/>
          <a:lstStyle/>
          <a:p>
            <a:pPr>
              <a:defRPr/>
            </a:pPr>
            <a:r>
              <a:rPr lang="en-US"/>
              <a:t>12/05/2021</a:t>
            </a:r>
          </a:p>
        </p:txBody>
      </p:sp>
    </p:spTree>
    <p:extLst>
      <p:ext uri="{BB962C8B-B14F-4D97-AF65-F5344CB8AC3E}">
        <p14:creationId xmlns:p14="http://schemas.microsoft.com/office/powerpoint/2010/main" val="872577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321175"/>
            <a:ext cx="7313507" cy="4559935"/>
          </a:xfrm>
        </p:spPr>
        <p:txBody>
          <a:bodyPr>
            <a:normAutofit/>
          </a:bodyPr>
          <a:lstStyle/>
          <a:p>
            <a:endParaRPr lang="en-US" dirty="0"/>
          </a:p>
        </p:txBody>
      </p:sp>
      <p:sp>
        <p:nvSpPr>
          <p:cNvPr id="4" name="Date Placeholder 3"/>
          <p:cNvSpPr>
            <a:spLocks noGrp="1"/>
          </p:cNvSpPr>
          <p:nvPr>
            <p:ph type="dt" idx="1"/>
          </p:nvPr>
        </p:nvSpPr>
        <p:spPr/>
        <p:txBody>
          <a:bodyPr/>
          <a:lstStyle/>
          <a:p>
            <a:pPr>
              <a:defRPr/>
            </a:pPr>
            <a:r>
              <a:rPr lang="en-US"/>
              <a:t>12/05/2021</a:t>
            </a:r>
          </a:p>
        </p:txBody>
      </p:sp>
      <p:sp>
        <p:nvSpPr>
          <p:cNvPr id="5" name="Slide Number Placeholder 4"/>
          <p:cNvSpPr>
            <a:spLocks noGrp="1"/>
          </p:cNvSpPr>
          <p:nvPr>
            <p:ph type="sldNum" sz="quarter" idx="5"/>
          </p:nvPr>
        </p:nvSpPr>
        <p:spPr/>
        <p:txBody>
          <a:bodyPr/>
          <a:lstStyle/>
          <a:p>
            <a:fld id="{3721EF07-7695-4EA0-AE4C-FCE57F5EA9BE}" type="slidenum">
              <a:rPr lang="en-US" altLang="en-US" smtClean="0"/>
              <a:pPr/>
              <a:t>3</a:t>
            </a:fld>
            <a:endParaRPr lang="en-US" altLang="en-US"/>
          </a:p>
        </p:txBody>
      </p:sp>
    </p:spTree>
    <p:extLst>
      <p:ext uri="{BB962C8B-B14F-4D97-AF65-F5344CB8AC3E}">
        <p14:creationId xmlns:p14="http://schemas.microsoft.com/office/powerpoint/2010/main" val="30871714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321175"/>
            <a:ext cx="7313507" cy="4559935"/>
          </a:xfrm>
        </p:spPr>
        <p:txBody>
          <a:bodyPr>
            <a:normAutofit/>
          </a:bodyPr>
          <a:lstStyle/>
          <a:p>
            <a:endParaRPr lang="en-US" dirty="0"/>
          </a:p>
        </p:txBody>
      </p:sp>
      <p:sp>
        <p:nvSpPr>
          <p:cNvPr id="4" name="Date Placeholder 3"/>
          <p:cNvSpPr>
            <a:spLocks noGrp="1"/>
          </p:cNvSpPr>
          <p:nvPr>
            <p:ph type="dt" idx="1"/>
          </p:nvPr>
        </p:nvSpPr>
        <p:spPr/>
        <p:txBody>
          <a:bodyPr/>
          <a:lstStyle/>
          <a:p>
            <a:pPr>
              <a:defRPr/>
            </a:pPr>
            <a:r>
              <a:rPr lang="en-US"/>
              <a:t>12/05/2021</a:t>
            </a:r>
          </a:p>
        </p:txBody>
      </p:sp>
      <p:sp>
        <p:nvSpPr>
          <p:cNvPr id="5" name="Slide Number Placeholder 4"/>
          <p:cNvSpPr>
            <a:spLocks noGrp="1"/>
          </p:cNvSpPr>
          <p:nvPr>
            <p:ph type="sldNum" sz="quarter" idx="5"/>
          </p:nvPr>
        </p:nvSpPr>
        <p:spPr/>
        <p:txBody>
          <a:bodyPr/>
          <a:lstStyle/>
          <a:p>
            <a:fld id="{3721EF07-7695-4EA0-AE4C-FCE57F5EA9BE}" type="slidenum">
              <a:rPr lang="en-US" altLang="en-US" smtClean="0"/>
              <a:pPr/>
              <a:t>4</a:t>
            </a:fld>
            <a:endParaRPr lang="en-US" altLang="en-US"/>
          </a:p>
        </p:txBody>
      </p:sp>
    </p:spTree>
    <p:extLst>
      <p:ext uri="{BB962C8B-B14F-4D97-AF65-F5344CB8AC3E}">
        <p14:creationId xmlns:p14="http://schemas.microsoft.com/office/powerpoint/2010/main" val="1280308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321175"/>
            <a:ext cx="7313507" cy="4559935"/>
          </a:xfrm>
        </p:spPr>
        <p:txBody>
          <a:bodyPr>
            <a:normAutofit/>
          </a:bodyPr>
          <a:lstStyle/>
          <a:p>
            <a:endParaRPr lang="en-US" dirty="0"/>
          </a:p>
        </p:txBody>
      </p:sp>
      <p:sp>
        <p:nvSpPr>
          <p:cNvPr id="4" name="Date Placeholder 3"/>
          <p:cNvSpPr>
            <a:spLocks noGrp="1"/>
          </p:cNvSpPr>
          <p:nvPr>
            <p:ph type="dt" idx="1"/>
          </p:nvPr>
        </p:nvSpPr>
        <p:spPr/>
        <p:txBody>
          <a:bodyPr/>
          <a:lstStyle/>
          <a:p>
            <a:pPr>
              <a:defRPr/>
            </a:pPr>
            <a:r>
              <a:rPr lang="en-US"/>
              <a:t>12/05/2021</a:t>
            </a:r>
          </a:p>
        </p:txBody>
      </p:sp>
      <p:sp>
        <p:nvSpPr>
          <p:cNvPr id="5" name="Slide Number Placeholder 4"/>
          <p:cNvSpPr>
            <a:spLocks noGrp="1"/>
          </p:cNvSpPr>
          <p:nvPr>
            <p:ph type="sldNum" sz="quarter" idx="5"/>
          </p:nvPr>
        </p:nvSpPr>
        <p:spPr/>
        <p:txBody>
          <a:bodyPr/>
          <a:lstStyle/>
          <a:p>
            <a:fld id="{3721EF07-7695-4EA0-AE4C-FCE57F5EA9BE}" type="slidenum">
              <a:rPr lang="en-US" altLang="en-US" smtClean="0"/>
              <a:pPr/>
              <a:t>5</a:t>
            </a:fld>
            <a:endParaRPr lang="en-US" altLang="en-US"/>
          </a:p>
        </p:txBody>
      </p:sp>
    </p:spTree>
    <p:extLst>
      <p:ext uri="{BB962C8B-B14F-4D97-AF65-F5344CB8AC3E}">
        <p14:creationId xmlns:p14="http://schemas.microsoft.com/office/powerpoint/2010/main" val="4185019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5858BB6C-A02F-4F13-BE41-881EA9711ED0}"/>
              </a:ext>
            </a:extLst>
          </p:cNvPr>
          <p:cNvSpPr>
            <a:spLocks noGrp="1" noRot="1" noChangeAspect="1" noTextEdit="1"/>
          </p:cNvSpPr>
          <p:nvPr>
            <p:ph type="sldImg"/>
          </p:nvPr>
        </p:nvSpPr>
        <p:spPr bwMode="auto">
          <a:xfrm>
            <a:off x="455613" y="501650"/>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C75651F9-7E33-4027-8D9C-E311EE2A8478}"/>
              </a:ext>
            </a:extLst>
          </p:cNvPr>
          <p:cNvSpPr>
            <a:spLocks noGrp="1"/>
          </p:cNvSpPr>
          <p:nvPr>
            <p:ph type="body" idx="1"/>
          </p:nvPr>
        </p:nvSpPr>
        <p:spPr bwMode="auto">
          <a:xfrm>
            <a:off x="-1" y="4080509"/>
            <a:ext cx="7313507" cy="55190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Autofit/>
          </a:bodyPr>
          <a:lstStyle/>
          <a:p>
            <a:pPr eaLnBrk="1" hangingPunct="1">
              <a:spcBef>
                <a:spcPct val="0"/>
              </a:spcBef>
            </a:pPr>
            <a:r>
              <a:rPr lang="en-US" altLang="en-US" sz="1100" b="1" dirty="0">
                <a:latin typeface="+mj-lt"/>
              </a:rPr>
              <a:t>Galatians 1:6-9</a:t>
            </a:r>
            <a:r>
              <a:rPr lang="en-US" altLang="en-US" sz="1100" b="0" dirty="0">
                <a:latin typeface="+mj-lt"/>
              </a:rPr>
              <a:t> KJV 6 I marvel that ye are so soon removed from him that called you into the grace of Christ unto another gospel: 7 Which is not another; but there be some that trouble you, and would pervert the gospel of Christ. 8 But though we, or an angel from heaven, preach any other gospel unto you than that which we have preached unto you, let him be accursed. </a:t>
            </a:r>
            <a:r>
              <a:rPr lang="en-US" altLang="en-US" sz="1100" b="1" dirty="0">
                <a:latin typeface="+mj-lt"/>
              </a:rPr>
              <a:t>9 As we said before, so say I now again, If any man preach any other gospel unto you than that ye have received, let him be accursed (</a:t>
            </a:r>
            <a:r>
              <a:rPr lang="en-US" altLang="en-US" sz="1100" b="1" dirty="0" err="1">
                <a:latin typeface="+mj-lt"/>
              </a:rPr>
              <a:t>anathama</a:t>
            </a:r>
            <a:r>
              <a:rPr lang="en-US" altLang="en-US" sz="1100" b="1" dirty="0">
                <a:latin typeface="+mj-lt"/>
              </a:rPr>
              <a:t>).</a:t>
            </a:r>
          </a:p>
          <a:p>
            <a:pPr eaLnBrk="1" hangingPunct="1">
              <a:spcBef>
                <a:spcPct val="0"/>
              </a:spcBef>
            </a:pPr>
            <a:r>
              <a:rPr lang="en-US" altLang="en-US" sz="1100" b="1" dirty="0">
                <a:latin typeface="+mj-lt"/>
              </a:rPr>
              <a:t>Jude 1:3 </a:t>
            </a:r>
            <a:r>
              <a:rPr lang="en-US" altLang="en-US" sz="1100" b="0" dirty="0">
                <a:latin typeface="+mj-lt"/>
              </a:rPr>
              <a:t>KJV 3 Beloved, when I gave all diligence to write unto you of the common salvation, it was needful for me to write unto you, and exhort you that ye should earnestly contend for the faith which was once delivered unto the saints.</a:t>
            </a:r>
          </a:p>
          <a:p>
            <a:pPr eaLnBrk="1" hangingPunct="1">
              <a:spcBef>
                <a:spcPct val="0"/>
              </a:spcBef>
            </a:pPr>
            <a:r>
              <a:rPr lang="en-US" altLang="en-US" sz="1100" b="1" dirty="0">
                <a:latin typeface="+mj-lt"/>
              </a:rPr>
              <a:t>John 17:17 </a:t>
            </a:r>
            <a:r>
              <a:rPr lang="en-US" altLang="en-US" sz="1100" b="0" dirty="0">
                <a:latin typeface="+mj-lt"/>
              </a:rPr>
              <a:t>KJV 17 Sanctify them through </a:t>
            </a:r>
            <a:r>
              <a:rPr lang="en-US" altLang="en-US" sz="1100" b="1" dirty="0">
                <a:latin typeface="+mj-lt"/>
              </a:rPr>
              <a:t>thy truth: thy word is truth</a:t>
            </a:r>
            <a:r>
              <a:rPr lang="en-US" altLang="en-US" sz="1100" b="0" dirty="0">
                <a:latin typeface="+mj-lt"/>
              </a:rPr>
              <a:t>.</a:t>
            </a:r>
          </a:p>
          <a:p>
            <a:pPr eaLnBrk="1" hangingPunct="1">
              <a:spcBef>
                <a:spcPct val="0"/>
              </a:spcBef>
            </a:pPr>
            <a:r>
              <a:rPr lang="en-US" altLang="en-US" sz="1100" b="1" dirty="0">
                <a:latin typeface="+mj-lt"/>
              </a:rPr>
              <a:t>Colossians 1:5 </a:t>
            </a:r>
            <a:r>
              <a:rPr lang="en-US" altLang="en-US" sz="1100" b="0" dirty="0">
                <a:latin typeface="+mj-lt"/>
              </a:rPr>
              <a:t>KJV 5 For the hope which is laid up for you in heaven, whereof ye heard before </a:t>
            </a:r>
            <a:r>
              <a:rPr lang="en-US" altLang="en-US" sz="1100" b="1" dirty="0">
                <a:latin typeface="+mj-lt"/>
              </a:rPr>
              <a:t>in the word of the truth of the gospel</a:t>
            </a:r>
            <a:r>
              <a:rPr lang="en-US" altLang="en-US" sz="1100" dirty="0">
                <a:latin typeface="+mj-lt"/>
              </a:rPr>
              <a:t>.</a:t>
            </a:r>
          </a:p>
          <a:p>
            <a:pPr eaLnBrk="1" hangingPunct="1">
              <a:spcBef>
                <a:spcPct val="0"/>
              </a:spcBef>
            </a:pPr>
            <a:r>
              <a:rPr lang="en-US" altLang="en-US" b="1" dirty="0">
                <a:latin typeface="+mj-lt"/>
              </a:rPr>
              <a:t>1 Corinthians 4:17 </a:t>
            </a:r>
            <a:r>
              <a:rPr lang="en-US" altLang="en-US" b="0" dirty="0">
                <a:latin typeface="+mj-lt"/>
              </a:rPr>
              <a:t>¶ For this cause have I sent unto you Timotheus, who is my beloved son, and faithful in the Lord, who shall bring you into remembrance of my ways which be in Christ, </a:t>
            </a:r>
            <a:r>
              <a:rPr lang="en-US" altLang="en-US" b="1" dirty="0">
                <a:latin typeface="+mj-lt"/>
              </a:rPr>
              <a:t>as I teach every where in every church.</a:t>
            </a:r>
          </a:p>
          <a:p>
            <a:pPr eaLnBrk="1" hangingPunct="1">
              <a:spcBef>
                <a:spcPct val="0"/>
              </a:spcBef>
            </a:pPr>
            <a:endParaRPr lang="en-US" altLang="en-US" b="0" dirty="0"/>
          </a:p>
        </p:txBody>
      </p:sp>
      <p:sp>
        <p:nvSpPr>
          <p:cNvPr id="22532" name="Slide Number Placeholder 3">
            <a:extLst>
              <a:ext uri="{FF2B5EF4-FFF2-40B4-BE49-F238E27FC236}">
                <a16:creationId xmlns:a16="http://schemas.microsoft.com/office/drawing/2014/main" id="{3BFB41EB-6A8A-424C-A63C-EF317D3A833C}"/>
              </a:ext>
            </a:extLst>
          </p:cNvPr>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85372" indent="-302066" eaLnBrk="0" hangingPunct="0">
              <a:defRPr>
                <a:solidFill>
                  <a:schemeClr val="tx1"/>
                </a:solidFill>
                <a:latin typeface="Arial" panose="020B0604020202020204" pitchFamily="34" charset="0"/>
                <a:cs typeface="Arial" panose="020B0604020202020204" pitchFamily="34" charset="0"/>
              </a:defRPr>
            </a:lvl2pPr>
            <a:lvl3pPr marL="1208265" indent="-241653" eaLnBrk="0" hangingPunct="0">
              <a:defRPr>
                <a:solidFill>
                  <a:schemeClr val="tx1"/>
                </a:solidFill>
                <a:latin typeface="Arial" panose="020B0604020202020204" pitchFamily="34" charset="0"/>
                <a:cs typeface="Arial" panose="020B0604020202020204" pitchFamily="34" charset="0"/>
              </a:defRPr>
            </a:lvl3pPr>
            <a:lvl4pPr marL="1691571" indent="-241653" eaLnBrk="0" hangingPunct="0">
              <a:defRPr>
                <a:solidFill>
                  <a:schemeClr val="tx1"/>
                </a:solidFill>
                <a:latin typeface="Arial" panose="020B0604020202020204" pitchFamily="34" charset="0"/>
                <a:cs typeface="Arial" panose="020B0604020202020204" pitchFamily="34" charset="0"/>
              </a:defRPr>
            </a:lvl4pPr>
            <a:lvl5pPr marL="2174878" indent="-241653" eaLnBrk="0" hangingPunct="0">
              <a:defRPr>
                <a:solidFill>
                  <a:schemeClr val="tx1"/>
                </a:solidFill>
                <a:latin typeface="Arial" panose="020B0604020202020204" pitchFamily="34" charset="0"/>
                <a:cs typeface="Arial" panose="020B0604020202020204" pitchFamily="34" charset="0"/>
              </a:defRPr>
            </a:lvl5pPr>
            <a:lvl6pPr marL="2658184" indent="-24165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141490" indent="-24165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624796" indent="-24165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108102" indent="-24165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4508623-AED9-482F-86EE-894DC6C591AC}" type="slidenum">
              <a:rPr lang="en-US" altLang="en-US">
                <a:latin typeface="Calibri" panose="020F0502020204030204" pitchFamily="34" charset="0"/>
              </a:rPr>
              <a:pPr eaLnBrk="1" hangingPunct="1"/>
              <a:t>6</a:t>
            </a:fld>
            <a:endParaRPr lang="en-US" altLang="en-US">
              <a:latin typeface="Calibri" panose="020F0502020204030204" pitchFamily="34" charset="0"/>
            </a:endParaRPr>
          </a:p>
        </p:txBody>
      </p:sp>
      <p:sp>
        <p:nvSpPr>
          <p:cNvPr id="2" name="Date Placeholder 1">
            <a:extLst>
              <a:ext uri="{FF2B5EF4-FFF2-40B4-BE49-F238E27FC236}">
                <a16:creationId xmlns:a16="http://schemas.microsoft.com/office/drawing/2014/main" id="{99A540D1-3E34-48A1-B149-C3EBBAA0E330}"/>
              </a:ext>
            </a:extLst>
          </p:cNvPr>
          <p:cNvSpPr>
            <a:spLocks noGrp="1"/>
          </p:cNvSpPr>
          <p:nvPr>
            <p:ph type="dt" idx="1"/>
          </p:nvPr>
        </p:nvSpPr>
        <p:spPr/>
        <p:txBody>
          <a:bodyPr/>
          <a:lstStyle/>
          <a:p>
            <a:pPr>
              <a:defRPr/>
            </a:pPr>
            <a:r>
              <a:rPr lang="en-US"/>
              <a:t>12/05/2021</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5858BB6C-A02F-4F13-BE41-881EA9711ED0}"/>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C75651F9-7E33-4027-8D9C-E311EE2A8478}"/>
              </a:ext>
            </a:extLst>
          </p:cNvPr>
          <p:cNvSpPr>
            <a:spLocks noGrp="1"/>
          </p:cNvSpPr>
          <p:nvPr>
            <p:ph type="body" idx="1"/>
          </p:nvPr>
        </p:nvSpPr>
        <p:spPr bwMode="auto">
          <a:xfrm>
            <a:off x="-1" y="4321175"/>
            <a:ext cx="7313507" cy="527835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Autofit/>
          </a:bodyPr>
          <a:lstStyle/>
          <a:p>
            <a:pPr eaLnBrk="1" hangingPunct="1">
              <a:spcBef>
                <a:spcPct val="0"/>
              </a:spcBef>
            </a:pPr>
            <a:r>
              <a:rPr lang="en-US" altLang="en-US" b="1" dirty="0"/>
              <a:t>Psalms 119:140 </a:t>
            </a:r>
            <a:r>
              <a:rPr lang="en-US" altLang="en-US" b="0" dirty="0"/>
              <a:t>KJV 140 Thy word is </a:t>
            </a:r>
            <a:r>
              <a:rPr lang="en-US" altLang="en-US" b="1" dirty="0"/>
              <a:t>very pure</a:t>
            </a:r>
            <a:r>
              <a:rPr lang="en-US" altLang="en-US" b="0" dirty="0"/>
              <a:t>: therefore thy servant loveth it.</a:t>
            </a:r>
          </a:p>
          <a:p>
            <a:pPr eaLnBrk="1" hangingPunct="1">
              <a:spcBef>
                <a:spcPct val="0"/>
              </a:spcBef>
            </a:pPr>
            <a:r>
              <a:rPr lang="en-US" altLang="en-US" b="1" dirty="0"/>
              <a:t>Galatians 1:6-7 </a:t>
            </a:r>
            <a:r>
              <a:rPr lang="en-US" altLang="en-US" b="0" dirty="0"/>
              <a:t>KJV 6 I marvel that ye are so soon removed from him that called you into the grace of Christ unto </a:t>
            </a:r>
            <a:r>
              <a:rPr lang="en-US" altLang="en-US" b="1" dirty="0"/>
              <a:t>another gospel</a:t>
            </a:r>
            <a:r>
              <a:rPr lang="en-US" altLang="en-US" b="0" dirty="0"/>
              <a:t>: 7 Which is not another; but there be some that trouble you, and would</a:t>
            </a:r>
            <a:r>
              <a:rPr lang="en-US" altLang="en-US" b="1" dirty="0"/>
              <a:t> pervert </a:t>
            </a:r>
            <a:r>
              <a:rPr lang="en-US" altLang="en-US" b="0" dirty="0"/>
              <a:t>the gospel of Chris</a:t>
            </a:r>
          </a:p>
          <a:p>
            <a:pPr eaLnBrk="1" hangingPunct="1">
              <a:spcBef>
                <a:spcPct val="0"/>
              </a:spcBef>
            </a:pPr>
            <a:r>
              <a:rPr lang="en-US" altLang="en-US" b="1" dirty="0"/>
              <a:t>Romans 1:16 </a:t>
            </a:r>
            <a:r>
              <a:rPr lang="en-US" altLang="en-US" b="0" dirty="0"/>
              <a:t>KJV 16 For I am not ashamed of the gospel of Christ: for it is </a:t>
            </a:r>
            <a:r>
              <a:rPr lang="en-US" altLang="en-US" b="0" i="0" dirty="0"/>
              <a:t>the power of God unto salvation </a:t>
            </a:r>
            <a:r>
              <a:rPr lang="en-US" altLang="en-US" b="0" dirty="0"/>
              <a:t>to every one that believeth; to the Jew first, and also to the Greek.</a:t>
            </a:r>
          </a:p>
          <a:p>
            <a:pPr marL="0" marR="0" lvl="0" indent="0" algn="l" defTabSz="914400" rtl="0" eaLnBrk="1" fontAlgn="base" latinLnBrk="0" hangingPunct="1">
              <a:lnSpc>
                <a:spcPct val="100000"/>
              </a:lnSpc>
              <a:spcBef>
                <a:spcPct val="0"/>
              </a:spcBef>
              <a:spcAft>
                <a:spcPct val="0"/>
              </a:spcAft>
              <a:buClrTx/>
              <a:buSzTx/>
              <a:buFontTx/>
              <a:buNone/>
              <a:tabLst/>
              <a:defRPr/>
            </a:pPr>
            <a:r>
              <a:rPr lang="en-US" b="1" i="0" u="none" strike="noStrike" baseline="0" dirty="0"/>
              <a:t>John 15:1-3</a:t>
            </a:r>
            <a:r>
              <a:rPr lang="en-US" b="0" i="0" u="none" strike="noStrike" baseline="0" dirty="0"/>
              <a:t> KJV 1 I am the true vine, and my Father is the husbandman. 2 Every branch in me that </a:t>
            </a:r>
            <a:r>
              <a:rPr lang="en-US" b="0" i="0" u="none" strike="noStrike" baseline="0" dirty="0" err="1"/>
              <a:t>beareth</a:t>
            </a:r>
            <a:r>
              <a:rPr lang="en-US" b="0" i="0" u="none" strike="noStrike" baseline="0" dirty="0"/>
              <a:t> not fruit he taketh away: and every branch that </a:t>
            </a:r>
            <a:r>
              <a:rPr lang="en-US" b="0" i="0" u="none" strike="noStrike" baseline="0" dirty="0" err="1"/>
              <a:t>beareth</a:t>
            </a:r>
            <a:r>
              <a:rPr lang="en-US" b="0" i="0" u="none" strike="noStrike" baseline="0" dirty="0"/>
              <a:t> fruit, he </a:t>
            </a:r>
            <a:r>
              <a:rPr lang="en-US" b="0" i="0" u="none" strike="noStrike" baseline="0" dirty="0" err="1"/>
              <a:t>purgeth</a:t>
            </a:r>
            <a:r>
              <a:rPr lang="en-US" b="0" i="0" u="none" strike="noStrike" baseline="0" dirty="0"/>
              <a:t> it, that it may bring forth more fruit</a:t>
            </a:r>
            <a:r>
              <a:rPr lang="en-US" b="1" i="0" u="none" strike="noStrike" baseline="0" dirty="0"/>
              <a:t>. 3 Now ye are clean through the word which I have spoken unto you.</a:t>
            </a:r>
            <a:endParaRPr lang="en-US" b="0" i="0" u="none" strike="noStrike" baseline="0" dirty="0"/>
          </a:p>
          <a:p>
            <a:pPr eaLnBrk="1" hangingPunct="1">
              <a:spcBef>
                <a:spcPct val="0"/>
              </a:spcBef>
            </a:pPr>
            <a:r>
              <a:rPr lang="en-US" b="1" i="0" u="none" strike="noStrike" baseline="0" dirty="0"/>
              <a:t>1 Peter 1:22-23 KJV </a:t>
            </a:r>
            <a:r>
              <a:rPr lang="en-US" b="0" i="0" u="none" strike="noStrike" baseline="0" dirty="0"/>
              <a:t>22 Seeing </a:t>
            </a:r>
            <a:r>
              <a:rPr lang="en-US" b="1" i="0" u="none" strike="noStrike" baseline="0" dirty="0"/>
              <a:t>ye have purified your souls in obeying the truth </a:t>
            </a:r>
            <a:r>
              <a:rPr lang="en-US" b="0" i="0" u="none" strike="noStrike" baseline="0" dirty="0"/>
              <a:t>through the Spirit unto unfeigned love of the brethren, see that ye love one another with a pure heart fervently: 23 Being </a:t>
            </a:r>
            <a:r>
              <a:rPr lang="en-US" b="1" i="0" u="none" strike="noStrike" baseline="0" dirty="0"/>
              <a:t>born again, not of corruptible seed, but of incorruptible</a:t>
            </a:r>
            <a:r>
              <a:rPr lang="en-US" b="0" i="0" u="none" strike="noStrike" baseline="0" dirty="0"/>
              <a:t>, by the word of God, which </a:t>
            </a:r>
            <a:r>
              <a:rPr lang="en-US" b="0" i="0" u="none" strike="noStrike" baseline="0" dirty="0" err="1"/>
              <a:t>liveth</a:t>
            </a:r>
            <a:r>
              <a:rPr lang="en-US" b="0" i="0" u="none" strike="noStrike" baseline="0" dirty="0"/>
              <a:t> and </a:t>
            </a:r>
            <a:r>
              <a:rPr lang="en-US" b="0" i="0" u="none" strike="noStrike" baseline="0" dirty="0" err="1"/>
              <a:t>abideth</a:t>
            </a:r>
            <a:r>
              <a:rPr lang="en-US" b="0" i="0" u="none" strike="noStrike" baseline="0" dirty="0"/>
              <a:t> for ever.</a:t>
            </a:r>
          </a:p>
          <a:p>
            <a:pPr eaLnBrk="1" hangingPunct="1">
              <a:spcBef>
                <a:spcPct val="0"/>
              </a:spcBef>
            </a:pPr>
            <a:endParaRPr lang="en-US" altLang="en-US" b="0" dirty="0"/>
          </a:p>
          <a:p>
            <a:pPr eaLnBrk="1" hangingPunct="1">
              <a:spcBef>
                <a:spcPct val="0"/>
              </a:spcBef>
            </a:pPr>
            <a:endParaRPr lang="en-US" altLang="en-US" b="0" dirty="0"/>
          </a:p>
        </p:txBody>
      </p:sp>
      <p:sp>
        <p:nvSpPr>
          <p:cNvPr id="22532" name="Slide Number Placeholder 3">
            <a:extLst>
              <a:ext uri="{FF2B5EF4-FFF2-40B4-BE49-F238E27FC236}">
                <a16:creationId xmlns:a16="http://schemas.microsoft.com/office/drawing/2014/main" id="{3BFB41EB-6A8A-424C-A63C-EF317D3A833C}"/>
              </a:ext>
            </a:extLst>
          </p:cNvPr>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85372" indent="-302066" eaLnBrk="0" hangingPunct="0">
              <a:defRPr>
                <a:solidFill>
                  <a:schemeClr val="tx1"/>
                </a:solidFill>
                <a:latin typeface="Arial" panose="020B0604020202020204" pitchFamily="34" charset="0"/>
                <a:cs typeface="Arial" panose="020B0604020202020204" pitchFamily="34" charset="0"/>
              </a:defRPr>
            </a:lvl2pPr>
            <a:lvl3pPr marL="1208265" indent="-241653" eaLnBrk="0" hangingPunct="0">
              <a:defRPr>
                <a:solidFill>
                  <a:schemeClr val="tx1"/>
                </a:solidFill>
                <a:latin typeface="Arial" panose="020B0604020202020204" pitchFamily="34" charset="0"/>
                <a:cs typeface="Arial" panose="020B0604020202020204" pitchFamily="34" charset="0"/>
              </a:defRPr>
            </a:lvl3pPr>
            <a:lvl4pPr marL="1691571" indent="-241653" eaLnBrk="0" hangingPunct="0">
              <a:defRPr>
                <a:solidFill>
                  <a:schemeClr val="tx1"/>
                </a:solidFill>
                <a:latin typeface="Arial" panose="020B0604020202020204" pitchFamily="34" charset="0"/>
                <a:cs typeface="Arial" panose="020B0604020202020204" pitchFamily="34" charset="0"/>
              </a:defRPr>
            </a:lvl4pPr>
            <a:lvl5pPr marL="2174878" indent="-241653" eaLnBrk="0" hangingPunct="0">
              <a:defRPr>
                <a:solidFill>
                  <a:schemeClr val="tx1"/>
                </a:solidFill>
                <a:latin typeface="Arial" panose="020B0604020202020204" pitchFamily="34" charset="0"/>
                <a:cs typeface="Arial" panose="020B0604020202020204" pitchFamily="34" charset="0"/>
              </a:defRPr>
            </a:lvl5pPr>
            <a:lvl6pPr marL="2658184" indent="-24165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141490" indent="-24165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624796" indent="-24165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108102" indent="-24165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4508623-AED9-482F-86EE-894DC6C591AC}" type="slidenum">
              <a:rPr lang="en-US" altLang="en-US">
                <a:latin typeface="Calibri" panose="020F0502020204030204" pitchFamily="34" charset="0"/>
              </a:rPr>
              <a:pPr eaLnBrk="1" hangingPunct="1"/>
              <a:t>7</a:t>
            </a:fld>
            <a:endParaRPr lang="en-US" altLang="en-US">
              <a:latin typeface="Calibri" panose="020F0502020204030204" pitchFamily="34" charset="0"/>
            </a:endParaRPr>
          </a:p>
        </p:txBody>
      </p:sp>
      <p:sp>
        <p:nvSpPr>
          <p:cNvPr id="2" name="Date Placeholder 1">
            <a:extLst>
              <a:ext uri="{FF2B5EF4-FFF2-40B4-BE49-F238E27FC236}">
                <a16:creationId xmlns:a16="http://schemas.microsoft.com/office/drawing/2014/main" id="{99A540D1-3E34-48A1-B149-C3EBBAA0E330}"/>
              </a:ext>
            </a:extLst>
          </p:cNvPr>
          <p:cNvSpPr>
            <a:spLocks noGrp="1"/>
          </p:cNvSpPr>
          <p:nvPr>
            <p:ph type="dt" idx="1"/>
          </p:nvPr>
        </p:nvSpPr>
        <p:spPr/>
        <p:txBody>
          <a:bodyPr/>
          <a:lstStyle/>
          <a:p>
            <a:pPr>
              <a:defRPr/>
            </a:pPr>
            <a:r>
              <a:rPr lang="en-US"/>
              <a:t>12/05/2021</a:t>
            </a:r>
          </a:p>
        </p:txBody>
      </p:sp>
    </p:spTree>
    <p:extLst>
      <p:ext uri="{BB962C8B-B14F-4D97-AF65-F5344CB8AC3E}">
        <p14:creationId xmlns:p14="http://schemas.microsoft.com/office/powerpoint/2010/main" val="21497195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5858BB6C-A02F-4F13-BE41-881EA9711ED0}"/>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C75651F9-7E33-4027-8D9C-E311EE2A8478}"/>
              </a:ext>
            </a:extLst>
          </p:cNvPr>
          <p:cNvSpPr>
            <a:spLocks noGrp="1"/>
          </p:cNvSpPr>
          <p:nvPr>
            <p:ph type="body" idx="1"/>
          </p:nvPr>
        </p:nvSpPr>
        <p:spPr bwMode="auto">
          <a:xfrm>
            <a:off x="-1" y="4321175"/>
            <a:ext cx="7313507" cy="527835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Autofit/>
          </a:bodyPr>
          <a:lstStyle/>
          <a:p>
            <a:pPr eaLnBrk="1" hangingPunct="1">
              <a:spcBef>
                <a:spcPct val="0"/>
              </a:spcBef>
            </a:pPr>
            <a:r>
              <a:rPr lang="en-US" altLang="en-US" b="1" dirty="0"/>
              <a:t>Jude 1:3 </a:t>
            </a:r>
            <a:r>
              <a:rPr lang="en-US" altLang="en-US" b="0" dirty="0"/>
              <a:t>ASV 3 Beloved, while I was giving all diligence to write unto you of our common salvation, I was constrained to write unto you exhorting you to contend earnestly for the </a:t>
            </a:r>
            <a:r>
              <a:rPr lang="en-US" altLang="en-US" b="1" dirty="0"/>
              <a:t>faith which was once for all delivered </a:t>
            </a:r>
            <a:r>
              <a:rPr lang="en-US" altLang="en-US" b="0" dirty="0"/>
              <a:t>unto the saints.</a:t>
            </a:r>
          </a:p>
          <a:p>
            <a:pPr eaLnBrk="1" hangingPunct="1">
              <a:spcBef>
                <a:spcPct val="0"/>
              </a:spcBef>
            </a:pPr>
            <a:r>
              <a:rPr lang="en-US" altLang="en-US" b="1" dirty="0"/>
              <a:t>Galatians 1:9 </a:t>
            </a:r>
            <a:r>
              <a:rPr lang="en-US" altLang="en-US" b="0" dirty="0"/>
              <a:t>KJV</a:t>
            </a:r>
            <a:r>
              <a:rPr lang="en-US" altLang="en-US" b="1" dirty="0"/>
              <a:t> </a:t>
            </a:r>
            <a:r>
              <a:rPr lang="en-US" altLang="en-US" b="0" dirty="0"/>
              <a:t>As we said before, so say I now again, If any man preach any other gospel unto you than that ye have received, let him be accursed. </a:t>
            </a:r>
          </a:p>
          <a:p>
            <a:pPr eaLnBrk="1" hangingPunct="1">
              <a:spcBef>
                <a:spcPct val="0"/>
              </a:spcBef>
            </a:pPr>
            <a:r>
              <a:rPr lang="en-US" altLang="en-US" b="1" dirty="0"/>
              <a:t>James 1:25 </a:t>
            </a:r>
            <a:r>
              <a:rPr lang="en-US" altLang="en-US" b="0" dirty="0"/>
              <a:t>ASV 25 But he that </a:t>
            </a:r>
            <a:r>
              <a:rPr lang="en-US" altLang="en-US" b="0" dirty="0" err="1"/>
              <a:t>looketh</a:t>
            </a:r>
            <a:r>
              <a:rPr lang="en-US" altLang="en-US" b="0" dirty="0"/>
              <a:t> into </a:t>
            </a:r>
            <a:r>
              <a:rPr lang="en-US" altLang="en-US" b="1" dirty="0"/>
              <a:t>the perfect law, the law of liberty, </a:t>
            </a:r>
            <a:r>
              <a:rPr lang="en-US" altLang="en-US" b="0" dirty="0"/>
              <a:t>and so </a:t>
            </a:r>
            <a:r>
              <a:rPr lang="en-US" altLang="en-US" b="0" dirty="0" err="1"/>
              <a:t>continueth</a:t>
            </a:r>
            <a:r>
              <a:rPr lang="en-US" altLang="en-US" b="0" dirty="0"/>
              <a:t>, being not a hearer that </a:t>
            </a:r>
            <a:r>
              <a:rPr lang="en-US" altLang="en-US" b="0" dirty="0" err="1"/>
              <a:t>forgetteth</a:t>
            </a:r>
            <a:r>
              <a:rPr lang="en-US" altLang="en-US" b="0" dirty="0"/>
              <a:t> but a doer that worketh, this man shall be blessed in his doing.</a:t>
            </a:r>
          </a:p>
          <a:p>
            <a:pPr eaLnBrk="1" hangingPunct="1">
              <a:spcBef>
                <a:spcPct val="0"/>
              </a:spcBef>
            </a:pPr>
            <a:r>
              <a:rPr lang="en-US" altLang="en-US" b="1" dirty="0"/>
              <a:t>2 Timothy 3:16-17 </a:t>
            </a:r>
            <a:r>
              <a:rPr lang="en-US" altLang="en-US" b="0" dirty="0"/>
              <a:t>ASV 16 Every scripture inspired of God is also profitable for teaching, for reproof, for correction, for instruction which is in righteousness. 17 That the man of God may be complete, furnished completely unto every good work.</a:t>
            </a:r>
          </a:p>
          <a:p>
            <a:pPr eaLnBrk="1" hangingPunct="1">
              <a:spcBef>
                <a:spcPct val="0"/>
              </a:spcBef>
            </a:pPr>
            <a:r>
              <a:rPr lang="en-US" altLang="en-US" b="1" dirty="0"/>
              <a:t>1 Thessalonians 2:13 </a:t>
            </a:r>
            <a:r>
              <a:rPr lang="en-US" altLang="en-US" b="0" dirty="0"/>
              <a:t>KJV 13 For this cause also thank we God without ceasing, because, when ye received the word of God which ye heard of us, ye received it not as the word of men, but as it is in truth, the word of God, </a:t>
            </a:r>
            <a:r>
              <a:rPr lang="en-US" altLang="en-US" b="1" dirty="0"/>
              <a:t>which effectually worketh also in you that believe</a:t>
            </a:r>
            <a:r>
              <a:rPr lang="en-US" altLang="en-US" b="0" dirty="0"/>
              <a:t>.</a:t>
            </a:r>
          </a:p>
          <a:p>
            <a:pPr eaLnBrk="1" hangingPunct="1">
              <a:spcBef>
                <a:spcPct val="0"/>
              </a:spcBef>
            </a:pPr>
            <a:endParaRPr lang="en-US" b="1" i="0" u="none" strike="noStrike" baseline="0" dirty="0"/>
          </a:p>
          <a:p>
            <a:pPr eaLnBrk="1" hangingPunct="1">
              <a:spcBef>
                <a:spcPct val="0"/>
              </a:spcBef>
            </a:pPr>
            <a:endParaRPr lang="en-US" altLang="en-US" b="0" dirty="0"/>
          </a:p>
        </p:txBody>
      </p:sp>
      <p:sp>
        <p:nvSpPr>
          <p:cNvPr id="22532" name="Slide Number Placeholder 3">
            <a:extLst>
              <a:ext uri="{FF2B5EF4-FFF2-40B4-BE49-F238E27FC236}">
                <a16:creationId xmlns:a16="http://schemas.microsoft.com/office/drawing/2014/main" id="{3BFB41EB-6A8A-424C-A63C-EF317D3A833C}"/>
              </a:ext>
            </a:extLst>
          </p:cNvPr>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85372" indent="-302066" eaLnBrk="0" hangingPunct="0">
              <a:defRPr>
                <a:solidFill>
                  <a:schemeClr val="tx1"/>
                </a:solidFill>
                <a:latin typeface="Arial" panose="020B0604020202020204" pitchFamily="34" charset="0"/>
                <a:cs typeface="Arial" panose="020B0604020202020204" pitchFamily="34" charset="0"/>
              </a:defRPr>
            </a:lvl2pPr>
            <a:lvl3pPr marL="1208265" indent="-241653" eaLnBrk="0" hangingPunct="0">
              <a:defRPr>
                <a:solidFill>
                  <a:schemeClr val="tx1"/>
                </a:solidFill>
                <a:latin typeface="Arial" panose="020B0604020202020204" pitchFamily="34" charset="0"/>
                <a:cs typeface="Arial" panose="020B0604020202020204" pitchFamily="34" charset="0"/>
              </a:defRPr>
            </a:lvl3pPr>
            <a:lvl4pPr marL="1691571" indent="-241653" eaLnBrk="0" hangingPunct="0">
              <a:defRPr>
                <a:solidFill>
                  <a:schemeClr val="tx1"/>
                </a:solidFill>
                <a:latin typeface="Arial" panose="020B0604020202020204" pitchFamily="34" charset="0"/>
                <a:cs typeface="Arial" panose="020B0604020202020204" pitchFamily="34" charset="0"/>
              </a:defRPr>
            </a:lvl4pPr>
            <a:lvl5pPr marL="2174878" indent="-241653" eaLnBrk="0" hangingPunct="0">
              <a:defRPr>
                <a:solidFill>
                  <a:schemeClr val="tx1"/>
                </a:solidFill>
                <a:latin typeface="Arial" panose="020B0604020202020204" pitchFamily="34" charset="0"/>
                <a:cs typeface="Arial" panose="020B0604020202020204" pitchFamily="34" charset="0"/>
              </a:defRPr>
            </a:lvl5pPr>
            <a:lvl6pPr marL="2658184" indent="-24165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141490" indent="-24165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624796" indent="-24165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108102" indent="-24165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4508623-AED9-482F-86EE-894DC6C591AC}" type="slidenum">
              <a:rPr lang="en-US" altLang="en-US">
                <a:latin typeface="Calibri" panose="020F0502020204030204" pitchFamily="34" charset="0"/>
              </a:rPr>
              <a:pPr eaLnBrk="1" hangingPunct="1"/>
              <a:t>8</a:t>
            </a:fld>
            <a:endParaRPr lang="en-US" altLang="en-US">
              <a:latin typeface="Calibri" panose="020F0502020204030204" pitchFamily="34" charset="0"/>
            </a:endParaRPr>
          </a:p>
        </p:txBody>
      </p:sp>
      <p:sp>
        <p:nvSpPr>
          <p:cNvPr id="2" name="Date Placeholder 1">
            <a:extLst>
              <a:ext uri="{FF2B5EF4-FFF2-40B4-BE49-F238E27FC236}">
                <a16:creationId xmlns:a16="http://schemas.microsoft.com/office/drawing/2014/main" id="{99A540D1-3E34-48A1-B149-C3EBBAA0E330}"/>
              </a:ext>
            </a:extLst>
          </p:cNvPr>
          <p:cNvSpPr>
            <a:spLocks noGrp="1"/>
          </p:cNvSpPr>
          <p:nvPr>
            <p:ph type="dt" idx="1"/>
          </p:nvPr>
        </p:nvSpPr>
        <p:spPr/>
        <p:txBody>
          <a:bodyPr/>
          <a:lstStyle/>
          <a:p>
            <a:pPr>
              <a:defRPr/>
            </a:pPr>
            <a:r>
              <a:rPr lang="en-US"/>
              <a:t>12/05/2021</a:t>
            </a:r>
          </a:p>
        </p:txBody>
      </p:sp>
    </p:spTree>
    <p:extLst>
      <p:ext uri="{BB962C8B-B14F-4D97-AF65-F5344CB8AC3E}">
        <p14:creationId xmlns:p14="http://schemas.microsoft.com/office/powerpoint/2010/main" val="8112818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5858BB6C-A02F-4F13-BE41-881EA9711ED0}"/>
              </a:ext>
            </a:extLst>
          </p:cNvPr>
          <p:cNvSpPr>
            <a:spLocks noGrp="1" noRot="1" noChangeAspect="1" noTextEdit="1"/>
          </p:cNvSpPr>
          <p:nvPr>
            <p:ph type="sldImg"/>
          </p:nvPr>
        </p:nvSpPr>
        <p:spPr bwMode="auto">
          <a:xfrm>
            <a:off x="455613" y="361950"/>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C75651F9-7E33-4027-8D9C-E311EE2A8478}"/>
              </a:ext>
            </a:extLst>
          </p:cNvPr>
          <p:cNvSpPr>
            <a:spLocks noGrp="1"/>
          </p:cNvSpPr>
          <p:nvPr>
            <p:ph type="body" idx="1"/>
          </p:nvPr>
        </p:nvSpPr>
        <p:spPr bwMode="auto">
          <a:xfrm>
            <a:off x="0" y="3962400"/>
            <a:ext cx="7313507" cy="563879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Autofit/>
          </a:bodyPr>
          <a:lstStyle/>
          <a:p>
            <a:pPr eaLnBrk="1" hangingPunct="1">
              <a:spcBef>
                <a:spcPct val="0"/>
              </a:spcBef>
            </a:pPr>
            <a:r>
              <a:rPr lang="en-US" b="0" i="0" u="none" strike="noStrike" baseline="0" dirty="0">
                <a:latin typeface="+mj-lt"/>
              </a:rPr>
              <a:t>With all his human learning and attainments Paul was not ashamed to preach it.  He was unashamed of the message and its author and was never afraid to preach its rigid, but righteous demands.  It's sad that such cannot be said of all preachers today – even some who profess to be gospel preachers, but who halt and hesitate, falter and fail, in preaching all that the gospel demands in the charge to "reprove, rebuke, and exhort with all longsuffering and doctrine." </a:t>
            </a:r>
          </a:p>
          <a:p>
            <a:pPr eaLnBrk="1" hangingPunct="1">
              <a:spcBef>
                <a:spcPct val="0"/>
              </a:spcBef>
            </a:pPr>
            <a:r>
              <a:rPr lang="en-US" altLang="en-US" b="1" dirty="0">
                <a:latin typeface="+mj-lt"/>
              </a:rPr>
              <a:t>2 Timothy 4:1-2 </a:t>
            </a:r>
            <a:r>
              <a:rPr lang="en-US" altLang="en-US" b="0" dirty="0">
                <a:latin typeface="+mj-lt"/>
              </a:rPr>
              <a:t>KJV 1 I charge thee therefore before God, and the Lord Jesus Christ, who shall judge the quick and the dead at his appearing and his kingdom; 2 Preach the word; be instant in season, out of season; reprove, rebuke, exhort with all longsuffering and doctrine.</a:t>
            </a:r>
          </a:p>
          <a:p>
            <a:pPr eaLnBrk="1" hangingPunct="1">
              <a:spcBef>
                <a:spcPct val="0"/>
              </a:spcBef>
            </a:pPr>
            <a:r>
              <a:rPr lang="en-US" altLang="en-US" b="1" dirty="0">
                <a:latin typeface="+mj-lt"/>
              </a:rPr>
              <a:t>1 Timothy 1:9-</a:t>
            </a:r>
            <a:r>
              <a:rPr lang="en-US" altLang="en-US" b="0" dirty="0">
                <a:latin typeface="+mj-lt"/>
              </a:rPr>
              <a:t>11 KJV 9 Knowing this, that the law is not made for a righteous man, but for the lawless and disobedient, for the ungodly and for sinners, for unholy and profane, for murderers of fathers and murderers of mothers, for manslayers, 10 For whoremongers, for them that defile themselves with mankind, for </a:t>
            </a:r>
            <a:r>
              <a:rPr lang="en-US" altLang="en-US" b="0" dirty="0" err="1">
                <a:latin typeface="+mj-lt"/>
              </a:rPr>
              <a:t>menstealers</a:t>
            </a:r>
            <a:r>
              <a:rPr lang="en-US" altLang="en-US" b="0" dirty="0">
                <a:latin typeface="+mj-lt"/>
              </a:rPr>
              <a:t>, for liars, for perjured persons, and if there be any other thing that is contrary to sound doctrine; </a:t>
            </a:r>
            <a:r>
              <a:rPr lang="en-US" altLang="en-US" b="1" dirty="0">
                <a:latin typeface="+mj-lt"/>
              </a:rPr>
              <a:t>11 According to the glorious gospel </a:t>
            </a:r>
            <a:r>
              <a:rPr lang="en-US" altLang="en-US" b="0" dirty="0">
                <a:latin typeface="+mj-lt"/>
              </a:rPr>
              <a:t>of the blessed God, which was committed to my trust.</a:t>
            </a:r>
          </a:p>
          <a:p>
            <a:pPr marL="0" marR="0" lvl="0" indent="0" algn="l" defTabSz="914400" rtl="0" eaLnBrk="1" fontAlgn="base" latinLnBrk="0" hangingPunct="1">
              <a:lnSpc>
                <a:spcPct val="100000"/>
              </a:lnSpc>
              <a:spcBef>
                <a:spcPct val="0"/>
              </a:spcBef>
              <a:spcAft>
                <a:spcPct val="0"/>
              </a:spcAft>
              <a:buClrTx/>
              <a:buSzTx/>
              <a:buFontTx/>
              <a:buNone/>
              <a:tabLst/>
              <a:defRPr/>
            </a:pPr>
            <a:r>
              <a:rPr lang="en-US" altLang="en-US" dirty="0">
                <a:latin typeface="+mj-lt"/>
              </a:rPr>
              <a:t>It is the duty of a preacher to point out sin in plain and pointed language that can be understood. Paul was to preach Christ and Him crucified.</a:t>
            </a:r>
          </a:p>
          <a:p>
            <a:pPr marL="0" marR="0" lvl="0" indent="0" algn="l" defTabSz="914400" rtl="0" eaLnBrk="1" fontAlgn="base" latinLnBrk="0" hangingPunct="1">
              <a:lnSpc>
                <a:spcPct val="100000"/>
              </a:lnSpc>
              <a:spcBef>
                <a:spcPct val="0"/>
              </a:spcBef>
              <a:spcAft>
                <a:spcPct val="0"/>
              </a:spcAft>
              <a:buClrTx/>
              <a:buSzTx/>
              <a:buFontTx/>
              <a:buNone/>
              <a:tabLst/>
              <a:defRPr/>
            </a:pPr>
            <a:r>
              <a:rPr lang="en-US" altLang="en-US" b="1" dirty="0">
                <a:latin typeface="+mj-lt"/>
              </a:rPr>
              <a:t>1 Corinthians 2:1-4 </a:t>
            </a:r>
            <a:r>
              <a:rPr lang="en-US" altLang="en-US" dirty="0">
                <a:latin typeface="+mj-lt"/>
              </a:rPr>
              <a:t>KJV 1 And I, brethren, when I came to you, came </a:t>
            </a:r>
            <a:r>
              <a:rPr lang="en-US" altLang="en-US" b="1" dirty="0">
                <a:latin typeface="+mj-lt"/>
              </a:rPr>
              <a:t>not with excellency of speech or of wisdom</a:t>
            </a:r>
            <a:r>
              <a:rPr lang="en-US" altLang="en-US" dirty="0">
                <a:latin typeface="+mj-lt"/>
              </a:rPr>
              <a:t>, declaring unto you the testimony of God. 2 For I determined not to know any thing among you, save Jesus Christ, and him crucified. 3 And I was with you in weakness, and in fear, and in much trembling. 4 And my speech and my preaching was not with enticing words of man's wisdom, but in demonstration of the Spirit and of power:</a:t>
            </a:r>
          </a:p>
          <a:p>
            <a:pPr marL="0" marR="0" lvl="0" indent="0" algn="l" defTabSz="914400" rtl="0" eaLnBrk="1" fontAlgn="base" latinLnBrk="0" hangingPunct="1">
              <a:lnSpc>
                <a:spcPct val="100000"/>
              </a:lnSpc>
              <a:spcBef>
                <a:spcPct val="0"/>
              </a:spcBef>
              <a:spcAft>
                <a:spcPct val="0"/>
              </a:spcAft>
              <a:buClrTx/>
              <a:buSzTx/>
              <a:buFontTx/>
              <a:buNone/>
              <a:tabLst/>
              <a:defRPr/>
            </a:pPr>
            <a:r>
              <a:rPr lang="en-US" b="1" i="0" u="none" strike="noStrike" baseline="0" dirty="0">
                <a:latin typeface="+mj-lt"/>
              </a:rPr>
              <a:t>Comment -</a:t>
            </a:r>
            <a:r>
              <a:rPr lang="en-US" b="0" i="0" u="none" strike="noStrike" baseline="0" dirty="0">
                <a:latin typeface="+mj-lt"/>
              </a:rPr>
              <a:t> "In the third chapter of the same book the apostle exhorted any man in the Corinthian church, who had come out of the Grecian world of paganism who thought himself to be wise in heathen philosophy to "become a fool that he may be wise" (1 Cor. 3:18).  That is, to lay aside his human philosophy and accept divine revelation which is the wisdom of God.  Thus, Paul pitted the simplicity of the gospel of a crucified Christ, as a glorious gospel and the divine plan for the salvation of man against the mysteries of heathenism and the systems of pagan philosophy.  The sum total of the gospel is Christianity in its pure New Testament form and it towers above all the philosophies of men, ancient or modern! </a:t>
            </a:r>
          </a:p>
          <a:p>
            <a:pPr marL="0" marR="0" lvl="0" indent="0" algn="l" defTabSz="914400" rtl="0" eaLnBrk="1" fontAlgn="base" latinLnBrk="0" hangingPunct="1">
              <a:lnSpc>
                <a:spcPct val="100000"/>
              </a:lnSpc>
              <a:spcBef>
                <a:spcPct val="0"/>
              </a:spcBef>
              <a:spcAft>
                <a:spcPct val="0"/>
              </a:spcAft>
              <a:buClrTx/>
              <a:buSzTx/>
              <a:buFontTx/>
              <a:buNone/>
              <a:tabLst/>
              <a:defRPr/>
            </a:pPr>
            <a:r>
              <a:rPr lang="en-US" altLang="en-US" b="1" dirty="0">
                <a:latin typeface="+mj-lt"/>
              </a:rPr>
              <a:t>2 Corinthians 4:3-5</a:t>
            </a:r>
            <a:r>
              <a:rPr lang="en-US" altLang="en-US" dirty="0">
                <a:latin typeface="+mj-lt"/>
              </a:rPr>
              <a:t> KJV 3 But if our gospel be hid, it is hid to them that are lost: 4 In whom the god of this world hath blinded the minds of them which believe not, lest the light of the </a:t>
            </a:r>
            <a:r>
              <a:rPr lang="en-US" altLang="en-US" b="1" dirty="0">
                <a:latin typeface="+mj-lt"/>
              </a:rPr>
              <a:t>glorious gospel </a:t>
            </a:r>
            <a:r>
              <a:rPr lang="en-US" altLang="en-US" dirty="0">
                <a:latin typeface="+mj-lt"/>
              </a:rPr>
              <a:t>of Christ, who is the image of God, should shine unto them. 5 For we preach not ourselves, but Christ Jesus the Lord; and ourselves your servants for Jesus' sake</a:t>
            </a:r>
          </a:p>
        </p:txBody>
      </p:sp>
      <p:sp>
        <p:nvSpPr>
          <p:cNvPr id="22532" name="Slide Number Placeholder 3">
            <a:extLst>
              <a:ext uri="{FF2B5EF4-FFF2-40B4-BE49-F238E27FC236}">
                <a16:creationId xmlns:a16="http://schemas.microsoft.com/office/drawing/2014/main" id="{3BFB41EB-6A8A-424C-A63C-EF317D3A833C}"/>
              </a:ext>
            </a:extLst>
          </p:cNvPr>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85372" indent="-302066" eaLnBrk="0" hangingPunct="0">
              <a:defRPr>
                <a:solidFill>
                  <a:schemeClr val="tx1"/>
                </a:solidFill>
                <a:latin typeface="Arial" panose="020B0604020202020204" pitchFamily="34" charset="0"/>
                <a:cs typeface="Arial" panose="020B0604020202020204" pitchFamily="34" charset="0"/>
              </a:defRPr>
            </a:lvl2pPr>
            <a:lvl3pPr marL="1208265" indent="-241653" eaLnBrk="0" hangingPunct="0">
              <a:defRPr>
                <a:solidFill>
                  <a:schemeClr val="tx1"/>
                </a:solidFill>
                <a:latin typeface="Arial" panose="020B0604020202020204" pitchFamily="34" charset="0"/>
                <a:cs typeface="Arial" panose="020B0604020202020204" pitchFamily="34" charset="0"/>
              </a:defRPr>
            </a:lvl3pPr>
            <a:lvl4pPr marL="1691571" indent="-241653" eaLnBrk="0" hangingPunct="0">
              <a:defRPr>
                <a:solidFill>
                  <a:schemeClr val="tx1"/>
                </a:solidFill>
                <a:latin typeface="Arial" panose="020B0604020202020204" pitchFamily="34" charset="0"/>
                <a:cs typeface="Arial" panose="020B0604020202020204" pitchFamily="34" charset="0"/>
              </a:defRPr>
            </a:lvl4pPr>
            <a:lvl5pPr marL="2174878" indent="-241653" eaLnBrk="0" hangingPunct="0">
              <a:defRPr>
                <a:solidFill>
                  <a:schemeClr val="tx1"/>
                </a:solidFill>
                <a:latin typeface="Arial" panose="020B0604020202020204" pitchFamily="34" charset="0"/>
                <a:cs typeface="Arial" panose="020B0604020202020204" pitchFamily="34" charset="0"/>
              </a:defRPr>
            </a:lvl5pPr>
            <a:lvl6pPr marL="2658184" indent="-24165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141490" indent="-24165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624796" indent="-24165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108102" indent="-24165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4508623-AED9-482F-86EE-894DC6C591AC}" type="slidenum">
              <a:rPr lang="en-US" altLang="en-US">
                <a:latin typeface="Calibri" panose="020F0502020204030204" pitchFamily="34" charset="0"/>
              </a:rPr>
              <a:pPr eaLnBrk="1" hangingPunct="1"/>
              <a:t>9</a:t>
            </a:fld>
            <a:endParaRPr lang="en-US" altLang="en-US">
              <a:latin typeface="Calibri" panose="020F0502020204030204" pitchFamily="34" charset="0"/>
            </a:endParaRPr>
          </a:p>
        </p:txBody>
      </p:sp>
      <p:sp>
        <p:nvSpPr>
          <p:cNvPr id="2" name="Date Placeholder 1">
            <a:extLst>
              <a:ext uri="{FF2B5EF4-FFF2-40B4-BE49-F238E27FC236}">
                <a16:creationId xmlns:a16="http://schemas.microsoft.com/office/drawing/2014/main" id="{99A540D1-3E34-48A1-B149-C3EBBAA0E330}"/>
              </a:ext>
            </a:extLst>
          </p:cNvPr>
          <p:cNvSpPr>
            <a:spLocks noGrp="1"/>
          </p:cNvSpPr>
          <p:nvPr>
            <p:ph type="dt" idx="1"/>
          </p:nvPr>
        </p:nvSpPr>
        <p:spPr/>
        <p:txBody>
          <a:bodyPr/>
          <a:lstStyle/>
          <a:p>
            <a:pPr>
              <a:defRPr/>
            </a:pPr>
            <a:r>
              <a:rPr lang="en-US"/>
              <a:t>12/05/2021</a:t>
            </a:r>
          </a:p>
        </p:txBody>
      </p:sp>
    </p:spTree>
    <p:extLst>
      <p:ext uri="{BB962C8B-B14F-4D97-AF65-F5344CB8AC3E}">
        <p14:creationId xmlns:p14="http://schemas.microsoft.com/office/powerpoint/2010/main" val="1655308618"/>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r>
              <a:rPr lang="en-US"/>
              <a:t>12/5/2021</a:t>
            </a:r>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1911A701-53B0-439E-A53E-A40ED0BE1106}" type="slidenum">
              <a:rPr lang="en-US" altLang="en-US" smtClean="0"/>
              <a:pPr/>
              <a:t>‹#›</a:t>
            </a:fld>
            <a:endParaRPr lang="en-US" altLang="en-US"/>
          </a:p>
        </p:txBody>
      </p:sp>
    </p:spTree>
    <p:extLst>
      <p:ext uri="{BB962C8B-B14F-4D97-AF65-F5344CB8AC3E}">
        <p14:creationId xmlns:p14="http://schemas.microsoft.com/office/powerpoint/2010/main" val="195846044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r>
              <a:rPr lang="en-US"/>
              <a:t>12/5/2021</a:t>
            </a:r>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669B7E81-614F-4BE0-B8F8-DE76F6F513BC}" type="slidenum">
              <a:rPr lang="en-US" altLang="en-US" smtClean="0"/>
              <a:pPr/>
              <a:t>‹#›</a:t>
            </a:fld>
            <a:endParaRPr lang="en-US" altLang="en-US"/>
          </a:p>
        </p:txBody>
      </p:sp>
    </p:spTree>
    <p:extLst>
      <p:ext uri="{BB962C8B-B14F-4D97-AF65-F5344CB8AC3E}">
        <p14:creationId xmlns:p14="http://schemas.microsoft.com/office/powerpoint/2010/main" val="249951449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r>
              <a:rPr lang="en-US"/>
              <a:t>12/5/2021</a:t>
            </a:r>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7E904052-ED0B-4F53-9369-1233ECB62014}" type="slidenum">
              <a:rPr lang="en-US" altLang="en-US" smtClean="0"/>
              <a:pPr/>
              <a:t>‹#›</a:t>
            </a:fld>
            <a:endParaRPr lang="en-US" altLang="en-US"/>
          </a:p>
        </p:txBody>
      </p:sp>
    </p:spTree>
    <p:extLst>
      <p:ext uri="{BB962C8B-B14F-4D97-AF65-F5344CB8AC3E}">
        <p14:creationId xmlns:p14="http://schemas.microsoft.com/office/powerpoint/2010/main" val="408866362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r>
              <a:rPr lang="en-US"/>
              <a:t>12/5/2021</a:t>
            </a:r>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AA1C8E8E-3A1B-4287-BF1F-0DA41409E555}" type="slidenum">
              <a:rPr lang="en-US" altLang="en-US" smtClean="0"/>
              <a:pPr/>
              <a:t>‹#›</a:t>
            </a:fld>
            <a:endParaRPr lang="en-US" altLang="en-US"/>
          </a:p>
        </p:txBody>
      </p:sp>
    </p:spTree>
    <p:extLst>
      <p:ext uri="{BB962C8B-B14F-4D97-AF65-F5344CB8AC3E}">
        <p14:creationId xmlns:p14="http://schemas.microsoft.com/office/powerpoint/2010/main" val="288372916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pPr>
              <a:defRPr/>
            </a:pPr>
            <a:r>
              <a:rPr lang="en-US"/>
              <a:t>12/5/2021</a:t>
            </a:r>
          </a:p>
        </p:txBody>
      </p:sp>
      <p:sp>
        <p:nvSpPr>
          <p:cNvPr id="5" name="Footer Placeholder 4"/>
          <p:cNvSpPr>
            <a:spLocks noGrp="1"/>
          </p:cNvSpPr>
          <p:nvPr>
            <p:ph type="ftr" sz="quarter" idx="11"/>
          </p:nvPr>
        </p:nvSpPr>
        <p:spPr>
          <a:xfrm>
            <a:off x="2182708" y="6272784"/>
            <a:ext cx="6327648" cy="365125"/>
          </a:xfrm>
        </p:spPr>
        <p:txBody>
          <a:bodyPr/>
          <a:lstStyle/>
          <a:p>
            <a:pPr>
              <a:defRPr/>
            </a:pPr>
            <a:endParaRPr lang="en-U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A527F4C9-C1B6-4F48-8D8D-D940D0E6CBA2}" type="slidenum">
              <a:rPr lang="en-US" altLang="en-US" smtClean="0"/>
              <a:pPr/>
              <a:t>‹#›</a:t>
            </a:fld>
            <a:endParaRPr lang="en-US" altLang="en-US"/>
          </a:p>
        </p:txBody>
      </p:sp>
    </p:spTree>
    <p:extLst>
      <p:ext uri="{BB962C8B-B14F-4D97-AF65-F5344CB8AC3E}">
        <p14:creationId xmlns:p14="http://schemas.microsoft.com/office/powerpoint/2010/main" val="80791011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r>
              <a:rPr lang="en-US"/>
              <a:t>12/5/2021</a:t>
            </a:r>
            <a:endParaRPr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5469A946-B897-42DD-86BB-EF12A32F98D5}" type="slidenum">
              <a:rPr lang="en-US" altLang="en-US" smtClean="0"/>
              <a:pPr/>
              <a:t>‹#›</a:t>
            </a:fld>
            <a:endParaRPr lang="en-US" altLang="en-US"/>
          </a:p>
        </p:txBody>
      </p:sp>
    </p:spTree>
    <p:extLst>
      <p:ext uri="{BB962C8B-B14F-4D97-AF65-F5344CB8AC3E}">
        <p14:creationId xmlns:p14="http://schemas.microsoft.com/office/powerpoint/2010/main" val="219042152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r>
              <a:rPr lang="en-US"/>
              <a:t>12/5/2021</a:t>
            </a:r>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C36E1A3F-358C-4D6A-B786-E2FC94382C7C}" type="slidenum">
              <a:rPr lang="en-US" altLang="en-US" smtClean="0"/>
              <a:pPr/>
              <a:t>‹#›</a:t>
            </a:fld>
            <a:endParaRPr lang="en-US" altLang="en-US"/>
          </a:p>
        </p:txBody>
      </p:sp>
    </p:spTree>
    <p:extLst>
      <p:ext uri="{BB962C8B-B14F-4D97-AF65-F5344CB8AC3E}">
        <p14:creationId xmlns:p14="http://schemas.microsoft.com/office/powerpoint/2010/main" val="346979475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r>
              <a:rPr lang="en-US"/>
              <a:t>12/5/2021</a:t>
            </a:r>
            <a:endParaRPr lang="en-US" dirty="0"/>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B713B6D9-C58D-44C4-8ABF-C4A10B719B82}" type="slidenum">
              <a:rPr lang="en-US" altLang="en-US" smtClean="0"/>
              <a:pPr/>
              <a:t>‹#›</a:t>
            </a:fld>
            <a:endParaRPr lang="en-US" altLang="en-US"/>
          </a:p>
        </p:txBody>
      </p:sp>
    </p:spTree>
    <p:extLst>
      <p:ext uri="{BB962C8B-B14F-4D97-AF65-F5344CB8AC3E}">
        <p14:creationId xmlns:p14="http://schemas.microsoft.com/office/powerpoint/2010/main" val="340306467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a:t>12/5/2021</a:t>
            </a:r>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fld id="{943144B7-473B-4CCF-8CAA-F42F6F62C150}" type="slidenum">
              <a:rPr lang="en-US" altLang="en-US" smtClean="0"/>
              <a:pPr/>
              <a:t>‹#›</a:t>
            </a:fld>
            <a:endParaRPr lang="en-US" altLang="en-US"/>
          </a:p>
        </p:txBody>
      </p:sp>
    </p:spTree>
    <p:extLst>
      <p:ext uri="{BB962C8B-B14F-4D97-AF65-F5344CB8AC3E}">
        <p14:creationId xmlns:p14="http://schemas.microsoft.com/office/powerpoint/2010/main" val="162590154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r>
              <a:rPr lang="en-US"/>
              <a:t>12/5/2021</a:t>
            </a:r>
          </a:p>
        </p:txBody>
      </p:sp>
      <p:sp>
        <p:nvSpPr>
          <p:cNvPr id="6" name="Footer Placeholder 5"/>
          <p:cNvSpPr>
            <a:spLocks noGrp="1"/>
          </p:cNvSpPr>
          <p:nvPr>
            <p:ph type="ftr" sz="quarter" idx="11"/>
          </p:nvPr>
        </p:nvSpPr>
        <p:spPr/>
        <p:txBody>
          <a:bodyPr/>
          <a:lstStyle/>
          <a:p>
            <a:pPr>
              <a:defRPr/>
            </a:pPr>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73EEBD5A-2555-4DE4-A458-307E9917F917}" type="slidenum">
              <a:rPr lang="en-US" altLang="en-US" smtClean="0"/>
              <a:pPr/>
              <a:t>‹#›</a:t>
            </a:fld>
            <a:endParaRPr lang="en-US" altLang="en-US"/>
          </a:p>
        </p:txBody>
      </p:sp>
    </p:spTree>
    <p:extLst>
      <p:ext uri="{BB962C8B-B14F-4D97-AF65-F5344CB8AC3E}">
        <p14:creationId xmlns:p14="http://schemas.microsoft.com/office/powerpoint/2010/main" val="55480138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r>
              <a:rPr lang="en-US"/>
              <a:t>12/5/2021</a:t>
            </a:r>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5469A946-B897-42DD-86BB-EF12A32F98D5}" type="slidenum">
              <a:rPr lang="en-US" altLang="en-US" smtClean="0"/>
              <a:pPr/>
              <a:t>‹#›</a:t>
            </a:fld>
            <a:endParaRPr lang="en-US" altLang="en-US"/>
          </a:p>
        </p:txBody>
      </p:sp>
    </p:spTree>
    <p:extLst>
      <p:ext uri="{BB962C8B-B14F-4D97-AF65-F5344CB8AC3E}">
        <p14:creationId xmlns:p14="http://schemas.microsoft.com/office/powerpoint/2010/main" val="214691794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pPr>
              <a:defRPr/>
            </a:pPr>
            <a:r>
              <a:rPr lang="en-US"/>
              <a:t>12/5/2021</a:t>
            </a:r>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pPr>
              <a:defRPr/>
            </a:pPr>
            <a:endParaRPr lang="en-U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5469A946-B897-42DD-86BB-EF12A32F98D5}" type="slidenum">
              <a:rPr lang="en-US" altLang="en-US" smtClean="0"/>
              <a:pPr/>
              <a:t>‹#›</a:t>
            </a:fld>
            <a:endParaRPr lang="en-US" altLang="en-US"/>
          </a:p>
        </p:txBody>
      </p:sp>
    </p:spTree>
    <p:extLst>
      <p:ext uri="{BB962C8B-B14F-4D97-AF65-F5344CB8AC3E}">
        <p14:creationId xmlns:p14="http://schemas.microsoft.com/office/powerpoint/2010/main" val="892619908"/>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hf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974D3-ADF1-4404-8564-3F81F266376F}"/>
              </a:ext>
            </a:extLst>
          </p:cNvPr>
          <p:cNvSpPr>
            <a:spLocks noGrp="1"/>
          </p:cNvSpPr>
          <p:nvPr>
            <p:ph type="ctrTitle"/>
          </p:nvPr>
        </p:nvSpPr>
        <p:spPr>
          <a:xfrm>
            <a:off x="533400" y="2052869"/>
            <a:ext cx="11125200" cy="1579986"/>
          </a:xfrm>
        </p:spPr>
        <p:txBody>
          <a:bodyPr>
            <a:normAutofit/>
          </a:bodyPr>
          <a:lstStyle/>
          <a:p>
            <a:pPr algn="ctr">
              <a:defRPr/>
            </a:pPr>
            <a:r>
              <a:rPr lang="en-US" sz="7200" b="1" i="1" dirty="0">
                <a:latin typeface="Candara" panose="020E0502030303020204" pitchFamily="34" charset="0"/>
              </a:rPr>
              <a:t>The Certified Gospel</a:t>
            </a:r>
            <a:endParaRPr lang="en-US" sz="7200" b="1" dirty="0">
              <a:latin typeface="Candara" panose="020E0502030303020204" pitchFamily="34" charset="0"/>
            </a:endParaRPr>
          </a:p>
        </p:txBody>
      </p:sp>
      <p:sp>
        <p:nvSpPr>
          <p:cNvPr id="3" name="Subtitle 2">
            <a:extLst>
              <a:ext uri="{FF2B5EF4-FFF2-40B4-BE49-F238E27FC236}">
                <a16:creationId xmlns:a16="http://schemas.microsoft.com/office/drawing/2014/main" id="{9D2CFF14-3837-4E74-AB8C-F215CBD28366}"/>
              </a:ext>
            </a:extLst>
          </p:cNvPr>
          <p:cNvSpPr>
            <a:spLocks noGrp="1"/>
          </p:cNvSpPr>
          <p:nvPr>
            <p:ph type="subTitle" idx="1"/>
          </p:nvPr>
        </p:nvSpPr>
        <p:spPr>
          <a:xfrm>
            <a:off x="1676400" y="3271229"/>
            <a:ext cx="4267200" cy="553615"/>
          </a:xfrm>
        </p:spPr>
        <p:txBody>
          <a:bodyPr>
            <a:normAutofit lnSpcReduction="10000"/>
          </a:bodyPr>
          <a:lstStyle/>
          <a:p>
            <a:pPr>
              <a:defRPr/>
            </a:pPr>
            <a:r>
              <a:rPr lang="en-US" sz="3600" dirty="0">
                <a:latin typeface="Candara" panose="020E0502030303020204" pitchFamily="34" charset="0"/>
              </a:rPr>
              <a:t>Galatians 1:11</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000"/>
                                        <p:tgtEl>
                                          <p:spTgt spid="2"/>
                                        </p:tgtEl>
                                      </p:cBhvr>
                                    </p:animEffect>
                                  </p:childTnLst>
                                </p:cTn>
                              </p:par>
                              <p:par>
                                <p:cTn id="8" presetID="12" presetClass="entr" presetSubtype="1"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 calcmode="lin" valueType="num">
                                      <p:cBhvr additive="base">
                                        <p:cTn id="10" dur="3750"/>
                                        <p:tgtEl>
                                          <p:spTgt spid="3">
                                            <p:txEl>
                                              <p:pRg st="0" end="0"/>
                                            </p:txEl>
                                          </p:spTgt>
                                        </p:tgtEl>
                                        <p:attrNameLst>
                                          <p:attrName>ppt_y</p:attrName>
                                        </p:attrNameLst>
                                      </p:cBhvr>
                                      <p:tavLst>
                                        <p:tav tm="0">
                                          <p:val>
                                            <p:strVal val="#ppt_y-#ppt_h*1.125000"/>
                                          </p:val>
                                        </p:tav>
                                        <p:tav tm="100000">
                                          <p:val>
                                            <p:strVal val="#ppt_y"/>
                                          </p:val>
                                        </p:tav>
                                      </p:tavLst>
                                    </p:anim>
                                    <p:animEffect transition="in" filter="wipe(down)">
                                      <p:cBhvr>
                                        <p:cTn id="11" dur="375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C2509A-CCA1-46F3-B1C6-919718F09ED3}"/>
              </a:ext>
            </a:extLst>
          </p:cNvPr>
          <p:cNvSpPr>
            <a:spLocks noGrp="1"/>
          </p:cNvSpPr>
          <p:nvPr>
            <p:ph type="title"/>
          </p:nvPr>
        </p:nvSpPr>
        <p:spPr>
          <a:xfrm>
            <a:off x="1143000" y="334963"/>
            <a:ext cx="8661401" cy="715964"/>
          </a:xfrm>
        </p:spPr>
        <p:txBody>
          <a:bodyPr anchor="b">
            <a:normAutofit/>
          </a:bodyPr>
          <a:lstStyle/>
          <a:p>
            <a:pPr>
              <a:defRPr/>
            </a:pPr>
            <a:r>
              <a:rPr lang="en-US" sz="4400" b="1" dirty="0">
                <a:latin typeface="Candara" panose="020E0502030303020204" pitchFamily="34" charset="0"/>
              </a:rPr>
              <a:t>Is The </a:t>
            </a:r>
            <a:r>
              <a:rPr lang="en-US" sz="4400" b="1" i="1" dirty="0">
                <a:latin typeface="Candara" panose="020E0502030303020204" pitchFamily="34" charset="0"/>
              </a:rPr>
              <a:t>saving</a:t>
            </a:r>
            <a:r>
              <a:rPr lang="en-US" sz="4400" b="1" dirty="0">
                <a:latin typeface="Candara" panose="020E0502030303020204" pitchFamily="34" charset="0"/>
              </a:rPr>
              <a:t> Gospel</a:t>
            </a:r>
          </a:p>
        </p:txBody>
      </p:sp>
      <p:sp>
        <p:nvSpPr>
          <p:cNvPr id="3" name="Content Placeholder 2">
            <a:extLst>
              <a:ext uri="{FF2B5EF4-FFF2-40B4-BE49-F238E27FC236}">
                <a16:creationId xmlns:a16="http://schemas.microsoft.com/office/drawing/2014/main" id="{66BDE40B-FDA8-4833-A616-ACF3DEDED7DE}"/>
              </a:ext>
            </a:extLst>
          </p:cNvPr>
          <p:cNvSpPr>
            <a:spLocks noGrp="1"/>
          </p:cNvSpPr>
          <p:nvPr>
            <p:ph idx="1"/>
          </p:nvPr>
        </p:nvSpPr>
        <p:spPr>
          <a:xfrm>
            <a:off x="1143000" y="1219200"/>
            <a:ext cx="10808208" cy="5638800"/>
          </a:xfrm>
        </p:spPr>
        <p:txBody>
          <a:bodyPr>
            <a:normAutofit/>
          </a:bodyPr>
          <a:lstStyle/>
          <a:p>
            <a:pPr marL="0" indent="0" eaLnBrk="1" hangingPunct="1">
              <a:buNone/>
            </a:pPr>
            <a:r>
              <a:rPr lang="en-US" altLang="en-US" sz="3600" dirty="0">
                <a:latin typeface="Candara" panose="020E0502030303020204" pitchFamily="34" charset="0"/>
              </a:rPr>
              <a:t>This gospel is the only hope of salvation - Acts 4:12</a:t>
            </a:r>
          </a:p>
          <a:p>
            <a:pPr marL="0" indent="0" eaLnBrk="1" hangingPunct="1">
              <a:buNone/>
            </a:pPr>
            <a:r>
              <a:rPr lang="en-US" altLang="en-US" sz="3600" dirty="0">
                <a:latin typeface="Candara" panose="020E0502030303020204" pitchFamily="34" charset="0"/>
              </a:rPr>
              <a:t>This gospel is </a:t>
            </a:r>
            <a:r>
              <a:rPr lang="en-US" altLang="en-US" sz="3600" b="1" i="1" dirty="0">
                <a:latin typeface="Candara" panose="020E0502030303020204" pitchFamily="34" charset="0"/>
              </a:rPr>
              <a:t>“the power of God unto salvation”</a:t>
            </a:r>
          </a:p>
          <a:p>
            <a:pPr lvl="1"/>
            <a:r>
              <a:rPr lang="en-US" altLang="en-US" sz="3200" dirty="0">
                <a:latin typeface="Candara" panose="020E0502030303020204" pitchFamily="34" charset="0"/>
              </a:rPr>
              <a:t> Romans 1:16</a:t>
            </a:r>
          </a:p>
          <a:p>
            <a:pPr marL="0" indent="0">
              <a:buNone/>
            </a:pPr>
            <a:r>
              <a:rPr lang="en-US" altLang="en-US" sz="3600" dirty="0">
                <a:latin typeface="Candara" panose="020E0502030303020204" pitchFamily="34" charset="0"/>
              </a:rPr>
              <a:t>Reward or God’s wrath awaits everyone - Romans 6:23</a:t>
            </a:r>
          </a:p>
          <a:p>
            <a:pPr lvl="1"/>
            <a:r>
              <a:rPr lang="en-US" altLang="en-US" sz="3400" dirty="0">
                <a:latin typeface="Candara" panose="020E0502030303020204" pitchFamily="34" charset="0"/>
              </a:rPr>
              <a:t> 2 Corinthians 5:10; 2 Thessalonians 1:7-9</a:t>
            </a:r>
          </a:p>
          <a:p>
            <a:pPr marL="0" indent="0">
              <a:buNone/>
            </a:pPr>
            <a:r>
              <a:rPr lang="en-US" altLang="en-US" sz="3600" dirty="0">
                <a:latin typeface="Candara" panose="020E0502030303020204" pitchFamily="34" charset="0"/>
              </a:rPr>
              <a:t>Believe and obey this gospel to be saved - Acts 2:38, 41</a:t>
            </a:r>
          </a:p>
          <a:p>
            <a:pPr marL="0" indent="0">
              <a:buNone/>
            </a:pPr>
            <a:r>
              <a:rPr lang="en-US" altLang="en-US" sz="3600" dirty="0">
                <a:latin typeface="Candara" panose="020E0502030303020204" pitchFamily="34" charset="0"/>
              </a:rPr>
              <a:t>Then be a faithful steward of God - 1 Corinthians 4:2</a:t>
            </a:r>
          </a:p>
          <a:p>
            <a:pPr marL="0" indent="0">
              <a:buNone/>
            </a:pPr>
            <a:endParaRPr lang="en-US" altLang="en-US" sz="900" dirty="0">
              <a:latin typeface="Candara" panose="020E0502030303020204" pitchFamily="34" charset="0"/>
            </a:endParaRPr>
          </a:p>
          <a:p>
            <a:pPr marL="0" indent="0" algn="ctr">
              <a:buNone/>
            </a:pPr>
            <a:r>
              <a:rPr lang="en-US" altLang="en-US" sz="4400" b="1" dirty="0">
                <a:solidFill>
                  <a:srgbClr val="FF0000"/>
                </a:solidFill>
                <a:latin typeface="Candara" panose="020E0502030303020204" pitchFamily="34" charset="0"/>
              </a:rPr>
              <a:t>BELIEVE AND OBEY THIS GOSPEL?</a:t>
            </a:r>
          </a:p>
          <a:p>
            <a:pPr eaLnBrk="1" hangingPunct="1"/>
            <a:endParaRPr lang="en-US" altLang="en-US" dirty="0">
              <a:latin typeface="Lucida Sans" panose="020B0602030504020204" pitchFamily="34" charset="0"/>
            </a:endParaRPr>
          </a:p>
        </p:txBody>
      </p:sp>
      <p:sp>
        <p:nvSpPr>
          <p:cNvPr id="4" name="Slide Number Placeholder 3">
            <a:extLst>
              <a:ext uri="{FF2B5EF4-FFF2-40B4-BE49-F238E27FC236}">
                <a16:creationId xmlns:a16="http://schemas.microsoft.com/office/drawing/2014/main" id="{E9C00114-E802-45EA-83FE-15D4704A774F}"/>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F6F4572-8452-4FD9-8BE4-47E958407399}" type="slidenum">
              <a:rPr lang="en-US" altLang="en-US">
                <a:solidFill>
                  <a:schemeClr val="accent1">
                    <a:lumMod val="20000"/>
                    <a:lumOff val="80000"/>
                  </a:schemeClr>
                </a:solidFill>
                <a:latin typeface="Franklin Gothic Medium" panose="020B0603020102020204" pitchFamily="34" charset="0"/>
              </a:rPr>
              <a:pPr eaLnBrk="1" hangingPunct="1"/>
              <a:t>10</a:t>
            </a:fld>
            <a:endParaRPr lang="en-US" altLang="en-US" dirty="0">
              <a:solidFill>
                <a:schemeClr val="accent1">
                  <a:lumMod val="20000"/>
                  <a:lumOff val="80000"/>
                </a:schemeClr>
              </a:solidFill>
              <a:latin typeface="Franklin Gothic Medium" panose="020B0603020102020204" pitchFamily="34" charset="0"/>
            </a:endParaRPr>
          </a:p>
        </p:txBody>
      </p:sp>
      <p:sp>
        <p:nvSpPr>
          <p:cNvPr id="5" name="Rectangle 4">
            <a:extLst>
              <a:ext uri="{FF2B5EF4-FFF2-40B4-BE49-F238E27FC236}">
                <a16:creationId xmlns:a16="http://schemas.microsoft.com/office/drawing/2014/main" id="{B8B91502-6493-4C50-AAF2-71F1F42BBC1F}"/>
              </a:ext>
            </a:extLst>
          </p:cNvPr>
          <p:cNvSpPr/>
          <p:nvPr/>
        </p:nvSpPr>
        <p:spPr>
          <a:xfrm rot="16200000">
            <a:off x="-2207197" y="3460452"/>
            <a:ext cx="5586983" cy="830997"/>
          </a:xfrm>
          <a:prstGeom prst="rect">
            <a:avLst/>
          </a:prstGeom>
          <a:noFill/>
        </p:spPr>
        <p:txBody>
          <a:bodyPr wrap="square" lIns="91440" tIns="45720" rIns="91440" bIns="45720">
            <a:spAutoFit/>
          </a:bodyPr>
          <a:lstStyle/>
          <a:p>
            <a:r>
              <a:rPr lang="en-US" sz="4800" b="1" dirty="0">
                <a:ln w="22225">
                  <a:solidFill>
                    <a:schemeClr val="accent2"/>
                  </a:solidFill>
                  <a:prstDash val="solid"/>
                </a:ln>
                <a:solidFill>
                  <a:schemeClr val="accent2">
                    <a:lumMod val="40000"/>
                    <a:lumOff val="60000"/>
                  </a:schemeClr>
                </a:solidFill>
                <a:latin typeface="Candara" panose="020E0502030303020204" pitchFamily="34" charset="0"/>
              </a:rPr>
              <a:t>The Certified Gospel</a:t>
            </a:r>
          </a:p>
        </p:txBody>
      </p:sp>
      <p:sp>
        <p:nvSpPr>
          <p:cNvPr id="7" name="Arrow: Bent 6">
            <a:extLst>
              <a:ext uri="{FF2B5EF4-FFF2-40B4-BE49-F238E27FC236}">
                <a16:creationId xmlns:a16="http://schemas.microsoft.com/office/drawing/2014/main" id="{160B59BF-5D1F-486F-A419-9E1280155945}"/>
              </a:ext>
            </a:extLst>
          </p:cNvPr>
          <p:cNvSpPr/>
          <p:nvPr/>
        </p:nvSpPr>
        <p:spPr>
          <a:xfrm>
            <a:off x="527803" y="609600"/>
            <a:ext cx="544594" cy="533400"/>
          </a:xfrm>
          <a:prstGeom prst="ben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54027404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par>
                          <p:cTn id="13" fill="hold">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10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childTnLst>
                                </p:cTn>
                              </p:par>
                            </p:childTnLst>
                          </p:cTn>
                        </p:par>
                        <p:par>
                          <p:cTn id="22" fill="hold">
                            <p:stCondLst>
                              <p:cond delay="1000"/>
                            </p:stCondLst>
                            <p:childTnLst>
                              <p:par>
                                <p:cTn id="23" presetID="10" presetClass="entr" presetSubtype="0" fill="hold" grpId="0" nodeType="after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10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10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3">
                                            <p:txEl>
                                              <p:pRg st="8" end="8"/>
                                            </p:txEl>
                                          </p:spTgt>
                                        </p:tgtEl>
                                        <p:attrNameLst>
                                          <p:attrName>style.visibility</p:attrName>
                                        </p:attrNameLst>
                                      </p:cBhvr>
                                      <p:to>
                                        <p:strVal val="visible"/>
                                      </p:to>
                                    </p:set>
                                    <p:animEffect transition="in" filter="fade">
                                      <p:cBhvr>
                                        <p:cTn id="40"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6BDE40B-FDA8-4833-A616-ACF3DEDED7DE}"/>
              </a:ext>
            </a:extLst>
          </p:cNvPr>
          <p:cNvSpPr>
            <a:spLocks noGrp="1"/>
          </p:cNvSpPr>
          <p:nvPr>
            <p:ph idx="1"/>
          </p:nvPr>
        </p:nvSpPr>
        <p:spPr>
          <a:xfrm>
            <a:off x="5309108" y="1363606"/>
            <a:ext cx="6642100" cy="4267200"/>
          </a:xfrm>
        </p:spPr>
        <p:txBody>
          <a:bodyPr>
            <a:normAutofit lnSpcReduction="10000"/>
          </a:bodyPr>
          <a:lstStyle/>
          <a:p>
            <a:pPr marL="0" indent="0">
              <a:buNone/>
            </a:pPr>
            <a:r>
              <a:rPr lang="en-US" sz="5400" b="1" i="1" dirty="0">
                <a:latin typeface="Candara" panose="020E0502030303020204" pitchFamily="34" charset="0"/>
              </a:rPr>
              <a:t>ORIGINAL</a:t>
            </a:r>
            <a:r>
              <a:rPr lang="en-US" sz="5400" b="1" dirty="0">
                <a:latin typeface="Candara" panose="020E0502030303020204" pitchFamily="34" charset="0"/>
              </a:rPr>
              <a:t> GOSPEL</a:t>
            </a:r>
          </a:p>
          <a:p>
            <a:pPr marL="0" indent="0">
              <a:buNone/>
            </a:pPr>
            <a:r>
              <a:rPr lang="en-US" sz="5400" b="1" i="1" dirty="0">
                <a:latin typeface="Candara" panose="020E0502030303020204" pitchFamily="34" charset="0"/>
              </a:rPr>
              <a:t>PURE</a:t>
            </a:r>
            <a:r>
              <a:rPr lang="en-US" sz="5400" b="1" dirty="0">
                <a:latin typeface="Candara" panose="020E0502030303020204" pitchFamily="34" charset="0"/>
              </a:rPr>
              <a:t> GOSPEL</a:t>
            </a:r>
          </a:p>
          <a:p>
            <a:pPr marL="0" indent="0">
              <a:buNone/>
            </a:pPr>
            <a:r>
              <a:rPr lang="en-US" sz="5400" b="1" i="1" dirty="0">
                <a:latin typeface="Candara" panose="020E0502030303020204" pitchFamily="34" charset="0"/>
              </a:rPr>
              <a:t>ADEQUATE</a:t>
            </a:r>
            <a:r>
              <a:rPr lang="en-US" sz="5400" b="1" dirty="0">
                <a:latin typeface="Candara" panose="020E0502030303020204" pitchFamily="34" charset="0"/>
              </a:rPr>
              <a:t> GOSPEL</a:t>
            </a:r>
          </a:p>
          <a:p>
            <a:pPr marL="0" indent="0">
              <a:buNone/>
            </a:pPr>
            <a:r>
              <a:rPr lang="en-US" sz="5400" b="1" i="1" dirty="0">
                <a:latin typeface="Candara" panose="020E0502030303020204" pitchFamily="34" charset="0"/>
              </a:rPr>
              <a:t>GLORIOUS</a:t>
            </a:r>
            <a:r>
              <a:rPr lang="en-US" sz="5400" b="1" dirty="0">
                <a:latin typeface="Candara" panose="020E0502030303020204" pitchFamily="34" charset="0"/>
              </a:rPr>
              <a:t> GOSPEL</a:t>
            </a:r>
          </a:p>
          <a:p>
            <a:pPr marL="0" indent="0">
              <a:buNone/>
            </a:pPr>
            <a:r>
              <a:rPr lang="en-US" sz="5400" b="1" i="1" dirty="0">
                <a:latin typeface="Candara" panose="020E0502030303020204" pitchFamily="34" charset="0"/>
              </a:rPr>
              <a:t>SAVING</a:t>
            </a:r>
            <a:r>
              <a:rPr lang="en-US" sz="5400" b="1" dirty="0">
                <a:latin typeface="Candara" panose="020E0502030303020204" pitchFamily="34" charset="0"/>
              </a:rPr>
              <a:t> GOSPEL</a:t>
            </a:r>
          </a:p>
          <a:p>
            <a:pPr marL="274320" lvl="1" indent="0">
              <a:buNone/>
            </a:pPr>
            <a:endParaRPr lang="en-US" altLang="en-US" sz="3400" dirty="0">
              <a:latin typeface="Candara" panose="020E0502030303020204" pitchFamily="34" charset="0"/>
            </a:endParaRPr>
          </a:p>
        </p:txBody>
      </p:sp>
      <p:sp>
        <p:nvSpPr>
          <p:cNvPr id="4" name="Slide Number Placeholder 3">
            <a:extLst>
              <a:ext uri="{FF2B5EF4-FFF2-40B4-BE49-F238E27FC236}">
                <a16:creationId xmlns:a16="http://schemas.microsoft.com/office/drawing/2014/main" id="{E9C00114-E802-45EA-83FE-15D4704A774F}"/>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F6F4572-8452-4FD9-8BE4-47E958407399}" type="slidenum">
              <a:rPr lang="en-US" altLang="en-US">
                <a:solidFill>
                  <a:schemeClr val="accent1">
                    <a:lumMod val="20000"/>
                    <a:lumOff val="80000"/>
                  </a:schemeClr>
                </a:solidFill>
                <a:latin typeface="Franklin Gothic Medium" panose="020B0603020102020204" pitchFamily="34" charset="0"/>
              </a:rPr>
              <a:pPr eaLnBrk="1" hangingPunct="1"/>
              <a:t>11</a:t>
            </a:fld>
            <a:endParaRPr lang="en-US" altLang="en-US" dirty="0">
              <a:solidFill>
                <a:schemeClr val="accent1">
                  <a:lumMod val="20000"/>
                  <a:lumOff val="80000"/>
                </a:schemeClr>
              </a:solidFill>
              <a:latin typeface="Franklin Gothic Medium" panose="020B0603020102020204" pitchFamily="34" charset="0"/>
            </a:endParaRPr>
          </a:p>
        </p:txBody>
      </p:sp>
      <p:sp>
        <p:nvSpPr>
          <p:cNvPr id="9" name="Rectangle 8">
            <a:extLst>
              <a:ext uri="{FF2B5EF4-FFF2-40B4-BE49-F238E27FC236}">
                <a16:creationId xmlns:a16="http://schemas.microsoft.com/office/drawing/2014/main" id="{682F91ED-4E79-4904-BF8A-B7003F56065F}"/>
              </a:ext>
            </a:extLst>
          </p:cNvPr>
          <p:cNvSpPr/>
          <p:nvPr/>
        </p:nvSpPr>
        <p:spPr>
          <a:xfrm>
            <a:off x="376796" y="5715000"/>
            <a:ext cx="9906000" cy="1015663"/>
          </a:xfrm>
          <a:prstGeom prst="rect">
            <a:avLst/>
          </a:prstGeom>
          <a:noFill/>
        </p:spPr>
        <p:txBody>
          <a:bodyPr wrap="square" lIns="91440" tIns="45720" rIns="91440" bIns="45720">
            <a:spAutoFit/>
          </a:bodyPr>
          <a:lstStyle/>
          <a:p>
            <a:r>
              <a:rPr lang="en-US" sz="60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REVIEW </a:t>
            </a:r>
            <a:endParaRPr lang="en-US" sz="60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
        <p:nvSpPr>
          <p:cNvPr id="2" name="Rectangle 1">
            <a:extLst>
              <a:ext uri="{FF2B5EF4-FFF2-40B4-BE49-F238E27FC236}">
                <a16:creationId xmlns:a16="http://schemas.microsoft.com/office/drawing/2014/main" id="{72DB547A-D9E4-44CF-90E5-502EB39DC65B}"/>
              </a:ext>
            </a:extLst>
          </p:cNvPr>
          <p:cNvSpPr/>
          <p:nvPr/>
        </p:nvSpPr>
        <p:spPr>
          <a:xfrm>
            <a:off x="274590" y="1363606"/>
            <a:ext cx="4343400" cy="3785652"/>
          </a:xfrm>
          <a:prstGeom prst="rect">
            <a:avLst/>
          </a:prstGeom>
          <a:noFill/>
        </p:spPr>
        <p:txBody>
          <a:bodyPr wrap="square" lIns="91440" tIns="45720" rIns="91440" bIns="45720">
            <a:spAutoFit/>
          </a:bodyPr>
          <a:lstStyle/>
          <a:p>
            <a:pPr algn="ctr"/>
            <a:r>
              <a:rPr lang="en-US" sz="6000" b="1" dirty="0">
                <a:ln w="22225">
                  <a:solidFill>
                    <a:schemeClr val="accent2"/>
                  </a:solidFill>
                  <a:prstDash val="solid"/>
                </a:ln>
                <a:solidFill>
                  <a:schemeClr val="accent2">
                    <a:lumMod val="40000"/>
                    <a:lumOff val="60000"/>
                  </a:schemeClr>
                </a:solidFill>
                <a:latin typeface="Candara" panose="020E0502030303020204" pitchFamily="34" charset="0"/>
              </a:rPr>
              <a:t>THE CERTIFIED</a:t>
            </a:r>
          </a:p>
          <a:p>
            <a:pPr algn="ctr"/>
            <a:r>
              <a:rPr lang="en-US" sz="6000" b="1" dirty="0">
                <a:ln w="22225">
                  <a:solidFill>
                    <a:schemeClr val="accent2"/>
                  </a:solidFill>
                  <a:prstDash val="solid"/>
                </a:ln>
                <a:solidFill>
                  <a:schemeClr val="accent2">
                    <a:lumMod val="40000"/>
                    <a:lumOff val="60000"/>
                  </a:schemeClr>
                </a:solidFill>
                <a:latin typeface="Candara" panose="020E0502030303020204" pitchFamily="34" charset="0"/>
              </a:rPr>
              <a:t> GOSPEL </a:t>
            </a:r>
          </a:p>
          <a:p>
            <a:pPr algn="ctr"/>
            <a:r>
              <a:rPr lang="en-US" sz="6000" b="1" dirty="0">
                <a:ln w="22225">
                  <a:solidFill>
                    <a:schemeClr val="accent2"/>
                  </a:solidFill>
                  <a:prstDash val="solid"/>
                </a:ln>
                <a:solidFill>
                  <a:schemeClr val="accent2">
                    <a:lumMod val="40000"/>
                    <a:lumOff val="60000"/>
                  </a:schemeClr>
                </a:solidFill>
                <a:latin typeface="Candara" panose="020E0502030303020204" pitchFamily="34" charset="0"/>
              </a:rPr>
              <a:t>IS THE…</a:t>
            </a:r>
          </a:p>
        </p:txBody>
      </p:sp>
      <p:sp>
        <p:nvSpPr>
          <p:cNvPr id="5" name="Left Brace 4">
            <a:extLst>
              <a:ext uri="{FF2B5EF4-FFF2-40B4-BE49-F238E27FC236}">
                <a16:creationId xmlns:a16="http://schemas.microsoft.com/office/drawing/2014/main" id="{219FF024-9A31-4FC5-91CD-E7449A0B79FA}"/>
              </a:ext>
            </a:extLst>
          </p:cNvPr>
          <p:cNvSpPr/>
          <p:nvPr/>
        </p:nvSpPr>
        <p:spPr>
          <a:xfrm>
            <a:off x="4617990" y="1095575"/>
            <a:ext cx="711806" cy="4398819"/>
          </a:xfrm>
          <a:prstGeom prst="leftBrace">
            <a:avLst>
              <a:gd name="adj1" fmla="val 56993"/>
              <a:gd name="adj2" fmla="val 50000"/>
            </a:avLst>
          </a:prstGeom>
          <a:ln w="127000">
            <a:solidFill>
              <a:schemeClr val="accent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n w="76200">
                <a:solidFill>
                  <a:schemeClr val="tx1"/>
                </a:solidFill>
              </a:ln>
            </a:endParaRPr>
          </a:p>
        </p:txBody>
      </p:sp>
    </p:spTree>
    <p:extLst>
      <p:ext uri="{BB962C8B-B14F-4D97-AF65-F5344CB8AC3E}">
        <p14:creationId xmlns:p14="http://schemas.microsoft.com/office/powerpoint/2010/main" val="414773854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1000"/>
                                        <p:tgtEl>
                                          <p:spTgt spid="5"/>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750"/>
                                        <p:tgtEl>
                                          <p:spTgt spid="3">
                                            <p:txEl>
                                              <p:pRg st="0" end="0"/>
                                            </p:txEl>
                                          </p:spTgt>
                                        </p:tgtEl>
                                      </p:cBhvr>
                                    </p:animEffect>
                                  </p:childTnLst>
                                </p:cTn>
                              </p:par>
                            </p:childTnLst>
                          </p:cTn>
                        </p:par>
                        <p:par>
                          <p:cTn id="12" fill="hold">
                            <p:stCondLst>
                              <p:cond delay="1750"/>
                            </p:stCondLst>
                            <p:childTnLst>
                              <p:par>
                                <p:cTn id="13" presetID="10" presetClass="entr" presetSubtype="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750"/>
                                        <p:tgtEl>
                                          <p:spTgt spid="3">
                                            <p:txEl>
                                              <p:pRg st="1" end="1"/>
                                            </p:txEl>
                                          </p:spTgt>
                                        </p:tgtEl>
                                      </p:cBhvr>
                                    </p:animEffect>
                                  </p:childTnLst>
                                </p:cTn>
                              </p:par>
                            </p:childTnLst>
                          </p:cTn>
                        </p:par>
                        <p:par>
                          <p:cTn id="16" fill="hold">
                            <p:stCondLst>
                              <p:cond delay="2500"/>
                            </p:stCondLst>
                            <p:childTnLst>
                              <p:par>
                                <p:cTn id="17" presetID="10"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750"/>
                                        <p:tgtEl>
                                          <p:spTgt spid="3">
                                            <p:txEl>
                                              <p:pRg st="2" end="2"/>
                                            </p:txEl>
                                          </p:spTgt>
                                        </p:tgtEl>
                                      </p:cBhvr>
                                    </p:animEffect>
                                  </p:childTnLst>
                                </p:cTn>
                              </p:par>
                            </p:childTnLst>
                          </p:cTn>
                        </p:par>
                        <p:par>
                          <p:cTn id="20" fill="hold">
                            <p:stCondLst>
                              <p:cond delay="3250"/>
                            </p:stCondLst>
                            <p:childTnLst>
                              <p:par>
                                <p:cTn id="21" presetID="10" presetClass="entr" presetSubtype="0"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750"/>
                                        <p:tgtEl>
                                          <p:spTgt spid="3">
                                            <p:txEl>
                                              <p:pRg st="3" end="3"/>
                                            </p:txEl>
                                          </p:spTgt>
                                        </p:tgtEl>
                                      </p:cBhvr>
                                    </p:animEffect>
                                  </p:childTnLst>
                                </p:cTn>
                              </p:par>
                            </p:childTnLst>
                          </p:cTn>
                        </p:par>
                        <p:par>
                          <p:cTn id="24" fill="hold">
                            <p:stCondLst>
                              <p:cond delay="4000"/>
                            </p:stCondLst>
                            <p:childTnLst>
                              <p:par>
                                <p:cTn id="25" presetID="10" presetClass="entr" presetSubtype="0"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75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DB63E-AFE8-4731-A000-7D3BFF39B964}"/>
              </a:ext>
            </a:extLst>
          </p:cNvPr>
          <p:cNvSpPr>
            <a:spLocks noGrp="1"/>
          </p:cNvSpPr>
          <p:nvPr>
            <p:ph type="title"/>
          </p:nvPr>
        </p:nvSpPr>
        <p:spPr>
          <a:xfrm>
            <a:off x="609600" y="465582"/>
            <a:ext cx="9372600" cy="1115568"/>
          </a:xfrm>
        </p:spPr>
        <p:txBody>
          <a:bodyPr>
            <a:normAutofit/>
          </a:bodyPr>
          <a:lstStyle/>
          <a:p>
            <a:r>
              <a:rPr lang="en-US" b="1" dirty="0">
                <a:latin typeface="Candara" panose="020E0502030303020204" pitchFamily="34" charset="0"/>
              </a:rPr>
              <a:t>1 Corinthians 15:1-2, KJV</a:t>
            </a:r>
          </a:p>
        </p:txBody>
      </p:sp>
      <p:sp>
        <p:nvSpPr>
          <p:cNvPr id="4" name="Slide Number Placeholder 3">
            <a:extLst>
              <a:ext uri="{FF2B5EF4-FFF2-40B4-BE49-F238E27FC236}">
                <a16:creationId xmlns:a16="http://schemas.microsoft.com/office/drawing/2014/main" id="{E7459656-D92A-4AE4-88D4-AEFE6A5E6AFF}"/>
              </a:ext>
            </a:extLst>
          </p:cNvPr>
          <p:cNvSpPr>
            <a:spLocks noGrp="1"/>
          </p:cNvSpPr>
          <p:nvPr>
            <p:ph type="sldNum" sz="quarter" idx="12"/>
          </p:nvPr>
        </p:nvSpPr>
        <p:spPr>
          <a:xfrm>
            <a:off x="11308422" y="6263759"/>
            <a:ext cx="640080" cy="365125"/>
          </a:xfrm>
        </p:spPr>
        <p:txBody>
          <a:bodyPr/>
          <a:lstStyle/>
          <a:p>
            <a:fld id="{AA1C8E8E-3A1B-4287-BF1F-0DA41409E555}" type="slidenum">
              <a:rPr lang="en-US" altLang="en-US" smtClean="0">
                <a:solidFill>
                  <a:schemeClr val="accent1">
                    <a:lumMod val="20000"/>
                    <a:lumOff val="80000"/>
                  </a:schemeClr>
                </a:solidFill>
                <a:latin typeface="Franklin Gothic Book" panose="020B0503020102020204" pitchFamily="34" charset="0"/>
              </a:rPr>
              <a:pPr/>
              <a:t>12</a:t>
            </a:fld>
            <a:endParaRPr lang="en-US" altLang="en-US" dirty="0">
              <a:solidFill>
                <a:schemeClr val="accent1">
                  <a:lumMod val="20000"/>
                  <a:lumOff val="80000"/>
                </a:schemeClr>
              </a:solidFill>
              <a:latin typeface="Franklin Gothic Book" panose="020B0503020102020204" pitchFamily="34" charset="0"/>
            </a:endParaRPr>
          </a:p>
        </p:txBody>
      </p:sp>
      <p:sp>
        <p:nvSpPr>
          <p:cNvPr id="9" name="Rectangle 8">
            <a:extLst>
              <a:ext uri="{FF2B5EF4-FFF2-40B4-BE49-F238E27FC236}">
                <a16:creationId xmlns:a16="http://schemas.microsoft.com/office/drawing/2014/main" id="{8CF467CD-71E9-4155-A5D2-148AA6FEB058}"/>
              </a:ext>
            </a:extLst>
          </p:cNvPr>
          <p:cNvSpPr/>
          <p:nvPr/>
        </p:nvSpPr>
        <p:spPr>
          <a:xfrm>
            <a:off x="762000" y="5653779"/>
            <a:ext cx="8245340" cy="1015663"/>
          </a:xfrm>
          <a:prstGeom prst="rect">
            <a:avLst/>
          </a:prstGeom>
          <a:noFill/>
        </p:spPr>
        <p:txBody>
          <a:bodyPr wrap="square" lIns="91440" tIns="45720" rIns="91440" bIns="45720">
            <a:spAutoFit/>
          </a:bodyPr>
          <a:lstStyle/>
          <a:p>
            <a:r>
              <a:rPr lang="en-US" sz="60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CONCLUSION</a:t>
            </a:r>
            <a:endParaRPr lang="en-US" sz="60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
        <p:nvSpPr>
          <p:cNvPr id="7" name="Rectangle 6">
            <a:extLst>
              <a:ext uri="{FF2B5EF4-FFF2-40B4-BE49-F238E27FC236}">
                <a16:creationId xmlns:a16="http://schemas.microsoft.com/office/drawing/2014/main" id="{DB1AF4EA-F1F5-4CFE-9369-424AFE2F9ED0}"/>
              </a:ext>
            </a:extLst>
          </p:cNvPr>
          <p:cNvSpPr/>
          <p:nvPr/>
        </p:nvSpPr>
        <p:spPr>
          <a:xfrm>
            <a:off x="5791200" y="1581150"/>
            <a:ext cx="1676400" cy="55245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lumMod val="40000"/>
                  <a:lumOff val="60000"/>
                </a:schemeClr>
              </a:solidFill>
            </a:endParaRPr>
          </a:p>
        </p:txBody>
      </p:sp>
      <p:sp>
        <p:nvSpPr>
          <p:cNvPr id="3" name="Content Placeholder 2">
            <a:extLst>
              <a:ext uri="{FF2B5EF4-FFF2-40B4-BE49-F238E27FC236}">
                <a16:creationId xmlns:a16="http://schemas.microsoft.com/office/drawing/2014/main" id="{8CFF7639-1A41-44FD-9BC5-3ADFF10B4EF1}"/>
              </a:ext>
            </a:extLst>
          </p:cNvPr>
          <p:cNvSpPr>
            <a:spLocks noGrp="1"/>
          </p:cNvSpPr>
          <p:nvPr>
            <p:ph idx="1"/>
          </p:nvPr>
        </p:nvSpPr>
        <p:spPr>
          <a:xfrm>
            <a:off x="583448" y="1555195"/>
            <a:ext cx="11151352" cy="3702606"/>
          </a:xfrm>
        </p:spPr>
        <p:txBody>
          <a:bodyPr>
            <a:normAutofit/>
          </a:bodyPr>
          <a:lstStyle/>
          <a:p>
            <a:pPr marL="0" indent="0">
              <a:buNone/>
            </a:pPr>
            <a:r>
              <a:rPr lang="en-US" sz="4000" b="1" i="1" dirty="0">
                <a:latin typeface="Candara" panose="020E0502030303020204" pitchFamily="34" charset="0"/>
              </a:rPr>
              <a:t>“</a:t>
            </a:r>
            <a:r>
              <a:rPr lang="en-US" sz="4000" b="1" i="1" dirty="0">
                <a:solidFill>
                  <a:schemeClr val="accent1"/>
                </a:solidFill>
                <a:latin typeface="Candara" panose="020E0502030303020204" pitchFamily="34" charset="0"/>
              </a:rPr>
              <a:t>1</a:t>
            </a:r>
            <a:r>
              <a:rPr lang="en-US" sz="4000" b="1" i="1" dirty="0">
                <a:latin typeface="Candara" panose="020E0502030303020204" pitchFamily="34" charset="0"/>
              </a:rPr>
              <a:t> Moreover, brethren, I declare (</a:t>
            </a:r>
            <a:r>
              <a:rPr lang="en-US" sz="4000" b="1" i="1" dirty="0" err="1">
                <a:latin typeface="Candara" panose="020E0502030303020204" pitchFamily="34" charset="0"/>
              </a:rPr>
              <a:t>gnorizo</a:t>
            </a:r>
            <a:r>
              <a:rPr lang="en-US" sz="4000" b="1" i="1" dirty="0">
                <a:latin typeface="Candara" panose="020E0502030303020204" pitchFamily="34" charset="0"/>
              </a:rPr>
              <a:t>-GK) unto you the gospel which I preached unto you, which also ye have received, and wherein ye stand; </a:t>
            </a:r>
            <a:r>
              <a:rPr lang="en-US" sz="4000" b="1" i="1" dirty="0">
                <a:solidFill>
                  <a:schemeClr val="accent1"/>
                </a:solidFill>
                <a:latin typeface="Candara" panose="020E0502030303020204" pitchFamily="34" charset="0"/>
              </a:rPr>
              <a:t>2</a:t>
            </a:r>
            <a:r>
              <a:rPr lang="en-US" sz="4000" b="1" i="1" dirty="0">
                <a:latin typeface="Candara" panose="020E0502030303020204" pitchFamily="34" charset="0"/>
              </a:rPr>
              <a:t> By which also ye are saved, if ye keep in memory what I preached unto you, unless ye have believed in vain”</a:t>
            </a:r>
          </a:p>
        </p:txBody>
      </p:sp>
    </p:spTree>
    <p:extLst>
      <p:ext uri="{BB962C8B-B14F-4D97-AF65-F5344CB8AC3E}">
        <p14:creationId xmlns:p14="http://schemas.microsoft.com/office/powerpoint/2010/main" val="360247599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CFF7639-1A41-44FD-9BC5-3ADFF10B4EF1}"/>
              </a:ext>
            </a:extLst>
          </p:cNvPr>
          <p:cNvSpPr>
            <a:spLocks noGrp="1"/>
          </p:cNvSpPr>
          <p:nvPr>
            <p:ph idx="1"/>
          </p:nvPr>
        </p:nvSpPr>
        <p:spPr>
          <a:xfrm>
            <a:off x="583448" y="1555195"/>
            <a:ext cx="11151352" cy="3702606"/>
          </a:xfrm>
        </p:spPr>
        <p:txBody>
          <a:bodyPr>
            <a:normAutofit/>
          </a:bodyPr>
          <a:lstStyle/>
          <a:p>
            <a:pPr marL="0" indent="0">
              <a:buNone/>
            </a:pPr>
            <a:r>
              <a:rPr lang="en-US" sz="4000" b="1" i="1" dirty="0">
                <a:latin typeface="Candara" panose="020E0502030303020204" pitchFamily="34" charset="0"/>
              </a:rPr>
              <a:t>“Therefore, my beloved brethren, be ye </a:t>
            </a:r>
            <a:r>
              <a:rPr lang="en-US" sz="4000" b="1" i="1" dirty="0" err="1">
                <a:latin typeface="Candara" panose="020E0502030303020204" pitchFamily="34" charset="0"/>
              </a:rPr>
              <a:t>stedfast</a:t>
            </a:r>
            <a:r>
              <a:rPr lang="en-US" sz="4000" b="1" i="1" dirty="0">
                <a:latin typeface="Candara" panose="020E0502030303020204" pitchFamily="34" charset="0"/>
              </a:rPr>
              <a:t>, </a:t>
            </a:r>
            <a:r>
              <a:rPr lang="en-US" sz="4000" b="1" i="1" dirty="0" err="1">
                <a:latin typeface="Candara" panose="020E0502030303020204" pitchFamily="34" charset="0"/>
              </a:rPr>
              <a:t>unmoveable</a:t>
            </a:r>
            <a:r>
              <a:rPr lang="en-US" sz="4000" b="1" i="1" dirty="0">
                <a:latin typeface="Candara" panose="020E0502030303020204" pitchFamily="34" charset="0"/>
              </a:rPr>
              <a:t>, always abounding in the work of the Lord, forasmuch as ye know that your </a:t>
            </a:r>
            <a:r>
              <a:rPr lang="en-US" sz="4000" b="1" i="1" dirty="0" err="1">
                <a:latin typeface="Candara" panose="020E0502030303020204" pitchFamily="34" charset="0"/>
              </a:rPr>
              <a:t>labour</a:t>
            </a:r>
            <a:r>
              <a:rPr lang="en-US" sz="4000" b="1" i="1" dirty="0">
                <a:latin typeface="Candara" panose="020E0502030303020204" pitchFamily="34" charset="0"/>
              </a:rPr>
              <a:t> is not in vain in the Lord.”</a:t>
            </a:r>
          </a:p>
        </p:txBody>
      </p:sp>
      <p:sp>
        <p:nvSpPr>
          <p:cNvPr id="2" name="Title 1">
            <a:extLst>
              <a:ext uri="{FF2B5EF4-FFF2-40B4-BE49-F238E27FC236}">
                <a16:creationId xmlns:a16="http://schemas.microsoft.com/office/drawing/2014/main" id="{8C5DB63E-AFE8-4731-A000-7D3BFF39B964}"/>
              </a:ext>
            </a:extLst>
          </p:cNvPr>
          <p:cNvSpPr>
            <a:spLocks noGrp="1"/>
          </p:cNvSpPr>
          <p:nvPr>
            <p:ph type="title"/>
          </p:nvPr>
        </p:nvSpPr>
        <p:spPr>
          <a:xfrm>
            <a:off x="609600" y="465582"/>
            <a:ext cx="9372600" cy="1115568"/>
          </a:xfrm>
        </p:spPr>
        <p:txBody>
          <a:bodyPr>
            <a:normAutofit/>
          </a:bodyPr>
          <a:lstStyle/>
          <a:p>
            <a:r>
              <a:rPr lang="en-US" b="1" dirty="0">
                <a:latin typeface="Candara" panose="020E0502030303020204" pitchFamily="34" charset="0"/>
              </a:rPr>
              <a:t>1 Corinthians 15:58, KJV</a:t>
            </a:r>
          </a:p>
        </p:txBody>
      </p:sp>
      <p:sp>
        <p:nvSpPr>
          <p:cNvPr id="4" name="Slide Number Placeholder 3">
            <a:extLst>
              <a:ext uri="{FF2B5EF4-FFF2-40B4-BE49-F238E27FC236}">
                <a16:creationId xmlns:a16="http://schemas.microsoft.com/office/drawing/2014/main" id="{E7459656-D92A-4AE4-88D4-AEFE6A5E6AFF}"/>
              </a:ext>
            </a:extLst>
          </p:cNvPr>
          <p:cNvSpPr>
            <a:spLocks noGrp="1"/>
          </p:cNvSpPr>
          <p:nvPr>
            <p:ph type="sldNum" sz="quarter" idx="12"/>
          </p:nvPr>
        </p:nvSpPr>
        <p:spPr>
          <a:xfrm>
            <a:off x="11308422" y="6263759"/>
            <a:ext cx="640080" cy="365125"/>
          </a:xfrm>
        </p:spPr>
        <p:txBody>
          <a:bodyPr/>
          <a:lstStyle/>
          <a:p>
            <a:fld id="{AA1C8E8E-3A1B-4287-BF1F-0DA41409E555}" type="slidenum">
              <a:rPr lang="en-US" altLang="en-US" smtClean="0">
                <a:solidFill>
                  <a:schemeClr val="accent1">
                    <a:lumMod val="20000"/>
                    <a:lumOff val="80000"/>
                  </a:schemeClr>
                </a:solidFill>
                <a:latin typeface="Franklin Gothic Book" panose="020B0503020102020204" pitchFamily="34" charset="0"/>
              </a:rPr>
              <a:pPr/>
              <a:t>13</a:t>
            </a:fld>
            <a:endParaRPr lang="en-US" altLang="en-US" dirty="0">
              <a:solidFill>
                <a:schemeClr val="accent1">
                  <a:lumMod val="20000"/>
                  <a:lumOff val="80000"/>
                </a:schemeClr>
              </a:solidFill>
              <a:latin typeface="Franklin Gothic Book" panose="020B0503020102020204" pitchFamily="34" charset="0"/>
            </a:endParaRPr>
          </a:p>
        </p:txBody>
      </p:sp>
      <p:sp>
        <p:nvSpPr>
          <p:cNvPr id="9" name="Rectangle 8">
            <a:extLst>
              <a:ext uri="{FF2B5EF4-FFF2-40B4-BE49-F238E27FC236}">
                <a16:creationId xmlns:a16="http://schemas.microsoft.com/office/drawing/2014/main" id="{8CF467CD-71E9-4155-A5D2-148AA6FEB058}"/>
              </a:ext>
            </a:extLst>
          </p:cNvPr>
          <p:cNvSpPr/>
          <p:nvPr/>
        </p:nvSpPr>
        <p:spPr>
          <a:xfrm>
            <a:off x="762000" y="5653779"/>
            <a:ext cx="8245340" cy="1015663"/>
          </a:xfrm>
          <a:prstGeom prst="rect">
            <a:avLst/>
          </a:prstGeom>
          <a:noFill/>
        </p:spPr>
        <p:txBody>
          <a:bodyPr wrap="square" lIns="91440" tIns="45720" rIns="91440" bIns="45720">
            <a:spAutoFit/>
          </a:bodyPr>
          <a:lstStyle/>
          <a:p>
            <a:r>
              <a:rPr lang="en-US" sz="60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CONCLUSION</a:t>
            </a:r>
            <a:endParaRPr lang="en-US" sz="60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Tree>
    <p:extLst>
      <p:ext uri="{BB962C8B-B14F-4D97-AF65-F5344CB8AC3E}">
        <p14:creationId xmlns:p14="http://schemas.microsoft.com/office/powerpoint/2010/main" val="387626487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Title 1">
            <a:extLst>
              <a:ext uri="{FF2B5EF4-FFF2-40B4-BE49-F238E27FC236}">
                <a16:creationId xmlns:a16="http://schemas.microsoft.com/office/drawing/2014/main" id="{74E8ADF1-216D-4B73-9121-E2C639B62B1A}"/>
              </a:ext>
            </a:extLst>
          </p:cNvPr>
          <p:cNvSpPr>
            <a:spLocks noGrp="1" noChangeArrowheads="1"/>
          </p:cNvSpPr>
          <p:nvPr>
            <p:ph type="title"/>
          </p:nvPr>
        </p:nvSpPr>
        <p:spPr>
          <a:xfrm rot="16200000">
            <a:off x="-1195681" y="2567282"/>
            <a:ext cx="5308821" cy="1698257"/>
          </a:xfrm>
          <a:solidFill>
            <a:schemeClr val="bg1"/>
          </a:solidFill>
          <a:effectLst>
            <a:glow rad="228600">
              <a:schemeClr val="accent2">
                <a:satMod val="175000"/>
                <a:alpha val="40000"/>
              </a:schemeClr>
            </a:glow>
          </a:effectLst>
        </p:spPr>
        <p:txBody>
          <a:bodyPr anchor="ctr">
            <a:normAutofit fontScale="90000"/>
          </a:bodyPr>
          <a:lstStyle/>
          <a:p>
            <a:pPr algn="ctr"/>
            <a:r>
              <a:rPr lang="en-US" altLang="en-US" b="1" i="1" dirty="0">
                <a:latin typeface="Candara" panose="020E0502030303020204" pitchFamily="34" charset="0"/>
              </a:rPr>
              <a:t>“…what shall we do?”</a:t>
            </a:r>
            <a:br>
              <a:rPr lang="en-US" altLang="en-US" b="1" dirty="0">
                <a:latin typeface="Candara" panose="020E0502030303020204" pitchFamily="34" charset="0"/>
              </a:rPr>
            </a:br>
            <a:r>
              <a:rPr lang="en-US" altLang="en-US" sz="2400" b="1" dirty="0">
                <a:latin typeface="Candara" panose="020E0502030303020204" pitchFamily="34" charset="0"/>
              </a:rPr>
              <a:t>Acts 2:37</a:t>
            </a:r>
          </a:p>
        </p:txBody>
      </p:sp>
      <p:sp>
        <p:nvSpPr>
          <p:cNvPr id="3" name="Content Placeholder 2">
            <a:extLst>
              <a:ext uri="{FF2B5EF4-FFF2-40B4-BE49-F238E27FC236}">
                <a16:creationId xmlns:a16="http://schemas.microsoft.com/office/drawing/2014/main" id="{1959FB85-40D8-42E0-9AF8-5F2EFDAAE6DA}"/>
              </a:ext>
            </a:extLst>
          </p:cNvPr>
          <p:cNvSpPr>
            <a:spLocks noGrp="1"/>
          </p:cNvSpPr>
          <p:nvPr>
            <p:ph idx="1"/>
          </p:nvPr>
        </p:nvSpPr>
        <p:spPr>
          <a:xfrm>
            <a:off x="2812409" y="762001"/>
            <a:ext cx="8563247" cy="5291614"/>
          </a:xfrm>
          <a:solidFill>
            <a:schemeClr val="bg1"/>
          </a:solidFill>
          <a:effectLst>
            <a:glow rad="228600">
              <a:schemeClr val="accent2">
                <a:satMod val="175000"/>
                <a:alpha val="40000"/>
              </a:schemeClr>
            </a:glow>
          </a:effectLst>
        </p:spPr>
        <p:txBody>
          <a:bodyPr anchor="t">
            <a:normAutofit/>
          </a:bodyPr>
          <a:lstStyle/>
          <a:p>
            <a:pPr>
              <a:spcBef>
                <a:spcPts val="450"/>
              </a:spcBef>
              <a:buFont typeface="Wingdings" panose="05000000000000000000" pitchFamily="2" charset="2"/>
              <a:buChar char="§"/>
              <a:defRPr/>
            </a:pPr>
            <a:r>
              <a:rPr lang="en-US" altLang="en-US" sz="3600" b="1" dirty="0">
                <a:latin typeface="Candara" panose="020E0502030303020204" pitchFamily="34" charset="0"/>
                <a:cs typeface="Arial" panose="020B0604020202020204" pitchFamily="34" charset="0"/>
              </a:rPr>
              <a:t>Alien sinners must…</a:t>
            </a:r>
          </a:p>
          <a:p>
            <a:pPr lvl="1">
              <a:spcBef>
                <a:spcPts val="450"/>
              </a:spcBef>
              <a:buFont typeface="Wingdings" panose="05000000000000000000" pitchFamily="2" charset="2"/>
              <a:buChar char="§"/>
              <a:defRPr/>
            </a:pPr>
            <a:r>
              <a:rPr lang="en-US" altLang="en-US" sz="2800" dirty="0">
                <a:latin typeface="Candara" panose="020E0502030303020204" pitchFamily="34" charset="0"/>
                <a:cs typeface="Arial" panose="020B0604020202020204" pitchFamily="34" charset="0"/>
              </a:rPr>
              <a:t>Hear the Gospel – Romans 10:17</a:t>
            </a:r>
          </a:p>
          <a:p>
            <a:pPr lvl="1">
              <a:spcBef>
                <a:spcPts val="450"/>
              </a:spcBef>
              <a:buFont typeface="Wingdings" panose="05000000000000000000" pitchFamily="2" charset="2"/>
              <a:buChar char="§"/>
              <a:defRPr/>
            </a:pPr>
            <a:r>
              <a:rPr lang="en-US" altLang="en-US" sz="2800" dirty="0">
                <a:latin typeface="Candara" panose="020E0502030303020204" pitchFamily="34" charset="0"/>
                <a:cs typeface="Arial" panose="020B0604020202020204" pitchFamily="34" charset="0"/>
              </a:rPr>
              <a:t>Believe – John 8:24</a:t>
            </a:r>
          </a:p>
          <a:p>
            <a:pPr lvl="1">
              <a:spcBef>
                <a:spcPts val="450"/>
              </a:spcBef>
              <a:buFont typeface="Wingdings" panose="05000000000000000000" pitchFamily="2" charset="2"/>
              <a:buChar char="§"/>
              <a:defRPr/>
            </a:pPr>
            <a:r>
              <a:rPr lang="en-US" altLang="en-US" sz="2800" dirty="0">
                <a:latin typeface="Candara" panose="020E0502030303020204" pitchFamily="34" charset="0"/>
                <a:cs typeface="Arial" panose="020B0604020202020204" pitchFamily="34" charset="0"/>
              </a:rPr>
              <a:t>Repent – Acts 17:30</a:t>
            </a:r>
          </a:p>
          <a:p>
            <a:pPr lvl="1">
              <a:spcBef>
                <a:spcPts val="450"/>
              </a:spcBef>
              <a:buFont typeface="Wingdings" panose="05000000000000000000" pitchFamily="2" charset="2"/>
              <a:buChar char="§"/>
              <a:defRPr/>
            </a:pPr>
            <a:r>
              <a:rPr lang="en-US" altLang="en-US" sz="2800" dirty="0">
                <a:latin typeface="Candara" panose="020E0502030303020204" pitchFamily="34" charset="0"/>
                <a:cs typeface="Arial" panose="020B0604020202020204" pitchFamily="34" charset="0"/>
              </a:rPr>
              <a:t>Confess Christ – Matthew 10:34</a:t>
            </a:r>
          </a:p>
          <a:p>
            <a:pPr lvl="1">
              <a:spcBef>
                <a:spcPts val="450"/>
              </a:spcBef>
              <a:buFont typeface="Wingdings" panose="05000000000000000000" pitchFamily="2" charset="2"/>
              <a:buChar char="§"/>
              <a:defRPr/>
            </a:pPr>
            <a:r>
              <a:rPr lang="en-US" altLang="en-US" sz="2800" dirty="0">
                <a:latin typeface="Candara" panose="020E0502030303020204" pitchFamily="34" charset="0"/>
                <a:cs typeface="Arial" panose="020B0604020202020204" pitchFamily="34" charset="0"/>
              </a:rPr>
              <a:t>Be baptized for the remission of sins – Acts 2:38</a:t>
            </a:r>
          </a:p>
          <a:p>
            <a:pPr>
              <a:spcBef>
                <a:spcPts val="450"/>
              </a:spcBef>
              <a:buFont typeface="Wingdings" panose="05000000000000000000" pitchFamily="2" charset="2"/>
              <a:buChar char="§"/>
              <a:defRPr/>
            </a:pPr>
            <a:r>
              <a:rPr lang="en-US" altLang="en-US" sz="3600" b="1" dirty="0">
                <a:latin typeface="Candara" panose="020E0502030303020204" pitchFamily="34" charset="0"/>
                <a:cs typeface="Arial" panose="020B0604020202020204" pitchFamily="34" charset="0"/>
              </a:rPr>
              <a:t>An erring child of God must…</a:t>
            </a:r>
          </a:p>
          <a:p>
            <a:pPr lvl="1">
              <a:spcBef>
                <a:spcPts val="450"/>
              </a:spcBef>
              <a:buFont typeface="Wingdings" panose="05000000000000000000" pitchFamily="2" charset="2"/>
              <a:buChar char="§"/>
              <a:defRPr/>
            </a:pPr>
            <a:r>
              <a:rPr lang="en-US" altLang="en-US" sz="2800" dirty="0">
                <a:latin typeface="Candara" panose="020E0502030303020204" pitchFamily="34" charset="0"/>
                <a:cs typeface="Arial" panose="020B0604020202020204" pitchFamily="34" charset="0"/>
              </a:rPr>
              <a:t>Repent and Pray for Forgiveness – 1 John 1:7-9</a:t>
            </a:r>
          </a:p>
          <a:p>
            <a:pPr>
              <a:buFont typeface="Wingdings" panose="05000000000000000000" pitchFamily="2" charset="2"/>
              <a:buChar char="§"/>
              <a:defRPr/>
            </a:pPr>
            <a:r>
              <a:rPr lang="en-US" altLang="en-US" sz="3600" b="1" dirty="0">
                <a:latin typeface="Candara" panose="020E0502030303020204" pitchFamily="34" charset="0"/>
                <a:cs typeface="Arial" panose="020B0604020202020204" pitchFamily="34" charset="0"/>
              </a:rPr>
              <a:t>Christians must be </a:t>
            </a:r>
            <a:r>
              <a:rPr lang="en-US" altLang="en-US" sz="3600" b="1" i="1" dirty="0">
                <a:latin typeface="Candara" panose="020E0502030303020204" pitchFamily="34" charset="0"/>
                <a:cs typeface="Arial" panose="020B0604020202020204" pitchFamily="34" charset="0"/>
              </a:rPr>
              <a:t>“faithful </a:t>
            </a:r>
            <a:r>
              <a:rPr lang="en-US" altLang="en-US" sz="3600" b="1" i="1" u="sng" dirty="0">
                <a:latin typeface="Candara" panose="020E0502030303020204" pitchFamily="34" charset="0"/>
                <a:cs typeface="Arial" panose="020B0604020202020204" pitchFamily="34" charset="0"/>
              </a:rPr>
              <a:t>unto</a:t>
            </a:r>
            <a:r>
              <a:rPr lang="en-US" altLang="en-US" sz="3600" b="1" i="1" dirty="0">
                <a:latin typeface="Candara" panose="020E0502030303020204" pitchFamily="34" charset="0"/>
                <a:cs typeface="Arial" panose="020B0604020202020204" pitchFamily="34" charset="0"/>
              </a:rPr>
              <a:t> death”</a:t>
            </a:r>
            <a:endParaRPr lang="en-US" altLang="en-US" sz="3600" i="1" dirty="0">
              <a:latin typeface="Candara" panose="020E0502030303020204" pitchFamily="34" charset="0"/>
              <a:cs typeface="Arial" panose="020B0604020202020204" pitchFamily="34" charset="0"/>
            </a:endParaRPr>
          </a:p>
          <a:p>
            <a:pPr lvl="1">
              <a:buFont typeface="Wingdings" panose="05000000000000000000" pitchFamily="2" charset="2"/>
              <a:buChar char="§"/>
              <a:defRPr/>
            </a:pPr>
            <a:r>
              <a:rPr lang="en-US" altLang="en-US" sz="2800" dirty="0">
                <a:latin typeface="Candara" panose="020E0502030303020204" pitchFamily="34" charset="0"/>
                <a:cs typeface="Arial" panose="020B0604020202020204" pitchFamily="34" charset="0"/>
              </a:rPr>
              <a:t>Revelation 2:10</a:t>
            </a:r>
          </a:p>
        </p:txBody>
      </p:sp>
      <p:sp>
        <p:nvSpPr>
          <p:cNvPr id="2" name="Slide Number Placeholder 1">
            <a:extLst>
              <a:ext uri="{FF2B5EF4-FFF2-40B4-BE49-F238E27FC236}">
                <a16:creationId xmlns:a16="http://schemas.microsoft.com/office/drawing/2014/main" id="{B0D32704-9A6A-4276-BCB3-E76AFD8E41F2}"/>
              </a:ext>
            </a:extLst>
          </p:cNvPr>
          <p:cNvSpPr>
            <a:spLocks noGrp="1"/>
          </p:cNvSpPr>
          <p:nvPr>
            <p:ph type="sldNum" sz="quarter" idx="12"/>
          </p:nvPr>
        </p:nvSpPr>
        <p:spPr/>
        <p:txBody>
          <a:bodyPr/>
          <a:lstStyle/>
          <a:p>
            <a:fld id="{AA1C8E8E-3A1B-4287-BF1F-0DA41409E555}" type="slidenum">
              <a:rPr lang="en-US" altLang="en-US" smtClean="0">
                <a:solidFill>
                  <a:schemeClr val="accent1">
                    <a:lumMod val="20000"/>
                    <a:lumOff val="80000"/>
                  </a:schemeClr>
                </a:solidFill>
                <a:latin typeface="Franklin Gothic Book" panose="020B0503020102020204" pitchFamily="34" charset="0"/>
              </a:rPr>
              <a:pPr/>
              <a:t>14</a:t>
            </a:fld>
            <a:endParaRPr lang="en-US" altLang="en-US" dirty="0">
              <a:solidFill>
                <a:schemeClr val="accent1">
                  <a:lumMod val="20000"/>
                  <a:lumOff val="80000"/>
                </a:schemeClr>
              </a:solidFill>
              <a:latin typeface="Franklin Gothic Book" panose="020B0503020102020204" pitchFamily="34" charset="0"/>
            </a:endParaRPr>
          </a:p>
        </p:txBody>
      </p:sp>
    </p:spTree>
    <p:extLst>
      <p:ext uri="{BB962C8B-B14F-4D97-AF65-F5344CB8AC3E}">
        <p14:creationId xmlns:p14="http://schemas.microsoft.com/office/powerpoint/2010/main" val="250019790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750"/>
                                        <p:tgtEl>
                                          <p:spTgt spid="3">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750"/>
                                        <p:tgtEl>
                                          <p:spTgt spid="3">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750"/>
                                        <p:tgtEl>
                                          <p:spTgt spid="3">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750"/>
                                        <p:tgtEl>
                                          <p:spTgt spid="3">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750"/>
                                        <p:tgtEl>
                                          <p:spTgt spid="3">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750"/>
                                        <p:tgtEl>
                                          <p:spTgt spid="3">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750"/>
                                        <p:tgtEl>
                                          <p:spTgt spid="3">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750"/>
                                        <p:tgtEl>
                                          <p:spTgt spid="3">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fade">
                                      <p:cBhvr>
                                        <p:cTn id="39" dur="750"/>
                                        <p:tgtEl>
                                          <p:spTgt spid="3">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Effect transition="in" filter="fade">
                                      <p:cBhvr>
                                        <p:cTn id="43" dur="750"/>
                                        <p:tgtEl>
                                          <p:spTgt spid="3">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fade">
                                      <p:cBhvr>
                                        <p:cTn id="47" dur="75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1514B087-38B7-42B4-BCB9-DD096C974CFC}"/>
              </a:ext>
            </a:extLst>
          </p:cNvPr>
          <p:cNvSpPr/>
          <p:nvPr/>
        </p:nvSpPr>
        <p:spPr>
          <a:xfrm>
            <a:off x="2500746" y="3318165"/>
            <a:ext cx="1752599" cy="670560"/>
          </a:xfrm>
          <a:prstGeom prst="rect">
            <a:avLst/>
          </a:prstGeom>
          <a:solidFill>
            <a:srgbClr val="EB9D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85000"/>
                </a:schemeClr>
              </a:solidFill>
            </a:endParaRPr>
          </a:p>
        </p:txBody>
      </p:sp>
      <p:sp>
        <p:nvSpPr>
          <p:cNvPr id="2" name="Title 1">
            <a:extLst>
              <a:ext uri="{FF2B5EF4-FFF2-40B4-BE49-F238E27FC236}">
                <a16:creationId xmlns:a16="http://schemas.microsoft.com/office/drawing/2014/main" id="{8C5DB63E-AFE8-4731-A000-7D3BFF39B964}"/>
              </a:ext>
            </a:extLst>
          </p:cNvPr>
          <p:cNvSpPr>
            <a:spLocks noGrp="1"/>
          </p:cNvSpPr>
          <p:nvPr>
            <p:ph type="title"/>
          </p:nvPr>
        </p:nvSpPr>
        <p:spPr>
          <a:xfrm>
            <a:off x="609600" y="465582"/>
            <a:ext cx="9372600" cy="1115568"/>
          </a:xfrm>
        </p:spPr>
        <p:txBody>
          <a:bodyPr/>
          <a:lstStyle/>
          <a:p>
            <a:r>
              <a:rPr lang="en-US" b="1" dirty="0">
                <a:latin typeface="Candara" panose="020E0502030303020204" pitchFamily="34" charset="0"/>
              </a:rPr>
              <a:t>Galatians 1:10-12, KJV</a:t>
            </a:r>
          </a:p>
        </p:txBody>
      </p:sp>
      <p:sp>
        <p:nvSpPr>
          <p:cNvPr id="4" name="Slide Number Placeholder 3">
            <a:extLst>
              <a:ext uri="{FF2B5EF4-FFF2-40B4-BE49-F238E27FC236}">
                <a16:creationId xmlns:a16="http://schemas.microsoft.com/office/drawing/2014/main" id="{E7459656-D92A-4AE4-88D4-AEFE6A5E6AFF}"/>
              </a:ext>
            </a:extLst>
          </p:cNvPr>
          <p:cNvSpPr>
            <a:spLocks noGrp="1"/>
          </p:cNvSpPr>
          <p:nvPr>
            <p:ph type="sldNum" sz="quarter" idx="12"/>
          </p:nvPr>
        </p:nvSpPr>
        <p:spPr>
          <a:xfrm>
            <a:off x="11308422" y="6263759"/>
            <a:ext cx="640080" cy="365125"/>
          </a:xfrm>
        </p:spPr>
        <p:txBody>
          <a:bodyPr/>
          <a:lstStyle/>
          <a:p>
            <a:fld id="{AA1C8E8E-3A1B-4287-BF1F-0DA41409E555}" type="slidenum">
              <a:rPr lang="en-US" altLang="en-US" smtClean="0">
                <a:solidFill>
                  <a:schemeClr val="accent1">
                    <a:lumMod val="20000"/>
                    <a:lumOff val="80000"/>
                  </a:schemeClr>
                </a:solidFill>
                <a:latin typeface="Franklin Gothic Book" panose="020B0503020102020204" pitchFamily="34" charset="0"/>
              </a:rPr>
              <a:pPr/>
              <a:t>2</a:t>
            </a:fld>
            <a:endParaRPr lang="en-US" altLang="en-US" dirty="0">
              <a:solidFill>
                <a:schemeClr val="accent1">
                  <a:lumMod val="20000"/>
                  <a:lumOff val="80000"/>
                </a:schemeClr>
              </a:solidFill>
              <a:latin typeface="Franklin Gothic Book" panose="020B0503020102020204" pitchFamily="34" charset="0"/>
            </a:endParaRPr>
          </a:p>
        </p:txBody>
      </p:sp>
      <p:sp>
        <p:nvSpPr>
          <p:cNvPr id="3" name="Content Placeholder 2">
            <a:extLst>
              <a:ext uri="{FF2B5EF4-FFF2-40B4-BE49-F238E27FC236}">
                <a16:creationId xmlns:a16="http://schemas.microsoft.com/office/drawing/2014/main" id="{8CFF7639-1A41-44FD-9BC5-3ADFF10B4EF1}"/>
              </a:ext>
            </a:extLst>
          </p:cNvPr>
          <p:cNvSpPr>
            <a:spLocks noGrp="1"/>
          </p:cNvSpPr>
          <p:nvPr>
            <p:ph idx="1"/>
          </p:nvPr>
        </p:nvSpPr>
        <p:spPr>
          <a:xfrm>
            <a:off x="583448" y="1581150"/>
            <a:ext cx="11075152" cy="5047734"/>
          </a:xfrm>
        </p:spPr>
        <p:txBody>
          <a:bodyPr>
            <a:normAutofit lnSpcReduction="10000"/>
          </a:bodyPr>
          <a:lstStyle/>
          <a:p>
            <a:pPr marL="0" indent="0">
              <a:buNone/>
            </a:pPr>
            <a:r>
              <a:rPr lang="en-US" altLang="en-US" sz="4800" b="1" i="1" dirty="0">
                <a:latin typeface="Candara" panose="020E0502030303020204" pitchFamily="34" charset="0"/>
              </a:rPr>
              <a:t>“10 For do I now persuade men, or God? or do I seek to please men? for if I yet pleased men, I should not be the servant of Christ. 11 But I certify you, brethren, that the gospel which was preached of me is not after man. 12 For I neither received it of man, neither was I taught it, but by the revelation of Jesus Christ”</a:t>
            </a:r>
          </a:p>
          <a:p>
            <a:endParaRPr lang="en-US" dirty="0">
              <a:solidFill>
                <a:schemeClr val="accent1">
                  <a:lumMod val="40000"/>
                  <a:lumOff val="60000"/>
                </a:schemeClr>
              </a:solidFill>
            </a:endParaRPr>
          </a:p>
        </p:txBody>
      </p:sp>
    </p:spTree>
    <p:extLst>
      <p:ext uri="{BB962C8B-B14F-4D97-AF65-F5344CB8AC3E}">
        <p14:creationId xmlns:p14="http://schemas.microsoft.com/office/powerpoint/2010/main" val="247722489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2790F-ED0B-421E-A1C9-9010198B95D0}"/>
              </a:ext>
            </a:extLst>
          </p:cNvPr>
          <p:cNvSpPr>
            <a:spLocks noGrp="1"/>
          </p:cNvSpPr>
          <p:nvPr>
            <p:ph type="title"/>
          </p:nvPr>
        </p:nvSpPr>
        <p:spPr>
          <a:xfrm>
            <a:off x="609600" y="304800"/>
            <a:ext cx="8458200" cy="838200"/>
          </a:xfrm>
        </p:spPr>
        <p:txBody>
          <a:bodyPr/>
          <a:lstStyle/>
          <a:p>
            <a:pPr>
              <a:defRPr/>
            </a:pPr>
            <a:r>
              <a:rPr lang="en-US" sz="4400" b="1" i="1" dirty="0">
                <a:latin typeface="Candara" panose="020E0502030303020204" pitchFamily="34" charset="0"/>
              </a:rPr>
              <a:t>“CERTIFY” </a:t>
            </a:r>
            <a:r>
              <a:rPr lang="en-US" sz="4400" b="1" dirty="0">
                <a:latin typeface="Candara" panose="020E0502030303020204" pitchFamily="34" charset="0"/>
              </a:rPr>
              <a:t>DEFINED</a:t>
            </a:r>
            <a:endParaRPr lang="en-US" dirty="0"/>
          </a:p>
        </p:txBody>
      </p:sp>
      <p:sp>
        <p:nvSpPr>
          <p:cNvPr id="3" name="Content Placeholder 2">
            <a:extLst>
              <a:ext uri="{FF2B5EF4-FFF2-40B4-BE49-F238E27FC236}">
                <a16:creationId xmlns:a16="http://schemas.microsoft.com/office/drawing/2014/main" id="{A9BBF591-7A6C-4BF1-98C8-0BEBC472D773}"/>
              </a:ext>
            </a:extLst>
          </p:cNvPr>
          <p:cNvSpPr>
            <a:spLocks noGrp="1"/>
          </p:cNvSpPr>
          <p:nvPr>
            <p:ph idx="1"/>
          </p:nvPr>
        </p:nvSpPr>
        <p:spPr>
          <a:xfrm>
            <a:off x="609600" y="1382106"/>
            <a:ext cx="11582400" cy="5295785"/>
          </a:xfrm>
        </p:spPr>
        <p:txBody>
          <a:bodyPr>
            <a:normAutofit lnSpcReduction="10000"/>
          </a:bodyPr>
          <a:lstStyle/>
          <a:p>
            <a:pPr marL="0" indent="0">
              <a:buNone/>
            </a:pPr>
            <a:r>
              <a:rPr lang="en-US" altLang="en-US" sz="3600" b="1" u="sng" dirty="0">
                <a:latin typeface="Candara" panose="020E0502030303020204" pitchFamily="34" charset="0"/>
              </a:rPr>
              <a:t>Vine</a:t>
            </a:r>
            <a:r>
              <a:rPr lang="en-US" altLang="en-US" sz="3600" b="1" dirty="0">
                <a:latin typeface="Candara" panose="020E0502030303020204" pitchFamily="34" charset="0"/>
              </a:rPr>
              <a:t> - </a:t>
            </a:r>
            <a:r>
              <a:rPr lang="en-US" sz="3600" dirty="0">
                <a:latin typeface="Candara" panose="020E0502030303020204" pitchFamily="34" charset="0"/>
              </a:rPr>
              <a:t>In the AV of Galatians 1:11, </a:t>
            </a:r>
            <a:r>
              <a:rPr lang="en-US" sz="3600" i="1" dirty="0" err="1">
                <a:latin typeface="Candara" panose="020E0502030303020204" pitchFamily="34" charset="0"/>
              </a:rPr>
              <a:t>gnorizo</a:t>
            </a:r>
            <a:r>
              <a:rPr lang="en-US" sz="3600" dirty="0">
                <a:latin typeface="Candara" panose="020E0502030303020204" pitchFamily="34" charset="0"/>
              </a:rPr>
              <a:t> is rendered “certify,” RV, “to make known.”</a:t>
            </a:r>
          </a:p>
          <a:p>
            <a:pPr marL="0" indent="0">
              <a:buNone/>
            </a:pPr>
            <a:r>
              <a:rPr lang="en-US" sz="3600" b="1" u="sng" dirty="0">
                <a:latin typeface="Candara" panose="020E0502030303020204" pitchFamily="34" charset="0"/>
              </a:rPr>
              <a:t>Thayer</a:t>
            </a:r>
            <a:r>
              <a:rPr lang="en-US" sz="3600" dirty="0">
                <a:latin typeface="Candara" panose="020E0502030303020204" pitchFamily="34" charset="0"/>
              </a:rPr>
              <a:t> </a:t>
            </a:r>
            <a:r>
              <a:rPr lang="en-US" sz="3600" b="1" dirty="0">
                <a:latin typeface="Candara" panose="020E0502030303020204" pitchFamily="34" charset="0"/>
              </a:rPr>
              <a:t>-</a:t>
            </a:r>
            <a:r>
              <a:rPr lang="en-US" sz="3600" dirty="0">
                <a:latin typeface="Candara" panose="020E0502030303020204" pitchFamily="34" charset="0"/>
              </a:rPr>
              <a:t> </a:t>
            </a:r>
          </a:p>
          <a:p>
            <a:r>
              <a:rPr lang="en-US" sz="3200" dirty="0">
                <a:latin typeface="Candara" panose="020E0502030303020204" pitchFamily="34" charset="0"/>
              </a:rPr>
              <a:t>1) to make known</a:t>
            </a:r>
          </a:p>
          <a:p>
            <a:pPr lvl="1"/>
            <a:r>
              <a:rPr lang="en-US" sz="3000" dirty="0">
                <a:latin typeface="Candara" panose="020E0502030303020204" pitchFamily="34" charset="0"/>
              </a:rPr>
              <a:t>1a) to become known, be recognized</a:t>
            </a:r>
          </a:p>
          <a:p>
            <a:r>
              <a:rPr lang="en-US" sz="3200" dirty="0">
                <a:latin typeface="Candara" panose="020E0502030303020204" pitchFamily="34" charset="0"/>
              </a:rPr>
              <a:t>2) to know, to gain knowledge of, have thorough knowledge of</a:t>
            </a:r>
          </a:p>
          <a:p>
            <a:pPr lvl="1"/>
            <a:r>
              <a:rPr lang="en-US" sz="3000" dirty="0">
                <a:latin typeface="Candara" panose="020E0502030303020204" pitchFamily="34" charset="0"/>
              </a:rPr>
              <a:t>2a) in earlier Greek it means “to gain a knowledge of” or “have thorough knowledge of”</a:t>
            </a:r>
          </a:p>
          <a:p>
            <a:pPr marL="0" indent="0">
              <a:buNone/>
            </a:pPr>
            <a:r>
              <a:rPr lang="en-US" altLang="en-US" sz="3600" b="1" u="sng" dirty="0">
                <a:latin typeface="Candara" panose="020E0502030303020204" pitchFamily="34" charset="0"/>
              </a:rPr>
              <a:t>Strong</a:t>
            </a:r>
            <a:r>
              <a:rPr lang="en-US" altLang="en-US" sz="3600" b="1" dirty="0">
                <a:latin typeface="Candara" panose="020E0502030303020204" pitchFamily="34" charset="0"/>
              </a:rPr>
              <a:t> - </a:t>
            </a:r>
            <a:r>
              <a:rPr lang="en-US" altLang="en-US" sz="3600" dirty="0">
                <a:latin typeface="Candara" panose="020E0502030303020204" pitchFamily="34" charset="0"/>
              </a:rPr>
              <a:t>to make known; subjectively, to know:--certify, declare, make known, give to understand, do to wit, wot</a:t>
            </a:r>
          </a:p>
          <a:p>
            <a:pPr marL="0" indent="0">
              <a:buNone/>
            </a:pPr>
            <a:endParaRPr lang="en-US" altLang="en-US" sz="3600" dirty="0">
              <a:latin typeface="Candara" panose="020E0502030303020204" pitchFamily="34" charset="0"/>
            </a:endParaRPr>
          </a:p>
        </p:txBody>
      </p:sp>
      <p:sp>
        <p:nvSpPr>
          <p:cNvPr id="4" name="Slide Number Placeholder 3">
            <a:extLst>
              <a:ext uri="{FF2B5EF4-FFF2-40B4-BE49-F238E27FC236}">
                <a16:creationId xmlns:a16="http://schemas.microsoft.com/office/drawing/2014/main" id="{A24156E5-679D-4F98-8CEE-81C747E4A047}"/>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5400751-7E65-4F48-B3FD-34A4C4FF5818}" type="slidenum">
              <a:rPr lang="en-US" altLang="en-US">
                <a:solidFill>
                  <a:schemeClr val="accent1">
                    <a:lumMod val="20000"/>
                    <a:lumOff val="80000"/>
                  </a:schemeClr>
                </a:solidFill>
                <a:latin typeface="Franklin Gothic Book" panose="020B0503020102020204" pitchFamily="34" charset="0"/>
              </a:rPr>
              <a:pPr eaLnBrk="1" hangingPunct="1"/>
              <a:t>3</a:t>
            </a:fld>
            <a:endParaRPr lang="en-US" altLang="en-US" dirty="0">
              <a:solidFill>
                <a:schemeClr val="accent1">
                  <a:lumMod val="20000"/>
                  <a:lumOff val="80000"/>
                </a:schemeClr>
              </a:solidFill>
              <a:latin typeface="Franklin Gothic Book" panose="020B0503020102020204" pitchFamily="34" charset="0"/>
            </a:endParaRPr>
          </a:p>
        </p:txBody>
      </p:sp>
    </p:spTree>
    <p:extLst>
      <p:ext uri="{BB962C8B-B14F-4D97-AF65-F5344CB8AC3E}">
        <p14:creationId xmlns:p14="http://schemas.microsoft.com/office/powerpoint/2010/main" val="34088301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75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75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75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75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75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75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2790F-ED0B-421E-A1C9-9010198B95D0}"/>
              </a:ext>
            </a:extLst>
          </p:cNvPr>
          <p:cNvSpPr>
            <a:spLocks noGrp="1"/>
          </p:cNvSpPr>
          <p:nvPr>
            <p:ph type="title"/>
          </p:nvPr>
        </p:nvSpPr>
        <p:spPr>
          <a:xfrm>
            <a:off x="609600" y="304800"/>
            <a:ext cx="8458200" cy="838200"/>
          </a:xfrm>
        </p:spPr>
        <p:txBody>
          <a:bodyPr/>
          <a:lstStyle/>
          <a:p>
            <a:pPr>
              <a:defRPr/>
            </a:pPr>
            <a:r>
              <a:rPr lang="en-US" sz="4400" b="1" dirty="0">
                <a:latin typeface="Candara" panose="020E0502030303020204" pitchFamily="34" charset="0"/>
              </a:rPr>
              <a:t>Introduction</a:t>
            </a:r>
            <a:endParaRPr lang="en-US" dirty="0"/>
          </a:p>
        </p:txBody>
      </p:sp>
      <p:sp>
        <p:nvSpPr>
          <p:cNvPr id="3" name="Content Placeholder 2">
            <a:extLst>
              <a:ext uri="{FF2B5EF4-FFF2-40B4-BE49-F238E27FC236}">
                <a16:creationId xmlns:a16="http://schemas.microsoft.com/office/drawing/2014/main" id="{A9BBF591-7A6C-4BF1-98C8-0BEBC472D773}"/>
              </a:ext>
            </a:extLst>
          </p:cNvPr>
          <p:cNvSpPr>
            <a:spLocks noGrp="1"/>
          </p:cNvSpPr>
          <p:nvPr>
            <p:ph idx="1"/>
          </p:nvPr>
        </p:nvSpPr>
        <p:spPr>
          <a:xfrm>
            <a:off x="609600" y="1524000"/>
            <a:ext cx="11341608" cy="5029200"/>
          </a:xfrm>
        </p:spPr>
        <p:txBody>
          <a:bodyPr>
            <a:normAutofit/>
          </a:bodyPr>
          <a:lstStyle/>
          <a:p>
            <a:pPr marL="0" indent="0">
              <a:buNone/>
            </a:pPr>
            <a:r>
              <a:rPr lang="en-US" altLang="en-US" sz="3600" b="1" dirty="0">
                <a:latin typeface="Candara" panose="020E0502030303020204" pitchFamily="34" charset="0"/>
              </a:rPr>
              <a:t>We live in an age of people and things that are certified</a:t>
            </a:r>
          </a:p>
          <a:p>
            <a:r>
              <a:rPr lang="en-US" altLang="en-US" sz="3600" dirty="0">
                <a:latin typeface="Candara" panose="020E0502030303020204" pitchFamily="34" charset="0"/>
              </a:rPr>
              <a:t> </a:t>
            </a:r>
            <a:r>
              <a:rPr lang="en-US" altLang="en-US" sz="3200" dirty="0">
                <a:latin typeface="Candara" panose="020E0502030303020204" pitchFamily="34" charset="0"/>
              </a:rPr>
              <a:t>Food &amp; clothing products</a:t>
            </a:r>
          </a:p>
          <a:p>
            <a:r>
              <a:rPr lang="en-US" altLang="en-US" sz="3200" dirty="0">
                <a:latin typeface="Candara" panose="020E0502030303020204" pitchFamily="34" charset="0"/>
              </a:rPr>
              <a:t> Antiques, paintings and collectables</a:t>
            </a:r>
          </a:p>
          <a:p>
            <a:r>
              <a:rPr lang="en-US" altLang="en-US" sz="3200" dirty="0">
                <a:latin typeface="Candara" panose="020E0502030303020204" pitchFamily="34" charset="0"/>
              </a:rPr>
              <a:t> Medical professionals</a:t>
            </a:r>
          </a:p>
          <a:p>
            <a:r>
              <a:rPr lang="en-US" altLang="en-US" sz="3200" dirty="0">
                <a:latin typeface="Candara" panose="020E0502030303020204" pitchFamily="34" charset="0"/>
              </a:rPr>
              <a:t> Various trademarks</a:t>
            </a:r>
          </a:p>
          <a:p>
            <a:r>
              <a:rPr lang="en-US" altLang="en-US" sz="3200" dirty="0">
                <a:latin typeface="Candara" panose="020E0502030303020204" pitchFamily="34" charset="0"/>
              </a:rPr>
              <a:t> Financial products </a:t>
            </a:r>
          </a:p>
          <a:p>
            <a:pPr marL="0" indent="0">
              <a:buNone/>
            </a:pPr>
            <a:r>
              <a:rPr lang="en-US" altLang="en-US" sz="3600" b="1" dirty="0">
                <a:latin typeface="Candara" panose="020E0502030303020204" pitchFamily="34" charset="0"/>
              </a:rPr>
              <a:t>We demand originals, not some counterfeit item</a:t>
            </a:r>
          </a:p>
          <a:p>
            <a:pPr marL="0" indent="0">
              <a:buNone/>
            </a:pPr>
            <a:r>
              <a:rPr lang="en-US" altLang="en-US" sz="3600" b="1" dirty="0">
                <a:latin typeface="Candara" panose="020E0502030303020204" pitchFamily="34" charset="0"/>
              </a:rPr>
              <a:t>But, in the religious realm, anything goes with many</a:t>
            </a:r>
          </a:p>
          <a:p>
            <a:endParaRPr lang="en-US" altLang="en-US" sz="3600" b="1" dirty="0">
              <a:latin typeface="Candara" panose="020E0502030303020204" pitchFamily="34" charset="0"/>
            </a:endParaRPr>
          </a:p>
          <a:p>
            <a:pPr marL="0" indent="0">
              <a:buNone/>
            </a:pPr>
            <a:endParaRPr lang="en-US" altLang="en-US" sz="3600" dirty="0">
              <a:latin typeface="Candara" panose="020E0502030303020204" pitchFamily="34" charset="0"/>
            </a:endParaRPr>
          </a:p>
        </p:txBody>
      </p:sp>
      <p:sp>
        <p:nvSpPr>
          <p:cNvPr id="4" name="Slide Number Placeholder 3">
            <a:extLst>
              <a:ext uri="{FF2B5EF4-FFF2-40B4-BE49-F238E27FC236}">
                <a16:creationId xmlns:a16="http://schemas.microsoft.com/office/drawing/2014/main" id="{A24156E5-679D-4F98-8CEE-81C747E4A047}"/>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5400751-7E65-4F48-B3FD-34A4C4FF5818}" type="slidenum">
              <a:rPr lang="en-US" altLang="en-US">
                <a:solidFill>
                  <a:schemeClr val="accent1">
                    <a:lumMod val="20000"/>
                    <a:lumOff val="80000"/>
                  </a:schemeClr>
                </a:solidFill>
                <a:latin typeface="Franklin Gothic Book" panose="020B0503020102020204" pitchFamily="34" charset="0"/>
              </a:rPr>
              <a:pPr eaLnBrk="1" hangingPunct="1"/>
              <a:t>4</a:t>
            </a:fld>
            <a:endParaRPr lang="en-US" altLang="en-US" dirty="0">
              <a:solidFill>
                <a:schemeClr val="accent1">
                  <a:lumMod val="20000"/>
                  <a:lumOff val="80000"/>
                </a:schemeClr>
              </a:solidFill>
              <a:latin typeface="Franklin Gothic Book" panose="020B0503020102020204" pitchFamily="34" charset="0"/>
            </a:endParaRP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2790F-ED0B-421E-A1C9-9010198B95D0}"/>
              </a:ext>
            </a:extLst>
          </p:cNvPr>
          <p:cNvSpPr>
            <a:spLocks noGrp="1"/>
          </p:cNvSpPr>
          <p:nvPr>
            <p:ph type="title"/>
          </p:nvPr>
        </p:nvSpPr>
        <p:spPr>
          <a:xfrm>
            <a:off x="609600" y="304800"/>
            <a:ext cx="8458200" cy="838200"/>
          </a:xfrm>
        </p:spPr>
        <p:txBody>
          <a:bodyPr/>
          <a:lstStyle/>
          <a:p>
            <a:pPr>
              <a:defRPr/>
            </a:pPr>
            <a:r>
              <a:rPr lang="en-US" sz="4400" b="1" dirty="0">
                <a:latin typeface="Candara" panose="020E0502030303020204" pitchFamily="34" charset="0"/>
              </a:rPr>
              <a:t>Introduction</a:t>
            </a:r>
            <a:endParaRPr lang="en-US" dirty="0"/>
          </a:p>
        </p:txBody>
      </p:sp>
      <p:sp>
        <p:nvSpPr>
          <p:cNvPr id="3" name="Content Placeholder 2">
            <a:extLst>
              <a:ext uri="{FF2B5EF4-FFF2-40B4-BE49-F238E27FC236}">
                <a16:creationId xmlns:a16="http://schemas.microsoft.com/office/drawing/2014/main" id="{A9BBF591-7A6C-4BF1-98C8-0BEBC472D773}"/>
              </a:ext>
            </a:extLst>
          </p:cNvPr>
          <p:cNvSpPr>
            <a:spLocks noGrp="1"/>
          </p:cNvSpPr>
          <p:nvPr>
            <p:ph idx="1"/>
          </p:nvPr>
        </p:nvSpPr>
        <p:spPr>
          <a:xfrm>
            <a:off x="609600" y="1524000"/>
            <a:ext cx="11341608" cy="5029200"/>
          </a:xfrm>
        </p:spPr>
        <p:txBody>
          <a:bodyPr>
            <a:normAutofit/>
          </a:bodyPr>
          <a:lstStyle/>
          <a:p>
            <a:pPr marL="0" indent="0">
              <a:buNone/>
            </a:pPr>
            <a:r>
              <a:rPr lang="en-US" altLang="en-US" sz="3600" b="1" dirty="0">
                <a:latin typeface="Candara" panose="020E0502030303020204" pitchFamily="34" charset="0"/>
              </a:rPr>
              <a:t>This </a:t>
            </a:r>
            <a:r>
              <a:rPr lang="en-US" altLang="en-US" sz="3600" b="1" dirty="0">
                <a:solidFill>
                  <a:srgbClr val="FF0000"/>
                </a:solidFill>
                <a:latin typeface="Candara" panose="020E0502030303020204" pitchFamily="34" charset="0"/>
              </a:rPr>
              <a:t>CERTIFIED</a:t>
            </a:r>
            <a:r>
              <a:rPr lang="en-US" altLang="en-US" sz="3600" b="1" dirty="0">
                <a:latin typeface="Candara" panose="020E0502030303020204" pitchFamily="34" charset="0"/>
              </a:rPr>
              <a:t> gospel…</a:t>
            </a:r>
          </a:p>
          <a:p>
            <a:r>
              <a:rPr lang="en-US" altLang="en-US" sz="3600" b="1" dirty="0">
                <a:latin typeface="Candara" panose="020E0502030303020204" pitchFamily="34" charset="0"/>
              </a:rPr>
              <a:t> </a:t>
            </a:r>
            <a:r>
              <a:rPr lang="en-US" altLang="en-US" sz="3200" dirty="0">
                <a:latin typeface="Candara" panose="020E0502030303020204" pitchFamily="34" charset="0"/>
              </a:rPr>
              <a:t>Is Heaven sent</a:t>
            </a:r>
          </a:p>
          <a:p>
            <a:r>
              <a:rPr lang="en-US" altLang="en-US" sz="3200" dirty="0">
                <a:latin typeface="Candara" panose="020E0502030303020204" pitchFamily="34" charset="0"/>
              </a:rPr>
              <a:t> Has the power to save</a:t>
            </a:r>
          </a:p>
          <a:p>
            <a:r>
              <a:rPr lang="en-US" altLang="en-US" sz="3200" dirty="0">
                <a:latin typeface="Candara" panose="020E0502030303020204" pitchFamily="34" charset="0"/>
              </a:rPr>
              <a:t> Must be believed</a:t>
            </a:r>
          </a:p>
          <a:p>
            <a:r>
              <a:rPr lang="en-US" altLang="en-US" sz="3200" dirty="0">
                <a:latin typeface="Candara" panose="020E0502030303020204" pitchFamily="34" charset="0"/>
              </a:rPr>
              <a:t> Did not originate from or according to men</a:t>
            </a:r>
          </a:p>
          <a:p>
            <a:r>
              <a:rPr lang="en-US" altLang="en-US" sz="3200" dirty="0">
                <a:latin typeface="Candara" panose="020E0502030303020204" pitchFamily="34" charset="0"/>
              </a:rPr>
              <a:t> Is the revelation of Jesus Christ</a:t>
            </a:r>
          </a:p>
          <a:p>
            <a:r>
              <a:rPr lang="en-US" altLang="en-US" sz="3200" dirty="0">
                <a:latin typeface="Candara" panose="020E0502030303020204" pitchFamily="34" charset="0"/>
              </a:rPr>
              <a:t> Was the gospel the apostles of Jesus preached</a:t>
            </a:r>
          </a:p>
          <a:p>
            <a:r>
              <a:rPr lang="en-US" altLang="en-US" sz="3200" dirty="0">
                <a:latin typeface="Candara" panose="020E0502030303020204" pitchFamily="34" charset="0"/>
              </a:rPr>
              <a:t> Is the only gospel that will save man from his sins</a:t>
            </a:r>
          </a:p>
          <a:p>
            <a:pPr marL="0" indent="0">
              <a:buNone/>
            </a:pPr>
            <a:endParaRPr lang="en-US" altLang="en-US" sz="3600" dirty="0">
              <a:latin typeface="Candara" panose="020E0502030303020204" pitchFamily="34" charset="0"/>
            </a:endParaRPr>
          </a:p>
        </p:txBody>
      </p:sp>
      <p:sp>
        <p:nvSpPr>
          <p:cNvPr id="4" name="Slide Number Placeholder 3">
            <a:extLst>
              <a:ext uri="{FF2B5EF4-FFF2-40B4-BE49-F238E27FC236}">
                <a16:creationId xmlns:a16="http://schemas.microsoft.com/office/drawing/2014/main" id="{A24156E5-679D-4F98-8CEE-81C747E4A047}"/>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5400751-7E65-4F48-B3FD-34A4C4FF5818}" type="slidenum">
              <a:rPr lang="en-US" altLang="en-US">
                <a:solidFill>
                  <a:schemeClr val="accent1">
                    <a:lumMod val="20000"/>
                    <a:lumOff val="80000"/>
                  </a:schemeClr>
                </a:solidFill>
                <a:latin typeface="Franklin Gothic Book" panose="020B0503020102020204" pitchFamily="34" charset="0"/>
              </a:rPr>
              <a:pPr eaLnBrk="1" hangingPunct="1"/>
              <a:t>5</a:t>
            </a:fld>
            <a:endParaRPr lang="en-US" altLang="en-US" dirty="0">
              <a:solidFill>
                <a:schemeClr val="accent1">
                  <a:lumMod val="20000"/>
                  <a:lumOff val="80000"/>
                </a:schemeClr>
              </a:solidFill>
              <a:latin typeface="Franklin Gothic Book" panose="020B0503020102020204" pitchFamily="34" charset="0"/>
            </a:endParaRPr>
          </a:p>
        </p:txBody>
      </p:sp>
    </p:spTree>
    <p:extLst>
      <p:ext uri="{BB962C8B-B14F-4D97-AF65-F5344CB8AC3E}">
        <p14:creationId xmlns:p14="http://schemas.microsoft.com/office/powerpoint/2010/main" val="245857759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7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7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7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75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75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75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75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C2509A-CCA1-46F3-B1C6-919718F09ED3}"/>
              </a:ext>
            </a:extLst>
          </p:cNvPr>
          <p:cNvSpPr>
            <a:spLocks noGrp="1"/>
          </p:cNvSpPr>
          <p:nvPr>
            <p:ph type="title"/>
          </p:nvPr>
        </p:nvSpPr>
        <p:spPr>
          <a:xfrm>
            <a:off x="1143000" y="334963"/>
            <a:ext cx="8661401" cy="715964"/>
          </a:xfrm>
        </p:spPr>
        <p:txBody>
          <a:bodyPr anchor="b">
            <a:normAutofit/>
          </a:bodyPr>
          <a:lstStyle/>
          <a:p>
            <a:pPr>
              <a:defRPr/>
            </a:pPr>
            <a:r>
              <a:rPr lang="en-US" sz="4400" b="1" dirty="0">
                <a:latin typeface="Candara" panose="020E0502030303020204" pitchFamily="34" charset="0"/>
              </a:rPr>
              <a:t>Is The </a:t>
            </a:r>
            <a:r>
              <a:rPr lang="en-US" sz="4400" b="1" i="1" dirty="0">
                <a:latin typeface="Candara" panose="020E0502030303020204" pitchFamily="34" charset="0"/>
              </a:rPr>
              <a:t>Original</a:t>
            </a:r>
            <a:r>
              <a:rPr lang="en-US" sz="4400" b="1" dirty="0">
                <a:latin typeface="Candara" panose="020E0502030303020204" pitchFamily="34" charset="0"/>
              </a:rPr>
              <a:t> Gospel</a:t>
            </a:r>
          </a:p>
        </p:txBody>
      </p:sp>
      <p:sp>
        <p:nvSpPr>
          <p:cNvPr id="3" name="Content Placeholder 2">
            <a:extLst>
              <a:ext uri="{FF2B5EF4-FFF2-40B4-BE49-F238E27FC236}">
                <a16:creationId xmlns:a16="http://schemas.microsoft.com/office/drawing/2014/main" id="{66BDE40B-FDA8-4833-A616-ACF3DEDED7DE}"/>
              </a:ext>
            </a:extLst>
          </p:cNvPr>
          <p:cNvSpPr>
            <a:spLocks noGrp="1"/>
          </p:cNvSpPr>
          <p:nvPr>
            <p:ph idx="1"/>
          </p:nvPr>
        </p:nvSpPr>
        <p:spPr>
          <a:xfrm>
            <a:off x="1142999" y="1219200"/>
            <a:ext cx="11049001" cy="5638800"/>
          </a:xfrm>
        </p:spPr>
        <p:txBody>
          <a:bodyPr>
            <a:normAutofit fontScale="92500" lnSpcReduction="20000"/>
          </a:bodyPr>
          <a:lstStyle/>
          <a:p>
            <a:pPr marL="0" indent="0">
              <a:buNone/>
            </a:pPr>
            <a:r>
              <a:rPr lang="en-US" altLang="en-US" sz="3900" dirty="0">
                <a:latin typeface="Candara" panose="020E0502030303020204" pitchFamily="34" charset="0"/>
              </a:rPr>
              <a:t>There is not </a:t>
            </a:r>
            <a:r>
              <a:rPr lang="en-US" altLang="en-US" sz="3900" b="1" i="1" dirty="0">
                <a:latin typeface="Candara" panose="020E0502030303020204" pitchFamily="34" charset="0"/>
              </a:rPr>
              <a:t>“another gospel” </a:t>
            </a:r>
            <a:r>
              <a:rPr lang="en-US" altLang="en-US" sz="3900" dirty="0">
                <a:latin typeface="Candara" panose="020E0502030303020204" pitchFamily="34" charset="0"/>
              </a:rPr>
              <a:t>- Galatians 1:6-9</a:t>
            </a:r>
          </a:p>
          <a:p>
            <a:pPr marL="0" indent="0" eaLnBrk="1" hangingPunct="1">
              <a:buNone/>
            </a:pPr>
            <a:r>
              <a:rPr lang="en-US" altLang="en-US" sz="3900" dirty="0">
                <a:latin typeface="Candara" panose="020E0502030303020204" pitchFamily="34" charset="0"/>
              </a:rPr>
              <a:t>The gospel Paul preached was </a:t>
            </a:r>
            <a:r>
              <a:rPr lang="en-US" altLang="en-US" sz="3900" b="1" i="1" dirty="0">
                <a:latin typeface="Candara" panose="020E0502030303020204" pitchFamily="34" charset="0"/>
              </a:rPr>
              <a:t>“once delivered” </a:t>
            </a:r>
            <a:r>
              <a:rPr lang="en-US" altLang="en-US" sz="3900" dirty="0">
                <a:latin typeface="Candara" panose="020E0502030303020204" pitchFamily="34" charset="0"/>
              </a:rPr>
              <a:t>- Jude 3</a:t>
            </a:r>
          </a:p>
          <a:p>
            <a:pPr marL="0" indent="0" eaLnBrk="1" hangingPunct="1">
              <a:buNone/>
            </a:pPr>
            <a:r>
              <a:rPr lang="en-US" altLang="en-US" sz="3900" dirty="0">
                <a:latin typeface="Candara" panose="020E0502030303020204" pitchFamily="34" charset="0"/>
              </a:rPr>
              <a:t>If any gospel is not the same as the original, it is </a:t>
            </a:r>
            <a:r>
              <a:rPr lang="en-US" altLang="en-US" sz="3900" b="1" i="1" dirty="0">
                <a:latin typeface="Candara" panose="020E0502030303020204" pitchFamily="34" charset="0"/>
              </a:rPr>
              <a:t>“anathema</a:t>
            </a:r>
            <a:r>
              <a:rPr lang="en-US" altLang="en-US" sz="3600" b="1" i="1" dirty="0">
                <a:latin typeface="Candara" panose="020E0502030303020204" pitchFamily="34" charset="0"/>
              </a:rPr>
              <a:t>” </a:t>
            </a:r>
            <a:r>
              <a:rPr lang="en-US" altLang="en-US" sz="3900" b="1" dirty="0">
                <a:latin typeface="Candara" panose="020E0502030303020204" pitchFamily="34" charset="0"/>
              </a:rPr>
              <a:t>- </a:t>
            </a:r>
            <a:r>
              <a:rPr lang="en-US" altLang="en-US" sz="3900" dirty="0">
                <a:latin typeface="Candara" panose="020E0502030303020204" pitchFamily="34" charset="0"/>
              </a:rPr>
              <a:t>Galatians 1:9</a:t>
            </a:r>
          </a:p>
          <a:p>
            <a:pPr marL="0" indent="0" eaLnBrk="1" hangingPunct="1">
              <a:buNone/>
            </a:pPr>
            <a:r>
              <a:rPr lang="en-US" altLang="en-US" sz="3900" dirty="0">
                <a:latin typeface="Candara" panose="020E0502030303020204" pitchFamily="34" charset="0"/>
              </a:rPr>
              <a:t>This gospel is the </a:t>
            </a:r>
            <a:r>
              <a:rPr lang="en-US" altLang="en-US" sz="3900" b="1" i="1" dirty="0">
                <a:latin typeface="Candara" panose="020E0502030303020204" pitchFamily="34" charset="0"/>
              </a:rPr>
              <a:t>“like precious faith” </a:t>
            </a:r>
            <a:r>
              <a:rPr lang="en-US" altLang="en-US" sz="3900" dirty="0">
                <a:latin typeface="Candara" panose="020E0502030303020204" pitchFamily="34" charset="0"/>
              </a:rPr>
              <a:t>- 2 Peter 1:1</a:t>
            </a:r>
          </a:p>
          <a:p>
            <a:pPr marL="0" indent="0" eaLnBrk="1" hangingPunct="1">
              <a:buNone/>
            </a:pPr>
            <a:r>
              <a:rPr lang="en-US" altLang="en-US" sz="3900" dirty="0">
                <a:latin typeface="Candara" panose="020E0502030303020204" pitchFamily="34" charset="0"/>
              </a:rPr>
              <a:t>This gospel is </a:t>
            </a:r>
            <a:r>
              <a:rPr lang="en-US" altLang="en-US" sz="3900" b="1" i="1" dirty="0">
                <a:latin typeface="Candara" panose="020E0502030303020204" pitchFamily="34" charset="0"/>
              </a:rPr>
              <a:t>“the truth, thy word is truth” </a:t>
            </a:r>
            <a:r>
              <a:rPr lang="en-US" altLang="en-US" sz="3900" dirty="0">
                <a:latin typeface="Candara" panose="020E0502030303020204" pitchFamily="34" charset="0"/>
              </a:rPr>
              <a:t>- John 17:17</a:t>
            </a:r>
          </a:p>
          <a:p>
            <a:pPr marL="0" indent="0" eaLnBrk="1" hangingPunct="1">
              <a:buNone/>
            </a:pPr>
            <a:r>
              <a:rPr lang="en-US" altLang="en-US" sz="3900" dirty="0">
                <a:latin typeface="Candara" panose="020E0502030303020204" pitchFamily="34" charset="0"/>
              </a:rPr>
              <a:t>This is the gospel of hope </a:t>
            </a:r>
            <a:r>
              <a:rPr lang="en-US" altLang="en-US" sz="3900" b="1" i="1" dirty="0">
                <a:latin typeface="Candara" panose="020E0502030303020204" pitchFamily="34" charset="0"/>
              </a:rPr>
              <a:t>“laid up” </a:t>
            </a:r>
            <a:r>
              <a:rPr lang="en-US" altLang="en-US" sz="3900" dirty="0">
                <a:latin typeface="Candara" panose="020E0502030303020204" pitchFamily="34" charset="0"/>
              </a:rPr>
              <a:t>- Colossians 1:5</a:t>
            </a:r>
          </a:p>
          <a:p>
            <a:pPr marL="0" indent="0" eaLnBrk="1" hangingPunct="1">
              <a:buNone/>
            </a:pPr>
            <a:r>
              <a:rPr lang="en-US" altLang="en-US" sz="3900" dirty="0">
                <a:latin typeface="Candara" panose="020E0502030303020204" pitchFamily="34" charset="0"/>
              </a:rPr>
              <a:t>Paul preached the same gospel </a:t>
            </a:r>
            <a:r>
              <a:rPr lang="en-US" altLang="en-US" sz="3900" b="1" i="1" dirty="0">
                <a:latin typeface="Candara" panose="020E0502030303020204" pitchFamily="34" charset="0"/>
              </a:rPr>
              <a:t>“every where in every church” </a:t>
            </a:r>
            <a:r>
              <a:rPr lang="en-US" altLang="en-US" sz="3900" dirty="0">
                <a:latin typeface="Candara" panose="020E0502030303020204" pitchFamily="34" charset="0"/>
              </a:rPr>
              <a:t>- 1 Corinthians 4:17</a:t>
            </a:r>
          </a:p>
          <a:p>
            <a:pPr marL="0" indent="0" eaLnBrk="1" hangingPunct="1">
              <a:buNone/>
            </a:pPr>
            <a:endParaRPr lang="en-US" altLang="en-US" sz="1600" dirty="0">
              <a:latin typeface="Candara" panose="020E0502030303020204" pitchFamily="34" charset="0"/>
            </a:endParaRPr>
          </a:p>
          <a:p>
            <a:pPr marL="0" indent="0" eaLnBrk="1" hangingPunct="1">
              <a:buNone/>
            </a:pPr>
            <a:r>
              <a:rPr lang="en-US" altLang="en-US" sz="4800" b="1" dirty="0">
                <a:solidFill>
                  <a:srgbClr val="FF0000"/>
                </a:solidFill>
                <a:latin typeface="Candara" panose="020E0502030303020204" pitchFamily="34" charset="0"/>
              </a:rPr>
              <a:t>            THERE IS NONE OTHER LIKE IT!</a:t>
            </a:r>
          </a:p>
        </p:txBody>
      </p:sp>
      <p:sp>
        <p:nvSpPr>
          <p:cNvPr id="4" name="Slide Number Placeholder 3">
            <a:extLst>
              <a:ext uri="{FF2B5EF4-FFF2-40B4-BE49-F238E27FC236}">
                <a16:creationId xmlns:a16="http://schemas.microsoft.com/office/drawing/2014/main" id="{E9C00114-E802-45EA-83FE-15D4704A774F}"/>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F6F4572-8452-4FD9-8BE4-47E958407399}" type="slidenum">
              <a:rPr lang="en-US" altLang="en-US">
                <a:solidFill>
                  <a:schemeClr val="accent1">
                    <a:lumMod val="20000"/>
                    <a:lumOff val="80000"/>
                  </a:schemeClr>
                </a:solidFill>
                <a:latin typeface="Franklin Gothic Medium" panose="020B0603020102020204" pitchFamily="34" charset="0"/>
              </a:rPr>
              <a:pPr eaLnBrk="1" hangingPunct="1"/>
              <a:t>6</a:t>
            </a:fld>
            <a:endParaRPr lang="en-US" altLang="en-US" dirty="0">
              <a:solidFill>
                <a:schemeClr val="accent1">
                  <a:lumMod val="20000"/>
                  <a:lumOff val="80000"/>
                </a:schemeClr>
              </a:solidFill>
              <a:latin typeface="Franklin Gothic Medium" panose="020B0603020102020204" pitchFamily="34" charset="0"/>
            </a:endParaRPr>
          </a:p>
        </p:txBody>
      </p:sp>
      <p:sp>
        <p:nvSpPr>
          <p:cNvPr id="5" name="Rectangle 4">
            <a:extLst>
              <a:ext uri="{FF2B5EF4-FFF2-40B4-BE49-F238E27FC236}">
                <a16:creationId xmlns:a16="http://schemas.microsoft.com/office/drawing/2014/main" id="{B8B91502-6493-4C50-AAF2-71F1F42BBC1F}"/>
              </a:ext>
            </a:extLst>
          </p:cNvPr>
          <p:cNvSpPr/>
          <p:nvPr/>
        </p:nvSpPr>
        <p:spPr>
          <a:xfrm rot="16200000">
            <a:off x="-2207197" y="3460452"/>
            <a:ext cx="5586983" cy="830997"/>
          </a:xfrm>
          <a:prstGeom prst="rect">
            <a:avLst/>
          </a:prstGeom>
          <a:noFill/>
        </p:spPr>
        <p:txBody>
          <a:bodyPr wrap="square" lIns="91440" tIns="45720" rIns="91440" bIns="45720">
            <a:spAutoFit/>
          </a:bodyPr>
          <a:lstStyle/>
          <a:p>
            <a:r>
              <a:rPr lang="en-US" sz="4800" b="1" dirty="0">
                <a:ln w="22225">
                  <a:solidFill>
                    <a:schemeClr val="accent2"/>
                  </a:solidFill>
                  <a:prstDash val="solid"/>
                </a:ln>
                <a:solidFill>
                  <a:schemeClr val="accent2">
                    <a:lumMod val="40000"/>
                    <a:lumOff val="60000"/>
                  </a:schemeClr>
                </a:solidFill>
                <a:latin typeface="Candara" panose="020E0502030303020204" pitchFamily="34" charset="0"/>
              </a:rPr>
              <a:t>The Certified Gospel</a:t>
            </a:r>
          </a:p>
        </p:txBody>
      </p:sp>
      <p:sp>
        <p:nvSpPr>
          <p:cNvPr id="7" name="Arrow: Bent 6">
            <a:extLst>
              <a:ext uri="{FF2B5EF4-FFF2-40B4-BE49-F238E27FC236}">
                <a16:creationId xmlns:a16="http://schemas.microsoft.com/office/drawing/2014/main" id="{160B59BF-5D1F-486F-A419-9E1280155945}"/>
              </a:ext>
            </a:extLst>
          </p:cNvPr>
          <p:cNvSpPr/>
          <p:nvPr/>
        </p:nvSpPr>
        <p:spPr>
          <a:xfrm>
            <a:off x="527803" y="609600"/>
            <a:ext cx="544594" cy="533400"/>
          </a:xfrm>
          <a:prstGeom prst="ben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C2509A-CCA1-46F3-B1C6-919718F09ED3}"/>
              </a:ext>
            </a:extLst>
          </p:cNvPr>
          <p:cNvSpPr>
            <a:spLocks noGrp="1"/>
          </p:cNvSpPr>
          <p:nvPr>
            <p:ph type="title"/>
          </p:nvPr>
        </p:nvSpPr>
        <p:spPr>
          <a:xfrm>
            <a:off x="1143000" y="334963"/>
            <a:ext cx="8661401" cy="715964"/>
          </a:xfrm>
        </p:spPr>
        <p:txBody>
          <a:bodyPr anchor="b">
            <a:normAutofit/>
          </a:bodyPr>
          <a:lstStyle/>
          <a:p>
            <a:pPr>
              <a:defRPr/>
            </a:pPr>
            <a:r>
              <a:rPr lang="en-US" sz="4400" b="1" dirty="0">
                <a:latin typeface="Candara" panose="020E0502030303020204" pitchFamily="34" charset="0"/>
              </a:rPr>
              <a:t>Is The </a:t>
            </a:r>
            <a:r>
              <a:rPr lang="en-US" sz="4400" b="1" i="1" dirty="0">
                <a:latin typeface="Candara" panose="020E0502030303020204" pitchFamily="34" charset="0"/>
              </a:rPr>
              <a:t>pure</a:t>
            </a:r>
            <a:r>
              <a:rPr lang="en-US" sz="4400" b="1" dirty="0">
                <a:latin typeface="Candara" panose="020E0502030303020204" pitchFamily="34" charset="0"/>
              </a:rPr>
              <a:t> Gospel</a:t>
            </a:r>
          </a:p>
        </p:txBody>
      </p:sp>
      <p:sp>
        <p:nvSpPr>
          <p:cNvPr id="3" name="Content Placeholder 2">
            <a:extLst>
              <a:ext uri="{FF2B5EF4-FFF2-40B4-BE49-F238E27FC236}">
                <a16:creationId xmlns:a16="http://schemas.microsoft.com/office/drawing/2014/main" id="{66BDE40B-FDA8-4833-A616-ACF3DEDED7DE}"/>
              </a:ext>
            </a:extLst>
          </p:cNvPr>
          <p:cNvSpPr>
            <a:spLocks noGrp="1"/>
          </p:cNvSpPr>
          <p:nvPr>
            <p:ph idx="1"/>
          </p:nvPr>
        </p:nvSpPr>
        <p:spPr>
          <a:xfrm>
            <a:off x="1143000" y="1219200"/>
            <a:ext cx="11049000" cy="5586983"/>
          </a:xfrm>
        </p:spPr>
        <p:txBody>
          <a:bodyPr>
            <a:normAutofit/>
          </a:bodyPr>
          <a:lstStyle/>
          <a:p>
            <a:pPr marL="0" indent="0" eaLnBrk="1" hangingPunct="1">
              <a:buNone/>
            </a:pPr>
            <a:r>
              <a:rPr lang="en-US" altLang="en-US" sz="3600" dirty="0">
                <a:latin typeface="Candara" panose="020E0502030303020204" pitchFamily="34" charset="0"/>
              </a:rPr>
              <a:t>God’s word is </a:t>
            </a:r>
            <a:r>
              <a:rPr lang="en-US" altLang="en-US" sz="3600" b="1" i="1" dirty="0">
                <a:latin typeface="Candara" panose="020E0502030303020204" pitchFamily="34" charset="0"/>
              </a:rPr>
              <a:t>“very pure” </a:t>
            </a:r>
            <a:r>
              <a:rPr lang="en-US" altLang="en-US" sz="3600" dirty="0">
                <a:latin typeface="Candara" panose="020E0502030303020204" pitchFamily="34" charset="0"/>
              </a:rPr>
              <a:t>- Psalms 119:140</a:t>
            </a:r>
          </a:p>
          <a:p>
            <a:pPr marL="0" indent="0" eaLnBrk="1" hangingPunct="1">
              <a:buNone/>
            </a:pPr>
            <a:r>
              <a:rPr lang="en-US" altLang="en-US" sz="3600" dirty="0">
                <a:latin typeface="Candara" panose="020E0502030303020204" pitchFamily="34" charset="0"/>
              </a:rPr>
              <a:t>The </a:t>
            </a:r>
            <a:r>
              <a:rPr lang="en-US" altLang="en-US" sz="3600" b="1" i="1" dirty="0">
                <a:latin typeface="Candara" panose="020E0502030303020204" pitchFamily="34" charset="0"/>
              </a:rPr>
              <a:t>“another gospel” </a:t>
            </a:r>
            <a:r>
              <a:rPr lang="en-US" altLang="en-US" sz="3600" dirty="0">
                <a:latin typeface="Candara" panose="020E0502030303020204" pitchFamily="34" charset="0"/>
              </a:rPr>
              <a:t>believed by the Galatians was perverted - Galatians 1:6-7</a:t>
            </a:r>
          </a:p>
          <a:p>
            <a:pPr marL="0" indent="0">
              <a:buNone/>
            </a:pPr>
            <a:r>
              <a:rPr lang="en-US" altLang="en-US" sz="3600" dirty="0">
                <a:latin typeface="Candara" panose="020E0502030303020204" pitchFamily="34" charset="0"/>
              </a:rPr>
              <a:t>Anything that has power can be perverted by adding to it making it impure or not the same as the original</a:t>
            </a:r>
          </a:p>
          <a:p>
            <a:pPr marL="0" indent="0">
              <a:buNone/>
            </a:pPr>
            <a:r>
              <a:rPr lang="en-US" altLang="en-US" sz="3600" dirty="0">
                <a:latin typeface="Candara" panose="020E0502030303020204" pitchFamily="34" charset="0"/>
              </a:rPr>
              <a:t>The gospel is </a:t>
            </a:r>
            <a:r>
              <a:rPr lang="en-US" altLang="en-US" sz="3600" b="1" i="1" dirty="0">
                <a:latin typeface="Candara" panose="020E0502030303020204" pitchFamily="34" charset="0"/>
              </a:rPr>
              <a:t>“the power of God unto salvation”</a:t>
            </a:r>
          </a:p>
          <a:p>
            <a:pPr lvl="1"/>
            <a:r>
              <a:rPr lang="en-US" altLang="en-US" sz="3400" b="1" i="1" dirty="0">
                <a:latin typeface="Candara" panose="020E0502030303020204" pitchFamily="34" charset="0"/>
              </a:rPr>
              <a:t> </a:t>
            </a:r>
            <a:r>
              <a:rPr lang="en-US" altLang="en-US" sz="3400" dirty="0">
                <a:latin typeface="Candara" panose="020E0502030303020204" pitchFamily="34" charset="0"/>
              </a:rPr>
              <a:t>Romans 1:16; John 15:3</a:t>
            </a:r>
          </a:p>
          <a:p>
            <a:r>
              <a:rPr lang="en-US" altLang="en-US" sz="3600" dirty="0">
                <a:latin typeface="Candara" panose="020E0502030303020204" pitchFamily="34" charset="0"/>
              </a:rPr>
              <a:t>This gospel is pure as it purifies the soul - 1 Peter 1:22-23</a:t>
            </a:r>
          </a:p>
          <a:p>
            <a:pPr marL="0" indent="0">
              <a:buNone/>
            </a:pPr>
            <a:r>
              <a:rPr lang="en-US" altLang="en-US" sz="4400" b="1" dirty="0">
                <a:solidFill>
                  <a:srgbClr val="FF0000"/>
                </a:solidFill>
                <a:latin typeface="Candara" panose="020E0502030303020204" pitchFamily="34" charset="0"/>
              </a:rPr>
              <a:t>         ONLY THE PURE GOSPEL CAN SAVE!</a:t>
            </a:r>
          </a:p>
          <a:p>
            <a:pPr marL="0" indent="0" eaLnBrk="1" hangingPunct="1">
              <a:buNone/>
            </a:pPr>
            <a:endParaRPr lang="en-US" altLang="en-US" sz="4400" dirty="0">
              <a:latin typeface="Candara" panose="020E0502030303020204" pitchFamily="34" charset="0"/>
            </a:endParaRPr>
          </a:p>
          <a:p>
            <a:pPr eaLnBrk="1" hangingPunct="1"/>
            <a:endParaRPr lang="en-US" altLang="en-US" dirty="0">
              <a:latin typeface="Lucida Sans" panose="020B0602030504020204" pitchFamily="34" charset="0"/>
            </a:endParaRPr>
          </a:p>
        </p:txBody>
      </p:sp>
      <p:sp>
        <p:nvSpPr>
          <p:cNvPr id="4" name="Slide Number Placeholder 3">
            <a:extLst>
              <a:ext uri="{FF2B5EF4-FFF2-40B4-BE49-F238E27FC236}">
                <a16:creationId xmlns:a16="http://schemas.microsoft.com/office/drawing/2014/main" id="{E9C00114-E802-45EA-83FE-15D4704A774F}"/>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F6F4572-8452-4FD9-8BE4-47E958407399}" type="slidenum">
              <a:rPr lang="en-US" altLang="en-US">
                <a:solidFill>
                  <a:schemeClr val="accent1">
                    <a:lumMod val="20000"/>
                    <a:lumOff val="80000"/>
                  </a:schemeClr>
                </a:solidFill>
                <a:latin typeface="Franklin Gothic Medium" panose="020B0603020102020204" pitchFamily="34" charset="0"/>
              </a:rPr>
              <a:pPr eaLnBrk="1" hangingPunct="1"/>
              <a:t>7</a:t>
            </a:fld>
            <a:endParaRPr lang="en-US" altLang="en-US" dirty="0">
              <a:solidFill>
                <a:schemeClr val="accent1">
                  <a:lumMod val="20000"/>
                  <a:lumOff val="80000"/>
                </a:schemeClr>
              </a:solidFill>
              <a:latin typeface="Franklin Gothic Medium" panose="020B0603020102020204" pitchFamily="34" charset="0"/>
            </a:endParaRPr>
          </a:p>
        </p:txBody>
      </p:sp>
      <p:sp>
        <p:nvSpPr>
          <p:cNvPr id="5" name="Rectangle 4">
            <a:extLst>
              <a:ext uri="{FF2B5EF4-FFF2-40B4-BE49-F238E27FC236}">
                <a16:creationId xmlns:a16="http://schemas.microsoft.com/office/drawing/2014/main" id="{B8B91502-6493-4C50-AAF2-71F1F42BBC1F}"/>
              </a:ext>
            </a:extLst>
          </p:cNvPr>
          <p:cNvSpPr/>
          <p:nvPr/>
        </p:nvSpPr>
        <p:spPr>
          <a:xfrm rot="16200000">
            <a:off x="-2207197" y="3460452"/>
            <a:ext cx="5586983" cy="830997"/>
          </a:xfrm>
          <a:prstGeom prst="rect">
            <a:avLst/>
          </a:prstGeom>
          <a:noFill/>
        </p:spPr>
        <p:txBody>
          <a:bodyPr wrap="square" lIns="91440" tIns="45720" rIns="91440" bIns="45720">
            <a:spAutoFit/>
          </a:bodyPr>
          <a:lstStyle/>
          <a:p>
            <a:r>
              <a:rPr lang="en-US" sz="4800" b="1" dirty="0">
                <a:ln w="22225">
                  <a:solidFill>
                    <a:schemeClr val="accent2"/>
                  </a:solidFill>
                  <a:prstDash val="solid"/>
                </a:ln>
                <a:solidFill>
                  <a:schemeClr val="accent2">
                    <a:lumMod val="40000"/>
                    <a:lumOff val="60000"/>
                  </a:schemeClr>
                </a:solidFill>
                <a:latin typeface="Candara" panose="020E0502030303020204" pitchFamily="34" charset="0"/>
              </a:rPr>
              <a:t>The Certified Gospel</a:t>
            </a:r>
          </a:p>
        </p:txBody>
      </p:sp>
      <p:sp>
        <p:nvSpPr>
          <p:cNvPr id="7" name="Arrow: Bent 6">
            <a:extLst>
              <a:ext uri="{FF2B5EF4-FFF2-40B4-BE49-F238E27FC236}">
                <a16:creationId xmlns:a16="http://schemas.microsoft.com/office/drawing/2014/main" id="{160B59BF-5D1F-486F-A419-9E1280155945}"/>
              </a:ext>
            </a:extLst>
          </p:cNvPr>
          <p:cNvSpPr/>
          <p:nvPr/>
        </p:nvSpPr>
        <p:spPr>
          <a:xfrm>
            <a:off x="527803" y="609600"/>
            <a:ext cx="544594" cy="533400"/>
          </a:xfrm>
          <a:prstGeom prst="ben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08056286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par>
                          <p:cTn id="23" fill="hold">
                            <p:stCondLst>
                              <p:cond delay="1000"/>
                            </p:stCondLst>
                            <p:childTnLst>
                              <p:par>
                                <p:cTn id="24" presetID="10" presetClass="entr" presetSubtype="0" fill="hold" grpId="0" nodeType="after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000"/>
                                        <p:tgtEl>
                                          <p:spTgt spid="3">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fade">
                                      <p:cBhvr>
                                        <p:cTn id="36"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C2509A-CCA1-46F3-B1C6-919718F09ED3}"/>
              </a:ext>
            </a:extLst>
          </p:cNvPr>
          <p:cNvSpPr>
            <a:spLocks noGrp="1"/>
          </p:cNvSpPr>
          <p:nvPr>
            <p:ph type="title"/>
          </p:nvPr>
        </p:nvSpPr>
        <p:spPr>
          <a:xfrm>
            <a:off x="1143000" y="334963"/>
            <a:ext cx="8661401" cy="715964"/>
          </a:xfrm>
        </p:spPr>
        <p:txBody>
          <a:bodyPr anchor="b">
            <a:normAutofit/>
          </a:bodyPr>
          <a:lstStyle/>
          <a:p>
            <a:pPr>
              <a:defRPr/>
            </a:pPr>
            <a:r>
              <a:rPr lang="en-US" sz="4400" b="1" dirty="0">
                <a:latin typeface="Candara" panose="020E0502030303020204" pitchFamily="34" charset="0"/>
              </a:rPr>
              <a:t>Is The </a:t>
            </a:r>
            <a:r>
              <a:rPr lang="en-US" sz="4400" b="1" i="1" dirty="0">
                <a:latin typeface="Candara" panose="020E0502030303020204" pitchFamily="34" charset="0"/>
              </a:rPr>
              <a:t>adequate</a:t>
            </a:r>
            <a:r>
              <a:rPr lang="en-US" sz="4400" b="1" dirty="0">
                <a:latin typeface="Candara" panose="020E0502030303020204" pitchFamily="34" charset="0"/>
              </a:rPr>
              <a:t> Gospel</a:t>
            </a:r>
          </a:p>
        </p:txBody>
      </p:sp>
      <p:sp>
        <p:nvSpPr>
          <p:cNvPr id="3" name="Content Placeholder 2">
            <a:extLst>
              <a:ext uri="{FF2B5EF4-FFF2-40B4-BE49-F238E27FC236}">
                <a16:creationId xmlns:a16="http://schemas.microsoft.com/office/drawing/2014/main" id="{66BDE40B-FDA8-4833-A616-ACF3DEDED7DE}"/>
              </a:ext>
            </a:extLst>
          </p:cNvPr>
          <p:cNvSpPr>
            <a:spLocks noGrp="1"/>
          </p:cNvSpPr>
          <p:nvPr>
            <p:ph idx="1"/>
          </p:nvPr>
        </p:nvSpPr>
        <p:spPr>
          <a:xfrm>
            <a:off x="1143000" y="1219200"/>
            <a:ext cx="10591800" cy="5586983"/>
          </a:xfrm>
        </p:spPr>
        <p:txBody>
          <a:bodyPr>
            <a:normAutofit lnSpcReduction="10000"/>
          </a:bodyPr>
          <a:lstStyle/>
          <a:p>
            <a:pPr marL="0" indent="0" eaLnBrk="1" hangingPunct="1">
              <a:buNone/>
            </a:pPr>
            <a:r>
              <a:rPr lang="en-US" altLang="en-US" sz="3600" dirty="0">
                <a:latin typeface="Candara" panose="020E0502030303020204" pitchFamily="34" charset="0"/>
              </a:rPr>
              <a:t>This gospel is </a:t>
            </a:r>
            <a:r>
              <a:rPr lang="en-US" altLang="en-US" sz="3600" b="1" i="1" dirty="0">
                <a:latin typeface="Candara" panose="020E0502030303020204" pitchFamily="34" charset="0"/>
              </a:rPr>
              <a:t>“for all” </a:t>
            </a:r>
            <a:r>
              <a:rPr lang="en-US" altLang="en-US" sz="3600" dirty="0">
                <a:latin typeface="Candara" panose="020E0502030303020204" pitchFamily="34" charset="0"/>
              </a:rPr>
              <a:t>and for all time - Jude 3</a:t>
            </a:r>
          </a:p>
          <a:p>
            <a:pPr marL="0" indent="0" eaLnBrk="1" hangingPunct="1">
              <a:buNone/>
            </a:pPr>
            <a:r>
              <a:rPr lang="en-US" altLang="en-US" sz="3600" dirty="0">
                <a:latin typeface="Candara" panose="020E0502030303020204" pitchFamily="34" charset="0"/>
              </a:rPr>
              <a:t>Paul who certified it said, </a:t>
            </a:r>
            <a:r>
              <a:rPr lang="en-US" altLang="en-US" sz="3600" b="1" i="1" dirty="0">
                <a:latin typeface="Candara" panose="020E0502030303020204" pitchFamily="34" charset="0"/>
              </a:rPr>
              <a:t>“</a:t>
            </a:r>
            <a:r>
              <a:rPr lang="en-US" sz="3600" b="1" i="1" u="none" strike="noStrike" baseline="0" dirty="0">
                <a:latin typeface="Candara" panose="020E0502030303020204" pitchFamily="34" charset="0"/>
              </a:rPr>
              <a:t>If any man preach any other gospel unto you than that which we have preached unto you, let him be accursed” </a:t>
            </a:r>
            <a:r>
              <a:rPr lang="en-US" sz="3600" u="none" strike="noStrike" baseline="0" dirty="0">
                <a:latin typeface="Candara" panose="020E0502030303020204" pitchFamily="34" charset="0"/>
              </a:rPr>
              <a:t>- Galatians 1:9</a:t>
            </a:r>
          </a:p>
          <a:p>
            <a:pPr marL="0" indent="0" eaLnBrk="1" hangingPunct="1">
              <a:buNone/>
            </a:pPr>
            <a:r>
              <a:rPr lang="en-US" altLang="en-US" sz="3600" dirty="0">
                <a:latin typeface="Candara" panose="020E0502030303020204" pitchFamily="34" charset="0"/>
              </a:rPr>
              <a:t>It is </a:t>
            </a:r>
            <a:r>
              <a:rPr lang="en-US" altLang="en-US" sz="3600" b="1" i="1" dirty="0">
                <a:latin typeface="Candara" panose="020E0502030303020204" pitchFamily="34" charset="0"/>
              </a:rPr>
              <a:t>“perfect law of liberty” </a:t>
            </a:r>
            <a:r>
              <a:rPr lang="en-US" altLang="en-US" sz="3600" dirty="0">
                <a:latin typeface="Candara" panose="020E0502030303020204" pitchFamily="34" charset="0"/>
              </a:rPr>
              <a:t>- James 1:25</a:t>
            </a:r>
          </a:p>
          <a:p>
            <a:pPr marL="0" indent="0" eaLnBrk="1" hangingPunct="1">
              <a:buNone/>
            </a:pPr>
            <a:r>
              <a:rPr lang="en-US" altLang="en-US" sz="3600" dirty="0">
                <a:latin typeface="Candara" panose="020E0502030303020204" pitchFamily="34" charset="0"/>
              </a:rPr>
              <a:t>One can be </a:t>
            </a:r>
            <a:r>
              <a:rPr lang="en-US" altLang="en-US" sz="3600" b="1" i="1" dirty="0">
                <a:latin typeface="Candara" panose="020E0502030303020204" pitchFamily="34" charset="0"/>
              </a:rPr>
              <a:t>“furnished completely” </a:t>
            </a:r>
            <a:r>
              <a:rPr lang="en-US" altLang="en-US" sz="3600" dirty="0">
                <a:latin typeface="Candara" panose="020E0502030303020204" pitchFamily="34" charset="0"/>
              </a:rPr>
              <a:t>- 2 Timothy 3:16-17</a:t>
            </a:r>
          </a:p>
          <a:p>
            <a:pPr marL="0" indent="0" eaLnBrk="1" hangingPunct="1">
              <a:buNone/>
            </a:pPr>
            <a:r>
              <a:rPr lang="en-US" altLang="en-US" sz="3600" dirty="0">
                <a:latin typeface="Candara" panose="020E0502030303020204" pitchFamily="34" charset="0"/>
              </a:rPr>
              <a:t>It works </a:t>
            </a:r>
            <a:r>
              <a:rPr lang="en-US" altLang="en-US" sz="3600" b="1" i="1" dirty="0">
                <a:latin typeface="Candara" panose="020E0502030303020204" pitchFamily="34" charset="0"/>
              </a:rPr>
              <a:t>“effectively” </a:t>
            </a:r>
            <a:r>
              <a:rPr lang="en-US" altLang="en-US" sz="3600" dirty="0">
                <a:latin typeface="Candara" panose="020E0502030303020204" pitchFamily="34" charset="0"/>
              </a:rPr>
              <a:t>in its pure form - 1 Thess. 2:13</a:t>
            </a:r>
          </a:p>
          <a:p>
            <a:pPr marL="0" indent="0" eaLnBrk="1" hangingPunct="1">
              <a:buNone/>
            </a:pPr>
            <a:endParaRPr lang="en-US" altLang="en-US" sz="800" b="1" dirty="0">
              <a:solidFill>
                <a:srgbClr val="FF0000"/>
              </a:solidFill>
              <a:latin typeface="Candara" panose="020E0502030303020204" pitchFamily="34" charset="0"/>
            </a:endParaRPr>
          </a:p>
          <a:p>
            <a:pPr marL="0" indent="0" algn="ctr" eaLnBrk="1" hangingPunct="1">
              <a:buNone/>
            </a:pPr>
            <a:r>
              <a:rPr lang="en-US" altLang="en-US" sz="4400" b="1" dirty="0">
                <a:solidFill>
                  <a:srgbClr val="FF0000"/>
                </a:solidFill>
                <a:latin typeface="Candara" panose="020E0502030303020204" pitchFamily="34" charset="0"/>
              </a:rPr>
              <a:t>  IT </a:t>
            </a:r>
            <a:r>
              <a:rPr lang="en-US" altLang="en-US" sz="4400" b="1">
                <a:solidFill>
                  <a:srgbClr val="FF0000"/>
                </a:solidFill>
                <a:latin typeface="Candara" panose="020E0502030303020204" pitchFamily="34" charset="0"/>
              </a:rPr>
              <a:t>SAVES SOULS IN THE 21</a:t>
            </a:r>
            <a:r>
              <a:rPr lang="en-US" altLang="en-US" sz="4400" b="1" baseline="30000">
                <a:solidFill>
                  <a:srgbClr val="FF0000"/>
                </a:solidFill>
                <a:latin typeface="Candara" panose="020E0502030303020204" pitchFamily="34" charset="0"/>
              </a:rPr>
              <a:t>ST</a:t>
            </a:r>
            <a:r>
              <a:rPr lang="en-US" altLang="en-US" sz="4400" b="1">
                <a:solidFill>
                  <a:srgbClr val="FF0000"/>
                </a:solidFill>
                <a:latin typeface="Candara" panose="020E0502030303020204" pitchFamily="34" charset="0"/>
              </a:rPr>
              <a:t> JUST </a:t>
            </a:r>
            <a:r>
              <a:rPr lang="en-US" altLang="en-US" sz="4400" b="1" dirty="0">
                <a:solidFill>
                  <a:srgbClr val="FF0000"/>
                </a:solidFill>
                <a:latin typeface="Candara" panose="020E0502030303020204" pitchFamily="34" charset="0"/>
              </a:rPr>
              <a:t>LIKE IT DID IN THE </a:t>
            </a:r>
            <a:r>
              <a:rPr lang="en-US" altLang="en-US" sz="4400" b="1">
                <a:solidFill>
                  <a:srgbClr val="FF0000"/>
                </a:solidFill>
                <a:latin typeface="Candara" panose="020E0502030303020204" pitchFamily="34" charset="0"/>
              </a:rPr>
              <a:t>1</a:t>
            </a:r>
            <a:r>
              <a:rPr lang="en-US" altLang="en-US" sz="4400" b="1" baseline="30000">
                <a:solidFill>
                  <a:srgbClr val="FF0000"/>
                </a:solidFill>
                <a:latin typeface="Candara" panose="020E0502030303020204" pitchFamily="34" charset="0"/>
              </a:rPr>
              <a:t>ST</a:t>
            </a:r>
            <a:r>
              <a:rPr lang="en-US" altLang="en-US" sz="4400" b="1">
                <a:solidFill>
                  <a:srgbClr val="FF0000"/>
                </a:solidFill>
                <a:latin typeface="Candara" panose="020E0502030303020204" pitchFamily="34" charset="0"/>
              </a:rPr>
              <a:t> CENTRY!</a:t>
            </a:r>
            <a:endParaRPr lang="en-US" altLang="en-US" sz="4400" b="1" dirty="0">
              <a:solidFill>
                <a:srgbClr val="FF0000"/>
              </a:solidFill>
              <a:latin typeface="Candara" panose="020E0502030303020204" pitchFamily="34" charset="0"/>
            </a:endParaRPr>
          </a:p>
        </p:txBody>
      </p:sp>
      <p:sp>
        <p:nvSpPr>
          <p:cNvPr id="4" name="Slide Number Placeholder 3">
            <a:extLst>
              <a:ext uri="{FF2B5EF4-FFF2-40B4-BE49-F238E27FC236}">
                <a16:creationId xmlns:a16="http://schemas.microsoft.com/office/drawing/2014/main" id="{E9C00114-E802-45EA-83FE-15D4704A774F}"/>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F6F4572-8452-4FD9-8BE4-47E958407399}" type="slidenum">
              <a:rPr lang="en-US" altLang="en-US">
                <a:solidFill>
                  <a:schemeClr val="accent1">
                    <a:lumMod val="20000"/>
                    <a:lumOff val="80000"/>
                  </a:schemeClr>
                </a:solidFill>
                <a:latin typeface="Franklin Gothic Medium" panose="020B0603020102020204" pitchFamily="34" charset="0"/>
              </a:rPr>
              <a:pPr eaLnBrk="1" hangingPunct="1"/>
              <a:t>8</a:t>
            </a:fld>
            <a:endParaRPr lang="en-US" altLang="en-US" dirty="0">
              <a:solidFill>
                <a:schemeClr val="accent1">
                  <a:lumMod val="20000"/>
                  <a:lumOff val="80000"/>
                </a:schemeClr>
              </a:solidFill>
              <a:latin typeface="Franklin Gothic Medium" panose="020B0603020102020204" pitchFamily="34" charset="0"/>
            </a:endParaRPr>
          </a:p>
        </p:txBody>
      </p:sp>
      <p:sp>
        <p:nvSpPr>
          <p:cNvPr id="5" name="Rectangle 4">
            <a:extLst>
              <a:ext uri="{FF2B5EF4-FFF2-40B4-BE49-F238E27FC236}">
                <a16:creationId xmlns:a16="http://schemas.microsoft.com/office/drawing/2014/main" id="{B8B91502-6493-4C50-AAF2-71F1F42BBC1F}"/>
              </a:ext>
            </a:extLst>
          </p:cNvPr>
          <p:cNvSpPr/>
          <p:nvPr/>
        </p:nvSpPr>
        <p:spPr>
          <a:xfrm rot="16200000">
            <a:off x="-2207197" y="3460452"/>
            <a:ext cx="5586983" cy="830997"/>
          </a:xfrm>
          <a:prstGeom prst="rect">
            <a:avLst/>
          </a:prstGeom>
          <a:noFill/>
        </p:spPr>
        <p:txBody>
          <a:bodyPr wrap="square" lIns="91440" tIns="45720" rIns="91440" bIns="45720">
            <a:spAutoFit/>
          </a:bodyPr>
          <a:lstStyle/>
          <a:p>
            <a:r>
              <a:rPr lang="en-US" sz="4800" b="1" dirty="0">
                <a:ln w="22225">
                  <a:solidFill>
                    <a:schemeClr val="accent2"/>
                  </a:solidFill>
                  <a:prstDash val="solid"/>
                </a:ln>
                <a:solidFill>
                  <a:schemeClr val="accent2">
                    <a:lumMod val="40000"/>
                    <a:lumOff val="60000"/>
                  </a:schemeClr>
                </a:solidFill>
                <a:latin typeface="Candara" panose="020E0502030303020204" pitchFamily="34" charset="0"/>
              </a:rPr>
              <a:t>The Certified Gospel</a:t>
            </a:r>
          </a:p>
        </p:txBody>
      </p:sp>
      <p:sp>
        <p:nvSpPr>
          <p:cNvPr id="7" name="Arrow: Bent 6">
            <a:extLst>
              <a:ext uri="{FF2B5EF4-FFF2-40B4-BE49-F238E27FC236}">
                <a16:creationId xmlns:a16="http://schemas.microsoft.com/office/drawing/2014/main" id="{160B59BF-5D1F-486F-A419-9E1280155945}"/>
              </a:ext>
            </a:extLst>
          </p:cNvPr>
          <p:cNvSpPr/>
          <p:nvPr/>
        </p:nvSpPr>
        <p:spPr>
          <a:xfrm>
            <a:off x="527803" y="609600"/>
            <a:ext cx="544594" cy="533400"/>
          </a:xfrm>
          <a:prstGeom prst="ben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19733067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C2509A-CCA1-46F3-B1C6-919718F09ED3}"/>
              </a:ext>
            </a:extLst>
          </p:cNvPr>
          <p:cNvSpPr>
            <a:spLocks noGrp="1"/>
          </p:cNvSpPr>
          <p:nvPr>
            <p:ph type="title"/>
          </p:nvPr>
        </p:nvSpPr>
        <p:spPr>
          <a:xfrm>
            <a:off x="1143000" y="334963"/>
            <a:ext cx="10808208" cy="715964"/>
          </a:xfrm>
        </p:spPr>
        <p:txBody>
          <a:bodyPr anchor="b">
            <a:normAutofit/>
          </a:bodyPr>
          <a:lstStyle/>
          <a:p>
            <a:pPr>
              <a:defRPr/>
            </a:pPr>
            <a:r>
              <a:rPr lang="en-US" sz="4400" b="1" dirty="0">
                <a:latin typeface="Candara" panose="020E0502030303020204" pitchFamily="34" charset="0"/>
              </a:rPr>
              <a:t>Is The </a:t>
            </a:r>
            <a:r>
              <a:rPr lang="en-US" sz="4400" b="1" i="1" dirty="0">
                <a:latin typeface="Candara" panose="020E0502030303020204" pitchFamily="34" charset="0"/>
              </a:rPr>
              <a:t>GLORIOUS Gospel</a:t>
            </a:r>
          </a:p>
        </p:txBody>
      </p:sp>
      <p:sp>
        <p:nvSpPr>
          <p:cNvPr id="3" name="Content Placeholder 2">
            <a:extLst>
              <a:ext uri="{FF2B5EF4-FFF2-40B4-BE49-F238E27FC236}">
                <a16:creationId xmlns:a16="http://schemas.microsoft.com/office/drawing/2014/main" id="{66BDE40B-FDA8-4833-A616-ACF3DEDED7DE}"/>
              </a:ext>
            </a:extLst>
          </p:cNvPr>
          <p:cNvSpPr>
            <a:spLocks noGrp="1"/>
          </p:cNvSpPr>
          <p:nvPr>
            <p:ph idx="1"/>
          </p:nvPr>
        </p:nvSpPr>
        <p:spPr>
          <a:xfrm>
            <a:off x="1142999" y="1219200"/>
            <a:ext cx="10878205" cy="5638800"/>
          </a:xfrm>
        </p:spPr>
        <p:txBody>
          <a:bodyPr>
            <a:normAutofit lnSpcReduction="10000"/>
          </a:bodyPr>
          <a:lstStyle/>
          <a:p>
            <a:pPr marL="0" indent="0" eaLnBrk="1" hangingPunct="1">
              <a:buNone/>
            </a:pPr>
            <a:r>
              <a:rPr lang="en-US" altLang="en-US" sz="3600" dirty="0">
                <a:latin typeface="Candara" panose="020E0502030303020204" pitchFamily="34" charset="0"/>
              </a:rPr>
              <a:t>Paul commanded Timothy to preach this gospel</a:t>
            </a:r>
          </a:p>
          <a:p>
            <a:pPr lvl="1"/>
            <a:r>
              <a:rPr lang="en-US" altLang="en-US" sz="3200" dirty="0">
                <a:latin typeface="Candara" panose="020E0502030303020204" pitchFamily="34" charset="0"/>
              </a:rPr>
              <a:t> 2 Timothy 4:2</a:t>
            </a:r>
          </a:p>
          <a:p>
            <a:pPr marL="0" indent="0">
              <a:buNone/>
            </a:pPr>
            <a:r>
              <a:rPr lang="en-US" altLang="en-US" sz="3400" dirty="0">
                <a:latin typeface="Candara" panose="020E0502030303020204" pitchFamily="34" charset="0"/>
              </a:rPr>
              <a:t>Paul charged Timothy to preach the gospel committed to his trust - 1 Timothy 1:9-11</a:t>
            </a:r>
          </a:p>
          <a:p>
            <a:pPr marL="0" indent="0">
              <a:buNone/>
            </a:pPr>
            <a:r>
              <a:rPr lang="en-US" altLang="en-US" sz="3400" dirty="0">
                <a:latin typeface="Candara" panose="020E0502030303020204" pitchFamily="34" charset="0"/>
              </a:rPr>
              <a:t>Paul preached </a:t>
            </a:r>
            <a:r>
              <a:rPr lang="en-US" altLang="en-US" sz="3400" b="1" i="1" dirty="0">
                <a:latin typeface="Candara" panose="020E0502030303020204" pitchFamily="34" charset="0"/>
              </a:rPr>
              <a:t>“Jesus Christ and Him crucified” </a:t>
            </a:r>
            <a:r>
              <a:rPr lang="en-US" altLang="en-US" sz="3400" dirty="0">
                <a:latin typeface="Candara" panose="020E0502030303020204" pitchFamily="34" charset="0"/>
              </a:rPr>
              <a:t>- 1 Cor. 2:1-4</a:t>
            </a:r>
          </a:p>
          <a:p>
            <a:pPr marL="0" indent="0">
              <a:buNone/>
            </a:pPr>
            <a:r>
              <a:rPr lang="en-US" altLang="en-US" sz="3400" dirty="0">
                <a:latin typeface="Candara" panose="020E0502030303020204" pitchFamily="34" charset="0"/>
              </a:rPr>
              <a:t>The Greeks called this preaching </a:t>
            </a:r>
            <a:r>
              <a:rPr lang="en-US" altLang="en-US" sz="3400" b="1" i="1" dirty="0">
                <a:latin typeface="Candara" panose="020E0502030303020204" pitchFamily="34" charset="0"/>
              </a:rPr>
              <a:t>“foolishness” </a:t>
            </a:r>
            <a:r>
              <a:rPr lang="en-US" altLang="en-US" sz="3400" dirty="0">
                <a:latin typeface="Candara" panose="020E0502030303020204" pitchFamily="34" charset="0"/>
              </a:rPr>
              <a:t>- 1 Cor. 1:18</a:t>
            </a:r>
          </a:p>
          <a:p>
            <a:pPr marL="0" indent="0">
              <a:buNone/>
            </a:pPr>
            <a:r>
              <a:rPr lang="en-US" altLang="en-US" sz="3400" dirty="0">
                <a:latin typeface="Candara" panose="020E0502030303020204" pitchFamily="34" charset="0"/>
              </a:rPr>
              <a:t>Many today prefer worldly doctrines over the </a:t>
            </a:r>
            <a:r>
              <a:rPr lang="en-US" altLang="en-US" sz="3400" b="1" i="1" dirty="0">
                <a:latin typeface="Candara" panose="020E0502030303020204" pitchFamily="34" charset="0"/>
              </a:rPr>
              <a:t>“glorious gospel of Christ” </a:t>
            </a:r>
            <a:r>
              <a:rPr lang="en-US" altLang="en-US" sz="3400" dirty="0">
                <a:latin typeface="Candara" panose="020E0502030303020204" pitchFamily="34" charset="0"/>
              </a:rPr>
              <a:t>as in Paul’s day - 2 Corinthians 4:3-5</a:t>
            </a:r>
            <a:endParaRPr lang="en-US" altLang="en-US" sz="800" dirty="0">
              <a:latin typeface="Candara" panose="020E0502030303020204" pitchFamily="34" charset="0"/>
            </a:endParaRPr>
          </a:p>
          <a:p>
            <a:pPr marL="0" indent="0">
              <a:buNone/>
            </a:pPr>
            <a:endParaRPr lang="en-US" altLang="en-US" sz="800" dirty="0">
              <a:latin typeface="Candara" panose="020E0502030303020204" pitchFamily="34" charset="0"/>
            </a:endParaRPr>
          </a:p>
          <a:p>
            <a:pPr marL="0" indent="0" algn="ctr">
              <a:buNone/>
            </a:pPr>
            <a:r>
              <a:rPr lang="en-US" altLang="en-US" sz="4400" b="1" dirty="0">
                <a:solidFill>
                  <a:srgbClr val="FF0000"/>
                </a:solidFill>
                <a:latin typeface="Candara" panose="020E0502030303020204" pitchFamily="34" charset="0"/>
              </a:rPr>
              <a:t>HAVE YOU BELIEVED &amp; OBEYED THE </a:t>
            </a:r>
            <a:r>
              <a:rPr lang="en-US" altLang="en-US" sz="4400" b="1" i="1" dirty="0">
                <a:solidFill>
                  <a:srgbClr val="FF0000"/>
                </a:solidFill>
                <a:latin typeface="Candara" panose="020E0502030303020204" pitchFamily="34" charset="0"/>
              </a:rPr>
              <a:t>“GLOROUS GOSPEL OF CHRIST”</a:t>
            </a:r>
            <a:r>
              <a:rPr lang="en-US" altLang="en-US" sz="4400" b="1" dirty="0">
                <a:solidFill>
                  <a:srgbClr val="FF0000"/>
                </a:solidFill>
                <a:latin typeface="Candara" panose="020E0502030303020204" pitchFamily="34" charset="0"/>
              </a:rPr>
              <a:t>?</a:t>
            </a:r>
          </a:p>
        </p:txBody>
      </p:sp>
      <p:sp>
        <p:nvSpPr>
          <p:cNvPr id="4" name="Slide Number Placeholder 3">
            <a:extLst>
              <a:ext uri="{FF2B5EF4-FFF2-40B4-BE49-F238E27FC236}">
                <a16:creationId xmlns:a16="http://schemas.microsoft.com/office/drawing/2014/main" id="{E9C00114-E802-45EA-83FE-15D4704A774F}"/>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F6F4572-8452-4FD9-8BE4-47E958407399}" type="slidenum">
              <a:rPr lang="en-US" altLang="en-US">
                <a:solidFill>
                  <a:schemeClr val="accent1">
                    <a:lumMod val="20000"/>
                    <a:lumOff val="80000"/>
                  </a:schemeClr>
                </a:solidFill>
                <a:latin typeface="Franklin Gothic Medium" panose="020B0603020102020204" pitchFamily="34" charset="0"/>
              </a:rPr>
              <a:pPr eaLnBrk="1" hangingPunct="1"/>
              <a:t>9</a:t>
            </a:fld>
            <a:endParaRPr lang="en-US" altLang="en-US" dirty="0">
              <a:solidFill>
                <a:schemeClr val="accent1">
                  <a:lumMod val="20000"/>
                  <a:lumOff val="80000"/>
                </a:schemeClr>
              </a:solidFill>
              <a:latin typeface="Franklin Gothic Medium" panose="020B0603020102020204" pitchFamily="34" charset="0"/>
            </a:endParaRPr>
          </a:p>
        </p:txBody>
      </p:sp>
      <p:sp>
        <p:nvSpPr>
          <p:cNvPr id="5" name="Rectangle 4">
            <a:extLst>
              <a:ext uri="{FF2B5EF4-FFF2-40B4-BE49-F238E27FC236}">
                <a16:creationId xmlns:a16="http://schemas.microsoft.com/office/drawing/2014/main" id="{B8B91502-6493-4C50-AAF2-71F1F42BBC1F}"/>
              </a:ext>
            </a:extLst>
          </p:cNvPr>
          <p:cNvSpPr/>
          <p:nvPr/>
        </p:nvSpPr>
        <p:spPr>
          <a:xfrm rot="16200000">
            <a:off x="-2207197" y="3460452"/>
            <a:ext cx="5586983" cy="830997"/>
          </a:xfrm>
          <a:prstGeom prst="rect">
            <a:avLst/>
          </a:prstGeom>
          <a:noFill/>
        </p:spPr>
        <p:txBody>
          <a:bodyPr wrap="square" lIns="91440" tIns="45720" rIns="91440" bIns="45720">
            <a:spAutoFit/>
          </a:bodyPr>
          <a:lstStyle/>
          <a:p>
            <a:r>
              <a:rPr lang="en-US" sz="4800" b="1" dirty="0">
                <a:ln w="22225">
                  <a:solidFill>
                    <a:schemeClr val="accent2"/>
                  </a:solidFill>
                  <a:prstDash val="solid"/>
                </a:ln>
                <a:solidFill>
                  <a:schemeClr val="accent2">
                    <a:lumMod val="40000"/>
                    <a:lumOff val="60000"/>
                  </a:schemeClr>
                </a:solidFill>
                <a:latin typeface="Candara" panose="020E0502030303020204" pitchFamily="34" charset="0"/>
              </a:rPr>
              <a:t>The Certified Gospel</a:t>
            </a:r>
          </a:p>
        </p:txBody>
      </p:sp>
      <p:sp>
        <p:nvSpPr>
          <p:cNvPr id="7" name="Arrow: Bent 6">
            <a:extLst>
              <a:ext uri="{FF2B5EF4-FFF2-40B4-BE49-F238E27FC236}">
                <a16:creationId xmlns:a16="http://schemas.microsoft.com/office/drawing/2014/main" id="{160B59BF-5D1F-486F-A419-9E1280155945}"/>
              </a:ext>
            </a:extLst>
          </p:cNvPr>
          <p:cNvSpPr/>
          <p:nvPr/>
        </p:nvSpPr>
        <p:spPr>
          <a:xfrm>
            <a:off x="527803" y="609600"/>
            <a:ext cx="544594" cy="533400"/>
          </a:xfrm>
          <a:prstGeom prst="ben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03927151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0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10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000"/>
                                        <p:tgtEl>
                                          <p:spTgt spid="3">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Wood Type</Template>
  <TotalTime>1814</TotalTime>
  <Words>3691</Words>
  <Application>Microsoft Office PowerPoint</Application>
  <PresentationFormat>Widescreen</PresentationFormat>
  <Paragraphs>192</Paragraphs>
  <Slides>14</Slides>
  <Notes>14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Calibri</vt:lpstr>
      <vt:lpstr>Candara</vt:lpstr>
      <vt:lpstr>Franklin Gothic Book</vt:lpstr>
      <vt:lpstr>Franklin Gothic Medium</vt:lpstr>
      <vt:lpstr>Lucida Sans</vt:lpstr>
      <vt:lpstr>Rockwell</vt:lpstr>
      <vt:lpstr>Rockwell Condensed</vt:lpstr>
      <vt:lpstr>Wingdings</vt:lpstr>
      <vt:lpstr>Wood Type</vt:lpstr>
      <vt:lpstr>The Certified Gospel</vt:lpstr>
      <vt:lpstr>Galatians 1:10-12, KJV</vt:lpstr>
      <vt:lpstr>“CERTIFY” DEFINED</vt:lpstr>
      <vt:lpstr>Introduction</vt:lpstr>
      <vt:lpstr>Introduction</vt:lpstr>
      <vt:lpstr>Is The Original Gospel</vt:lpstr>
      <vt:lpstr>Is The pure Gospel</vt:lpstr>
      <vt:lpstr>Is The adequate Gospel</vt:lpstr>
      <vt:lpstr>Is The GLORIOUS Gospel</vt:lpstr>
      <vt:lpstr>Is The saving Gospel</vt:lpstr>
      <vt:lpstr>PowerPoint Presentation</vt:lpstr>
      <vt:lpstr>1 Corinthians 15:1-2, KJV</vt:lpstr>
      <vt:lpstr>1 Corinthians 15:58, KJV</vt:lpstr>
      <vt:lpstr>“…what shall we do?” Acts 2:37</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Christ</dc:title>
  <dc:creator>Glendol McClure</dc:creator>
  <cp:lastModifiedBy>Tommy McClure</cp:lastModifiedBy>
  <cp:revision>287</cp:revision>
  <cp:lastPrinted>2021-12-05T16:10:00Z</cp:lastPrinted>
  <dcterms:created xsi:type="dcterms:W3CDTF">2009-05-23T14:29:09Z</dcterms:created>
  <dcterms:modified xsi:type="dcterms:W3CDTF">2021-12-05T20:38:14Z</dcterms:modified>
</cp:coreProperties>
</file>