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75" r:id="rId1"/>
  </p:sldMasterIdLst>
  <p:notesMasterIdLst>
    <p:notesMasterId r:id="rId25"/>
  </p:notesMasterIdLst>
  <p:handoutMasterIdLst>
    <p:handoutMasterId r:id="rId26"/>
  </p:handoutMasterIdLst>
  <p:sldIdLst>
    <p:sldId id="266" r:id="rId2"/>
    <p:sldId id="267" r:id="rId3"/>
    <p:sldId id="268" r:id="rId4"/>
    <p:sldId id="269" r:id="rId5"/>
    <p:sldId id="270" r:id="rId6"/>
    <p:sldId id="271" r:id="rId7"/>
    <p:sldId id="272" r:id="rId8"/>
    <p:sldId id="301" r:id="rId9"/>
    <p:sldId id="302" r:id="rId10"/>
    <p:sldId id="273" r:id="rId11"/>
    <p:sldId id="274" r:id="rId12"/>
    <p:sldId id="256" r:id="rId13"/>
    <p:sldId id="280" r:id="rId14"/>
    <p:sldId id="281" r:id="rId15"/>
    <p:sldId id="298" r:id="rId16"/>
    <p:sldId id="282" r:id="rId17"/>
    <p:sldId id="275" r:id="rId18"/>
    <p:sldId id="276" r:id="rId19"/>
    <p:sldId id="277" r:id="rId20"/>
    <p:sldId id="283" r:id="rId21"/>
    <p:sldId id="278" r:id="rId22"/>
    <p:sldId id="279" r:id="rId23"/>
    <p:sldId id="300" r:id="rId24"/>
  </p:sldIdLst>
  <p:sldSz cx="12192000" cy="6858000"/>
  <p:notesSz cx="6881813" cy="9296400"/>
  <p:defaultTextStyle>
    <a:defPPr>
      <a:defRPr lang="en-US"/>
    </a:defPPr>
    <a:lvl1pPr algn="l" rtl="0" eaLnBrk="0" fontAlgn="base" hangingPunct="0">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14" autoAdjust="0"/>
    <p:restoredTop sz="54877" autoAdjust="0"/>
  </p:normalViewPr>
  <p:slideViewPr>
    <p:cSldViewPr>
      <p:cViewPr varScale="1">
        <p:scale>
          <a:sx n="62" d="100"/>
          <a:sy n="62" d="100"/>
        </p:scale>
        <p:origin x="2274" y="7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8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686DF7-53C1-4036-AAAA-26E65DECE41A}"/>
              </a:ext>
            </a:extLst>
          </p:cNvPr>
          <p:cNvSpPr>
            <a:spLocks noGrp="1"/>
          </p:cNvSpPr>
          <p:nvPr>
            <p:ph type="hdr" sz="quarter"/>
          </p:nvPr>
        </p:nvSpPr>
        <p:spPr>
          <a:xfrm>
            <a:off x="0" y="0"/>
            <a:ext cx="2982418" cy="465743"/>
          </a:xfrm>
          <a:prstGeom prst="rect">
            <a:avLst/>
          </a:prstGeom>
        </p:spPr>
        <p:txBody>
          <a:bodyPr vert="horz" lIns="87444" tIns="43722" rIns="87444" bIns="43722" rtlCol="0"/>
          <a:lstStyle>
            <a:lvl1pPr algn="l">
              <a:defRPr sz="1100"/>
            </a:lvl1pPr>
          </a:lstStyle>
          <a:p>
            <a:endParaRPr lang="en-US"/>
          </a:p>
        </p:txBody>
      </p:sp>
      <p:sp>
        <p:nvSpPr>
          <p:cNvPr id="3" name="Date Placeholder 2">
            <a:extLst>
              <a:ext uri="{FF2B5EF4-FFF2-40B4-BE49-F238E27FC236}">
                <a16:creationId xmlns:a16="http://schemas.microsoft.com/office/drawing/2014/main" id="{7B998E46-7AD8-4C38-B60F-494875FC4CB8}"/>
              </a:ext>
            </a:extLst>
          </p:cNvPr>
          <p:cNvSpPr>
            <a:spLocks noGrp="1"/>
          </p:cNvSpPr>
          <p:nvPr>
            <p:ph type="dt" sz="quarter" idx="1"/>
          </p:nvPr>
        </p:nvSpPr>
        <p:spPr>
          <a:xfrm>
            <a:off x="3897902" y="0"/>
            <a:ext cx="2982418" cy="465743"/>
          </a:xfrm>
          <a:prstGeom prst="rect">
            <a:avLst/>
          </a:prstGeom>
        </p:spPr>
        <p:txBody>
          <a:bodyPr vert="horz" lIns="87444" tIns="43722" rIns="87444" bIns="43722" rtlCol="0"/>
          <a:lstStyle>
            <a:lvl1pPr algn="r">
              <a:defRPr sz="1100"/>
            </a:lvl1pPr>
          </a:lstStyle>
          <a:p>
            <a:r>
              <a:rPr lang="en-US"/>
              <a:t>11/14/2021</a:t>
            </a:r>
          </a:p>
        </p:txBody>
      </p:sp>
      <p:sp>
        <p:nvSpPr>
          <p:cNvPr id="4" name="Footer Placeholder 3">
            <a:extLst>
              <a:ext uri="{FF2B5EF4-FFF2-40B4-BE49-F238E27FC236}">
                <a16:creationId xmlns:a16="http://schemas.microsoft.com/office/drawing/2014/main" id="{76AA954F-4E87-471C-A6F6-591D6B5ACCC8}"/>
              </a:ext>
            </a:extLst>
          </p:cNvPr>
          <p:cNvSpPr>
            <a:spLocks noGrp="1"/>
          </p:cNvSpPr>
          <p:nvPr>
            <p:ph type="ftr" sz="quarter" idx="2"/>
          </p:nvPr>
        </p:nvSpPr>
        <p:spPr>
          <a:xfrm>
            <a:off x="0" y="8830658"/>
            <a:ext cx="2982418" cy="465742"/>
          </a:xfrm>
          <a:prstGeom prst="rect">
            <a:avLst/>
          </a:prstGeom>
        </p:spPr>
        <p:txBody>
          <a:bodyPr vert="horz" lIns="87444" tIns="43722" rIns="87444" bIns="43722" rtlCol="0" anchor="b"/>
          <a:lstStyle>
            <a:lvl1pPr algn="l">
              <a:defRPr sz="1100"/>
            </a:lvl1pPr>
          </a:lstStyle>
          <a:p>
            <a:endParaRPr lang="en-US"/>
          </a:p>
        </p:txBody>
      </p:sp>
      <p:sp>
        <p:nvSpPr>
          <p:cNvPr id="5" name="Slide Number Placeholder 4">
            <a:extLst>
              <a:ext uri="{FF2B5EF4-FFF2-40B4-BE49-F238E27FC236}">
                <a16:creationId xmlns:a16="http://schemas.microsoft.com/office/drawing/2014/main" id="{C2C2C676-34C0-4FD6-AF9E-C41E307D0F7F}"/>
              </a:ext>
            </a:extLst>
          </p:cNvPr>
          <p:cNvSpPr>
            <a:spLocks noGrp="1"/>
          </p:cNvSpPr>
          <p:nvPr>
            <p:ph type="sldNum" sz="quarter" idx="3"/>
          </p:nvPr>
        </p:nvSpPr>
        <p:spPr>
          <a:xfrm>
            <a:off x="3897902" y="8830658"/>
            <a:ext cx="2982418" cy="465742"/>
          </a:xfrm>
          <a:prstGeom prst="rect">
            <a:avLst/>
          </a:prstGeom>
        </p:spPr>
        <p:txBody>
          <a:bodyPr vert="horz" lIns="87444" tIns="43722" rIns="87444" bIns="43722" rtlCol="0" anchor="b"/>
          <a:lstStyle>
            <a:lvl1pPr algn="r">
              <a:defRPr sz="1100"/>
            </a:lvl1pPr>
          </a:lstStyle>
          <a:p>
            <a:fld id="{8F644814-D8E4-46A4-B43E-322171251864}" type="slidenum">
              <a:rPr lang="en-US" smtClean="0"/>
              <a:t>‹#›</a:t>
            </a:fld>
            <a:endParaRPr lang="en-US"/>
          </a:p>
        </p:txBody>
      </p:sp>
    </p:spTree>
    <p:extLst>
      <p:ext uri="{BB962C8B-B14F-4D97-AF65-F5344CB8AC3E}">
        <p14:creationId xmlns:p14="http://schemas.microsoft.com/office/powerpoint/2010/main" val="318882634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8AC814E-FADA-437B-942A-42E04E39482D}"/>
              </a:ext>
            </a:extLst>
          </p:cNvPr>
          <p:cNvSpPr>
            <a:spLocks noGrp="1"/>
          </p:cNvSpPr>
          <p:nvPr>
            <p:ph type="hdr" sz="quarter"/>
          </p:nvPr>
        </p:nvSpPr>
        <p:spPr>
          <a:xfrm>
            <a:off x="0" y="1"/>
            <a:ext cx="2982015" cy="464503"/>
          </a:xfrm>
          <a:prstGeom prst="rect">
            <a:avLst/>
          </a:prstGeom>
        </p:spPr>
        <p:txBody>
          <a:bodyPr vert="horz" lIns="92424" tIns="46213" rIns="92424" bIns="46213"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D91CFB90-3738-4C2E-AEC0-1FC008B263A9}"/>
              </a:ext>
            </a:extLst>
          </p:cNvPr>
          <p:cNvSpPr>
            <a:spLocks noGrp="1"/>
          </p:cNvSpPr>
          <p:nvPr>
            <p:ph type="dt" idx="1"/>
          </p:nvPr>
        </p:nvSpPr>
        <p:spPr>
          <a:xfrm>
            <a:off x="3898243" y="1"/>
            <a:ext cx="2982015" cy="464503"/>
          </a:xfrm>
          <a:prstGeom prst="rect">
            <a:avLst/>
          </a:prstGeom>
        </p:spPr>
        <p:txBody>
          <a:bodyPr vert="horz" lIns="92424" tIns="46213" rIns="92424" bIns="46213" rtlCol="0"/>
          <a:lstStyle>
            <a:lvl1pPr algn="r" eaLnBrk="1" fontAlgn="auto" hangingPunct="1">
              <a:spcBef>
                <a:spcPts val="0"/>
              </a:spcBef>
              <a:spcAft>
                <a:spcPts val="0"/>
              </a:spcAft>
              <a:defRPr sz="1200">
                <a:latin typeface="+mn-lt"/>
                <a:cs typeface="+mn-cs"/>
              </a:defRPr>
            </a:lvl1pPr>
          </a:lstStyle>
          <a:p>
            <a:pPr>
              <a:defRPr/>
            </a:pPr>
            <a:r>
              <a:rPr lang="en-US"/>
              <a:t>11/14/2021</a:t>
            </a:r>
            <a:endParaRPr lang="en-US" dirty="0"/>
          </a:p>
        </p:txBody>
      </p:sp>
      <p:sp>
        <p:nvSpPr>
          <p:cNvPr id="4" name="Slide Image Placeholder 3">
            <a:extLst>
              <a:ext uri="{FF2B5EF4-FFF2-40B4-BE49-F238E27FC236}">
                <a16:creationId xmlns:a16="http://schemas.microsoft.com/office/drawing/2014/main" id="{018D5764-C4BB-49E1-8F0D-058C80F617F3}"/>
              </a:ext>
            </a:extLst>
          </p:cNvPr>
          <p:cNvSpPr>
            <a:spLocks noGrp="1" noRot="1" noChangeAspect="1"/>
          </p:cNvSpPr>
          <p:nvPr>
            <p:ph type="sldImg" idx="2"/>
          </p:nvPr>
        </p:nvSpPr>
        <p:spPr>
          <a:xfrm>
            <a:off x="342900" y="698500"/>
            <a:ext cx="6196013" cy="3486150"/>
          </a:xfrm>
          <a:prstGeom prst="rect">
            <a:avLst/>
          </a:prstGeom>
          <a:noFill/>
          <a:ln w="12700">
            <a:solidFill>
              <a:prstClr val="black"/>
            </a:solidFill>
          </a:ln>
        </p:spPr>
        <p:txBody>
          <a:bodyPr vert="horz" lIns="92424" tIns="46213" rIns="92424" bIns="46213" rtlCol="0" anchor="ctr"/>
          <a:lstStyle/>
          <a:p>
            <a:pPr lvl="0"/>
            <a:endParaRPr lang="en-US" noProof="0" dirty="0"/>
          </a:p>
        </p:txBody>
      </p:sp>
      <p:sp>
        <p:nvSpPr>
          <p:cNvPr id="5" name="Notes Placeholder 4">
            <a:extLst>
              <a:ext uri="{FF2B5EF4-FFF2-40B4-BE49-F238E27FC236}">
                <a16:creationId xmlns:a16="http://schemas.microsoft.com/office/drawing/2014/main" id="{0A1F7155-9E1E-46D0-92EE-291B4436461E}"/>
              </a:ext>
            </a:extLst>
          </p:cNvPr>
          <p:cNvSpPr>
            <a:spLocks noGrp="1"/>
          </p:cNvSpPr>
          <p:nvPr>
            <p:ph type="body" sz="quarter" idx="3"/>
          </p:nvPr>
        </p:nvSpPr>
        <p:spPr>
          <a:xfrm>
            <a:off x="687560" y="4415157"/>
            <a:ext cx="5506695" cy="4183697"/>
          </a:xfrm>
          <a:prstGeom prst="rect">
            <a:avLst/>
          </a:prstGeom>
        </p:spPr>
        <p:txBody>
          <a:bodyPr vert="horz" lIns="92424" tIns="46213" rIns="92424" bIns="4621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E3C6225-F29F-403C-9BB5-E9E57867F641}"/>
              </a:ext>
            </a:extLst>
          </p:cNvPr>
          <p:cNvSpPr>
            <a:spLocks noGrp="1"/>
          </p:cNvSpPr>
          <p:nvPr>
            <p:ph type="ftr" sz="quarter" idx="4"/>
          </p:nvPr>
        </p:nvSpPr>
        <p:spPr>
          <a:xfrm>
            <a:off x="0" y="8830312"/>
            <a:ext cx="2982015" cy="464503"/>
          </a:xfrm>
          <a:prstGeom prst="rect">
            <a:avLst/>
          </a:prstGeom>
        </p:spPr>
        <p:txBody>
          <a:bodyPr vert="horz" lIns="92424" tIns="46213" rIns="92424" bIns="46213"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F1B069C3-83EB-4177-8BB8-F7CC218CB17B}"/>
              </a:ext>
            </a:extLst>
          </p:cNvPr>
          <p:cNvSpPr>
            <a:spLocks noGrp="1"/>
          </p:cNvSpPr>
          <p:nvPr>
            <p:ph type="sldNum" sz="quarter" idx="5"/>
          </p:nvPr>
        </p:nvSpPr>
        <p:spPr>
          <a:xfrm>
            <a:off x="3898243" y="8830312"/>
            <a:ext cx="2982015" cy="464503"/>
          </a:xfrm>
          <a:prstGeom prst="rect">
            <a:avLst/>
          </a:prstGeom>
        </p:spPr>
        <p:txBody>
          <a:bodyPr vert="horz" wrap="square" lIns="92424" tIns="46213" rIns="92424" bIns="46213"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D5F0E21-A649-4952-BA08-EB3AF0A6C4B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BB016761-3359-43D4-A2C1-8C6DCFF6A7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D81E1632-2152-414E-A2C3-EA1C610A9FB1}"/>
              </a:ext>
            </a:extLst>
          </p:cNvPr>
          <p:cNvSpPr>
            <a:spLocks noGrp="1"/>
          </p:cNvSpPr>
          <p:nvPr>
            <p:ph type="body" idx="1"/>
          </p:nvPr>
        </p:nvSpPr>
        <p:spPr bwMode="auto">
          <a:xfrm>
            <a:off x="0" y="4183995"/>
            <a:ext cx="6880258" cy="5112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a:endParaRPr lang="en-US" altLang="en-US" dirty="0">
              <a:latin typeface="+mj-lt"/>
            </a:endParaRPr>
          </a:p>
        </p:txBody>
      </p:sp>
      <p:sp>
        <p:nvSpPr>
          <p:cNvPr id="2" name="Date Placeholder 1">
            <a:extLst>
              <a:ext uri="{FF2B5EF4-FFF2-40B4-BE49-F238E27FC236}">
                <a16:creationId xmlns:a16="http://schemas.microsoft.com/office/drawing/2014/main" id="{7785ABE8-2256-4A4C-9111-74B68C78E89D}"/>
              </a:ext>
            </a:extLst>
          </p:cNvPr>
          <p:cNvSpPr>
            <a:spLocks noGrp="1"/>
          </p:cNvSpPr>
          <p:nvPr>
            <p:ph type="dt" idx="1"/>
          </p:nvPr>
        </p:nvSpPr>
        <p:spPr/>
        <p:txBody>
          <a:bodyPr/>
          <a:lstStyle/>
          <a:p>
            <a:pPr>
              <a:defRPr/>
            </a:pPr>
            <a:r>
              <a:rPr lang="en-US"/>
              <a:t>11/14/2021</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E3CFFF65-3457-457C-874E-B0D705947599}"/>
              </a:ext>
            </a:extLst>
          </p:cNvPr>
          <p:cNvSpPr>
            <a:spLocks noGrp="1" noRot="1" noChangeAspect="1" noTextEdit="1"/>
          </p:cNvSpPr>
          <p:nvPr>
            <p:ph type="sldImg"/>
          </p:nvPr>
        </p:nvSpPr>
        <p:spPr bwMode="auto">
          <a:xfrm>
            <a:off x="341313" y="231775"/>
            <a:ext cx="6196012"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C21A39AA-A6D1-48F4-BB23-BA6BB7ABFE9A}"/>
              </a:ext>
            </a:extLst>
          </p:cNvPr>
          <p:cNvSpPr>
            <a:spLocks noGrp="1"/>
          </p:cNvSpPr>
          <p:nvPr>
            <p:ph type="body" idx="1"/>
          </p:nvPr>
        </p:nvSpPr>
        <p:spPr bwMode="auto">
          <a:xfrm>
            <a:off x="1" y="3718402"/>
            <a:ext cx="6880257" cy="5577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Matt 21:28-29 </a:t>
            </a:r>
            <a:r>
              <a:rPr lang="en-US" altLang="en-US" dirty="0"/>
              <a:t>KJV </a:t>
            </a:r>
            <a:r>
              <a:rPr lang="en-US" altLang="en-US" b="1" dirty="0"/>
              <a:t>28</a:t>
            </a:r>
            <a:r>
              <a:rPr lang="en-US" altLang="en-US" dirty="0"/>
              <a:t> But what think ye? A certain man had two sons; and he came to the first, and said, Son, go work to day in my vineyard. </a:t>
            </a:r>
            <a:r>
              <a:rPr lang="en-US" altLang="en-US" b="1" dirty="0"/>
              <a:t>29</a:t>
            </a:r>
            <a:r>
              <a:rPr lang="en-US" altLang="en-US" dirty="0"/>
              <a:t> He answered and said, I will not: but afterward </a:t>
            </a:r>
            <a:r>
              <a:rPr lang="en-US" altLang="en-US" b="1" dirty="0"/>
              <a:t>he repented</a:t>
            </a:r>
            <a:r>
              <a:rPr lang="en-US" altLang="en-US" dirty="0"/>
              <a:t>, and went.</a:t>
            </a:r>
          </a:p>
          <a:p>
            <a:pPr algn="l"/>
            <a:r>
              <a:rPr lang="en-US" altLang="en-US" b="1" dirty="0"/>
              <a:t>2 Corinthians 7:9-10 </a:t>
            </a:r>
            <a:r>
              <a:rPr lang="en-US" altLang="en-US" b="0" dirty="0"/>
              <a:t>KJV </a:t>
            </a:r>
            <a:r>
              <a:rPr lang="en-US" altLang="en-US" b="1" dirty="0"/>
              <a:t>9 </a:t>
            </a:r>
            <a:r>
              <a:rPr lang="en-US" altLang="en-US" b="0" dirty="0"/>
              <a:t>Now I rejoice, not that ye were made sorry, but </a:t>
            </a:r>
            <a:r>
              <a:rPr lang="en-US" altLang="en-US" b="1" dirty="0"/>
              <a:t>that ye sorrowed to repentance</a:t>
            </a:r>
            <a:r>
              <a:rPr lang="en-US" altLang="en-US" b="0" dirty="0"/>
              <a:t>: for ye were made </a:t>
            </a:r>
            <a:r>
              <a:rPr lang="en-US" altLang="en-US" b="1" dirty="0"/>
              <a:t>sorry after a godly manner</a:t>
            </a:r>
            <a:r>
              <a:rPr lang="en-US" altLang="en-US" b="0" dirty="0"/>
              <a:t>, that ye might receive damage by us in nothing. </a:t>
            </a:r>
            <a:r>
              <a:rPr lang="en-US" altLang="en-US" b="1" dirty="0"/>
              <a:t>10 For godly sorrow worketh repentance to salvation not to be repented of</a:t>
            </a:r>
            <a:r>
              <a:rPr lang="en-US" altLang="en-US" b="0" dirty="0"/>
              <a:t>: but the sorrow of the world worketh death.</a:t>
            </a:r>
          </a:p>
          <a:p>
            <a:pPr defTabSz="874441">
              <a:defRPr/>
            </a:pPr>
            <a:r>
              <a:rPr lang="en-US" altLang="en-US" b="1" dirty="0"/>
              <a:t>Luke 3:8-14</a:t>
            </a:r>
            <a:r>
              <a:rPr lang="en-US" altLang="en-US" b="0" dirty="0"/>
              <a:t> KJV </a:t>
            </a:r>
            <a:r>
              <a:rPr lang="en-US" altLang="en-US" b="1" dirty="0"/>
              <a:t>8</a:t>
            </a:r>
            <a:r>
              <a:rPr lang="en-US" altLang="en-US" b="0" dirty="0"/>
              <a:t> Bring forth therefore fruits worthy of repentance, and begin not to say within yourselves, We have Abraham to our father: for I say unto you, That God is able of these stones to raise up children unto Abraham.  </a:t>
            </a:r>
            <a:r>
              <a:rPr lang="en-US" altLang="en-US" b="1" dirty="0"/>
              <a:t>9</a:t>
            </a:r>
            <a:r>
              <a:rPr lang="en-US" altLang="en-US" b="0" dirty="0"/>
              <a:t> And now also the axe is laid unto the root of the trees: every tree therefore which bringeth not forth good fruit is hewn down, and cast into the fire. </a:t>
            </a:r>
            <a:r>
              <a:rPr lang="en-US" altLang="en-US" b="1" dirty="0"/>
              <a:t>10</a:t>
            </a:r>
            <a:r>
              <a:rPr lang="en-US" altLang="en-US" b="0" dirty="0"/>
              <a:t> And the people asked him, saying, What shall we do then? </a:t>
            </a:r>
            <a:r>
              <a:rPr lang="en-US" altLang="en-US" b="1" dirty="0"/>
              <a:t>11</a:t>
            </a:r>
            <a:r>
              <a:rPr lang="en-US" altLang="en-US" b="0" dirty="0"/>
              <a:t> He </a:t>
            </a:r>
            <a:r>
              <a:rPr lang="en-US" altLang="en-US" b="0" dirty="0" err="1"/>
              <a:t>answereth</a:t>
            </a:r>
            <a:r>
              <a:rPr lang="en-US" altLang="en-US" b="0" dirty="0"/>
              <a:t> and saith unto them, He that hath two coats, let him impart to him that hath none; and he that hath meat, let him do likewise. </a:t>
            </a:r>
            <a:r>
              <a:rPr lang="en-US" altLang="en-US" b="1" dirty="0"/>
              <a:t>12</a:t>
            </a:r>
            <a:r>
              <a:rPr lang="en-US" altLang="en-US" b="0" dirty="0"/>
              <a:t> Then came also publicans to be baptized, and said unto him, Master, what shall we do? </a:t>
            </a:r>
            <a:r>
              <a:rPr lang="en-US" altLang="en-US" b="1" dirty="0"/>
              <a:t>13</a:t>
            </a:r>
            <a:r>
              <a:rPr lang="en-US" altLang="en-US" b="0" dirty="0"/>
              <a:t> And he said unto them, Exact no more than that which is appointed you.</a:t>
            </a:r>
            <a:r>
              <a:rPr lang="en-US" altLang="en-US" b="1" dirty="0"/>
              <a:t> 14 </a:t>
            </a:r>
            <a:r>
              <a:rPr lang="en-US" altLang="en-US" b="0" dirty="0"/>
              <a:t>And the soldiers likewise demanded of him, saying, And what shall we do? And he said unto them, Do violence to no man, neither accuse any falsely; and be content with your wages.</a:t>
            </a:r>
          </a:p>
          <a:p>
            <a:pPr defTabSz="874441">
              <a:defRPr/>
            </a:pPr>
            <a:r>
              <a:rPr lang="en-US" altLang="en-US" b="1" dirty="0"/>
              <a:t>Acts 26:20 </a:t>
            </a:r>
            <a:r>
              <a:rPr lang="en-US" altLang="en-US" dirty="0"/>
              <a:t>KJV But shewed first unto them of Damascus, and at Jerusalem, and throughout all the coasts of Judaea, and then to the Gentiles, that </a:t>
            </a:r>
            <a:r>
              <a:rPr lang="en-US" altLang="en-US" b="1" dirty="0"/>
              <a:t>they should repent and turn to God, and do works meet for repentance. Paul before Agrippa and discussed his preaching.</a:t>
            </a:r>
          </a:p>
          <a:p>
            <a:pPr algn="l"/>
            <a:r>
              <a:rPr lang="en-US" altLang="en-US" b="1" dirty="0"/>
              <a:t>Revelation 9:20-21 </a:t>
            </a:r>
            <a:r>
              <a:rPr lang="en-US" altLang="en-US" dirty="0"/>
              <a:t>KJV </a:t>
            </a:r>
            <a:r>
              <a:rPr lang="en-US" altLang="en-US" b="1" dirty="0"/>
              <a:t>20</a:t>
            </a:r>
            <a:r>
              <a:rPr lang="en-US" altLang="en-US" dirty="0"/>
              <a:t> And the rest of the men which were not killed by these plagues yet repented not of the works of their hands, that they should not worship devils, and idols of gold, and silver, and brass, and stone, and of wood: which neither can see, nor hear, nor walk: </a:t>
            </a:r>
            <a:r>
              <a:rPr lang="en-US" altLang="en-US" b="1" dirty="0"/>
              <a:t>21</a:t>
            </a:r>
            <a:r>
              <a:rPr lang="en-US" altLang="en-US" dirty="0"/>
              <a:t> </a:t>
            </a:r>
            <a:r>
              <a:rPr lang="en-US" altLang="en-US" b="1" dirty="0"/>
              <a:t>Neither repented</a:t>
            </a:r>
            <a:r>
              <a:rPr lang="en-US" altLang="en-US" dirty="0"/>
              <a:t> they of their murders, nor of their sorceries, nor of their fornication, nor of their thefts.</a:t>
            </a:r>
          </a:p>
          <a:p>
            <a:pPr algn="l"/>
            <a:r>
              <a:rPr lang="en-US" altLang="en-US" b="1" dirty="0"/>
              <a:t>1 Corinthians 6:9-11 </a:t>
            </a:r>
            <a:r>
              <a:rPr lang="en-US" altLang="en-US" dirty="0"/>
              <a:t>NKJV </a:t>
            </a:r>
            <a:r>
              <a:rPr lang="en-US" altLang="en-US" b="1" dirty="0"/>
              <a:t>9 </a:t>
            </a:r>
            <a:r>
              <a:rPr lang="en-US" altLang="en-US" dirty="0"/>
              <a:t>Do you not know that the unrighteous will not inherit the kingdom of God? Do not be deceived. Neither fornicators, nor idolaters, nor adulterers, nor homosexuals, nor sodomites, </a:t>
            </a:r>
            <a:r>
              <a:rPr lang="en-US" altLang="en-US" b="1" dirty="0"/>
              <a:t>10 </a:t>
            </a:r>
            <a:r>
              <a:rPr lang="en-US" altLang="en-US" dirty="0"/>
              <a:t>nor thieves, nor covetous, nor drunkards, nor revilers, nor extortioners will inherit the kingdom of God. </a:t>
            </a:r>
            <a:r>
              <a:rPr lang="en-US" altLang="en-US" b="1" dirty="0"/>
              <a:t>11</a:t>
            </a:r>
            <a:r>
              <a:rPr lang="en-US" altLang="en-US" dirty="0"/>
              <a:t> </a:t>
            </a:r>
            <a:r>
              <a:rPr lang="en-US" altLang="en-US" b="1" dirty="0"/>
              <a:t>And such were some of you</a:t>
            </a:r>
            <a:r>
              <a:rPr lang="en-US" altLang="en-US" dirty="0"/>
              <a:t>. But you were washed, but you were sanctified, but you were justified in the name of the Lord Jesus and by the Spirit of our God.</a:t>
            </a:r>
          </a:p>
        </p:txBody>
      </p:sp>
      <p:sp>
        <p:nvSpPr>
          <p:cNvPr id="2" name="Date Placeholder 1">
            <a:extLst>
              <a:ext uri="{FF2B5EF4-FFF2-40B4-BE49-F238E27FC236}">
                <a16:creationId xmlns:a16="http://schemas.microsoft.com/office/drawing/2014/main" id="{6FFE3958-AC89-43C8-862E-37CFA0C8A6E8}"/>
              </a:ext>
            </a:extLst>
          </p:cNvPr>
          <p:cNvSpPr>
            <a:spLocks noGrp="1"/>
          </p:cNvSpPr>
          <p:nvPr>
            <p:ph type="dt" idx="1"/>
          </p:nvPr>
        </p:nvSpPr>
        <p:spPr/>
        <p:txBody>
          <a:bodyPr/>
          <a:lstStyle/>
          <a:p>
            <a:pPr>
              <a:defRPr/>
            </a:pPr>
            <a:r>
              <a:rPr lang="en-US"/>
              <a:t>11/14/2021</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5DDA38D9-AD3F-461F-A746-6C2BE87404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570BBC59-DCAF-4C0A-81E3-61E48A3359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 name="Date Placeholder 1">
            <a:extLst>
              <a:ext uri="{FF2B5EF4-FFF2-40B4-BE49-F238E27FC236}">
                <a16:creationId xmlns:a16="http://schemas.microsoft.com/office/drawing/2014/main" id="{8689DC30-C2B6-478D-92A6-72645E7ED0F6}"/>
              </a:ext>
            </a:extLst>
          </p:cNvPr>
          <p:cNvSpPr>
            <a:spLocks noGrp="1"/>
          </p:cNvSpPr>
          <p:nvPr>
            <p:ph type="dt" idx="1"/>
          </p:nvPr>
        </p:nvSpPr>
        <p:spPr/>
        <p:txBody>
          <a:bodyPr/>
          <a:lstStyle/>
          <a:p>
            <a:pPr>
              <a:defRPr/>
            </a:pPr>
            <a:r>
              <a:rPr lang="en-US"/>
              <a:t>11/14/2021</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E4FB7007-EAD4-4559-BC73-FAADA2BC5A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BA7DA279-FC73-4088-BEB4-3C7C0602DF29}"/>
              </a:ext>
            </a:extLst>
          </p:cNvPr>
          <p:cNvSpPr>
            <a:spLocks noGrp="1"/>
          </p:cNvSpPr>
          <p:nvPr>
            <p:ph type="body" idx="1"/>
          </p:nvPr>
        </p:nvSpPr>
        <p:spPr bwMode="auto">
          <a:xfrm>
            <a:off x="1" y="4183996"/>
            <a:ext cx="6881812" cy="44148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Matt 19:9 </a:t>
            </a:r>
            <a:r>
              <a:rPr lang="en-US" altLang="en-US" dirty="0"/>
              <a:t>KJV And I say unto you, Whosoever shall put away his wife, except it be for fornication, and shall marry another, </a:t>
            </a:r>
            <a:r>
              <a:rPr lang="en-US" altLang="en-US" dirty="0" err="1"/>
              <a:t>committeth</a:t>
            </a:r>
            <a:r>
              <a:rPr lang="en-US" altLang="en-US" dirty="0"/>
              <a:t> adultery: and whoso </a:t>
            </a:r>
            <a:r>
              <a:rPr lang="en-US" altLang="en-US" dirty="0" err="1"/>
              <a:t>marrieth</a:t>
            </a:r>
            <a:r>
              <a:rPr lang="en-US" altLang="en-US" dirty="0"/>
              <a:t> her which is put away doth commit adultery.</a:t>
            </a:r>
          </a:p>
          <a:p>
            <a:pPr eaLnBrk="1" hangingPunct="1">
              <a:spcBef>
                <a:spcPct val="0"/>
              </a:spcBef>
            </a:pPr>
            <a:r>
              <a:rPr lang="en-US" altLang="en-US" b="1" dirty="0"/>
              <a:t>Acts 26:20 </a:t>
            </a:r>
            <a:r>
              <a:rPr lang="en-US" altLang="en-US" dirty="0"/>
              <a:t>KJV But shewed first unto them of Damascus, and at Jerusalem, and throughout all the coasts of Judaea, and then to the Gentiles, that they should repent and turn to God, and do works </a:t>
            </a:r>
            <a:r>
              <a:rPr lang="en-US" altLang="en-US" b="1" dirty="0"/>
              <a:t>meet (worthy - NJKV)</a:t>
            </a:r>
            <a:r>
              <a:rPr lang="en-US" altLang="en-US" dirty="0"/>
              <a:t> for repentance.</a:t>
            </a:r>
          </a:p>
          <a:p>
            <a:pPr eaLnBrk="1" hangingPunct="1">
              <a:spcBef>
                <a:spcPct val="0"/>
              </a:spcBef>
            </a:pPr>
            <a:r>
              <a:rPr lang="en-US" altLang="en-US" b="1" i="1" dirty="0"/>
              <a:t>“meet” </a:t>
            </a:r>
            <a:r>
              <a:rPr lang="en-US" altLang="en-US" dirty="0"/>
              <a:t>-  deserving, comparable or suitable (as if drawing praise):--due reward, meet, (un-)worthy. - </a:t>
            </a:r>
            <a:r>
              <a:rPr lang="en-US" altLang="en-US" b="1" i="1" dirty="0"/>
              <a:t>Strong # 514</a:t>
            </a:r>
          </a:p>
          <a:p>
            <a:pPr eaLnBrk="1" hangingPunct="1">
              <a:spcBef>
                <a:spcPct val="0"/>
              </a:spcBef>
            </a:pPr>
            <a:r>
              <a:rPr lang="en-US" altLang="en-US" b="1" dirty="0"/>
              <a:t>Acts 22:16 </a:t>
            </a:r>
            <a:r>
              <a:rPr lang="en-US" altLang="en-US" dirty="0"/>
              <a:t>KJV And now why </a:t>
            </a:r>
            <a:r>
              <a:rPr lang="en-US" altLang="en-US" dirty="0" err="1"/>
              <a:t>tarriest</a:t>
            </a:r>
            <a:r>
              <a:rPr lang="en-US" altLang="en-US" dirty="0"/>
              <a:t> thou? arise, and be baptized, and wash away thy sins, calling on the name of the Lord.</a:t>
            </a:r>
          </a:p>
          <a:p>
            <a:pPr eaLnBrk="1" hangingPunct="1">
              <a:spcBef>
                <a:spcPct val="0"/>
              </a:spcBef>
            </a:pPr>
            <a:r>
              <a:rPr lang="en-US" altLang="en-US" b="1" dirty="0"/>
              <a:t>Rom 6:4-6</a:t>
            </a:r>
            <a:r>
              <a:rPr lang="en-US" altLang="en-US" dirty="0"/>
              <a:t> KJV 4 Therefore we are buried with him by baptism into death: that like as Christ was raised up from the dead by the glory of the Father, even </a:t>
            </a:r>
            <a:r>
              <a:rPr lang="en-US" altLang="en-US" b="1" dirty="0"/>
              <a:t>so we also should walk in newness of life. </a:t>
            </a:r>
            <a:r>
              <a:rPr lang="en-US" altLang="en-US" dirty="0"/>
              <a:t>5 For if we have been planted together in the likeness of his death, we shall be also in the likeness of his resurrection: 6 Knowing this, that our old man is crucified with him, that the body of sin might be destroyed, </a:t>
            </a:r>
            <a:r>
              <a:rPr lang="en-US" altLang="en-US" b="1" dirty="0"/>
              <a:t>that henceforth we should not serve sin.</a:t>
            </a:r>
          </a:p>
          <a:p>
            <a:pPr eaLnBrk="1" hangingPunct="1">
              <a:spcBef>
                <a:spcPct val="0"/>
              </a:spcBef>
            </a:pPr>
            <a:r>
              <a:rPr lang="en-US" altLang="en-US" b="1" dirty="0"/>
              <a:t>Eph 5:17 </a:t>
            </a:r>
            <a:r>
              <a:rPr lang="en-US" altLang="en-US" dirty="0"/>
              <a:t>KJV 17 Wherefore be ye not unwise, but understanding what the will of the Lord is.</a:t>
            </a:r>
          </a:p>
          <a:p>
            <a:pPr eaLnBrk="1" hangingPunct="1">
              <a:spcBef>
                <a:spcPct val="0"/>
              </a:spcBef>
            </a:pPr>
            <a:r>
              <a:rPr lang="en-US" altLang="en-US" b="1" dirty="0"/>
              <a:t>Eph 3:1-5 </a:t>
            </a:r>
            <a:r>
              <a:rPr lang="en-US" altLang="en-US" dirty="0"/>
              <a:t>KJV </a:t>
            </a:r>
            <a:r>
              <a:rPr lang="en-US" altLang="en-US" b="1" dirty="0"/>
              <a:t>1</a:t>
            </a:r>
            <a:r>
              <a:rPr lang="en-US" altLang="en-US" dirty="0"/>
              <a:t> For this cause I Paul, the prisoner of Jesus Christ for you Gentiles, </a:t>
            </a:r>
            <a:r>
              <a:rPr lang="en-US" altLang="en-US" b="1" dirty="0"/>
              <a:t>2</a:t>
            </a:r>
            <a:r>
              <a:rPr lang="en-US" altLang="en-US" dirty="0"/>
              <a:t> If ye have heard of the dispensation of the grace of God which is given me to you-ward: </a:t>
            </a:r>
            <a:r>
              <a:rPr lang="en-US" altLang="en-US" b="1" dirty="0"/>
              <a:t>3 </a:t>
            </a:r>
            <a:r>
              <a:rPr lang="en-US" altLang="en-US" dirty="0"/>
              <a:t>How that by revelation he made known unto me the mystery; (as I wrote afore in few words, </a:t>
            </a:r>
            <a:r>
              <a:rPr lang="en-US" altLang="en-US" b="1" dirty="0"/>
              <a:t>4</a:t>
            </a:r>
            <a:r>
              <a:rPr lang="en-US" altLang="en-US" dirty="0"/>
              <a:t> Whereby, when ye read, ye may understand my knowledge in the mystery of Christ) </a:t>
            </a:r>
            <a:r>
              <a:rPr lang="en-US" altLang="en-US" b="1" dirty="0"/>
              <a:t>5 </a:t>
            </a:r>
            <a:r>
              <a:rPr lang="en-US" altLang="en-US" dirty="0"/>
              <a:t>Which in other ages was not made known unto the sons of men, as it is now revealed unto his holy apostles and prophets by the Spirit;</a:t>
            </a:r>
          </a:p>
        </p:txBody>
      </p:sp>
      <p:sp>
        <p:nvSpPr>
          <p:cNvPr id="2" name="Date Placeholder 1">
            <a:extLst>
              <a:ext uri="{FF2B5EF4-FFF2-40B4-BE49-F238E27FC236}">
                <a16:creationId xmlns:a16="http://schemas.microsoft.com/office/drawing/2014/main" id="{57840A23-6660-4985-9E3A-FD80EDA70F64}"/>
              </a:ext>
            </a:extLst>
          </p:cNvPr>
          <p:cNvSpPr>
            <a:spLocks noGrp="1"/>
          </p:cNvSpPr>
          <p:nvPr>
            <p:ph type="dt" idx="1"/>
          </p:nvPr>
        </p:nvSpPr>
        <p:spPr/>
        <p:txBody>
          <a:bodyPr/>
          <a:lstStyle/>
          <a:p>
            <a:pPr>
              <a:defRPr/>
            </a:pPr>
            <a:r>
              <a:rPr lang="en-US"/>
              <a:t>11/14/2021</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231775"/>
            <a:ext cx="6196012" cy="3486150"/>
          </a:xfrm>
        </p:spPr>
      </p:sp>
      <p:sp>
        <p:nvSpPr>
          <p:cNvPr id="3" name="Notes Placeholder 2"/>
          <p:cNvSpPr>
            <a:spLocks noGrp="1"/>
          </p:cNvSpPr>
          <p:nvPr>
            <p:ph type="body" idx="1"/>
          </p:nvPr>
        </p:nvSpPr>
        <p:spPr>
          <a:xfrm>
            <a:off x="1" y="3762829"/>
            <a:ext cx="6880257" cy="5533571"/>
          </a:xfrm>
        </p:spPr>
        <p:txBody>
          <a:bodyPr/>
          <a:lstStyle/>
          <a:p>
            <a:r>
              <a:rPr lang="en-US" b="1" dirty="0">
                <a:latin typeface="+mj-lt"/>
              </a:rPr>
              <a:t>1 Cor 7:15 </a:t>
            </a:r>
            <a:r>
              <a:rPr lang="en-US" dirty="0">
                <a:latin typeface="+mj-lt"/>
              </a:rPr>
              <a:t>KJV  But if the unbelieving depart, let him depart. A brother or a sister is not under </a:t>
            </a:r>
            <a:r>
              <a:rPr lang="en-US" b="1" dirty="0">
                <a:latin typeface="+mj-lt"/>
              </a:rPr>
              <a:t>bondage </a:t>
            </a:r>
            <a:r>
              <a:rPr lang="en-US" dirty="0">
                <a:latin typeface="+mj-lt"/>
              </a:rPr>
              <a:t>in such cases: but God hath called us to peace.</a:t>
            </a:r>
          </a:p>
        </p:txBody>
      </p:sp>
      <p:sp>
        <p:nvSpPr>
          <p:cNvPr id="4" name="Date Placeholder 3"/>
          <p:cNvSpPr>
            <a:spLocks noGrp="1"/>
          </p:cNvSpPr>
          <p:nvPr>
            <p:ph type="dt" idx="1"/>
          </p:nvPr>
        </p:nvSpPr>
        <p:spPr/>
        <p:txBody>
          <a:bodyPr/>
          <a:lstStyle/>
          <a:p>
            <a:pPr>
              <a:defRPr/>
            </a:pPr>
            <a:r>
              <a:rPr lang="en-US"/>
              <a:t>11/14/2021</a:t>
            </a:r>
            <a:endParaRPr lang="en-US" dirty="0"/>
          </a:p>
        </p:txBody>
      </p:sp>
    </p:spTree>
    <p:extLst>
      <p:ext uri="{BB962C8B-B14F-4D97-AF65-F5344CB8AC3E}">
        <p14:creationId xmlns:p14="http://schemas.microsoft.com/office/powerpoint/2010/main" val="41740295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11/14/2021</a:t>
            </a:r>
            <a:endParaRPr lang="en-US" dirty="0"/>
          </a:p>
        </p:txBody>
      </p:sp>
    </p:spTree>
    <p:extLst>
      <p:ext uri="{BB962C8B-B14F-4D97-AF65-F5344CB8AC3E}">
        <p14:creationId xmlns:p14="http://schemas.microsoft.com/office/powerpoint/2010/main" val="1763557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11/14/2021</a:t>
            </a:r>
            <a:endParaRPr lang="en-US" dirty="0"/>
          </a:p>
        </p:txBody>
      </p:sp>
    </p:spTree>
    <p:extLst>
      <p:ext uri="{BB962C8B-B14F-4D97-AF65-F5344CB8AC3E}">
        <p14:creationId xmlns:p14="http://schemas.microsoft.com/office/powerpoint/2010/main" val="4068644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183996"/>
            <a:ext cx="6880257" cy="4414859"/>
          </a:xfrm>
        </p:spPr>
        <p:txBody>
          <a:bodyPr/>
          <a:lstStyle/>
          <a:p>
            <a:endParaRPr lang="en-US" sz="1300" dirty="0"/>
          </a:p>
        </p:txBody>
      </p:sp>
      <p:sp>
        <p:nvSpPr>
          <p:cNvPr id="4" name="Date Placeholder 3"/>
          <p:cNvSpPr>
            <a:spLocks noGrp="1"/>
          </p:cNvSpPr>
          <p:nvPr>
            <p:ph type="dt" idx="1"/>
          </p:nvPr>
        </p:nvSpPr>
        <p:spPr/>
        <p:txBody>
          <a:bodyPr/>
          <a:lstStyle/>
          <a:p>
            <a:pPr>
              <a:defRPr/>
            </a:pPr>
            <a:r>
              <a:rPr lang="en-US"/>
              <a:t>11/14/2021</a:t>
            </a:r>
            <a:endParaRPr lang="en-US" dirty="0"/>
          </a:p>
        </p:txBody>
      </p:sp>
    </p:spTree>
    <p:extLst>
      <p:ext uri="{BB962C8B-B14F-4D97-AF65-F5344CB8AC3E}">
        <p14:creationId xmlns:p14="http://schemas.microsoft.com/office/powerpoint/2010/main" val="13890107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D115182C-92A7-4F91-9BDC-DCF6C6DE7377}"/>
              </a:ext>
            </a:extLst>
          </p:cNvPr>
          <p:cNvSpPr>
            <a:spLocks noGrp="1" noRot="1" noChangeAspect="1" noTextEdit="1"/>
          </p:cNvSpPr>
          <p:nvPr>
            <p:ph type="sldImg"/>
          </p:nvPr>
        </p:nvSpPr>
        <p:spPr bwMode="auto">
          <a:xfrm>
            <a:off x="342900" y="663575"/>
            <a:ext cx="6196013"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96B6D80E-4E14-4579-B6C9-ABDA60E2C472}"/>
              </a:ext>
            </a:extLst>
          </p:cNvPr>
          <p:cNvSpPr>
            <a:spLocks noGrp="1"/>
          </p:cNvSpPr>
          <p:nvPr>
            <p:ph type="body" idx="1"/>
          </p:nvPr>
        </p:nvSpPr>
        <p:spPr bwMode="auto">
          <a:xfrm>
            <a:off x="1" y="4183996"/>
            <a:ext cx="6953499" cy="51124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latin typeface="+mj-lt"/>
            </a:endParaRPr>
          </a:p>
        </p:txBody>
      </p:sp>
      <p:sp>
        <p:nvSpPr>
          <p:cNvPr id="2" name="Date Placeholder 1">
            <a:extLst>
              <a:ext uri="{FF2B5EF4-FFF2-40B4-BE49-F238E27FC236}">
                <a16:creationId xmlns:a16="http://schemas.microsoft.com/office/drawing/2014/main" id="{6A00CE33-791E-44D1-9AF8-B93AE961BB59}"/>
              </a:ext>
            </a:extLst>
          </p:cNvPr>
          <p:cNvSpPr>
            <a:spLocks noGrp="1"/>
          </p:cNvSpPr>
          <p:nvPr>
            <p:ph type="dt" idx="1"/>
          </p:nvPr>
        </p:nvSpPr>
        <p:spPr/>
        <p:txBody>
          <a:bodyPr/>
          <a:lstStyle/>
          <a:p>
            <a:pPr>
              <a:defRPr/>
            </a:pPr>
            <a:r>
              <a:rPr lang="en-US"/>
              <a:t>11/14/2021</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B2ED09C2-5B12-4F37-B1A1-B88A592E72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370C35E1-3DB1-4EC1-89DA-2E4B954C52C2}"/>
              </a:ext>
            </a:extLst>
          </p:cNvPr>
          <p:cNvSpPr>
            <a:spLocks noGrp="1"/>
          </p:cNvSpPr>
          <p:nvPr>
            <p:ph type="body" idx="1"/>
          </p:nvPr>
        </p:nvSpPr>
        <p:spPr bwMode="auto">
          <a:xfrm>
            <a:off x="1" y="4183996"/>
            <a:ext cx="6880257" cy="51124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1 Cor 7:10-11</a:t>
            </a:r>
            <a:r>
              <a:rPr lang="en-US" altLang="en-US" dirty="0"/>
              <a:t> KJV </a:t>
            </a:r>
            <a:r>
              <a:rPr lang="en-US" altLang="en-US" b="1" dirty="0"/>
              <a:t>10</a:t>
            </a:r>
            <a:r>
              <a:rPr lang="en-US" altLang="en-US" dirty="0"/>
              <a:t> And unto the married I command, yet not I, but the Lord, Let not the wife depart from her husband: </a:t>
            </a:r>
            <a:r>
              <a:rPr lang="en-US" altLang="en-US" b="1" dirty="0"/>
              <a:t>11 </a:t>
            </a:r>
            <a:r>
              <a:rPr lang="en-US" altLang="en-US" dirty="0"/>
              <a:t>But and if she depart, let her remain unmarried, or be reconciled to her husband: and let not the husband put away his wife.</a:t>
            </a:r>
          </a:p>
          <a:p>
            <a:pPr eaLnBrk="1" hangingPunct="1">
              <a:spcBef>
                <a:spcPct val="0"/>
              </a:spcBef>
            </a:pPr>
            <a:r>
              <a:rPr lang="en-US" altLang="en-US" b="1" dirty="0"/>
              <a:t>Ezra 9:1-2 </a:t>
            </a:r>
            <a:r>
              <a:rPr lang="en-US" altLang="en-US" dirty="0"/>
              <a:t>KJV </a:t>
            </a:r>
            <a:r>
              <a:rPr lang="en-US" altLang="en-US" b="1" dirty="0"/>
              <a:t>1 </a:t>
            </a:r>
            <a:r>
              <a:rPr lang="en-US" altLang="en-US" dirty="0"/>
              <a:t>Now when these things were done, the princes came to me, saying, The people of Israel, and the priests, and the Levites, have not separated themselves from the people of the lands, doing according to their abominations, even of the Canaanites, the Hittites, the Perizzites, the Jebusites, the Ammonites, the Moabites, the Egyptians, and the Amorites. </a:t>
            </a:r>
            <a:r>
              <a:rPr lang="en-US" altLang="en-US" b="1" dirty="0"/>
              <a:t>2</a:t>
            </a:r>
            <a:r>
              <a:rPr lang="en-US" altLang="en-US" dirty="0"/>
              <a:t> For they have taken of their daughters for themselves, and for their sons: so that the holy seed have mingled themselves with the people of those lands: yea, the hand of the princes and rulers hath been chief in this trespass. </a:t>
            </a:r>
            <a:r>
              <a:rPr lang="en-US" altLang="en-US" b="1" dirty="0"/>
              <a:t>14</a:t>
            </a:r>
            <a:r>
              <a:rPr lang="en-US" altLang="en-US" dirty="0"/>
              <a:t> Should we again break thy commandments, and join in affinity with the people of these abominations? </a:t>
            </a:r>
            <a:r>
              <a:rPr lang="en-US" altLang="en-US" dirty="0" err="1"/>
              <a:t>wouldest</a:t>
            </a:r>
            <a:r>
              <a:rPr lang="en-US" altLang="en-US" dirty="0"/>
              <a:t> not thou be angry with us till thou </a:t>
            </a:r>
            <a:r>
              <a:rPr lang="en-US" altLang="en-US" dirty="0" err="1"/>
              <a:t>hadst</a:t>
            </a:r>
            <a:r>
              <a:rPr lang="en-US" altLang="en-US" dirty="0"/>
              <a:t> consumed us, so that there should be no remnant nor escaping?</a:t>
            </a:r>
          </a:p>
          <a:p>
            <a:pPr eaLnBrk="1" hangingPunct="1">
              <a:spcBef>
                <a:spcPct val="0"/>
              </a:spcBef>
            </a:pPr>
            <a:r>
              <a:rPr lang="en-US" altLang="en-US" b="1" dirty="0"/>
              <a:t>Ezra 10:1-4 </a:t>
            </a:r>
            <a:r>
              <a:rPr lang="en-US" altLang="en-US" dirty="0"/>
              <a:t>KJV </a:t>
            </a:r>
            <a:r>
              <a:rPr lang="en-US" altLang="en-US" b="1" dirty="0"/>
              <a:t>1</a:t>
            </a:r>
            <a:r>
              <a:rPr lang="en-US" altLang="en-US" dirty="0"/>
              <a:t> Now when Ezra had prayed, and when he had confessed, weeping and casting himself down before the house of God, there assembled unto him out of Israel a very great congregation of men and women and children: for the people wept very sore. </a:t>
            </a:r>
            <a:r>
              <a:rPr lang="en-US" altLang="en-US" b="1" dirty="0"/>
              <a:t>2</a:t>
            </a:r>
            <a:r>
              <a:rPr lang="en-US" altLang="en-US" dirty="0"/>
              <a:t> And </a:t>
            </a:r>
            <a:r>
              <a:rPr lang="en-US" altLang="en-US" dirty="0" err="1"/>
              <a:t>Shechaniah</a:t>
            </a:r>
            <a:r>
              <a:rPr lang="en-US" altLang="en-US" dirty="0"/>
              <a:t> the son of </a:t>
            </a:r>
            <a:r>
              <a:rPr lang="en-US" altLang="en-US" dirty="0" err="1"/>
              <a:t>Jehiel</a:t>
            </a:r>
            <a:r>
              <a:rPr lang="en-US" altLang="en-US" dirty="0"/>
              <a:t>, one of the sons of Elam, answered and said unto Ezra, </a:t>
            </a:r>
            <a:r>
              <a:rPr lang="en-US" altLang="en-US" b="1" dirty="0"/>
              <a:t>We have trespassed against our God, and have taken strange wives of the people of the land: yet now there is hope in Israel concerning this thing. 3 Now therefore let us make a covenant with our God to put away all the wives, and such as are born of them, according to the counsel of my lord</a:t>
            </a:r>
            <a:r>
              <a:rPr lang="en-US" altLang="en-US" dirty="0"/>
              <a:t>, and of those that tremble at the commandment of our God; and let it be done according to the law.  </a:t>
            </a:r>
            <a:r>
              <a:rPr lang="en-US" altLang="en-US" b="1" dirty="0"/>
              <a:t>4</a:t>
            </a:r>
            <a:r>
              <a:rPr lang="en-US" altLang="en-US" dirty="0"/>
              <a:t> Arise; for this matter </a:t>
            </a:r>
            <a:r>
              <a:rPr lang="en-US" altLang="en-US" dirty="0" err="1"/>
              <a:t>belongeth</a:t>
            </a:r>
            <a:r>
              <a:rPr lang="en-US" altLang="en-US" dirty="0"/>
              <a:t> unto thee: we also will be with thee: be of good courage, and do it. </a:t>
            </a:r>
          </a:p>
          <a:p>
            <a:pPr eaLnBrk="1" hangingPunct="1">
              <a:spcBef>
                <a:spcPct val="0"/>
              </a:spcBef>
            </a:pPr>
            <a:r>
              <a:rPr lang="en-US" altLang="en-US" b="1" dirty="0"/>
              <a:t>Ezra 10:11-12 </a:t>
            </a:r>
            <a:r>
              <a:rPr lang="en-US" altLang="en-US" dirty="0"/>
              <a:t>KJV </a:t>
            </a:r>
            <a:r>
              <a:rPr lang="en-US" altLang="en-US" b="1" dirty="0"/>
              <a:t>11</a:t>
            </a:r>
            <a:r>
              <a:rPr lang="en-US" altLang="en-US" dirty="0"/>
              <a:t> Now therefore make confession unto the LORD God of your fathers, and do his pleasure: and separate yourselves from the people of the land, </a:t>
            </a:r>
            <a:r>
              <a:rPr lang="en-US" altLang="en-US" b="1" dirty="0"/>
              <a:t>and from the strange wives</a:t>
            </a:r>
            <a:r>
              <a:rPr lang="en-US" altLang="en-US" dirty="0"/>
              <a:t>. </a:t>
            </a:r>
            <a:r>
              <a:rPr lang="en-US" altLang="en-US" b="1" dirty="0"/>
              <a:t>12</a:t>
            </a:r>
            <a:r>
              <a:rPr lang="en-US" altLang="en-US" dirty="0"/>
              <a:t> Then all the congregation answered and said with a loud voice, As thou hast said, so must we do. </a:t>
            </a:r>
          </a:p>
          <a:p>
            <a:pPr eaLnBrk="1" hangingPunct="1">
              <a:spcBef>
                <a:spcPct val="0"/>
              </a:spcBef>
            </a:pPr>
            <a:r>
              <a:rPr lang="en-US" altLang="en-US" b="1" dirty="0"/>
              <a:t>Ezra 10:44 </a:t>
            </a:r>
            <a:r>
              <a:rPr lang="en-US" altLang="en-US" dirty="0"/>
              <a:t>KJV  All these had taken strange wives: and some of them had wives by whom they had children.</a:t>
            </a:r>
          </a:p>
          <a:p>
            <a:pPr eaLnBrk="1" hangingPunct="1">
              <a:spcBef>
                <a:spcPct val="0"/>
              </a:spcBef>
            </a:pPr>
            <a:r>
              <a:rPr lang="en-US" altLang="en-US" b="1" dirty="0"/>
              <a:t>Acts 19:18-20 </a:t>
            </a:r>
            <a:r>
              <a:rPr lang="en-US" altLang="en-US" dirty="0"/>
              <a:t>KJV </a:t>
            </a:r>
            <a:r>
              <a:rPr lang="en-US" altLang="en-US" b="1" dirty="0"/>
              <a:t>18</a:t>
            </a:r>
            <a:r>
              <a:rPr lang="en-US" altLang="en-US" dirty="0"/>
              <a:t> And many that believed came, and confessed, and shewed their deeds. </a:t>
            </a:r>
            <a:r>
              <a:rPr lang="en-US" altLang="en-US" b="1" dirty="0"/>
              <a:t>19</a:t>
            </a:r>
            <a:r>
              <a:rPr lang="en-US" altLang="en-US" dirty="0"/>
              <a:t> Many of them also which used curious arts brought their books together, and burned them before all men: and they counted the price of them, and found it fifty thousand pieces of silver. </a:t>
            </a:r>
            <a:r>
              <a:rPr lang="en-US" altLang="en-US" b="1" dirty="0"/>
              <a:t>20</a:t>
            </a:r>
            <a:r>
              <a:rPr lang="en-US" altLang="en-US" dirty="0"/>
              <a:t> So mightily grew the word of God and prevailed.</a:t>
            </a:r>
          </a:p>
          <a:p>
            <a:pPr eaLnBrk="1" hangingPunct="1">
              <a:spcBef>
                <a:spcPct val="0"/>
              </a:spcBef>
            </a:pPr>
            <a:r>
              <a:rPr lang="en-US" altLang="en-US" b="1" dirty="0"/>
              <a:t>Luke 14:33 </a:t>
            </a:r>
            <a:r>
              <a:rPr lang="en-US" altLang="en-US" b="0" dirty="0"/>
              <a:t>KJV</a:t>
            </a:r>
            <a:r>
              <a:rPr lang="en-US" altLang="en-US" b="1" dirty="0"/>
              <a:t> </a:t>
            </a:r>
            <a:r>
              <a:rPr lang="en-US" altLang="en-US" dirty="0"/>
              <a:t>So likewise, whosoever he be of you that </a:t>
            </a:r>
            <a:r>
              <a:rPr lang="en-US" altLang="en-US" dirty="0" err="1"/>
              <a:t>forsaketh</a:t>
            </a:r>
            <a:r>
              <a:rPr lang="en-US" altLang="en-US" dirty="0"/>
              <a:t> not all that he hath, he cannot be my disciple. </a:t>
            </a:r>
          </a:p>
          <a:p>
            <a:pPr eaLnBrk="1" hangingPunct="1">
              <a:spcBef>
                <a:spcPct val="0"/>
              </a:spcBef>
            </a:pPr>
            <a:r>
              <a:rPr lang="en-US" altLang="en-US" b="1" dirty="0"/>
              <a:t>Luke 9:23 </a:t>
            </a:r>
            <a:r>
              <a:rPr lang="en-US" altLang="en-US" dirty="0"/>
              <a:t>KJV And he said to them all, If any man will come after me, let him deny himself, and take up his cross daily, and follow me.</a:t>
            </a:r>
          </a:p>
          <a:p>
            <a:pPr eaLnBrk="1" hangingPunct="1">
              <a:spcBef>
                <a:spcPct val="0"/>
              </a:spcBef>
            </a:pPr>
            <a:r>
              <a:rPr lang="en-US" altLang="en-US" b="1" dirty="0"/>
              <a:t>Matt 19:10-12 </a:t>
            </a:r>
            <a:r>
              <a:rPr lang="en-US" altLang="en-US" dirty="0"/>
              <a:t>KJV </a:t>
            </a:r>
            <a:r>
              <a:rPr lang="en-US" altLang="en-US" b="1" dirty="0"/>
              <a:t>10 </a:t>
            </a:r>
            <a:r>
              <a:rPr lang="en-US" altLang="en-US" dirty="0"/>
              <a:t>His disciples say unto him, If the case of the man be so with his wife, it is not good to marry. </a:t>
            </a:r>
            <a:r>
              <a:rPr lang="en-US" altLang="en-US" b="1" dirty="0"/>
              <a:t>11</a:t>
            </a:r>
            <a:r>
              <a:rPr lang="en-US" altLang="en-US" dirty="0"/>
              <a:t> But he said unto them, All men cannot receive this saying, save they to whom it is given. </a:t>
            </a:r>
            <a:r>
              <a:rPr lang="en-US" altLang="en-US" b="1" dirty="0"/>
              <a:t>12</a:t>
            </a:r>
            <a:r>
              <a:rPr lang="en-US" altLang="en-US" dirty="0"/>
              <a:t> For there are some eunuchs, which were so born from their mother's womb: and there are some eunuchs, which were made eunuchs of men: and there be eunuchs, which have made themselves eunuchs for the kingdom of heaven's sake. He that is able to receive it, let him receive it. </a:t>
            </a:r>
            <a:r>
              <a:rPr lang="en-US" altLang="en-US" b="1" dirty="0"/>
              <a:t>25-26 </a:t>
            </a:r>
            <a:r>
              <a:rPr lang="en-US" altLang="en-US" b="0" dirty="0"/>
              <a:t>- When his disciples heard it, they were exceedingly amazed, saying, Who then can be saved? 26 But Jesus beheld them, and said unto them, With men this is impossible; but with God all things are possible.</a:t>
            </a:r>
          </a:p>
          <a:p>
            <a:pPr eaLnBrk="1" hangingPunct="1">
              <a:spcBef>
                <a:spcPct val="0"/>
              </a:spcBef>
            </a:pPr>
            <a:endParaRPr lang="en-US" altLang="en-US" dirty="0"/>
          </a:p>
        </p:txBody>
      </p:sp>
      <p:sp>
        <p:nvSpPr>
          <p:cNvPr id="2" name="Date Placeholder 1">
            <a:extLst>
              <a:ext uri="{FF2B5EF4-FFF2-40B4-BE49-F238E27FC236}">
                <a16:creationId xmlns:a16="http://schemas.microsoft.com/office/drawing/2014/main" id="{06428654-E53F-4E56-9B23-3F938EEE7A94}"/>
              </a:ext>
            </a:extLst>
          </p:cNvPr>
          <p:cNvSpPr>
            <a:spLocks noGrp="1"/>
          </p:cNvSpPr>
          <p:nvPr>
            <p:ph type="dt" idx="1"/>
          </p:nvPr>
        </p:nvSpPr>
        <p:spPr/>
        <p:txBody>
          <a:bodyPr/>
          <a:lstStyle/>
          <a:p>
            <a:pPr>
              <a:defRPr/>
            </a:pPr>
            <a:r>
              <a:rPr lang="en-US"/>
              <a:t>11/14/2021</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D169EE1B-4728-42B8-8C5C-9ABD0813EF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C5571FD0-90AE-4043-9F8E-0A12A68624EF}"/>
              </a:ext>
            </a:extLst>
          </p:cNvPr>
          <p:cNvSpPr>
            <a:spLocks noGrp="1"/>
          </p:cNvSpPr>
          <p:nvPr>
            <p:ph type="body" idx="1"/>
          </p:nvPr>
        </p:nvSpPr>
        <p:spPr bwMode="auto">
          <a:xfrm>
            <a:off x="1" y="4183996"/>
            <a:ext cx="6881812" cy="51124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1 Cor 7:20 </a:t>
            </a:r>
            <a:r>
              <a:rPr lang="en-US" altLang="en-US" b="0" dirty="0"/>
              <a:t>NKJV Let each one remain in the same </a:t>
            </a:r>
            <a:r>
              <a:rPr lang="en-US" altLang="en-US" b="1" dirty="0"/>
              <a:t>calling</a:t>
            </a:r>
            <a:r>
              <a:rPr lang="en-US" altLang="en-US" b="0" dirty="0"/>
              <a:t> in which he was called.</a:t>
            </a:r>
          </a:p>
          <a:p>
            <a:pPr eaLnBrk="1" hangingPunct="1">
              <a:spcBef>
                <a:spcPct val="0"/>
              </a:spcBef>
            </a:pPr>
            <a:r>
              <a:rPr lang="en-US" altLang="en-US" b="1" dirty="0"/>
              <a:t>1 Cor 6:9-11 </a:t>
            </a:r>
            <a:r>
              <a:rPr lang="en-US" altLang="en-US" dirty="0"/>
              <a:t>NKJV </a:t>
            </a:r>
            <a:r>
              <a:rPr lang="en-US" altLang="en-US" b="1" dirty="0"/>
              <a:t>9 </a:t>
            </a:r>
            <a:r>
              <a:rPr lang="en-US" altLang="en-US" dirty="0"/>
              <a:t>Do you not know that the unrighteous will not inherit the kingdom of God? </a:t>
            </a:r>
            <a:r>
              <a:rPr lang="en-US" altLang="en-US" b="1" dirty="0"/>
              <a:t>Do not be deceived</a:t>
            </a:r>
            <a:r>
              <a:rPr lang="en-US" altLang="en-US" dirty="0"/>
              <a:t>. Neither fornicators, nor idolaters, nor adulterers, nor homosexuals, nor sodomites, </a:t>
            </a:r>
            <a:r>
              <a:rPr lang="en-US" altLang="en-US" b="1" dirty="0"/>
              <a:t>10</a:t>
            </a:r>
            <a:r>
              <a:rPr lang="en-US" altLang="en-US" dirty="0"/>
              <a:t> nor thieves, nor covetous, nor drunkards, nor revilers, nor extortioners will inherit the kingdom of God.</a:t>
            </a:r>
            <a:r>
              <a:rPr lang="en-US" altLang="en-US" b="1" dirty="0"/>
              <a:t> 11 </a:t>
            </a:r>
            <a:r>
              <a:rPr lang="en-US" altLang="en-US" dirty="0"/>
              <a:t>And such were some of you. But you were washed, but you were sanctified, but you were justified in the name of the Lord Jesus and by the Spirit of our God.</a:t>
            </a:r>
          </a:p>
          <a:p>
            <a:pPr eaLnBrk="1" hangingPunct="1">
              <a:spcBef>
                <a:spcPct val="0"/>
              </a:spcBef>
            </a:pPr>
            <a:r>
              <a:rPr lang="en-US" altLang="en-US" b="1" dirty="0"/>
              <a:t>1 Cor 7:17 </a:t>
            </a:r>
            <a:r>
              <a:rPr lang="en-US" altLang="en-US" dirty="0"/>
              <a:t>NKJV But as God has distributed to each one, as the Lord has called each one, so let him walk. And so I ordain in all the churches. </a:t>
            </a:r>
          </a:p>
          <a:p>
            <a:pPr eaLnBrk="1" hangingPunct="1">
              <a:spcBef>
                <a:spcPct val="0"/>
              </a:spcBef>
            </a:pPr>
            <a:r>
              <a:rPr lang="en-US" altLang="en-US" b="1" dirty="0"/>
              <a:t>1 Cor 7:12-14 </a:t>
            </a:r>
            <a:r>
              <a:rPr lang="en-US" altLang="en-US" dirty="0"/>
              <a:t>NKJV </a:t>
            </a:r>
            <a:r>
              <a:rPr lang="en-US" altLang="en-US" b="1" dirty="0"/>
              <a:t>12</a:t>
            </a:r>
            <a:r>
              <a:rPr lang="en-US" altLang="en-US" dirty="0"/>
              <a:t> But to the rest I, not the Lord, say: If any brother has a wife who does not believe, and she is willing to live with him, let him not divorce her. </a:t>
            </a:r>
            <a:r>
              <a:rPr lang="en-US" altLang="en-US" b="1" dirty="0"/>
              <a:t>13 </a:t>
            </a:r>
            <a:r>
              <a:rPr lang="en-US" altLang="en-US" dirty="0"/>
              <a:t>And a woman who has a husband who does not believe, if he is willing to live with her, let her not divorce him. </a:t>
            </a:r>
            <a:r>
              <a:rPr lang="en-US" altLang="en-US" b="1" dirty="0"/>
              <a:t>14</a:t>
            </a:r>
            <a:r>
              <a:rPr lang="en-US" altLang="en-US" dirty="0"/>
              <a:t> For the unbelieving husband is sanctified by the wife, and the unbelieving wife is sanctified by the husband; otherwise your children would be unclean, but now they are holy.</a:t>
            </a:r>
          </a:p>
          <a:p>
            <a:pPr eaLnBrk="1" hangingPunct="1">
              <a:spcBef>
                <a:spcPct val="0"/>
              </a:spcBef>
            </a:pPr>
            <a:r>
              <a:rPr lang="en-US" altLang="en-US" b="1" dirty="0"/>
              <a:t>1 Cor 7:19 </a:t>
            </a:r>
            <a:r>
              <a:rPr lang="en-US" altLang="en-US" dirty="0"/>
              <a:t>NKJV  Circumcision is nothing and uncircumcision is nothing, but keeping the commandments of God is what matters.</a:t>
            </a:r>
          </a:p>
          <a:p>
            <a:pPr eaLnBrk="1" hangingPunct="1">
              <a:spcBef>
                <a:spcPct val="0"/>
              </a:spcBef>
            </a:pPr>
            <a:r>
              <a:rPr lang="en-US" altLang="en-US" b="1" dirty="0"/>
              <a:t>1 Cor 7:20 </a:t>
            </a:r>
            <a:r>
              <a:rPr lang="en-US" altLang="en-US" dirty="0"/>
              <a:t>NKJV 20 Let each one </a:t>
            </a:r>
            <a:r>
              <a:rPr lang="en-US" altLang="en-US" b="1" dirty="0"/>
              <a:t>remain in the same calling</a:t>
            </a:r>
            <a:r>
              <a:rPr lang="en-US" altLang="en-US" b="0" dirty="0"/>
              <a:t> in which he was called. </a:t>
            </a:r>
          </a:p>
          <a:p>
            <a:pPr eaLnBrk="1" hangingPunct="1">
              <a:spcBef>
                <a:spcPct val="0"/>
              </a:spcBef>
            </a:pPr>
            <a:r>
              <a:rPr lang="en-US" altLang="en-US" b="1" dirty="0"/>
              <a:t>1 Cor 7:24 </a:t>
            </a:r>
            <a:r>
              <a:rPr lang="en-US" altLang="en-US" dirty="0"/>
              <a:t>NKJV 24 Brethren, let each one remain with God in that state in which he was </a:t>
            </a:r>
            <a:r>
              <a:rPr lang="en-US" altLang="en-US" b="1" dirty="0"/>
              <a:t>called.</a:t>
            </a:r>
          </a:p>
          <a:p>
            <a:pPr eaLnBrk="1" hangingPunct="1">
              <a:spcBef>
                <a:spcPct val="0"/>
              </a:spcBef>
            </a:pPr>
            <a:endParaRPr lang="en-US" altLang="en-US" dirty="0"/>
          </a:p>
        </p:txBody>
      </p:sp>
      <p:sp>
        <p:nvSpPr>
          <p:cNvPr id="2" name="Date Placeholder 1">
            <a:extLst>
              <a:ext uri="{FF2B5EF4-FFF2-40B4-BE49-F238E27FC236}">
                <a16:creationId xmlns:a16="http://schemas.microsoft.com/office/drawing/2014/main" id="{BF5ACC11-C01A-43C0-B954-AD990E2830F4}"/>
              </a:ext>
            </a:extLst>
          </p:cNvPr>
          <p:cNvSpPr>
            <a:spLocks noGrp="1"/>
          </p:cNvSpPr>
          <p:nvPr>
            <p:ph type="dt" idx="1"/>
          </p:nvPr>
        </p:nvSpPr>
        <p:spPr/>
        <p:txBody>
          <a:bodyPr/>
          <a:lstStyle/>
          <a:p>
            <a:pPr>
              <a:defRPr/>
            </a:pPr>
            <a:r>
              <a:rPr lang="en-US"/>
              <a:t>11/14/2021</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D83D40D0-4FDF-4472-A19B-7401ADF37A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B3C42D27-2BA9-4F72-AF62-6CD1D2F575B5}"/>
              </a:ext>
            </a:extLst>
          </p:cNvPr>
          <p:cNvSpPr>
            <a:spLocks noGrp="1"/>
          </p:cNvSpPr>
          <p:nvPr>
            <p:ph type="body" idx="1"/>
          </p:nvPr>
        </p:nvSpPr>
        <p:spPr bwMode="auto">
          <a:xfrm>
            <a:off x="14519" y="4183995"/>
            <a:ext cx="6867294" cy="5112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Mark 16:15-16 </a:t>
            </a:r>
            <a:r>
              <a:rPr lang="en-US" altLang="en-US" dirty="0"/>
              <a:t>KJV </a:t>
            </a:r>
            <a:r>
              <a:rPr lang="en-US" altLang="en-US" b="1" dirty="0"/>
              <a:t>15 </a:t>
            </a:r>
            <a:r>
              <a:rPr lang="en-US" altLang="en-US" dirty="0"/>
              <a:t>And he said unto them, Go ye into all the world, and preach the gospel to every creature. </a:t>
            </a:r>
            <a:r>
              <a:rPr lang="en-US" altLang="en-US" b="1" dirty="0"/>
              <a:t>16</a:t>
            </a:r>
            <a:r>
              <a:rPr lang="en-US" altLang="en-US" dirty="0"/>
              <a:t> He that believeth and is baptized shall be saved; but he that believeth not shall be damned.</a:t>
            </a:r>
          </a:p>
          <a:p>
            <a:pPr eaLnBrk="1" hangingPunct="1">
              <a:spcBef>
                <a:spcPct val="0"/>
              </a:spcBef>
            </a:pPr>
            <a:r>
              <a:rPr lang="en-US" altLang="en-US" b="1" dirty="0"/>
              <a:t>Rom 6:8 </a:t>
            </a:r>
            <a:r>
              <a:rPr lang="en-US" altLang="en-US" dirty="0"/>
              <a:t>KJV Now if we be dead with Christ, we believe that we shall also live with him:</a:t>
            </a:r>
          </a:p>
          <a:p>
            <a:pPr eaLnBrk="1" hangingPunct="1">
              <a:spcBef>
                <a:spcPct val="0"/>
              </a:spcBef>
            </a:pPr>
            <a:r>
              <a:rPr lang="en-US" altLang="en-US" b="1" dirty="0"/>
              <a:t>Matt 10:32-33</a:t>
            </a:r>
            <a:r>
              <a:rPr lang="en-US" altLang="en-US" dirty="0"/>
              <a:t> KJV </a:t>
            </a:r>
            <a:r>
              <a:rPr lang="en-US" altLang="en-US" b="1" dirty="0"/>
              <a:t>32</a:t>
            </a:r>
            <a:r>
              <a:rPr lang="en-US" altLang="en-US" dirty="0"/>
              <a:t> Whosoever therefore shall confess me before men, him will I confess also before my Father which is in heaven. </a:t>
            </a:r>
            <a:r>
              <a:rPr lang="en-US" altLang="en-US" b="1" dirty="0"/>
              <a:t>33</a:t>
            </a:r>
            <a:r>
              <a:rPr lang="en-US" altLang="en-US" dirty="0"/>
              <a:t> But whosoever shall deny me before men, him will I also deny before my Father which is in heaven.</a:t>
            </a:r>
          </a:p>
          <a:p>
            <a:pPr eaLnBrk="1" hangingPunct="1">
              <a:spcBef>
                <a:spcPct val="0"/>
              </a:spcBef>
            </a:pPr>
            <a:r>
              <a:rPr lang="en-US" altLang="en-US" b="1" dirty="0"/>
              <a:t>Rom10:9-10 </a:t>
            </a:r>
            <a:r>
              <a:rPr lang="en-US" altLang="en-US" dirty="0"/>
              <a:t>KJV </a:t>
            </a:r>
            <a:r>
              <a:rPr lang="en-US" altLang="en-US" b="1" dirty="0"/>
              <a:t>9</a:t>
            </a:r>
            <a:r>
              <a:rPr lang="en-US" altLang="en-US" dirty="0"/>
              <a:t> That if thou shalt confess with thy mouth the Lord Jesus, and shalt believe in thine heart that God hath raised him from the dead, thou shalt be saved. </a:t>
            </a:r>
            <a:r>
              <a:rPr lang="en-US" altLang="en-US" b="1" dirty="0"/>
              <a:t>10 </a:t>
            </a:r>
            <a:r>
              <a:rPr lang="en-US" altLang="en-US" dirty="0"/>
              <a:t>For with the heart man believeth unto righteousness; and with the mouth confession is made unto salvation.</a:t>
            </a:r>
          </a:p>
          <a:p>
            <a:pPr eaLnBrk="1" hangingPunct="1">
              <a:spcBef>
                <a:spcPct val="0"/>
              </a:spcBef>
            </a:pPr>
            <a:r>
              <a:rPr lang="en-US" altLang="en-US" b="1" dirty="0"/>
              <a:t>Acts 2:38 KJV </a:t>
            </a:r>
            <a:r>
              <a:rPr lang="en-US" altLang="en-US" b="0" dirty="0"/>
              <a:t>Then Peter said unto them, Repent, and be baptized every one of you in the name of Jesus Christ for the remission of sins, and ye shall receive the gift of the Holy Ghost.</a:t>
            </a:r>
          </a:p>
          <a:p>
            <a:pPr eaLnBrk="1" hangingPunct="1">
              <a:spcBef>
                <a:spcPct val="0"/>
              </a:spcBef>
            </a:pPr>
            <a:r>
              <a:rPr lang="en-US" altLang="en-US" b="1" dirty="0"/>
              <a:t>Acts 17:30-31 </a:t>
            </a:r>
            <a:r>
              <a:rPr lang="en-US" altLang="en-US" dirty="0"/>
              <a:t>KJV </a:t>
            </a:r>
            <a:r>
              <a:rPr lang="en-US" altLang="en-US" b="1" dirty="0"/>
              <a:t>30</a:t>
            </a:r>
            <a:r>
              <a:rPr lang="en-US" altLang="en-US" dirty="0"/>
              <a:t> And the times of this ignorance God winked at; but now </a:t>
            </a:r>
            <a:r>
              <a:rPr lang="en-US" altLang="en-US" dirty="0" err="1"/>
              <a:t>commandeth</a:t>
            </a:r>
            <a:r>
              <a:rPr lang="en-US" altLang="en-US" dirty="0"/>
              <a:t> all men every where to repent: </a:t>
            </a:r>
            <a:r>
              <a:rPr lang="en-US" altLang="en-US" b="1" dirty="0"/>
              <a:t>31 </a:t>
            </a:r>
            <a:r>
              <a:rPr lang="en-US" altLang="en-US" dirty="0"/>
              <a:t>Because he hath appointed a day, in the which he will judge the world in righteousness by that man whom he hath ordained; whereof he hath given assurance unto all men, in that he hath raised him from the dead. </a:t>
            </a:r>
          </a:p>
          <a:p>
            <a:pPr eaLnBrk="1" hangingPunct="1">
              <a:spcBef>
                <a:spcPct val="0"/>
              </a:spcBef>
            </a:pPr>
            <a:r>
              <a:rPr lang="en-US" altLang="en-US" b="1" dirty="0"/>
              <a:t>Acts 2:37-38. 41 </a:t>
            </a:r>
            <a:r>
              <a:rPr lang="en-US" altLang="en-US" dirty="0"/>
              <a:t>KJV 37 Now when they heard this, they were pricked in their heart, and said unto Peter and to the rest of the apostles, Men and brethren, what shall we do? 38 Then Peter said unto them, Repent, and be baptized every one of you in the name of Jesus Christ for the remission of sins, and ye shall receive the gift of the Holy Ghost. </a:t>
            </a:r>
            <a:r>
              <a:rPr lang="en-US" altLang="en-US" b="1" dirty="0"/>
              <a:t>41</a:t>
            </a:r>
            <a:r>
              <a:rPr lang="en-US" altLang="en-US" dirty="0"/>
              <a:t> Then they that gladly received his word were baptized: and the same day there were added unto them about three thousand souls,</a:t>
            </a:r>
          </a:p>
          <a:p>
            <a:pPr eaLnBrk="1" hangingPunct="1">
              <a:spcBef>
                <a:spcPct val="0"/>
              </a:spcBef>
            </a:pPr>
            <a:r>
              <a:rPr lang="en-US" altLang="en-US" b="1" dirty="0"/>
              <a:t>Acts 8:35-38</a:t>
            </a:r>
            <a:r>
              <a:rPr lang="en-US" altLang="en-US" b="0" dirty="0"/>
              <a:t> KJV </a:t>
            </a:r>
            <a:r>
              <a:rPr lang="en-US" altLang="en-US" b="1" dirty="0"/>
              <a:t>35</a:t>
            </a:r>
            <a:r>
              <a:rPr lang="en-US" altLang="en-US" dirty="0"/>
              <a:t> Then Philip opened his mouth, and began at the same scripture, and preached unto him Jesus.</a:t>
            </a:r>
            <a:r>
              <a:rPr lang="en-US" altLang="en-US" b="1" dirty="0"/>
              <a:t> 36 </a:t>
            </a:r>
            <a:r>
              <a:rPr lang="en-US" altLang="en-US" dirty="0"/>
              <a:t>And as they went on their way, they came unto a certain water: and the eunuch said, See, here is water; what doth hinder me to be baptized? </a:t>
            </a:r>
            <a:r>
              <a:rPr lang="en-US" altLang="en-US" b="1" dirty="0"/>
              <a:t>37</a:t>
            </a:r>
            <a:r>
              <a:rPr lang="en-US" altLang="en-US" dirty="0"/>
              <a:t> And Philip said, If thou </a:t>
            </a:r>
            <a:r>
              <a:rPr lang="en-US" altLang="en-US" dirty="0" err="1"/>
              <a:t>believest</a:t>
            </a:r>
            <a:r>
              <a:rPr lang="en-US" altLang="en-US" dirty="0"/>
              <a:t> with all thine heart, thou mayest. And he answered and said, I believe that Jesus Christ is the Son of God. </a:t>
            </a:r>
            <a:r>
              <a:rPr lang="en-US" altLang="en-US" b="1" dirty="0"/>
              <a:t>38 </a:t>
            </a:r>
            <a:r>
              <a:rPr lang="en-US" altLang="en-US" dirty="0"/>
              <a:t>And he commanded the chariot to stand still: and they went down both into the water, both Philip and the eunuch; and he baptized him</a:t>
            </a:r>
          </a:p>
          <a:p>
            <a:pPr eaLnBrk="1" hangingPunct="1">
              <a:spcBef>
                <a:spcPct val="0"/>
              </a:spcBef>
            </a:pPr>
            <a:r>
              <a:rPr lang="en-US" altLang="en-US" b="1" dirty="0"/>
              <a:t>Acts 22:16 </a:t>
            </a:r>
            <a:r>
              <a:rPr lang="en-US" altLang="en-US" dirty="0"/>
              <a:t>KJV 16 And now why </a:t>
            </a:r>
            <a:r>
              <a:rPr lang="en-US" altLang="en-US" dirty="0" err="1"/>
              <a:t>tarriest</a:t>
            </a:r>
            <a:r>
              <a:rPr lang="en-US" altLang="en-US" dirty="0"/>
              <a:t> thou? arise, and be baptized, and wash away thy sins, calling on the name of the Lord.</a:t>
            </a:r>
          </a:p>
          <a:p>
            <a:pPr eaLnBrk="1" hangingPunct="1">
              <a:spcBef>
                <a:spcPct val="0"/>
              </a:spcBef>
            </a:pPr>
            <a:r>
              <a:rPr lang="en-US" altLang="en-US" b="1" dirty="0"/>
              <a:t>Rom 6:1-4</a:t>
            </a:r>
            <a:r>
              <a:rPr lang="en-US" altLang="en-US" dirty="0"/>
              <a:t> KJV 1 What shall we say then? Shall we continue in sin, that grace may abound? 2 God forbid. How shall we, that are dead to sin, live any longer therein? 3  Know ye not, that so many of us as were baptized into Jesus Christ were baptized into his death? {were: or, are} 4 Therefore we are buried with him by baptism into death: that like as Christ was raised up from the dead by the glory of the Father, even so we also should walk in newness of life.</a:t>
            </a:r>
          </a:p>
          <a:p>
            <a:pPr eaLnBrk="1" hangingPunct="1">
              <a:spcBef>
                <a:spcPct val="0"/>
              </a:spcBef>
            </a:pPr>
            <a:r>
              <a:rPr lang="en-US" altLang="en-US" b="1" dirty="0"/>
              <a:t>Gal 3:26-27 </a:t>
            </a:r>
            <a:r>
              <a:rPr lang="en-US" altLang="en-US" dirty="0"/>
              <a:t>KJV 26 For ye are all the children of God by faith in Christ Jesus. 27 For as many of you as have been baptized into Christ have put on Christ.</a:t>
            </a:r>
          </a:p>
          <a:p>
            <a:pPr eaLnBrk="1" hangingPunct="1">
              <a:spcBef>
                <a:spcPct val="0"/>
              </a:spcBef>
            </a:pPr>
            <a:r>
              <a:rPr lang="en-US" altLang="en-US" b="1" dirty="0"/>
              <a:t>1 Pet 3:21 </a:t>
            </a:r>
            <a:r>
              <a:rPr lang="en-US" altLang="en-US" dirty="0"/>
              <a:t>KJV 21 The like figure whereunto even baptism doth also now save us (not the putting away of the filth of the flesh, but the answer of a good conscience toward God,) by the resurrection of Jesus Christ:</a:t>
            </a:r>
          </a:p>
          <a:p>
            <a:pPr eaLnBrk="1" hangingPunct="1">
              <a:spcBef>
                <a:spcPct val="0"/>
              </a:spcBef>
            </a:pPr>
            <a:r>
              <a:rPr lang="en-US" altLang="en-US" b="1" dirty="0"/>
              <a:t>1 Tim 4:15-16 </a:t>
            </a:r>
            <a:r>
              <a:rPr lang="en-US" altLang="en-US" dirty="0"/>
              <a:t>KJV </a:t>
            </a:r>
            <a:r>
              <a:rPr lang="en-US" altLang="en-US" b="1" dirty="0"/>
              <a:t>15</a:t>
            </a:r>
            <a:r>
              <a:rPr lang="en-US" altLang="en-US" dirty="0"/>
              <a:t> Meditate upon these things; give thyself wholly to them; that thy profiting may appear to all.  </a:t>
            </a:r>
            <a:r>
              <a:rPr lang="en-US" altLang="en-US" b="1" dirty="0"/>
              <a:t>16</a:t>
            </a:r>
            <a:r>
              <a:rPr lang="en-US" altLang="en-US" dirty="0"/>
              <a:t> Take heed unto thyself, and unto the doctrine; continue in them: for in doing this thou shalt both save thyself, and them that hear thee.</a:t>
            </a:r>
          </a:p>
          <a:p>
            <a:pPr eaLnBrk="1" hangingPunct="1">
              <a:spcBef>
                <a:spcPct val="0"/>
              </a:spcBef>
            </a:pPr>
            <a:r>
              <a:rPr lang="en-US" altLang="en-US" b="1" dirty="0"/>
              <a:t>Col 1:22-23 </a:t>
            </a:r>
            <a:r>
              <a:rPr lang="en-US" altLang="en-US" dirty="0"/>
              <a:t>KJV </a:t>
            </a:r>
            <a:r>
              <a:rPr lang="en-US" altLang="en-US" b="1" dirty="0"/>
              <a:t>22 </a:t>
            </a:r>
            <a:r>
              <a:rPr lang="en-US" altLang="en-US" dirty="0"/>
              <a:t>In the body of his flesh through death, to present you holy and unblameable and unreproveable in his sight: </a:t>
            </a:r>
            <a:r>
              <a:rPr lang="en-US" altLang="en-US" b="1" dirty="0"/>
              <a:t>23</a:t>
            </a:r>
            <a:r>
              <a:rPr lang="en-US" altLang="en-US" dirty="0"/>
              <a:t> If ye continue in the faith grounded and settled, and be not moved away from the hope of the gospel, which ye have heard, and which was preached to every creature which is under heaven; whereof I Paul am made a minister.</a:t>
            </a:r>
          </a:p>
          <a:p>
            <a:pPr eaLnBrk="1" hangingPunct="1">
              <a:spcBef>
                <a:spcPct val="0"/>
              </a:spcBef>
            </a:pPr>
            <a:r>
              <a:rPr lang="en-US" altLang="en-US" b="1" dirty="0"/>
              <a:t>Rev 2:10 </a:t>
            </a:r>
            <a:r>
              <a:rPr lang="en-US" altLang="en-US" dirty="0"/>
              <a:t>KJV 10 Fear none of those things which thou shalt suffer: behold, the devil shall cast some of you into prison, that ye may be tried; and ye shall have tribulation ten days: be thou faithful unto death, and I will give thee a crown of life.</a:t>
            </a:r>
          </a:p>
        </p:txBody>
      </p:sp>
      <p:sp>
        <p:nvSpPr>
          <p:cNvPr id="2" name="Date Placeholder 1">
            <a:extLst>
              <a:ext uri="{FF2B5EF4-FFF2-40B4-BE49-F238E27FC236}">
                <a16:creationId xmlns:a16="http://schemas.microsoft.com/office/drawing/2014/main" id="{14892409-2490-4F24-A2C0-14936BD4CF51}"/>
              </a:ext>
            </a:extLst>
          </p:cNvPr>
          <p:cNvSpPr>
            <a:spLocks noGrp="1"/>
          </p:cNvSpPr>
          <p:nvPr>
            <p:ph type="dt" idx="1"/>
          </p:nvPr>
        </p:nvSpPr>
        <p:spPr/>
        <p:txBody>
          <a:bodyPr/>
          <a:lstStyle/>
          <a:p>
            <a:pPr>
              <a:defRPr/>
            </a:pPr>
            <a:r>
              <a:rPr lang="en-US"/>
              <a:t>11/14/2021</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11/14/2021</a:t>
            </a:r>
            <a:endParaRPr lang="en-US" dirty="0"/>
          </a:p>
        </p:txBody>
      </p:sp>
    </p:spTree>
    <p:extLst>
      <p:ext uri="{BB962C8B-B14F-4D97-AF65-F5344CB8AC3E}">
        <p14:creationId xmlns:p14="http://schemas.microsoft.com/office/powerpoint/2010/main" val="39589695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9DB85EF4-5DB5-49D9-B9FD-298C0AD943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AD6C5B71-137C-4D34-BB18-B5CA8CD15BDB}"/>
              </a:ext>
            </a:extLst>
          </p:cNvPr>
          <p:cNvSpPr>
            <a:spLocks noGrp="1"/>
          </p:cNvSpPr>
          <p:nvPr>
            <p:ph type="body" idx="1"/>
          </p:nvPr>
        </p:nvSpPr>
        <p:spPr bwMode="auto">
          <a:xfrm>
            <a:off x="1" y="4183996"/>
            <a:ext cx="6881812" cy="44148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1 Tim 4:1-3 </a:t>
            </a:r>
            <a:r>
              <a:rPr lang="en-US" altLang="en-US" dirty="0"/>
              <a:t>KJV </a:t>
            </a:r>
            <a:r>
              <a:rPr lang="en-US" altLang="en-US" b="1" dirty="0"/>
              <a:t>1 </a:t>
            </a:r>
            <a:r>
              <a:rPr lang="en-US" altLang="en-US" dirty="0"/>
              <a:t>Now the Spirit </a:t>
            </a:r>
            <a:r>
              <a:rPr lang="en-US" altLang="en-US" dirty="0" err="1"/>
              <a:t>speaketh</a:t>
            </a:r>
            <a:r>
              <a:rPr lang="en-US" altLang="en-US" dirty="0"/>
              <a:t> expressly, that in the latter times some shall depart from the faith, giving heed to seducing spirits, and doctrines of devils; </a:t>
            </a:r>
            <a:r>
              <a:rPr lang="en-US" altLang="en-US" b="1" dirty="0"/>
              <a:t>2</a:t>
            </a:r>
            <a:r>
              <a:rPr lang="en-US" altLang="en-US" dirty="0"/>
              <a:t> Speaking lies in hypocrisy; having their conscience seared with a hot iron; </a:t>
            </a:r>
            <a:r>
              <a:rPr lang="en-US" altLang="en-US" b="1" dirty="0"/>
              <a:t>3 Forbidding to marry</a:t>
            </a:r>
            <a:r>
              <a:rPr lang="en-US" altLang="en-US" dirty="0"/>
              <a:t>, and commanding to abstain from meats, which God hath created to be received with thanksgiving of them which believe and know the truth.</a:t>
            </a:r>
          </a:p>
          <a:p>
            <a:pPr eaLnBrk="1" hangingPunct="1">
              <a:spcBef>
                <a:spcPct val="0"/>
              </a:spcBef>
            </a:pPr>
            <a:r>
              <a:rPr lang="en-US" altLang="en-US" b="1" dirty="0"/>
              <a:t>1 Cor 7:2</a:t>
            </a:r>
            <a:r>
              <a:rPr lang="en-US" altLang="en-US" dirty="0"/>
              <a:t> KJV 2 Nevertheless, </a:t>
            </a:r>
            <a:r>
              <a:rPr lang="en-US" altLang="en-US" b="1" dirty="0"/>
              <a:t>to avoid fornication, let every man have his own wife, and let every woman have her own husband.</a:t>
            </a:r>
          </a:p>
          <a:p>
            <a:pPr eaLnBrk="1" hangingPunct="1">
              <a:spcBef>
                <a:spcPct val="0"/>
              </a:spcBef>
            </a:pPr>
            <a:r>
              <a:rPr lang="en-US" altLang="en-US" b="1" dirty="0"/>
              <a:t>Mark 6:17-18 </a:t>
            </a:r>
            <a:r>
              <a:rPr lang="en-US" altLang="en-US" dirty="0"/>
              <a:t>KJV </a:t>
            </a:r>
            <a:r>
              <a:rPr lang="en-US" altLang="en-US" b="1" dirty="0"/>
              <a:t>17</a:t>
            </a:r>
            <a:r>
              <a:rPr lang="en-US" altLang="en-US" dirty="0"/>
              <a:t> For Herod himself had sent forth and laid hold upon John, and bound him in prison for Herodias' sake, his brother Philip's wife</a:t>
            </a:r>
            <a:r>
              <a:rPr lang="en-US" altLang="en-US" b="1" dirty="0"/>
              <a:t>: for he had married her</a:t>
            </a:r>
            <a:r>
              <a:rPr lang="en-US" altLang="en-US" dirty="0"/>
              <a:t>. </a:t>
            </a:r>
            <a:r>
              <a:rPr lang="en-US" altLang="en-US" b="1" dirty="0"/>
              <a:t>18</a:t>
            </a:r>
            <a:r>
              <a:rPr lang="en-US" altLang="en-US" dirty="0"/>
              <a:t> For John had said unto Herod, </a:t>
            </a:r>
            <a:r>
              <a:rPr lang="en-US" altLang="en-US" b="1" dirty="0"/>
              <a:t>It is not lawful for thee to have thy brother's wife</a:t>
            </a:r>
            <a:r>
              <a:rPr lang="en-US" altLang="en-US" dirty="0"/>
              <a:t>.</a:t>
            </a:r>
          </a:p>
          <a:p>
            <a:pPr eaLnBrk="1" hangingPunct="1">
              <a:spcBef>
                <a:spcPct val="0"/>
              </a:spcBef>
            </a:pPr>
            <a:r>
              <a:rPr lang="en-US" altLang="en-US" b="1" dirty="0"/>
              <a:t>Rom 7:3 </a:t>
            </a:r>
            <a:r>
              <a:rPr lang="en-US" altLang="en-US" dirty="0"/>
              <a:t>KJV  </a:t>
            </a:r>
            <a:r>
              <a:rPr lang="en-US" altLang="en-US" b="1" dirty="0"/>
              <a:t>So then if, while her husband </a:t>
            </a:r>
            <a:r>
              <a:rPr lang="en-US" altLang="en-US" b="1" dirty="0" err="1"/>
              <a:t>liveth</a:t>
            </a:r>
            <a:r>
              <a:rPr lang="en-US" altLang="en-US" b="1" dirty="0"/>
              <a:t>, she be married to another man, she shall be called an adulteress</a:t>
            </a:r>
            <a:r>
              <a:rPr lang="en-US" altLang="en-US" dirty="0"/>
              <a:t>: but if her husband be dead, she is free from that law; so that she is no adulteress, though she be married to another man.</a:t>
            </a:r>
          </a:p>
          <a:p>
            <a:pPr eaLnBrk="1" hangingPunct="1">
              <a:spcBef>
                <a:spcPct val="0"/>
              </a:spcBef>
            </a:pPr>
            <a:r>
              <a:rPr lang="en-US" altLang="en-US" b="1" dirty="0"/>
              <a:t>Genesis 20:1-3 </a:t>
            </a:r>
            <a:r>
              <a:rPr lang="en-US" altLang="en-US" dirty="0"/>
              <a:t>KJV 1 And Abraham journeyed from thence toward the south country, and dwelled between Kadesh and </a:t>
            </a:r>
            <a:r>
              <a:rPr lang="en-US" altLang="en-US" dirty="0" err="1"/>
              <a:t>Shur</a:t>
            </a:r>
            <a:r>
              <a:rPr lang="en-US" altLang="en-US" dirty="0"/>
              <a:t>, and sojourned in </a:t>
            </a:r>
            <a:r>
              <a:rPr lang="en-US" altLang="en-US" dirty="0" err="1"/>
              <a:t>Gerar</a:t>
            </a:r>
            <a:r>
              <a:rPr lang="en-US" altLang="en-US" dirty="0"/>
              <a:t>. 2 And Abraham said of Sarah his wife, She is my sister: </a:t>
            </a:r>
            <a:r>
              <a:rPr lang="en-US" altLang="en-US" b="1" dirty="0"/>
              <a:t>and Abimelech king of </a:t>
            </a:r>
            <a:r>
              <a:rPr lang="en-US" altLang="en-US" b="1" dirty="0" err="1"/>
              <a:t>Gerar</a:t>
            </a:r>
            <a:r>
              <a:rPr lang="en-US" altLang="en-US" b="1" dirty="0"/>
              <a:t> sent, and took Sarah. 3</a:t>
            </a:r>
            <a:r>
              <a:rPr lang="en-US" altLang="en-US" dirty="0"/>
              <a:t> But God came to Abimelech in a dream by night, and said to him, Behold, thou art but a dead man, for the woman which thou hast taken; </a:t>
            </a:r>
            <a:r>
              <a:rPr lang="en-US" altLang="en-US" b="1" dirty="0"/>
              <a:t>for she is a man's wife</a:t>
            </a:r>
            <a:r>
              <a:rPr lang="en-US" altLang="en-US" dirty="0"/>
              <a:t>. {Heb. married to an husband}. </a:t>
            </a:r>
            <a:r>
              <a:rPr lang="en-US" altLang="en-US" b="1" dirty="0"/>
              <a:t>6-7 </a:t>
            </a:r>
            <a:r>
              <a:rPr lang="en-US" altLang="en-US" dirty="0"/>
              <a:t> And God said unto him in a dream, Yea, I know that thou didst this in the integrity of thy heart; for I also withheld thee from sinning against me: therefore suffered I thee not to touch her. 7 Now therefore restore the man his wife; for he is a prophet, and he shall pray for thee, and thou shalt live: and if thou restore her not, know thou that thou shalt surely die, thou, and all that are thine. </a:t>
            </a:r>
            <a:r>
              <a:rPr lang="en-US" altLang="en-US" b="1" dirty="0"/>
              <a:t>14 </a:t>
            </a:r>
            <a:r>
              <a:rPr lang="en-US" altLang="en-US" dirty="0"/>
              <a:t>And Abimelech took sheep, and oxen, and menservants, and </a:t>
            </a:r>
            <a:r>
              <a:rPr lang="en-US" altLang="en-US" dirty="0" err="1"/>
              <a:t>womenservants</a:t>
            </a:r>
            <a:r>
              <a:rPr lang="en-US" altLang="en-US" dirty="0"/>
              <a:t>, and gave them unto Abraham, and restored him Sarah his wife.</a:t>
            </a:r>
          </a:p>
          <a:p>
            <a:pPr eaLnBrk="1" hangingPunct="1">
              <a:spcBef>
                <a:spcPct val="0"/>
              </a:spcBef>
            </a:pPr>
            <a:endParaRPr lang="en-US" altLang="en-US" dirty="0"/>
          </a:p>
        </p:txBody>
      </p:sp>
      <p:sp>
        <p:nvSpPr>
          <p:cNvPr id="2" name="Date Placeholder 1">
            <a:extLst>
              <a:ext uri="{FF2B5EF4-FFF2-40B4-BE49-F238E27FC236}">
                <a16:creationId xmlns:a16="http://schemas.microsoft.com/office/drawing/2014/main" id="{C0ACEA8F-4602-4818-8BAD-9A32D3666019}"/>
              </a:ext>
            </a:extLst>
          </p:cNvPr>
          <p:cNvSpPr>
            <a:spLocks noGrp="1"/>
          </p:cNvSpPr>
          <p:nvPr>
            <p:ph type="dt" idx="1"/>
          </p:nvPr>
        </p:nvSpPr>
        <p:spPr/>
        <p:txBody>
          <a:bodyPr/>
          <a:lstStyle/>
          <a:p>
            <a:pPr>
              <a:defRPr/>
            </a:pPr>
            <a:r>
              <a:rPr lang="en-US"/>
              <a:t>11/14/2021</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B4978501-C703-4A0A-8E1F-2AB866D161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5CACA540-24BD-47A3-A32E-B119A8234B09}"/>
              </a:ext>
            </a:extLst>
          </p:cNvPr>
          <p:cNvSpPr>
            <a:spLocks noGrp="1"/>
          </p:cNvSpPr>
          <p:nvPr>
            <p:ph type="body" idx="1"/>
          </p:nvPr>
        </p:nvSpPr>
        <p:spPr bwMode="auto">
          <a:xfrm>
            <a:off x="1" y="4183996"/>
            <a:ext cx="6880257" cy="51124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2 Cor 5:17 </a:t>
            </a:r>
            <a:r>
              <a:rPr lang="en-US" altLang="en-US" dirty="0"/>
              <a:t>NKJV Therefore, if anyone is in Christ, he is a new creation; old things have passed away; behold, all things have become new.</a:t>
            </a:r>
          </a:p>
          <a:p>
            <a:pPr eaLnBrk="1" hangingPunct="1">
              <a:spcBef>
                <a:spcPct val="0"/>
              </a:spcBef>
            </a:pPr>
            <a:r>
              <a:rPr lang="en-US" altLang="en-US" b="1" dirty="0"/>
              <a:t>Col 3:5-10</a:t>
            </a:r>
            <a:r>
              <a:rPr lang="en-US" altLang="en-US" dirty="0"/>
              <a:t> NKJV </a:t>
            </a:r>
            <a:r>
              <a:rPr lang="en-US" altLang="en-US" b="1" dirty="0"/>
              <a:t>5 </a:t>
            </a:r>
            <a:r>
              <a:rPr lang="en-US" altLang="en-US" dirty="0"/>
              <a:t>Therefore put to death your members which are on the earth: fornication, uncleanness, passion, evil desire, and covetousness, which is idolatry. </a:t>
            </a:r>
            <a:r>
              <a:rPr lang="en-US" altLang="en-US" b="1" dirty="0"/>
              <a:t>6</a:t>
            </a:r>
            <a:r>
              <a:rPr lang="en-US" altLang="en-US" dirty="0"/>
              <a:t> Because of these things the wrath of God is coming upon the sons of disobedience, </a:t>
            </a:r>
            <a:r>
              <a:rPr lang="en-US" altLang="en-US" b="0" dirty="0"/>
              <a:t>7 </a:t>
            </a:r>
            <a:r>
              <a:rPr lang="en-US" altLang="en-US" b="1" dirty="0"/>
              <a:t>in which you yourselves once walked when you lived in them</a:t>
            </a:r>
            <a:r>
              <a:rPr lang="en-US" altLang="en-US" dirty="0"/>
              <a:t>. 8 But now you yourselves are to put off all these: anger, wrath, malice, blasphemy, filthy language out of your mouth. </a:t>
            </a:r>
            <a:r>
              <a:rPr lang="en-US" altLang="en-US" b="1" dirty="0"/>
              <a:t>9</a:t>
            </a:r>
            <a:r>
              <a:rPr lang="en-US" altLang="en-US" dirty="0"/>
              <a:t> Do not lie to one another, since you have put off the old man with his deeds, </a:t>
            </a:r>
            <a:r>
              <a:rPr lang="en-US" altLang="en-US" b="1" dirty="0"/>
              <a:t>10</a:t>
            </a:r>
            <a:r>
              <a:rPr lang="en-US" altLang="en-US" dirty="0"/>
              <a:t> and have put on the new man who is renewed in knowledge according to the image of Him who created him.</a:t>
            </a:r>
          </a:p>
          <a:p>
            <a:pPr eaLnBrk="1" hangingPunct="1">
              <a:spcBef>
                <a:spcPct val="0"/>
              </a:spcBef>
            </a:pPr>
            <a:r>
              <a:rPr lang="en-US" altLang="en-US" b="1" dirty="0"/>
              <a:t>Rom 6:1-6 </a:t>
            </a:r>
            <a:r>
              <a:rPr lang="en-US" altLang="en-US" dirty="0"/>
              <a:t>NKJV </a:t>
            </a:r>
            <a:r>
              <a:rPr lang="en-US" altLang="en-US" b="1" dirty="0"/>
              <a:t>1</a:t>
            </a:r>
            <a:r>
              <a:rPr lang="en-US" altLang="en-US" dirty="0"/>
              <a:t> What shall we say then? Shall we continue in sin that grace may abound? </a:t>
            </a:r>
            <a:r>
              <a:rPr lang="en-US" altLang="en-US" b="1" dirty="0"/>
              <a:t>2</a:t>
            </a:r>
            <a:r>
              <a:rPr lang="en-US" altLang="en-US" dirty="0"/>
              <a:t> Certainly not! How shall we who died to sin live any longer in it? </a:t>
            </a:r>
            <a:r>
              <a:rPr lang="en-US" altLang="en-US" b="1" dirty="0"/>
              <a:t>3</a:t>
            </a:r>
            <a:r>
              <a:rPr lang="en-US" altLang="en-US" dirty="0"/>
              <a:t> Or do you not know that as many of us as were baptized into Christ Jesus were baptized into His death? </a:t>
            </a:r>
            <a:r>
              <a:rPr lang="en-US" altLang="en-US" b="1" dirty="0"/>
              <a:t>4</a:t>
            </a:r>
            <a:r>
              <a:rPr lang="en-US" altLang="en-US" dirty="0"/>
              <a:t> Therefore we were buried with Him through baptism into death, that just as Christ was raised from the dead by the glory of the Father, even so we also should walk in newness of life.</a:t>
            </a:r>
            <a:r>
              <a:rPr lang="en-US" altLang="en-US" b="1" dirty="0"/>
              <a:t> 5 </a:t>
            </a:r>
            <a:r>
              <a:rPr lang="en-US" altLang="en-US" dirty="0"/>
              <a:t>For if we have been united together in the likeness of His death, certainly we also shall be in the likeness of His resurrection, </a:t>
            </a:r>
            <a:r>
              <a:rPr lang="en-US" altLang="en-US" b="1" dirty="0"/>
              <a:t>6 </a:t>
            </a:r>
            <a:r>
              <a:rPr lang="en-US" altLang="en-US" dirty="0"/>
              <a:t>knowing this, that our old man was crucified with Him, that the body of sin might be done away with, that we should no longer be slaves of sin.</a:t>
            </a:r>
          </a:p>
        </p:txBody>
      </p:sp>
      <p:sp>
        <p:nvSpPr>
          <p:cNvPr id="2" name="Date Placeholder 1">
            <a:extLst>
              <a:ext uri="{FF2B5EF4-FFF2-40B4-BE49-F238E27FC236}">
                <a16:creationId xmlns:a16="http://schemas.microsoft.com/office/drawing/2014/main" id="{35265DC1-B581-44C6-9246-87A6A1E64C1C}"/>
              </a:ext>
            </a:extLst>
          </p:cNvPr>
          <p:cNvSpPr>
            <a:spLocks noGrp="1"/>
          </p:cNvSpPr>
          <p:nvPr>
            <p:ph type="dt" idx="1"/>
          </p:nvPr>
        </p:nvSpPr>
        <p:spPr/>
        <p:txBody>
          <a:bodyPr/>
          <a:lstStyle/>
          <a:p>
            <a:pPr>
              <a:defRPr/>
            </a:pPr>
            <a:r>
              <a:rPr lang="en-US"/>
              <a:t>11/14/2021</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A7970FCF-A2DD-447E-81C0-738C7092CA9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5CCBD0F6-95A0-497F-B8E1-F7828EE709B1}"/>
              </a:ext>
            </a:extLst>
          </p:cNvPr>
          <p:cNvSpPr>
            <a:spLocks noGrp="1" noChangeArrowheads="1"/>
          </p:cNvSpPr>
          <p:nvPr>
            <p:ph type="body" idx="1"/>
          </p:nvPr>
        </p:nvSpPr>
        <p:spPr bwMode="auto">
          <a:xfrm>
            <a:off x="1" y="4183996"/>
            <a:ext cx="6880257" cy="51124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cs typeface="Arial" panose="020B0604020202020204" pitchFamily="34" charset="0"/>
              </a:rPr>
              <a:t>Acts 2:37 </a:t>
            </a:r>
            <a:r>
              <a:rPr lang="en-US" altLang="en-US" dirty="0">
                <a:cs typeface="Arial" panose="020B0604020202020204" pitchFamily="34" charset="0"/>
              </a:rPr>
              <a:t>- Now when they heard this, they were pricked in their heart, and said unto Peter and to the rest of the apostles, Men and brethren, </a:t>
            </a:r>
            <a:r>
              <a:rPr lang="en-US" altLang="en-US" b="1" dirty="0">
                <a:cs typeface="Arial" panose="020B0604020202020204" pitchFamily="34" charset="0"/>
              </a:rPr>
              <a:t>what shall we do?</a:t>
            </a:r>
          </a:p>
          <a:p>
            <a:r>
              <a:rPr lang="en-US" altLang="en-US" b="1" dirty="0">
                <a:cs typeface="Arial" panose="020B0604020202020204" pitchFamily="34" charset="0"/>
              </a:rPr>
              <a:t>Rom. 10:17 </a:t>
            </a:r>
            <a:r>
              <a:rPr lang="en-US" altLang="en-US" dirty="0">
                <a:cs typeface="Arial" panose="020B0604020202020204" pitchFamily="34" charset="0"/>
              </a:rPr>
              <a:t>- So then faith cometh by hearing, and hearing by the word of God.</a:t>
            </a:r>
          </a:p>
          <a:p>
            <a:r>
              <a:rPr lang="en-US" altLang="en-US" b="1" dirty="0">
                <a:cs typeface="Arial" panose="020B0604020202020204" pitchFamily="34" charset="0"/>
              </a:rPr>
              <a:t>Jn. 8:24 </a:t>
            </a:r>
            <a:r>
              <a:rPr lang="en-US" altLang="en-US" dirty="0">
                <a:cs typeface="Arial" panose="020B0604020202020204" pitchFamily="34" charset="0"/>
              </a:rPr>
              <a:t>-  I said therefore unto you, that ye shall die in your sins: for if ye believe not that I am he, ye shall die in your sins.</a:t>
            </a:r>
          </a:p>
          <a:p>
            <a:r>
              <a:rPr lang="en-US" altLang="en-US" b="1" dirty="0">
                <a:cs typeface="Arial" panose="020B0604020202020204" pitchFamily="34" charset="0"/>
              </a:rPr>
              <a:t>Acts. 17:30-31 </a:t>
            </a:r>
            <a:r>
              <a:rPr lang="en-US" altLang="en-US" dirty="0">
                <a:cs typeface="Arial" panose="020B0604020202020204" pitchFamily="34" charset="0"/>
              </a:rPr>
              <a:t>- And the times of this ignorance God winked at; but now </a:t>
            </a:r>
            <a:r>
              <a:rPr lang="en-US" altLang="en-US" dirty="0" err="1">
                <a:cs typeface="Arial" panose="020B0604020202020204" pitchFamily="34" charset="0"/>
              </a:rPr>
              <a:t>commandeth</a:t>
            </a:r>
            <a:r>
              <a:rPr lang="en-US" altLang="en-US" dirty="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cs typeface="Arial" panose="020B0604020202020204" pitchFamily="34" charset="0"/>
              </a:rPr>
              <a:t>Matt. 10:32 </a:t>
            </a:r>
            <a:r>
              <a:rPr lang="en-US" altLang="en-US" dirty="0">
                <a:cs typeface="Arial" panose="020B0604020202020204" pitchFamily="34" charset="0"/>
              </a:rPr>
              <a:t>- Whosoever therefore shall confess me before men, him will I confess also before my Father which is in heaven.</a:t>
            </a:r>
          </a:p>
          <a:p>
            <a:r>
              <a:rPr lang="en-US" altLang="en-US" b="1" dirty="0">
                <a:cs typeface="Arial" panose="020B0604020202020204" pitchFamily="34" charset="0"/>
              </a:rPr>
              <a:t>Acts 2:38 </a:t>
            </a:r>
            <a:r>
              <a:rPr lang="en-US" altLang="en-US" dirty="0">
                <a:cs typeface="Arial" panose="020B0604020202020204" pitchFamily="34" charset="0"/>
              </a:rPr>
              <a:t>- When Peter said unto them, Repent, and be baptized every one of you in the name of Jesus Christ for the remission of sins, and ye shall receive the gift of the Holy Ghost</a:t>
            </a:r>
          </a:p>
          <a:p>
            <a:r>
              <a:rPr lang="en-US" altLang="en-US" b="1" dirty="0">
                <a:cs typeface="Arial" panose="020B0604020202020204" pitchFamily="34" charset="0"/>
              </a:rPr>
              <a:t>Acts 8:21-23 </a:t>
            </a:r>
            <a:r>
              <a:rPr lang="en-US" altLang="en-US" dirty="0">
                <a:cs typeface="Arial" panose="020B0604020202020204" pitchFamily="34" charset="0"/>
              </a:rPr>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cs typeface="Arial" panose="020B0604020202020204" pitchFamily="34" charset="0"/>
              </a:rPr>
              <a:t>Rev. 2:10 </a:t>
            </a:r>
            <a:r>
              <a:rPr lang="en-US" altLang="en-US" dirty="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cs typeface="Arial" panose="020B0604020202020204" pitchFamily="34" charset="0"/>
              </a:rPr>
              <a:t>be thou faithful unto death, and I will give thee a crown of life.</a:t>
            </a:r>
          </a:p>
          <a:p>
            <a:endParaRPr lang="en-US" altLang="en-US" dirty="0"/>
          </a:p>
        </p:txBody>
      </p:sp>
      <p:sp>
        <p:nvSpPr>
          <p:cNvPr id="2" name="Date Placeholder 1">
            <a:extLst>
              <a:ext uri="{FF2B5EF4-FFF2-40B4-BE49-F238E27FC236}">
                <a16:creationId xmlns:a16="http://schemas.microsoft.com/office/drawing/2014/main" id="{1EDA867A-C050-4FFB-B837-3E959A0C9F7A}"/>
              </a:ext>
            </a:extLst>
          </p:cNvPr>
          <p:cNvSpPr>
            <a:spLocks noGrp="1"/>
          </p:cNvSpPr>
          <p:nvPr>
            <p:ph type="dt" idx="1"/>
          </p:nvPr>
        </p:nvSpPr>
        <p:spPr/>
        <p:txBody>
          <a:bodyPr/>
          <a:lstStyle/>
          <a:p>
            <a:pPr>
              <a:defRPr/>
            </a:pPr>
            <a:r>
              <a:rPr lang="en-US"/>
              <a:t>11/14/2021</a:t>
            </a:r>
            <a:endParaRPr lang="en-US" dirty="0"/>
          </a:p>
        </p:txBody>
      </p:sp>
    </p:spTree>
    <p:extLst>
      <p:ext uri="{BB962C8B-B14F-4D97-AF65-F5344CB8AC3E}">
        <p14:creationId xmlns:p14="http://schemas.microsoft.com/office/powerpoint/2010/main" val="3584133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BC5E029A-B14C-4B76-9555-0087C1A55B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4559C0AF-E973-42D3-BBD5-3C9ABA36E7F8}"/>
              </a:ext>
            </a:extLst>
          </p:cNvPr>
          <p:cNvSpPr>
            <a:spLocks noGrp="1"/>
          </p:cNvSpPr>
          <p:nvPr>
            <p:ph type="body" idx="1"/>
          </p:nvPr>
        </p:nvSpPr>
        <p:spPr bwMode="auto">
          <a:xfrm>
            <a:off x="1" y="4183996"/>
            <a:ext cx="6880257" cy="44148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74441" eaLnBrk="1" hangingPunct="1">
              <a:spcBef>
                <a:spcPct val="0"/>
              </a:spcBef>
              <a:defRPr/>
            </a:pPr>
            <a:r>
              <a:rPr lang="en-US" b="1" dirty="0"/>
              <a:t>Matt 19:9</a:t>
            </a:r>
            <a:r>
              <a:rPr lang="en-US" b="0" dirty="0"/>
              <a:t> KJV </a:t>
            </a:r>
            <a:r>
              <a:rPr lang="en-US" dirty="0"/>
              <a:t>And I say unto you, Whosoever shall put away his wife, except it be for fornication, and shall marry another, </a:t>
            </a:r>
            <a:r>
              <a:rPr lang="en-US" dirty="0" err="1"/>
              <a:t>committeth</a:t>
            </a:r>
            <a:r>
              <a:rPr lang="en-US" dirty="0"/>
              <a:t> adultery: and whoso </a:t>
            </a:r>
            <a:r>
              <a:rPr lang="en-US" dirty="0" err="1"/>
              <a:t>marrieth</a:t>
            </a:r>
            <a:r>
              <a:rPr lang="en-US" dirty="0"/>
              <a:t> her which is put away doth commit adultery. </a:t>
            </a:r>
          </a:p>
          <a:p>
            <a:pPr defTabSz="874441" eaLnBrk="1" hangingPunct="1">
              <a:spcBef>
                <a:spcPct val="0"/>
              </a:spcBef>
              <a:defRPr/>
            </a:pPr>
            <a:r>
              <a:rPr lang="en-US" b="1" dirty="0"/>
              <a:t>Acts 10:34-35</a:t>
            </a:r>
            <a:r>
              <a:rPr lang="en-US" dirty="0"/>
              <a:t> KJV </a:t>
            </a:r>
            <a:r>
              <a:rPr lang="en-US" b="1" dirty="0"/>
              <a:t>34 </a:t>
            </a:r>
            <a:r>
              <a:rPr lang="en-US" dirty="0"/>
              <a:t>Then Peter opened his mouth, and said, Of a truth I perceive that God is no respecter of persons</a:t>
            </a:r>
            <a:r>
              <a:rPr lang="en-US" b="1" dirty="0"/>
              <a:t>: 35 </a:t>
            </a:r>
            <a:r>
              <a:rPr lang="en-US" dirty="0"/>
              <a:t>But in every nation he that </a:t>
            </a:r>
            <a:r>
              <a:rPr lang="en-US" dirty="0" err="1"/>
              <a:t>feareth</a:t>
            </a:r>
            <a:r>
              <a:rPr lang="en-US" dirty="0"/>
              <a:t> him, and worketh righteousness, is accepted with him.</a:t>
            </a:r>
          </a:p>
        </p:txBody>
      </p:sp>
      <p:sp>
        <p:nvSpPr>
          <p:cNvPr id="2" name="Date Placeholder 1">
            <a:extLst>
              <a:ext uri="{FF2B5EF4-FFF2-40B4-BE49-F238E27FC236}">
                <a16:creationId xmlns:a16="http://schemas.microsoft.com/office/drawing/2014/main" id="{919E305A-D014-4BCE-B783-E6AC1B20BA69}"/>
              </a:ext>
            </a:extLst>
          </p:cNvPr>
          <p:cNvSpPr>
            <a:spLocks noGrp="1"/>
          </p:cNvSpPr>
          <p:nvPr>
            <p:ph type="dt" idx="1"/>
          </p:nvPr>
        </p:nvSpPr>
        <p:spPr/>
        <p:txBody>
          <a:bodyPr/>
          <a:lstStyle/>
          <a:p>
            <a:pPr>
              <a:defRPr/>
            </a:pPr>
            <a:r>
              <a:rPr lang="en-US"/>
              <a:t>11/14/2021</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953DB2E6-A361-4235-853F-901C02ECFB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EBEB562C-E0EC-42D4-941A-E93E32E29A53}"/>
              </a:ext>
            </a:extLst>
          </p:cNvPr>
          <p:cNvSpPr>
            <a:spLocks noGrp="1"/>
          </p:cNvSpPr>
          <p:nvPr>
            <p:ph type="body" idx="1"/>
          </p:nvPr>
        </p:nvSpPr>
        <p:spPr bwMode="auto">
          <a:xfrm>
            <a:off x="1" y="4183996"/>
            <a:ext cx="6880257" cy="44148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a:t>Matt 19:9</a:t>
            </a:r>
            <a:r>
              <a:rPr lang="en-US" b="0" dirty="0"/>
              <a:t> KJV </a:t>
            </a:r>
            <a:r>
              <a:rPr lang="en-US" dirty="0"/>
              <a:t>And I say unto you, Whosoever shall put away his wife, except it be for fornication, and shall marry another, </a:t>
            </a:r>
            <a:r>
              <a:rPr lang="en-US" dirty="0" err="1"/>
              <a:t>committeth</a:t>
            </a:r>
            <a:r>
              <a:rPr lang="en-US" dirty="0"/>
              <a:t> adultery: and whoso </a:t>
            </a:r>
            <a:r>
              <a:rPr lang="en-US" dirty="0" err="1"/>
              <a:t>marrieth</a:t>
            </a:r>
            <a:r>
              <a:rPr lang="en-US" dirty="0"/>
              <a:t> her which is put away doth commit adultery. </a:t>
            </a:r>
          </a:p>
          <a:p>
            <a:pPr eaLnBrk="1" hangingPunct="1">
              <a:spcBef>
                <a:spcPct val="0"/>
              </a:spcBef>
            </a:pPr>
            <a:endParaRPr lang="en-US" altLang="en-US" dirty="0"/>
          </a:p>
        </p:txBody>
      </p:sp>
      <p:sp>
        <p:nvSpPr>
          <p:cNvPr id="2" name="Date Placeholder 1">
            <a:extLst>
              <a:ext uri="{FF2B5EF4-FFF2-40B4-BE49-F238E27FC236}">
                <a16:creationId xmlns:a16="http://schemas.microsoft.com/office/drawing/2014/main" id="{3D3C0961-2519-4EB4-82E7-73444D8F8CF0}"/>
              </a:ext>
            </a:extLst>
          </p:cNvPr>
          <p:cNvSpPr>
            <a:spLocks noGrp="1"/>
          </p:cNvSpPr>
          <p:nvPr>
            <p:ph type="dt" idx="1"/>
          </p:nvPr>
        </p:nvSpPr>
        <p:spPr/>
        <p:txBody>
          <a:bodyPr/>
          <a:lstStyle/>
          <a:p>
            <a:pPr>
              <a:defRPr/>
            </a:pPr>
            <a:r>
              <a:rPr lang="en-US"/>
              <a:t>11/14/2021</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BC7CABCA-BEC4-4702-90AD-2E958B4C42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1AA467E2-5D83-48DD-B80D-33D5CDF7E742}"/>
              </a:ext>
            </a:extLst>
          </p:cNvPr>
          <p:cNvSpPr>
            <a:spLocks noGrp="1"/>
          </p:cNvSpPr>
          <p:nvPr>
            <p:ph type="body" idx="1"/>
          </p:nvPr>
        </p:nvSpPr>
        <p:spPr bwMode="auto">
          <a:xfrm>
            <a:off x="1" y="4183996"/>
            <a:ext cx="6880257" cy="51124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Matt 19:4-6 </a:t>
            </a:r>
            <a:r>
              <a:rPr lang="en-US" altLang="en-US" dirty="0"/>
              <a:t>KJV </a:t>
            </a:r>
            <a:r>
              <a:rPr lang="en-US" altLang="en-US" b="1" dirty="0"/>
              <a:t>4</a:t>
            </a:r>
            <a:r>
              <a:rPr lang="en-US" altLang="en-US" dirty="0"/>
              <a:t> And he answered and said unto them, Have ye not read, that he which made them at the beginning made them male and female, </a:t>
            </a:r>
            <a:r>
              <a:rPr lang="en-US" altLang="en-US" b="1" dirty="0"/>
              <a:t>5</a:t>
            </a:r>
            <a:r>
              <a:rPr lang="en-US" altLang="en-US" dirty="0"/>
              <a:t> And said, For this cause shall a man leave father and mother, and shall cleave to his wife: and they twain shall be one flesh? </a:t>
            </a:r>
            <a:r>
              <a:rPr lang="en-US" altLang="en-US" b="1" dirty="0"/>
              <a:t>6 </a:t>
            </a:r>
            <a:r>
              <a:rPr lang="en-US" altLang="en-US" dirty="0"/>
              <a:t>Wherefore they are no more twain, but one flesh. What therefore God hath joined together, let not man put asunder.</a:t>
            </a:r>
          </a:p>
          <a:p>
            <a:pPr eaLnBrk="1" hangingPunct="1">
              <a:spcBef>
                <a:spcPct val="0"/>
              </a:spcBef>
            </a:pPr>
            <a:r>
              <a:rPr lang="en-US" altLang="en-US" b="1" dirty="0"/>
              <a:t>Heb 13:4 </a:t>
            </a:r>
            <a:r>
              <a:rPr lang="en-US" altLang="en-US" dirty="0"/>
              <a:t>KJV Marriage is </a:t>
            </a:r>
            <a:r>
              <a:rPr lang="en-US" altLang="en-US" dirty="0" err="1"/>
              <a:t>honourable</a:t>
            </a:r>
            <a:r>
              <a:rPr lang="en-US" altLang="en-US" dirty="0"/>
              <a:t> in all, and the bed undefiled: but whoremongers and adulterers God will judge.</a:t>
            </a:r>
          </a:p>
          <a:p>
            <a:pPr eaLnBrk="1" hangingPunct="1">
              <a:spcBef>
                <a:spcPct val="0"/>
              </a:spcBef>
            </a:pPr>
            <a:r>
              <a:rPr lang="en-US" altLang="en-US" b="1" dirty="0"/>
              <a:t>Rom 7:1-3</a:t>
            </a:r>
            <a:r>
              <a:rPr lang="en-US" altLang="en-US" dirty="0"/>
              <a:t> KJV </a:t>
            </a:r>
            <a:r>
              <a:rPr lang="en-US" altLang="en-US" b="1" dirty="0"/>
              <a:t>1 </a:t>
            </a:r>
            <a:r>
              <a:rPr lang="en-US" altLang="en-US" dirty="0"/>
              <a:t> Know ye not, brethren, (for I speak to them that know the law,) how that the law hath dominion over a man as long as he </a:t>
            </a:r>
            <a:r>
              <a:rPr lang="en-US" altLang="en-US" dirty="0" err="1"/>
              <a:t>liveth</a:t>
            </a:r>
            <a:r>
              <a:rPr lang="en-US" altLang="en-US" dirty="0"/>
              <a:t>? </a:t>
            </a:r>
            <a:r>
              <a:rPr lang="en-US" altLang="en-US" b="1" dirty="0"/>
              <a:t>2</a:t>
            </a:r>
            <a:r>
              <a:rPr lang="en-US" altLang="en-US" dirty="0"/>
              <a:t> For the woman which hath an husband is bound by the law to her husband so long as he </a:t>
            </a:r>
            <a:r>
              <a:rPr lang="en-US" altLang="en-US" dirty="0" err="1"/>
              <a:t>liveth</a:t>
            </a:r>
            <a:r>
              <a:rPr lang="en-US" altLang="en-US" dirty="0"/>
              <a:t>; but if the husband be dead, she is loosed from the law of her husband. </a:t>
            </a:r>
            <a:r>
              <a:rPr lang="en-US" altLang="en-US" b="1" dirty="0"/>
              <a:t>3 </a:t>
            </a:r>
            <a:r>
              <a:rPr lang="en-US" altLang="en-US" dirty="0"/>
              <a:t>So then if, while her husband </a:t>
            </a:r>
            <a:r>
              <a:rPr lang="en-US" altLang="en-US" dirty="0" err="1"/>
              <a:t>liveth</a:t>
            </a:r>
            <a:r>
              <a:rPr lang="en-US" altLang="en-US" dirty="0"/>
              <a:t>, she be married to another man, she shall be called an adulteress: but if her husband be dead, she is free from that law; so that she is no adulteress, though she be married to another man.</a:t>
            </a:r>
          </a:p>
          <a:p>
            <a:pPr eaLnBrk="1" hangingPunct="1">
              <a:spcBef>
                <a:spcPct val="0"/>
              </a:spcBef>
            </a:pPr>
            <a:r>
              <a:rPr lang="en-US" altLang="en-US" b="1" dirty="0"/>
              <a:t>Col 3:5-7</a:t>
            </a:r>
            <a:r>
              <a:rPr lang="en-US" altLang="en-US" dirty="0"/>
              <a:t> KJV </a:t>
            </a:r>
            <a:r>
              <a:rPr lang="en-US" altLang="en-US" b="1" dirty="0"/>
              <a:t>5</a:t>
            </a:r>
            <a:r>
              <a:rPr lang="en-US" altLang="en-US" dirty="0"/>
              <a:t> Mortify therefore your members which are upon the earth; fornication, uncleanness, inordinate affection, evil concupiscence, and covetousness, which is idolatry:</a:t>
            </a:r>
            <a:r>
              <a:rPr lang="en-US" altLang="en-US" b="1" dirty="0"/>
              <a:t> 6 </a:t>
            </a:r>
            <a:r>
              <a:rPr lang="en-US" altLang="en-US" dirty="0"/>
              <a:t>For which things' sake the wrath of God cometh on the children of disobedience</a:t>
            </a:r>
            <a:r>
              <a:rPr lang="en-US" altLang="en-US" b="0" dirty="0"/>
              <a:t>: </a:t>
            </a:r>
            <a:r>
              <a:rPr lang="en-US" altLang="en-US" b="1" dirty="0"/>
              <a:t>7 </a:t>
            </a:r>
            <a:r>
              <a:rPr lang="en-US" altLang="en-US" dirty="0"/>
              <a:t>In the which ye also walked some time, </a:t>
            </a:r>
            <a:r>
              <a:rPr lang="en-US" altLang="en-US" b="1" dirty="0"/>
              <a:t>when ye lived in them.</a:t>
            </a:r>
          </a:p>
          <a:p>
            <a:pPr defTabSz="874441" eaLnBrk="1" hangingPunct="1">
              <a:spcBef>
                <a:spcPct val="0"/>
              </a:spcBef>
              <a:defRPr/>
            </a:pPr>
            <a:r>
              <a:rPr lang="en-US" b="1" dirty="0"/>
              <a:t>Matt 19:9</a:t>
            </a:r>
            <a:r>
              <a:rPr lang="en-US" b="0" dirty="0"/>
              <a:t> KJV </a:t>
            </a:r>
            <a:r>
              <a:rPr lang="en-US" dirty="0"/>
              <a:t>And I say unto you, Whosoever shall put away his wife, except it be for fornication, and shall marry another, </a:t>
            </a:r>
            <a:r>
              <a:rPr lang="en-US" dirty="0" err="1"/>
              <a:t>committeth</a:t>
            </a:r>
            <a:r>
              <a:rPr lang="en-US" dirty="0"/>
              <a:t> adultery: and whoso </a:t>
            </a:r>
            <a:r>
              <a:rPr lang="en-US" dirty="0" err="1"/>
              <a:t>marrieth</a:t>
            </a:r>
            <a:r>
              <a:rPr lang="en-US" dirty="0"/>
              <a:t> her which is put away doth commit adultery. </a:t>
            </a:r>
          </a:p>
          <a:p>
            <a:pPr defTabSz="874441" eaLnBrk="1" hangingPunct="1">
              <a:spcBef>
                <a:spcPct val="0"/>
              </a:spcBef>
              <a:defRPr/>
            </a:pPr>
            <a:r>
              <a:rPr lang="en-US" b="1" dirty="0"/>
              <a:t>Matt 5:32 </a:t>
            </a:r>
            <a:r>
              <a:rPr lang="en-US" dirty="0"/>
              <a:t>KJV But I say unto you, That whosoever shall put away his wife, saving for the cause of fornication, </a:t>
            </a:r>
            <a:r>
              <a:rPr lang="en-US" dirty="0" err="1"/>
              <a:t>causeth</a:t>
            </a:r>
            <a:r>
              <a:rPr lang="en-US" dirty="0"/>
              <a:t> her to commit adultery: and whosoever shall marry her that is divorced </a:t>
            </a:r>
            <a:r>
              <a:rPr lang="en-US" dirty="0" err="1"/>
              <a:t>committeth</a:t>
            </a:r>
            <a:r>
              <a:rPr lang="en-US" dirty="0"/>
              <a:t> adultery.</a:t>
            </a:r>
          </a:p>
          <a:p>
            <a:pPr defTabSz="874441" eaLnBrk="1" hangingPunct="1">
              <a:spcBef>
                <a:spcPct val="0"/>
              </a:spcBef>
              <a:defRPr/>
            </a:pPr>
            <a:r>
              <a:rPr lang="en-US" b="1" dirty="0"/>
              <a:t>Mark 10:11-12 </a:t>
            </a:r>
            <a:r>
              <a:rPr lang="en-US" dirty="0"/>
              <a:t>KJV </a:t>
            </a:r>
            <a:r>
              <a:rPr lang="en-US" b="1" dirty="0"/>
              <a:t>11</a:t>
            </a:r>
            <a:r>
              <a:rPr lang="en-US" dirty="0"/>
              <a:t> And he saith unto them, Whosoever shall put away his wife, and marry another, </a:t>
            </a:r>
            <a:r>
              <a:rPr lang="en-US" dirty="0" err="1"/>
              <a:t>committeth</a:t>
            </a:r>
            <a:r>
              <a:rPr lang="en-US" dirty="0"/>
              <a:t> adultery against her. </a:t>
            </a:r>
            <a:r>
              <a:rPr lang="en-US" b="1" dirty="0"/>
              <a:t>12</a:t>
            </a:r>
            <a:r>
              <a:rPr lang="en-US" dirty="0"/>
              <a:t> And if a woman shall put away her husband, and be married to another, she </a:t>
            </a:r>
            <a:r>
              <a:rPr lang="en-US" dirty="0" err="1"/>
              <a:t>committeth</a:t>
            </a:r>
            <a:r>
              <a:rPr lang="en-US" dirty="0"/>
              <a:t> adultery.</a:t>
            </a:r>
          </a:p>
          <a:p>
            <a:pPr eaLnBrk="1" hangingPunct="1">
              <a:spcBef>
                <a:spcPct val="0"/>
              </a:spcBef>
            </a:pPr>
            <a:endParaRPr lang="en-US" altLang="en-US" b="1" dirty="0"/>
          </a:p>
        </p:txBody>
      </p:sp>
      <p:sp>
        <p:nvSpPr>
          <p:cNvPr id="2" name="Date Placeholder 1">
            <a:extLst>
              <a:ext uri="{FF2B5EF4-FFF2-40B4-BE49-F238E27FC236}">
                <a16:creationId xmlns:a16="http://schemas.microsoft.com/office/drawing/2014/main" id="{351FBCC9-4542-425B-8A88-85AEC5074CA3}"/>
              </a:ext>
            </a:extLst>
          </p:cNvPr>
          <p:cNvSpPr>
            <a:spLocks noGrp="1"/>
          </p:cNvSpPr>
          <p:nvPr>
            <p:ph type="dt" idx="1"/>
          </p:nvPr>
        </p:nvSpPr>
        <p:spPr/>
        <p:txBody>
          <a:bodyPr/>
          <a:lstStyle/>
          <a:p>
            <a:pPr>
              <a:defRPr/>
            </a:pPr>
            <a:r>
              <a:rPr lang="en-US"/>
              <a:t>11/14/2021</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0D1799D6-CB05-4D5C-887B-9B6B7DDC88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0538AC8A-1183-4AAC-AC43-EE7CD81C9FF3}"/>
              </a:ext>
            </a:extLst>
          </p:cNvPr>
          <p:cNvSpPr>
            <a:spLocks noGrp="1"/>
          </p:cNvSpPr>
          <p:nvPr>
            <p:ph type="body" idx="1"/>
          </p:nvPr>
        </p:nvSpPr>
        <p:spPr bwMode="auto">
          <a:xfrm>
            <a:off x="1" y="4183996"/>
            <a:ext cx="6880257" cy="51124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Acts 2:37-41 </a:t>
            </a:r>
            <a:r>
              <a:rPr lang="en-US" altLang="en-US" b="0" dirty="0"/>
              <a:t>KJV </a:t>
            </a:r>
            <a:r>
              <a:rPr lang="en-US" altLang="en-US" b="1" dirty="0"/>
              <a:t>37</a:t>
            </a:r>
            <a:r>
              <a:rPr lang="en-US" altLang="en-US" b="0" dirty="0"/>
              <a:t> Now when they heard this, they were pricked in their heart, and said unto Peter and to the rest of the apostles, Men and brethren, what shall we do? </a:t>
            </a:r>
            <a:r>
              <a:rPr lang="en-US" altLang="en-US" b="1" dirty="0"/>
              <a:t>38</a:t>
            </a:r>
            <a:r>
              <a:rPr lang="en-US" altLang="en-US" b="0" dirty="0"/>
              <a:t> Then Peter said unto them, Repent, and be baptized every one of you in the name of Jesus Christ for the remission of sins, and ye shall receive the gift of the Holy Ghost.</a:t>
            </a:r>
            <a:r>
              <a:rPr lang="en-US" altLang="en-US" b="1" dirty="0"/>
              <a:t> 39</a:t>
            </a:r>
            <a:r>
              <a:rPr lang="en-US" altLang="en-US" b="0" dirty="0"/>
              <a:t> For the promise is unto you, and to your children, and to all that are afar off, even as many as the Lord our God shall call. </a:t>
            </a:r>
            <a:r>
              <a:rPr lang="en-US" altLang="en-US" b="1" dirty="0"/>
              <a:t>40</a:t>
            </a:r>
            <a:r>
              <a:rPr lang="en-US" altLang="en-US" b="0" dirty="0"/>
              <a:t> And with many other words did he testify and exhort, saying, Save yourselves from this untoward generation. </a:t>
            </a:r>
            <a:r>
              <a:rPr lang="en-US" altLang="en-US" b="1" dirty="0"/>
              <a:t>41</a:t>
            </a:r>
            <a:r>
              <a:rPr lang="en-US" altLang="en-US" b="0" dirty="0"/>
              <a:t> Then they that gladly received his word were baptized: and the same day there were added unto them about three thousand souls.</a:t>
            </a:r>
          </a:p>
          <a:p>
            <a:pPr eaLnBrk="1" hangingPunct="1">
              <a:spcBef>
                <a:spcPct val="0"/>
              </a:spcBef>
            </a:pPr>
            <a:r>
              <a:rPr lang="en-US" altLang="en-US" b="1" dirty="0"/>
              <a:t>Acts 22:16 </a:t>
            </a:r>
            <a:r>
              <a:rPr lang="en-US" altLang="en-US" b="0" dirty="0"/>
              <a:t>KJV  And now why </a:t>
            </a:r>
            <a:r>
              <a:rPr lang="en-US" altLang="en-US" b="0" dirty="0" err="1"/>
              <a:t>tarriest</a:t>
            </a:r>
            <a:r>
              <a:rPr lang="en-US" altLang="en-US" b="0" dirty="0"/>
              <a:t> thou? arise, and be baptized, and wash away thy sins, calling on the name of the Lord.</a:t>
            </a:r>
          </a:p>
          <a:p>
            <a:pPr eaLnBrk="1" hangingPunct="1">
              <a:spcBef>
                <a:spcPct val="0"/>
              </a:spcBef>
            </a:pPr>
            <a:r>
              <a:rPr lang="en-US" altLang="en-US" b="1" dirty="0"/>
              <a:t>Rom 6:1-4</a:t>
            </a:r>
            <a:r>
              <a:rPr lang="en-US" altLang="en-US" dirty="0"/>
              <a:t> KJV </a:t>
            </a:r>
            <a:r>
              <a:rPr lang="en-US" altLang="en-US" b="1" dirty="0"/>
              <a:t>1</a:t>
            </a:r>
            <a:r>
              <a:rPr lang="en-US" altLang="en-US" dirty="0"/>
              <a:t> What shall we say then? Shall we continue in sin, that grace may abound? </a:t>
            </a:r>
            <a:r>
              <a:rPr lang="en-US" altLang="en-US" b="1" dirty="0"/>
              <a:t>2</a:t>
            </a:r>
            <a:r>
              <a:rPr lang="en-US" altLang="en-US" dirty="0"/>
              <a:t> God forbid. How shall we, that are dead to sin, live any longer therein?</a:t>
            </a:r>
            <a:r>
              <a:rPr lang="en-US" altLang="en-US" b="1" dirty="0"/>
              <a:t> 3  </a:t>
            </a:r>
            <a:r>
              <a:rPr lang="en-US" altLang="en-US" dirty="0"/>
              <a:t>Know ye not, that so many of us as were baptized into Jesus Christ were baptized into his death?</a:t>
            </a:r>
            <a:r>
              <a:rPr lang="en-US" altLang="en-US" b="1" dirty="0"/>
              <a:t> 4 </a:t>
            </a:r>
            <a:r>
              <a:rPr lang="en-US" altLang="en-US" dirty="0"/>
              <a:t>Therefore we are buried with him by baptism into death: that like as Christ was raised up from the dead by the glory of the Father, even so we also should walk in newness of life.</a:t>
            </a:r>
          </a:p>
          <a:p>
            <a:pPr eaLnBrk="1" hangingPunct="1">
              <a:spcBef>
                <a:spcPct val="0"/>
              </a:spcBef>
            </a:pPr>
            <a:r>
              <a:rPr lang="en-US" altLang="en-US" b="1" dirty="0"/>
              <a:t>Eph 4:17, 20-24 </a:t>
            </a:r>
            <a:r>
              <a:rPr lang="en-US" altLang="en-US" dirty="0"/>
              <a:t>KJV </a:t>
            </a:r>
            <a:r>
              <a:rPr lang="en-US" altLang="en-US" b="1" dirty="0"/>
              <a:t>17</a:t>
            </a:r>
            <a:r>
              <a:rPr lang="en-US" altLang="en-US" dirty="0"/>
              <a:t> This I say therefore, and testify in the Lord, that ye henceforth walk not as other Gentiles walk, in the vanity of their mind</a:t>
            </a:r>
            <a:r>
              <a:rPr lang="en-US" altLang="en-US" b="1" dirty="0"/>
              <a:t>, 20 </a:t>
            </a:r>
            <a:r>
              <a:rPr lang="en-US" altLang="en-US" dirty="0"/>
              <a:t>But ye have not so learned Christ; </a:t>
            </a:r>
            <a:r>
              <a:rPr lang="en-US" altLang="en-US" b="1" dirty="0"/>
              <a:t>21</a:t>
            </a:r>
            <a:r>
              <a:rPr lang="en-US" altLang="en-US" dirty="0"/>
              <a:t> If so be that ye have heard him, and have been taught by him, as the truth is in Jesus: </a:t>
            </a:r>
            <a:r>
              <a:rPr lang="en-US" altLang="en-US" b="1" dirty="0"/>
              <a:t>22</a:t>
            </a:r>
            <a:r>
              <a:rPr lang="en-US" altLang="en-US" dirty="0"/>
              <a:t> That ye put off concerning the former conversation the old man, which is corrupt according to the deceitful lusts; </a:t>
            </a:r>
            <a:r>
              <a:rPr lang="en-US" altLang="en-US" b="1" dirty="0"/>
              <a:t>23</a:t>
            </a:r>
            <a:r>
              <a:rPr lang="en-US" altLang="en-US" dirty="0"/>
              <a:t> And be renewed in the spirit of your mind; </a:t>
            </a:r>
            <a:r>
              <a:rPr lang="en-US" altLang="en-US" b="1" dirty="0"/>
              <a:t>24</a:t>
            </a:r>
            <a:r>
              <a:rPr lang="en-US" altLang="en-US" dirty="0"/>
              <a:t> And that ye put on the new man, which after God is created in righteousness and true holiness.</a:t>
            </a:r>
          </a:p>
        </p:txBody>
      </p:sp>
      <p:sp>
        <p:nvSpPr>
          <p:cNvPr id="2" name="Date Placeholder 1">
            <a:extLst>
              <a:ext uri="{FF2B5EF4-FFF2-40B4-BE49-F238E27FC236}">
                <a16:creationId xmlns:a16="http://schemas.microsoft.com/office/drawing/2014/main" id="{AC2B084E-DE44-4940-9E5E-B31A96EE72C3}"/>
              </a:ext>
            </a:extLst>
          </p:cNvPr>
          <p:cNvSpPr>
            <a:spLocks noGrp="1"/>
          </p:cNvSpPr>
          <p:nvPr>
            <p:ph type="dt" idx="1"/>
          </p:nvPr>
        </p:nvSpPr>
        <p:spPr/>
        <p:txBody>
          <a:bodyPr/>
          <a:lstStyle/>
          <a:p>
            <a:pPr>
              <a:defRPr/>
            </a:pPr>
            <a:r>
              <a:rPr lang="en-US"/>
              <a:t>11/14/2021</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42FA2B30-4998-4BFD-9527-9BF8D7DFB3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217C02C6-5952-4DEC-8502-9F49DAB5FA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 name="Date Placeholder 1">
            <a:extLst>
              <a:ext uri="{FF2B5EF4-FFF2-40B4-BE49-F238E27FC236}">
                <a16:creationId xmlns:a16="http://schemas.microsoft.com/office/drawing/2014/main" id="{84347060-268D-4FE3-A56E-2B590B6337EF}"/>
              </a:ext>
            </a:extLst>
          </p:cNvPr>
          <p:cNvSpPr>
            <a:spLocks noGrp="1"/>
          </p:cNvSpPr>
          <p:nvPr>
            <p:ph type="dt" idx="1"/>
          </p:nvPr>
        </p:nvSpPr>
        <p:spPr/>
        <p:txBody>
          <a:bodyPr/>
          <a:lstStyle/>
          <a:p>
            <a:pPr>
              <a:defRPr/>
            </a:pPr>
            <a:r>
              <a:rPr lang="en-US"/>
              <a:t>11/14/2021</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183996"/>
            <a:ext cx="6880257" cy="4414859"/>
          </a:xfrm>
        </p:spPr>
        <p:txBody>
          <a:bodyPr/>
          <a:lstStyle/>
          <a:p>
            <a:r>
              <a:rPr lang="en-US" b="1" dirty="0"/>
              <a:t>Acts 2:38</a:t>
            </a:r>
            <a:r>
              <a:rPr lang="en-US" dirty="0"/>
              <a:t> KJV Then Peter said unto them, Repent, and be baptized every one of you in the name of Jesus Christ for the remission of sins, and ye shall receive the gift of the Holy Ghost.</a:t>
            </a:r>
          </a:p>
          <a:p>
            <a:r>
              <a:rPr lang="en-US" b="1" dirty="0"/>
              <a:t>Acts 17:30 </a:t>
            </a:r>
            <a:r>
              <a:rPr lang="en-US" dirty="0"/>
              <a:t>KJV  And the times of this ignorance God winked at; but now </a:t>
            </a:r>
            <a:r>
              <a:rPr lang="en-US" dirty="0" err="1"/>
              <a:t>commandeth</a:t>
            </a:r>
            <a:r>
              <a:rPr lang="en-US" dirty="0"/>
              <a:t> all men every where to repent:</a:t>
            </a:r>
          </a:p>
          <a:p>
            <a:r>
              <a:rPr lang="en-US" b="1" dirty="0"/>
              <a:t>Matt 27:3</a:t>
            </a:r>
            <a:r>
              <a:rPr lang="en-US" dirty="0"/>
              <a:t> KJV Then Judas, which had betrayed him, when he saw that he was condemned, </a:t>
            </a:r>
            <a:r>
              <a:rPr lang="en-US" b="1" dirty="0"/>
              <a:t>repented</a:t>
            </a:r>
            <a:r>
              <a:rPr lang="en-US" dirty="0"/>
              <a:t> himself, and brought again the thirty pieces of silver to the chief priests and elders,</a:t>
            </a:r>
          </a:p>
          <a:p>
            <a:r>
              <a:rPr lang="en-US" b="1" dirty="0"/>
              <a:t>Strong #3388 </a:t>
            </a:r>
            <a:r>
              <a:rPr lang="en-US" dirty="0"/>
              <a:t>- </a:t>
            </a:r>
            <a:r>
              <a:rPr lang="en-US" dirty="0" err="1"/>
              <a:t>metamellomai</a:t>
            </a:r>
            <a:r>
              <a:rPr lang="en-US" dirty="0"/>
              <a:t>,  met-am-</a:t>
            </a:r>
            <a:r>
              <a:rPr lang="en-US" dirty="0" err="1"/>
              <a:t>el</a:t>
            </a:r>
            <a:r>
              <a:rPr lang="en-US" dirty="0"/>
              <a:t>'-</a:t>
            </a:r>
            <a:r>
              <a:rPr lang="en-US" dirty="0" err="1"/>
              <a:t>lom-ahee</a:t>
            </a:r>
            <a:r>
              <a:rPr lang="en-US" dirty="0"/>
              <a:t> from 3326 and the middle voice of 3199; to care afterwards, i.e. regret:--repent (self). </a:t>
            </a:r>
          </a:p>
          <a:p>
            <a:r>
              <a:rPr lang="en-US" b="1" dirty="0"/>
              <a:t>2 Cor 7:8 </a:t>
            </a:r>
            <a:r>
              <a:rPr lang="en-US" dirty="0"/>
              <a:t>KJV For though I made you sorry with a letter, I do not </a:t>
            </a:r>
            <a:r>
              <a:rPr lang="en-US" b="1" dirty="0"/>
              <a:t>repent</a:t>
            </a:r>
            <a:r>
              <a:rPr lang="en-US" dirty="0"/>
              <a:t>, though I did </a:t>
            </a:r>
            <a:r>
              <a:rPr lang="en-US" b="1" dirty="0"/>
              <a:t>repent</a:t>
            </a:r>
            <a:r>
              <a:rPr lang="en-US" dirty="0"/>
              <a:t>: for I perceive that the same epistle hath made you sorry, though it were but for a season.</a:t>
            </a:r>
          </a:p>
        </p:txBody>
      </p:sp>
      <p:sp>
        <p:nvSpPr>
          <p:cNvPr id="4" name="Date Placeholder 3"/>
          <p:cNvSpPr>
            <a:spLocks noGrp="1"/>
          </p:cNvSpPr>
          <p:nvPr>
            <p:ph type="dt" idx="1"/>
          </p:nvPr>
        </p:nvSpPr>
        <p:spPr/>
        <p:txBody>
          <a:bodyPr/>
          <a:lstStyle/>
          <a:p>
            <a:pPr>
              <a:defRPr/>
            </a:pPr>
            <a:r>
              <a:rPr lang="en-US"/>
              <a:t>11/14/2021</a:t>
            </a:r>
            <a:endParaRPr lang="en-US" dirty="0"/>
          </a:p>
        </p:txBody>
      </p:sp>
    </p:spTree>
    <p:extLst>
      <p:ext uri="{BB962C8B-B14F-4D97-AF65-F5344CB8AC3E}">
        <p14:creationId xmlns:p14="http://schemas.microsoft.com/office/powerpoint/2010/main" val="2718156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Date Placeholder 3"/>
          <p:cNvSpPr>
            <a:spLocks noGrp="1"/>
          </p:cNvSpPr>
          <p:nvPr>
            <p:ph type="dt" idx="1"/>
          </p:nvPr>
        </p:nvSpPr>
        <p:spPr/>
        <p:txBody>
          <a:bodyPr/>
          <a:lstStyle/>
          <a:p>
            <a:pPr>
              <a:defRPr/>
            </a:pPr>
            <a:r>
              <a:rPr lang="en-US"/>
              <a:t>11/14/2021</a:t>
            </a:r>
            <a:endParaRPr lang="en-US" dirty="0"/>
          </a:p>
        </p:txBody>
      </p:sp>
      <p:sp>
        <p:nvSpPr>
          <p:cNvPr id="6" name="Notes Placeholder 5">
            <a:extLst>
              <a:ext uri="{FF2B5EF4-FFF2-40B4-BE49-F238E27FC236}">
                <a16:creationId xmlns:a16="http://schemas.microsoft.com/office/drawing/2014/main" id="{8F57D3C8-F15A-4492-B66D-01D0E5E2B0E4}"/>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3834565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0737D8-211E-41A0-837A-78B4BD688A1C}"/>
              </a:ext>
            </a:extLst>
          </p:cNvPr>
          <p:cNvSpPr/>
          <p:nvPr/>
        </p:nvSpPr>
        <p:spPr>
          <a:xfrm>
            <a:off x="9347200" y="152400"/>
            <a:ext cx="26416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a:extLst>
              <a:ext uri="{FF2B5EF4-FFF2-40B4-BE49-F238E27FC236}">
                <a16:creationId xmlns:a16="http://schemas.microsoft.com/office/drawing/2014/main" id="{20B9C79B-5F2A-4CA3-91C5-D161D1FDAA36}"/>
              </a:ext>
            </a:extLst>
          </p:cNvPr>
          <p:cNvSpPr/>
          <p:nvPr/>
        </p:nvSpPr>
        <p:spPr>
          <a:xfrm>
            <a:off x="203200" y="153988"/>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Subtitle 2"/>
          <p:cNvSpPr>
            <a:spLocks noGrp="1"/>
          </p:cNvSpPr>
          <p:nvPr>
            <p:ph type="subTitle" idx="1"/>
          </p:nvPr>
        </p:nvSpPr>
        <p:spPr>
          <a:xfrm>
            <a:off x="9347200" y="2052960"/>
            <a:ext cx="2641600" cy="1828800"/>
          </a:xfrm>
        </p:spPr>
        <p:txBody>
          <a:bodyPr anchor="ct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en-US"/>
              <a:t>Click to edit Master title style</a:t>
            </a:r>
            <a:endParaRPr lang="en-US" dirty="0"/>
          </a:p>
        </p:txBody>
      </p:sp>
      <p:sp>
        <p:nvSpPr>
          <p:cNvPr id="6" name="Date Placeholder 9">
            <a:extLst>
              <a:ext uri="{FF2B5EF4-FFF2-40B4-BE49-F238E27FC236}">
                <a16:creationId xmlns:a16="http://schemas.microsoft.com/office/drawing/2014/main" id="{6B7B9613-D2F2-4FFA-AD76-511123AED947}"/>
              </a:ext>
            </a:extLst>
          </p:cNvPr>
          <p:cNvSpPr>
            <a:spLocks noGrp="1"/>
          </p:cNvSpPr>
          <p:nvPr>
            <p:ph type="dt" sz="half" idx="10"/>
          </p:nvPr>
        </p:nvSpPr>
        <p:spPr/>
        <p:txBody>
          <a:bodyPr/>
          <a:lstStyle>
            <a:lvl1pPr>
              <a:defRPr>
                <a:solidFill>
                  <a:schemeClr val="bg2"/>
                </a:solidFill>
              </a:defRPr>
            </a:lvl1pPr>
          </a:lstStyle>
          <a:p>
            <a:pPr>
              <a:defRPr/>
            </a:pPr>
            <a:fld id="{B0C4543B-CF68-4BC7-BC0B-662A61DC9FC4}" type="datetime1">
              <a:rPr lang="en-US"/>
              <a:pPr>
                <a:defRPr/>
              </a:pPr>
              <a:t>11/14/2021</a:t>
            </a:fld>
            <a:endParaRPr lang="en-US" dirty="0"/>
          </a:p>
        </p:txBody>
      </p:sp>
      <p:sp>
        <p:nvSpPr>
          <p:cNvPr id="7" name="Slide Number Placeholder 10">
            <a:extLst>
              <a:ext uri="{FF2B5EF4-FFF2-40B4-BE49-F238E27FC236}">
                <a16:creationId xmlns:a16="http://schemas.microsoft.com/office/drawing/2014/main" id="{5834B910-C1B5-4E2F-A265-5896570975D9}"/>
              </a:ext>
            </a:extLst>
          </p:cNvPr>
          <p:cNvSpPr>
            <a:spLocks noGrp="1"/>
          </p:cNvSpPr>
          <p:nvPr>
            <p:ph type="sldNum" sz="quarter" idx="11"/>
          </p:nvPr>
        </p:nvSpPr>
        <p:spPr/>
        <p:txBody>
          <a:bodyPr/>
          <a:lstStyle>
            <a:lvl1pPr>
              <a:defRPr>
                <a:solidFill>
                  <a:srgbClr val="FFFFFF"/>
                </a:solidFill>
              </a:defRPr>
            </a:lvl1pPr>
          </a:lstStyle>
          <a:p>
            <a:pPr>
              <a:defRPr/>
            </a:pPr>
            <a:fld id="{83B73969-BBC8-4AE0-A7A1-C9DA03630C9D}" type="slidenum">
              <a:rPr lang="en-US" altLang="en-US"/>
              <a:pPr>
                <a:defRPr/>
              </a:pPr>
              <a:t>‹#›</a:t>
            </a:fld>
            <a:endParaRPr lang="en-US" altLang="en-US" dirty="0"/>
          </a:p>
        </p:txBody>
      </p:sp>
      <p:sp>
        <p:nvSpPr>
          <p:cNvPr id="8" name="Footer Placeholder 11">
            <a:extLst>
              <a:ext uri="{FF2B5EF4-FFF2-40B4-BE49-F238E27FC236}">
                <a16:creationId xmlns:a16="http://schemas.microsoft.com/office/drawing/2014/main" id="{A29162E9-6032-44E7-9842-17D3F26C726C}"/>
              </a:ext>
            </a:extLst>
          </p:cNvPr>
          <p:cNvSpPr>
            <a:spLocks noGrp="1"/>
          </p:cNvSpPr>
          <p:nvPr>
            <p:ph type="ftr" sz="quarter" idx="12"/>
          </p:nvPr>
        </p:nvSpPr>
        <p:spPr/>
        <p:txBody>
          <a:bodyPr/>
          <a:lstStyle>
            <a:lvl1pPr>
              <a:defRPr>
                <a:solidFill>
                  <a:schemeClr val="bg2"/>
                </a:solidFill>
              </a:defRPr>
            </a:lvl1pPr>
          </a:lstStyle>
          <a:p>
            <a:pPr>
              <a:defRPr/>
            </a:pPr>
            <a:endParaRPr lang="en-US"/>
          </a:p>
        </p:txBody>
      </p:sp>
    </p:spTree>
    <p:extLst>
      <p:ext uri="{BB962C8B-B14F-4D97-AF65-F5344CB8AC3E}">
        <p14:creationId xmlns:p14="http://schemas.microsoft.com/office/powerpoint/2010/main" val="13208826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C38C13-684B-44DE-9E73-A80B417D75B4}"/>
              </a:ext>
            </a:extLst>
          </p:cNvPr>
          <p:cNvSpPr>
            <a:spLocks noGrp="1"/>
          </p:cNvSpPr>
          <p:nvPr>
            <p:ph type="dt" sz="half" idx="10"/>
          </p:nvPr>
        </p:nvSpPr>
        <p:spPr/>
        <p:txBody>
          <a:bodyPr/>
          <a:lstStyle>
            <a:lvl1pPr>
              <a:defRPr>
                <a:solidFill>
                  <a:schemeClr val="tx2"/>
                </a:solidFill>
              </a:defRPr>
            </a:lvl1pPr>
          </a:lstStyle>
          <a:p>
            <a:pPr>
              <a:defRPr/>
            </a:pPr>
            <a:fld id="{C096A54C-FB66-4AD8-A4D1-33CA0C3906EC}" type="datetime1">
              <a:rPr lang="en-US"/>
              <a:pPr>
                <a:defRPr/>
              </a:pPr>
              <a:t>11/14/2021</a:t>
            </a:fld>
            <a:endParaRPr lang="en-US" dirty="0"/>
          </a:p>
        </p:txBody>
      </p:sp>
      <p:sp>
        <p:nvSpPr>
          <p:cNvPr id="5" name="Footer Placeholder 4">
            <a:extLst>
              <a:ext uri="{FF2B5EF4-FFF2-40B4-BE49-F238E27FC236}">
                <a16:creationId xmlns:a16="http://schemas.microsoft.com/office/drawing/2014/main" id="{047F4FB4-7CB5-4307-B56A-83BFFF064964}"/>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6" name="Slide Number Placeholder 5">
            <a:extLst>
              <a:ext uri="{FF2B5EF4-FFF2-40B4-BE49-F238E27FC236}">
                <a16:creationId xmlns:a16="http://schemas.microsoft.com/office/drawing/2014/main" id="{E36B66C6-B7CE-4D29-942D-65FADEFBE3F6}"/>
              </a:ext>
            </a:extLst>
          </p:cNvPr>
          <p:cNvSpPr>
            <a:spLocks noGrp="1"/>
          </p:cNvSpPr>
          <p:nvPr>
            <p:ph type="sldNum" sz="quarter" idx="12"/>
          </p:nvPr>
        </p:nvSpPr>
        <p:spPr/>
        <p:txBody>
          <a:bodyPr/>
          <a:lstStyle>
            <a:lvl1pPr>
              <a:defRPr>
                <a:solidFill>
                  <a:schemeClr val="tx2"/>
                </a:solidFill>
              </a:defRPr>
            </a:lvl1pPr>
          </a:lstStyle>
          <a:p>
            <a:pPr>
              <a:defRPr/>
            </a:pPr>
            <a:fld id="{836674DD-94FD-41E8-8452-6BD3F14040D6}" type="slidenum">
              <a:rPr lang="en-US" altLang="en-US"/>
              <a:pPr>
                <a:defRPr/>
              </a:pPr>
              <a:t>‹#›</a:t>
            </a:fld>
            <a:endParaRPr lang="en-US" altLang="en-US" dirty="0"/>
          </a:p>
        </p:txBody>
      </p:sp>
    </p:spTree>
    <p:extLst>
      <p:ext uri="{BB962C8B-B14F-4D97-AF65-F5344CB8AC3E}">
        <p14:creationId xmlns:p14="http://schemas.microsoft.com/office/powerpoint/2010/main" val="16262385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F3F5E0A-08DF-4175-BAAD-F4C97A9A564F}"/>
              </a:ext>
            </a:extLst>
          </p:cNvPr>
          <p:cNvSpPr/>
          <p:nvPr/>
        </p:nvSpPr>
        <p:spPr>
          <a:xfrm>
            <a:off x="203200" y="147638"/>
            <a:ext cx="8940800"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a:extLst>
              <a:ext uri="{FF2B5EF4-FFF2-40B4-BE49-F238E27FC236}">
                <a16:creationId xmlns:a16="http://schemas.microsoft.com/office/drawing/2014/main" id="{BF370B46-B331-4410-A627-8F9690A4A8DB}"/>
              </a:ext>
            </a:extLst>
          </p:cNvPr>
          <p:cNvSpPr/>
          <p:nvPr/>
        </p:nvSpPr>
        <p:spPr>
          <a:xfrm>
            <a:off x="9347200" y="147638"/>
            <a:ext cx="2608263"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Vertical Title 1"/>
          <p:cNvSpPr>
            <a:spLocks noGrp="1"/>
          </p:cNvSpPr>
          <p:nvPr>
            <p:ph type="title" orient="vert"/>
          </p:nvPr>
        </p:nvSpPr>
        <p:spPr>
          <a:xfrm>
            <a:off x="9550400" y="274639"/>
            <a:ext cx="2235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1A233238-F485-4645-AF2C-B20819CCA9A4}"/>
              </a:ext>
            </a:extLst>
          </p:cNvPr>
          <p:cNvSpPr>
            <a:spLocks noGrp="1"/>
          </p:cNvSpPr>
          <p:nvPr>
            <p:ph type="dt" sz="half" idx="10"/>
          </p:nvPr>
        </p:nvSpPr>
        <p:spPr/>
        <p:txBody>
          <a:bodyPr/>
          <a:lstStyle>
            <a:lvl1pPr>
              <a:defRPr>
                <a:solidFill>
                  <a:schemeClr val="tx2"/>
                </a:solidFill>
              </a:defRPr>
            </a:lvl1pPr>
          </a:lstStyle>
          <a:p>
            <a:pPr>
              <a:defRPr/>
            </a:pPr>
            <a:fld id="{D0D0090D-3004-4108-AF66-DFBA1CEABE81}" type="datetime1">
              <a:rPr lang="en-US"/>
              <a:pPr>
                <a:defRPr/>
              </a:pPr>
              <a:t>11/14/2021</a:t>
            </a:fld>
            <a:endParaRPr lang="en-US" dirty="0"/>
          </a:p>
        </p:txBody>
      </p:sp>
      <p:sp>
        <p:nvSpPr>
          <p:cNvPr id="7" name="Footer Placeholder 4">
            <a:extLst>
              <a:ext uri="{FF2B5EF4-FFF2-40B4-BE49-F238E27FC236}">
                <a16:creationId xmlns:a16="http://schemas.microsoft.com/office/drawing/2014/main" id="{0E6C37F8-FE63-41A5-B453-8650E6713BB4}"/>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8" name="Slide Number Placeholder 5">
            <a:extLst>
              <a:ext uri="{FF2B5EF4-FFF2-40B4-BE49-F238E27FC236}">
                <a16:creationId xmlns:a16="http://schemas.microsoft.com/office/drawing/2014/main" id="{C9F8F7D7-A8A4-461B-862A-2FB6ACF7B24E}"/>
              </a:ext>
            </a:extLst>
          </p:cNvPr>
          <p:cNvSpPr>
            <a:spLocks noGrp="1"/>
          </p:cNvSpPr>
          <p:nvPr>
            <p:ph type="sldNum" sz="quarter" idx="12"/>
          </p:nvPr>
        </p:nvSpPr>
        <p:spPr/>
        <p:txBody>
          <a:bodyPr/>
          <a:lstStyle>
            <a:lvl1pPr>
              <a:defRPr>
                <a:solidFill>
                  <a:schemeClr val="bg2"/>
                </a:solidFill>
              </a:defRPr>
            </a:lvl1pPr>
          </a:lstStyle>
          <a:p>
            <a:pPr>
              <a:defRPr/>
            </a:pPr>
            <a:fld id="{59256A21-4B0A-4D4A-A9F7-70597494DEBC}" type="slidenum">
              <a:rPr lang="en-US" altLang="en-US"/>
              <a:pPr>
                <a:defRPr/>
              </a:pPr>
              <a:t>‹#›</a:t>
            </a:fld>
            <a:endParaRPr lang="en-US" altLang="en-US" dirty="0"/>
          </a:p>
        </p:txBody>
      </p:sp>
    </p:spTree>
    <p:extLst>
      <p:ext uri="{BB962C8B-B14F-4D97-AF65-F5344CB8AC3E}">
        <p14:creationId xmlns:p14="http://schemas.microsoft.com/office/powerpoint/2010/main" val="1304060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ouse Mischief 2 - 3 Choices Left">
    <p:spTree>
      <p:nvGrpSpPr>
        <p:cNvPr id="1" name=""/>
        <p:cNvGrpSpPr/>
        <p:nvPr/>
      </p:nvGrpSpPr>
      <p:grpSpPr>
        <a:xfrm>
          <a:off x="0" y="0"/>
          <a:ext cx="0" cy="0"/>
          <a:chOff x="0" y="0"/>
          <a:chExt cx="0" cy="0"/>
        </a:xfrm>
      </p:grpSpPr>
      <p:pic>
        <p:nvPicPr>
          <p:cNvPr id="10" name="Picture 9" descr="Answer1.png">
            <a:extLst>
              <a:ext uri="{FF2B5EF4-FFF2-40B4-BE49-F238E27FC236}">
                <a16:creationId xmlns:a16="http://schemas.microsoft.com/office/drawing/2014/main" id="{467CE09C-2A89-4C1C-94F2-E6993B930D0A}"/>
              </a:ext>
            </a:extLst>
          </p:cNvPr>
          <p:cNvPicPr>
            <a:picLocks/>
          </p:cNvPicPr>
          <p:nvPr userDrawn="1">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207963" y="1852613"/>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Answer2.png">
            <a:extLst>
              <a:ext uri="{FF2B5EF4-FFF2-40B4-BE49-F238E27FC236}">
                <a16:creationId xmlns:a16="http://schemas.microsoft.com/office/drawing/2014/main" id="{8922FA1B-1954-44A7-BE84-C407A37F036A}"/>
              </a:ext>
            </a:extLst>
          </p:cNvPr>
          <p:cNvPicPr>
            <a:picLocks/>
          </p:cNvPicPr>
          <p:nvPr userDrawn="1">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207963" y="3184525"/>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nswer3.png">
            <a:extLst>
              <a:ext uri="{FF2B5EF4-FFF2-40B4-BE49-F238E27FC236}">
                <a16:creationId xmlns:a16="http://schemas.microsoft.com/office/drawing/2014/main" id="{9EB608EA-8E4F-43C6-B64F-4D8A96976B73}"/>
              </a:ext>
            </a:extLst>
          </p:cNvPr>
          <p:cNvPicPr>
            <a:picLocks/>
          </p:cNvPicPr>
          <p:nvPr userDrawn="1">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207963" y="4518025"/>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idx="10"/>
          </p:nvPr>
        </p:nvSpPr>
        <p:spPr>
          <a:xfrm>
            <a:off x="207264" y="116586"/>
            <a:ext cx="11277600" cy="759180"/>
          </a:xfrm>
        </p:spPr>
        <p:txBody>
          <a:bodyPr anchor="t" anchorCtr="0"/>
          <a:lstStyle>
            <a:lvl1pPr algn="ctr" defTabSz="914400" rtl="0" eaLnBrk="1" latinLnBrk="0" hangingPunct="1">
              <a:spcBef>
                <a:spcPct val="0"/>
              </a:spcBef>
              <a:buNone/>
              <a:defRPr/>
            </a:lvl1pPr>
          </a:lstStyle>
          <a:p>
            <a:r>
              <a:rPr lang="en-US"/>
              <a:t>Click to edit Master title style</a:t>
            </a:r>
          </a:p>
        </p:txBody>
      </p:sp>
      <p:sp>
        <p:nvSpPr>
          <p:cNvPr id="7" name="Content Placeholder 6"/>
          <p:cNvSpPr>
            <a:spLocks noGrp="1"/>
          </p:cNvSpPr>
          <p:nvPr>
            <p:ph idx="11"/>
          </p:nvPr>
        </p:nvSpPr>
        <p:spPr>
          <a:xfrm>
            <a:off x="1828800" y="1673352"/>
            <a:ext cx="9851136" cy="1215923"/>
          </a:xfrm>
        </p:spPr>
        <p:txBody>
          <a:bodyPr lIns="90876" tIns="34653" rIns="90876" bIns="34653" anchor="ctr">
            <a:noAutofit/>
          </a:bodyPr>
          <a:lstStyle>
            <a:lvl1pPr algn="l" defTabSz="914400" rtl="0" eaLnBrk="1" latinLnBrk="0" hangingPunct="1">
              <a:spcBef>
                <a:spcPct val="20000"/>
              </a:spcBef>
              <a:buFont typeface="Arial" pitchFamily="34" charset="0"/>
              <a:buNone/>
              <a:defRPr sz="3200"/>
            </a:lvl1pPr>
            <a:lvl2pPr algn="l" defTabSz="914400" rtl="0" eaLnBrk="1" latinLnBrk="0" hangingPunct="1">
              <a:spcBef>
                <a:spcPct val="20000"/>
              </a:spcBef>
              <a:buFont typeface="Arial" pitchFamily="34" charset="0"/>
              <a:buNone/>
              <a:defRPr sz="3200"/>
            </a:lvl2pPr>
            <a:lvl3pPr algn="l" defTabSz="914400" rtl="0" eaLnBrk="1" latinLnBrk="0" hangingPunct="1">
              <a:spcBef>
                <a:spcPct val="20000"/>
              </a:spcBef>
              <a:buFont typeface="Arial" pitchFamily="34" charset="0"/>
              <a:buNone/>
              <a:defRPr sz="3200"/>
            </a:lvl3pPr>
            <a:lvl4pPr algn="l" defTabSz="914400" rtl="0" eaLnBrk="1" latinLnBrk="0" hangingPunct="1">
              <a:spcBef>
                <a:spcPct val="20000"/>
              </a:spcBef>
              <a:buFont typeface="Arial" pitchFamily="34" charset="0"/>
              <a:buNone/>
              <a:defRPr sz="3200"/>
            </a:lvl4pPr>
            <a:lvl5pPr algn="l" defTabSz="914400" rtl="0" eaLnBrk="1" latinLnBrk="0" hangingPunct="1">
              <a:spcBef>
                <a:spcPct val="20000"/>
              </a:spcBef>
              <a:buFont typeface="Arial" pitchFamily="34" charset="0"/>
              <a:buNone/>
              <a:defRPr sz="3200"/>
            </a:lvl5pPr>
          </a:lstStyle>
          <a:p>
            <a:pPr lvl="0"/>
            <a:r>
              <a:rPr lang="en-US"/>
              <a:t>Click to edit Master text styles</a:t>
            </a:r>
          </a:p>
          <a:p>
            <a:pPr lvl="1"/>
            <a:endParaRPr lang="en-US"/>
          </a:p>
        </p:txBody>
      </p:sp>
      <p:sp>
        <p:nvSpPr>
          <p:cNvPr id="8" name="Content Placeholder 7"/>
          <p:cNvSpPr>
            <a:spLocks noGrp="1"/>
          </p:cNvSpPr>
          <p:nvPr>
            <p:ph sz="quarter" idx="12"/>
          </p:nvPr>
        </p:nvSpPr>
        <p:spPr>
          <a:xfrm>
            <a:off x="1828800" y="3005862"/>
            <a:ext cx="9851136" cy="1215923"/>
          </a:xfrm>
          <a:prstGeom prst="rect">
            <a:avLst/>
          </a:prstGeom>
        </p:spPr>
        <p:txBody>
          <a:bodyPr lIns="90876" tIns="34653" rIns="90876" bIns="34653" anchor="ctr"/>
          <a:lstStyle>
            <a:lvl1pPr algn="l" defTabSz="914400" rtl="0" eaLnBrk="1" latinLnBrk="0" hangingPunct="1">
              <a:spcBef>
                <a:spcPct val="20000"/>
              </a:spcBef>
              <a:buFont typeface="Arial" pitchFamily="34" charset="0"/>
              <a:buNone/>
              <a:defRPr sz="3200"/>
            </a:lvl1pPr>
            <a:lvl2pPr algn="l" defTabSz="914400" rtl="0" eaLnBrk="1" latinLnBrk="0" hangingPunct="1">
              <a:spcBef>
                <a:spcPct val="20000"/>
              </a:spcBef>
              <a:buFont typeface="Arial" pitchFamily="34" charset="0"/>
              <a:buNone/>
              <a:defRPr sz="3200"/>
            </a:lvl2pPr>
            <a:lvl3pPr algn="l" defTabSz="914400" rtl="0" eaLnBrk="1" latinLnBrk="0" hangingPunct="1">
              <a:spcBef>
                <a:spcPct val="20000"/>
              </a:spcBef>
              <a:buFont typeface="Arial" pitchFamily="34" charset="0"/>
              <a:buNone/>
              <a:defRPr sz="3200"/>
            </a:lvl3pPr>
            <a:lvl4pPr algn="l" defTabSz="914400" rtl="0" eaLnBrk="1" latinLnBrk="0" hangingPunct="1">
              <a:spcBef>
                <a:spcPct val="20000"/>
              </a:spcBef>
              <a:buFont typeface="Arial" pitchFamily="34" charset="0"/>
              <a:buNone/>
              <a:defRPr sz="3200"/>
            </a:lvl4pPr>
            <a:lvl5pPr algn="l" defTabSz="914400" rtl="0" eaLnBrk="1" latinLnBrk="0" hangingPunct="1">
              <a:spcBef>
                <a:spcPct val="20000"/>
              </a:spcBef>
              <a:buFont typeface="Arial" pitchFamily="34" charset="0"/>
              <a:buNone/>
              <a:defRPr sz="3200"/>
            </a:lvl5pPr>
          </a:lstStyle>
          <a:p>
            <a:pPr lvl="0"/>
            <a:r>
              <a:rPr lang="en-US"/>
              <a:t>Click to edit Master text styles</a:t>
            </a:r>
          </a:p>
          <a:p>
            <a:pPr lvl="1"/>
            <a:endParaRPr lang="en-US"/>
          </a:p>
        </p:txBody>
      </p:sp>
      <p:sp>
        <p:nvSpPr>
          <p:cNvPr id="9" name="Content Placeholder 8"/>
          <p:cNvSpPr>
            <a:spLocks noGrp="1"/>
          </p:cNvSpPr>
          <p:nvPr>
            <p:ph sz="quarter" idx="13"/>
          </p:nvPr>
        </p:nvSpPr>
        <p:spPr>
          <a:xfrm>
            <a:off x="1828800" y="4338371"/>
            <a:ext cx="9851136" cy="1215923"/>
          </a:xfrm>
          <a:prstGeom prst="rect">
            <a:avLst/>
          </a:prstGeom>
        </p:spPr>
        <p:txBody>
          <a:bodyPr lIns="90876" tIns="34653" rIns="90876" bIns="34653" anchor="ctr"/>
          <a:lstStyle>
            <a:lvl1pPr algn="l" defTabSz="914400" rtl="0" eaLnBrk="1" latinLnBrk="0" hangingPunct="1">
              <a:spcBef>
                <a:spcPct val="20000"/>
              </a:spcBef>
              <a:buFont typeface="Arial" pitchFamily="34" charset="0"/>
              <a:buNone/>
              <a:defRPr sz="3200"/>
            </a:lvl1pPr>
            <a:lvl2pPr algn="l" defTabSz="914400" rtl="0" eaLnBrk="1" latinLnBrk="0" hangingPunct="1">
              <a:spcBef>
                <a:spcPct val="20000"/>
              </a:spcBef>
              <a:buFont typeface="Arial" pitchFamily="34" charset="0"/>
              <a:buNone/>
              <a:defRPr sz="3200"/>
            </a:lvl2pPr>
            <a:lvl3pPr algn="l" defTabSz="914400" rtl="0" eaLnBrk="1" latinLnBrk="0" hangingPunct="1">
              <a:spcBef>
                <a:spcPct val="20000"/>
              </a:spcBef>
              <a:buFont typeface="Arial" pitchFamily="34" charset="0"/>
              <a:buNone/>
              <a:defRPr sz="3200"/>
            </a:lvl3pPr>
            <a:lvl4pPr algn="l" defTabSz="914400" rtl="0" eaLnBrk="1" latinLnBrk="0" hangingPunct="1">
              <a:spcBef>
                <a:spcPct val="20000"/>
              </a:spcBef>
              <a:buFont typeface="Arial" pitchFamily="34" charset="0"/>
              <a:buNone/>
              <a:defRPr sz="3200"/>
            </a:lvl4pPr>
            <a:lvl5pPr algn="l" defTabSz="914400" rtl="0" eaLnBrk="1" latinLnBrk="0" hangingPunct="1">
              <a:spcBef>
                <a:spcPct val="20000"/>
              </a:spcBef>
              <a:buFont typeface="Arial" pitchFamily="34" charset="0"/>
              <a:buNone/>
              <a:defRPr sz="3200"/>
            </a:lvl5pPr>
          </a:lstStyle>
          <a:p>
            <a:pPr lvl="0"/>
            <a:r>
              <a:rPr lang="en-US"/>
              <a:t>Click to edit Master text styles</a:t>
            </a:r>
          </a:p>
          <a:p>
            <a:pPr lvl="1"/>
            <a:endParaRPr lang="en-US"/>
          </a:p>
        </p:txBody>
      </p:sp>
    </p:spTree>
    <p:extLst>
      <p:ext uri="{BB962C8B-B14F-4D97-AF65-F5344CB8AC3E}">
        <p14:creationId xmlns:p14="http://schemas.microsoft.com/office/powerpoint/2010/main" val="17105267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83AF893F-062F-4612-BDEA-160B3A1BEBFF}"/>
              </a:ext>
            </a:extLst>
          </p:cNvPr>
          <p:cNvSpPr>
            <a:spLocks noGrp="1"/>
          </p:cNvSpPr>
          <p:nvPr>
            <p:ph type="dt" sz="half" idx="10"/>
          </p:nvPr>
        </p:nvSpPr>
        <p:spPr/>
        <p:txBody>
          <a:bodyPr/>
          <a:lstStyle>
            <a:lvl1pPr>
              <a:defRPr>
                <a:solidFill>
                  <a:schemeClr val="tx2"/>
                </a:solidFill>
              </a:defRPr>
            </a:lvl1pPr>
          </a:lstStyle>
          <a:p>
            <a:pPr>
              <a:defRPr/>
            </a:pPr>
            <a:fld id="{F7B35BC3-0B4B-41B2-9368-0DCF60E83148}" type="datetime1">
              <a:rPr lang="en-US"/>
              <a:pPr>
                <a:defRPr/>
              </a:pPr>
              <a:t>11/14/2021</a:t>
            </a:fld>
            <a:endParaRPr lang="en-US" dirty="0"/>
          </a:p>
        </p:txBody>
      </p:sp>
      <p:sp>
        <p:nvSpPr>
          <p:cNvPr id="5" name="Footer Placeholder 4">
            <a:extLst>
              <a:ext uri="{FF2B5EF4-FFF2-40B4-BE49-F238E27FC236}">
                <a16:creationId xmlns:a16="http://schemas.microsoft.com/office/drawing/2014/main" id="{8196E808-E7F6-4ECB-957C-7D74BA9E4BED}"/>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6" name="Slide Number Placeholder 5">
            <a:extLst>
              <a:ext uri="{FF2B5EF4-FFF2-40B4-BE49-F238E27FC236}">
                <a16:creationId xmlns:a16="http://schemas.microsoft.com/office/drawing/2014/main" id="{47CBFBED-5D0E-4754-AE56-27A7EE7B6D59}"/>
              </a:ext>
            </a:extLst>
          </p:cNvPr>
          <p:cNvSpPr>
            <a:spLocks noGrp="1"/>
          </p:cNvSpPr>
          <p:nvPr>
            <p:ph type="sldNum" sz="quarter" idx="12"/>
          </p:nvPr>
        </p:nvSpPr>
        <p:spPr/>
        <p:txBody>
          <a:bodyPr/>
          <a:lstStyle>
            <a:lvl1pPr>
              <a:defRPr>
                <a:solidFill>
                  <a:schemeClr val="tx2"/>
                </a:solidFill>
              </a:defRPr>
            </a:lvl1pPr>
          </a:lstStyle>
          <a:p>
            <a:pPr>
              <a:defRPr/>
            </a:pPr>
            <a:fld id="{9728D9A4-E758-4038-B779-6E59D37C9C3E}" type="slidenum">
              <a:rPr lang="en-US" altLang="en-US"/>
              <a:pPr>
                <a:defRPr/>
              </a:pPr>
              <a:t>‹#›</a:t>
            </a:fld>
            <a:endParaRPr lang="en-US" altLang="en-US" dirty="0"/>
          </a:p>
        </p:txBody>
      </p:sp>
    </p:spTree>
    <p:extLst>
      <p:ext uri="{BB962C8B-B14F-4D97-AF65-F5344CB8AC3E}">
        <p14:creationId xmlns:p14="http://schemas.microsoft.com/office/powerpoint/2010/main" val="11626276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E78E8B7-3D85-4301-8600-DDE86B896765}"/>
              </a:ext>
            </a:extLst>
          </p:cNvPr>
          <p:cNvSpPr/>
          <p:nvPr/>
        </p:nvSpPr>
        <p:spPr>
          <a:xfrm>
            <a:off x="9347200" y="152400"/>
            <a:ext cx="26416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a:extLst>
              <a:ext uri="{FF2B5EF4-FFF2-40B4-BE49-F238E27FC236}">
                <a16:creationId xmlns:a16="http://schemas.microsoft.com/office/drawing/2014/main" id="{F298F561-144C-4D6C-ACF3-D40D70C1299F}"/>
              </a:ext>
            </a:extLst>
          </p:cNvPr>
          <p:cNvSpPr/>
          <p:nvPr/>
        </p:nvSpPr>
        <p:spPr>
          <a:xfrm>
            <a:off x="203200" y="153988"/>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en-US"/>
              <a:t>Click to edit Master title style</a:t>
            </a:r>
            <a:endParaRPr lang="en-US" dirty="0"/>
          </a:p>
        </p:txBody>
      </p:sp>
      <p:sp>
        <p:nvSpPr>
          <p:cNvPr id="6" name="Date Placeholder 8">
            <a:extLst>
              <a:ext uri="{FF2B5EF4-FFF2-40B4-BE49-F238E27FC236}">
                <a16:creationId xmlns:a16="http://schemas.microsoft.com/office/drawing/2014/main" id="{4075B53B-F985-4159-A745-0E414E6CAA80}"/>
              </a:ext>
            </a:extLst>
          </p:cNvPr>
          <p:cNvSpPr>
            <a:spLocks noGrp="1"/>
          </p:cNvSpPr>
          <p:nvPr>
            <p:ph type="dt" sz="half" idx="10"/>
          </p:nvPr>
        </p:nvSpPr>
        <p:spPr/>
        <p:txBody>
          <a:bodyPr/>
          <a:lstStyle>
            <a:lvl1pPr>
              <a:defRPr>
                <a:solidFill>
                  <a:srgbClr val="FFFFFF"/>
                </a:solidFill>
              </a:defRPr>
            </a:lvl1pPr>
          </a:lstStyle>
          <a:p>
            <a:pPr>
              <a:defRPr/>
            </a:pPr>
            <a:fld id="{4356AE3D-7FEB-4C32-AC6C-EF374EE6E836}" type="datetime1">
              <a:rPr lang="en-US"/>
              <a:pPr>
                <a:defRPr/>
              </a:pPr>
              <a:t>11/14/2021</a:t>
            </a:fld>
            <a:endParaRPr lang="en-US" dirty="0"/>
          </a:p>
        </p:txBody>
      </p:sp>
      <p:sp>
        <p:nvSpPr>
          <p:cNvPr id="7" name="Slide Number Placeholder 9">
            <a:extLst>
              <a:ext uri="{FF2B5EF4-FFF2-40B4-BE49-F238E27FC236}">
                <a16:creationId xmlns:a16="http://schemas.microsoft.com/office/drawing/2014/main" id="{B4AA87AB-93BB-43E4-8560-4680907EB76C}"/>
              </a:ext>
            </a:extLst>
          </p:cNvPr>
          <p:cNvSpPr>
            <a:spLocks noGrp="1"/>
          </p:cNvSpPr>
          <p:nvPr>
            <p:ph type="sldNum" sz="quarter" idx="11"/>
          </p:nvPr>
        </p:nvSpPr>
        <p:spPr/>
        <p:txBody>
          <a:bodyPr/>
          <a:lstStyle>
            <a:lvl1pPr>
              <a:defRPr>
                <a:solidFill>
                  <a:schemeClr val="bg2"/>
                </a:solidFill>
              </a:defRPr>
            </a:lvl1pPr>
          </a:lstStyle>
          <a:p>
            <a:pPr>
              <a:defRPr/>
            </a:pPr>
            <a:fld id="{5155DD0F-7BA1-439D-A7EE-BDE06CF5D929}" type="slidenum">
              <a:rPr lang="en-US" altLang="en-US"/>
              <a:pPr>
                <a:defRPr/>
              </a:pPr>
              <a:t>‹#›</a:t>
            </a:fld>
            <a:endParaRPr lang="en-US" altLang="en-US" dirty="0"/>
          </a:p>
        </p:txBody>
      </p:sp>
      <p:sp>
        <p:nvSpPr>
          <p:cNvPr id="8" name="Footer Placeholder 10">
            <a:extLst>
              <a:ext uri="{FF2B5EF4-FFF2-40B4-BE49-F238E27FC236}">
                <a16:creationId xmlns:a16="http://schemas.microsoft.com/office/drawing/2014/main" id="{CFBE9130-D7AA-488E-817B-1A9D88AEE6B4}"/>
              </a:ext>
            </a:extLst>
          </p:cNvPr>
          <p:cNvSpPr>
            <a:spLocks noGrp="1"/>
          </p:cNvSpPr>
          <p:nvPr>
            <p:ph type="ftr" sz="quarter" idx="12"/>
          </p:nvPr>
        </p:nvSpPr>
        <p:spPr/>
        <p:txBody>
          <a:bodyPr/>
          <a:lstStyle>
            <a:lvl1pPr>
              <a:defRPr>
                <a:solidFill>
                  <a:srgbClr val="FFFFFF"/>
                </a:solidFill>
              </a:defRPr>
            </a:lvl1pPr>
          </a:lstStyle>
          <a:p>
            <a:pPr>
              <a:defRPr/>
            </a:pPr>
            <a:endParaRPr lang="en-US"/>
          </a:p>
        </p:txBody>
      </p:sp>
    </p:spTree>
    <p:extLst>
      <p:ext uri="{BB962C8B-B14F-4D97-AF65-F5344CB8AC3E}">
        <p14:creationId xmlns:p14="http://schemas.microsoft.com/office/powerpoint/2010/main" val="33492070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E086F042-8BAA-4E14-A344-45E192E596A5}"/>
              </a:ext>
            </a:extLst>
          </p:cNvPr>
          <p:cNvSpPr>
            <a:spLocks noGrp="1"/>
          </p:cNvSpPr>
          <p:nvPr>
            <p:ph type="dt" sz="half" idx="10"/>
          </p:nvPr>
        </p:nvSpPr>
        <p:spPr/>
        <p:txBody>
          <a:bodyPr/>
          <a:lstStyle>
            <a:lvl1pPr>
              <a:defRPr>
                <a:solidFill>
                  <a:schemeClr val="tx2"/>
                </a:solidFill>
              </a:defRPr>
            </a:lvl1pPr>
          </a:lstStyle>
          <a:p>
            <a:pPr>
              <a:defRPr/>
            </a:pPr>
            <a:fld id="{F0FA27FD-C29E-420A-9149-4E11ACC87921}" type="datetime1">
              <a:rPr lang="en-US"/>
              <a:pPr>
                <a:defRPr/>
              </a:pPr>
              <a:t>11/14/2021</a:t>
            </a:fld>
            <a:endParaRPr lang="en-US" dirty="0"/>
          </a:p>
        </p:txBody>
      </p:sp>
      <p:sp>
        <p:nvSpPr>
          <p:cNvPr id="6" name="Footer Placeholder 5">
            <a:extLst>
              <a:ext uri="{FF2B5EF4-FFF2-40B4-BE49-F238E27FC236}">
                <a16:creationId xmlns:a16="http://schemas.microsoft.com/office/drawing/2014/main" id="{5FDBF773-3967-4CB0-A142-52672B699429}"/>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7" name="Slide Number Placeholder 6">
            <a:extLst>
              <a:ext uri="{FF2B5EF4-FFF2-40B4-BE49-F238E27FC236}">
                <a16:creationId xmlns:a16="http://schemas.microsoft.com/office/drawing/2014/main" id="{F66A7835-9E85-4D31-8048-775287EF57ED}"/>
              </a:ext>
            </a:extLst>
          </p:cNvPr>
          <p:cNvSpPr>
            <a:spLocks noGrp="1"/>
          </p:cNvSpPr>
          <p:nvPr>
            <p:ph type="sldNum" sz="quarter" idx="12"/>
          </p:nvPr>
        </p:nvSpPr>
        <p:spPr/>
        <p:txBody>
          <a:bodyPr/>
          <a:lstStyle>
            <a:lvl1pPr>
              <a:defRPr>
                <a:solidFill>
                  <a:schemeClr val="tx2"/>
                </a:solidFill>
              </a:defRPr>
            </a:lvl1pPr>
          </a:lstStyle>
          <a:p>
            <a:pPr>
              <a:defRPr/>
            </a:pPr>
            <a:fld id="{2FAFC84C-089B-44A6-949F-8A696EFE2354}" type="slidenum">
              <a:rPr lang="en-US" altLang="en-US"/>
              <a:pPr>
                <a:defRPr/>
              </a:pPr>
              <a:t>‹#›</a:t>
            </a:fld>
            <a:endParaRPr lang="en-US" altLang="en-US" dirty="0"/>
          </a:p>
        </p:txBody>
      </p:sp>
    </p:spTree>
    <p:extLst>
      <p:ext uri="{BB962C8B-B14F-4D97-AF65-F5344CB8AC3E}">
        <p14:creationId xmlns:p14="http://schemas.microsoft.com/office/powerpoint/2010/main" val="36909222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p>
        </p:txBody>
      </p:sp>
      <p:sp>
        <p:nvSpPr>
          <p:cNvPr id="7" name="Date Placeholder 6">
            <a:extLst>
              <a:ext uri="{FF2B5EF4-FFF2-40B4-BE49-F238E27FC236}">
                <a16:creationId xmlns:a16="http://schemas.microsoft.com/office/drawing/2014/main" id="{DAD1A3DD-8B39-4E14-8198-E9E80A2DCB5E}"/>
              </a:ext>
            </a:extLst>
          </p:cNvPr>
          <p:cNvSpPr>
            <a:spLocks noGrp="1"/>
          </p:cNvSpPr>
          <p:nvPr>
            <p:ph type="dt" sz="half" idx="10"/>
          </p:nvPr>
        </p:nvSpPr>
        <p:spPr/>
        <p:txBody>
          <a:bodyPr/>
          <a:lstStyle>
            <a:lvl1pPr>
              <a:defRPr>
                <a:solidFill>
                  <a:schemeClr val="tx2"/>
                </a:solidFill>
              </a:defRPr>
            </a:lvl1pPr>
          </a:lstStyle>
          <a:p>
            <a:pPr>
              <a:defRPr/>
            </a:pPr>
            <a:fld id="{11CDB7F0-4F53-4C53-91F6-7027E9F3E858}" type="datetime1">
              <a:rPr lang="en-US"/>
              <a:pPr>
                <a:defRPr/>
              </a:pPr>
              <a:t>11/14/2021</a:t>
            </a:fld>
            <a:endParaRPr lang="en-US" dirty="0"/>
          </a:p>
        </p:txBody>
      </p:sp>
      <p:sp>
        <p:nvSpPr>
          <p:cNvPr id="8" name="Footer Placeholder 7">
            <a:extLst>
              <a:ext uri="{FF2B5EF4-FFF2-40B4-BE49-F238E27FC236}">
                <a16:creationId xmlns:a16="http://schemas.microsoft.com/office/drawing/2014/main" id="{E804506C-692F-49ED-9ABB-54ED9079DDB9}"/>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9" name="Slide Number Placeholder 8">
            <a:extLst>
              <a:ext uri="{FF2B5EF4-FFF2-40B4-BE49-F238E27FC236}">
                <a16:creationId xmlns:a16="http://schemas.microsoft.com/office/drawing/2014/main" id="{2EC11A90-25FB-46AB-96EF-A0A8E1AF5490}"/>
              </a:ext>
            </a:extLst>
          </p:cNvPr>
          <p:cNvSpPr>
            <a:spLocks noGrp="1"/>
          </p:cNvSpPr>
          <p:nvPr>
            <p:ph type="sldNum" sz="quarter" idx="12"/>
          </p:nvPr>
        </p:nvSpPr>
        <p:spPr/>
        <p:txBody>
          <a:bodyPr/>
          <a:lstStyle>
            <a:lvl1pPr>
              <a:defRPr>
                <a:solidFill>
                  <a:schemeClr val="tx2"/>
                </a:solidFill>
              </a:defRPr>
            </a:lvl1pPr>
          </a:lstStyle>
          <a:p>
            <a:pPr>
              <a:defRPr/>
            </a:pPr>
            <a:fld id="{D303A825-5513-4BA1-96DA-50544C432720}" type="slidenum">
              <a:rPr lang="en-US" altLang="en-US"/>
              <a:pPr>
                <a:defRPr/>
              </a:pPr>
              <a:t>‹#›</a:t>
            </a:fld>
            <a:endParaRPr lang="en-US" altLang="en-US" dirty="0"/>
          </a:p>
        </p:txBody>
      </p:sp>
    </p:spTree>
    <p:extLst>
      <p:ext uri="{BB962C8B-B14F-4D97-AF65-F5344CB8AC3E}">
        <p14:creationId xmlns:p14="http://schemas.microsoft.com/office/powerpoint/2010/main" val="2554409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646F32-DDEE-441F-91D4-2CD77E107956}"/>
              </a:ext>
            </a:extLst>
          </p:cNvPr>
          <p:cNvSpPr>
            <a:spLocks noGrp="1"/>
          </p:cNvSpPr>
          <p:nvPr>
            <p:ph type="dt" sz="half" idx="10"/>
          </p:nvPr>
        </p:nvSpPr>
        <p:spPr/>
        <p:txBody>
          <a:bodyPr/>
          <a:lstStyle>
            <a:lvl1pPr>
              <a:defRPr>
                <a:solidFill>
                  <a:schemeClr val="tx2"/>
                </a:solidFill>
              </a:defRPr>
            </a:lvl1pPr>
          </a:lstStyle>
          <a:p>
            <a:pPr>
              <a:defRPr/>
            </a:pPr>
            <a:fld id="{8F7B2ACE-1B43-4C04-B76D-3E07A2450B19}" type="datetime1">
              <a:rPr lang="en-US"/>
              <a:pPr>
                <a:defRPr/>
              </a:pPr>
              <a:t>11/14/2021</a:t>
            </a:fld>
            <a:endParaRPr lang="en-US" dirty="0"/>
          </a:p>
        </p:txBody>
      </p:sp>
      <p:sp>
        <p:nvSpPr>
          <p:cNvPr id="4" name="Footer Placeholder 3">
            <a:extLst>
              <a:ext uri="{FF2B5EF4-FFF2-40B4-BE49-F238E27FC236}">
                <a16:creationId xmlns:a16="http://schemas.microsoft.com/office/drawing/2014/main" id="{8627B1A7-A210-4944-AD69-DAEA30C66AE9}"/>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5" name="Slide Number Placeholder 4">
            <a:extLst>
              <a:ext uri="{FF2B5EF4-FFF2-40B4-BE49-F238E27FC236}">
                <a16:creationId xmlns:a16="http://schemas.microsoft.com/office/drawing/2014/main" id="{B3A632FD-A06A-4C1C-B978-78C4201F5235}"/>
              </a:ext>
            </a:extLst>
          </p:cNvPr>
          <p:cNvSpPr>
            <a:spLocks noGrp="1"/>
          </p:cNvSpPr>
          <p:nvPr>
            <p:ph type="sldNum" sz="quarter" idx="12"/>
          </p:nvPr>
        </p:nvSpPr>
        <p:spPr/>
        <p:txBody>
          <a:bodyPr/>
          <a:lstStyle>
            <a:lvl1pPr>
              <a:defRPr>
                <a:solidFill>
                  <a:schemeClr val="tx2"/>
                </a:solidFill>
              </a:defRPr>
            </a:lvl1pPr>
          </a:lstStyle>
          <a:p>
            <a:pPr>
              <a:defRPr/>
            </a:pPr>
            <a:fld id="{8F356776-D2EE-4CE5-A2F6-5CF3FC378CD7}" type="slidenum">
              <a:rPr lang="en-US" altLang="en-US"/>
              <a:pPr>
                <a:defRPr/>
              </a:pPr>
              <a:t>‹#›</a:t>
            </a:fld>
            <a:endParaRPr lang="en-US" altLang="en-US" dirty="0"/>
          </a:p>
        </p:txBody>
      </p:sp>
    </p:spTree>
    <p:extLst>
      <p:ext uri="{BB962C8B-B14F-4D97-AF65-F5344CB8AC3E}">
        <p14:creationId xmlns:p14="http://schemas.microsoft.com/office/powerpoint/2010/main" val="7039040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1B0FA0-8063-4A40-83F5-2E4DC80CE6AE}"/>
              </a:ext>
            </a:extLst>
          </p:cNvPr>
          <p:cNvSpPr/>
          <p:nvPr/>
        </p:nvSpPr>
        <p:spPr>
          <a:xfrm>
            <a:off x="203200" y="150813"/>
            <a:ext cx="11774488"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Date Placeholder 1">
            <a:extLst>
              <a:ext uri="{FF2B5EF4-FFF2-40B4-BE49-F238E27FC236}">
                <a16:creationId xmlns:a16="http://schemas.microsoft.com/office/drawing/2014/main" id="{A9FB6D44-E3C4-4637-AEAE-1E63A28B5D6E}"/>
              </a:ext>
            </a:extLst>
          </p:cNvPr>
          <p:cNvSpPr>
            <a:spLocks noGrp="1"/>
          </p:cNvSpPr>
          <p:nvPr>
            <p:ph type="dt" sz="half" idx="10"/>
          </p:nvPr>
        </p:nvSpPr>
        <p:spPr/>
        <p:txBody>
          <a:bodyPr/>
          <a:lstStyle>
            <a:lvl1pPr>
              <a:defRPr>
                <a:solidFill>
                  <a:schemeClr val="tx2"/>
                </a:solidFill>
              </a:defRPr>
            </a:lvl1pPr>
          </a:lstStyle>
          <a:p>
            <a:pPr>
              <a:defRPr/>
            </a:pPr>
            <a:fld id="{C83F60DE-6CCA-4C4A-B4E1-02AB48B0769D}" type="datetime1">
              <a:rPr lang="en-US"/>
              <a:pPr>
                <a:defRPr/>
              </a:pPr>
              <a:t>11/14/2021</a:t>
            </a:fld>
            <a:endParaRPr lang="en-US" dirty="0"/>
          </a:p>
        </p:txBody>
      </p:sp>
      <p:sp>
        <p:nvSpPr>
          <p:cNvPr id="4" name="Footer Placeholder 2">
            <a:extLst>
              <a:ext uri="{FF2B5EF4-FFF2-40B4-BE49-F238E27FC236}">
                <a16:creationId xmlns:a16="http://schemas.microsoft.com/office/drawing/2014/main" id="{6F3B82C7-88DF-40EF-BA1A-BC6C64F11E3D}"/>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5" name="Slide Number Placeholder 3">
            <a:extLst>
              <a:ext uri="{FF2B5EF4-FFF2-40B4-BE49-F238E27FC236}">
                <a16:creationId xmlns:a16="http://schemas.microsoft.com/office/drawing/2014/main" id="{60C4984E-A536-45E7-AFB1-D98F8F22C07E}"/>
              </a:ext>
            </a:extLst>
          </p:cNvPr>
          <p:cNvSpPr>
            <a:spLocks noGrp="1"/>
          </p:cNvSpPr>
          <p:nvPr>
            <p:ph type="sldNum" sz="quarter" idx="12"/>
          </p:nvPr>
        </p:nvSpPr>
        <p:spPr/>
        <p:txBody>
          <a:bodyPr/>
          <a:lstStyle>
            <a:lvl1pPr>
              <a:defRPr>
                <a:solidFill>
                  <a:schemeClr val="tx2"/>
                </a:solidFill>
              </a:defRPr>
            </a:lvl1pPr>
          </a:lstStyle>
          <a:p>
            <a:pPr>
              <a:defRPr/>
            </a:pPr>
            <a:fld id="{D790A196-29DA-46A6-8C98-006154F47E81}" type="slidenum">
              <a:rPr lang="en-US" altLang="en-US"/>
              <a:pPr>
                <a:defRPr/>
              </a:pPr>
              <a:t>‹#›</a:t>
            </a:fld>
            <a:endParaRPr lang="en-US" altLang="en-US" dirty="0"/>
          </a:p>
        </p:txBody>
      </p:sp>
    </p:spTree>
    <p:extLst>
      <p:ext uri="{BB962C8B-B14F-4D97-AF65-F5344CB8AC3E}">
        <p14:creationId xmlns:p14="http://schemas.microsoft.com/office/powerpoint/2010/main" val="8356822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3BE77D-0CBD-44F3-914D-59BEABB7927B}"/>
              </a:ext>
            </a:extLst>
          </p:cNvPr>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B9C37717-C7C4-4CF8-86D6-F4DF2FFDD6E7}"/>
              </a:ext>
            </a:extLst>
          </p:cNvPr>
          <p:cNvSpPr/>
          <p:nvPr/>
        </p:nvSpPr>
        <p:spPr>
          <a:xfrm>
            <a:off x="9347200" y="150813"/>
            <a:ext cx="26416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useBgFill="1">
        <p:nvSpPr>
          <p:cNvPr id="7" name="Rectangle 6">
            <a:extLst>
              <a:ext uri="{FF2B5EF4-FFF2-40B4-BE49-F238E27FC236}">
                <a16:creationId xmlns:a16="http://schemas.microsoft.com/office/drawing/2014/main" id="{31570C95-A991-4747-ACAA-C09F3595BBFE}"/>
              </a:ext>
            </a:extLst>
          </p:cNvPr>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en-US"/>
              <a:t>Click to edit Master title style</a:t>
            </a:r>
            <a:endParaRPr lang="en-US" dirty="0"/>
          </a:p>
        </p:txBody>
      </p:sp>
      <p:sp>
        <p:nvSpPr>
          <p:cNvPr id="8" name="Date Placeholder 4">
            <a:extLst>
              <a:ext uri="{FF2B5EF4-FFF2-40B4-BE49-F238E27FC236}">
                <a16:creationId xmlns:a16="http://schemas.microsoft.com/office/drawing/2014/main" id="{6F7907CF-71FD-4BF8-9A27-B1D110875616}"/>
              </a:ext>
            </a:extLst>
          </p:cNvPr>
          <p:cNvSpPr>
            <a:spLocks noGrp="1"/>
          </p:cNvSpPr>
          <p:nvPr>
            <p:ph type="dt" sz="half" idx="10"/>
          </p:nvPr>
        </p:nvSpPr>
        <p:spPr/>
        <p:txBody>
          <a:bodyPr/>
          <a:lstStyle>
            <a:lvl1pPr>
              <a:defRPr>
                <a:solidFill>
                  <a:schemeClr val="tx2"/>
                </a:solidFill>
              </a:defRPr>
            </a:lvl1pPr>
          </a:lstStyle>
          <a:p>
            <a:pPr>
              <a:defRPr/>
            </a:pPr>
            <a:fld id="{2FA1B9C2-05CE-4C2A-A28B-B37AE86A0342}" type="datetime1">
              <a:rPr lang="en-US"/>
              <a:pPr>
                <a:defRPr/>
              </a:pPr>
              <a:t>11/14/2021</a:t>
            </a:fld>
            <a:endParaRPr lang="en-US" dirty="0"/>
          </a:p>
        </p:txBody>
      </p:sp>
      <p:sp>
        <p:nvSpPr>
          <p:cNvPr id="9" name="Footer Placeholder 5">
            <a:extLst>
              <a:ext uri="{FF2B5EF4-FFF2-40B4-BE49-F238E27FC236}">
                <a16:creationId xmlns:a16="http://schemas.microsoft.com/office/drawing/2014/main" id="{11CF4005-8084-4B21-9263-EB8F6527BA66}"/>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10" name="Slide Number Placeholder 6">
            <a:extLst>
              <a:ext uri="{FF2B5EF4-FFF2-40B4-BE49-F238E27FC236}">
                <a16:creationId xmlns:a16="http://schemas.microsoft.com/office/drawing/2014/main" id="{F13FC908-A839-4987-8E46-5F63BB0D0E0A}"/>
              </a:ext>
            </a:extLst>
          </p:cNvPr>
          <p:cNvSpPr>
            <a:spLocks noGrp="1"/>
          </p:cNvSpPr>
          <p:nvPr>
            <p:ph type="sldNum" sz="quarter" idx="12"/>
          </p:nvPr>
        </p:nvSpPr>
        <p:spPr/>
        <p:txBody>
          <a:bodyPr/>
          <a:lstStyle>
            <a:lvl1pPr>
              <a:defRPr>
                <a:solidFill>
                  <a:srgbClr val="FFFFFF"/>
                </a:solidFill>
              </a:defRPr>
            </a:lvl1pPr>
          </a:lstStyle>
          <a:p>
            <a:pPr>
              <a:defRPr/>
            </a:pPr>
            <a:fld id="{5ED2F95B-374E-4A52-A091-FBAEC44D7DFF}" type="slidenum">
              <a:rPr lang="en-US" altLang="en-US"/>
              <a:pPr>
                <a:defRPr/>
              </a:pPr>
              <a:t>‹#›</a:t>
            </a:fld>
            <a:endParaRPr lang="en-US" altLang="en-US" dirty="0"/>
          </a:p>
        </p:txBody>
      </p:sp>
    </p:spTree>
    <p:extLst>
      <p:ext uri="{BB962C8B-B14F-4D97-AF65-F5344CB8AC3E}">
        <p14:creationId xmlns:p14="http://schemas.microsoft.com/office/powerpoint/2010/main" val="283207663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AC0378D-F240-483E-BD99-51C3BEA9D8D3}"/>
              </a:ext>
            </a:extLst>
          </p:cNvPr>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useBgFill="1">
        <p:nvSpPr>
          <p:cNvPr id="6" name="Rectangle 5">
            <a:extLst>
              <a:ext uri="{FF2B5EF4-FFF2-40B4-BE49-F238E27FC236}">
                <a16:creationId xmlns:a16="http://schemas.microsoft.com/office/drawing/2014/main" id="{B251C85D-4D15-40E6-BB0C-23FAF34C7E82}"/>
              </a:ext>
            </a:extLst>
          </p:cNvPr>
          <p:cNvSpPr/>
          <p:nvPr/>
        </p:nvSpPr>
        <p:spPr>
          <a:xfrm>
            <a:off x="9347200" y="150813"/>
            <a:ext cx="2641600" cy="655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en-US"/>
              <a:t>Click to edit Master title style</a:t>
            </a:r>
            <a:endParaRPr lang="en-US" dirty="0"/>
          </a:p>
        </p:txBody>
      </p:sp>
      <p:sp>
        <p:nvSpPr>
          <p:cNvPr id="7" name="Date Placeholder 4">
            <a:extLst>
              <a:ext uri="{FF2B5EF4-FFF2-40B4-BE49-F238E27FC236}">
                <a16:creationId xmlns:a16="http://schemas.microsoft.com/office/drawing/2014/main" id="{15F34A50-5A24-4DA3-A5B9-A69BC8BAB924}"/>
              </a:ext>
            </a:extLst>
          </p:cNvPr>
          <p:cNvSpPr>
            <a:spLocks noGrp="1"/>
          </p:cNvSpPr>
          <p:nvPr>
            <p:ph type="dt" sz="half" idx="10"/>
          </p:nvPr>
        </p:nvSpPr>
        <p:spPr/>
        <p:txBody>
          <a:bodyPr/>
          <a:lstStyle>
            <a:lvl1pPr>
              <a:defRPr>
                <a:solidFill>
                  <a:schemeClr val="tx2"/>
                </a:solidFill>
              </a:defRPr>
            </a:lvl1pPr>
          </a:lstStyle>
          <a:p>
            <a:pPr>
              <a:defRPr/>
            </a:pPr>
            <a:fld id="{ADFD6551-C3A4-4C57-AC29-1ACB3BB1B2FC}" type="datetime1">
              <a:rPr lang="en-US"/>
              <a:pPr>
                <a:defRPr/>
              </a:pPr>
              <a:t>11/14/2021</a:t>
            </a:fld>
            <a:endParaRPr lang="en-US" dirty="0"/>
          </a:p>
        </p:txBody>
      </p:sp>
      <p:sp>
        <p:nvSpPr>
          <p:cNvPr id="8" name="Footer Placeholder 5">
            <a:extLst>
              <a:ext uri="{FF2B5EF4-FFF2-40B4-BE49-F238E27FC236}">
                <a16:creationId xmlns:a16="http://schemas.microsoft.com/office/drawing/2014/main" id="{3B0763CE-AAC3-488F-BA50-AFC88C87B56D}"/>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9" name="Slide Number Placeholder 6">
            <a:extLst>
              <a:ext uri="{FF2B5EF4-FFF2-40B4-BE49-F238E27FC236}">
                <a16:creationId xmlns:a16="http://schemas.microsoft.com/office/drawing/2014/main" id="{0A4FB658-F057-4E40-BE8A-7E5DD454482E}"/>
              </a:ext>
            </a:extLst>
          </p:cNvPr>
          <p:cNvSpPr>
            <a:spLocks noGrp="1"/>
          </p:cNvSpPr>
          <p:nvPr>
            <p:ph type="sldNum" sz="quarter" idx="12"/>
          </p:nvPr>
        </p:nvSpPr>
        <p:spPr/>
        <p:txBody>
          <a:bodyPr/>
          <a:lstStyle>
            <a:lvl1pPr>
              <a:defRPr>
                <a:solidFill>
                  <a:schemeClr val="tx2"/>
                </a:solidFill>
              </a:defRPr>
            </a:lvl1pPr>
          </a:lstStyle>
          <a:p>
            <a:pPr>
              <a:defRPr/>
            </a:pPr>
            <a:fld id="{CDDCC20C-DFE9-4643-AD9B-1728A8759C3F}" type="slidenum">
              <a:rPr lang="en-US" altLang="en-US"/>
              <a:pPr>
                <a:defRPr/>
              </a:pPr>
              <a:t>‹#›</a:t>
            </a:fld>
            <a:endParaRPr lang="en-US" altLang="en-US" dirty="0"/>
          </a:p>
        </p:txBody>
      </p:sp>
    </p:spTree>
    <p:extLst>
      <p:ext uri="{BB962C8B-B14F-4D97-AF65-F5344CB8AC3E}">
        <p14:creationId xmlns:p14="http://schemas.microsoft.com/office/powerpoint/2010/main" val="67519105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882476B-1F33-4BC0-A3AC-730086293416}"/>
              </a:ext>
            </a:extLst>
          </p:cNvPr>
          <p:cNvSpPr/>
          <p:nvPr/>
        </p:nvSpPr>
        <p:spPr>
          <a:xfrm>
            <a:off x="203200" y="1303338"/>
            <a:ext cx="11774488" cy="53768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a:ext uri="{FF2B5EF4-FFF2-40B4-BE49-F238E27FC236}">
                <a16:creationId xmlns:a16="http://schemas.microsoft.com/office/drawing/2014/main" id="{4914DF4C-D860-486F-AAAD-0A5F036FE23E}"/>
              </a:ext>
            </a:extLst>
          </p:cNvPr>
          <p:cNvSpPr/>
          <p:nvPr/>
        </p:nvSpPr>
        <p:spPr>
          <a:xfrm>
            <a:off x="203200" y="85725"/>
            <a:ext cx="11752263" cy="11334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Placeholder 1">
            <a:extLst>
              <a:ext uri="{FF2B5EF4-FFF2-40B4-BE49-F238E27FC236}">
                <a16:creationId xmlns:a16="http://schemas.microsoft.com/office/drawing/2014/main" id="{2B3DA2E4-1C0F-43A6-A68F-2FA53352952A}"/>
              </a:ext>
            </a:extLst>
          </p:cNvPr>
          <p:cNvSpPr>
            <a:spLocks noGrp="1"/>
          </p:cNvSpPr>
          <p:nvPr>
            <p:ph type="title"/>
          </p:nvPr>
        </p:nvSpPr>
        <p:spPr>
          <a:xfrm>
            <a:off x="503238" y="200025"/>
            <a:ext cx="11174412" cy="890588"/>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F173C0-CE56-414D-A325-956725818753}"/>
              </a:ext>
            </a:extLst>
          </p:cNvPr>
          <p:cNvSpPr>
            <a:spLocks noGrp="1"/>
          </p:cNvSpPr>
          <p:nvPr>
            <p:ph type="body" idx="1"/>
          </p:nvPr>
        </p:nvSpPr>
        <p:spPr>
          <a:xfrm>
            <a:off x="508000" y="1719263"/>
            <a:ext cx="11209338" cy="44069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B6E98B8-FC0B-4BFA-9D83-A4E456BF3F90}"/>
              </a:ext>
            </a:extLst>
          </p:cNvPr>
          <p:cNvSpPr>
            <a:spLocks noGrp="1"/>
          </p:cNvSpPr>
          <p:nvPr>
            <p:ph type="dt" sz="half" idx="2"/>
          </p:nvPr>
        </p:nvSpPr>
        <p:spPr>
          <a:xfrm>
            <a:off x="495300" y="6356350"/>
            <a:ext cx="2844800" cy="274638"/>
          </a:xfrm>
          <a:prstGeom prst="rect">
            <a:avLst/>
          </a:prstGeom>
        </p:spPr>
        <p:txBody>
          <a:bodyPr vert="horz" lIns="91440" tIns="45720" rIns="91440" bIns="45720" rtlCol="0" anchor="ctr"/>
          <a:lstStyle>
            <a:lvl1pPr algn="l" eaLnBrk="1" fontAlgn="auto" hangingPunct="1">
              <a:spcBef>
                <a:spcPts val="0"/>
              </a:spcBef>
              <a:spcAft>
                <a:spcPts val="0"/>
              </a:spcAft>
              <a:defRPr sz="1100">
                <a:solidFill>
                  <a:prstClr val="black">
                    <a:tint val="75000"/>
                  </a:prstClr>
                </a:solidFill>
                <a:latin typeface="+mn-lt"/>
                <a:cs typeface="+mn-cs"/>
              </a:defRPr>
            </a:lvl1pPr>
          </a:lstStyle>
          <a:p>
            <a:pPr>
              <a:defRPr/>
            </a:pPr>
            <a:fld id="{8D471CFE-9E24-4604-AF82-9E4A90983AE8}" type="datetime1">
              <a:rPr lang="en-US"/>
              <a:pPr>
                <a:defRPr/>
              </a:pPr>
              <a:t>11/14/2021</a:t>
            </a:fld>
            <a:endParaRPr lang="en-US" dirty="0"/>
          </a:p>
        </p:txBody>
      </p:sp>
      <p:sp>
        <p:nvSpPr>
          <p:cNvPr id="5" name="Footer Placeholder 4">
            <a:extLst>
              <a:ext uri="{FF2B5EF4-FFF2-40B4-BE49-F238E27FC236}">
                <a16:creationId xmlns:a16="http://schemas.microsoft.com/office/drawing/2014/main" id="{1F73D077-9676-4EC2-B298-15C415930657}"/>
              </a:ext>
            </a:extLst>
          </p:cNvPr>
          <p:cNvSpPr>
            <a:spLocks noGrp="1"/>
          </p:cNvSpPr>
          <p:nvPr>
            <p:ph type="ftr" sz="quarter" idx="3"/>
          </p:nvPr>
        </p:nvSpPr>
        <p:spPr>
          <a:xfrm>
            <a:off x="4064000" y="6356350"/>
            <a:ext cx="4470400" cy="274638"/>
          </a:xfrm>
          <a:prstGeom prst="rect">
            <a:avLst/>
          </a:prstGeom>
        </p:spPr>
        <p:txBody>
          <a:bodyPr vert="horz" lIns="91440" tIns="45720" rIns="91440" bIns="45720" rtlCol="0" anchor="ctr"/>
          <a:lstStyle>
            <a:lvl1pPr algn="ctr" eaLnBrk="1" fontAlgn="auto" hangingPunct="1">
              <a:spcBef>
                <a:spcPts val="0"/>
              </a:spcBef>
              <a:spcAft>
                <a:spcPts val="0"/>
              </a:spcAft>
              <a:defRPr sz="1100">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FD95E6B0-C098-42C7-8860-A748BAA7F444}"/>
              </a:ext>
            </a:extLst>
          </p:cNvPr>
          <p:cNvSpPr>
            <a:spLocks noGrp="1"/>
          </p:cNvSpPr>
          <p:nvPr>
            <p:ph type="sldNum" sz="quarter" idx="4"/>
          </p:nvPr>
        </p:nvSpPr>
        <p:spPr>
          <a:xfrm>
            <a:off x="10979150" y="6354763"/>
            <a:ext cx="776288" cy="274637"/>
          </a:xfrm>
          <a:prstGeom prst="rect">
            <a:avLst/>
          </a:prstGeom>
          <a:ln w="19050">
            <a:noFill/>
          </a:ln>
        </p:spPr>
        <p:txBody>
          <a:bodyPr vert="horz" wrap="square" lIns="91440" tIns="45720" rIns="91440" bIns="45720" numCol="1" anchor="ctr" anchorCtr="0" compatLnSpc="1">
            <a:prstTxWarp prst="textNoShape">
              <a:avLst/>
            </a:prstTxWarp>
          </a:bodyPr>
          <a:lstStyle>
            <a:lvl1pPr algn="ctr" eaLnBrk="1" hangingPunct="1">
              <a:defRPr sz="1100">
                <a:solidFill>
                  <a:srgbClr val="898989"/>
                </a:solidFill>
              </a:defRPr>
            </a:lvl1pPr>
          </a:lstStyle>
          <a:p>
            <a:pPr>
              <a:defRPr/>
            </a:pPr>
            <a:fld id="{5FF0042D-9801-4F6B-9EDD-00807EFDA22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207" r:id="rId1"/>
    <p:sldLayoutId id="2147484208" r:id="rId2"/>
    <p:sldLayoutId id="2147484209" r:id="rId3"/>
    <p:sldLayoutId id="2147484210" r:id="rId4"/>
    <p:sldLayoutId id="2147484211" r:id="rId5"/>
    <p:sldLayoutId id="2147484212" r:id="rId6"/>
    <p:sldLayoutId id="2147484213" r:id="rId7"/>
    <p:sldLayoutId id="2147484214" r:id="rId8"/>
    <p:sldLayoutId id="2147484215" r:id="rId9"/>
    <p:sldLayoutId id="2147484216" r:id="rId10"/>
    <p:sldLayoutId id="2147484217" r:id="rId11"/>
    <p:sldLayoutId id="2147484218"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ctr" rtl="0" eaLnBrk="0" fontAlgn="base" hangingPunct="0">
        <a:spcBef>
          <a:spcPct val="0"/>
        </a:spcBef>
        <a:spcAft>
          <a:spcPct val="0"/>
        </a:spcAft>
        <a:defRPr sz="3200" kern="1200" cap="all" spc="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Franklin Gothic Medium" pitchFamily="34" charset="0"/>
        </a:defRPr>
      </a:lvl2pPr>
      <a:lvl3pPr algn="ctr" rtl="0" eaLnBrk="0" fontAlgn="base" hangingPunct="0">
        <a:spcBef>
          <a:spcPct val="0"/>
        </a:spcBef>
        <a:spcAft>
          <a:spcPct val="0"/>
        </a:spcAft>
        <a:defRPr sz="3200">
          <a:solidFill>
            <a:schemeClr val="bg1"/>
          </a:solidFill>
          <a:latin typeface="Franklin Gothic Medium" pitchFamily="34" charset="0"/>
        </a:defRPr>
      </a:lvl3pPr>
      <a:lvl4pPr algn="ctr" rtl="0" eaLnBrk="0" fontAlgn="base" hangingPunct="0">
        <a:spcBef>
          <a:spcPct val="0"/>
        </a:spcBef>
        <a:spcAft>
          <a:spcPct val="0"/>
        </a:spcAft>
        <a:defRPr sz="3200">
          <a:solidFill>
            <a:schemeClr val="bg1"/>
          </a:solidFill>
          <a:latin typeface="Franklin Gothic Medium" pitchFamily="34" charset="0"/>
        </a:defRPr>
      </a:lvl4pPr>
      <a:lvl5pPr algn="ctr" rtl="0" eaLnBrk="0" fontAlgn="base" hangingPunct="0">
        <a:spcBef>
          <a:spcPct val="0"/>
        </a:spcBef>
        <a:spcAft>
          <a:spcPct val="0"/>
        </a:spcAft>
        <a:defRPr sz="3200">
          <a:solidFill>
            <a:schemeClr val="bg1"/>
          </a:solidFill>
          <a:latin typeface="Franklin Gothic Medium" pitchFamily="34" charset="0"/>
        </a:defRPr>
      </a:lvl5pPr>
      <a:lvl6pPr marL="457200" algn="ctr" rtl="0" fontAlgn="base">
        <a:spcBef>
          <a:spcPct val="0"/>
        </a:spcBef>
        <a:spcAft>
          <a:spcPct val="0"/>
        </a:spcAft>
        <a:defRPr sz="3200">
          <a:solidFill>
            <a:schemeClr val="bg1"/>
          </a:solidFill>
          <a:latin typeface="Franklin Gothic Medium" pitchFamily="34" charset="0"/>
        </a:defRPr>
      </a:lvl6pPr>
      <a:lvl7pPr marL="914400" algn="ctr" rtl="0" fontAlgn="base">
        <a:spcBef>
          <a:spcPct val="0"/>
        </a:spcBef>
        <a:spcAft>
          <a:spcPct val="0"/>
        </a:spcAft>
        <a:defRPr sz="3200">
          <a:solidFill>
            <a:schemeClr val="bg1"/>
          </a:solidFill>
          <a:latin typeface="Franklin Gothic Medium" pitchFamily="34" charset="0"/>
        </a:defRPr>
      </a:lvl7pPr>
      <a:lvl8pPr marL="1371600" algn="ctr" rtl="0" fontAlgn="base">
        <a:spcBef>
          <a:spcPct val="0"/>
        </a:spcBef>
        <a:spcAft>
          <a:spcPct val="0"/>
        </a:spcAft>
        <a:defRPr sz="3200">
          <a:solidFill>
            <a:schemeClr val="bg1"/>
          </a:solidFill>
          <a:latin typeface="Franklin Gothic Medium" pitchFamily="34" charset="0"/>
        </a:defRPr>
      </a:lvl8pPr>
      <a:lvl9pPr marL="1828800" algn="ctr" rtl="0" fontAlgn="base">
        <a:spcBef>
          <a:spcPct val="0"/>
        </a:spcBef>
        <a:spcAft>
          <a:spcPct val="0"/>
        </a:spcAft>
        <a:defRPr sz="3200">
          <a:solidFill>
            <a:schemeClr val="bg1"/>
          </a:solidFill>
          <a:latin typeface="Franklin Gothic Medium" pitchFamily="34" charset="0"/>
        </a:defRPr>
      </a:lvl9pPr>
    </p:titleStyle>
    <p:bodyStyle>
      <a:lvl1pPr marL="273050" indent="-228600" algn="l" rtl="0" eaLnBrk="0" fontAlgn="base" hangingPunct="0">
        <a:spcBef>
          <a:spcPct val="20000"/>
        </a:spcBef>
        <a:spcAft>
          <a:spcPct val="0"/>
        </a:spcAft>
        <a:buClr>
          <a:schemeClr val="accent1"/>
        </a:buClr>
        <a:buFont typeface="Wingdings 2" panose="05020102010507070707" pitchFamily="18" charset="2"/>
        <a:buChar char=""/>
        <a:defRPr sz="2000" kern="1200" spc="150">
          <a:solidFill>
            <a:schemeClr val="tx2"/>
          </a:solidFill>
          <a:latin typeface="+mn-lt"/>
          <a:ea typeface="+mn-ea"/>
          <a:cs typeface="+mn-cs"/>
        </a:defRPr>
      </a:lvl1pPr>
      <a:lvl2pPr marL="547688" indent="-182563" algn="l" rtl="0" eaLnBrk="0" fontAlgn="base" hangingPunct="0">
        <a:spcBef>
          <a:spcPct val="20000"/>
        </a:spcBef>
        <a:spcAft>
          <a:spcPct val="0"/>
        </a:spcAft>
        <a:buClr>
          <a:schemeClr val="accent2"/>
        </a:buClr>
        <a:buFont typeface="Wingdings" panose="05000000000000000000" pitchFamily="2" charset="2"/>
        <a:buChar char="§"/>
        <a:defRPr kern="1200" spc="100">
          <a:solidFill>
            <a:schemeClr val="tx2"/>
          </a:solidFill>
          <a:latin typeface="+mn-lt"/>
          <a:ea typeface="+mn-ea"/>
          <a:cs typeface="+mn-cs"/>
        </a:defRPr>
      </a:lvl2pPr>
      <a:lvl3pPr marL="822325" indent="-182563" algn="l" rtl="0" eaLnBrk="0" fontAlgn="base" hangingPunct="0">
        <a:spcBef>
          <a:spcPct val="20000"/>
        </a:spcBef>
        <a:spcAft>
          <a:spcPct val="0"/>
        </a:spcAft>
        <a:buClr>
          <a:srgbClr val="928B70"/>
        </a:buClr>
        <a:buFont typeface="Wingdings" panose="05000000000000000000" pitchFamily="2" charset="2"/>
        <a:buChar char="§"/>
        <a:defRPr sz="1600" kern="1200" spc="100">
          <a:solidFill>
            <a:schemeClr val="tx2"/>
          </a:solidFill>
          <a:latin typeface="+mn-lt"/>
          <a:ea typeface="+mn-ea"/>
          <a:cs typeface="+mn-cs"/>
        </a:defRPr>
      </a:lvl3pPr>
      <a:lvl4pPr marL="1096963" indent="-182563" algn="l" rtl="0" eaLnBrk="0" fontAlgn="base" hangingPunct="0">
        <a:spcBef>
          <a:spcPct val="20000"/>
        </a:spcBef>
        <a:spcAft>
          <a:spcPct val="0"/>
        </a:spcAft>
        <a:buClr>
          <a:srgbClr val="87706B"/>
        </a:buClr>
        <a:buFont typeface="Wingdings" panose="05000000000000000000" pitchFamily="2" charset="2"/>
        <a:buChar char="§"/>
        <a:defRPr sz="1400" kern="1200">
          <a:solidFill>
            <a:schemeClr val="tx2"/>
          </a:solidFill>
          <a:latin typeface="+mn-lt"/>
          <a:ea typeface="+mn-ea"/>
          <a:cs typeface="+mn-cs"/>
        </a:defRPr>
      </a:lvl4pPr>
      <a:lvl5pPr marL="1279525" indent="-182563" algn="l" rtl="0" eaLnBrk="0" fontAlgn="base" hangingPunct="0">
        <a:spcBef>
          <a:spcPct val="20000"/>
        </a:spcBef>
        <a:spcAft>
          <a:spcPct val="0"/>
        </a:spcAft>
        <a:buClr>
          <a:srgbClr val="6F777D"/>
        </a:buClr>
        <a:buFont typeface="Wingdings" panose="05000000000000000000" pitchFamily="2" charset="2"/>
        <a:buChar char="§"/>
        <a:defRPr sz="13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6F105ECD-6D56-4F1F-915C-40C2113F1934}"/>
              </a:ext>
            </a:extLst>
          </p:cNvPr>
          <p:cNvSpPr>
            <a:spLocks noGrp="1"/>
          </p:cNvSpPr>
          <p:nvPr>
            <p:ph type="subTitle" idx="1"/>
          </p:nvPr>
        </p:nvSpPr>
        <p:spPr>
          <a:xfrm>
            <a:off x="9334500" y="2290763"/>
            <a:ext cx="2667000" cy="1747837"/>
          </a:xfrm>
        </p:spPr>
        <p:txBody>
          <a:bodyPr wrap="square" numCol="1" anchorCtr="0" compatLnSpc="1">
            <a:prstTxWarp prst="textNoShape">
              <a:avLst/>
            </a:prstTxWarp>
          </a:bodyPr>
          <a:lstStyle/>
          <a:p>
            <a:pPr algn="ctr" eaLnBrk="1" hangingPunct="1">
              <a:defRPr/>
            </a:pPr>
            <a:r>
              <a:rPr lang="en-US" altLang="en-US" sz="3200" b="1" dirty="0">
                <a:effectLst>
                  <a:outerShdw blurRad="38100" dist="38100" dir="2700000" algn="tl">
                    <a:srgbClr val="C0C0C0"/>
                  </a:outerShdw>
                </a:effectLst>
                <a:latin typeface="Candara" panose="020E0502030303020204" pitchFamily="34" charset="0"/>
              </a:rPr>
              <a:t>1 Corinthians </a:t>
            </a:r>
          </a:p>
          <a:p>
            <a:pPr algn="ctr" eaLnBrk="1" hangingPunct="1">
              <a:defRPr/>
            </a:pPr>
            <a:r>
              <a:rPr lang="en-US" altLang="en-US" sz="3200" b="1" dirty="0">
                <a:effectLst>
                  <a:outerShdw blurRad="38100" dist="38100" dir="2700000" algn="tl">
                    <a:srgbClr val="C0C0C0"/>
                  </a:outerShdw>
                </a:effectLst>
                <a:latin typeface="Candara" panose="020E0502030303020204" pitchFamily="34" charset="0"/>
              </a:rPr>
              <a:t>7:17-24</a:t>
            </a:r>
          </a:p>
        </p:txBody>
      </p:sp>
      <p:sp>
        <p:nvSpPr>
          <p:cNvPr id="3" name="Title 2">
            <a:extLst>
              <a:ext uri="{FF2B5EF4-FFF2-40B4-BE49-F238E27FC236}">
                <a16:creationId xmlns:a16="http://schemas.microsoft.com/office/drawing/2014/main" id="{B76FB6BE-2035-431A-8406-87DDB86F2ECA}"/>
              </a:ext>
            </a:extLst>
          </p:cNvPr>
          <p:cNvSpPr>
            <a:spLocks noGrp="1"/>
          </p:cNvSpPr>
          <p:nvPr>
            <p:ph type="title"/>
          </p:nvPr>
        </p:nvSpPr>
        <p:spPr>
          <a:xfrm>
            <a:off x="1371600" y="1828800"/>
            <a:ext cx="6629400" cy="2971800"/>
          </a:xfrm>
        </p:spPr>
        <p:txBody>
          <a:bodyPr/>
          <a:lstStyle/>
          <a:p>
            <a:pPr algn="ctr" eaLnBrk="1" fontAlgn="auto" hangingPunct="1">
              <a:spcAft>
                <a:spcPts val="0"/>
              </a:spcAft>
              <a:defRPr/>
            </a:pPr>
            <a:r>
              <a:rPr lang="en-US" sz="4800" b="1" i="1" dirty="0">
                <a:effectLst>
                  <a:outerShdw blurRad="38100" dist="38100" dir="2700000" algn="tl">
                    <a:srgbClr val="000000">
                      <a:alpha val="43137"/>
                    </a:srgbClr>
                  </a:outerShdw>
                </a:effectLst>
                <a:latin typeface="Candara" panose="020E0502030303020204" pitchFamily="34" charset="0"/>
              </a:rPr>
              <a:t>THE DIVORCED AND REMARRIED WHO WOULD COME TO GOD</a:t>
            </a:r>
          </a:p>
        </p:txBody>
      </p:sp>
      <p:sp>
        <p:nvSpPr>
          <p:cNvPr id="5" name="Slide Number Placeholder 4">
            <a:extLst>
              <a:ext uri="{FF2B5EF4-FFF2-40B4-BE49-F238E27FC236}">
                <a16:creationId xmlns:a16="http://schemas.microsoft.com/office/drawing/2014/main" id="{63E974B3-F23E-4EE2-9FA2-A8D7C01E1FF3}"/>
              </a:ext>
            </a:extLst>
          </p:cNvPr>
          <p:cNvSpPr txBox="1">
            <a:spLocks noGrp="1"/>
          </p:cNvSpPr>
          <p:nvPr/>
        </p:nvSpPr>
        <p:spPr>
          <a:xfrm>
            <a:off x="10085388" y="6400800"/>
            <a:ext cx="582612" cy="274638"/>
          </a:xfrm>
          <a:prstGeom prst="rect">
            <a:avLst/>
          </a:prstGeom>
          <a:noFill/>
          <a:ln w="19050"/>
        </p:spPr>
        <p:txBody>
          <a:bodyPr anchor="ct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eaLnBrk="1" hangingPunct="1">
              <a:defRPr/>
            </a:pPr>
            <a:fld id="{5AD46B3F-F91F-4E0F-8434-03F1D93AB120}" type="slidenum">
              <a:rPr lang="en-US" altLang="en-US" sz="1100" smtClean="0">
                <a:solidFill>
                  <a:srgbClr val="FFFFFF"/>
                </a:solidFill>
                <a:effectLst>
                  <a:outerShdw blurRad="38100" dist="38100" dir="2700000" algn="tl">
                    <a:srgbClr val="C0C0C0"/>
                  </a:outerShdw>
                </a:effectLst>
                <a:latin typeface="Segoe UI Semibold" panose="020B0702040204020203" pitchFamily="34" charset="0"/>
              </a:rPr>
              <a:pPr algn="ctr" eaLnBrk="1" hangingPunct="1">
                <a:defRPr/>
              </a:pPr>
              <a:t>1</a:t>
            </a:fld>
            <a:endParaRPr lang="en-US" altLang="en-US" sz="1100">
              <a:solidFill>
                <a:srgbClr val="FFFFFF"/>
              </a:solidFill>
              <a:effectLst>
                <a:outerShdw blurRad="38100" dist="38100" dir="2700000" algn="tl">
                  <a:srgbClr val="C0C0C0"/>
                </a:outerShdw>
              </a:effectLst>
              <a:latin typeface="Segoe UI Semibold" panose="020B07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46FC83-05B9-4C3F-8934-0334AB5579CD}"/>
              </a:ext>
            </a:extLst>
          </p:cNvPr>
          <p:cNvSpPr>
            <a:spLocks noGrp="1"/>
          </p:cNvSpPr>
          <p:nvPr>
            <p:ph idx="1"/>
          </p:nvPr>
        </p:nvSpPr>
        <p:spPr>
          <a:xfrm>
            <a:off x="219075" y="152400"/>
            <a:ext cx="8924925" cy="6523038"/>
          </a:xfrm>
        </p:spPr>
        <p:txBody>
          <a:bodyPr wrap="square" numCol="1" anchor="t" anchorCtr="0" compatLnSpc="1">
            <a:prstTxWarp prst="textNoShape">
              <a:avLst/>
            </a:prstTxWarp>
          </a:bodyPr>
          <a:lstStyle/>
          <a:p>
            <a:pPr eaLnBrk="1" hangingPunct="1">
              <a:spcBef>
                <a:spcPts val="0"/>
              </a:spcBef>
              <a:defRPr/>
            </a:pPr>
            <a:r>
              <a:rPr lang="en-US" altLang="en-US" sz="3600" dirty="0">
                <a:solidFill>
                  <a:schemeClr val="tx1"/>
                </a:solidFill>
                <a:latin typeface="Segoe UI Semibold" pitchFamily="34" charset="0"/>
              </a:rPr>
              <a:t> </a:t>
            </a:r>
            <a:r>
              <a:rPr lang="en-US" altLang="en-US" sz="3600" dirty="0">
                <a:solidFill>
                  <a:schemeClr val="tx1"/>
                </a:solidFill>
                <a:latin typeface="Candara" panose="020E0502030303020204" pitchFamily="34" charset="0"/>
              </a:rPr>
              <a:t>To change one’s mind which results in a change of actions</a:t>
            </a:r>
          </a:p>
          <a:p>
            <a:pPr lvl="1" eaLnBrk="1" hangingPunct="1">
              <a:spcBef>
                <a:spcPts val="0"/>
              </a:spcBef>
              <a:defRPr/>
            </a:pPr>
            <a:r>
              <a:rPr lang="en-US" altLang="en-US" sz="3600" dirty="0">
                <a:solidFill>
                  <a:schemeClr val="tx1"/>
                </a:solidFill>
                <a:latin typeface="Candara" panose="020E0502030303020204" pitchFamily="34" charset="0"/>
              </a:rPr>
              <a:t> </a:t>
            </a:r>
            <a:r>
              <a:rPr lang="en-US" altLang="en-US" dirty="0">
                <a:solidFill>
                  <a:schemeClr val="tx1"/>
                </a:solidFill>
                <a:latin typeface="Candara" panose="020E0502030303020204" pitchFamily="34" charset="0"/>
              </a:rPr>
              <a:t>Matthew 21:28-29</a:t>
            </a:r>
          </a:p>
          <a:p>
            <a:pPr eaLnBrk="1" hangingPunct="1">
              <a:defRPr/>
            </a:pPr>
            <a:r>
              <a:rPr lang="en-US" altLang="en-US" sz="3600" dirty="0">
                <a:solidFill>
                  <a:schemeClr val="tx1"/>
                </a:solidFill>
                <a:latin typeface="Candara" panose="020E0502030303020204" pitchFamily="34" charset="0"/>
              </a:rPr>
              <a:t> Caused by godly sorrow</a:t>
            </a:r>
          </a:p>
          <a:p>
            <a:pPr lvl="1" eaLnBrk="1" hangingPunct="1">
              <a:defRPr/>
            </a:pPr>
            <a:r>
              <a:rPr lang="en-US" altLang="en-US" dirty="0">
                <a:solidFill>
                  <a:schemeClr val="tx1"/>
                </a:solidFill>
                <a:latin typeface="Candara" panose="020E0502030303020204" pitchFamily="34" charset="0"/>
              </a:rPr>
              <a:t>Godly sorrow causes one to repent and do the opposite of what was being done</a:t>
            </a:r>
          </a:p>
          <a:p>
            <a:pPr lvl="2" eaLnBrk="1" hangingPunct="1">
              <a:defRPr/>
            </a:pPr>
            <a:r>
              <a:rPr lang="en-US" altLang="en-US" sz="2600" dirty="0">
                <a:solidFill>
                  <a:schemeClr val="tx1"/>
                </a:solidFill>
                <a:latin typeface="Candara" panose="020E0502030303020204" pitchFamily="34" charset="0"/>
              </a:rPr>
              <a:t>2 Corinthians 7:9-10</a:t>
            </a:r>
          </a:p>
          <a:p>
            <a:pPr lvl="1" eaLnBrk="1" hangingPunct="1">
              <a:defRPr/>
            </a:pPr>
            <a:r>
              <a:rPr lang="en-US" altLang="en-US" dirty="0">
                <a:solidFill>
                  <a:schemeClr val="tx1"/>
                </a:solidFill>
                <a:latin typeface="Candara" panose="020E0502030303020204" pitchFamily="34" charset="0"/>
              </a:rPr>
              <a:t>The fruit of repentance is to </a:t>
            </a:r>
            <a:r>
              <a:rPr lang="en-US" altLang="en-US" b="1" u="sng" dirty="0">
                <a:solidFill>
                  <a:schemeClr val="tx1"/>
                </a:solidFill>
                <a:latin typeface="Candara" panose="020E0502030303020204" pitchFamily="34" charset="0"/>
              </a:rPr>
              <a:t>stop sinning</a:t>
            </a:r>
            <a:endParaRPr lang="en-US" altLang="en-US" dirty="0">
              <a:solidFill>
                <a:schemeClr val="tx1"/>
              </a:solidFill>
              <a:latin typeface="Candara" panose="020E0502030303020204" pitchFamily="34" charset="0"/>
            </a:endParaRPr>
          </a:p>
          <a:p>
            <a:pPr lvl="2" eaLnBrk="1" hangingPunct="1">
              <a:spcBef>
                <a:spcPts val="0"/>
              </a:spcBef>
              <a:defRPr/>
            </a:pPr>
            <a:r>
              <a:rPr lang="en-US" altLang="en-US" sz="2600" dirty="0">
                <a:solidFill>
                  <a:schemeClr val="tx1"/>
                </a:solidFill>
                <a:latin typeface="Candara" panose="020E0502030303020204" pitchFamily="34" charset="0"/>
              </a:rPr>
              <a:t>Luke 3:8-14; Acts 26:20; Revelation 9:20-21</a:t>
            </a:r>
          </a:p>
          <a:p>
            <a:pPr eaLnBrk="1" hangingPunct="1">
              <a:spcBef>
                <a:spcPts val="0"/>
              </a:spcBef>
              <a:defRPr/>
            </a:pPr>
            <a:r>
              <a:rPr lang="en-US" altLang="en-US" sz="3600" dirty="0">
                <a:solidFill>
                  <a:schemeClr val="tx1"/>
                </a:solidFill>
                <a:latin typeface="Candara" panose="020E0502030303020204" pitchFamily="34" charset="0"/>
              </a:rPr>
              <a:t> Repentance does not change the</a:t>
            </a:r>
          </a:p>
          <a:p>
            <a:pPr marL="44450" indent="0" eaLnBrk="1" hangingPunct="1">
              <a:spcBef>
                <a:spcPts val="0"/>
              </a:spcBef>
              <a:buFont typeface="Wingdings 2" panose="05020102010507070707" pitchFamily="18" charset="2"/>
              <a:buNone/>
              <a:defRPr/>
            </a:pPr>
            <a:r>
              <a:rPr lang="en-US" altLang="en-US" sz="3600" dirty="0">
                <a:solidFill>
                  <a:schemeClr val="tx1"/>
                </a:solidFill>
                <a:latin typeface="Candara" panose="020E0502030303020204" pitchFamily="34" charset="0"/>
              </a:rPr>
              <a:t>   nature of sin - </a:t>
            </a:r>
            <a:r>
              <a:rPr lang="en-US" altLang="en-US" dirty="0">
                <a:solidFill>
                  <a:schemeClr val="tx1"/>
                </a:solidFill>
                <a:latin typeface="Candara" panose="020E0502030303020204" pitchFamily="34" charset="0"/>
              </a:rPr>
              <a:t>1 Corinthians 6:9-11</a:t>
            </a:r>
          </a:p>
        </p:txBody>
      </p:sp>
      <p:sp>
        <p:nvSpPr>
          <p:cNvPr id="4" name="Title 3">
            <a:extLst>
              <a:ext uri="{FF2B5EF4-FFF2-40B4-BE49-F238E27FC236}">
                <a16:creationId xmlns:a16="http://schemas.microsoft.com/office/drawing/2014/main" id="{AE462D81-44E1-4710-BD24-E066D79263B2}"/>
              </a:ext>
            </a:extLst>
          </p:cNvPr>
          <p:cNvSpPr>
            <a:spLocks noGrp="1"/>
          </p:cNvSpPr>
          <p:nvPr>
            <p:ph type="title"/>
          </p:nvPr>
        </p:nvSpPr>
        <p:spPr>
          <a:xfrm>
            <a:off x="9448800" y="488950"/>
            <a:ext cx="2286000" cy="1066800"/>
          </a:xfrm>
        </p:spPr>
        <p:txBody>
          <a:bodyPr/>
          <a:lstStyle/>
          <a:p>
            <a:pPr algn="ctr" eaLnBrk="1" fontAlgn="auto" hangingPunct="1">
              <a:spcAft>
                <a:spcPts val="0"/>
              </a:spcAft>
              <a:defRPr/>
            </a:pPr>
            <a:r>
              <a:rPr lang="en-US" sz="3600" dirty="0">
                <a:effectLst>
                  <a:outerShdw blurRad="38100" dist="38100" dir="2700000" algn="tl">
                    <a:srgbClr val="000000">
                      <a:alpha val="43137"/>
                    </a:srgbClr>
                  </a:outerShdw>
                </a:effectLst>
                <a:latin typeface="Segoe UI Semibold" pitchFamily="34" charset="0"/>
              </a:rPr>
              <a:t>REPENT</a:t>
            </a:r>
          </a:p>
        </p:txBody>
      </p:sp>
      <p:sp>
        <p:nvSpPr>
          <p:cNvPr id="5" name="Slide Number Placeholder 4">
            <a:extLst>
              <a:ext uri="{FF2B5EF4-FFF2-40B4-BE49-F238E27FC236}">
                <a16:creationId xmlns:a16="http://schemas.microsoft.com/office/drawing/2014/main" id="{2370C7D7-44FC-491C-8897-0094CF108A9B}"/>
              </a:ext>
            </a:extLst>
          </p:cNvPr>
          <p:cNvSpPr>
            <a:spLocks noGrp="1"/>
          </p:cNvSpPr>
          <p:nvPr>
            <p:ph type="sldNum" sz="quarter" idx="12"/>
          </p:nvPr>
        </p:nvSpPr>
        <p:spPr>
          <a:xfrm>
            <a:off x="10085388" y="6400800"/>
            <a:ext cx="582612" cy="274638"/>
          </a:xfrm>
        </p:spPr>
        <p:txBody>
          <a:bodyP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eaLnBrk="1" hangingPunct="1">
              <a:defRPr/>
            </a:pPr>
            <a:fld id="{5AC3C123-87B9-4EC9-8937-A8AC2727DF65}" type="slidenum">
              <a:rPr lang="en-US" altLang="en-US" smtClean="0">
                <a:solidFill>
                  <a:srgbClr val="FFFFFF"/>
                </a:solidFill>
                <a:effectLst>
                  <a:outerShdw blurRad="38100" dist="38100" dir="2700000" algn="tl">
                    <a:srgbClr val="000000"/>
                  </a:outerShdw>
                </a:effectLst>
                <a:latin typeface="Segoe UI Semibold" panose="020B0702040204020203" pitchFamily="34" charset="0"/>
              </a:rPr>
              <a:pPr eaLnBrk="1" hangingPunct="1">
                <a:defRPr/>
              </a:pPr>
              <a:t>10</a:t>
            </a:fld>
            <a:endParaRPr lang="en-US" altLang="en-US">
              <a:solidFill>
                <a:srgbClr val="FFFFFF"/>
              </a:solidFill>
              <a:effectLst>
                <a:outerShdw blurRad="38100" dist="38100" dir="2700000" algn="tl">
                  <a:srgbClr val="000000"/>
                </a:outerShdw>
              </a:effectLst>
              <a:latin typeface="Segoe UI Semibold" panose="020B0702040204020203" pitchFamily="34" charset="0"/>
            </a:endParaRPr>
          </a:p>
        </p:txBody>
      </p:sp>
      <p:sp>
        <p:nvSpPr>
          <p:cNvPr id="6" name="Text Placeholder 5">
            <a:extLst>
              <a:ext uri="{FF2B5EF4-FFF2-40B4-BE49-F238E27FC236}">
                <a16:creationId xmlns:a16="http://schemas.microsoft.com/office/drawing/2014/main" id="{E8D5A712-EAE3-4EDE-8423-8841CA7FD92E}"/>
              </a:ext>
            </a:extLst>
          </p:cNvPr>
          <p:cNvSpPr>
            <a:spLocks noGrp="1"/>
          </p:cNvSpPr>
          <p:nvPr>
            <p:ph type="body" sz="half" idx="2"/>
          </p:nvPr>
        </p:nvSpPr>
        <p:spPr>
          <a:xfrm>
            <a:off x="9372600" y="1981200"/>
            <a:ext cx="2600325" cy="3124200"/>
          </a:xfrm>
        </p:spPr>
        <p:txBody>
          <a:bodyPr wrap="square" numCol="1" anchor="t" anchorCtr="0" compatLnSpc="1">
            <a:prstTxWarp prst="textNoShape">
              <a:avLst/>
            </a:prstTxWarp>
            <a:normAutofit/>
          </a:bodyPr>
          <a:lstStyle/>
          <a:p>
            <a:pPr algn="ctr" eaLnBrk="1" hangingPunct="1">
              <a:lnSpc>
                <a:spcPct val="90000"/>
              </a:lnSpc>
              <a:defRPr/>
            </a:pPr>
            <a:r>
              <a:rPr lang="en-US" altLang="en-US" sz="2800" b="1" dirty="0">
                <a:effectLst>
                  <a:outerShdw blurRad="38100" dist="38100" dir="2700000" algn="tl">
                    <a:srgbClr val="000000"/>
                  </a:outerShdw>
                </a:effectLst>
                <a:latin typeface="Candara" panose="020E0502030303020204" pitchFamily="34" charset="0"/>
              </a:rPr>
              <a:t>Matt. 21:28-29</a:t>
            </a:r>
          </a:p>
          <a:p>
            <a:pPr algn="ctr" eaLnBrk="1" hangingPunct="1">
              <a:lnSpc>
                <a:spcPct val="90000"/>
              </a:lnSpc>
              <a:defRPr/>
            </a:pPr>
            <a:r>
              <a:rPr lang="en-US" altLang="en-US" sz="2800" b="1" dirty="0">
                <a:effectLst>
                  <a:outerShdw blurRad="38100" dist="38100" dir="2700000" algn="tl">
                    <a:srgbClr val="000000"/>
                  </a:outerShdw>
                </a:effectLst>
                <a:latin typeface="Candara" panose="020E0502030303020204" pitchFamily="34" charset="0"/>
              </a:rPr>
              <a:t>2 Cor. 7:9-10</a:t>
            </a:r>
          </a:p>
          <a:p>
            <a:pPr algn="ctr" eaLnBrk="1" hangingPunct="1">
              <a:lnSpc>
                <a:spcPct val="90000"/>
              </a:lnSpc>
              <a:defRPr/>
            </a:pPr>
            <a:r>
              <a:rPr lang="en-US" altLang="en-US" sz="2800" b="1" dirty="0">
                <a:effectLst>
                  <a:outerShdw blurRad="38100" dist="38100" dir="2700000" algn="tl">
                    <a:srgbClr val="000000"/>
                  </a:outerShdw>
                </a:effectLst>
                <a:latin typeface="Candara" panose="020E0502030303020204" pitchFamily="34" charset="0"/>
              </a:rPr>
              <a:t>Luke 3:8-14</a:t>
            </a:r>
          </a:p>
          <a:p>
            <a:pPr algn="ctr" eaLnBrk="1" hangingPunct="1">
              <a:lnSpc>
                <a:spcPct val="90000"/>
              </a:lnSpc>
              <a:defRPr/>
            </a:pPr>
            <a:r>
              <a:rPr lang="en-US" altLang="en-US" sz="2800" b="1" dirty="0">
                <a:effectLst>
                  <a:outerShdw blurRad="38100" dist="38100" dir="2700000" algn="tl">
                    <a:srgbClr val="000000"/>
                  </a:outerShdw>
                </a:effectLst>
                <a:latin typeface="Candara" panose="020E0502030303020204" pitchFamily="34" charset="0"/>
              </a:rPr>
              <a:t>Acts 26:20</a:t>
            </a:r>
          </a:p>
          <a:p>
            <a:pPr algn="ctr" eaLnBrk="1" hangingPunct="1">
              <a:lnSpc>
                <a:spcPct val="90000"/>
              </a:lnSpc>
              <a:defRPr/>
            </a:pPr>
            <a:r>
              <a:rPr lang="en-US" altLang="en-US" sz="2800" b="1" dirty="0">
                <a:effectLst>
                  <a:outerShdw blurRad="38100" dist="38100" dir="2700000" algn="tl">
                    <a:srgbClr val="000000"/>
                  </a:outerShdw>
                </a:effectLst>
                <a:latin typeface="Candara" panose="020E0502030303020204" pitchFamily="34" charset="0"/>
              </a:rPr>
              <a:t>Rev. 9:20-21</a:t>
            </a:r>
          </a:p>
          <a:p>
            <a:pPr algn="ctr" eaLnBrk="1" hangingPunct="1">
              <a:lnSpc>
                <a:spcPct val="90000"/>
              </a:lnSpc>
              <a:defRPr/>
            </a:pPr>
            <a:r>
              <a:rPr lang="en-US" altLang="en-US" sz="2800" b="1" dirty="0">
                <a:effectLst>
                  <a:outerShdw blurRad="38100" dist="38100" dir="2700000" algn="tl">
                    <a:srgbClr val="000000"/>
                  </a:outerShdw>
                </a:effectLst>
                <a:latin typeface="Candara" panose="020E0502030303020204" pitchFamily="34" charset="0"/>
              </a:rPr>
              <a:t>1 Cor. 6:9-11</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0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10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1000"/>
                                        <p:tgtEl>
                                          <p:spTgt spid="2">
                                            <p:txEl>
                                              <p:pRg st="5" end="5"/>
                                            </p:txEl>
                                          </p:spTgt>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fade">
                                      <p:cBhvr>
                                        <p:cTn id="34" dur="1000"/>
                                        <p:tgtEl>
                                          <p:spTgt spid="2">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fade">
                                      <p:cBhvr>
                                        <p:cTn id="39" dur="1000"/>
                                        <p:tgtEl>
                                          <p:spTgt spid="2">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
                                            <p:txEl>
                                              <p:pRg st="8" end="8"/>
                                            </p:txEl>
                                          </p:spTgt>
                                        </p:tgtEl>
                                        <p:attrNameLst>
                                          <p:attrName>style.visibility</p:attrName>
                                        </p:attrNameLst>
                                      </p:cBhvr>
                                      <p:to>
                                        <p:strVal val="visible"/>
                                      </p:to>
                                    </p:set>
                                    <p:animEffect transition="in" filter="fade">
                                      <p:cBhvr>
                                        <p:cTn id="44"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BB4A212-CAA2-40E8-A676-CFFB5A5D75B1}"/>
              </a:ext>
            </a:extLst>
          </p:cNvPr>
          <p:cNvSpPr>
            <a:spLocks noGrp="1"/>
          </p:cNvSpPr>
          <p:nvPr>
            <p:ph type="body" idx="1"/>
          </p:nvPr>
        </p:nvSpPr>
        <p:spPr>
          <a:xfrm>
            <a:off x="9372600" y="762000"/>
            <a:ext cx="2590800" cy="5029200"/>
          </a:xfrm>
        </p:spPr>
        <p:txBody>
          <a:bodyPr wrap="square" numCol="1" anchorCtr="0" compatLnSpc="1">
            <a:prstTxWarp prst="textNoShape">
              <a:avLst/>
            </a:prstTxWarp>
            <a:noAutofit/>
          </a:bodyPr>
          <a:lstStyle/>
          <a:p>
            <a:pPr algn="ctr" eaLnBrk="1" hangingPunct="1">
              <a:defRPr/>
            </a:pPr>
            <a:r>
              <a:rPr lang="en-US" altLang="en-US" sz="2800" b="1" dirty="0">
                <a:solidFill>
                  <a:schemeClr val="bg1"/>
                </a:solidFill>
                <a:effectLst>
                  <a:outerShdw blurRad="38100" dist="38100" dir="2700000" algn="tl">
                    <a:srgbClr val="C0C0C0"/>
                  </a:outerShdw>
                </a:effectLst>
                <a:latin typeface="Candara" panose="020E0502030303020204" pitchFamily="34" charset="0"/>
              </a:rPr>
              <a:t>Giving permission to the divorced and remarried to remain in their sinful relation</a:t>
            </a:r>
          </a:p>
        </p:txBody>
      </p:sp>
      <p:sp>
        <p:nvSpPr>
          <p:cNvPr id="54275" name="Slide Number Placeholder 2">
            <a:extLst>
              <a:ext uri="{FF2B5EF4-FFF2-40B4-BE49-F238E27FC236}">
                <a16:creationId xmlns:a16="http://schemas.microsoft.com/office/drawing/2014/main" id="{57BAE243-A1D1-477D-9CA6-44FAE70BC63D}"/>
              </a:ext>
            </a:extLst>
          </p:cNvPr>
          <p:cNvSpPr>
            <a:spLocks noGrp="1"/>
          </p:cNvSpPr>
          <p:nvPr>
            <p:ph type="sldNum" sz="quarter" idx="11"/>
          </p:nvPr>
        </p:nvSpPr>
        <p:spPr bwMode="auto">
          <a:xfrm>
            <a:off x="10085388" y="6400800"/>
            <a:ext cx="582612" cy="2746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spcBef>
                <a:spcPct val="0"/>
              </a:spcBef>
              <a:buClrTx/>
              <a:buFontTx/>
              <a:buNone/>
            </a:pPr>
            <a:fld id="{968AB61C-37BD-4AEC-A7B9-74F90691C2FF}" type="slidenum">
              <a:rPr lang="en-US" altLang="en-US" sz="1100" smtClean="0">
                <a:solidFill>
                  <a:schemeClr val="bg2"/>
                </a:solidFill>
                <a:latin typeface="Segoe UI Semibold" panose="020B0702040204020203" pitchFamily="34" charset="0"/>
              </a:rPr>
              <a:pPr>
                <a:spcBef>
                  <a:spcPct val="0"/>
                </a:spcBef>
                <a:buClrTx/>
                <a:buFontTx/>
                <a:buNone/>
              </a:pPr>
              <a:t>11</a:t>
            </a:fld>
            <a:endParaRPr lang="en-US" altLang="en-US" sz="1100">
              <a:solidFill>
                <a:schemeClr val="bg2"/>
              </a:solidFill>
              <a:latin typeface="Segoe UI Semibold" panose="020B0702040204020203" pitchFamily="34" charset="0"/>
            </a:endParaRPr>
          </a:p>
        </p:txBody>
      </p:sp>
      <p:sp>
        <p:nvSpPr>
          <p:cNvPr id="4" name="Title 3">
            <a:extLst>
              <a:ext uri="{FF2B5EF4-FFF2-40B4-BE49-F238E27FC236}">
                <a16:creationId xmlns:a16="http://schemas.microsoft.com/office/drawing/2014/main" id="{6A7817AA-FA64-4DB6-BA25-8DF5D49C1A09}"/>
              </a:ext>
            </a:extLst>
          </p:cNvPr>
          <p:cNvSpPr>
            <a:spLocks noGrp="1"/>
          </p:cNvSpPr>
          <p:nvPr>
            <p:ph type="title"/>
          </p:nvPr>
        </p:nvSpPr>
        <p:spPr>
          <a:xfrm>
            <a:off x="1905000" y="2286000"/>
            <a:ext cx="6324600" cy="2362200"/>
          </a:xfrm>
        </p:spPr>
        <p:txBody>
          <a:bodyPr/>
          <a:lstStyle/>
          <a:p>
            <a:pPr eaLnBrk="1" fontAlgn="auto" hangingPunct="1">
              <a:spcAft>
                <a:spcPts val="0"/>
              </a:spcAft>
              <a:defRPr/>
            </a:pPr>
            <a:r>
              <a:rPr lang="en-US" sz="4400" b="1" dirty="0">
                <a:effectLst>
                  <a:outerShdw blurRad="38100" dist="38100" dir="2700000" algn="tl">
                    <a:srgbClr val="000000">
                      <a:alpha val="43137"/>
                    </a:srgbClr>
                  </a:outerShdw>
                </a:effectLst>
                <a:latin typeface="Candara" panose="020E0502030303020204" pitchFamily="34" charset="0"/>
              </a:rPr>
              <a:t>OBJECTIONS TO ENDING a SINFUL REMARRIAGE</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1BE7C2E9-A927-4BC4-A9C3-63E4F8AD6DC0}"/>
              </a:ext>
            </a:extLst>
          </p:cNvPr>
          <p:cNvSpPr>
            <a:spLocks noChangeArrowheads="1"/>
          </p:cNvSpPr>
          <p:nvPr/>
        </p:nvSpPr>
        <p:spPr bwMode="auto">
          <a:xfrm>
            <a:off x="228600" y="1371600"/>
            <a:ext cx="115824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914400" indent="-45720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ts val="600"/>
              </a:spcBef>
              <a:buClrTx/>
              <a:buSzPct val="120000"/>
              <a:buFont typeface="Wingdings" panose="05000000000000000000" pitchFamily="2" charset="2"/>
              <a:buChar char="§"/>
            </a:pPr>
            <a:r>
              <a:rPr lang="en-US" altLang="en-US" sz="3400" b="1" dirty="0">
                <a:solidFill>
                  <a:schemeClr val="tx1"/>
                </a:solidFill>
                <a:latin typeface="Candara" panose="020E0502030303020204" pitchFamily="34" charset="0"/>
              </a:rPr>
              <a:t>What is unclear?</a:t>
            </a:r>
          </a:p>
          <a:p>
            <a:pPr lvl="1" eaLnBrk="1" hangingPunct="1">
              <a:spcBef>
                <a:spcPts val="600"/>
              </a:spcBef>
              <a:buClrTx/>
            </a:pPr>
            <a:r>
              <a:rPr lang="en-US" altLang="en-US" sz="2800" dirty="0">
                <a:solidFill>
                  <a:schemeClr val="tx1"/>
                </a:solidFill>
                <a:latin typeface="Candara" panose="020E0502030303020204" pitchFamily="34" charset="0"/>
              </a:rPr>
              <a:t>The sin of adultery? - Matthew 19:9</a:t>
            </a:r>
          </a:p>
          <a:p>
            <a:pPr lvl="1" eaLnBrk="1" hangingPunct="1">
              <a:spcBef>
                <a:spcPts val="600"/>
              </a:spcBef>
              <a:buClrTx/>
            </a:pPr>
            <a:r>
              <a:rPr lang="en-US" altLang="en-US" sz="2800" dirty="0">
                <a:solidFill>
                  <a:schemeClr val="tx1"/>
                </a:solidFill>
                <a:latin typeface="Candara" panose="020E0502030303020204" pitchFamily="34" charset="0"/>
              </a:rPr>
              <a:t>Repentance of sins? - Acts 26:20</a:t>
            </a:r>
          </a:p>
          <a:p>
            <a:pPr lvl="1" eaLnBrk="1" hangingPunct="1">
              <a:spcBef>
                <a:spcPts val="600"/>
              </a:spcBef>
              <a:buClrTx/>
            </a:pPr>
            <a:r>
              <a:rPr lang="en-US" altLang="en-US" sz="2800" dirty="0">
                <a:solidFill>
                  <a:schemeClr val="tx1"/>
                </a:solidFill>
                <a:latin typeface="Candara" panose="020E0502030303020204" pitchFamily="34" charset="0"/>
              </a:rPr>
              <a:t>What baptism cleanses? - Acts 22:16; Romans 6:1-3</a:t>
            </a:r>
          </a:p>
          <a:p>
            <a:pPr lvl="1" eaLnBrk="1" hangingPunct="1">
              <a:spcBef>
                <a:spcPts val="600"/>
              </a:spcBef>
              <a:buClrTx/>
            </a:pPr>
            <a:r>
              <a:rPr lang="en-US" altLang="en-US" sz="2800" dirty="0">
                <a:solidFill>
                  <a:schemeClr val="tx1"/>
                </a:solidFill>
                <a:latin typeface="Candara" panose="020E0502030303020204" pitchFamily="34" charset="0"/>
              </a:rPr>
              <a:t>What is expected after conversion? - Romans 6:4-6</a:t>
            </a:r>
          </a:p>
          <a:p>
            <a:pPr lvl="1" eaLnBrk="1" hangingPunct="1">
              <a:spcBef>
                <a:spcPts val="600"/>
              </a:spcBef>
              <a:buClrTx/>
            </a:pPr>
            <a:endParaRPr lang="en-US" altLang="en-US" sz="2800" b="1" dirty="0">
              <a:solidFill>
                <a:schemeClr val="tx1"/>
              </a:solidFill>
              <a:latin typeface="Candara" panose="020E0502030303020204" pitchFamily="34" charset="0"/>
            </a:endParaRPr>
          </a:p>
          <a:p>
            <a:pPr eaLnBrk="1" hangingPunct="1">
              <a:spcBef>
                <a:spcPts val="600"/>
              </a:spcBef>
              <a:buClrTx/>
            </a:pPr>
            <a:r>
              <a:rPr lang="en-US" altLang="en-US" sz="3400" b="1" dirty="0">
                <a:solidFill>
                  <a:schemeClr val="tx1"/>
                </a:solidFill>
                <a:latin typeface="Candara" panose="020E0502030303020204" pitchFamily="34" charset="0"/>
              </a:rPr>
              <a:t>If we cannot know, teach and obey the truth on this subject, how can we know, teach and obey the truth on any subject? </a:t>
            </a:r>
            <a:r>
              <a:rPr lang="en-US" altLang="en-US" sz="3400" dirty="0">
                <a:solidFill>
                  <a:schemeClr val="tx1"/>
                </a:solidFill>
                <a:latin typeface="Candara" panose="020E0502030303020204" pitchFamily="34" charset="0"/>
              </a:rPr>
              <a:t>- Ephesians 5:17; 3:3-5</a:t>
            </a:r>
          </a:p>
        </p:txBody>
      </p:sp>
      <p:sp>
        <p:nvSpPr>
          <p:cNvPr id="15" name="Slide Number Placeholder 14">
            <a:extLst>
              <a:ext uri="{FF2B5EF4-FFF2-40B4-BE49-F238E27FC236}">
                <a16:creationId xmlns:a16="http://schemas.microsoft.com/office/drawing/2014/main" id="{46FD6E2C-83D9-4BB8-85C8-AED9C8FC5DB0}"/>
              </a:ext>
            </a:extLst>
          </p:cNvPr>
          <p:cNvSpPr>
            <a:spLocks noGrp="1"/>
          </p:cNvSpPr>
          <p:nvPr>
            <p:ph type="sldNum" sz="quarter" idx="12"/>
          </p:nvPr>
        </p:nvSpPr>
        <p:spPr>
          <a:xfrm>
            <a:off x="10085388" y="6400800"/>
            <a:ext cx="582612" cy="274638"/>
          </a:xfrm>
        </p:spPr>
        <p:txBody>
          <a:bodyP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eaLnBrk="1" hangingPunct="1">
              <a:defRPr/>
            </a:pPr>
            <a:fld id="{C3EDDEA8-91DE-4D3D-9C61-0E520A1CD85C}" type="slidenum">
              <a:rPr lang="en-US" altLang="en-US" smtClean="0">
                <a:solidFill>
                  <a:schemeClr val="bg1"/>
                </a:solidFill>
                <a:effectLst>
                  <a:outerShdw blurRad="38100" dist="38100" dir="2700000" algn="tl">
                    <a:srgbClr val="C0C0C0"/>
                  </a:outerShdw>
                </a:effectLst>
                <a:latin typeface="Segoe UI Semibold" panose="020B0702040204020203" pitchFamily="34" charset="0"/>
              </a:rPr>
              <a:pPr eaLnBrk="1" hangingPunct="1">
                <a:defRPr/>
              </a:pPr>
              <a:t>12</a:t>
            </a:fld>
            <a:endParaRPr lang="en-US" altLang="en-US">
              <a:solidFill>
                <a:schemeClr val="bg1"/>
              </a:solidFill>
              <a:effectLst>
                <a:outerShdw blurRad="38100" dist="38100" dir="2700000" algn="tl">
                  <a:srgbClr val="C0C0C0"/>
                </a:outerShdw>
              </a:effectLst>
              <a:latin typeface="Segoe UI Semibold" panose="020B0702040204020203" pitchFamily="34" charset="0"/>
            </a:endParaRPr>
          </a:p>
        </p:txBody>
      </p:sp>
      <p:sp>
        <p:nvSpPr>
          <p:cNvPr id="56324" name="Text Box 7">
            <a:extLst>
              <a:ext uri="{FF2B5EF4-FFF2-40B4-BE49-F238E27FC236}">
                <a16:creationId xmlns:a16="http://schemas.microsoft.com/office/drawing/2014/main" id="{45C695AB-51ED-4410-BD52-5C828D75387F}"/>
              </a:ext>
            </a:extLst>
          </p:cNvPr>
          <p:cNvSpPr txBox="1">
            <a:spLocks noChangeArrowheads="1"/>
          </p:cNvSpPr>
          <p:nvPr/>
        </p:nvSpPr>
        <p:spPr bwMode="auto">
          <a:xfrm>
            <a:off x="1524000" y="288925"/>
            <a:ext cx="8686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50000"/>
              </a:spcBef>
              <a:buClrTx/>
              <a:buFontTx/>
              <a:buNone/>
            </a:pPr>
            <a:r>
              <a:rPr lang="en-US" altLang="en-US" sz="4000" b="1">
                <a:solidFill>
                  <a:schemeClr val="bg1"/>
                </a:solidFill>
                <a:latin typeface="Candara" panose="020E0502030303020204" pitchFamily="34" charset="0"/>
              </a:rPr>
              <a:t>“The issue is not that black and white”</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1000"/>
                                        <p:tgtEl>
                                          <p:spTgt spid="23">
                                            <p:txEl>
                                              <p:pRg st="0" end="0"/>
                                            </p:txEl>
                                          </p:spTgt>
                                        </p:tgtEl>
                                      </p:cBhvr>
                                    </p:animEffect>
                                    <p:anim calcmode="lin" valueType="num">
                                      <p:cBhvr>
                                        <p:cTn id="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3">
                                            <p:txEl>
                                              <p:pRg st="1" end="1"/>
                                            </p:txEl>
                                          </p:spTgt>
                                        </p:tgtEl>
                                        <p:attrNameLst>
                                          <p:attrName>style.visibility</p:attrName>
                                        </p:attrNameLst>
                                      </p:cBhvr>
                                      <p:to>
                                        <p:strVal val="visible"/>
                                      </p:to>
                                    </p:set>
                                    <p:animEffect transition="in" filter="fade">
                                      <p:cBhvr>
                                        <p:cTn id="14" dur="1000"/>
                                        <p:tgtEl>
                                          <p:spTgt spid="23">
                                            <p:txEl>
                                              <p:pRg st="1" end="1"/>
                                            </p:txEl>
                                          </p:spTgt>
                                        </p:tgtEl>
                                      </p:cBhvr>
                                    </p:animEffect>
                                    <p:anim calcmode="lin" valueType="num">
                                      <p:cBhvr>
                                        <p:cTn id="15" dur="1000" fill="hold"/>
                                        <p:tgtEl>
                                          <p:spTgt spid="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23">
                                            <p:txEl>
                                              <p:pRg st="2" end="2"/>
                                            </p:txEl>
                                          </p:spTgt>
                                        </p:tgtEl>
                                        <p:attrNameLst>
                                          <p:attrName>style.visibility</p:attrName>
                                        </p:attrNameLst>
                                      </p:cBhvr>
                                      <p:to>
                                        <p:strVal val="visible"/>
                                      </p:to>
                                    </p:set>
                                    <p:animEffect transition="in" filter="fade">
                                      <p:cBhvr>
                                        <p:cTn id="21" dur="1000"/>
                                        <p:tgtEl>
                                          <p:spTgt spid="23">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23">
                                            <p:txEl>
                                              <p:pRg st="3" end="3"/>
                                            </p:txEl>
                                          </p:spTgt>
                                        </p:tgtEl>
                                        <p:attrNameLst>
                                          <p:attrName>style.visibility</p:attrName>
                                        </p:attrNameLst>
                                      </p:cBhvr>
                                      <p:to>
                                        <p:strVal val="visible"/>
                                      </p:to>
                                    </p:set>
                                    <p:animEffect transition="in" filter="fade">
                                      <p:cBhvr>
                                        <p:cTn id="26" dur="1000"/>
                                        <p:tgtEl>
                                          <p:spTgt spid="23">
                                            <p:txEl>
                                              <p:pRg st="3" end="3"/>
                                            </p:txEl>
                                          </p:spTgt>
                                        </p:tgtEl>
                                      </p:cBhvr>
                                    </p:animEffect>
                                    <p:anim calcmode="lin" valueType="num">
                                      <p:cBhvr>
                                        <p:cTn id="27"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23">
                                            <p:txEl>
                                              <p:pRg st="4" end="4"/>
                                            </p:txEl>
                                          </p:spTgt>
                                        </p:tgtEl>
                                        <p:attrNameLst>
                                          <p:attrName>style.visibility</p:attrName>
                                        </p:attrNameLst>
                                      </p:cBhvr>
                                      <p:to>
                                        <p:strVal val="visible"/>
                                      </p:to>
                                    </p:set>
                                    <p:animEffect transition="in" filter="fade">
                                      <p:cBhvr>
                                        <p:cTn id="33" dur="1000"/>
                                        <p:tgtEl>
                                          <p:spTgt spid="23">
                                            <p:txEl>
                                              <p:pRg st="4" end="4"/>
                                            </p:txEl>
                                          </p:spTgt>
                                        </p:tgtEl>
                                      </p:cBhvr>
                                    </p:animEffect>
                                    <p:anim calcmode="lin" valueType="num">
                                      <p:cBhvr>
                                        <p:cTn id="34" dur="1000" fill="hold"/>
                                        <p:tgtEl>
                                          <p:spTgt spid="2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23">
                                            <p:txEl>
                                              <p:pRg st="6" end="6"/>
                                            </p:txEl>
                                          </p:spTgt>
                                        </p:tgtEl>
                                        <p:attrNameLst>
                                          <p:attrName>style.visibility</p:attrName>
                                        </p:attrNameLst>
                                      </p:cBhvr>
                                      <p:to>
                                        <p:strVal val="visible"/>
                                      </p:to>
                                    </p:set>
                                    <p:animEffect transition="in" filter="fade">
                                      <p:cBhvr>
                                        <p:cTn id="40" dur="1000"/>
                                        <p:tgtEl>
                                          <p:spTgt spid="23">
                                            <p:txEl>
                                              <p:pRg st="6" end="6"/>
                                            </p:txEl>
                                          </p:spTgt>
                                        </p:tgtEl>
                                      </p:cBhvr>
                                    </p:animEffect>
                                    <p:anim calcmode="lin" valueType="num">
                                      <p:cBhvr>
                                        <p:cTn id="41"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E99CB080-711E-4526-B0E9-E56ECBE8C48C}"/>
              </a:ext>
            </a:extLst>
          </p:cNvPr>
          <p:cNvSpPr>
            <a:spLocks noGrp="1" noChangeArrowheads="1"/>
          </p:cNvSpPr>
          <p:nvPr>
            <p:ph type="title" idx="4294967295"/>
          </p:nvPr>
        </p:nvSpPr>
        <p:spPr bwMode="auto">
          <a:xfrm>
            <a:off x="533400" y="200025"/>
            <a:ext cx="11049000" cy="890588"/>
          </a:xfrm>
        </p:spPr>
        <p:txBody>
          <a:bodyPr wrap="square" numCol="1" anchorCtr="0" compatLnSpc="1">
            <a:prstTxWarp prst="textNoShape">
              <a:avLst/>
            </a:prstTxWarp>
          </a:bodyPr>
          <a:lstStyle/>
          <a:p>
            <a:pPr eaLnBrk="1" hangingPunct="1">
              <a:defRPr/>
            </a:pPr>
            <a:r>
              <a:rPr lang="en-US" altLang="en-US" sz="3600" b="1" cap="none" dirty="0">
                <a:latin typeface="Candara" panose="020E0502030303020204" pitchFamily="34" charset="0"/>
              </a:rPr>
              <a:t>One preacher who was questioned concludes, </a:t>
            </a:r>
            <a:br>
              <a:rPr lang="en-US" altLang="en-US" sz="3600" b="1" cap="none" dirty="0">
                <a:latin typeface="Candara" panose="020E0502030303020204" pitchFamily="34" charset="0"/>
              </a:rPr>
            </a:br>
            <a:r>
              <a:rPr lang="en-US" altLang="en-US" sz="3600" b="1" i="1" cap="none" dirty="0">
                <a:latin typeface="Candara" panose="020E0502030303020204" pitchFamily="34" charset="0"/>
              </a:rPr>
              <a:t>“we can’t be sure”</a:t>
            </a:r>
          </a:p>
        </p:txBody>
      </p:sp>
      <p:sp>
        <p:nvSpPr>
          <p:cNvPr id="46083" name="Rectangle 3">
            <a:extLst>
              <a:ext uri="{FF2B5EF4-FFF2-40B4-BE49-F238E27FC236}">
                <a16:creationId xmlns:a16="http://schemas.microsoft.com/office/drawing/2014/main" id="{AC76EC0D-7220-4619-B6D3-D71C618B009B}"/>
              </a:ext>
            </a:extLst>
          </p:cNvPr>
          <p:cNvSpPr>
            <a:spLocks noGrp="1" noChangeArrowheads="1"/>
          </p:cNvSpPr>
          <p:nvPr>
            <p:ph type="body" idx="4294967295"/>
          </p:nvPr>
        </p:nvSpPr>
        <p:spPr bwMode="auto">
          <a:xfrm>
            <a:off x="304800" y="1454150"/>
            <a:ext cx="11277600" cy="3352800"/>
          </a:xfrm>
        </p:spPr>
        <p:txBody>
          <a:bodyPr wrap="square" numCol="1" anchor="t" anchorCtr="0" compatLnSpc="1">
            <a:prstTxWarp prst="textNoShape">
              <a:avLst/>
            </a:prstTxWarp>
            <a:normAutofit fontScale="92500" lnSpcReduction="20000"/>
          </a:bodyPr>
          <a:lstStyle/>
          <a:p>
            <a:pPr eaLnBrk="1" hangingPunct="1">
              <a:lnSpc>
                <a:spcPct val="90000"/>
              </a:lnSpc>
              <a:buFont typeface="Wingdings 2" panose="05020102010507070707" pitchFamily="18" charset="2"/>
              <a:buNone/>
              <a:defRPr/>
            </a:pPr>
            <a:r>
              <a:rPr lang="en-US" altLang="en-US" sz="3200" b="1" dirty="0">
                <a:latin typeface="Candara" panose="020E0502030303020204" pitchFamily="34" charset="0"/>
              </a:rPr>
              <a:t>Questions this preacher was asked:</a:t>
            </a:r>
          </a:p>
          <a:p>
            <a:pPr lvl="1" eaLnBrk="1" hangingPunct="1">
              <a:lnSpc>
                <a:spcPct val="90000"/>
              </a:lnSpc>
              <a:buClrTx/>
              <a:defRPr/>
            </a:pPr>
            <a:r>
              <a:rPr lang="en-US" altLang="en-US" sz="3000" dirty="0">
                <a:latin typeface="Candara" panose="020E0502030303020204" pitchFamily="34" charset="0"/>
              </a:rPr>
              <a:t>Do you believe God’s law on marriage is universal in application to believers and unbelievers? </a:t>
            </a:r>
          </a:p>
          <a:p>
            <a:pPr lvl="1" eaLnBrk="1" hangingPunct="1">
              <a:lnSpc>
                <a:spcPct val="90000"/>
              </a:lnSpc>
              <a:buClrTx/>
              <a:defRPr/>
            </a:pPr>
            <a:r>
              <a:rPr lang="en-US" altLang="en-US" sz="3000" dirty="0">
                <a:latin typeface="Candara" panose="020E0502030303020204" pitchFamily="34" charset="0"/>
              </a:rPr>
              <a:t>Do you believe one put away for the cause of fornication may scripturally remarry? </a:t>
            </a:r>
          </a:p>
          <a:p>
            <a:pPr lvl="1" eaLnBrk="1" hangingPunct="1">
              <a:lnSpc>
                <a:spcPct val="90000"/>
              </a:lnSpc>
              <a:buClrTx/>
              <a:defRPr/>
            </a:pPr>
            <a:r>
              <a:rPr lang="en-US" altLang="en-US" sz="3000" dirty="0">
                <a:latin typeface="Candara" panose="020E0502030303020204" pitchFamily="34" charset="0"/>
              </a:rPr>
              <a:t>Do you believe repentance demands separation for those </a:t>
            </a:r>
            <a:r>
              <a:rPr lang="en-US" altLang="en-US" sz="3000" dirty="0" err="1">
                <a:latin typeface="Candara" panose="020E0502030303020204" pitchFamily="34" charset="0"/>
              </a:rPr>
              <a:t>unscripturally</a:t>
            </a:r>
            <a:r>
              <a:rPr lang="en-US" altLang="en-US" sz="3000" dirty="0">
                <a:latin typeface="Candara" panose="020E0502030303020204" pitchFamily="34" charset="0"/>
              </a:rPr>
              <a:t> married? </a:t>
            </a:r>
          </a:p>
          <a:p>
            <a:pPr lvl="1" eaLnBrk="1" hangingPunct="1">
              <a:lnSpc>
                <a:spcPct val="90000"/>
              </a:lnSpc>
              <a:buClrTx/>
              <a:defRPr/>
            </a:pPr>
            <a:r>
              <a:rPr lang="en-US" altLang="en-US" sz="3000" dirty="0">
                <a:latin typeface="Candara" panose="020E0502030303020204" pitchFamily="34" charset="0"/>
              </a:rPr>
              <a:t>Do you believe 1 Corinthians 7:15 constitutes authority for one who is deserted by an unbeliever to be remarried? </a:t>
            </a:r>
          </a:p>
          <a:p>
            <a:pPr eaLnBrk="1" hangingPunct="1">
              <a:lnSpc>
                <a:spcPct val="90000"/>
              </a:lnSpc>
              <a:buFont typeface="Wingdings 2" panose="05020102010507070707" pitchFamily="18" charset="2"/>
              <a:buNone/>
              <a:defRPr/>
            </a:pPr>
            <a:endParaRPr lang="en-US" altLang="en-US" sz="1000" b="1" dirty="0">
              <a:latin typeface="Candara" panose="020E0502030303020204" pitchFamily="34" charset="0"/>
            </a:endParaRPr>
          </a:p>
        </p:txBody>
      </p:sp>
      <p:sp>
        <p:nvSpPr>
          <p:cNvPr id="46084" name="Text Box 4">
            <a:extLst>
              <a:ext uri="{FF2B5EF4-FFF2-40B4-BE49-F238E27FC236}">
                <a16:creationId xmlns:a16="http://schemas.microsoft.com/office/drawing/2014/main" id="{DF7DDC68-70D9-405E-BF22-17CE7B8E54BB}"/>
              </a:ext>
            </a:extLst>
          </p:cNvPr>
          <p:cNvSpPr txBox="1">
            <a:spLocks noChangeArrowheads="1"/>
          </p:cNvSpPr>
          <p:nvPr/>
        </p:nvSpPr>
        <p:spPr bwMode="auto">
          <a:xfrm>
            <a:off x="533400" y="5040012"/>
            <a:ext cx="11506200" cy="138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50000"/>
              </a:spcBef>
              <a:buClrTx/>
              <a:buFontTx/>
              <a:buNone/>
            </a:pPr>
            <a:r>
              <a:rPr lang="en-US" altLang="en-US" sz="2800" b="1" dirty="0">
                <a:latin typeface="Candara" panose="020E0502030303020204" pitchFamily="34" charset="0"/>
              </a:rPr>
              <a:t>His reply in part: - “</a:t>
            </a:r>
            <a:r>
              <a:rPr lang="en-US" altLang="en-US" sz="2800" b="1" i="1" dirty="0">
                <a:latin typeface="Candara" panose="020E0502030303020204" pitchFamily="34" charset="0"/>
              </a:rPr>
              <a:t>I don’t know whether to envy or pity those who are </a:t>
            </a:r>
            <a:r>
              <a:rPr lang="en-US" altLang="en-US" sz="2800" b="1" i="1" u="sng" dirty="0">
                <a:latin typeface="Candara" panose="020E0502030303020204" pitchFamily="34" charset="0"/>
              </a:rPr>
              <a:t>so sure of themselves </a:t>
            </a:r>
            <a:r>
              <a:rPr lang="en-US" altLang="en-US" sz="2800" b="1" i="1" dirty="0">
                <a:latin typeface="Candara" panose="020E0502030303020204" pitchFamily="34" charset="0"/>
              </a:rPr>
              <a:t>on this subject...I don’t want to appear rude, but I won’t be specifically answering your questions.”</a:t>
            </a:r>
            <a:r>
              <a:rPr lang="en-US" altLang="en-US" sz="2800" b="1" dirty="0">
                <a:latin typeface="Candara" panose="020E0502030303020204" pitchFamily="34" charset="0"/>
              </a:rPr>
              <a:t> </a:t>
            </a:r>
          </a:p>
        </p:txBody>
      </p:sp>
      <p:sp>
        <p:nvSpPr>
          <p:cNvPr id="5" name="Slide Number Placeholder 4">
            <a:extLst>
              <a:ext uri="{FF2B5EF4-FFF2-40B4-BE49-F238E27FC236}">
                <a16:creationId xmlns:a16="http://schemas.microsoft.com/office/drawing/2014/main" id="{8225DC10-D5DF-472E-9A50-C457B1DC66C1}"/>
              </a:ext>
            </a:extLst>
          </p:cNvPr>
          <p:cNvSpPr txBox="1">
            <a:spLocks noGrp="1"/>
          </p:cNvSpPr>
          <p:nvPr/>
        </p:nvSpPr>
        <p:spPr>
          <a:xfrm>
            <a:off x="10085388" y="6400800"/>
            <a:ext cx="582612" cy="274638"/>
          </a:xfrm>
          <a:prstGeom prst="rect">
            <a:avLst/>
          </a:prstGeom>
          <a:noFill/>
          <a:ln w="19050"/>
        </p:spPr>
        <p:txBody>
          <a:bodyPr anchor="ct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eaLnBrk="1" hangingPunct="1">
              <a:defRPr/>
            </a:pPr>
            <a:fld id="{3CB87836-3AE7-45FF-9255-33424A952EA0}" type="slidenum">
              <a:rPr lang="en-US" altLang="en-US" sz="1100" smtClean="0">
                <a:solidFill>
                  <a:srgbClr val="FFFFFF"/>
                </a:solidFill>
                <a:effectLst>
                  <a:outerShdw blurRad="38100" dist="38100" dir="2700000" algn="tl">
                    <a:srgbClr val="C0C0C0"/>
                  </a:outerShdw>
                </a:effectLst>
                <a:latin typeface="Segoe UI Semibold" panose="020B0702040204020203" pitchFamily="34" charset="0"/>
              </a:rPr>
              <a:pPr algn="ctr" eaLnBrk="1" hangingPunct="1">
                <a:defRPr/>
              </a:pPr>
              <a:t>13</a:t>
            </a:fld>
            <a:endParaRPr lang="en-US" altLang="en-US" sz="1100">
              <a:solidFill>
                <a:srgbClr val="FFFFFF"/>
              </a:solidFill>
              <a:effectLst>
                <a:outerShdw blurRad="38100" dist="38100" dir="2700000" algn="tl">
                  <a:srgbClr val="C0C0C0"/>
                </a:outerShdw>
              </a:effectLst>
              <a:latin typeface="Segoe UI Semibold" panose="020B07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dissolve">
                                      <p:cBhvr>
                                        <p:cTn id="7" dur="1000"/>
                                        <p:tgtEl>
                                          <p:spTgt spid="46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dissolve">
                                      <p:cBhvr>
                                        <p:cTn id="12" dur="1000"/>
                                        <p:tgtEl>
                                          <p:spTgt spid="460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Effect transition="in" filter="dissolve">
                                      <p:cBhvr>
                                        <p:cTn id="17" dur="1000"/>
                                        <p:tgtEl>
                                          <p:spTgt spid="460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6083">
                                            <p:txEl>
                                              <p:pRg st="3" end="3"/>
                                            </p:txEl>
                                          </p:spTgt>
                                        </p:tgtEl>
                                        <p:attrNameLst>
                                          <p:attrName>style.visibility</p:attrName>
                                        </p:attrNameLst>
                                      </p:cBhvr>
                                      <p:to>
                                        <p:strVal val="visible"/>
                                      </p:to>
                                    </p:set>
                                    <p:animEffect transition="in" filter="dissolve">
                                      <p:cBhvr>
                                        <p:cTn id="22" dur="1000"/>
                                        <p:tgtEl>
                                          <p:spTgt spid="460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6083">
                                            <p:txEl>
                                              <p:pRg st="4" end="4"/>
                                            </p:txEl>
                                          </p:spTgt>
                                        </p:tgtEl>
                                        <p:attrNameLst>
                                          <p:attrName>style.visibility</p:attrName>
                                        </p:attrNameLst>
                                      </p:cBhvr>
                                      <p:to>
                                        <p:strVal val="visible"/>
                                      </p:to>
                                    </p:set>
                                    <p:animEffect transition="in" filter="dissolve">
                                      <p:cBhvr>
                                        <p:cTn id="27" dur="1000"/>
                                        <p:tgtEl>
                                          <p:spTgt spid="4608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6084">
                                            <p:txEl>
                                              <p:pRg st="0" end="0"/>
                                            </p:txEl>
                                          </p:spTgt>
                                        </p:tgtEl>
                                        <p:attrNameLst>
                                          <p:attrName>style.visibility</p:attrName>
                                        </p:attrNameLst>
                                      </p:cBhvr>
                                      <p:to>
                                        <p:strVal val="visible"/>
                                      </p:to>
                                    </p:set>
                                    <p:animEffect transition="in" filter="dissolve">
                                      <p:cBhvr>
                                        <p:cTn id="32" dur="500"/>
                                        <p:tgtEl>
                                          <p:spTgt spid="460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P spid="46084"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D8358DE-007E-4C17-BE91-EEDEFACB68D5}"/>
              </a:ext>
            </a:extLst>
          </p:cNvPr>
          <p:cNvSpPr>
            <a:spLocks noGrp="1" noChangeArrowheads="1"/>
          </p:cNvSpPr>
          <p:nvPr>
            <p:ph type="title" idx="4294967295"/>
          </p:nvPr>
        </p:nvSpPr>
        <p:spPr bwMode="auto"/>
        <p:txBody>
          <a:bodyPr wrap="square" numCol="1" anchorCtr="0" compatLnSpc="1">
            <a:prstTxWarp prst="textNoShape">
              <a:avLst/>
            </a:prstTxWarp>
          </a:bodyPr>
          <a:lstStyle/>
          <a:p>
            <a:pPr eaLnBrk="1" hangingPunct="1">
              <a:defRPr/>
            </a:pPr>
            <a:r>
              <a:rPr lang="en-US" altLang="en-US" sz="4000" b="1" cap="none" dirty="0">
                <a:latin typeface="Candara" panose="020E0502030303020204" pitchFamily="34" charset="0"/>
              </a:rPr>
              <a:t>Can we be </a:t>
            </a:r>
            <a:r>
              <a:rPr lang="en-US" altLang="en-US" sz="4000" b="1" i="1" cap="none" dirty="0">
                <a:latin typeface="Candara" panose="020E0502030303020204" pitchFamily="34" charset="0"/>
              </a:rPr>
              <a:t>“</a:t>
            </a:r>
            <a:r>
              <a:rPr lang="en-US" altLang="en-US" sz="4000" b="1" i="1" u="sng" cap="none" dirty="0">
                <a:latin typeface="Candara" panose="020E0502030303020204" pitchFamily="34" charset="0"/>
              </a:rPr>
              <a:t>so sure</a:t>
            </a:r>
            <a:r>
              <a:rPr lang="en-US" altLang="en-US" sz="4000" b="1" i="1" cap="none" dirty="0">
                <a:latin typeface="Candara" panose="020E0502030303020204" pitchFamily="34" charset="0"/>
              </a:rPr>
              <a:t>”</a:t>
            </a:r>
            <a:r>
              <a:rPr lang="en-US" altLang="en-US" sz="4000" b="1" cap="none" dirty="0">
                <a:latin typeface="Candara" panose="020E0502030303020204" pitchFamily="34" charset="0"/>
              </a:rPr>
              <a:t> on these passages?</a:t>
            </a:r>
          </a:p>
        </p:txBody>
      </p:sp>
      <p:sp>
        <p:nvSpPr>
          <p:cNvPr id="47107" name="Rectangle 3">
            <a:extLst>
              <a:ext uri="{FF2B5EF4-FFF2-40B4-BE49-F238E27FC236}">
                <a16:creationId xmlns:a16="http://schemas.microsoft.com/office/drawing/2014/main" id="{7D4A7DE5-F499-4AA2-9E4A-BAD57B7B0D83}"/>
              </a:ext>
            </a:extLst>
          </p:cNvPr>
          <p:cNvSpPr>
            <a:spLocks noGrp="1" noChangeArrowheads="1"/>
          </p:cNvSpPr>
          <p:nvPr>
            <p:ph type="body" idx="4294967295"/>
          </p:nvPr>
        </p:nvSpPr>
        <p:spPr bwMode="auto">
          <a:xfrm>
            <a:off x="228600" y="1447800"/>
            <a:ext cx="11734800" cy="5210175"/>
          </a:xfrm>
        </p:spPr>
        <p:txBody>
          <a:bodyPr wrap="square" numCol="1" anchor="t" anchorCtr="0" compatLnSpc="1">
            <a:prstTxWarp prst="textNoShape">
              <a:avLst/>
            </a:prstTxWarp>
            <a:normAutofit fontScale="92500"/>
          </a:bodyPr>
          <a:lstStyle/>
          <a:p>
            <a:pPr eaLnBrk="1" hangingPunct="1">
              <a:defRPr/>
            </a:pPr>
            <a:r>
              <a:rPr lang="en-US" altLang="en-US" sz="3200" b="1" u="sng" dirty="0">
                <a:latin typeface="Candara" panose="020E0502030303020204" pitchFamily="34" charset="0"/>
              </a:rPr>
              <a:t>Amos 3:3</a:t>
            </a:r>
            <a:r>
              <a:rPr lang="en-US" altLang="en-US" sz="3200" dirty="0">
                <a:latin typeface="Candara" panose="020E0502030303020204" pitchFamily="34" charset="0"/>
              </a:rPr>
              <a:t> - </a:t>
            </a:r>
            <a:r>
              <a:rPr lang="en-US" altLang="en-US" sz="3200" b="1" dirty="0">
                <a:latin typeface="Candara" panose="020E0502030303020204" pitchFamily="34" charset="0"/>
              </a:rPr>
              <a:t>“</a:t>
            </a:r>
            <a:r>
              <a:rPr lang="en-US" altLang="en-US" sz="3200" b="1" i="1" dirty="0">
                <a:latin typeface="Candara" panose="020E0502030303020204" pitchFamily="34" charset="0"/>
              </a:rPr>
              <a:t>Can two walk together, </a:t>
            </a:r>
            <a:r>
              <a:rPr lang="en-US" altLang="en-US" sz="3200" b="1" i="1" u="sng" dirty="0">
                <a:solidFill>
                  <a:srgbClr val="FF0000"/>
                </a:solidFill>
                <a:latin typeface="Candara" panose="020E0502030303020204" pitchFamily="34" charset="0"/>
              </a:rPr>
              <a:t>except</a:t>
            </a:r>
            <a:r>
              <a:rPr lang="en-US" altLang="en-US" sz="3200" b="1" i="1" dirty="0">
                <a:latin typeface="Candara" panose="020E0502030303020204" pitchFamily="34" charset="0"/>
              </a:rPr>
              <a:t> they be agreed?”</a:t>
            </a:r>
            <a:r>
              <a:rPr lang="en-US" altLang="en-US" sz="3200" dirty="0">
                <a:latin typeface="Candara" panose="020E0502030303020204" pitchFamily="34" charset="0"/>
              </a:rPr>
              <a:t> </a:t>
            </a:r>
          </a:p>
          <a:p>
            <a:pPr eaLnBrk="1" hangingPunct="1">
              <a:defRPr/>
            </a:pPr>
            <a:r>
              <a:rPr lang="en-US" altLang="en-US" sz="3200" b="1" u="sng" dirty="0">
                <a:latin typeface="Candara" panose="020E0502030303020204" pitchFamily="34" charset="0"/>
              </a:rPr>
              <a:t>Matthew 5:20</a:t>
            </a:r>
            <a:r>
              <a:rPr lang="en-US" altLang="en-US" sz="3200" dirty="0">
                <a:latin typeface="Candara" panose="020E0502030303020204" pitchFamily="34" charset="0"/>
              </a:rPr>
              <a:t> - </a:t>
            </a:r>
            <a:r>
              <a:rPr lang="en-US" altLang="en-US" sz="3200" b="1" dirty="0">
                <a:latin typeface="Candara" panose="020E0502030303020204" pitchFamily="34" charset="0"/>
              </a:rPr>
              <a:t>“</a:t>
            </a:r>
            <a:r>
              <a:rPr lang="en-US" altLang="en-US" sz="3200" b="1" i="1" dirty="0">
                <a:latin typeface="Candara" panose="020E0502030303020204" pitchFamily="34" charset="0"/>
              </a:rPr>
              <a:t>For I say unto you, That </a:t>
            </a:r>
            <a:r>
              <a:rPr lang="en-US" altLang="en-US" sz="3200" b="1" i="1" u="sng" dirty="0">
                <a:solidFill>
                  <a:srgbClr val="FF0000"/>
                </a:solidFill>
                <a:latin typeface="Candara" panose="020E0502030303020204" pitchFamily="34" charset="0"/>
              </a:rPr>
              <a:t>except</a:t>
            </a:r>
            <a:r>
              <a:rPr lang="en-US" altLang="en-US" sz="3200" b="1" i="1" dirty="0">
                <a:latin typeface="Candara" panose="020E0502030303020204" pitchFamily="34" charset="0"/>
              </a:rPr>
              <a:t> your righteousness shall exceed the righteousness of the scribes and Pharisees, ye shall in no case enter into the kingdom of heaven.”</a:t>
            </a:r>
            <a:r>
              <a:rPr lang="en-US" altLang="en-US" sz="3200" dirty="0">
                <a:latin typeface="Candara" panose="020E0502030303020204" pitchFamily="34" charset="0"/>
              </a:rPr>
              <a:t> </a:t>
            </a:r>
          </a:p>
          <a:p>
            <a:pPr eaLnBrk="1" hangingPunct="1">
              <a:defRPr/>
            </a:pPr>
            <a:r>
              <a:rPr lang="en-US" altLang="en-US" sz="3200" b="1" u="sng" dirty="0">
                <a:latin typeface="Candara" panose="020E0502030303020204" pitchFamily="34" charset="0"/>
              </a:rPr>
              <a:t>Matthew 18:3</a:t>
            </a:r>
            <a:r>
              <a:rPr lang="en-US" altLang="en-US" sz="3200" dirty="0">
                <a:latin typeface="Candara" panose="020E0502030303020204" pitchFamily="34" charset="0"/>
              </a:rPr>
              <a:t> - </a:t>
            </a:r>
            <a:r>
              <a:rPr lang="en-US" altLang="en-US" sz="3200" b="1" dirty="0">
                <a:latin typeface="Candara" panose="020E0502030303020204" pitchFamily="34" charset="0"/>
              </a:rPr>
              <a:t>“</a:t>
            </a:r>
            <a:r>
              <a:rPr lang="en-US" altLang="en-US" sz="3200" b="1" i="1" dirty="0">
                <a:latin typeface="Candara" panose="020E0502030303020204" pitchFamily="34" charset="0"/>
              </a:rPr>
              <a:t>…Verily I say unto you, </a:t>
            </a:r>
            <a:r>
              <a:rPr lang="en-US" altLang="en-US" sz="3200" b="1" i="1" u="sng" dirty="0">
                <a:solidFill>
                  <a:srgbClr val="FF0000"/>
                </a:solidFill>
                <a:latin typeface="Candara" panose="020E0502030303020204" pitchFamily="34" charset="0"/>
              </a:rPr>
              <a:t>Except</a:t>
            </a:r>
            <a:r>
              <a:rPr lang="en-US" altLang="en-US" sz="3200" b="1" i="1" dirty="0">
                <a:latin typeface="Candara" panose="020E0502030303020204" pitchFamily="34" charset="0"/>
              </a:rPr>
              <a:t> ye be converted, and become as little children, ye shall not enter into the kingdom of heaven.”</a:t>
            </a:r>
          </a:p>
          <a:p>
            <a:pPr eaLnBrk="1" hangingPunct="1">
              <a:defRPr/>
            </a:pPr>
            <a:r>
              <a:rPr lang="en-US" altLang="en-US" sz="3200" b="1" u="sng" dirty="0">
                <a:latin typeface="Candara" panose="020E0502030303020204" pitchFamily="34" charset="0"/>
              </a:rPr>
              <a:t>Luke 13:3</a:t>
            </a:r>
            <a:r>
              <a:rPr lang="en-US" altLang="en-US" sz="3200" dirty="0">
                <a:latin typeface="Candara" panose="020E0502030303020204" pitchFamily="34" charset="0"/>
              </a:rPr>
              <a:t> - </a:t>
            </a:r>
            <a:r>
              <a:rPr lang="en-US" altLang="en-US" sz="3200" b="1" dirty="0">
                <a:latin typeface="Candara" panose="020E0502030303020204" pitchFamily="34" charset="0"/>
              </a:rPr>
              <a:t>“</a:t>
            </a:r>
            <a:r>
              <a:rPr lang="en-US" altLang="en-US" sz="3200" b="1" i="1" dirty="0">
                <a:latin typeface="Candara" panose="020E0502030303020204" pitchFamily="34" charset="0"/>
              </a:rPr>
              <a:t>I tell you, Nay: but, </a:t>
            </a:r>
            <a:r>
              <a:rPr lang="en-US" altLang="en-US" sz="3200" b="1" i="1" u="sng" dirty="0">
                <a:solidFill>
                  <a:srgbClr val="FF0000"/>
                </a:solidFill>
                <a:latin typeface="Candara" panose="020E0502030303020204" pitchFamily="34" charset="0"/>
              </a:rPr>
              <a:t>except</a:t>
            </a:r>
            <a:r>
              <a:rPr lang="en-US" altLang="en-US" sz="3200" b="1" i="1" dirty="0">
                <a:latin typeface="Candara" panose="020E0502030303020204" pitchFamily="34" charset="0"/>
              </a:rPr>
              <a:t> ye repent, ye shall all likewise perish.”</a:t>
            </a:r>
            <a:r>
              <a:rPr lang="en-US" altLang="en-US" sz="3200" dirty="0">
                <a:latin typeface="Candara" panose="020E0502030303020204" pitchFamily="34" charset="0"/>
              </a:rPr>
              <a:t> </a:t>
            </a:r>
          </a:p>
        </p:txBody>
      </p:sp>
      <p:sp>
        <p:nvSpPr>
          <p:cNvPr id="5" name="Slide Number Placeholder 4">
            <a:extLst>
              <a:ext uri="{FF2B5EF4-FFF2-40B4-BE49-F238E27FC236}">
                <a16:creationId xmlns:a16="http://schemas.microsoft.com/office/drawing/2014/main" id="{D34D4F18-2519-463F-9052-8CF7B9C70FA6}"/>
              </a:ext>
            </a:extLst>
          </p:cNvPr>
          <p:cNvSpPr txBox="1">
            <a:spLocks noGrp="1"/>
          </p:cNvSpPr>
          <p:nvPr/>
        </p:nvSpPr>
        <p:spPr>
          <a:xfrm>
            <a:off x="10085388" y="6400800"/>
            <a:ext cx="582612" cy="274638"/>
          </a:xfrm>
          <a:prstGeom prst="rect">
            <a:avLst/>
          </a:prstGeom>
          <a:noFill/>
          <a:ln w="19050"/>
        </p:spPr>
        <p:txBody>
          <a:bodyPr anchor="ct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eaLnBrk="1" hangingPunct="1">
              <a:defRPr/>
            </a:pPr>
            <a:fld id="{317618E9-D091-421B-916F-18484BADE646}" type="slidenum">
              <a:rPr lang="en-US" altLang="en-US" sz="1100" smtClean="0">
                <a:solidFill>
                  <a:srgbClr val="FFFFFF"/>
                </a:solidFill>
                <a:effectLst>
                  <a:outerShdw blurRad="38100" dist="38100" dir="2700000" algn="tl">
                    <a:srgbClr val="C0C0C0"/>
                  </a:outerShdw>
                </a:effectLst>
                <a:latin typeface="Segoe UI Semibold" panose="020B0702040204020203" pitchFamily="34" charset="0"/>
              </a:rPr>
              <a:pPr algn="ctr" eaLnBrk="1" hangingPunct="1">
                <a:defRPr/>
              </a:pPr>
              <a:t>14</a:t>
            </a:fld>
            <a:endParaRPr lang="en-US" altLang="en-US" sz="1100">
              <a:solidFill>
                <a:srgbClr val="FFFFFF"/>
              </a:solidFill>
              <a:effectLst>
                <a:outerShdw blurRad="38100" dist="38100" dir="2700000" algn="tl">
                  <a:srgbClr val="C0C0C0"/>
                </a:outerShdw>
              </a:effectLst>
              <a:latin typeface="Segoe UI Semibold" panose="020B07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A6E3EA33-7EB9-4122-80BA-A59C155E8275}"/>
              </a:ext>
            </a:extLst>
          </p:cNvPr>
          <p:cNvSpPr>
            <a:spLocks noGrp="1" noChangeArrowheads="1"/>
          </p:cNvSpPr>
          <p:nvPr>
            <p:ph type="title" idx="4294967295"/>
          </p:nvPr>
        </p:nvSpPr>
        <p:spPr bwMode="auto"/>
        <p:txBody>
          <a:bodyPr wrap="square" numCol="1" anchorCtr="0" compatLnSpc="1">
            <a:prstTxWarp prst="textNoShape">
              <a:avLst/>
            </a:prstTxWarp>
          </a:bodyPr>
          <a:lstStyle/>
          <a:p>
            <a:pPr eaLnBrk="1" hangingPunct="1">
              <a:defRPr/>
            </a:pPr>
            <a:r>
              <a:rPr lang="en-US" altLang="en-US" sz="3600" b="1" cap="none"/>
              <a:t>Can we be </a:t>
            </a:r>
            <a:r>
              <a:rPr lang="en-US" altLang="en-US" sz="3600" b="1" i="1" cap="none"/>
              <a:t>“</a:t>
            </a:r>
            <a:r>
              <a:rPr lang="en-US" altLang="en-US" sz="3600" b="1" i="1" u="sng" cap="none"/>
              <a:t>so sure</a:t>
            </a:r>
            <a:r>
              <a:rPr lang="en-US" altLang="en-US" sz="3600" b="1" i="1" cap="none"/>
              <a:t>”</a:t>
            </a:r>
            <a:r>
              <a:rPr lang="en-US" altLang="en-US" sz="3600" b="1" cap="none"/>
              <a:t> on these passages?</a:t>
            </a:r>
          </a:p>
        </p:txBody>
      </p:sp>
      <p:sp>
        <p:nvSpPr>
          <p:cNvPr id="47107" name="Rectangle 3">
            <a:extLst>
              <a:ext uri="{FF2B5EF4-FFF2-40B4-BE49-F238E27FC236}">
                <a16:creationId xmlns:a16="http://schemas.microsoft.com/office/drawing/2014/main" id="{788DBD98-F541-4A9D-917F-75207EC95565}"/>
              </a:ext>
            </a:extLst>
          </p:cNvPr>
          <p:cNvSpPr>
            <a:spLocks noGrp="1" noChangeArrowheads="1"/>
          </p:cNvSpPr>
          <p:nvPr>
            <p:ph type="body" idx="4294967295"/>
          </p:nvPr>
        </p:nvSpPr>
        <p:spPr bwMode="auto">
          <a:xfrm>
            <a:off x="228600" y="1447800"/>
            <a:ext cx="11734800" cy="5181600"/>
          </a:xfrm>
        </p:spPr>
        <p:txBody>
          <a:bodyPr wrap="square" numCol="1" anchor="t" anchorCtr="0" compatLnSpc="1">
            <a:prstTxWarp prst="textNoShape">
              <a:avLst/>
            </a:prstTxWarp>
            <a:noAutofit/>
          </a:bodyPr>
          <a:lstStyle/>
          <a:p>
            <a:pPr eaLnBrk="1" hangingPunct="1">
              <a:defRPr/>
            </a:pPr>
            <a:r>
              <a:rPr lang="en-US" altLang="en-US" sz="3200" b="1" u="sng" dirty="0">
                <a:latin typeface="Candara" panose="020E0502030303020204" pitchFamily="34" charset="0"/>
              </a:rPr>
              <a:t>John 3:2</a:t>
            </a:r>
            <a:r>
              <a:rPr lang="en-US" altLang="en-US" sz="3200" dirty="0">
                <a:latin typeface="Candara" panose="020E0502030303020204" pitchFamily="34" charset="0"/>
              </a:rPr>
              <a:t> - </a:t>
            </a:r>
            <a:r>
              <a:rPr lang="en-US" altLang="en-US" sz="3200" b="1" dirty="0">
                <a:latin typeface="Candara" panose="020E0502030303020204" pitchFamily="34" charset="0"/>
              </a:rPr>
              <a:t>“</a:t>
            </a:r>
            <a:r>
              <a:rPr lang="en-US" altLang="en-US" sz="3200" b="1" i="1" dirty="0">
                <a:latin typeface="Candara" panose="020E0502030303020204" pitchFamily="34" charset="0"/>
              </a:rPr>
              <a:t>The same came to Jesus by night, and said unto him, Rabbi, we know that thou art a teacher come from God: for no man can do these miracles that thou </a:t>
            </a:r>
            <a:r>
              <a:rPr lang="en-US" altLang="en-US" sz="3200" b="1" i="1" dirty="0" err="1">
                <a:latin typeface="Candara" panose="020E0502030303020204" pitchFamily="34" charset="0"/>
              </a:rPr>
              <a:t>doest</a:t>
            </a:r>
            <a:r>
              <a:rPr lang="en-US" altLang="en-US" sz="3200" b="1" i="1" dirty="0">
                <a:latin typeface="Candara" panose="020E0502030303020204" pitchFamily="34" charset="0"/>
              </a:rPr>
              <a:t>, </a:t>
            </a:r>
            <a:r>
              <a:rPr lang="en-US" altLang="en-US" sz="3200" b="1" i="1" u="sng" dirty="0">
                <a:solidFill>
                  <a:srgbClr val="FF0000"/>
                </a:solidFill>
                <a:latin typeface="Candara" panose="020E0502030303020204" pitchFamily="34" charset="0"/>
              </a:rPr>
              <a:t>except</a:t>
            </a:r>
            <a:r>
              <a:rPr lang="en-US" altLang="en-US" sz="3200" b="1" i="1" dirty="0">
                <a:solidFill>
                  <a:schemeClr val="tx1"/>
                </a:solidFill>
                <a:latin typeface="Candara" panose="020E0502030303020204" pitchFamily="34" charset="0"/>
              </a:rPr>
              <a:t> </a:t>
            </a:r>
            <a:r>
              <a:rPr lang="en-US" altLang="en-US" sz="3200" b="1" i="1" dirty="0">
                <a:latin typeface="Candara" panose="020E0502030303020204" pitchFamily="34" charset="0"/>
              </a:rPr>
              <a:t>God be with him.</a:t>
            </a:r>
            <a:r>
              <a:rPr lang="en-US" altLang="en-US" sz="3200" dirty="0">
                <a:latin typeface="Candara" panose="020E0502030303020204" pitchFamily="34" charset="0"/>
              </a:rPr>
              <a:t> </a:t>
            </a:r>
          </a:p>
          <a:p>
            <a:pPr eaLnBrk="1" hangingPunct="1">
              <a:defRPr/>
            </a:pPr>
            <a:r>
              <a:rPr lang="en-US" altLang="en-US" sz="3200" b="1" u="sng" dirty="0">
                <a:latin typeface="Candara" panose="020E0502030303020204" pitchFamily="34" charset="0"/>
              </a:rPr>
              <a:t>John 3:3</a:t>
            </a:r>
            <a:r>
              <a:rPr lang="en-US" altLang="en-US" sz="3200" dirty="0">
                <a:latin typeface="Candara" panose="020E0502030303020204" pitchFamily="34" charset="0"/>
              </a:rPr>
              <a:t> - </a:t>
            </a:r>
            <a:r>
              <a:rPr lang="en-US" altLang="en-US" sz="3200" b="1" dirty="0">
                <a:latin typeface="Candara" panose="020E0502030303020204" pitchFamily="34" charset="0"/>
              </a:rPr>
              <a:t>“</a:t>
            </a:r>
            <a:r>
              <a:rPr lang="en-US" altLang="en-US" sz="3200" b="1" i="1" dirty="0">
                <a:latin typeface="Candara" panose="020E0502030303020204" pitchFamily="34" charset="0"/>
              </a:rPr>
              <a:t>...Verily, verily, I say unto thee, </a:t>
            </a:r>
            <a:r>
              <a:rPr lang="en-US" altLang="en-US" sz="3200" b="1" i="1" u="sng" dirty="0">
                <a:solidFill>
                  <a:srgbClr val="FF0000"/>
                </a:solidFill>
                <a:latin typeface="Candara" panose="020E0502030303020204" pitchFamily="34" charset="0"/>
              </a:rPr>
              <a:t>Except</a:t>
            </a:r>
            <a:r>
              <a:rPr lang="en-US" altLang="en-US" sz="3200" b="1" i="1" dirty="0">
                <a:solidFill>
                  <a:schemeClr val="tx1"/>
                </a:solidFill>
                <a:latin typeface="Candara" panose="020E0502030303020204" pitchFamily="34" charset="0"/>
              </a:rPr>
              <a:t> </a:t>
            </a:r>
            <a:r>
              <a:rPr lang="en-US" altLang="en-US" sz="3200" b="1" i="1" dirty="0">
                <a:latin typeface="Candara" panose="020E0502030303020204" pitchFamily="34" charset="0"/>
              </a:rPr>
              <a:t>a man be born again, he cannot see the kingdom of God.”</a:t>
            </a:r>
            <a:endParaRPr lang="en-US" altLang="en-US" sz="3200" dirty="0">
              <a:latin typeface="Candara" panose="020E0502030303020204" pitchFamily="34" charset="0"/>
            </a:endParaRPr>
          </a:p>
          <a:p>
            <a:pPr eaLnBrk="1" hangingPunct="1">
              <a:defRPr/>
            </a:pPr>
            <a:r>
              <a:rPr lang="en-US" altLang="en-US" sz="3200" b="1" u="sng" dirty="0">
                <a:latin typeface="Candara" panose="020E0502030303020204" pitchFamily="34" charset="0"/>
              </a:rPr>
              <a:t>John 3:5</a:t>
            </a:r>
            <a:r>
              <a:rPr lang="en-US" altLang="en-US" sz="3200" dirty="0">
                <a:latin typeface="Candara" panose="020E0502030303020204" pitchFamily="34" charset="0"/>
              </a:rPr>
              <a:t> - </a:t>
            </a:r>
            <a:r>
              <a:rPr lang="en-US" altLang="en-US" sz="3200" b="1" dirty="0">
                <a:latin typeface="Candara" panose="020E0502030303020204" pitchFamily="34" charset="0"/>
              </a:rPr>
              <a:t>“</a:t>
            </a:r>
            <a:r>
              <a:rPr lang="en-US" altLang="en-US" sz="3200" b="1" i="1" dirty="0">
                <a:latin typeface="Candara" panose="020E0502030303020204" pitchFamily="34" charset="0"/>
              </a:rPr>
              <a:t>Verily, verily, I say unto thee, </a:t>
            </a:r>
            <a:r>
              <a:rPr lang="en-US" altLang="en-US" sz="3200" b="1" i="1" u="sng" dirty="0">
                <a:solidFill>
                  <a:srgbClr val="FF0000"/>
                </a:solidFill>
                <a:latin typeface="Candara" panose="020E0502030303020204" pitchFamily="34" charset="0"/>
              </a:rPr>
              <a:t>Excep</a:t>
            </a:r>
            <a:r>
              <a:rPr lang="en-US" altLang="en-US" sz="3200" b="1" i="1" u="sng" dirty="0">
                <a:solidFill>
                  <a:schemeClr val="tx1"/>
                </a:solidFill>
                <a:latin typeface="Candara" panose="020E0502030303020204" pitchFamily="34" charset="0"/>
              </a:rPr>
              <a:t>t</a:t>
            </a:r>
            <a:r>
              <a:rPr lang="en-US" altLang="en-US" sz="3200" b="1" i="1" dirty="0">
                <a:solidFill>
                  <a:schemeClr val="tx1"/>
                </a:solidFill>
                <a:latin typeface="Candara" panose="020E0502030303020204" pitchFamily="34" charset="0"/>
              </a:rPr>
              <a:t> </a:t>
            </a:r>
            <a:r>
              <a:rPr lang="en-US" altLang="en-US" sz="3200" b="1" i="1" dirty="0">
                <a:latin typeface="Candara" panose="020E0502030303020204" pitchFamily="34" charset="0"/>
              </a:rPr>
              <a:t>a man be born of water and of the Spirit, he cannot enter into the kingdom of God.”</a:t>
            </a:r>
            <a:r>
              <a:rPr lang="en-US" altLang="en-US" sz="3200" dirty="0">
                <a:latin typeface="Candara" panose="020E0502030303020204" pitchFamily="34" charset="0"/>
              </a:rPr>
              <a:t> </a:t>
            </a:r>
          </a:p>
        </p:txBody>
      </p:sp>
      <p:sp>
        <p:nvSpPr>
          <p:cNvPr id="5" name="Slide Number Placeholder 4">
            <a:extLst>
              <a:ext uri="{FF2B5EF4-FFF2-40B4-BE49-F238E27FC236}">
                <a16:creationId xmlns:a16="http://schemas.microsoft.com/office/drawing/2014/main" id="{E6C57006-3BD7-4DDF-83EF-2535A4A69B63}"/>
              </a:ext>
            </a:extLst>
          </p:cNvPr>
          <p:cNvSpPr txBox="1">
            <a:spLocks noGrp="1"/>
          </p:cNvSpPr>
          <p:nvPr/>
        </p:nvSpPr>
        <p:spPr>
          <a:xfrm>
            <a:off x="10085388" y="6400800"/>
            <a:ext cx="582612" cy="274638"/>
          </a:xfrm>
          <a:prstGeom prst="rect">
            <a:avLst/>
          </a:prstGeom>
          <a:noFill/>
          <a:ln w="19050"/>
        </p:spPr>
        <p:txBody>
          <a:bodyPr anchor="ct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eaLnBrk="1" hangingPunct="1">
              <a:defRPr/>
            </a:pPr>
            <a:fld id="{F85225FF-84E5-44C5-88FD-6AEDC527D82A}" type="slidenum">
              <a:rPr lang="en-US" altLang="en-US" sz="1100" smtClean="0">
                <a:solidFill>
                  <a:srgbClr val="FFFFFF"/>
                </a:solidFill>
                <a:effectLst>
                  <a:outerShdw blurRad="38100" dist="38100" dir="2700000" algn="tl">
                    <a:srgbClr val="C0C0C0"/>
                  </a:outerShdw>
                </a:effectLst>
                <a:latin typeface="Segoe UI Semibold" panose="020B0702040204020203" pitchFamily="34" charset="0"/>
              </a:rPr>
              <a:pPr algn="ctr" eaLnBrk="1" hangingPunct="1">
                <a:defRPr/>
              </a:pPr>
              <a:t>15</a:t>
            </a:fld>
            <a:endParaRPr lang="en-US" altLang="en-US" sz="1100">
              <a:solidFill>
                <a:srgbClr val="FFFFFF"/>
              </a:solidFill>
              <a:effectLst>
                <a:outerShdw blurRad="38100" dist="38100" dir="2700000" algn="tl">
                  <a:srgbClr val="C0C0C0"/>
                </a:outerShdw>
              </a:effectLst>
              <a:latin typeface="Segoe UI Semibold" panose="020B07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6450652C-4036-4144-858D-43D5D17F993C}"/>
              </a:ext>
            </a:extLst>
          </p:cNvPr>
          <p:cNvSpPr>
            <a:spLocks noGrp="1" noChangeArrowheads="1"/>
          </p:cNvSpPr>
          <p:nvPr>
            <p:ph type="title" idx="4294967295"/>
          </p:nvPr>
        </p:nvSpPr>
        <p:spPr bwMode="auto"/>
        <p:txBody>
          <a:bodyPr wrap="square" numCol="1" anchorCtr="0" compatLnSpc="1">
            <a:prstTxWarp prst="textNoShape">
              <a:avLst/>
            </a:prstTxWarp>
          </a:bodyPr>
          <a:lstStyle/>
          <a:p>
            <a:pPr eaLnBrk="1" hangingPunct="1">
              <a:defRPr/>
            </a:pPr>
            <a:r>
              <a:rPr lang="en-US" altLang="en-US" sz="4000" b="1" cap="none" dirty="0">
                <a:latin typeface="Candara" panose="020E0502030303020204" pitchFamily="34" charset="0"/>
              </a:rPr>
              <a:t>Except when we come to </a:t>
            </a:r>
            <a:r>
              <a:rPr lang="en-US" altLang="en-US" sz="4000" b="1" i="1" cap="none" dirty="0">
                <a:latin typeface="Candara" panose="020E0502030303020204" pitchFamily="34" charset="0"/>
              </a:rPr>
              <a:t>“</a:t>
            </a:r>
            <a:r>
              <a:rPr lang="en-US" altLang="en-US" sz="4000" b="1" i="1" u="sng" cap="none" dirty="0">
                <a:latin typeface="Candara" panose="020E0502030303020204" pitchFamily="34" charset="0"/>
              </a:rPr>
              <a:t>except</a:t>
            </a:r>
            <a:r>
              <a:rPr lang="en-US" altLang="en-US" sz="4000" b="1" i="1" cap="none" dirty="0">
                <a:latin typeface="Candara" panose="020E0502030303020204" pitchFamily="34" charset="0"/>
              </a:rPr>
              <a:t>”</a:t>
            </a:r>
            <a:r>
              <a:rPr lang="en-US" altLang="en-US" sz="4000" b="1" cap="none" dirty="0">
                <a:latin typeface="Candara" panose="020E0502030303020204" pitchFamily="34" charset="0"/>
              </a:rPr>
              <a:t>! </a:t>
            </a:r>
          </a:p>
        </p:txBody>
      </p:sp>
      <p:sp>
        <p:nvSpPr>
          <p:cNvPr id="48131" name="Rectangle 3">
            <a:extLst>
              <a:ext uri="{FF2B5EF4-FFF2-40B4-BE49-F238E27FC236}">
                <a16:creationId xmlns:a16="http://schemas.microsoft.com/office/drawing/2014/main" id="{53972C22-C1B5-4742-8480-B7BB05233EB9}"/>
              </a:ext>
            </a:extLst>
          </p:cNvPr>
          <p:cNvSpPr>
            <a:spLocks noGrp="1" noChangeArrowheads="1"/>
          </p:cNvSpPr>
          <p:nvPr>
            <p:ph type="body" idx="4294967295"/>
          </p:nvPr>
        </p:nvSpPr>
        <p:spPr bwMode="auto">
          <a:xfrm>
            <a:off x="228600" y="1304925"/>
            <a:ext cx="11582400" cy="3233738"/>
          </a:xfrm>
        </p:spPr>
        <p:txBody>
          <a:bodyPr wrap="square" numCol="1" anchor="t" anchorCtr="0" compatLnSpc="1">
            <a:prstTxWarp prst="textNoShape">
              <a:avLst/>
            </a:prstTxWarp>
          </a:bodyPr>
          <a:lstStyle/>
          <a:p>
            <a:pPr eaLnBrk="1" hangingPunct="1">
              <a:defRPr/>
            </a:pPr>
            <a:r>
              <a:rPr lang="en-US" altLang="en-US" sz="3200" dirty="0">
                <a:latin typeface="Candara" panose="020E0502030303020204" pitchFamily="34" charset="0"/>
              </a:rPr>
              <a:t>“</a:t>
            </a:r>
            <a:r>
              <a:rPr lang="en-US" altLang="en-US" sz="3200" b="1" i="1" dirty="0">
                <a:latin typeface="Candara" panose="020E0502030303020204" pitchFamily="34" charset="0"/>
              </a:rPr>
              <a:t>And I say unto you, Whosoever shall put </a:t>
            </a:r>
            <a:r>
              <a:rPr lang="en-US" altLang="en-US" sz="2800" b="1" i="1" dirty="0">
                <a:latin typeface="Candara" panose="020E0502030303020204" pitchFamily="34" charset="0"/>
              </a:rPr>
              <a:t>away</a:t>
            </a:r>
            <a:r>
              <a:rPr lang="en-US" altLang="en-US" sz="3200" b="1" i="1" dirty="0">
                <a:latin typeface="Candara" panose="020E0502030303020204" pitchFamily="34" charset="0"/>
              </a:rPr>
              <a:t> his wife, </a:t>
            </a:r>
            <a:r>
              <a:rPr lang="en-US" altLang="en-US" sz="3200" b="1" u="sng" dirty="0">
                <a:solidFill>
                  <a:srgbClr val="FF0000"/>
                </a:solidFill>
                <a:latin typeface="Candara" panose="020E0502030303020204" pitchFamily="34" charset="0"/>
              </a:rPr>
              <a:t>except</a:t>
            </a:r>
            <a:r>
              <a:rPr lang="en-US" altLang="en-US" sz="3200" b="1" i="1" dirty="0">
                <a:latin typeface="Candara" panose="020E0502030303020204" pitchFamily="34" charset="0"/>
              </a:rPr>
              <a:t> it be for fornication, and shall marry another, </a:t>
            </a:r>
            <a:r>
              <a:rPr lang="en-US" altLang="en-US" sz="3200" b="1" i="1" dirty="0" err="1">
                <a:latin typeface="Candara" panose="020E0502030303020204" pitchFamily="34" charset="0"/>
              </a:rPr>
              <a:t>committeth</a:t>
            </a:r>
            <a:r>
              <a:rPr lang="en-US" altLang="en-US" sz="3200" b="1" i="1" dirty="0">
                <a:latin typeface="Candara" panose="020E0502030303020204" pitchFamily="34" charset="0"/>
              </a:rPr>
              <a:t> adultery: and whoso </a:t>
            </a:r>
            <a:r>
              <a:rPr lang="en-US" altLang="en-US" sz="3200" b="1" i="1" dirty="0" err="1">
                <a:latin typeface="Candara" panose="020E0502030303020204" pitchFamily="34" charset="0"/>
              </a:rPr>
              <a:t>marrieth</a:t>
            </a:r>
            <a:r>
              <a:rPr lang="en-US" altLang="en-US" sz="3200" b="1" i="1" dirty="0">
                <a:latin typeface="Candara" panose="020E0502030303020204" pitchFamily="34" charset="0"/>
              </a:rPr>
              <a:t> her which is put away doth commit adultery.”</a:t>
            </a:r>
            <a:r>
              <a:rPr lang="en-US" altLang="en-US" sz="3200" dirty="0">
                <a:latin typeface="Candara" panose="020E0502030303020204" pitchFamily="34" charset="0"/>
              </a:rPr>
              <a:t> </a:t>
            </a:r>
          </a:p>
          <a:p>
            <a:pPr lvl="1" eaLnBrk="1" hangingPunct="1">
              <a:defRPr/>
            </a:pPr>
            <a:r>
              <a:rPr lang="en-US" altLang="en-US" sz="2800" dirty="0">
                <a:latin typeface="Candara" panose="020E0502030303020204" pitchFamily="34" charset="0"/>
              </a:rPr>
              <a:t>Matthew 19:9</a:t>
            </a:r>
          </a:p>
        </p:txBody>
      </p:sp>
      <p:sp>
        <p:nvSpPr>
          <p:cNvPr id="5" name="Slide Number Placeholder 4">
            <a:extLst>
              <a:ext uri="{FF2B5EF4-FFF2-40B4-BE49-F238E27FC236}">
                <a16:creationId xmlns:a16="http://schemas.microsoft.com/office/drawing/2014/main" id="{436146C7-0D2A-4912-9753-D3140ACEF5F2}"/>
              </a:ext>
            </a:extLst>
          </p:cNvPr>
          <p:cNvSpPr txBox="1">
            <a:spLocks noGrp="1"/>
          </p:cNvSpPr>
          <p:nvPr/>
        </p:nvSpPr>
        <p:spPr>
          <a:xfrm>
            <a:off x="10085388" y="6400800"/>
            <a:ext cx="582612" cy="274638"/>
          </a:xfrm>
          <a:prstGeom prst="rect">
            <a:avLst/>
          </a:prstGeom>
          <a:noFill/>
          <a:ln w="19050"/>
        </p:spPr>
        <p:txBody>
          <a:bodyPr anchor="ct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eaLnBrk="1" hangingPunct="1">
              <a:defRPr/>
            </a:pPr>
            <a:fld id="{8EE50D0D-8456-49AC-90CE-E3EEF21E30AC}" type="slidenum">
              <a:rPr lang="en-US" altLang="en-US" sz="1100" smtClean="0">
                <a:solidFill>
                  <a:srgbClr val="FFFFFF"/>
                </a:solidFill>
                <a:effectLst>
                  <a:outerShdw blurRad="38100" dist="38100" dir="2700000" algn="tl">
                    <a:srgbClr val="C0C0C0"/>
                  </a:outerShdw>
                </a:effectLst>
                <a:latin typeface="Segoe UI Semibold" panose="020B0702040204020203" pitchFamily="34" charset="0"/>
              </a:rPr>
              <a:pPr algn="ctr" eaLnBrk="1" hangingPunct="1">
                <a:defRPr/>
              </a:pPr>
              <a:t>16</a:t>
            </a:fld>
            <a:endParaRPr lang="en-US" altLang="en-US" sz="1100">
              <a:solidFill>
                <a:srgbClr val="FFFFFF"/>
              </a:solidFill>
              <a:effectLst>
                <a:outerShdw blurRad="38100" dist="38100" dir="2700000" algn="tl">
                  <a:srgbClr val="C0C0C0"/>
                </a:outerShdw>
              </a:effectLst>
              <a:latin typeface="Segoe UI Semibold" panose="020B0702040204020203" pitchFamily="34" charset="0"/>
            </a:endParaRPr>
          </a:p>
        </p:txBody>
      </p:sp>
      <p:sp>
        <p:nvSpPr>
          <p:cNvPr id="48134" name="Oval 6">
            <a:extLst>
              <a:ext uri="{FF2B5EF4-FFF2-40B4-BE49-F238E27FC236}">
                <a16:creationId xmlns:a16="http://schemas.microsoft.com/office/drawing/2014/main" id="{CDB91ABE-6416-4DDC-BDCE-0EBDB08CDCE3}"/>
              </a:ext>
            </a:extLst>
          </p:cNvPr>
          <p:cNvSpPr>
            <a:spLocks noChangeArrowheads="1"/>
          </p:cNvSpPr>
          <p:nvPr/>
        </p:nvSpPr>
        <p:spPr bwMode="auto">
          <a:xfrm>
            <a:off x="449263" y="1752600"/>
            <a:ext cx="1570037" cy="709613"/>
          </a:xfrm>
          <a:prstGeom prst="ellipse">
            <a:avLst/>
          </a:pr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8135" name="Text Box 7">
            <a:extLst>
              <a:ext uri="{FF2B5EF4-FFF2-40B4-BE49-F238E27FC236}">
                <a16:creationId xmlns:a16="http://schemas.microsoft.com/office/drawing/2014/main" id="{E6CC0A83-9549-41DF-85F7-848D1DB72A3C}"/>
              </a:ext>
            </a:extLst>
          </p:cNvPr>
          <p:cNvSpPr txBox="1">
            <a:spLocks noChangeArrowheads="1"/>
          </p:cNvSpPr>
          <p:nvPr/>
        </p:nvSpPr>
        <p:spPr bwMode="auto">
          <a:xfrm>
            <a:off x="718344" y="4324350"/>
            <a:ext cx="10744200" cy="707886"/>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50000"/>
              </a:spcBef>
              <a:buClrTx/>
              <a:buFontTx/>
              <a:buNone/>
            </a:pPr>
            <a:r>
              <a:rPr lang="en-US" altLang="en-US" sz="4000" b="1" dirty="0">
                <a:solidFill>
                  <a:schemeClr val="bg1"/>
                </a:solidFill>
                <a:latin typeface="Candara" panose="020E0502030303020204" pitchFamily="34" charset="0"/>
              </a:rPr>
              <a:t>Can we be </a:t>
            </a:r>
            <a:r>
              <a:rPr lang="en-US" altLang="en-US" sz="4000" b="1" i="1" dirty="0">
                <a:solidFill>
                  <a:schemeClr val="bg1"/>
                </a:solidFill>
                <a:latin typeface="Candara" panose="020E0502030303020204" pitchFamily="34" charset="0"/>
              </a:rPr>
              <a:t>“</a:t>
            </a:r>
            <a:r>
              <a:rPr lang="en-US" altLang="en-US" sz="4000" b="1" i="1" u="sng" dirty="0">
                <a:solidFill>
                  <a:schemeClr val="bg1"/>
                </a:solidFill>
                <a:latin typeface="Candara" panose="020E0502030303020204" pitchFamily="34" charset="0"/>
              </a:rPr>
              <a:t>so sure</a:t>
            </a:r>
            <a:r>
              <a:rPr lang="en-US" altLang="en-US" sz="4000" b="1" i="1" dirty="0">
                <a:solidFill>
                  <a:schemeClr val="bg1"/>
                </a:solidFill>
                <a:latin typeface="Candara" panose="020E0502030303020204" pitchFamily="34" charset="0"/>
              </a:rPr>
              <a:t>”</a:t>
            </a:r>
            <a:r>
              <a:rPr lang="en-US" altLang="en-US" sz="4000" b="1" dirty="0">
                <a:solidFill>
                  <a:schemeClr val="bg1"/>
                </a:solidFill>
                <a:latin typeface="Candara" panose="020E0502030303020204" pitchFamily="34" charset="0"/>
              </a:rPr>
              <a:t> on others, but not this one!</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dissolve">
                                      <p:cBhvr>
                                        <p:cTn id="7" dur="500"/>
                                        <p:tgtEl>
                                          <p:spTgt spid="4813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8131">
                                            <p:txEl>
                                              <p:pRg st="1" end="1"/>
                                            </p:txEl>
                                          </p:spTgt>
                                        </p:tgtEl>
                                        <p:attrNameLst>
                                          <p:attrName>style.visibility</p:attrName>
                                        </p:attrNameLst>
                                      </p:cBhvr>
                                      <p:to>
                                        <p:strVal val="visible"/>
                                      </p:to>
                                    </p:set>
                                    <p:animEffect transition="in" filter="dissolve">
                                      <p:cBhvr>
                                        <p:cTn id="10" dur="500"/>
                                        <p:tgtEl>
                                          <p:spTgt spid="4813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48134"/>
                                        </p:tgtEl>
                                        <p:attrNameLst>
                                          <p:attrName>style.visibility</p:attrName>
                                        </p:attrNameLst>
                                      </p:cBhvr>
                                      <p:to>
                                        <p:strVal val="visible"/>
                                      </p:to>
                                    </p:set>
                                    <p:animEffect transition="in" filter="wheel(1)">
                                      <p:cBhvr>
                                        <p:cTn id="15" dur="2000"/>
                                        <p:tgtEl>
                                          <p:spTgt spid="4813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48135"/>
                                        </p:tgtEl>
                                        <p:attrNameLst>
                                          <p:attrName>style.visibility</p:attrName>
                                        </p:attrNameLst>
                                      </p:cBhvr>
                                      <p:to>
                                        <p:strVal val="visible"/>
                                      </p:to>
                                    </p:set>
                                    <p:anim calcmode="lin" valueType="num">
                                      <p:cBhvr>
                                        <p:cTn id="20" dur="500" fill="hold"/>
                                        <p:tgtEl>
                                          <p:spTgt spid="48135"/>
                                        </p:tgtEl>
                                        <p:attrNameLst>
                                          <p:attrName>ppt_w</p:attrName>
                                        </p:attrNameLst>
                                      </p:cBhvr>
                                      <p:tavLst>
                                        <p:tav tm="0">
                                          <p:val>
                                            <p:fltVal val="0"/>
                                          </p:val>
                                        </p:tav>
                                        <p:tav tm="100000">
                                          <p:val>
                                            <p:strVal val="#ppt_w"/>
                                          </p:val>
                                        </p:tav>
                                      </p:tavLst>
                                    </p:anim>
                                    <p:anim calcmode="lin" valueType="num">
                                      <p:cBhvr>
                                        <p:cTn id="21" dur="500" fill="hold"/>
                                        <p:tgtEl>
                                          <p:spTgt spid="4813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P spid="48134" grpId="0" animBg="1"/>
      <p:bldP spid="4813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BE6EB44A-DC64-46B2-805C-2AB987A3853C}"/>
              </a:ext>
            </a:extLst>
          </p:cNvPr>
          <p:cNvSpPr>
            <a:spLocks noChangeArrowheads="1"/>
          </p:cNvSpPr>
          <p:nvPr/>
        </p:nvSpPr>
        <p:spPr bwMode="auto">
          <a:xfrm>
            <a:off x="228600" y="1371600"/>
            <a:ext cx="11506200" cy="494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914400" indent="-45720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ts val="300"/>
              </a:spcBef>
              <a:buClrTx/>
              <a:buFont typeface="Wingdings" panose="05000000000000000000" pitchFamily="2" charset="2"/>
              <a:buChar char="§"/>
            </a:pPr>
            <a:r>
              <a:rPr lang="en-US" altLang="en-US" sz="3200" dirty="0">
                <a:solidFill>
                  <a:schemeClr val="tx1"/>
                </a:solidFill>
                <a:latin typeface="Candara" panose="020E0502030303020204" pitchFamily="34" charset="0"/>
              </a:rPr>
              <a:t>Assumes divorced &amp; remarried in Acts 2</a:t>
            </a:r>
          </a:p>
          <a:p>
            <a:pPr eaLnBrk="1" hangingPunct="1">
              <a:spcBef>
                <a:spcPts val="300"/>
              </a:spcBef>
              <a:buClrTx/>
              <a:buFont typeface="Wingdings" panose="05000000000000000000" pitchFamily="2" charset="2"/>
              <a:buChar char="§"/>
            </a:pPr>
            <a:r>
              <a:rPr lang="en-US" altLang="en-US" sz="3200" dirty="0">
                <a:solidFill>
                  <a:schemeClr val="tx1"/>
                </a:solidFill>
                <a:latin typeface="Candara" panose="020E0502030303020204" pitchFamily="34" charset="0"/>
              </a:rPr>
              <a:t>Assumes every sin is specified in Acts 2</a:t>
            </a:r>
          </a:p>
          <a:p>
            <a:pPr eaLnBrk="1" hangingPunct="1">
              <a:spcBef>
                <a:spcPts val="300"/>
              </a:spcBef>
              <a:buClrTx/>
              <a:buFont typeface="Wingdings" panose="05000000000000000000" pitchFamily="2" charset="2"/>
              <a:buChar char="§"/>
            </a:pPr>
            <a:r>
              <a:rPr lang="en-US" altLang="en-US" sz="3200" dirty="0">
                <a:solidFill>
                  <a:schemeClr val="tx1"/>
                </a:solidFill>
                <a:latin typeface="Candara" panose="020E0502030303020204" pitchFamily="34" charset="0"/>
              </a:rPr>
              <a:t>Based on silence, we could equally allow…</a:t>
            </a:r>
          </a:p>
          <a:p>
            <a:pPr lvl="1" eaLnBrk="1" hangingPunct="1">
              <a:spcBef>
                <a:spcPts val="300"/>
              </a:spcBef>
              <a:buClrTx/>
            </a:pPr>
            <a:r>
              <a:rPr lang="en-US" altLang="en-US" sz="2800" dirty="0">
                <a:solidFill>
                  <a:schemeClr val="tx1"/>
                </a:solidFill>
                <a:latin typeface="Candara" panose="020E0502030303020204" pitchFamily="34" charset="0"/>
              </a:rPr>
              <a:t> </a:t>
            </a:r>
            <a:r>
              <a:rPr lang="en-US" altLang="en-US" sz="2600" dirty="0">
                <a:solidFill>
                  <a:schemeClr val="tx1"/>
                </a:solidFill>
                <a:latin typeface="Candara" panose="020E0502030303020204" pitchFamily="34" charset="0"/>
              </a:rPr>
              <a:t>Live-in partners to stay together</a:t>
            </a:r>
          </a:p>
          <a:p>
            <a:pPr lvl="1" eaLnBrk="1" hangingPunct="1">
              <a:spcBef>
                <a:spcPts val="300"/>
              </a:spcBef>
              <a:buClrTx/>
            </a:pPr>
            <a:r>
              <a:rPr lang="en-US" altLang="en-US" sz="2600" dirty="0">
                <a:solidFill>
                  <a:schemeClr val="tx1"/>
                </a:solidFill>
                <a:latin typeface="Candara" panose="020E0502030303020204" pitchFamily="34" charset="0"/>
              </a:rPr>
              <a:t> Polygamists to stay together</a:t>
            </a:r>
          </a:p>
          <a:p>
            <a:pPr lvl="1" eaLnBrk="1" hangingPunct="1">
              <a:spcBef>
                <a:spcPts val="300"/>
              </a:spcBef>
              <a:buClrTx/>
            </a:pPr>
            <a:r>
              <a:rPr lang="en-US" altLang="en-US" sz="2600" dirty="0">
                <a:solidFill>
                  <a:schemeClr val="tx1"/>
                </a:solidFill>
                <a:latin typeface="Candara" panose="020E0502030303020204" pitchFamily="34" charset="0"/>
              </a:rPr>
              <a:t> Same-sex marriages to stay together</a:t>
            </a:r>
          </a:p>
          <a:p>
            <a:pPr eaLnBrk="1" hangingPunct="1">
              <a:spcBef>
                <a:spcPts val="300"/>
              </a:spcBef>
              <a:buClrTx/>
              <a:buFont typeface="Wingdings" panose="05000000000000000000" pitchFamily="2" charset="2"/>
              <a:buChar char="§"/>
            </a:pPr>
            <a:r>
              <a:rPr lang="en-US" altLang="en-US" sz="3200" dirty="0">
                <a:solidFill>
                  <a:schemeClr val="tx1"/>
                </a:solidFill>
                <a:latin typeface="Candara" panose="020E0502030303020204" pitchFamily="34" charset="0"/>
              </a:rPr>
              <a:t>Correct definition of repentance explains the same need of            </a:t>
            </a:r>
            <a:r>
              <a:rPr lang="en-US" altLang="en-US" sz="3200" b="1" i="1" u="sng" dirty="0">
                <a:solidFill>
                  <a:schemeClr val="tx1"/>
                </a:solidFill>
                <a:latin typeface="Candara" panose="020E0502030303020204" pitchFamily="34" charset="0"/>
              </a:rPr>
              <a:t>all</a:t>
            </a:r>
            <a:r>
              <a:rPr lang="en-US" altLang="en-US" sz="3200" dirty="0">
                <a:solidFill>
                  <a:schemeClr val="tx1"/>
                </a:solidFill>
                <a:latin typeface="Candara" panose="020E0502030303020204" pitchFamily="34" charset="0"/>
              </a:rPr>
              <a:t> sinners: </a:t>
            </a:r>
          </a:p>
          <a:p>
            <a:pPr lvl="1" eaLnBrk="1" hangingPunct="1">
              <a:spcBef>
                <a:spcPts val="300"/>
              </a:spcBef>
              <a:buClrTx/>
            </a:pPr>
            <a:r>
              <a:rPr lang="en-US" altLang="en-US" sz="3200" b="1" dirty="0">
                <a:solidFill>
                  <a:schemeClr val="tx1"/>
                </a:solidFill>
                <a:latin typeface="Candara" panose="020E0502030303020204" pitchFamily="34" charset="0"/>
              </a:rPr>
              <a:t> </a:t>
            </a:r>
            <a:r>
              <a:rPr lang="en-US" altLang="en-US" sz="2600" b="1" i="1" dirty="0">
                <a:solidFill>
                  <a:srgbClr val="FF3300"/>
                </a:solidFill>
                <a:latin typeface="Candara" panose="020E0502030303020204" pitchFamily="34" charset="0"/>
              </a:rPr>
              <a:t>“</a:t>
            </a:r>
            <a:r>
              <a:rPr lang="en-US" altLang="en-US" sz="2600" b="1" i="1" u="sng" dirty="0">
                <a:solidFill>
                  <a:srgbClr val="FF3300"/>
                </a:solidFill>
                <a:latin typeface="Candara" panose="020E0502030303020204" pitchFamily="34" charset="0"/>
              </a:rPr>
              <a:t>Repent</a:t>
            </a:r>
            <a:r>
              <a:rPr lang="en-US" altLang="en-US" sz="2600" b="1" i="1" dirty="0">
                <a:solidFill>
                  <a:srgbClr val="FF3300"/>
                </a:solidFill>
                <a:latin typeface="Candara" panose="020E0502030303020204" pitchFamily="34" charset="0"/>
              </a:rPr>
              <a:t> and be baptized in the name of Jesus Christ for the remission            of sins…” </a:t>
            </a:r>
            <a:r>
              <a:rPr lang="en-US" altLang="en-US" sz="2800" dirty="0">
                <a:solidFill>
                  <a:schemeClr val="tx1"/>
                </a:solidFill>
                <a:latin typeface="Candara" panose="020E0502030303020204" pitchFamily="34" charset="0"/>
              </a:rPr>
              <a:t>-</a:t>
            </a:r>
            <a:r>
              <a:rPr lang="en-US" altLang="en-US" sz="2800" b="1" dirty="0">
                <a:solidFill>
                  <a:srgbClr val="FF3300"/>
                </a:solidFill>
                <a:latin typeface="Candara" panose="020E0502030303020204" pitchFamily="34" charset="0"/>
              </a:rPr>
              <a:t> </a:t>
            </a:r>
            <a:r>
              <a:rPr lang="en-US" altLang="en-US" sz="2600" b="1" dirty="0">
                <a:solidFill>
                  <a:schemeClr val="tx1"/>
                </a:solidFill>
                <a:latin typeface="Candara" panose="020E0502030303020204" pitchFamily="34" charset="0"/>
              </a:rPr>
              <a:t>Acts 2:38</a:t>
            </a:r>
          </a:p>
        </p:txBody>
      </p:sp>
      <p:sp>
        <p:nvSpPr>
          <p:cNvPr id="15" name="Slide Number Placeholder 14">
            <a:extLst>
              <a:ext uri="{FF2B5EF4-FFF2-40B4-BE49-F238E27FC236}">
                <a16:creationId xmlns:a16="http://schemas.microsoft.com/office/drawing/2014/main" id="{A6F4AC19-156D-47C7-9754-843BEF8AAC24}"/>
              </a:ext>
            </a:extLst>
          </p:cNvPr>
          <p:cNvSpPr>
            <a:spLocks noGrp="1"/>
          </p:cNvSpPr>
          <p:nvPr>
            <p:ph type="sldNum" sz="quarter" idx="12"/>
          </p:nvPr>
        </p:nvSpPr>
        <p:spPr>
          <a:xfrm>
            <a:off x="10085388" y="6400800"/>
            <a:ext cx="582612" cy="274638"/>
          </a:xfrm>
        </p:spPr>
        <p:txBody>
          <a:bodyP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eaLnBrk="1" hangingPunct="1">
              <a:defRPr/>
            </a:pPr>
            <a:fld id="{F88E7430-24FF-4A7B-BA1F-0FF4DE1DA116}" type="slidenum">
              <a:rPr lang="en-US" altLang="en-US" smtClean="0">
                <a:solidFill>
                  <a:schemeClr val="bg1"/>
                </a:solidFill>
                <a:effectLst>
                  <a:outerShdw blurRad="38100" dist="38100" dir="2700000" algn="tl">
                    <a:srgbClr val="C0C0C0"/>
                  </a:outerShdw>
                </a:effectLst>
                <a:latin typeface="Segoe UI Semibold" panose="020B0702040204020203" pitchFamily="34" charset="0"/>
              </a:rPr>
              <a:pPr eaLnBrk="1" hangingPunct="1">
                <a:defRPr/>
              </a:pPr>
              <a:t>17</a:t>
            </a:fld>
            <a:endParaRPr lang="en-US" altLang="en-US">
              <a:solidFill>
                <a:schemeClr val="bg1"/>
              </a:solidFill>
              <a:effectLst>
                <a:outerShdw blurRad="38100" dist="38100" dir="2700000" algn="tl">
                  <a:srgbClr val="C0C0C0"/>
                </a:outerShdw>
              </a:effectLst>
              <a:latin typeface="Segoe UI Semibold" panose="020B0702040204020203" pitchFamily="34" charset="0"/>
            </a:endParaRPr>
          </a:p>
        </p:txBody>
      </p:sp>
      <p:sp>
        <p:nvSpPr>
          <p:cNvPr id="62468" name="Text Box 6">
            <a:extLst>
              <a:ext uri="{FF2B5EF4-FFF2-40B4-BE49-F238E27FC236}">
                <a16:creationId xmlns:a16="http://schemas.microsoft.com/office/drawing/2014/main" id="{C19C5E62-9DDB-4A34-A0AF-E517B2FABE45}"/>
              </a:ext>
            </a:extLst>
          </p:cNvPr>
          <p:cNvSpPr txBox="1">
            <a:spLocks noChangeArrowheads="1"/>
          </p:cNvSpPr>
          <p:nvPr/>
        </p:nvSpPr>
        <p:spPr bwMode="auto">
          <a:xfrm>
            <a:off x="0" y="76200"/>
            <a:ext cx="11963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50000"/>
              </a:spcBef>
              <a:buClrTx/>
              <a:buFontTx/>
              <a:buNone/>
            </a:pPr>
            <a:r>
              <a:rPr lang="en-US" altLang="en-US" sz="3500" b="1" dirty="0">
                <a:solidFill>
                  <a:schemeClr val="bg1"/>
                </a:solidFill>
                <a:latin typeface="Candara" panose="020E0502030303020204" pitchFamily="34" charset="0"/>
              </a:rPr>
              <a:t>“No one in Acts 2 was told to end their marriage, therefore, we should not do so today and we break a covenant”</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1000"/>
                                        <p:tgtEl>
                                          <p:spTgt spid="23">
                                            <p:txEl>
                                              <p:pRg st="0" end="0"/>
                                            </p:txEl>
                                          </p:spTgt>
                                        </p:tgtEl>
                                      </p:cBhvr>
                                    </p:animEffect>
                                    <p:anim calcmode="lin" valueType="num">
                                      <p:cBhvr>
                                        <p:cTn id="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3">
                                            <p:txEl>
                                              <p:pRg st="1" end="1"/>
                                            </p:txEl>
                                          </p:spTgt>
                                        </p:tgtEl>
                                        <p:attrNameLst>
                                          <p:attrName>style.visibility</p:attrName>
                                        </p:attrNameLst>
                                      </p:cBhvr>
                                      <p:to>
                                        <p:strVal val="visible"/>
                                      </p:to>
                                    </p:set>
                                    <p:animEffect transition="in" filter="fade">
                                      <p:cBhvr>
                                        <p:cTn id="14" dur="1000"/>
                                        <p:tgtEl>
                                          <p:spTgt spid="23">
                                            <p:txEl>
                                              <p:pRg st="1" end="1"/>
                                            </p:txEl>
                                          </p:spTgt>
                                        </p:tgtEl>
                                      </p:cBhvr>
                                    </p:animEffect>
                                    <p:anim calcmode="lin" valueType="num">
                                      <p:cBhvr>
                                        <p:cTn id="15" dur="1000" fill="hold"/>
                                        <p:tgtEl>
                                          <p:spTgt spid="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3">
                                            <p:txEl>
                                              <p:pRg st="2" end="2"/>
                                            </p:txEl>
                                          </p:spTgt>
                                        </p:tgtEl>
                                        <p:attrNameLst>
                                          <p:attrName>style.visibility</p:attrName>
                                        </p:attrNameLst>
                                      </p:cBhvr>
                                      <p:to>
                                        <p:strVal val="visible"/>
                                      </p:to>
                                    </p:set>
                                    <p:animEffect transition="in" filter="fade">
                                      <p:cBhvr>
                                        <p:cTn id="21" dur="1000"/>
                                        <p:tgtEl>
                                          <p:spTgt spid="23">
                                            <p:txEl>
                                              <p:pRg st="2" end="2"/>
                                            </p:txEl>
                                          </p:spTgt>
                                        </p:tgtEl>
                                      </p:cBhvr>
                                    </p:animEffect>
                                    <p:anim calcmode="lin" valueType="num">
                                      <p:cBhvr>
                                        <p:cTn id="22" dur="10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3">
                                            <p:txEl>
                                              <p:pRg st="3" end="3"/>
                                            </p:txEl>
                                          </p:spTgt>
                                        </p:tgtEl>
                                        <p:attrNameLst>
                                          <p:attrName>style.visibility</p:attrName>
                                        </p:attrNameLst>
                                      </p:cBhvr>
                                      <p:to>
                                        <p:strVal val="visible"/>
                                      </p:to>
                                    </p:set>
                                    <p:animEffect transition="in" filter="fade">
                                      <p:cBhvr>
                                        <p:cTn id="28" dur="1000"/>
                                        <p:tgtEl>
                                          <p:spTgt spid="23">
                                            <p:txEl>
                                              <p:pRg st="3" end="3"/>
                                            </p:txEl>
                                          </p:spTgt>
                                        </p:tgtEl>
                                      </p:cBhvr>
                                    </p:animEffect>
                                    <p:anim calcmode="lin" valueType="num">
                                      <p:cBhvr>
                                        <p:cTn id="29"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3">
                                            <p:txEl>
                                              <p:pRg st="4" end="4"/>
                                            </p:txEl>
                                          </p:spTgt>
                                        </p:tgtEl>
                                        <p:attrNameLst>
                                          <p:attrName>style.visibility</p:attrName>
                                        </p:attrNameLst>
                                      </p:cBhvr>
                                      <p:to>
                                        <p:strVal val="visible"/>
                                      </p:to>
                                    </p:set>
                                    <p:animEffect transition="in" filter="fade">
                                      <p:cBhvr>
                                        <p:cTn id="35" dur="1000"/>
                                        <p:tgtEl>
                                          <p:spTgt spid="23">
                                            <p:txEl>
                                              <p:pRg st="4" end="4"/>
                                            </p:txEl>
                                          </p:spTgt>
                                        </p:tgtEl>
                                      </p:cBhvr>
                                    </p:animEffect>
                                    <p:anim calcmode="lin" valueType="num">
                                      <p:cBhvr>
                                        <p:cTn id="36" dur="1000" fill="hold"/>
                                        <p:tgtEl>
                                          <p:spTgt spid="2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23">
                                            <p:txEl>
                                              <p:pRg st="5" end="5"/>
                                            </p:txEl>
                                          </p:spTgt>
                                        </p:tgtEl>
                                        <p:attrNameLst>
                                          <p:attrName>style.visibility</p:attrName>
                                        </p:attrNameLst>
                                      </p:cBhvr>
                                      <p:to>
                                        <p:strVal val="visible"/>
                                      </p:to>
                                    </p:set>
                                    <p:animEffect transition="in" filter="fade">
                                      <p:cBhvr>
                                        <p:cTn id="42" dur="1000"/>
                                        <p:tgtEl>
                                          <p:spTgt spid="23">
                                            <p:txEl>
                                              <p:pRg st="5" end="5"/>
                                            </p:txEl>
                                          </p:spTgt>
                                        </p:tgtEl>
                                      </p:cBhvr>
                                    </p:animEffect>
                                    <p:anim calcmode="lin" valueType="num">
                                      <p:cBhvr>
                                        <p:cTn id="43"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23">
                                            <p:txEl>
                                              <p:pRg st="6" end="6"/>
                                            </p:txEl>
                                          </p:spTgt>
                                        </p:tgtEl>
                                        <p:attrNameLst>
                                          <p:attrName>style.visibility</p:attrName>
                                        </p:attrNameLst>
                                      </p:cBhvr>
                                      <p:to>
                                        <p:strVal val="visible"/>
                                      </p:to>
                                    </p:set>
                                    <p:animEffect transition="in" filter="fade">
                                      <p:cBhvr>
                                        <p:cTn id="49" dur="1000"/>
                                        <p:tgtEl>
                                          <p:spTgt spid="23">
                                            <p:txEl>
                                              <p:pRg st="6" end="6"/>
                                            </p:txEl>
                                          </p:spTgt>
                                        </p:tgtEl>
                                      </p:cBhvr>
                                    </p:animEffect>
                                    <p:anim calcmode="lin" valueType="num">
                                      <p:cBhvr>
                                        <p:cTn id="50"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9" presetClass="entr" presetSubtype="0" fill="hold" nodeType="clickEffect">
                                  <p:stCondLst>
                                    <p:cond delay="0"/>
                                  </p:stCondLst>
                                  <p:childTnLst>
                                    <p:set>
                                      <p:cBhvr>
                                        <p:cTn id="55" dur="1" fill="hold">
                                          <p:stCondLst>
                                            <p:cond delay="0"/>
                                          </p:stCondLst>
                                        </p:cTn>
                                        <p:tgtEl>
                                          <p:spTgt spid="23">
                                            <p:txEl>
                                              <p:pRg st="7" end="7"/>
                                            </p:txEl>
                                          </p:spTgt>
                                        </p:tgtEl>
                                        <p:attrNameLst>
                                          <p:attrName>style.visibility</p:attrName>
                                        </p:attrNameLst>
                                      </p:cBhvr>
                                      <p:to>
                                        <p:strVal val="visible"/>
                                      </p:to>
                                    </p:set>
                                    <p:animEffect transition="in" filter="dissolve">
                                      <p:cBhvr>
                                        <p:cTn id="56" dur="500"/>
                                        <p:tgtEl>
                                          <p:spTgt spid="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6157058D-248D-4580-82FB-8A341BB0D4D8}"/>
              </a:ext>
            </a:extLst>
          </p:cNvPr>
          <p:cNvSpPr>
            <a:spLocks noChangeArrowheads="1"/>
          </p:cNvSpPr>
          <p:nvPr/>
        </p:nvSpPr>
        <p:spPr bwMode="auto">
          <a:xfrm>
            <a:off x="228600" y="1371600"/>
            <a:ext cx="11582400" cy="486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accent1"/>
              </a:buClr>
              <a:buFont typeface="Wingdings 2" panose="05020102010507070707" pitchFamily="18" charset="2"/>
              <a:buChar char=""/>
              <a:tabLst>
                <a:tab pos="338138" algn="l"/>
              </a:tabLst>
              <a:defRPr sz="2000">
                <a:solidFill>
                  <a:schemeClr val="tx2"/>
                </a:solidFill>
                <a:latin typeface="Franklin Gothic Medium" panose="020B0603020102020204" pitchFamily="34" charset="0"/>
              </a:defRPr>
            </a:lvl1pPr>
            <a:lvl2pPr marL="914400" indent="-457200">
              <a:spcBef>
                <a:spcPct val="20000"/>
              </a:spcBef>
              <a:buClr>
                <a:schemeClr val="accent2"/>
              </a:buClr>
              <a:buFont typeface="Wingdings" panose="05000000000000000000" pitchFamily="2" charset="2"/>
              <a:buChar char="§"/>
              <a:tabLst>
                <a:tab pos="338138" algn="l"/>
              </a:tabLst>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tabLst>
                <a:tab pos="338138" algn="l"/>
              </a:tabLst>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tabLst>
                <a:tab pos="338138" algn="l"/>
              </a:tabLst>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tabLst>
                <a:tab pos="338138" algn="l"/>
              </a:tabLst>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tabLst>
                <a:tab pos="338138" algn="l"/>
              </a:tabLst>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tabLst>
                <a:tab pos="338138" algn="l"/>
              </a:tabLst>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tabLst>
                <a:tab pos="338138" algn="l"/>
              </a:tabLst>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tabLst>
                <a:tab pos="338138" algn="l"/>
              </a:tabLst>
              <a:defRPr sz="1300">
                <a:solidFill>
                  <a:schemeClr val="tx2"/>
                </a:solidFill>
                <a:latin typeface="Franklin Gothic Medium" panose="020B0603020102020204" pitchFamily="34" charset="0"/>
              </a:defRPr>
            </a:lvl9pPr>
          </a:lstStyle>
          <a:p>
            <a:pPr eaLnBrk="1" hangingPunct="1">
              <a:spcBef>
                <a:spcPts val="600"/>
              </a:spcBef>
              <a:buClrTx/>
              <a:buSzPct val="120000"/>
              <a:buFont typeface="Wingdings" panose="05000000000000000000" pitchFamily="2" charset="2"/>
              <a:buChar char="§"/>
            </a:pPr>
            <a:r>
              <a:rPr lang="en-US" altLang="en-US" sz="3200">
                <a:solidFill>
                  <a:schemeClr val="tx1"/>
                </a:solidFill>
                <a:latin typeface="Candara" panose="020E0502030303020204" pitchFamily="34" charset="0"/>
              </a:rPr>
              <a:t>Stay unmarried </a:t>
            </a:r>
            <a:r>
              <a:rPr lang="en-US" altLang="en-US" sz="3200" u="sng">
                <a:solidFill>
                  <a:schemeClr val="tx1"/>
                </a:solidFill>
                <a:latin typeface="Candara" panose="020E0502030303020204" pitchFamily="34" charset="0"/>
              </a:rPr>
              <a:t>or</a:t>
            </a:r>
            <a:r>
              <a:rPr lang="en-US" altLang="en-US" sz="3200">
                <a:solidFill>
                  <a:schemeClr val="tx1"/>
                </a:solidFill>
                <a:latin typeface="Candara" panose="020E0502030303020204" pitchFamily="34" charset="0"/>
              </a:rPr>
              <a:t> be reconciled - 1 Corinthians 7:11</a:t>
            </a:r>
          </a:p>
          <a:p>
            <a:pPr eaLnBrk="1" hangingPunct="1">
              <a:spcBef>
                <a:spcPts val="600"/>
              </a:spcBef>
              <a:buClrTx/>
              <a:buSzPct val="120000"/>
              <a:buFont typeface="Wingdings" panose="05000000000000000000" pitchFamily="2" charset="2"/>
              <a:buChar char="§"/>
            </a:pPr>
            <a:r>
              <a:rPr lang="en-US" altLang="en-US" sz="3200">
                <a:solidFill>
                  <a:schemeClr val="tx1"/>
                </a:solidFill>
                <a:latin typeface="Candara" panose="020E0502030303020204" pitchFamily="34" charset="0"/>
              </a:rPr>
              <a:t>Israel was expected to “unscramble” sinful marriages</a:t>
            </a:r>
          </a:p>
          <a:p>
            <a:pPr lvl="1" eaLnBrk="1" hangingPunct="1">
              <a:spcBef>
                <a:spcPts val="600"/>
              </a:spcBef>
              <a:buClrTx/>
              <a:buSzPct val="120000"/>
            </a:pPr>
            <a:r>
              <a:rPr lang="en-US" altLang="en-US" sz="2800">
                <a:solidFill>
                  <a:schemeClr val="tx1"/>
                </a:solidFill>
                <a:latin typeface="Candara" panose="020E0502030303020204" pitchFamily="34" charset="0"/>
              </a:rPr>
              <a:t>Ezra 9:1-2, 14; 10:1-4, 11-12 </a:t>
            </a:r>
          </a:p>
          <a:p>
            <a:pPr lvl="1" eaLnBrk="1" hangingPunct="1">
              <a:spcBef>
                <a:spcPts val="600"/>
              </a:spcBef>
              <a:buClrTx/>
              <a:buSzPct val="120000"/>
            </a:pPr>
            <a:r>
              <a:rPr lang="en-US" altLang="en-US" sz="2800">
                <a:solidFill>
                  <a:schemeClr val="tx1"/>
                </a:solidFill>
                <a:latin typeface="Candara" panose="020E0502030303020204" pitchFamily="34" charset="0"/>
              </a:rPr>
              <a:t>Even with children involved - Ezra 10:44</a:t>
            </a:r>
          </a:p>
          <a:p>
            <a:pPr eaLnBrk="1" hangingPunct="1">
              <a:spcBef>
                <a:spcPts val="600"/>
              </a:spcBef>
              <a:buClrTx/>
              <a:buSzPct val="135000"/>
              <a:buFont typeface="Wingdings" panose="05000000000000000000" pitchFamily="2" charset="2"/>
              <a:buChar char="§"/>
            </a:pPr>
            <a:r>
              <a:rPr lang="en-US" altLang="en-US" sz="2800">
                <a:solidFill>
                  <a:schemeClr val="tx1"/>
                </a:solidFill>
                <a:latin typeface="Candara" panose="020E0502030303020204" pitchFamily="34" charset="0"/>
              </a:rPr>
              <a:t> </a:t>
            </a:r>
            <a:r>
              <a:rPr lang="en-US" altLang="en-US" sz="3200">
                <a:solidFill>
                  <a:schemeClr val="tx1"/>
                </a:solidFill>
                <a:latin typeface="Candara" panose="020E0502030303020204" pitchFamily="34" charset="0"/>
              </a:rPr>
              <a:t>Sinners in Ephesus could </a:t>
            </a:r>
            <a:r>
              <a:rPr lang="en-US" altLang="en-US" sz="3200" b="1" i="1">
                <a:solidFill>
                  <a:schemeClr val="tx1"/>
                </a:solidFill>
                <a:latin typeface="Candara" panose="020E0502030303020204" pitchFamily="34" charset="0"/>
              </a:rPr>
              <a:t>“confess” </a:t>
            </a:r>
            <a:r>
              <a:rPr lang="en-US" altLang="en-US" sz="3200">
                <a:solidFill>
                  <a:schemeClr val="tx1"/>
                </a:solidFill>
                <a:latin typeface="Candara" panose="020E0502030303020204" pitchFamily="34" charset="0"/>
              </a:rPr>
              <a:t>and cease their sinful deed</a:t>
            </a:r>
          </a:p>
          <a:p>
            <a:pPr lvl="1" eaLnBrk="1" hangingPunct="1">
              <a:spcBef>
                <a:spcPts val="600"/>
              </a:spcBef>
              <a:buClrTx/>
              <a:buSzPct val="120000"/>
            </a:pPr>
            <a:r>
              <a:rPr lang="en-US" altLang="en-US" sz="2800">
                <a:solidFill>
                  <a:schemeClr val="tx1"/>
                </a:solidFill>
                <a:latin typeface="Candara" panose="020E0502030303020204" pitchFamily="34" charset="0"/>
              </a:rPr>
              <a:t>Acts 19:18-20</a:t>
            </a:r>
          </a:p>
          <a:p>
            <a:pPr eaLnBrk="1" hangingPunct="1">
              <a:spcBef>
                <a:spcPts val="600"/>
              </a:spcBef>
              <a:buClrTx/>
            </a:pPr>
            <a:r>
              <a:rPr lang="en-US" altLang="en-US" sz="3000">
                <a:solidFill>
                  <a:schemeClr val="tx1"/>
                </a:solidFill>
                <a:latin typeface="Candara" panose="020E0502030303020204" pitchFamily="34" charset="0"/>
              </a:rPr>
              <a:t> </a:t>
            </a:r>
            <a:r>
              <a:rPr lang="en-US" altLang="en-US" sz="3200">
                <a:solidFill>
                  <a:schemeClr val="tx1"/>
                </a:solidFill>
                <a:latin typeface="Candara" panose="020E0502030303020204" pitchFamily="34" charset="0"/>
              </a:rPr>
              <a:t>Every sinner must renounce </a:t>
            </a:r>
            <a:r>
              <a:rPr lang="en-US" altLang="en-US" sz="3200" b="1" i="1" u="sng">
                <a:solidFill>
                  <a:schemeClr val="tx1"/>
                </a:solidFill>
                <a:latin typeface="Candara" panose="020E0502030303020204" pitchFamily="34" charset="0"/>
              </a:rPr>
              <a:t>all</a:t>
            </a:r>
            <a:r>
              <a:rPr lang="en-US" altLang="en-US" sz="3200">
                <a:solidFill>
                  <a:schemeClr val="tx1"/>
                </a:solidFill>
                <a:latin typeface="Candara" panose="020E0502030303020204" pitchFamily="34" charset="0"/>
              </a:rPr>
              <a:t> for Christ - Luke 14:33 (9:23)</a:t>
            </a:r>
          </a:p>
          <a:p>
            <a:pPr eaLnBrk="1" hangingPunct="1">
              <a:spcBef>
                <a:spcPts val="600"/>
              </a:spcBef>
              <a:buClrTx/>
            </a:pPr>
            <a:r>
              <a:rPr lang="en-US" altLang="en-US" sz="3000">
                <a:solidFill>
                  <a:schemeClr val="tx1"/>
                </a:solidFill>
                <a:latin typeface="Candara" panose="020E0502030303020204" pitchFamily="34" charset="0"/>
              </a:rPr>
              <a:t> </a:t>
            </a:r>
            <a:r>
              <a:rPr lang="en-US" altLang="en-US" sz="3000" b="1" i="1">
                <a:solidFill>
                  <a:schemeClr val="tx1"/>
                </a:solidFill>
                <a:latin typeface="Candara" panose="020E0502030303020204" pitchFamily="34" charset="0"/>
              </a:rPr>
              <a:t>“Eunuchs for the kingdom of heaven’s sake”</a:t>
            </a:r>
          </a:p>
          <a:p>
            <a:pPr lvl="1" eaLnBrk="1" hangingPunct="1">
              <a:spcBef>
                <a:spcPts val="600"/>
              </a:spcBef>
              <a:buClrTx/>
              <a:buSzPct val="120000"/>
            </a:pPr>
            <a:r>
              <a:rPr lang="en-US" altLang="en-US" sz="2800">
                <a:solidFill>
                  <a:schemeClr val="tx1"/>
                </a:solidFill>
                <a:latin typeface="Candara" panose="020E0502030303020204" pitchFamily="34" charset="0"/>
              </a:rPr>
              <a:t>Matthew 19:10-12 (25-26)</a:t>
            </a:r>
          </a:p>
        </p:txBody>
      </p:sp>
      <p:sp>
        <p:nvSpPr>
          <p:cNvPr id="15" name="Slide Number Placeholder 14">
            <a:extLst>
              <a:ext uri="{FF2B5EF4-FFF2-40B4-BE49-F238E27FC236}">
                <a16:creationId xmlns:a16="http://schemas.microsoft.com/office/drawing/2014/main" id="{FDFDB39C-6D67-4DF1-8349-B57AA6895327}"/>
              </a:ext>
            </a:extLst>
          </p:cNvPr>
          <p:cNvSpPr>
            <a:spLocks noGrp="1"/>
          </p:cNvSpPr>
          <p:nvPr>
            <p:ph type="sldNum" sz="quarter" idx="12"/>
          </p:nvPr>
        </p:nvSpPr>
        <p:spPr>
          <a:xfrm>
            <a:off x="10085388" y="6400800"/>
            <a:ext cx="582612" cy="274638"/>
          </a:xfrm>
        </p:spPr>
        <p:txBody>
          <a:bodyP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eaLnBrk="1" hangingPunct="1">
              <a:defRPr/>
            </a:pPr>
            <a:fld id="{9476B3CE-8E4B-4C59-B32B-209247AAEB47}" type="slidenum">
              <a:rPr lang="en-US" altLang="en-US" smtClean="0">
                <a:solidFill>
                  <a:schemeClr val="bg1"/>
                </a:solidFill>
                <a:effectLst>
                  <a:outerShdw blurRad="38100" dist="38100" dir="2700000" algn="tl">
                    <a:srgbClr val="C0C0C0"/>
                  </a:outerShdw>
                </a:effectLst>
                <a:latin typeface="Segoe UI Semibold" panose="020B0702040204020203" pitchFamily="34" charset="0"/>
              </a:rPr>
              <a:pPr eaLnBrk="1" hangingPunct="1">
                <a:defRPr/>
              </a:pPr>
              <a:t>18</a:t>
            </a:fld>
            <a:endParaRPr lang="en-US" altLang="en-US">
              <a:solidFill>
                <a:schemeClr val="bg1"/>
              </a:solidFill>
              <a:effectLst>
                <a:outerShdw blurRad="38100" dist="38100" dir="2700000" algn="tl">
                  <a:srgbClr val="C0C0C0"/>
                </a:outerShdw>
              </a:effectLst>
              <a:latin typeface="Segoe UI Semibold" panose="020B0702040204020203" pitchFamily="34" charset="0"/>
            </a:endParaRPr>
          </a:p>
        </p:txBody>
      </p:sp>
      <p:sp>
        <p:nvSpPr>
          <p:cNvPr id="64516" name="Text Box 6">
            <a:extLst>
              <a:ext uri="{FF2B5EF4-FFF2-40B4-BE49-F238E27FC236}">
                <a16:creationId xmlns:a16="http://schemas.microsoft.com/office/drawing/2014/main" id="{2E6FFFB1-F369-47B8-8BDD-A12D22B48F80}"/>
              </a:ext>
            </a:extLst>
          </p:cNvPr>
          <p:cNvSpPr txBox="1">
            <a:spLocks noChangeArrowheads="1"/>
          </p:cNvSpPr>
          <p:nvPr/>
        </p:nvSpPr>
        <p:spPr bwMode="auto">
          <a:xfrm>
            <a:off x="152400" y="76200"/>
            <a:ext cx="118110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50000"/>
              </a:spcBef>
              <a:buClrTx/>
              <a:buFontTx/>
              <a:buNone/>
            </a:pPr>
            <a:r>
              <a:rPr lang="en-US" altLang="en-US" sz="3600" b="1" dirty="0">
                <a:solidFill>
                  <a:schemeClr val="bg1"/>
                </a:solidFill>
                <a:latin typeface="Candara" panose="020E0502030303020204" pitchFamily="34" charset="0"/>
              </a:rPr>
              <a:t>“We can’t unscramble the sins of the past; just go forward from here”</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1000"/>
                                        <p:tgtEl>
                                          <p:spTgt spid="23">
                                            <p:txEl>
                                              <p:pRg st="0" end="0"/>
                                            </p:txEl>
                                          </p:spTgt>
                                        </p:tgtEl>
                                      </p:cBhvr>
                                    </p:animEffect>
                                    <p:anim calcmode="lin" valueType="num">
                                      <p:cBhvr>
                                        <p:cTn id="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3">
                                            <p:txEl>
                                              <p:pRg st="1" end="1"/>
                                            </p:txEl>
                                          </p:spTgt>
                                        </p:tgtEl>
                                        <p:attrNameLst>
                                          <p:attrName>style.visibility</p:attrName>
                                        </p:attrNameLst>
                                      </p:cBhvr>
                                      <p:to>
                                        <p:strVal val="visible"/>
                                      </p:to>
                                    </p:set>
                                    <p:animEffect transition="in" filter="fade">
                                      <p:cBhvr>
                                        <p:cTn id="14" dur="1000"/>
                                        <p:tgtEl>
                                          <p:spTgt spid="23">
                                            <p:txEl>
                                              <p:pRg st="1" end="1"/>
                                            </p:txEl>
                                          </p:spTgt>
                                        </p:tgtEl>
                                      </p:cBhvr>
                                    </p:animEffect>
                                    <p:anim calcmode="lin" valueType="num">
                                      <p:cBhvr>
                                        <p:cTn id="15" dur="1000" fill="hold"/>
                                        <p:tgtEl>
                                          <p:spTgt spid="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3">
                                            <p:txEl>
                                              <p:pRg st="2" end="2"/>
                                            </p:txEl>
                                          </p:spTgt>
                                        </p:tgtEl>
                                        <p:attrNameLst>
                                          <p:attrName>style.visibility</p:attrName>
                                        </p:attrNameLst>
                                      </p:cBhvr>
                                      <p:to>
                                        <p:strVal val="visible"/>
                                      </p:to>
                                    </p:set>
                                    <p:animEffect transition="in" filter="fade">
                                      <p:cBhvr>
                                        <p:cTn id="21" dur="1000"/>
                                        <p:tgtEl>
                                          <p:spTgt spid="23">
                                            <p:txEl>
                                              <p:pRg st="2" end="2"/>
                                            </p:txEl>
                                          </p:spTgt>
                                        </p:tgtEl>
                                      </p:cBhvr>
                                    </p:animEffect>
                                    <p:anim calcmode="lin" valueType="num">
                                      <p:cBhvr>
                                        <p:cTn id="22" dur="10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3">
                                            <p:txEl>
                                              <p:pRg st="3" end="3"/>
                                            </p:txEl>
                                          </p:spTgt>
                                        </p:tgtEl>
                                        <p:attrNameLst>
                                          <p:attrName>style.visibility</p:attrName>
                                        </p:attrNameLst>
                                      </p:cBhvr>
                                      <p:to>
                                        <p:strVal val="visible"/>
                                      </p:to>
                                    </p:set>
                                    <p:animEffect transition="in" filter="fade">
                                      <p:cBhvr>
                                        <p:cTn id="28" dur="1000"/>
                                        <p:tgtEl>
                                          <p:spTgt spid="23">
                                            <p:txEl>
                                              <p:pRg st="3" end="3"/>
                                            </p:txEl>
                                          </p:spTgt>
                                        </p:tgtEl>
                                      </p:cBhvr>
                                    </p:animEffect>
                                    <p:anim calcmode="lin" valueType="num">
                                      <p:cBhvr>
                                        <p:cTn id="29"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3">
                                            <p:txEl>
                                              <p:pRg st="4" end="4"/>
                                            </p:txEl>
                                          </p:spTgt>
                                        </p:tgtEl>
                                        <p:attrNameLst>
                                          <p:attrName>style.visibility</p:attrName>
                                        </p:attrNameLst>
                                      </p:cBhvr>
                                      <p:to>
                                        <p:strVal val="visible"/>
                                      </p:to>
                                    </p:set>
                                    <p:animEffect transition="in" filter="fade">
                                      <p:cBhvr>
                                        <p:cTn id="35" dur="1000"/>
                                        <p:tgtEl>
                                          <p:spTgt spid="23">
                                            <p:txEl>
                                              <p:pRg st="4" end="4"/>
                                            </p:txEl>
                                          </p:spTgt>
                                        </p:tgtEl>
                                      </p:cBhvr>
                                    </p:animEffect>
                                    <p:anim calcmode="lin" valueType="num">
                                      <p:cBhvr>
                                        <p:cTn id="36" dur="1000" fill="hold"/>
                                        <p:tgtEl>
                                          <p:spTgt spid="2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23">
                                            <p:txEl>
                                              <p:pRg st="5" end="5"/>
                                            </p:txEl>
                                          </p:spTgt>
                                        </p:tgtEl>
                                        <p:attrNameLst>
                                          <p:attrName>style.visibility</p:attrName>
                                        </p:attrNameLst>
                                      </p:cBhvr>
                                      <p:to>
                                        <p:strVal val="visible"/>
                                      </p:to>
                                    </p:set>
                                    <p:animEffect transition="in" filter="fade">
                                      <p:cBhvr>
                                        <p:cTn id="42" dur="1000"/>
                                        <p:tgtEl>
                                          <p:spTgt spid="23">
                                            <p:txEl>
                                              <p:pRg st="5" end="5"/>
                                            </p:txEl>
                                          </p:spTgt>
                                        </p:tgtEl>
                                      </p:cBhvr>
                                    </p:animEffect>
                                    <p:anim calcmode="lin" valueType="num">
                                      <p:cBhvr>
                                        <p:cTn id="43"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23">
                                            <p:txEl>
                                              <p:pRg st="6" end="6"/>
                                            </p:txEl>
                                          </p:spTgt>
                                        </p:tgtEl>
                                        <p:attrNameLst>
                                          <p:attrName>style.visibility</p:attrName>
                                        </p:attrNameLst>
                                      </p:cBhvr>
                                      <p:to>
                                        <p:strVal val="visible"/>
                                      </p:to>
                                    </p:set>
                                    <p:animEffect transition="in" filter="fade">
                                      <p:cBhvr>
                                        <p:cTn id="49" dur="1000"/>
                                        <p:tgtEl>
                                          <p:spTgt spid="23">
                                            <p:txEl>
                                              <p:pRg st="6" end="6"/>
                                            </p:txEl>
                                          </p:spTgt>
                                        </p:tgtEl>
                                      </p:cBhvr>
                                    </p:animEffect>
                                    <p:anim calcmode="lin" valueType="num">
                                      <p:cBhvr>
                                        <p:cTn id="50"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23">
                                            <p:txEl>
                                              <p:pRg st="7" end="7"/>
                                            </p:txEl>
                                          </p:spTgt>
                                        </p:tgtEl>
                                        <p:attrNameLst>
                                          <p:attrName>style.visibility</p:attrName>
                                        </p:attrNameLst>
                                      </p:cBhvr>
                                      <p:to>
                                        <p:strVal val="visible"/>
                                      </p:to>
                                    </p:set>
                                    <p:animEffect transition="in" filter="fade">
                                      <p:cBhvr>
                                        <p:cTn id="56" dur="1000"/>
                                        <p:tgtEl>
                                          <p:spTgt spid="23">
                                            <p:txEl>
                                              <p:pRg st="7" end="7"/>
                                            </p:txEl>
                                          </p:spTgt>
                                        </p:tgtEl>
                                      </p:cBhvr>
                                    </p:animEffect>
                                    <p:anim calcmode="lin" valueType="num">
                                      <p:cBhvr>
                                        <p:cTn id="57"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23">
                                            <p:txEl>
                                              <p:pRg st="8" end="8"/>
                                            </p:txEl>
                                          </p:spTgt>
                                        </p:tgtEl>
                                        <p:attrNameLst>
                                          <p:attrName>style.visibility</p:attrName>
                                        </p:attrNameLst>
                                      </p:cBhvr>
                                      <p:to>
                                        <p:strVal val="visible"/>
                                      </p:to>
                                    </p:set>
                                    <p:animEffect transition="in" filter="fade">
                                      <p:cBhvr>
                                        <p:cTn id="63" dur="1000"/>
                                        <p:tgtEl>
                                          <p:spTgt spid="23">
                                            <p:txEl>
                                              <p:pRg st="8" end="8"/>
                                            </p:txEl>
                                          </p:spTgt>
                                        </p:tgtEl>
                                      </p:cBhvr>
                                    </p:animEffect>
                                    <p:anim calcmode="lin" valueType="num">
                                      <p:cBhvr>
                                        <p:cTn id="64" dur="1000" fill="hold"/>
                                        <p:tgtEl>
                                          <p:spTgt spid="2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E1E5D68-9F53-4935-AAF6-4AD81E408A81}"/>
              </a:ext>
            </a:extLst>
          </p:cNvPr>
          <p:cNvSpPr>
            <a:spLocks noChangeArrowheads="1"/>
          </p:cNvSpPr>
          <p:nvPr/>
        </p:nvSpPr>
        <p:spPr bwMode="auto">
          <a:xfrm>
            <a:off x="228600" y="1295400"/>
            <a:ext cx="116586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accent1"/>
              </a:buClr>
              <a:buFont typeface="Wingdings 2" panose="05020102010507070707" pitchFamily="18" charset="2"/>
              <a:buChar char=""/>
              <a:tabLst>
                <a:tab pos="338138" algn="l"/>
              </a:tabLst>
              <a:defRPr sz="2000">
                <a:solidFill>
                  <a:schemeClr val="tx2"/>
                </a:solidFill>
                <a:latin typeface="Franklin Gothic Medium" panose="020B0603020102020204" pitchFamily="34" charset="0"/>
              </a:defRPr>
            </a:lvl1pPr>
            <a:lvl2pPr marL="914400" indent="-457200">
              <a:spcBef>
                <a:spcPct val="20000"/>
              </a:spcBef>
              <a:buClr>
                <a:schemeClr val="accent2"/>
              </a:buClr>
              <a:buFont typeface="Wingdings" panose="05000000000000000000" pitchFamily="2" charset="2"/>
              <a:buChar char="§"/>
              <a:tabLst>
                <a:tab pos="338138" algn="l"/>
              </a:tabLst>
              <a:defRPr>
                <a:solidFill>
                  <a:schemeClr val="tx2"/>
                </a:solidFill>
                <a:latin typeface="Franklin Gothic Medium" panose="020B0603020102020204" pitchFamily="34" charset="0"/>
              </a:defRPr>
            </a:lvl2pPr>
            <a:lvl3pPr marL="1600200" indent="-457200">
              <a:spcBef>
                <a:spcPct val="20000"/>
              </a:spcBef>
              <a:buClr>
                <a:srgbClr val="928B70"/>
              </a:buClr>
              <a:buFont typeface="Wingdings" panose="05000000000000000000" pitchFamily="2" charset="2"/>
              <a:buChar char="§"/>
              <a:tabLst>
                <a:tab pos="338138" algn="l"/>
              </a:tabLst>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tabLst>
                <a:tab pos="338138" algn="l"/>
              </a:tabLst>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tabLst>
                <a:tab pos="338138" algn="l"/>
              </a:tabLst>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tabLst>
                <a:tab pos="338138" algn="l"/>
              </a:tabLst>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tabLst>
                <a:tab pos="338138" algn="l"/>
              </a:tabLst>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tabLst>
                <a:tab pos="338138" algn="l"/>
              </a:tabLst>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tabLst>
                <a:tab pos="338138" algn="l"/>
              </a:tabLst>
              <a:defRPr sz="1300">
                <a:solidFill>
                  <a:schemeClr val="tx2"/>
                </a:solidFill>
                <a:latin typeface="Franklin Gothic Medium" panose="020B0603020102020204" pitchFamily="34" charset="0"/>
              </a:defRPr>
            </a:lvl9pPr>
          </a:lstStyle>
          <a:p>
            <a:pPr eaLnBrk="1" hangingPunct="1">
              <a:spcBef>
                <a:spcPts val="600"/>
              </a:spcBef>
              <a:buClrTx/>
              <a:buSzPct val="120000"/>
              <a:buFont typeface="Wingdings" panose="05000000000000000000" pitchFamily="2" charset="2"/>
              <a:buChar char="§"/>
            </a:pPr>
            <a:r>
              <a:rPr lang="en-US" altLang="en-US" sz="3200" dirty="0">
                <a:solidFill>
                  <a:schemeClr val="tx1"/>
                </a:solidFill>
                <a:latin typeface="Candara" panose="020E0502030303020204" pitchFamily="34" charset="0"/>
              </a:rPr>
              <a:t>Apply this rationale to 1 Corinthians 6:9-11</a:t>
            </a:r>
          </a:p>
          <a:p>
            <a:pPr eaLnBrk="1" hangingPunct="1">
              <a:spcBef>
                <a:spcPts val="600"/>
              </a:spcBef>
              <a:buClrTx/>
              <a:buSzPct val="120000"/>
              <a:buFont typeface="Wingdings" panose="05000000000000000000" pitchFamily="2" charset="2"/>
              <a:buChar char="§"/>
            </a:pPr>
            <a:r>
              <a:rPr lang="en-US" altLang="en-US" sz="3200" dirty="0">
                <a:solidFill>
                  <a:schemeClr val="tx1"/>
                </a:solidFill>
                <a:latin typeface="Candara" panose="020E0502030303020204" pitchFamily="34" charset="0"/>
              </a:rPr>
              <a:t>Context is of </a:t>
            </a:r>
            <a:r>
              <a:rPr lang="en-US" altLang="en-US" sz="3200" u="sng" dirty="0">
                <a:solidFill>
                  <a:schemeClr val="tx1"/>
                </a:solidFill>
                <a:latin typeface="Candara" panose="020E0502030303020204" pitchFamily="34" charset="0"/>
              </a:rPr>
              <a:t>non-sinful conditions</a:t>
            </a:r>
          </a:p>
          <a:p>
            <a:pPr lvl="1" eaLnBrk="1" hangingPunct="1">
              <a:spcBef>
                <a:spcPts val="600"/>
              </a:spcBef>
              <a:buClrTx/>
              <a:buSzPct val="120000"/>
            </a:pPr>
            <a:r>
              <a:rPr lang="en-US" altLang="en-US" sz="2800" dirty="0">
                <a:solidFill>
                  <a:schemeClr val="tx1"/>
                </a:solidFill>
                <a:latin typeface="Candara" panose="020E0502030303020204" pitchFamily="34" charset="0"/>
              </a:rPr>
              <a:t>As God has distributed to each one - 7:17</a:t>
            </a:r>
          </a:p>
          <a:p>
            <a:pPr lvl="1" eaLnBrk="1" hangingPunct="1">
              <a:spcBef>
                <a:spcPts val="600"/>
              </a:spcBef>
              <a:buClrTx/>
              <a:buSzPct val="120000"/>
            </a:pPr>
            <a:r>
              <a:rPr lang="en-US" altLang="en-US" sz="2800" dirty="0">
                <a:solidFill>
                  <a:schemeClr val="tx1"/>
                </a:solidFill>
                <a:latin typeface="Candara" panose="020E0502030303020204" pitchFamily="34" charset="0"/>
              </a:rPr>
              <a:t>Circumcised or uncircumcised, slave or free</a:t>
            </a:r>
          </a:p>
          <a:p>
            <a:pPr lvl="1" eaLnBrk="1" hangingPunct="1">
              <a:spcBef>
                <a:spcPts val="600"/>
              </a:spcBef>
              <a:buClrTx/>
              <a:buSzPct val="120000"/>
            </a:pPr>
            <a:r>
              <a:rPr lang="en-US" altLang="en-US" sz="2800" dirty="0">
                <a:solidFill>
                  <a:schemeClr val="tx1"/>
                </a:solidFill>
                <a:latin typeface="Candara" panose="020E0502030303020204" pitchFamily="34" charset="0"/>
              </a:rPr>
              <a:t>A righteous marriage to unbeliever - 7:12-14</a:t>
            </a:r>
          </a:p>
          <a:p>
            <a:pPr eaLnBrk="1" hangingPunct="1">
              <a:spcBef>
                <a:spcPts val="600"/>
              </a:spcBef>
              <a:buClrTx/>
              <a:buSzPct val="125000"/>
              <a:buFont typeface="Wingdings" panose="05000000000000000000" pitchFamily="2" charset="2"/>
              <a:buChar char="§"/>
            </a:pPr>
            <a:r>
              <a:rPr lang="en-US" altLang="en-US" sz="3200" dirty="0">
                <a:solidFill>
                  <a:schemeClr val="tx1"/>
                </a:solidFill>
                <a:latin typeface="Candara" panose="020E0502030303020204" pitchFamily="34" charset="0"/>
              </a:rPr>
              <a:t>Keeping the commandments of God - 7:19</a:t>
            </a:r>
            <a:endParaRPr lang="en-US" altLang="en-US" sz="2800" dirty="0">
              <a:solidFill>
                <a:schemeClr val="tx1"/>
              </a:solidFill>
              <a:latin typeface="Candara" panose="020E0502030303020204" pitchFamily="34" charset="0"/>
            </a:endParaRPr>
          </a:p>
          <a:p>
            <a:pPr lvl="1" eaLnBrk="1" hangingPunct="1">
              <a:spcBef>
                <a:spcPts val="600"/>
              </a:spcBef>
              <a:buClrTx/>
              <a:buSzPct val="125000"/>
            </a:pPr>
            <a:r>
              <a:rPr lang="en-US" altLang="en-US" sz="2800" dirty="0">
                <a:solidFill>
                  <a:schemeClr val="tx1"/>
                </a:solidFill>
                <a:latin typeface="Candara" panose="020E0502030303020204" pitchFamily="34" charset="0"/>
              </a:rPr>
              <a:t>Cannot abide in the </a:t>
            </a:r>
            <a:r>
              <a:rPr lang="en-US" altLang="en-US" sz="2800" b="1" i="1" dirty="0">
                <a:solidFill>
                  <a:schemeClr val="tx1"/>
                </a:solidFill>
                <a:latin typeface="Candara" panose="020E0502030303020204" pitchFamily="34" charset="0"/>
              </a:rPr>
              <a:t>“calling”</a:t>
            </a:r>
            <a:r>
              <a:rPr lang="en-US" altLang="en-US" sz="2800" b="1" dirty="0">
                <a:solidFill>
                  <a:schemeClr val="tx1"/>
                </a:solidFill>
                <a:latin typeface="Candara" panose="020E0502030303020204" pitchFamily="34" charset="0"/>
              </a:rPr>
              <a:t> </a:t>
            </a:r>
            <a:r>
              <a:rPr lang="en-US" altLang="en-US" sz="2800" dirty="0">
                <a:solidFill>
                  <a:schemeClr val="tx1"/>
                </a:solidFill>
                <a:latin typeface="Candara" panose="020E0502030303020204" pitchFamily="34" charset="0"/>
              </a:rPr>
              <a:t>of adultery - 7:20</a:t>
            </a:r>
          </a:p>
          <a:p>
            <a:pPr lvl="2" eaLnBrk="1" hangingPunct="1">
              <a:spcBef>
                <a:spcPts val="600"/>
              </a:spcBef>
              <a:buClrTx/>
              <a:buSzPct val="125000"/>
            </a:pPr>
            <a:r>
              <a:rPr lang="en-US" altLang="en-US" sz="2400" dirty="0">
                <a:solidFill>
                  <a:schemeClr val="tx1"/>
                </a:solidFill>
                <a:latin typeface="Candara" panose="020E0502030303020204" pitchFamily="34" charset="0"/>
              </a:rPr>
              <a:t>(do not seek to be loosed from a </a:t>
            </a:r>
            <a:r>
              <a:rPr lang="en-US" altLang="en-US" sz="2400" b="1" dirty="0">
                <a:solidFill>
                  <a:schemeClr val="tx1"/>
                </a:solidFill>
                <a:latin typeface="Candara" panose="020E0502030303020204" pitchFamily="34" charset="0"/>
              </a:rPr>
              <a:t>lawful</a:t>
            </a:r>
            <a:r>
              <a:rPr lang="en-US" altLang="en-US" sz="2400" dirty="0">
                <a:solidFill>
                  <a:schemeClr val="tx1"/>
                </a:solidFill>
                <a:latin typeface="Candara" panose="020E0502030303020204" pitchFamily="34" charset="0"/>
              </a:rPr>
              <a:t> marriage)</a:t>
            </a:r>
          </a:p>
          <a:p>
            <a:pPr lvl="1" eaLnBrk="1" hangingPunct="1">
              <a:spcBef>
                <a:spcPts val="600"/>
              </a:spcBef>
              <a:buClrTx/>
              <a:buSzPct val="125000"/>
            </a:pPr>
            <a:r>
              <a:rPr lang="en-US" altLang="en-US" sz="2800" dirty="0">
                <a:solidFill>
                  <a:schemeClr val="tx1"/>
                </a:solidFill>
                <a:latin typeface="Candara" panose="020E0502030303020204" pitchFamily="34" charset="0"/>
              </a:rPr>
              <a:t>Adulterers cannot </a:t>
            </a:r>
            <a:r>
              <a:rPr lang="en-US" altLang="en-US" sz="2800" b="1" i="1" dirty="0">
                <a:solidFill>
                  <a:schemeClr val="tx1"/>
                </a:solidFill>
                <a:latin typeface="Candara" panose="020E0502030303020204" pitchFamily="34" charset="0"/>
              </a:rPr>
              <a:t>“abide with God” </a:t>
            </a:r>
            <a:r>
              <a:rPr lang="en-US" altLang="en-US" sz="2800" dirty="0">
                <a:solidFill>
                  <a:schemeClr val="tx1"/>
                </a:solidFill>
                <a:latin typeface="Candara" panose="020E0502030303020204" pitchFamily="34" charset="0"/>
              </a:rPr>
              <a:t>while abiding in adultery - 7:24</a:t>
            </a:r>
          </a:p>
        </p:txBody>
      </p:sp>
      <p:sp>
        <p:nvSpPr>
          <p:cNvPr id="15" name="Slide Number Placeholder 14">
            <a:extLst>
              <a:ext uri="{FF2B5EF4-FFF2-40B4-BE49-F238E27FC236}">
                <a16:creationId xmlns:a16="http://schemas.microsoft.com/office/drawing/2014/main" id="{39BEADA7-10CA-4CD3-BBC1-F5DE678FDB2B}"/>
              </a:ext>
            </a:extLst>
          </p:cNvPr>
          <p:cNvSpPr>
            <a:spLocks noGrp="1"/>
          </p:cNvSpPr>
          <p:nvPr>
            <p:ph type="sldNum" sz="quarter" idx="12"/>
          </p:nvPr>
        </p:nvSpPr>
        <p:spPr>
          <a:xfrm>
            <a:off x="10085388" y="6400800"/>
            <a:ext cx="582612" cy="274638"/>
          </a:xfrm>
        </p:spPr>
        <p:txBody>
          <a:bodyP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eaLnBrk="1" hangingPunct="1">
              <a:defRPr/>
            </a:pPr>
            <a:fld id="{850FBB30-2CCE-444E-BA16-498E7CE87E53}" type="slidenum">
              <a:rPr lang="en-US" altLang="en-US" smtClean="0">
                <a:solidFill>
                  <a:schemeClr val="bg1"/>
                </a:solidFill>
                <a:effectLst>
                  <a:outerShdw blurRad="38100" dist="38100" dir="2700000" algn="tl">
                    <a:srgbClr val="C0C0C0"/>
                  </a:outerShdw>
                </a:effectLst>
                <a:latin typeface="Segoe UI Semibold" panose="020B0702040204020203" pitchFamily="34" charset="0"/>
              </a:rPr>
              <a:pPr eaLnBrk="1" hangingPunct="1">
                <a:defRPr/>
              </a:pPr>
              <a:t>19</a:t>
            </a:fld>
            <a:endParaRPr lang="en-US" altLang="en-US">
              <a:solidFill>
                <a:schemeClr val="bg1"/>
              </a:solidFill>
              <a:effectLst>
                <a:outerShdw blurRad="38100" dist="38100" dir="2700000" algn="tl">
                  <a:srgbClr val="C0C0C0"/>
                </a:outerShdw>
              </a:effectLst>
              <a:latin typeface="Segoe UI Semibold" panose="020B0702040204020203" pitchFamily="34" charset="0"/>
            </a:endParaRPr>
          </a:p>
        </p:txBody>
      </p:sp>
      <p:sp>
        <p:nvSpPr>
          <p:cNvPr id="66564" name="Text Box 6">
            <a:extLst>
              <a:ext uri="{FF2B5EF4-FFF2-40B4-BE49-F238E27FC236}">
                <a16:creationId xmlns:a16="http://schemas.microsoft.com/office/drawing/2014/main" id="{62B1E574-6568-4E0C-9C93-E3806EB7F851}"/>
              </a:ext>
            </a:extLst>
          </p:cNvPr>
          <p:cNvSpPr txBox="1">
            <a:spLocks noChangeArrowheads="1"/>
          </p:cNvSpPr>
          <p:nvPr/>
        </p:nvSpPr>
        <p:spPr bwMode="auto">
          <a:xfrm>
            <a:off x="266700" y="333375"/>
            <a:ext cx="116586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50000"/>
              </a:spcBef>
              <a:buClrTx/>
              <a:buFontTx/>
              <a:buNone/>
            </a:pPr>
            <a:r>
              <a:rPr lang="en-US" altLang="en-US" sz="3200" b="1" i="1">
                <a:solidFill>
                  <a:schemeClr val="bg1"/>
                </a:solidFill>
                <a:latin typeface="Candara" panose="020E0502030303020204" pitchFamily="34" charset="0"/>
              </a:rPr>
              <a:t>“…abide in the same calling in which you were called”</a:t>
            </a:r>
            <a:r>
              <a:rPr lang="en-US" altLang="en-US" sz="3200" b="1">
                <a:solidFill>
                  <a:schemeClr val="bg1"/>
                </a:solidFill>
                <a:latin typeface="Candara" panose="020E0502030303020204" pitchFamily="34" charset="0"/>
              </a:rPr>
              <a:t> (1 Cor. 7:20)</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xEl>
                                              <p:pRg st="1" end="1"/>
                                            </p:txEl>
                                          </p:spTgt>
                                        </p:tgtEl>
                                        <p:attrNameLst>
                                          <p:attrName>style.visibility</p:attrName>
                                        </p:attrNameLst>
                                      </p:cBhvr>
                                      <p:to>
                                        <p:strVal val="visible"/>
                                      </p:to>
                                    </p:set>
                                    <p:animEffect transition="in" filter="fade">
                                      <p:cBhvr>
                                        <p:cTn id="12" dur="1000"/>
                                        <p:tgtEl>
                                          <p:spTgt spid="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xEl>
                                              <p:pRg st="2" end="2"/>
                                            </p:txEl>
                                          </p:spTgt>
                                        </p:tgtEl>
                                        <p:attrNameLst>
                                          <p:attrName>style.visibility</p:attrName>
                                        </p:attrNameLst>
                                      </p:cBhvr>
                                      <p:to>
                                        <p:strVal val="visible"/>
                                      </p:to>
                                    </p:set>
                                    <p:animEffect transition="in" filter="fade">
                                      <p:cBhvr>
                                        <p:cTn id="17" dur="1000"/>
                                        <p:tgtEl>
                                          <p:spTgt spid="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xEl>
                                              <p:pRg st="3" end="3"/>
                                            </p:txEl>
                                          </p:spTgt>
                                        </p:tgtEl>
                                        <p:attrNameLst>
                                          <p:attrName>style.visibility</p:attrName>
                                        </p:attrNameLst>
                                      </p:cBhvr>
                                      <p:to>
                                        <p:strVal val="visible"/>
                                      </p:to>
                                    </p:set>
                                    <p:animEffect transition="in" filter="fade">
                                      <p:cBhvr>
                                        <p:cTn id="22" dur="1000"/>
                                        <p:tgtEl>
                                          <p:spTgt spid="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
                                            <p:txEl>
                                              <p:pRg st="4" end="4"/>
                                            </p:txEl>
                                          </p:spTgt>
                                        </p:tgtEl>
                                        <p:attrNameLst>
                                          <p:attrName>style.visibility</p:attrName>
                                        </p:attrNameLst>
                                      </p:cBhvr>
                                      <p:to>
                                        <p:strVal val="visible"/>
                                      </p:to>
                                    </p:set>
                                    <p:animEffect transition="in" filter="fade">
                                      <p:cBhvr>
                                        <p:cTn id="27" dur="1000"/>
                                        <p:tgtEl>
                                          <p:spTgt spid="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3">
                                            <p:txEl>
                                              <p:pRg st="5" end="5"/>
                                            </p:txEl>
                                          </p:spTgt>
                                        </p:tgtEl>
                                        <p:attrNameLst>
                                          <p:attrName>style.visibility</p:attrName>
                                        </p:attrNameLst>
                                      </p:cBhvr>
                                      <p:to>
                                        <p:strVal val="visible"/>
                                      </p:to>
                                    </p:set>
                                    <p:animEffect transition="in" filter="fade">
                                      <p:cBhvr>
                                        <p:cTn id="32" dur="1000"/>
                                        <p:tgtEl>
                                          <p:spTgt spid="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3">
                                            <p:txEl>
                                              <p:pRg st="6" end="6"/>
                                            </p:txEl>
                                          </p:spTgt>
                                        </p:tgtEl>
                                        <p:attrNameLst>
                                          <p:attrName>style.visibility</p:attrName>
                                        </p:attrNameLst>
                                      </p:cBhvr>
                                      <p:to>
                                        <p:strVal val="visible"/>
                                      </p:to>
                                    </p:set>
                                    <p:animEffect transition="in" filter="fade">
                                      <p:cBhvr>
                                        <p:cTn id="37" dur="1000"/>
                                        <p:tgtEl>
                                          <p:spTgt spid="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3">
                                            <p:txEl>
                                              <p:pRg st="7" end="7"/>
                                            </p:txEl>
                                          </p:spTgt>
                                        </p:tgtEl>
                                        <p:attrNameLst>
                                          <p:attrName>style.visibility</p:attrName>
                                        </p:attrNameLst>
                                      </p:cBhvr>
                                      <p:to>
                                        <p:strVal val="visible"/>
                                      </p:to>
                                    </p:set>
                                    <p:animEffect transition="in" filter="fade">
                                      <p:cBhvr>
                                        <p:cTn id="42" dur="1000"/>
                                        <p:tgtEl>
                                          <p:spTgt spid="2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3">
                                            <p:txEl>
                                              <p:pRg st="8" end="8"/>
                                            </p:txEl>
                                          </p:spTgt>
                                        </p:tgtEl>
                                        <p:attrNameLst>
                                          <p:attrName>style.visibility</p:attrName>
                                        </p:attrNameLst>
                                      </p:cBhvr>
                                      <p:to>
                                        <p:strVal val="visible"/>
                                      </p:to>
                                    </p:set>
                                    <p:animEffect transition="in" filter="fade">
                                      <p:cBhvr>
                                        <p:cTn id="47" dur="1000"/>
                                        <p:tgtEl>
                                          <p:spTgt spid="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EC3971-C22C-49ED-8827-2514D74B551D}"/>
              </a:ext>
            </a:extLst>
          </p:cNvPr>
          <p:cNvSpPr>
            <a:spLocks noGrp="1"/>
          </p:cNvSpPr>
          <p:nvPr>
            <p:ph idx="1"/>
          </p:nvPr>
        </p:nvSpPr>
        <p:spPr>
          <a:xfrm>
            <a:off x="209550" y="171450"/>
            <a:ext cx="8934450" cy="6553200"/>
          </a:xfrm>
        </p:spPr>
        <p:txBody>
          <a:bodyPr wrap="square" numCol="1" anchor="t" anchorCtr="0" compatLnSpc="1">
            <a:prstTxWarp prst="textNoShape">
              <a:avLst/>
            </a:prstTxWarp>
          </a:bodyPr>
          <a:lstStyle/>
          <a:p>
            <a:pPr eaLnBrk="1" hangingPunct="1">
              <a:defRPr/>
            </a:pPr>
            <a:r>
              <a:rPr lang="en-US" altLang="en-US" b="1" dirty="0">
                <a:solidFill>
                  <a:schemeClr val="tx1"/>
                </a:solidFill>
                <a:latin typeface="Candara" panose="020E0502030303020204" pitchFamily="34" charset="0"/>
              </a:rPr>
              <a:t>“Can a person become a Christian if that person has been divorced and remarried?” </a:t>
            </a:r>
          </a:p>
          <a:p>
            <a:pPr eaLnBrk="1" hangingPunct="1">
              <a:defRPr/>
            </a:pPr>
            <a:r>
              <a:rPr lang="en-US" altLang="en-US" b="1" dirty="0">
                <a:solidFill>
                  <a:schemeClr val="tx1"/>
                </a:solidFill>
                <a:latin typeface="Candara" panose="020E0502030303020204" pitchFamily="34" charset="0"/>
              </a:rPr>
              <a:t>Yes, every sinner is saved who:</a:t>
            </a:r>
          </a:p>
          <a:p>
            <a:pPr lvl="1" eaLnBrk="1" hangingPunct="1">
              <a:defRPr/>
            </a:pPr>
            <a:r>
              <a:rPr lang="en-US" altLang="en-US" sz="2600" b="1" u="sng" dirty="0">
                <a:solidFill>
                  <a:schemeClr val="tx1"/>
                </a:solidFill>
                <a:latin typeface="Candara" panose="020E0502030303020204" pitchFamily="34" charset="0"/>
              </a:rPr>
              <a:t>Believes</a:t>
            </a:r>
            <a:r>
              <a:rPr lang="en-US" altLang="en-US" sz="2600" dirty="0">
                <a:solidFill>
                  <a:schemeClr val="tx1"/>
                </a:solidFill>
                <a:latin typeface="Candara" panose="020E0502030303020204" pitchFamily="34" charset="0"/>
              </a:rPr>
              <a:t> the teaching of Christ and His apostles</a:t>
            </a:r>
          </a:p>
          <a:p>
            <a:pPr lvl="2" eaLnBrk="1" hangingPunct="1">
              <a:defRPr/>
            </a:pPr>
            <a:r>
              <a:rPr lang="en-US" altLang="en-US" dirty="0">
                <a:solidFill>
                  <a:schemeClr val="tx1"/>
                </a:solidFill>
                <a:latin typeface="Candara" panose="020E0502030303020204" pitchFamily="34" charset="0"/>
              </a:rPr>
              <a:t>Mark 16:15-16; Romans 6:8</a:t>
            </a:r>
            <a:endParaRPr lang="en-US" altLang="en-US" sz="2200" dirty="0">
              <a:solidFill>
                <a:schemeClr val="tx1"/>
              </a:solidFill>
              <a:latin typeface="Candara" panose="020E0502030303020204" pitchFamily="34" charset="0"/>
            </a:endParaRPr>
          </a:p>
          <a:p>
            <a:pPr lvl="1" eaLnBrk="1" hangingPunct="1">
              <a:defRPr/>
            </a:pPr>
            <a:r>
              <a:rPr lang="en-US" altLang="en-US" sz="2600" b="1" u="sng" dirty="0">
                <a:solidFill>
                  <a:schemeClr val="tx1"/>
                </a:solidFill>
                <a:latin typeface="Candara" panose="020E0502030303020204" pitchFamily="34" charset="0"/>
              </a:rPr>
              <a:t>Confesses</a:t>
            </a:r>
            <a:r>
              <a:rPr lang="en-US" altLang="en-US" sz="2600" b="1" dirty="0">
                <a:solidFill>
                  <a:schemeClr val="tx1"/>
                </a:solidFill>
                <a:latin typeface="Candara" panose="020E0502030303020204" pitchFamily="34" charset="0"/>
              </a:rPr>
              <a:t> </a:t>
            </a:r>
            <a:r>
              <a:rPr lang="en-US" altLang="en-US" sz="2600" dirty="0">
                <a:solidFill>
                  <a:schemeClr val="tx1"/>
                </a:solidFill>
                <a:latin typeface="Candara" panose="020E0502030303020204" pitchFamily="34" charset="0"/>
              </a:rPr>
              <a:t>their faith in Christ before men</a:t>
            </a:r>
          </a:p>
          <a:p>
            <a:pPr lvl="2" eaLnBrk="1" hangingPunct="1">
              <a:defRPr/>
            </a:pPr>
            <a:r>
              <a:rPr lang="en-US" altLang="en-US" sz="2200" dirty="0">
                <a:solidFill>
                  <a:schemeClr val="tx1"/>
                </a:solidFill>
                <a:latin typeface="Candara" panose="020E0502030303020204" pitchFamily="34" charset="0"/>
              </a:rPr>
              <a:t>Matthew 10:32; Romans 10:9-10</a:t>
            </a:r>
          </a:p>
          <a:p>
            <a:pPr lvl="1" eaLnBrk="1" hangingPunct="1">
              <a:defRPr/>
            </a:pPr>
            <a:r>
              <a:rPr lang="en-US" altLang="en-US" sz="2600" b="1" u="sng" dirty="0">
                <a:solidFill>
                  <a:schemeClr val="tx1"/>
                </a:solidFill>
                <a:latin typeface="Candara" panose="020E0502030303020204" pitchFamily="34" charset="0"/>
              </a:rPr>
              <a:t>Repents</a:t>
            </a:r>
            <a:r>
              <a:rPr lang="en-US" altLang="en-US" sz="2600" dirty="0">
                <a:solidFill>
                  <a:schemeClr val="tx1"/>
                </a:solidFill>
                <a:latin typeface="Candara" panose="020E0502030303020204" pitchFamily="34" charset="0"/>
              </a:rPr>
              <a:t> of past sins</a:t>
            </a:r>
          </a:p>
          <a:p>
            <a:pPr lvl="2" eaLnBrk="1" hangingPunct="1">
              <a:defRPr/>
            </a:pPr>
            <a:r>
              <a:rPr lang="en-US" altLang="en-US" sz="2000" dirty="0">
                <a:solidFill>
                  <a:schemeClr val="tx1"/>
                </a:solidFill>
                <a:latin typeface="Candara" panose="020E0502030303020204" pitchFamily="34" charset="0"/>
              </a:rPr>
              <a:t>Acts 2:38; 17:30-31</a:t>
            </a:r>
            <a:endParaRPr lang="en-US" altLang="en-US" sz="2200" dirty="0">
              <a:solidFill>
                <a:schemeClr val="tx1"/>
              </a:solidFill>
              <a:latin typeface="Candara" panose="020E0502030303020204" pitchFamily="34" charset="0"/>
            </a:endParaRPr>
          </a:p>
          <a:p>
            <a:pPr lvl="1" eaLnBrk="1" hangingPunct="1">
              <a:defRPr/>
            </a:pPr>
            <a:r>
              <a:rPr lang="en-US" altLang="en-US" sz="2600" b="1" u="sng" dirty="0">
                <a:solidFill>
                  <a:schemeClr val="tx1"/>
                </a:solidFill>
                <a:latin typeface="Candara" panose="020E0502030303020204" pitchFamily="34" charset="0"/>
              </a:rPr>
              <a:t>Is Baptized</a:t>
            </a:r>
            <a:r>
              <a:rPr lang="en-US" altLang="en-US" sz="2600" dirty="0">
                <a:solidFill>
                  <a:schemeClr val="tx1"/>
                </a:solidFill>
                <a:latin typeface="Candara" panose="020E0502030303020204" pitchFamily="34" charset="0"/>
              </a:rPr>
              <a:t> for the remission of sins</a:t>
            </a:r>
          </a:p>
          <a:p>
            <a:pPr lvl="2" eaLnBrk="1" hangingPunct="1">
              <a:defRPr/>
            </a:pPr>
            <a:r>
              <a:rPr lang="en-US" altLang="en-US" sz="2200" dirty="0">
                <a:solidFill>
                  <a:schemeClr val="tx1"/>
                </a:solidFill>
                <a:latin typeface="Candara" panose="020E0502030303020204" pitchFamily="34" charset="0"/>
              </a:rPr>
              <a:t>Acts 2:37-38, 41; 8:35-38; 22:16; Romans 6:1-4 Galatians 3:26-27; 1 Peter 3:21</a:t>
            </a:r>
          </a:p>
          <a:p>
            <a:pPr lvl="1" eaLnBrk="1" hangingPunct="1">
              <a:defRPr/>
            </a:pPr>
            <a:r>
              <a:rPr lang="en-US" altLang="en-US" sz="2600" b="1" u="sng" dirty="0">
                <a:solidFill>
                  <a:schemeClr val="tx1"/>
                </a:solidFill>
                <a:latin typeface="Candara" panose="020E0502030303020204" pitchFamily="34" charset="0"/>
              </a:rPr>
              <a:t>Continues</a:t>
            </a:r>
            <a:r>
              <a:rPr lang="en-US" altLang="en-US" sz="2600" dirty="0">
                <a:solidFill>
                  <a:schemeClr val="tx1"/>
                </a:solidFill>
                <a:latin typeface="Candara" panose="020E0502030303020204" pitchFamily="34" charset="0"/>
              </a:rPr>
              <a:t> faithful to God’s word unto death</a:t>
            </a:r>
          </a:p>
          <a:p>
            <a:pPr lvl="2" eaLnBrk="1" hangingPunct="1">
              <a:defRPr/>
            </a:pPr>
            <a:r>
              <a:rPr lang="en-US" altLang="en-US" sz="2000" dirty="0">
                <a:solidFill>
                  <a:schemeClr val="tx1"/>
                </a:solidFill>
                <a:latin typeface="Candara" panose="020E0502030303020204" pitchFamily="34" charset="0"/>
              </a:rPr>
              <a:t>1 Timothy 4:16; Colossians 1:22-23; Revelation 2:10</a:t>
            </a:r>
          </a:p>
        </p:txBody>
      </p:sp>
      <p:sp>
        <p:nvSpPr>
          <p:cNvPr id="3" name="Text Placeholder 2">
            <a:extLst>
              <a:ext uri="{FF2B5EF4-FFF2-40B4-BE49-F238E27FC236}">
                <a16:creationId xmlns:a16="http://schemas.microsoft.com/office/drawing/2014/main" id="{83BC8653-AB12-4C63-84C9-21CF3BB862D5}"/>
              </a:ext>
            </a:extLst>
          </p:cNvPr>
          <p:cNvSpPr>
            <a:spLocks noGrp="1"/>
          </p:cNvSpPr>
          <p:nvPr>
            <p:ph type="body" sz="half" idx="2"/>
          </p:nvPr>
        </p:nvSpPr>
        <p:spPr>
          <a:xfrm>
            <a:off x="9372600" y="3094038"/>
            <a:ext cx="2514600" cy="3581400"/>
          </a:xfrm>
        </p:spPr>
        <p:txBody>
          <a:bodyPr wrap="square" numCol="1" anchor="t" anchorCtr="0" compatLnSpc="1">
            <a:prstTxWarp prst="textNoShape">
              <a:avLst/>
            </a:prstTxWarp>
            <a:noAutofit/>
          </a:bodyPr>
          <a:lstStyle/>
          <a:p>
            <a:pPr algn="ctr" eaLnBrk="1" hangingPunct="1">
              <a:defRPr/>
            </a:pPr>
            <a:r>
              <a:rPr lang="en-US" altLang="en-US" sz="2400" b="1" i="1" dirty="0">
                <a:effectLst>
                  <a:outerShdw blurRad="38100" dist="38100" dir="2700000" algn="tl">
                    <a:srgbClr val="000000"/>
                  </a:outerShdw>
                </a:effectLst>
                <a:latin typeface="Candara" panose="020E0502030303020204" pitchFamily="34" charset="0"/>
              </a:rPr>
              <a:t>“whoever calls on the name of the LORD shall be saved”</a:t>
            </a:r>
            <a:r>
              <a:rPr lang="en-US" altLang="en-US" sz="2400" b="1" dirty="0">
                <a:effectLst>
                  <a:outerShdw blurRad="38100" dist="38100" dir="2700000" algn="tl">
                    <a:srgbClr val="000000"/>
                  </a:outerShdw>
                </a:effectLst>
                <a:latin typeface="Candara" panose="020E0502030303020204" pitchFamily="34" charset="0"/>
              </a:rPr>
              <a:t>   </a:t>
            </a:r>
            <a:r>
              <a:rPr lang="en-US" altLang="en-US" sz="2400" dirty="0">
                <a:effectLst>
                  <a:outerShdw blurRad="38100" dist="38100" dir="2700000" algn="tl">
                    <a:srgbClr val="000000"/>
                  </a:outerShdw>
                </a:effectLst>
                <a:latin typeface="Candara" panose="020E0502030303020204" pitchFamily="34" charset="0"/>
              </a:rPr>
              <a:t> Acts 2:21</a:t>
            </a:r>
          </a:p>
        </p:txBody>
      </p:sp>
      <p:sp>
        <p:nvSpPr>
          <p:cNvPr id="4" name="Title 3">
            <a:extLst>
              <a:ext uri="{FF2B5EF4-FFF2-40B4-BE49-F238E27FC236}">
                <a16:creationId xmlns:a16="http://schemas.microsoft.com/office/drawing/2014/main" id="{1FD6A9A5-DEA2-4BA4-A5ED-65A720D1C04A}"/>
              </a:ext>
            </a:extLst>
          </p:cNvPr>
          <p:cNvSpPr>
            <a:spLocks noGrp="1"/>
          </p:cNvSpPr>
          <p:nvPr>
            <p:ph type="title"/>
          </p:nvPr>
        </p:nvSpPr>
        <p:spPr>
          <a:xfrm>
            <a:off x="9410700" y="914400"/>
            <a:ext cx="2514600" cy="1752600"/>
          </a:xfrm>
        </p:spPr>
        <p:txBody>
          <a:bodyPr/>
          <a:lstStyle/>
          <a:p>
            <a:pPr algn="ctr" eaLnBrk="1" fontAlgn="auto" hangingPunct="1">
              <a:spcAft>
                <a:spcPts val="0"/>
              </a:spcAft>
              <a:defRPr/>
            </a:pPr>
            <a:r>
              <a:rPr lang="en-US" sz="3200" b="1" dirty="0">
                <a:effectLst>
                  <a:outerShdw blurRad="38100" dist="38100" dir="2700000" algn="tl">
                    <a:srgbClr val="000000">
                      <a:alpha val="43137"/>
                    </a:srgbClr>
                  </a:outerShdw>
                </a:effectLst>
                <a:latin typeface="Candara" panose="020E0502030303020204" pitchFamily="34" charset="0"/>
              </a:rPr>
              <a:t>Who then can be saved?</a:t>
            </a:r>
          </a:p>
        </p:txBody>
      </p:sp>
      <p:sp>
        <p:nvSpPr>
          <p:cNvPr id="6" name="Slide Number Placeholder 5">
            <a:extLst>
              <a:ext uri="{FF2B5EF4-FFF2-40B4-BE49-F238E27FC236}">
                <a16:creationId xmlns:a16="http://schemas.microsoft.com/office/drawing/2014/main" id="{A9B8125B-9B82-4A0A-B679-FECA7B87449B}"/>
              </a:ext>
            </a:extLst>
          </p:cNvPr>
          <p:cNvSpPr>
            <a:spLocks noGrp="1"/>
          </p:cNvSpPr>
          <p:nvPr>
            <p:ph type="sldNum" sz="quarter" idx="12"/>
          </p:nvPr>
        </p:nvSpPr>
        <p:spPr>
          <a:xfrm>
            <a:off x="10085388" y="6400800"/>
            <a:ext cx="582612" cy="274638"/>
          </a:xfrm>
        </p:spPr>
        <p:txBody>
          <a:bodyP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eaLnBrk="1" hangingPunct="1">
              <a:defRPr/>
            </a:pPr>
            <a:fld id="{55E761CF-F8E0-498D-860A-A6EEAEE3FC77}" type="slidenum">
              <a:rPr lang="en-US" altLang="en-US" smtClean="0">
                <a:solidFill>
                  <a:srgbClr val="FFFFFF"/>
                </a:solidFill>
                <a:effectLst>
                  <a:outerShdw blurRad="38100" dist="38100" dir="2700000" algn="tl">
                    <a:srgbClr val="000000"/>
                  </a:outerShdw>
                </a:effectLst>
                <a:latin typeface="Segoe UI Semibold" panose="020B0702040204020203" pitchFamily="34" charset="0"/>
              </a:rPr>
              <a:pPr eaLnBrk="1" hangingPunct="1">
                <a:defRPr/>
              </a:pPr>
              <a:t>2</a:t>
            </a:fld>
            <a:endParaRPr lang="en-US" altLang="en-US">
              <a:solidFill>
                <a:srgbClr val="FFFFFF"/>
              </a:solidFill>
              <a:effectLst>
                <a:outerShdw blurRad="38100" dist="38100" dir="2700000" algn="tl">
                  <a:srgbClr val="000000"/>
                </a:outerShdw>
              </a:effectLst>
              <a:latin typeface="Segoe UI Semibold" panose="020B07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1000"/>
                                        <p:tgtEl>
                                          <p:spTgt spid="2">
                                            <p:txEl>
                                              <p:pRg st="4" end="4"/>
                                            </p:txEl>
                                          </p:spTgt>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1000"/>
                                        <p:tgtEl>
                                          <p:spTgt spid="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fade">
                                      <p:cBhvr>
                                        <p:cTn id="39" dur="1000"/>
                                        <p:tgtEl>
                                          <p:spTgt spid="2">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
                                            <p:txEl>
                                              <p:pRg st="8" end="8"/>
                                            </p:txEl>
                                          </p:spTgt>
                                        </p:tgtEl>
                                        <p:attrNameLst>
                                          <p:attrName>style.visibility</p:attrName>
                                        </p:attrNameLst>
                                      </p:cBhvr>
                                      <p:to>
                                        <p:strVal val="visible"/>
                                      </p:to>
                                    </p:set>
                                    <p:animEffect transition="in" filter="fade">
                                      <p:cBhvr>
                                        <p:cTn id="44" dur="1000"/>
                                        <p:tgtEl>
                                          <p:spTgt spid="2">
                                            <p:txEl>
                                              <p:pRg st="8" end="8"/>
                                            </p:txEl>
                                          </p:spTgt>
                                        </p:tgtEl>
                                      </p:cBhvr>
                                    </p:animEffect>
                                  </p:childTnLst>
                                </p:cTn>
                              </p:par>
                            </p:childTnLst>
                          </p:cTn>
                        </p:par>
                        <p:par>
                          <p:cTn id="45" fill="hold">
                            <p:stCondLst>
                              <p:cond delay="1000"/>
                            </p:stCondLst>
                            <p:childTnLst>
                              <p:par>
                                <p:cTn id="46" presetID="10" presetClass="entr" presetSubtype="0" fill="hold" grpId="0" nodeType="after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Effect transition="in" filter="fade">
                                      <p:cBhvr>
                                        <p:cTn id="48" dur="1000"/>
                                        <p:tgtEl>
                                          <p:spTgt spid="2">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
                                            <p:txEl>
                                              <p:pRg st="10" end="10"/>
                                            </p:txEl>
                                          </p:spTgt>
                                        </p:tgtEl>
                                        <p:attrNameLst>
                                          <p:attrName>style.visibility</p:attrName>
                                        </p:attrNameLst>
                                      </p:cBhvr>
                                      <p:to>
                                        <p:strVal val="visible"/>
                                      </p:to>
                                    </p:set>
                                    <p:animEffect transition="in" filter="fade">
                                      <p:cBhvr>
                                        <p:cTn id="53" dur="1000"/>
                                        <p:tgtEl>
                                          <p:spTgt spid="2">
                                            <p:txEl>
                                              <p:pRg st="10" end="10"/>
                                            </p:txEl>
                                          </p:spTgt>
                                        </p:tgtEl>
                                      </p:cBhvr>
                                    </p:animEffect>
                                  </p:childTnLst>
                                </p:cTn>
                              </p:par>
                            </p:childTnLst>
                          </p:cTn>
                        </p:par>
                        <p:par>
                          <p:cTn id="54" fill="hold">
                            <p:stCondLst>
                              <p:cond delay="1000"/>
                            </p:stCondLst>
                            <p:childTnLst>
                              <p:par>
                                <p:cTn id="55" presetID="10" presetClass="entr" presetSubtype="0" fill="hold" grpId="0" nodeType="after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fade">
                                      <p:cBhvr>
                                        <p:cTn id="57" dur="1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DE70260-40C4-4B89-809E-AF7FD2755CBD}"/>
              </a:ext>
            </a:extLst>
          </p:cNvPr>
          <p:cNvSpPr>
            <a:spLocks noGrp="1" noChangeArrowheads="1"/>
          </p:cNvSpPr>
          <p:nvPr>
            <p:ph type="title" idx="4294967295"/>
          </p:nvPr>
        </p:nvSpPr>
        <p:spPr bwMode="auto">
          <a:xfrm>
            <a:off x="1066800" y="207963"/>
            <a:ext cx="9982200" cy="890587"/>
          </a:xfrm>
        </p:spPr>
        <p:txBody>
          <a:bodyPr wrap="square" numCol="1" anchorCtr="0" compatLnSpc="1">
            <a:prstTxWarp prst="textNoShape">
              <a:avLst/>
            </a:prstTxWarp>
          </a:bodyPr>
          <a:lstStyle/>
          <a:p>
            <a:pPr eaLnBrk="1" hangingPunct="1">
              <a:defRPr/>
            </a:pPr>
            <a:r>
              <a:rPr lang="en-US" altLang="en-US" sz="4000" b="1" cap="none" dirty="0">
                <a:latin typeface="Candara" panose="020E0502030303020204" pitchFamily="34" charset="0"/>
              </a:rPr>
              <a:t>Sin is Sin </a:t>
            </a:r>
            <a:r>
              <a:rPr lang="en-US" altLang="en-US" sz="4000" b="1" u="sng" cap="none" dirty="0">
                <a:latin typeface="Candara" panose="020E0502030303020204" pitchFamily="34" charset="0"/>
              </a:rPr>
              <a:t>BEFORE</a:t>
            </a:r>
            <a:r>
              <a:rPr lang="en-US" altLang="en-US" sz="4000" b="1" cap="none" dirty="0">
                <a:latin typeface="Candara" panose="020E0502030303020204" pitchFamily="34" charset="0"/>
              </a:rPr>
              <a:t> &amp;  </a:t>
            </a:r>
            <a:r>
              <a:rPr lang="en-US" altLang="en-US" sz="4000" b="1" u="sng" cap="none" dirty="0">
                <a:latin typeface="Candara" panose="020E0502030303020204" pitchFamily="34" charset="0"/>
              </a:rPr>
              <a:t>AFTER</a:t>
            </a:r>
            <a:r>
              <a:rPr lang="en-US" altLang="en-US" sz="4000" b="1" cap="none" dirty="0">
                <a:latin typeface="Candara" panose="020E0502030303020204" pitchFamily="34" charset="0"/>
              </a:rPr>
              <a:t> Baptism</a:t>
            </a:r>
          </a:p>
        </p:txBody>
      </p:sp>
      <p:sp>
        <p:nvSpPr>
          <p:cNvPr id="51203" name="Rectangle 3">
            <a:extLst>
              <a:ext uri="{FF2B5EF4-FFF2-40B4-BE49-F238E27FC236}">
                <a16:creationId xmlns:a16="http://schemas.microsoft.com/office/drawing/2014/main" id="{27CD865F-A8F0-4DD8-B6BF-FDD06A16F645}"/>
              </a:ext>
            </a:extLst>
          </p:cNvPr>
          <p:cNvSpPr>
            <a:spLocks noGrp="1" noChangeArrowheads="1"/>
          </p:cNvSpPr>
          <p:nvPr>
            <p:ph type="body" idx="4294967295"/>
          </p:nvPr>
        </p:nvSpPr>
        <p:spPr bwMode="auto">
          <a:xfrm>
            <a:off x="1828800" y="5707062"/>
            <a:ext cx="8458200" cy="685800"/>
          </a:xfrm>
          <a:solidFill>
            <a:schemeClr val="bg1"/>
          </a:solidFill>
        </p:spPr>
        <p:txBody>
          <a:bodyPr wrap="square" numCol="1" anchor="t" anchorCtr="0" compatLnSpc="1">
            <a:prstTxWarp prst="textNoShape">
              <a:avLst/>
            </a:prstTxWarp>
            <a:normAutofit/>
          </a:bodyPr>
          <a:lstStyle/>
          <a:p>
            <a:pPr algn="ctr" eaLnBrk="1" hangingPunct="1">
              <a:lnSpc>
                <a:spcPct val="80000"/>
              </a:lnSpc>
              <a:buFont typeface="Wingdings 2" panose="05020102010507070707" pitchFamily="18" charset="2"/>
              <a:buNone/>
              <a:defRPr/>
            </a:pPr>
            <a:r>
              <a:rPr lang="en-US" altLang="en-US" sz="2200" b="1" noProof="1">
                <a:solidFill>
                  <a:schemeClr val="tx1"/>
                </a:solidFill>
                <a:latin typeface="Candara" panose="020E0502030303020204" pitchFamily="34" charset="0"/>
              </a:rPr>
              <a:t>MUST CEASE </a:t>
            </a:r>
            <a:r>
              <a:rPr lang="en-US" altLang="en-US" sz="2200" b="1" dirty="0">
                <a:solidFill>
                  <a:schemeClr val="tx1"/>
                </a:solidFill>
                <a:latin typeface="Candara" panose="020E0502030303020204" pitchFamily="34" charset="0"/>
              </a:rPr>
              <a:t>ALL </a:t>
            </a:r>
            <a:r>
              <a:rPr lang="en-US" altLang="en-US" sz="2200" b="1" noProof="1">
                <a:solidFill>
                  <a:schemeClr val="tx1"/>
                </a:solidFill>
                <a:latin typeface="Candara" panose="020E0502030303020204" pitchFamily="34" charset="0"/>
              </a:rPr>
              <a:t>SINFUL ACTIONS &amp; RELATIONSHIPS</a:t>
            </a:r>
            <a:r>
              <a:rPr lang="en-US" altLang="en-US" sz="2200" b="1" dirty="0">
                <a:solidFill>
                  <a:schemeClr val="tx1"/>
                </a:solidFill>
                <a:latin typeface="Candara" panose="020E0502030303020204" pitchFamily="34" charset="0"/>
              </a:rPr>
              <a:t> </a:t>
            </a:r>
          </a:p>
          <a:p>
            <a:pPr algn="ctr" eaLnBrk="1" hangingPunct="1">
              <a:lnSpc>
                <a:spcPct val="80000"/>
              </a:lnSpc>
              <a:buFont typeface="Wingdings 2" panose="05020102010507070707" pitchFamily="18" charset="2"/>
              <a:buNone/>
              <a:defRPr/>
            </a:pPr>
            <a:r>
              <a:rPr lang="en-US" altLang="en-US" noProof="1">
                <a:solidFill>
                  <a:schemeClr val="tx1"/>
                </a:solidFill>
                <a:latin typeface="Candara" panose="020E0502030303020204" pitchFamily="34" charset="0"/>
              </a:rPr>
              <a:t>Romans 6:1-23</a:t>
            </a:r>
            <a:r>
              <a:rPr lang="en-US" altLang="en-US" dirty="0">
                <a:solidFill>
                  <a:schemeClr val="tx1"/>
                </a:solidFill>
                <a:latin typeface="Candara" panose="020E0502030303020204" pitchFamily="34" charset="0"/>
              </a:rPr>
              <a:t>; Acts 2:38</a:t>
            </a:r>
          </a:p>
          <a:p>
            <a:pPr eaLnBrk="1" hangingPunct="1">
              <a:lnSpc>
                <a:spcPct val="80000"/>
              </a:lnSpc>
              <a:buFont typeface="Wingdings 2" panose="05020102010507070707" pitchFamily="18" charset="2"/>
              <a:buNone/>
              <a:defRPr/>
            </a:pPr>
            <a:endParaRPr lang="en-US" altLang="en-US" b="1" dirty="0">
              <a:solidFill>
                <a:schemeClr val="tx1"/>
              </a:solidFill>
              <a:latin typeface="Times New Roman" pitchFamily="18" charset="0"/>
            </a:endParaRPr>
          </a:p>
        </p:txBody>
      </p:sp>
      <p:grpSp>
        <p:nvGrpSpPr>
          <p:cNvPr id="51217" name="Group 17">
            <a:extLst>
              <a:ext uri="{FF2B5EF4-FFF2-40B4-BE49-F238E27FC236}">
                <a16:creationId xmlns:a16="http://schemas.microsoft.com/office/drawing/2014/main" id="{8E0B2710-2B8F-4E4E-9894-E4D18C0C2293}"/>
              </a:ext>
            </a:extLst>
          </p:cNvPr>
          <p:cNvGrpSpPr>
            <a:grpSpLocks/>
          </p:cNvGrpSpPr>
          <p:nvPr/>
        </p:nvGrpSpPr>
        <p:grpSpPr bwMode="auto">
          <a:xfrm>
            <a:off x="1933575" y="1439862"/>
            <a:ext cx="2428875" cy="4000500"/>
            <a:chOff x="312" y="879"/>
            <a:chExt cx="1530" cy="2520"/>
          </a:xfrm>
        </p:grpSpPr>
        <p:sp>
          <p:nvSpPr>
            <p:cNvPr id="68625" name="Rectangle 4">
              <a:extLst>
                <a:ext uri="{FF2B5EF4-FFF2-40B4-BE49-F238E27FC236}">
                  <a16:creationId xmlns:a16="http://schemas.microsoft.com/office/drawing/2014/main" id="{B9CE59E3-1940-4120-8B7E-DB36DDEDBB84}"/>
                </a:ext>
              </a:extLst>
            </p:cNvPr>
            <p:cNvSpPr>
              <a:spLocks noChangeArrowheads="1"/>
            </p:cNvSpPr>
            <p:nvPr/>
          </p:nvSpPr>
          <p:spPr bwMode="auto">
            <a:xfrm>
              <a:off x="312" y="879"/>
              <a:ext cx="1530" cy="2520"/>
            </a:xfrm>
            <a:prstGeom prst="rect">
              <a:avLst/>
            </a:prstGeom>
            <a:solidFill>
              <a:srgbClr val="FFFFFF"/>
            </a:solidFill>
            <a:ln w="12700" algn="in">
              <a:solidFill>
                <a:srgbClr val="000000"/>
              </a:solidFill>
              <a:miter lim="800000"/>
              <a:headEnd/>
              <a:tailEnd/>
            </a:ln>
            <a:effectLst>
              <a:outerShdw dist="71842" dir="2700000" algn="ctr" rotWithShape="0">
                <a:srgbClr val="808080"/>
              </a:outerShdw>
            </a:effectLst>
          </p:spPr>
          <p:txBody>
            <a:bodyPr lIns="36576" tIns="36576" rIns="36576" bIns="36576"/>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endParaRPr lang="en-US" altLang="en-US" sz="1800">
                <a:solidFill>
                  <a:schemeClr val="tx1"/>
                </a:solidFill>
              </a:endParaRPr>
            </a:p>
          </p:txBody>
        </p:sp>
        <p:sp>
          <p:nvSpPr>
            <p:cNvPr id="68626" name="Text Box 5">
              <a:extLst>
                <a:ext uri="{FF2B5EF4-FFF2-40B4-BE49-F238E27FC236}">
                  <a16:creationId xmlns:a16="http://schemas.microsoft.com/office/drawing/2014/main" id="{891EB054-DEA9-46D4-BBF8-96F2521D7879}"/>
                </a:ext>
              </a:extLst>
            </p:cNvPr>
            <p:cNvSpPr txBox="1">
              <a:spLocks noChangeArrowheads="1"/>
            </p:cNvSpPr>
            <p:nvPr/>
          </p:nvSpPr>
          <p:spPr bwMode="auto">
            <a:xfrm>
              <a:off x="384" y="969"/>
              <a:ext cx="1404" cy="468"/>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FDFDF"/>
                    </a:outerShdw>
                  </a:effectLst>
                </a14:hiddenEffects>
              </a:ext>
            </a:ex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altLang="en-US" sz="1800" b="1" noProof="1">
                  <a:solidFill>
                    <a:srgbClr val="000000"/>
                  </a:solidFill>
                  <a:latin typeface="Times New Roman" panose="02020603050405020304" pitchFamily="18" charset="0"/>
                </a:rPr>
                <a:t>If A Man</a:t>
              </a:r>
              <a:r>
                <a:rPr lang="en-US" altLang="en-US" sz="1800" b="1">
                  <a:solidFill>
                    <a:srgbClr val="000000"/>
                  </a:solidFill>
                  <a:latin typeface="Times New Roman" panose="02020603050405020304" pitchFamily="18" charset="0"/>
                </a:rPr>
                <a:t> Is A</a:t>
              </a:r>
              <a:r>
                <a:rPr lang="en-US" altLang="en-US" sz="1800" b="1" noProof="1">
                  <a:solidFill>
                    <a:srgbClr val="000000"/>
                  </a:solidFill>
                  <a:latin typeface="Times New Roman" panose="02020603050405020304" pitchFamily="18" charset="0"/>
                </a:rPr>
                <a:t> Car </a:t>
              </a:r>
              <a:r>
                <a:rPr lang="en-US" altLang="en-US" sz="1800" b="1">
                  <a:solidFill>
                    <a:srgbClr val="000000"/>
                  </a:solidFill>
                  <a:latin typeface="Times New Roman" panose="02020603050405020304" pitchFamily="18" charset="0"/>
                </a:rPr>
                <a:t>Thief </a:t>
              </a:r>
              <a:r>
                <a:rPr lang="en-US" altLang="en-US" sz="1800" b="1" u="sng" noProof="1">
                  <a:solidFill>
                    <a:srgbClr val="000000"/>
                  </a:solidFill>
                  <a:latin typeface="Times New Roman" panose="02020603050405020304" pitchFamily="18" charset="0"/>
                </a:rPr>
                <a:t>Before</a:t>
              </a:r>
              <a:r>
                <a:rPr lang="en-US" altLang="en-US" sz="1800" b="1" noProof="1">
                  <a:solidFill>
                    <a:srgbClr val="000000"/>
                  </a:solidFill>
                  <a:latin typeface="Times New Roman" panose="02020603050405020304" pitchFamily="18" charset="0"/>
                </a:rPr>
                <a:t>,</a:t>
              </a:r>
              <a:endParaRPr lang="en-US" altLang="en-US" sz="1800">
                <a:solidFill>
                  <a:schemeClr val="tx1"/>
                </a:solidFill>
                <a:latin typeface="Arial" panose="020B0604020202020204" pitchFamily="34" charset="0"/>
              </a:endParaRPr>
            </a:p>
          </p:txBody>
        </p:sp>
        <p:sp>
          <p:nvSpPr>
            <p:cNvPr id="68627" name="Text Box 6">
              <a:extLst>
                <a:ext uri="{FF2B5EF4-FFF2-40B4-BE49-F238E27FC236}">
                  <a16:creationId xmlns:a16="http://schemas.microsoft.com/office/drawing/2014/main" id="{2E627220-271E-44EA-83CE-301CD3C35CF6}"/>
                </a:ext>
              </a:extLst>
            </p:cNvPr>
            <p:cNvSpPr txBox="1">
              <a:spLocks noChangeArrowheads="1"/>
            </p:cNvSpPr>
            <p:nvPr/>
          </p:nvSpPr>
          <p:spPr bwMode="auto">
            <a:xfrm>
              <a:off x="468" y="2655"/>
              <a:ext cx="1290" cy="576"/>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FDFDF"/>
                    </a:outerShdw>
                  </a:effectLst>
                </a14:hiddenEffects>
              </a:ext>
            </a:ex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altLang="en-US" sz="2200" b="1" dirty="0">
                  <a:solidFill>
                    <a:srgbClr val="000000"/>
                  </a:solidFill>
                  <a:latin typeface="Times New Roman" panose="02020603050405020304" pitchFamily="18" charset="0"/>
                </a:rPr>
                <a:t>Can He Be a Car Thief</a:t>
              </a:r>
              <a:r>
                <a:rPr lang="en-US" altLang="en-US" sz="2200" b="1" noProof="1">
                  <a:solidFill>
                    <a:srgbClr val="000000"/>
                  </a:solidFill>
                  <a:latin typeface="Times New Roman" panose="02020603050405020304" pitchFamily="18" charset="0"/>
                </a:rPr>
                <a:t> </a:t>
              </a:r>
              <a:r>
                <a:rPr lang="en-US" altLang="en-US" sz="2200" b="1" u="sng" noProof="1">
                  <a:solidFill>
                    <a:srgbClr val="000000"/>
                  </a:solidFill>
                  <a:latin typeface="Times New Roman" panose="02020603050405020304" pitchFamily="18" charset="0"/>
                </a:rPr>
                <a:t>After</a:t>
              </a:r>
              <a:r>
                <a:rPr lang="en-US" altLang="en-US" sz="2200" b="1" noProof="1">
                  <a:solidFill>
                    <a:srgbClr val="000000"/>
                  </a:solidFill>
                  <a:latin typeface="Times New Roman" panose="02020603050405020304" pitchFamily="18" charset="0"/>
                </a:rPr>
                <a:t>?</a:t>
              </a:r>
              <a:endParaRPr lang="en-US" altLang="en-US" sz="1800" dirty="0">
                <a:solidFill>
                  <a:schemeClr val="tx1"/>
                </a:solidFill>
                <a:latin typeface="Arial" panose="020B0604020202020204" pitchFamily="34" charset="0"/>
              </a:endParaRPr>
            </a:p>
          </p:txBody>
        </p:sp>
        <p:pic>
          <p:nvPicPr>
            <p:cNvPr id="68628" name="Picture 7">
              <a:extLst>
                <a:ext uri="{FF2B5EF4-FFF2-40B4-BE49-F238E27FC236}">
                  <a16:creationId xmlns:a16="http://schemas.microsoft.com/office/drawing/2014/main" id="{BF0CB22A-A9EB-4D9E-A960-1A810DE57B21}"/>
                </a:ext>
              </a:extLst>
            </p:cNvP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 y="1623"/>
              <a:ext cx="1344" cy="816"/>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FDFDF"/>
                    </a:outerShdw>
                  </a:effectLst>
                </a14:hiddenEffects>
              </a:ext>
            </a:extLst>
          </p:spPr>
        </p:pic>
      </p:grpSp>
      <p:grpSp>
        <p:nvGrpSpPr>
          <p:cNvPr id="51218" name="Group 18">
            <a:extLst>
              <a:ext uri="{FF2B5EF4-FFF2-40B4-BE49-F238E27FC236}">
                <a16:creationId xmlns:a16="http://schemas.microsoft.com/office/drawing/2014/main" id="{D3BA0139-191A-4B30-B1B2-434926C11244}"/>
              </a:ext>
            </a:extLst>
          </p:cNvPr>
          <p:cNvGrpSpPr>
            <a:grpSpLocks/>
          </p:cNvGrpSpPr>
          <p:nvPr/>
        </p:nvGrpSpPr>
        <p:grpSpPr bwMode="auto">
          <a:xfrm>
            <a:off x="4876800" y="1447800"/>
            <a:ext cx="2428875" cy="4000500"/>
            <a:chOff x="2088" y="879"/>
            <a:chExt cx="1530" cy="2520"/>
          </a:xfrm>
        </p:grpSpPr>
        <p:sp>
          <p:nvSpPr>
            <p:cNvPr id="68620" name="Rectangle 8">
              <a:extLst>
                <a:ext uri="{FF2B5EF4-FFF2-40B4-BE49-F238E27FC236}">
                  <a16:creationId xmlns:a16="http://schemas.microsoft.com/office/drawing/2014/main" id="{5E3F4A66-3E28-4DD2-9969-D6CB54F2705F}"/>
                </a:ext>
              </a:extLst>
            </p:cNvPr>
            <p:cNvSpPr>
              <a:spLocks noChangeArrowheads="1"/>
            </p:cNvSpPr>
            <p:nvPr/>
          </p:nvSpPr>
          <p:spPr bwMode="auto">
            <a:xfrm>
              <a:off x="2088" y="879"/>
              <a:ext cx="1530" cy="2520"/>
            </a:xfrm>
            <a:prstGeom prst="rect">
              <a:avLst/>
            </a:prstGeom>
            <a:solidFill>
              <a:srgbClr val="FFFFFF"/>
            </a:solidFill>
            <a:ln w="12700" algn="in">
              <a:solidFill>
                <a:srgbClr val="000000"/>
              </a:solidFill>
              <a:miter lim="800000"/>
              <a:headEnd/>
              <a:tailEnd/>
            </a:ln>
            <a:effectLst>
              <a:outerShdw dist="71842" dir="2700000" algn="ctr" rotWithShape="0">
                <a:srgbClr val="808080"/>
              </a:outerShdw>
            </a:effectLst>
          </p:spPr>
          <p:txBody>
            <a:bodyPr lIns="36576" tIns="36576" rIns="36576" bIns="36576"/>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endParaRPr lang="en-US" altLang="en-US" sz="1800">
                <a:solidFill>
                  <a:schemeClr val="tx1"/>
                </a:solidFill>
              </a:endParaRPr>
            </a:p>
          </p:txBody>
        </p:sp>
        <p:sp>
          <p:nvSpPr>
            <p:cNvPr id="68621" name="Text Box 9">
              <a:extLst>
                <a:ext uri="{FF2B5EF4-FFF2-40B4-BE49-F238E27FC236}">
                  <a16:creationId xmlns:a16="http://schemas.microsoft.com/office/drawing/2014/main" id="{7486BB54-639C-4C50-A7BD-DE76BCB8C847}"/>
                </a:ext>
              </a:extLst>
            </p:cNvPr>
            <p:cNvSpPr txBox="1">
              <a:spLocks noChangeArrowheads="1"/>
            </p:cNvSpPr>
            <p:nvPr/>
          </p:nvSpPr>
          <p:spPr bwMode="auto">
            <a:xfrm>
              <a:off x="2148" y="963"/>
              <a:ext cx="1404" cy="504"/>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FDFDF"/>
                    </a:outerShdw>
                  </a:effectLst>
                </a14:hiddenEffects>
              </a:ext>
            </a:ex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altLang="en-US" sz="1800" b="1" noProof="1">
                  <a:solidFill>
                    <a:srgbClr val="000000"/>
                  </a:solidFill>
                  <a:latin typeface="Times New Roman" panose="02020603050405020304" pitchFamily="18" charset="0"/>
                </a:rPr>
                <a:t>If You Gamble &amp; Drink Alcohol </a:t>
              </a:r>
              <a:r>
                <a:rPr lang="en-US" altLang="en-US" sz="1800" b="1" u="sng" noProof="1">
                  <a:solidFill>
                    <a:srgbClr val="000000"/>
                  </a:solidFill>
                  <a:latin typeface="Times New Roman" panose="02020603050405020304" pitchFamily="18" charset="0"/>
                </a:rPr>
                <a:t>Before</a:t>
              </a:r>
              <a:r>
                <a:rPr lang="en-US" altLang="en-US" sz="1800" b="1" noProof="1">
                  <a:solidFill>
                    <a:srgbClr val="000000"/>
                  </a:solidFill>
                  <a:latin typeface="Times New Roman" panose="02020603050405020304" pitchFamily="18" charset="0"/>
                </a:rPr>
                <a:t>,</a:t>
              </a:r>
              <a:endParaRPr lang="en-US" altLang="en-US" sz="1800">
                <a:solidFill>
                  <a:schemeClr val="tx1"/>
                </a:solidFill>
                <a:latin typeface="Arial" panose="020B0604020202020204" pitchFamily="34" charset="0"/>
              </a:endParaRPr>
            </a:p>
          </p:txBody>
        </p:sp>
        <p:sp>
          <p:nvSpPr>
            <p:cNvPr id="68622" name="Text Box 10">
              <a:extLst>
                <a:ext uri="{FF2B5EF4-FFF2-40B4-BE49-F238E27FC236}">
                  <a16:creationId xmlns:a16="http://schemas.microsoft.com/office/drawing/2014/main" id="{C3F7E438-4320-4236-9BE0-4E45F0C1155D}"/>
                </a:ext>
              </a:extLst>
            </p:cNvPr>
            <p:cNvSpPr txBox="1">
              <a:spLocks noChangeArrowheads="1"/>
            </p:cNvSpPr>
            <p:nvPr/>
          </p:nvSpPr>
          <p:spPr bwMode="auto">
            <a:xfrm>
              <a:off x="2172" y="2667"/>
              <a:ext cx="1368" cy="564"/>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FDFDF"/>
                    </a:outerShdw>
                  </a:effectLst>
                </a14:hiddenEffects>
              </a:ext>
            </a:ex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altLang="en-US" sz="2200" b="1" noProof="1">
                  <a:solidFill>
                    <a:srgbClr val="000000"/>
                  </a:solidFill>
                  <a:latin typeface="Times New Roman" panose="02020603050405020304" pitchFamily="18" charset="0"/>
                </a:rPr>
                <a:t>Can You Gamble &amp; Drink </a:t>
              </a:r>
              <a:r>
                <a:rPr lang="en-US" altLang="en-US" sz="2200" b="1" u="sng" noProof="1">
                  <a:solidFill>
                    <a:srgbClr val="000000"/>
                  </a:solidFill>
                  <a:latin typeface="Times New Roman" panose="02020603050405020304" pitchFamily="18" charset="0"/>
                </a:rPr>
                <a:t>After</a:t>
              </a:r>
              <a:r>
                <a:rPr lang="en-US" altLang="en-US" sz="2200" b="1" noProof="1">
                  <a:solidFill>
                    <a:srgbClr val="000000"/>
                  </a:solidFill>
                  <a:latin typeface="Times New Roman" panose="02020603050405020304" pitchFamily="18" charset="0"/>
                </a:rPr>
                <a:t>?</a:t>
              </a:r>
              <a:endParaRPr lang="en-US" altLang="en-US" sz="1800">
                <a:solidFill>
                  <a:schemeClr val="tx1"/>
                </a:solidFill>
                <a:latin typeface="Arial" panose="020B0604020202020204" pitchFamily="34" charset="0"/>
              </a:endParaRPr>
            </a:p>
          </p:txBody>
        </p:sp>
        <p:pic>
          <p:nvPicPr>
            <p:cNvPr id="68623" name="Picture 11">
              <a:extLst>
                <a:ext uri="{FF2B5EF4-FFF2-40B4-BE49-F238E27FC236}">
                  <a16:creationId xmlns:a16="http://schemas.microsoft.com/office/drawing/2014/main" id="{67A94332-003A-4CED-BE4A-FF143F7D59F2}"/>
                </a:ext>
              </a:extLst>
            </p:cNvP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0" y="1635"/>
              <a:ext cx="600" cy="696"/>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FDFDF"/>
                    </a:outerShdw>
                  </a:effectLst>
                </a14:hiddenEffects>
              </a:ext>
            </a:extLst>
          </p:spPr>
        </p:pic>
        <p:pic>
          <p:nvPicPr>
            <p:cNvPr id="68624" name="Picture 12">
              <a:extLst>
                <a:ext uri="{FF2B5EF4-FFF2-40B4-BE49-F238E27FC236}">
                  <a16:creationId xmlns:a16="http://schemas.microsoft.com/office/drawing/2014/main" id="{9F97F003-0A53-4738-ABDE-B4AD7E85D5E6}"/>
                </a:ext>
              </a:extLst>
            </p:cNvP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6" y="2103"/>
              <a:ext cx="600" cy="481"/>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FDFDF"/>
                    </a:outerShdw>
                  </a:effectLst>
                </a14:hiddenEffects>
              </a:ext>
            </a:extLst>
          </p:spPr>
        </p:pic>
      </p:grpSp>
      <p:grpSp>
        <p:nvGrpSpPr>
          <p:cNvPr id="51219" name="Group 19">
            <a:extLst>
              <a:ext uri="{FF2B5EF4-FFF2-40B4-BE49-F238E27FC236}">
                <a16:creationId xmlns:a16="http://schemas.microsoft.com/office/drawing/2014/main" id="{DAB6AE10-E23A-4214-BAD2-E8377D9754AE}"/>
              </a:ext>
            </a:extLst>
          </p:cNvPr>
          <p:cNvGrpSpPr>
            <a:grpSpLocks/>
          </p:cNvGrpSpPr>
          <p:nvPr/>
        </p:nvGrpSpPr>
        <p:grpSpPr bwMode="auto">
          <a:xfrm>
            <a:off x="7620000" y="1447800"/>
            <a:ext cx="2428875" cy="4000500"/>
            <a:chOff x="3840" y="879"/>
            <a:chExt cx="1530" cy="2520"/>
          </a:xfrm>
        </p:grpSpPr>
        <p:sp>
          <p:nvSpPr>
            <p:cNvPr id="68616" name="Rectangle 13">
              <a:extLst>
                <a:ext uri="{FF2B5EF4-FFF2-40B4-BE49-F238E27FC236}">
                  <a16:creationId xmlns:a16="http://schemas.microsoft.com/office/drawing/2014/main" id="{22A7E1A7-5CE0-4A36-A01D-DD1D2B443716}"/>
                </a:ext>
              </a:extLst>
            </p:cNvPr>
            <p:cNvSpPr>
              <a:spLocks noChangeArrowheads="1"/>
            </p:cNvSpPr>
            <p:nvPr/>
          </p:nvSpPr>
          <p:spPr bwMode="auto">
            <a:xfrm>
              <a:off x="3840" y="879"/>
              <a:ext cx="1530" cy="2520"/>
            </a:xfrm>
            <a:prstGeom prst="rect">
              <a:avLst/>
            </a:prstGeom>
            <a:solidFill>
              <a:srgbClr val="FFFFFF"/>
            </a:solidFill>
            <a:ln w="12700" algn="in">
              <a:solidFill>
                <a:srgbClr val="000000"/>
              </a:solidFill>
              <a:miter lim="800000"/>
              <a:headEnd/>
              <a:tailEnd/>
            </a:ln>
            <a:effectLst>
              <a:outerShdw dist="71842" dir="2700000" algn="ctr" rotWithShape="0">
                <a:srgbClr val="808080"/>
              </a:outerShdw>
            </a:effectLst>
          </p:spPr>
          <p:txBody>
            <a:bodyPr lIns="36576" tIns="36576" rIns="36576" bIns="36576"/>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endParaRPr lang="en-US" altLang="en-US" sz="1800">
                <a:solidFill>
                  <a:schemeClr val="tx1"/>
                </a:solidFill>
              </a:endParaRPr>
            </a:p>
          </p:txBody>
        </p:sp>
        <p:sp>
          <p:nvSpPr>
            <p:cNvPr id="68617" name="Text Box 14">
              <a:extLst>
                <a:ext uri="{FF2B5EF4-FFF2-40B4-BE49-F238E27FC236}">
                  <a16:creationId xmlns:a16="http://schemas.microsoft.com/office/drawing/2014/main" id="{E2B0DBA8-38E5-42C0-826B-175CC63AF0EB}"/>
                </a:ext>
              </a:extLst>
            </p:cNvPr>
            <p:cNvSpPr txBox="1">
              <a:spLocks noChangeArrowheads="1"/>
            </p:cNvSpPr>
            <p:nvPr/>
          </p:nvSpPr>
          <p:spPr bwMode="auto">
            <a:xfrm>
              <a:off x="3924" y="951"/>
              <a:ext cx="1404" cy="468"/>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FDFDF"/>
                    </a:outerShdw>
                  </a:effectLst>
                </a14:hiddenEffects>
              </a:ext>
            </a:ex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altLang="en-US" sz="1800" b="1" noProof="1">
                  <a:solidFill>
                    <a:srgbClr val="000000"/>
                  </a:solidFill>
                  <a:latin typeface="Times New Roman" panose="02020603050405020304" pitchFamily="18" charset="0"/>
                </a:rPr>
                <a:t>If You Are Living In Adultery </a:t>
              </a:r>
              <a:r>
                <a:rPr lang="en-US" altLang="en-US" sz="1800" b="1" u="sng" noProof="1">
                  <a:solidFill>
                    <a:srgbClr val="000000"/>
                  </a:solidFill>
                  <a:latin typeface="Times New Roman" panose="02020603050405020304" pitchFamily="18" charset="0"/>
                </a:rPr>
                <a:t>Before</a:t>
              </a:r>
              <a:r>
                <a:rPr lang="en-US" altLang="en-US" sz="1800" b="1" noProof="1">
                  <a:solidFill>
                    <a:srgbClr val="000000"/>
                  </a:solidFill>
                  <a:latin typeface="Times New Roman" panose="02020603050405020304" pitchFamily="18" charset="0"/>
                </a:rPr>
                <a:t>,</a:t>
              </a:r>
              <a:endParaRPr lang="en-US" altLang="en-US" sz="1800">
                <a:solidFill>
                  <a:schemeClr val="tx1"/>
                </a:solidFill>
                <a:latin typeface="Arial" panose="020B0604020202020204" pitchFamily="34" charset="0"/>
              </a:endParaRPr>
            </a:p>
          </p:txBody>
        </p:sp>
        <p:sp>
          <p:nvSpPr>
            <p:cNvPr id="68618" name="Text Box 15">
              <a:extLst>
                <a:ext uri="{FF2B5EF4-FFF2-40B4-BE49-F238E27FC236}">
                  <a16:creationId xmlns:a16="http://schemas.microsoft.com/office/drawing/2014/main" id="{E45AFDD7-7AB3-4130-8B2B-129A9A6AA5EC}"/>
                </a:ext>
              </a:extLst>
            </p:cNvPr>
            <p:cNvSpPr txBox="1">
              <a:spLocks noChangeArrowheads="1"/>
            </p:cNvSpPr>
            <p:nvPr/>
          </p:nvSpPr>
          <p:spPr bwMode="auto">
            <a:xfrm>
              <a:off x="3936" y="2595"/>
              <a:ext cx="1332" cy="72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FDFDF"/>
                    </a:outerShdw>
                  </a:effectLst>
                </a14:hiddenEffects>
              </a:ext>
            </a:ex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altLang="en-US" sz="2200" b="1" noProof="1">
                  <a:solidFill>
                    <a:srgbClr val="000000"/>
                  </a:solidFill>
                  <a:latin typeface="Times New Roman" panose="02020603050405020304" pitchFamily="18" charset="0"/>
                </a:rPr>
                <a:t>Relationship Is </a:t>
              </a:r>
              <a:r>
                <a:rPr lang="en-US" altLang="en-US" sz="2400" b="1" noProof="1">
                  <a:solidFill>
                    <a:srgbClr val="000000"/>
                  </a:solidFill>
                  <a:latin typeface="Times New Roman" panose="02020603050405020304" pitchFamily="18" charset="0"/>
                </a:rPr>
                <a:t>Adulterous </a:t>
              </a:r>
              <a:r>
                <a:rPr lang="en-US" altLang="en-US" sz="2400" b="1" u="sng" noProof="1">
                  <a:solidFill>
                    <a:srgbClr val="000000"/>
                  </a:solidFill>
                  <a:latin typeface="Times New Roman" panose="02020603050405020304" pitchFamily="18" charset="0"/>
                </a:rPr>
                <a:t>After</a:t>
              </a:r>
              <a:r>
                <a:rPr lang="en-US" altLang="en-US" sz="2400" b="1" noProof="1">
                  <a:solidFill>
                    <a:srgbClr val="000000"/>
                  </a:solidFill>
                  <a:latin typeface="Times New Roman" panose="02020603050405020304" pitchFamily="18" charset="0"/>
                </a:rPr>
                <a:t>!</a:t>
              </a:r>
              <a:endParaRPr lang="en-US" altLang="en-US" sz="1800">
                <a:solidFill>
                  <a:schemeClr val="tx1"/>
                </a:solidFill>
                <a:latin typeface="Arial" panose="020B0604020202020204" pitchFamily="34" charset="0"/>
              </a:endParaRPr>
            </a:p>
          </p:txBody>
        </p:sp>
        <p:pic>
          <p:nvPicPr>
            <p:cNvPr id="68619" name="Picture 16">
              <a:extLst>
                <a:ext uri="{FF2B5EF4-FFF2-40B4-BE49-F238E27FC236}">
                  <a16:creationId xmlns:a16="http://schemas.microsoft.com/office/drawing/2014/main" id="{13C54B53-6B53-4995-9392-BBD3D6F5956A}"/>
                </a:ext>
              </a:extLst>
            </p:cNvPr>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8" y="1467"/>
              <a:ext cx="1056" cy="1116"/>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FDFDF"/>
                    </a:outerShdw>
                  </a:effectLst>
                </a14:hiddenEffects>
              </a:ext>
            </a:extLst>
          </p:spPr>
        </p:pic>
      </p:grpSp>
      <p:sp>
        <p:nvSpPr>
          <p:cNvPr id="5" name="Slide Number Placeholder 4">
            <a:extLst>
              <a:ext uri="{FF2B5EF4-FFF2-40B4-BE49-F238E27FC236}">
                <a16:creationId xmlns:a16="http://schemas.microsoft.com/office/drawing/2014/main" id="{2927DB67-12C4-42F6-B4B8-5972D96D6A30}"/>
              </a:ext>
            </a:extLst>
          </p:cNvPr>
          <p:cNvSpPr txBox="1">
            <a:spLocks noGrp="1"/>
          </p:cNvSpPr>
          <p:nvPr/>
        </p:nvSpPr>
        <p:spPr>
          <a:xfrm>
            <a:off x="10085388" y="6400800"/>
            <a:ext cx="582612" cy="274638"/>
          </a:xfrm>
          <a:prstGeom prst="rect">
            <a:avLst/>
          </a:prstGeom>
          <a:noFill/>
          <a:ln w="19050"/>
        </p:spPr>
        <p:txBody>
          <a:bodyPr anchor="ct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eaLnBrk="1" hangingPunct="1">
              <a:defRPr/>
            </a:pPr>
            <a:fld id="{DDBE856E-8C30-44D5-AC73-C7EAECC15618}" type="slidenum">
              <a:rPr lang="en-US" altLang="en-US" sz="1100" smtClean="0">
                <a:solidFill>
                  <a:srgbClr val="FFFFFF"/>
                </a:solidFill>
                <a:effectLst>
                  <a:outerShdw blurRad="38100" dist="38100" dir="2700000" algn="tl">
                    <a:srgbClr val="C0C0C0"/>
                  </a:outerShdw>
                </a:effectLst>
                <a:latin typeface="Segoe UI Semibold" panose="020B0702040204020203" pitchFamily="34" charset="0"/>
              </a:rPr>
              <a:pPr algn="ctr" eaLnBrk="1" hangingPunct="1">
                <a:defRPr/>
              </a:pPr>
              <a:t>20</a:t>
            </a:fld>
            <a:endParaRPr lang="en-US" altLang="en-US" sz="1100" dirty="0">
              <a:solidFill>
                <a:srgbClr val="FFFFFF"/>
              </a:solidFill>
              <a:effectLst>
                <a:outerShdw blurRad="38100" dist="38100" dir="2700000" algn="tl">
                  <a:srgbClr val="C0C0C0"/>
                </a:outerShdw>
              </a:effectLst>
              <a:latin typeface="Segoe UI Semibold" panose="020B07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1217"/>
                                        </p:tgtEl>
                                        <p:attrNameLst>
                                          <p:attrName>style.visibility</p:attrName>
                                        </p:attrNameLst>
                                      </p:cBhvr>
                                      <p:to>
                                        <p:strVal val="visible"/>
                                      </p:to>
                                    </p:set>
                                    <p:animEffect transition="in" filter="dissolve">
                                      <p:cBhvr>
                                        <p:cTn id="7" dur="500"/>
                                        <p:tgtEl>
                                          <p:spTgt spid="512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1218"/>
                                        </p:tgtEl>
                                        <p:attrNameLst>
                                          <p:attrName>style.visibility</p:attrName>
                                        </p:attrNameLst>
                                      </p:cBhvr>
                                      <p:to>
                                        <p:strVal val="visible"/>
                                      </p:to>
                                    </p:set>
                                    <p:animEffect transition="in" filter="dissolve">
                                      <p:cBhvr>
                                        <p:cTn id="12" dur="500"/>
                                        <p:tgtEl>
                                          <p:spTgt spid="512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51219"/>
                                        </p:tgtEl>
                                        <p:attrNameLst>
                                          <p:attrName>style.visibility</p:attrName>
                                        </p:attrNameLst>
                                      </p:cBhvr>
                                      <p:to>
                                        <p:strVal val="visible"/>
                                      </p:to>
                                    </p:set>
                                    <p:anim calcmode="lin" valueType="num">
                                      <p:cBhvr>
                                        <p:cTn id="17" dur="500" fill="hold"/>
                                        <p:tgtEl>
                                          <p:spTgt spid="51219"/>
                                        </p:tgtEl>
                                        <p:attrNameLst>
                                          <p:attrName>ppt_w</p:attrName>
                                        </p:attrNameLst>
                                      </p:cBhvr>
                                      <p:tavLst>
                                        <p:tav tm="0">
                                          <p:val>
                                            <p:fltVal val="0"/>
                                          </p:val>
                                        </p:tav>
                                        <p:tav tm="100000">
                                          <p:val>
                                            <p:strVal val="#ppt_w"/>
                                          </p:val>
                                        </p:tav>
                                      </p:tavLst>
                                    </p:anim>
                                    <p:anim calcmode="lin" valueType="num">
                                      <p:cBhvr>
                                        <p:cTn id="18" dur="500" fill="hold"/>
                                        <p:tgtEl>
                                          <p:spTgt spid="51219"/>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1203">
                                            <p:bg/>
                                          </p:spTgt>
                                        </p:tgtEl>
                                        <p:attrNameLst>
                                          <p:attrName>style.visibility</p:attrName>
                                        </p:attrNameLst>
                                      </p:cBhvr>
                                      <p:to>
                                        <p:strVal val="visible"/>
                                      </p:to>
                                    </p:set>
                                    <p:anim calcmode="lin" valueType="num">
                                      <p:cBhvr additive="base">
                                        <p:cTn id="23" dur="500" fill="hold"/>
                                        <p:tgtEl>
                                          <p:spTgt spid="51203">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51203">
                                            <p:bg/>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1203">
                                            <p:txEl>
                                              <p:pRg st="0" end="0"/>
                                            </p:txEl>
                                          </p:spTgt>
                                        </p:tgtEl>
                                        <p:attrNameLst>
                                          <p:attrName>style.visibility</p:attrName>
                                        </p:attrNameLst>
                                      </p:cBhvr>
                                      <p:to>
                                        <p:strVal val="visible"/>
                                      </p:to>
                                    </p:set>
                                    <p:anim calcmode="lin" valueType="num">
                                      <p:cBhvr additive="base">
                                        <p:cTn id="27"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1203">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1203">
                                            <p:txEl>
                                              <p:pRg st="1" end="1"/>
                                            </p:txEl>
                                          </p:spTgt>
                                        </p:tgtEl>
                                        <p:attrNameLst>
                                          <p:attrName>style.visibility</p:attrName>
                                        </p:attrNameLst>
                                      </p:cBhvr>
                                      <p:to>
                                        <p:strVal val="visible"/>
                                      </p:to>
                                    </p:set>
                                    <p:anim calcmode="lin" valueType="num">
                                      <p:cBhvr additive="base">
                                        <p:cTn id="31"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0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7AFE03B-E36A-41F7-905D-6D5B5728EDF6}"/>
              </a:ext>
            </a:extLst>
          </p:cNvPr>
          <p:cNvSpPr>
            <a:spLocks noChangeArrowheads="1"/>
          </p:cNvSpPr>
          <p:nvPr/>
        </p:nvSpPr>
        <p:spPr bwMode="auto">
          <a:xfrm>
            <a:off x="214313" y="1447800"/>
            <a:ext cx="11582400" cy="4078288"/>
          </a:xfrm>
          <a:prstGeom prst="rect">
            <a:avLst/>
          </a:prstGeom>
          <a:noFill/>
          <a:ln>
            <a:noFill/>
          </a:ln>
        </p:spPr>
        <p:txBody>
          <a:bodyPr>
            <a:spAutoFit/>
          </a:bodyPr>
          <a:lstStyle>
            <a:lvl1pPr>
              <a:spcBef>
                <a:spcPct val="20000"/>
              </a:spcBef>
              <a:buClr>
                <a:schemeClr val="accent1"/>
              </a:buClr>
              <a:buFont typeface="Wingdings 2" panose="05020102010507070707" pitchFamily="18" charset="2"/>
              <a:buChar char=""/>
              <a:tabLst>
                <a:tab pos="338138" algn="l"/>
              </a:tabLst>
              <a:defRPr sz="2000">
                <a:solidFill>
                  <a:schemeClr val="tx2"/>
                </a:solidFill>
                <a:latin typeface="Franklin Gothic Medium" panose="020B0603020102020204" pitchFamily="34" charset="0"/>
              </a:defRPr>
            </a:lvl1pPr>
            <a:lvl2pPr>
              <a:spcBef>
                <a:spcPct val="20000"/>
              </a:spcBef>
              <a:buClr>
                <a:schemeClr val="accent2"/>
              </a:buClr>
              <a:buFont typeface="Wingdings" panose="05000000000000000000" pitchFamily="2" charset="2"/>
              <a:buChar char="§"/>
              <a:tabLst>
                <a:tab pos="338138" algn="l"/>
              </a:tabLst>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tabLst>
                <a:tab pos="338138" algn="l"/>
              </a:tabLst>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tabLst>
                <a:tab pos="338138" algn="l"/>
              </a:tabLst>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tabLst>
                <a:tab pos="338138" algn="l"/>
              </a:tabLst>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tabLst>
                <a:tab pos="338138" algn="l"/>
              </a:tabLst>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tabLst>
                <a:tab pos="338138" algn="l"/>
              </a:tabLst>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tabLst>
                <a:tab pos="338138" algn="l"/>
              </a:tabLst>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tabLst>
                <a:tab pos="338138" algn="l"/>
              </a:tabLst>
              <a:defRPr sz="1300">
                <a:solidFill>
                  <a:schemeClr val="tx2"/>
                </a:solidFill>
                <a:latin typeface="Franklin Gothic Medium" panose="020B0603020102020204" pitchFamily="34" charset="0"/>
              </a:defRPr>
            </a:lvl9pPr>
          </a:lstStyle>
          <a:p>
            <a:pPr marL="571500" indent="-571500" eaLnBrk="1" hangingPunct="1">
              <a:spcBef>
                <a:spcPts val="600"/>
              </a:spcBef>
              <a:buClrTx/>
              <a:buFont typeface="Wingdings" panose="05000000000000000000" pitchFamily="2" charset="2"/>
              <a:buChar char="§"/>
              <a:defRPr/>
            </a:pPr>
            <a:r>
              <a:rPr lang="en-US" altLang="en-US" sz="3600" dirty="0">
                <a:solidFill>
                  <a:schemeClr val="tx1"/>
                </a:solidFill>
                <a:latin typeface="Candara" panose="020E0502030303020204" pitchFamily="34" charset="0"/>
              </a:rPr>
              <a:t>Have your </a:t>
            </a:r>
            <a:r>
              <a:rPr lang="en-US" altLang="en-US" sz="3600" b="1" i="1" dirty="0">
                <a:solidFill>
                  <a:schemeClr val="tx1"/>
                </a:solidFill>
                <a:latin typeface="Candara" panose="020E0502030303020204" pitchFamily="34" charset="0"/>
              </a:rPr>
              <a:t>“</a:t>
            </a:r>
            <a:r>
              <a:rPr lang="en-US" altLang="en-US" sz="3600" b="1" i="1" u="sng" dirty="0">
                <a:solidFill>
                  <a:schemeClr val="tx1"/>
                </a:solidFill>
                <a:latin typeface="Candara" panose="020E0502030303020204" pitchFamily="34" charset="0"/>
              </a:rPr>
              <a:t>own wife</a:t>
            </a:r>
            <a:r>
              <a:rPr lang="en-US" altLang="en-US" sz="3600" b="1" i="1" dirty="0">
                <a:solidFill>
                  <a:schemeClr val="tx1"/>
                </a:solidFill>
                <a:latin typeface="Candara" panose="020E0502030303020204" pitchFamily="34" charset="0"/>
              </a:rPr>
              <a:t>,” </a:t>
            </a:r>
            <a:r>
              <a:rPr lang="en-US" altLang="en-US" sz="3600" dirty="0">
                <a:solidFill>
                  <a:schemeClr val="tx1"/>
                </a:solidFill>
                <a:latin typeface="Candara" panose="020E0502030303020204" pitchFamily="34" charset="0"/>
              </a:rPr>
              <a:t>not another man’s wife</a:t>
            </a:r>
          </a:p>
          <a:p>
            <a:pPr marL="1028700" lvl="1" indent="-571500" eaLnBrk="1" hangingPunct="1">
              <a:spcBef>
                <a:spcPts val="600"/>
              </a:spcBef>
              <a:buClrTx/>
              <a:defRPr/>
            </a:pPr>
            <a:r>
              <a:rPr lang="en-US" altLang="en-US" sz="3000" dirty="0">
                <a:solidFill>
                  <a:schemeClr val="tx1"/>
                </a:solidFill>
                <a:latin typeface="Candara" panose="020E0502030303020204" pitchFamily="34" charset="0"/>
              </a:rPr>
              <a:t>1 Corinthians 7:2; Mark 6:17-18 (Romans 7:3)</a:t>
            </a:r>
          </a:p>
          <a:p>
            <a:pPr marL="571500" indent="-571500" eaLnBrk="1" hangingPunct="1">
              <a:spcBef>
                <a:spcPts val="600"/>
              </a:spcBef>
              <a:buClrTx/>
              <a:buFont typeface="Wingdings" panose="05000000000000000000" pitchFamily="2" charset="2"/>
              <a:buChar char="§"/>
              <a:defRPr/>
            </a:pPr>
            <a:r>
              <a:rPr lang="en-US" altLang="en-US" sz="3600" dirty="0">
                <a:solidFill>
                  <a:schemeClr val="tx1"/>
                </a:solidFill>
                <a:latin typeface="Candara" panose="020E0502030303020204" pitchFamily="34" charset="0"/>
              </a:rPr>
              <a:t>Abimelech would have sinned had he touched Sarah,     Abraham’s wife - Genesis 20:3, 6-7, 14</a:t>
            </a:r>
          </a:p>
          <a:p>
            <a:pPr marL="571500" indent="-571500" eaLnBrk="1" hangingPunct="1">
              <a:spcBef>
                <a:spcPts val="600"/>
              </a:spcBef>
              <a:buClrTx/>
              <a:buFont typeface="Wingdings" panose="05000000000000000000" pitchFamily="2" charset="2"/>
              <a:buChar char="§"/>
              <a:defRPr/>
            </a:pPr>
            <a:r>
              <a:rPr lang="en-US" altLang="en-US" sz="3600" dirty="0">
                <a:solidFill>
                  <a:schemeClr val="tx1"/>
                </a:solidFill>
                <a:latin typeface="Candara" panose="020E0502030303020204" pitchFamily="34" charset="0"/>
              </a:rPr>
              <a:t>Was God “forbidding marriage” in this case?</a:t>
            </a:r>
          </a:p>
          <a:p>
            <a:pPr marL="1028700" lvl="1" indent="-571500" eaLnBrk="1" hangingPunct="1">
              <a:spcBef>
                <a:spcPts val="600"/>
              </a:spcBef>
              <a:buClrTx/>
              <a:defRPr/>
            </a:pPr>
            <a:r>
              <a:rPr lang="en-US" altLang="en-US" sz="3000" dirty="0">
                <a:solidFill>
                  <a:schemeClr val="tx1"/>
                </a:solidFill>
                <a:latin typeface="Candara" panose="020E0502030303020204" pitchFamily="34" charset="0"/>
              </a:rPr>
              <a:t>No, He was forbidding a </a:t>
            </a:r>
            <a:r>
              <a:rPr lang="en-US" altLang="en-US" sz="3000" b="1" u="sng" dirty="0">
                <a:solidFill>
                  <a:schemeClr val="tx1"/>
                </a:solidFill>
                <a:latin typeface="Candara" panose="020E0502030303020204" pitchFamily="34" charset="0"/>
              </a:rPr>
              <a:t>SINFUL</a:t>
            </a:r>
            <a:r>
              <a:rPr lang="en-US" altLang="en-US" sz="3000" dirty="0">
                <a:solidFill>
                  <a:schemeClr val="tx1"/>
                </a:solidFill>
                <a:latin typeface="Candara" panose="020E0502030303020204" pitchFamily="34" charset="0"/>
              </a:rPr>
              <a:t> marriage!</a:t>
            </a:r>
          </a:p>
          <a:p>
            <a:pPr eaLnBrk="1" hangingPunct="1">
              <a:spcBef>
                <a:spcPts val="600"/>
              </a:spcBef>
              <a:buClrTx/>
              <a:buFont typeface="Wingdings" panose="05000000000000000000" pitchFamily="2" charset="2"/>
              <a:buChar char="Ø"/>
              <a:defRPr/>
            </a:pPr>
            <a:endParaRPr lang="en-US" altLang="en-US" sz="3200" dirty="0">
              <a:solidFill>
                <a:schemeClr val="tx1"/>
              </a:solidFill>
              <a:latin typeface="Segoe UI Semibold" panose="020B0702040204020203" pitchFamily="34" charset="0"/>
            </a:endParaRPr>
          </a:p>
        </p:txBody>
      </p:sp>
      <p:sp>
        <p:nvSpPr>
          <p:cNvPr id="15" name="Slide Number Placeholder 14">
            <a:extLst>
              <a:ext uri="{FF2B5EF4-FFF2-40B4-BE49-F238E27FC236}">
                <a16:creationId xmlns:a16="http://schemas.microsoft.com/office/drawing/2014/main" id="{A3A723AD-34B8-408B-B744-F9237678527B}"/>
              </a:ext>
            </a:extLst>
          </p:cNvPr>
          <p:cNvSpPr>
            <a:spLocks noGrp="1"/>
          </p:cNvSpPr>
          <p:nvPr>
            <p:ph type="sldNum" sz="quarter" idx="12"/>
          </p:nvPr>
        </p:nvSpPr>
        <p:spPr>
          <a:xfrm>
            <a:off x="10085388" y="6400800"/>
            <a:ext cx="582612" cy="274638"/>
          </a:xfrm>
        </p:spPr>
        <p:txBody>
          <a:bodyP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eaLnBrk="1" hangingPunct="1">
              <a:defRPr/>
            </a:pPr>
            <a:fld id="{020ED8DB-2AAE-47E8-B147-1BCD6198C0C9}" type="slidenum">
              <a:rPr lang="en-US" altLang="en-US" smtClean="0">
                <a:solidFill>
                  <a:schemeClr val="bg1"/>
                </a:solidFill>
                <a:effectLst>
                  <a:outerShdw blurRad="38100" dist="38100" dir="2700000" algn="tl">
                    <a:srgbClr val="C0C0C0"/>
                  </a:outerShdw>
                </a:effectLst>
                <a:latin typeface="Segoe UI Semibold" panose="020B0702040204020203" pitchFamily="34" charset="0"/>
              </a:rPr>
              <a:pPr eaLnBrk="1" hangingPunct="1">
                <a:defRPr/>
              </a:pPr>
              <a:t>21</a:t>
            </a:fld>
            <a:endParaRPr lang="en-US" altLang="en-US" dirty="0">
              <a:solidFill>
                <a:schemeClr val="bg1"/>
              </a:solidFill>
              <a:effectLst>
                <a:outerShdw blurRad="38100" dist="38100" dir="2700000" algn="tl">
                  <a:srgbClr val="C0C0C0"/>
                </a:outerShdw>
              </a:effectLst>
              <a:latin typeface="Segoe UI Semibold" panose="020B0702040204020203" pitchFamily="34" charset="0"/>
            </a:endParaRPr>
          </a:p>
        </p:txBody>
      </p:sp>
      <p:sp>
        <p:nvSpPr>
          <p:cNvPr id="69636" name="Text Box 7">
            <a:extLst>
              <a:ext uri="{FF2B5EF4-FFF2-40B4-BE49-F238E27FC236}">
                <a16:creationId xmlns:a16="http://schemas.microsoft.com/office/drawing/2014/main" id="{4A549870-48D9-46F5-9BEA-A4765287EE65}"/>
              </a:ext>
            </a:extLst>
          </p:cNvPr>
          <p:cNvSpPr txBox="1">
            <a:spLocks noChangeArrowheads="1"/>
          </p:cNvSpPr>
          <p:nvPr/>
        </p:nvSpPr>
        <p:spPr bwMode="auto">
          <a:xfrm>
            <a:off x="228600" y="381000"/>
            <a:ext cx="117348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50000"/>
              </a:spcBef>
              <a:buClrTx/>
              <a:buFontTx/>
              <a:buNone/>
            </a:pPr>
            <a:r>
              <a:rPr lang="en-US" altLang="en-US" sz="3200" b="1">
                <a:solidFill>
                  <a:schemeClr val="bg1"/>
                </a:solidFill>
                <a:latin typeface="Candara" panose="020E0502030303020204" pitchFamily="34" charset="0"/>
              </a:rPr>
              <a:t>“This is forbidding marriage and commanding divorce” (1 Tim. 4:3)</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1000"/>
                                        <p:tgtEl>
                                          <p:spTgt spid="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xEl>
                                              <p:pRg st="1" end="1"/>
                                            </p:txEl>
                                          </p:spTgt>
                                        </p:tgtEl>
                                        <p:attrNameLst>
                                          <p:attrName>style.visibility</p:attrName>
                                        </p:attrNameLst>
                                      </p:cBhvr>
                                      <p:to>
                                        <p:strVal val="visible"/>
                                      </p:to>
                                    </p:set>
                                    <p:animEffect transition="in" filter="fade">
                                      <p:cBhvr>
                                        <p:cTn id="12" dur="1000"/>
                                        <p:tgtEl>
                                          <p:spTgt spid="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xEl>
                                              <p:pRg st="2" end="2"/>
                                            </p:txEl>
                                          </p:spTgt>
                                        </p:tgtEl>
                                        <p:attrNameLst>
                                          <p:attrName>style.visibility</p:attrName>
                                        </p:attrNameLst>
                                      </p:cBhvr>
                                      <p:to>
                                        <p:strVal val="visible"/>
                                      </p:to>
                                    </p:set>
                                    <p:animEffect transition="in" filter="fade">
                                      <p:cBhvr>
                                        <p:cTn id="17" dur="1000"/>
                                        <p:tgtEl>
                                          <p:spTgt spid="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xEl>
                                              <p:pRg st="3" end="3"/>
                                            </p:txEl>
                                          </p:spTgt>
                                        </p:tgtEl>
                                        <p:attrNameLst>
                                          <p:attrName>style.visibility</p:attrName>
                                        </p:attrNameLst>
                                      </p:cBhvr>
                                      <p:to>
                                        <p:strVal val="visible"/>
                                      </p:to>
                                    </p:set>
                                    <p:animEffect transition="in" filter="fade">
                                      <p:cBhvr>
                                        <p:cTn id="22" dur="1000"/>
                                        <p:tgtEl>
                                          <p:spTgt spid="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
                                            <p:txEl>
                                              <p:pRg st="4" end="4"/>
                                            </p:txEl>
                                          </p:spTgt>
                                        </p:tgtEl>
                                        <p:attrNameLst>
                                          <p:attrName>style.visibility</p:attrName>
                                        </p:attrNameLst>
                                      </p:cBhvr>
                                      <p:to>
                                        <p:strVal val="visible"/>
                                      </p:to>
                                    </p:set>
                                    <p:animEffect transition="in" filter="fade">
                                      <p:cBhvr>
                                        <p:cTn id="27" dur="1250"/>
                                        <p:tgtEl>
                                          <p:spTgt spid="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9C77D5-9734-4803-B859-2ABC39F72BBE}"/>
              </a:ext>
            </a:extLst>
          </p:cNvPr>
          <p:cNvSpPr>
            <a:spLocks noGrp="1"/>
          </p:cNvSpPr>
          <p:nvPr>
            <p:ph idx="1"/>
          </p:nvPr>
        </p:nvSpPr>
        <p:spPr>
          <a:xfrm>
            <a:off x="213360" y="152400"/>
            <a:ext cx="8930640" cy="6705600"/>
          </a:xfrm>
        </p:spPr>
        <p:txBody>
          <a:bodyPr wrap="square" numCol="1" anchor="t" anchorCtr="0" compatLnSpc="1">
            <a:prstTxWarp prst="textNoShape">
              <a:avLst/>
            </a:prstTxWarp>
            <a:normAutofit/>
          </a:bodyPr>
          <a:lstStyle/>
          <a:p>
            <a:pPr eaLnBrk="1">
              <a:defRPr/>
            </a:pPr>
            <a:r>
              <a:rPr lang="en-US" altLang="en-US" sz="3600" dirty="0">
                <a:solidFill>
                  <a:schemeClr val="tx1"/>
                </a:solidFill>
                <a:latin typeface="Candara" panose="020E0502030303020204" pitchFamily="34" charset="0"/>
              </a:rPr>
              <a:t>New creatures in Christ must:</a:t>
            </a:r>
          </a:p>
          <a:p>
            <a:pPr lvl="1" eaLnBrk="1">
              <a:defRPr/>
            </a:pPr>
            <a:r>
              <a:rPr lang="en-US" altLang="en-US" sz="3200" dirty="0">
                <a:solidFill>
                  <a:schemeClr val="tx1"/>
                </a:solidFill>
                <a:latin typeface="Candara" panose="020E0502030303020204" pitchFamily="34" charset="0"/>
              </a:rPr>
              <a:t>Put </a:t>
            </a:r>
            <a:r>
              <a:rPr lang="en-US" altLang="en-US" sz="3200" u="sng" dirty="0">
                <a:solidFill>
                  <a:schemeClr val="tx1"/>
                </a:solidFill>
                <a:latin typeface="Candara" panose="020E0502030303020204" pitchFamily="34" charset="0"/>
              </a:rPr>
              <a:t>off</a:t>
            </a:r>
            <a:r>
              <a:rPr lang="en-US" altLang="en-US" sz="3200" dirty="0">
                <a:solidFill>
                  <a:schemeClr val="tx1"/>
                </a:solidFill>
                <a:latin typeface="Candara" panose="020E0502030303020204" pitchFamily="34" charset="0"/>
              </a:rPr>
              <a:t> the old man of </a:t>
            </a:r>
            <a:r>
              <a:rPr lang="en-US" altLang="en-US" sz="3200" u="sng" dirty="0">
                <a:solidFill>
                  <a:schemeClr val="tx1"/>
                </a:solidFill>
                <a:latin typeface="Candara" panose="020E0502030303020204" pitchFamily="34" charset="0"/>
              </a:rPr>
              <a:t>sin</a:t>
            </a:r>
          </a:p>
          <a:p>
            <a:pPr lvl="1" eaLnBrk="1">
              <a:defRPr/>
            </a:pPr>
            <a:r>
              <a:rPr lang="en-US" altLang="en-US" sz="3200" dirty="0">
                <a:solidFill>
                  <a:schemeClr val="tx1"/>
                </a:solidFill>
                <a:latin typeface="Candara" panose="020E0502030303020204" pitchFamily="34" charset="0"/>
              </a:rPr>
              <a:t>Put </a:t>
            </a:r>
            <a:r>
              <a:rPr lang="en-US" altLang="en-US" sz="3200" u="sng" dirty="0">
                <a:solidFill>
                  <a:schemeClr val="tx1"/>
                </a:solidFill>
                <a:latin typeface="Candara" panose="020E0502030303020204" pitchFamily="34" charset="0"/>
              </a:rPr>
              <a:t>on</a:t>
            </a:r>
            <a:r>
              <a:rPr lang="en-US" altLang="en-US" sz="3200" dirty="0">
                <a:solidFill>
                  <a:schemeClr val="tx1"/>
                </a:solidFill>
                <a:latin typeface="Candara" panose="020E0502030303020204" pitchFamily="34" charset="0"/>
              </a:rPr>
              <a:t> the new man of </a:t>
            </a:r>
            <a:r>
              <a:rPr lang="en-US" altLang="en-US" sz="3200" u="sng" dirty="0">
                <a:solidFill>
                  <a:schemeClr val="tx1"/>
                </a:solidFill>
                <a:latin typeface="Candara" panose="020E0502030303020204" pitchFamily="34" charset="0"/>
              </a:rPr>
              <a:t>righteousness</a:t>
            </a:r>
          </a:p>
          <a:p>
            <a:pPr marL="1143000" lvl="2" indent="-228600" eaLnBrk="1">
              <a:defRPr/>
            </a:pPr>
            <a:r>
              <a:rPr lang="en-US" altLang="en-US" sz="2800" dirty="0">
                <a:solidFill>
                  <a:schemeClr val="tx1"/>
                </a:solidFill>
                <a:latin typeface="Candara" panose="020E0502030303020204" pitchFamily="34" charset="0"/>
              </a:rPr>
              <a:t>2 Corinthians 5:17; Colossians 3:5-10</a:t>
            </a:r>
          </a:p>
          <a:p>
            <a:pPr eaLnBrk="1">
              <a:defRPr/>
            </a:pPr>
            <a:r>
              <a:rPr lang="en-US" altLang="en-US" sz="3600" dirty="0">
                <a:solidFill>
                  <a:schemeClr val="tx1"/>
                </a:solidFill>
                <a:latin typeface="Candara" panose="020E0502030303020204" pitchFamily="34" charset="0"/>
              </a:rPr>
              <a:t>Christians are </a:t>
            </a:r>
            <a:r>
              <a:rPr lang="en-US" altLang="en-US" sz="3600" u="sng" dirty="0">
                <a:solidFill>
                  <a:schemeClr val="tx1"/>
                </a:solidFill>
                <a:latin typeface="Candara" panose="020E0502030303020204" pitchFamily="34" charset="0"/>
              </a:rPr>
              <a:t>joined</a:t>
            </a:r>
            <a:r>
              <a:rPr lang="en-US" altLang="en-US" sz="3600" dirty="0">
                <a:solidFill>
                  <a:schemeClr val="tx1"/>
                </a:solidFill>
                <a:latin typeface="Candara" panose="020E0502030303020204" pitchFamily="34" charset="0"/>
              </a:rPr>
              <a:t> to Christ</a:t>
            </a:r>
          </a:p>
          <a:p>
            <a:pPr lvl="1" eaLnBrk="1">
              <a:defRPr/>
            </a:pPr>
            <a:r>
              <a:rPr lang="en-US" altLang="en-US" sz="3200" dirty="0">
                <a:solidFill>
                  <a:schemeClr val="tx1"/>
                </a:solidFill>
                <a:latin typeface="Candara" panose="020E0502030303020204" pitchFamily="34" charset="0"/>
              </a:rPr>
              <a:t>We cannot </a:t>
            </a:r>
            <a:r>
              <a:rPr lang="en-US" altLang="en-US" sz="3200" u="sng" dirty="0">
                <a:solidFill>
                  <a:schemeClr val="tx1"/>
                </a:solidFill>
                <a:latin typeface="Candara" panose="020E0502030303020204" pitchFamily="34" charset="0"/>
              </a:rPr>
              <a:t>continue</a:t>
            </a:r>
            <a:r>
              <a:rPr lang="en-US" altLang="en-US" sz="3200" dirty="0">
                <a:solidFill>
                  <a:schemeClr val="tx1"/>
                </a:solidFill>
                <a:latin typeface="Candara" panose="020E0502030303020204" pitchFamily="34" charset="0"/>
              </a:rPr>
              <a:t> in sin and be united with Christ</a:t>
            </a:r>
            <a:r>
              <a:rPr lang="en-US" altLang="en-US" dirty="0">
                <a:solidFill>
                  <a:schemeClr val="tx1"/>
                </a:solidFill>
                <a:latin typeface="Candara" panose="020E0502030303020204" pitchFamily="34" charset="0"/>
              </a:rPr>
              <a:t> – Romans 6:1-6</a:t>
            </a:r>
          </a:p>
          <a:p>
            <a:pPr eaLnBrk="1">
              <a:defRPr/>
            </a:pPr>
            <a:r>
              <a:rPr lang="en-US" altLang="en-US" sz="3600" dirty="0">
                <a:solidFill>
                  <a:schemeClr val="tx1"/>
                </a:solidFill>
                <a:latin typeface="Candara" panose="020E0502030303020204" pitchFamily="34" charset="0"/>
              </a:rPr>
              <a:t>Adulterers must </a:t>
            </a:r>
            <a:r>
              <a:rPr lang="en-US" altLang="en-US" sz="3600" b="1" u="sng" dirty="0">
                <a:solidFill>
                  <a:schemeClr val="tx1"/>
                </a:solidFill>
                <a:latin typeface="Candara" panose="020E0502030303020204" pitchFamily="34" charset="0"/>
              </a:rPr>
              <a:t>CEASE</a:t>
            </a:r>
            <a:r>
              <a:rPr lang="en-US" altLang="en-US" sz="3600" dirty="0">
                <a:solidFill>
                  <a:schemeClr val="tx1"/>
                </a:solidFill>
                <a:latin typeface="Candara" panose="020E0502030303020204" pitchFamily="34" charset="0"/>
              </a:rPr>
              <a:t> their adulterous remarriage in order be saved…</a:t>
            </a:r>
          </a:p>
          <a:p>
            <a:pPr marL="44450" indent="0" algn="ctr" eaLnBrk="1">
              <a:buNone/>
              <a:defRPr/>
            </a:pPr>
            <a:r>
              <a:rPr lang="en-US" altLang="en-US" sz="5400" b="1" u="sng" dirty="0">
                <a:solidFill>
                  <a:srgbClr val="FF3300"/>
                </a:solidFill>
                <a:latin typeface="Candara" panose="020E0502030303020204" pitchFamily="34" charset="0"/>
              </a:rPr>
              <a:t>REPENTANCE DEMANDS IT</a:t>
            </a:r>
            <a:r>
              <a:rPr lang="en-US" altLang="en-US" sz="5400" b="1" dirty="0">
                <a:solidFill>
                  <a:srgbClr val="FF3300"/>
                </a:solidFill>
                <a:latin typeface="Candara" panose="020E0502030303020204" pitchFamily="34" charset="0"/>
              </a:rPr>
              <a:t>!</a:t>
            </a:r>
          </a:p>
          <a:p>
            <a:pPr eaLnBrk="1" hangingPunct="1">
              <a:defRPr/>
            </a:pPr>
            <a:endParaRPr lang="en-US" altLang="en-US" sz="4000" b="1" dirty="0">
              <a:solidFill>
                <a:srgbClr val="FF3300"/>
              </a:solidFill>
              <a:latin typeface="Segoe UI Semibold" pitchFamily="34" charset="0"/>
            </a:endParaRPr>
          </a:p>
        </p:txBody>
      </p:sp>
      <p:sp>
        <p:nvSpPr>
          <p:cNvPr id="5" name="Slide Number Placeholder 4">
            <a:extLst>
              <a:ext uri="{FF2B5EF4-FFF2-40B4-BE49-F238E27FC236}">
                <a16:creationId xmlns:a16="http://schemas.microsoft.com/office/drawing/2014/main" id="{72D81A28-5706-4164-8549-438A2DD05967}"/>
              </a:ext>
            </a:extLst>
          </p:cNvPr>
          <p:cNvSpPr>
            <a:spLocks noGrp="1"/>
          </p:cNvSpPr>
          <p:nvPr>
            <p:ph type="sldNum" sz="quarter" idx="12"/>
          </p:nvPr>
        </p:nvSpPr>
        <p:spPr>
          <a:xfrm>
            <a:off x="10134600" y="6400800"/>
            <a:ext cx="354013" cy="274638"/>
          </a:xfrm>
        </p:spPr>
        <p:txBody>
          <a:bodyP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eaLnBrk="1" hangingPunct="1">
              <a:defRPr/>
            </a:pPr>
            <a:fld id="{FFCA74FA-0905-4438-8982-5E2D1B05B777}" type="slidenum">
              <a:rPr lang="en-US" altLang="en-US" smtClean="0">
                <a:solidFill>
                  <a:srgbClr val="FFFFFF"/>
                </a:solidFill>
                <a:effectLst>
                  <a:outerShdw blurRad="38100" dist="38100" dir="2700000" algn="tl">
                    <a:srgbClr val="000000"/>
                  </a:outerShdw>
                </a:effectLst>
                <a:latin typeface="Segoe UI Semibold" panose="020B0702040204020203" pitchFamily="34" charset="0"/>
              </a:rPr>
              <a:pPr eaLnBrk="1" hangingPunct="1">
                <a:defRPr/>
              </a:pPr>
              <a:t>22</a:t>
            </a:fld>
            <a:endParaRPr lang="en-US" altLang="en-US" dirty="0">
              <a:solidFill>
                <a:srgbClr val="FFFFFF"/>
              </a:solidFill>
              <a:effectLst>
                <a:outerShdw blurRad="38100" dist="38100" dir="2700000" algn="tl">
                  <a:srgbClr val="000000"/>
                </a:outerShdw>
              </a:effectLst>
              <a:latin typeface="Segoe UI Semibold" panose="020B0702040204020203" pitchFamily="34" charset="0"/>
            </a:endParaRPr>
          </a:p>
        </p:txBody>
      </p:sp>
      <p:sp>
        <p:nvSpPr>
          <p:cNvPr id="6" name="Text Placeholder 5">
            <a:extLst>
              <a:ext uri="{FF2B5EF4-FFF2-40B4-BE49-F238E27FC236}">
                <a16:creationId xmlns:a16="http://schemas.microsoft.com/office/drawing/2014/main" id="{E2B411C5-B13A-4385-A26B-B41858B1CB96}"/>
              </a:ext>
            </a:extLst>
          </p:cNvPr>
          <p:cNvSpPr>
            <a:spLocks noGrp="1"/>
          </p:cNvSpPr>
          <p:nvPr>
            <p:ph type="body" sz="half" idx="2"/>
          </p:nvPr>
        </p:nvSpPr>
        <p:spPr>
          <a:xfrm>
            <a:off x="9372600" y="1104900"/>
            <a:ext cx="2590800" cy="4648200"/>
          </a:xfrm>
        </p:spPr>
        <p:txBody>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Candara" panose="020E0502030303020204" pitchFamily="34" charset="0"/>
              </a:rPr>
              <a:t>The Divorced and Remarried Who Would Come to God</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1000"/>
                                        <p:tgtEl>
                                          <p:spTgt spid="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1000"/>
                                        <p:tgtEl>
                                          <p:spTgt spid="2">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Effect transition="in" filter="fade">
                                      <p:cBhvr>
                                        <p:cTn id="36" dur="1000"/>
                                        <p:tgtEl>
                                          <p:spTgt spid="2">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Effect transition="in" filter="fade">
                                      <p:cBhvr>
                                        <p:cTn id="41"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E5ACC2-138F-499C-947C-4BC60300DDC3}"/>
              </a:ext>
            </a:extLst>
          </p:cNvPr>
          <p:cNvSpPr>
            <a:spLocks noGrp="1"/>
          </p:cNvSpPr>
          <p:nvPr>
            <p:ph type="title"/>
          </p:nvPr>
        </p:nvSpPr>
        <p:spPr>
          <a:xfrm>
            <a:off x="9525000" y="1905000"/>
            <a:ext cx="2234213" cy="1673352"/>
          </a:xfrm>
        </p:spPr>
        <p:txBody>
          <a:bodyPr/>
          <a:lstStyle/>
          <a:p>
            <a:pPr algn="ctr">
              <a:defRPr/>
            </a:pPr>
            <a:r>
              <a:rPr lang="en-US" altLang="en-US" sz="3600" b="1" i="1" dirty="0">
                <a:effectLst>
                  <a:glow rad="38100">
                    <a:schemeClr val="bg1">
                      <a:lumMod val="65000"/>
                      <a:lumOff val="35000"/>
                      <a:alpha val="40000"/>
                    </a:schemeClr>
                  </a:glow>
                </a:effectLst>
                <a:latin typeface="Candara" panose="020E0502030303020204" pitchFamily="34" charset="0"/>
              </a:rPr>
              <a:t>what shall we do? </a:t>
            </a:r>
            <a:r>
              <a:rPr lang="en-US" altLang="en-US" sz="3600"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 </a:t>
            </a:r>
            <a:endParaRPr lang="en-US" sz="3600" dirty="0"/>
          </a:p>
        </p:txBody>
      </p:sp>
      <p:sp>
        <p:nvSpPr>
          <p:cNvPr id="35843" name="Slide Number Placeholder 4">
            <a:extLst>
              <a:ext uri="{FF2B5EF4-FFF2-40B4-BE49-F238E27FC236}">
                <a16:creationId xmlns:a16="http://schemas.microsoft.com/office/drawing/2014/main" id="{B89B7887-73F4-42B1-B948-FD543AD928A2}"/>
              </a:ext>
            </a:extLst>
          </p:cNvPr>
          <p:cNvSpPr>
            <a:spLocks noGrp="1" noChangeArrowheads="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Franklin Gothic Medium" panose="020B0603020102020204" pitchFamily="34" charset="0"/>
                <a:cs typeface="Arial" panose="020B0604020202020204" pitchFamily="34" charset="0"/>
              </a:defRPr>
            </a:lvl1pPr>
            <a:lvl2pPr marL="742950" indent="-285750">
              <a:defRPr>
                <a:solidFill>
                  <a:schemeClr val="tx1"/>
                </a:solidFill>
                <a:latin typeface="Franklin Gothic Medium" panose="020B0603020102020204" pitchFamily="34" charset="0"/>
                <a:cs typeface="Arial" panose="020B0604020202020204" pitchFamily="34" charset="0"/>
              </a:defRPr>
            </a:lvl2pPr>
            <a:lvl3pPr marL="1143000" indent="-228600">
              <a:defRPr>
                <a:solidFill>
                  <a:schemeClr val="tx1"/>
                </a:solidFill>
                <a:latin typeface="Franklin Gothic Medium" panose="020B0603020102020204" pitchFamily="34" charset="0"/>
                <a:cs typeface="Arial" panose="020B0604020202020204" pitchFamily="34" charset="0"/>
              </a:defRPr>
            </a:lvl3pPr>
            <a:lvl4pPr marL="1600200" indent="-228600">
              <a:defRPr>
                <a:solidFill>
                  <a:schemeClr val="tx1"/>
                </a:solidFill>
                <a:latin typeface="Franklin Gothic Medium" panose="020B0603020102020204" pitchFamily="34" charset="0"/>
                <a:cs typeface="Arial" panose="020B0604020202020204" pitchFamily="34" charset="0"/>
              </a:defRPr>
            </a:lvl4pPr>
            <a:lvl5pPr marL="2057400" indent="-22860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fld id="{A89BF5C9-4F9B-43E4-BC7A-CD977A29A8AB}" type="slidenum">
              <a:rPr lang="en-US" altLang="en-US" smtClean="0">
                <a:solidFill>
                  <a:srgbClr val="FFFFFF"/>
                </a:solidFill>
              </a:rPr>
              <a:pPr/>
              <a:t>23</a:t>
            </a:fld>
            <a:endParaRPr lang="en-US" altLang="en-US">
              <a:solidFill>
                <a:srgbClr val="FFFFFF"/>
              </a:solidFill>
            </a:endParaRPr>
          </a:p>
        </p:txBody>
      </p:sp>
      <p:sp>
        <p:nvSpPr>
          <p:cNvPr id="6" name="Content Placeholder 2">
            <a:extLst>
              <a:ext uri="{FF2B5EF4-FFF2-40B4-BE49-F238E27FC236}">
                <a16:creationId xmlns:a16="http://schemas.microsoft.com/office/drawing/2014/main" id="{85F9C396-8588-46C0-AB23-66160B396F57}"/>
              </a:ext>
            </a:extLst>
          </p:cNvPr>
          <p:cNvSpPr txBox="1">
            <a:spLocks/>
          </p:cNvSpPr>
          <p:nvPr/>
        </p:nvSpPr>
        <p:spPr>
          <a:xfrm>
            <a:off x="451544" y="454538"/>
            <a:ext cx="8503949" cy="5867400"/>
          </a:xfrm>
          <a:prstGeom prst="rect">
            <a:avLst/>
          </a:prstGeom>
          <a:solidFill>
            <a:schemeClr val="bg2">
              <a:lumMod val="40000"/>
              <a:lumOff val="60000"/>
            </a:schemeClr>
          </a:solidFill>
          <a:ln>
            <a:noFill/>
          </a:ln>
        </p:spPr>
        <p:txBody>
          <a:bodyPr>
            <a:normAutofit/>
          </a:bodyPr>
          <a:lstStyle>
            <a:lvl1pPr marL="273050" indent="-228600" algn="l" rtl="0" eaLnBrk="0" fontAlgn="base" hangingPunct="0">
              <a:spcBef>
                <a:spcPct val="20000"/>
              </a:spcBef>
              <a:spcAft>
                <a:spcPct val="0"/>
              </a:spcAft>
              <a:buClr>
                <a:schemeClr val="accent1"/>
              </a:buClr>
              <a:buFont typeface="Wingdings 2" panose="05020102010507070707" pitchFamily="18" charset="2"/>
              <a:buChar char=""/>
              <a:defRPr sz="3200" kern="1200" spc="150">
                <a:solidFill>
                  <a:schemeClr val="tx2"/>
                </a:solidFill>
                <a:latin typeface="+mn-lt"/>
                <a:ea typeface="+mn-ea"/>
                <a:cs typeface="+mn-cs"/>
              </a:defRPr>
            </a:lvl1pPr>
            <a:lvl2pPr marL="547688" indent="-182563" algn="l" rtl="0" eaLnBrk="0" fontAlgn="base" hangingPunct="0">
              <a:spcBef>
                <a:spcPct val="20000"/>
              </a:spcBef>
              <a:spcAft>
                <a:spcPct val="0"/>
              </a:spcAft>
              <a:buClr>
                <a:schemeClr val="accent2"/>
              </a:buClr>
              <a:buFont typeface="Wingdings" panose="05000000000000000000" pitchFamily="2" charset="2"/>
              <a:buChar char="§"/>
              <a:defRPr sz="2800" kern="1200" spc="100">
                <a:solidFill>
                  <a:schemeClr val="tx2"/>
                </a:solidFill>
                <a:latin typeface="+mn-lt"/>
                <a:ea typeface="+mn-ea"/>
                <a:cs typeface="+mn-cs"/>
              </a:defRPr>
            </a:lvl2pPr>
            <a:lvl3pPr marL="822325" indent="-182563" algn="l" rtl="0" eaLnBrk="0" fontAlgn="base" hangingPunct="0">
              <a:spcBef>
                <a:spcPct val="20000"/>
              </a:spcBef>
              <a:spcAft>
                <a:spcPct val="0"/>
              </a:spcAft>
              <a:buClr>
                <a:srgbClr val="928B70"/>
              </a:buClr>
              <a:buFont typeface="Wingdings" panose="05000000000000000000" pitchFamily="2" charset="2"/>
              <a:buChar char="§"/>
              <a:defRPr sz="2400" kern="1200" spc="100">
                <a:solidFill>
                  <a:schemeClr val="tx2"/>
                </a:solidFill>
                <a:latin typeface="+mn-lt"/>
                <a:ea typeface="+mn-ea"/>
                <a:cs typeface="+mn-cs"/>
              </a:defRPr>
            </a:lvl3pPr>
            <a:lvl4pPr marL="1096963" indent="-182563" algn="l" rtl="0" eaLnBrk="0" fontAlgn="base" hangingPunct="0">
              <a:spcBef>
                <a:spcPct val="20000"/>
              </a:spcBef>
              <a:spcAft>
                <a:spcPct val="0"/>
              </a:spcAft>
              <a:buClr>
                <a:srgbClr val="87706B"/>
              </a:buClr>
              <a:buFont typeface="Wingdings" panose="05000000000000000000" pitchFamily="2" charset="2"/>
              <a:buChar char="§"/>
              <a:defRPr sz="2000" kern="1200">
                <a:solidFill>
                  <a:schemeClr val="tx2"/>
                </a:solidFill>
                <a:latin typeface="+mn-lt"/>
                <a:ea typeface="+mn-ea"/>
                <a:cs typeface="+mn-cs"/>
              </a:defRPr>
            </a:lvl4pPr>
            <a:lvl5pPr marL="1279525" indent="-182563" algn="l" rtl="0" eaLnBrk="0" fontAlgn="base" hangingPunct="0">
              <a:spcBef>
                <a:spcPct val="20000"/>
              </a:spcBef>
              <a:spcAft>
                <a:spcPct val="0"/>
              </a:spcAft>
              <a:buClr>
                <a:srgbClr val="6F777D"/>
              </a:buClr>
              <a:buFont typeface="Wingdings" panose="05000000000000000000" pitchFamily="2" charset="2"/>
              <a:buChar char="§"/>
              <a:defRPr sz="20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20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20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20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2000" kern="1200">
                <a:solidFill>
                  <a:schemeClr val="tx2"/>
                </a:solidFill>
                <a:latin typeface="+mn-lt"/>
                <a:ea typeface="+mn-ea"/>
                <a:cs typeface="+mn-cs"/>
              </a:defRPr>
            </a:lvl9pPr>
          </a:lstStyle>
          <a:p>
            <a:pPr marL="45678" indent="0">
              <a:lnSpc>
                <a:spcPct val="120000"/>
              </a:lnSpc>
              <a:spcBef>
                <a:spcPts val="0"/>
              </a:spcBef>
              <a:buFont typeface="Wingdings 2" panose="05020102010507070707" pitchFamily="18" charset="2"/>
              <a:buNone/>
              <a:defRPr/>
            </a:pPr>
            <a:r>
              <a:rPr lang="en-US" altLang="en-US" sz="3600"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Alien sinners must…</a:t>
            </a:r>
          </a:p>
          <a:p>
            <a:pPr lvl="1">
              <a:lnSpc>
                <a:spcPct val="110000"/>
              </a:lnSpc>
              <a:spcBef>
                <a:spcPts val="0"/>
              </a:spcBef>
              <a:buClr>
                <a:schemeClr val="tx1"/>
              </a:buClr>
              <a:defRPr/>
            </a:pPr>
            <a:r>
              <a:rPr lang="en-US" altLang="en-US"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Clr>
                <a:schemeClr val="tx1"/>
              </a:buClr>
              <a:defRPr/>
            </a:pPr>
            <a:r>
              <a:rPr lang="en-US" altLang="en-US"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Clr>
                <a:schemeClr val="tx1"/>
              </a:buClr>
              <a:defRPr/>
            </a:pPr>
            <a:r>
              <a:rPr lang="en-US" altLang="en-US"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Their Sins – Acts 17:30</a:t>
            </a:r>
          </a:p>
          <a:p>
            <a:pPr lvl="1">
              <a:lnSpc>
                <a:spcPct val="110000"/>
              </a:lnSpc>
              <a:buClr>
                <a:schemeClr val="tx1"/>
              </a:buClr>
              <a:defRPr/>
            </a:pPr>
            <a:r>
              <a:rPr lang="en-US" altLang="en-US"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Christ Before Men – Matthew 10:32</a:t>
            </a:r>
          </a:p>
          <a:p>
            <a:pPr lvl="1">
              <a:lnSpc>
                <a:spcPct val="110000"/>
              </a:lnSpc>
              <a:buClr>
                <a:schemeClr val="tx1"/>
              </a:buClr>
              <a:defRPr/>
            </a:pPr>
            <a:r>
              <a:rPr lang="en-US" altLang="en-US"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 Acts 2:38</a:t>
            </a:r>
          </a:p>
          <a:p>
            <a:pPr marL="0" indent="0">
              <a:lnSpc>
                <a:spcPct val="120000"/>
              </a:lnSpc>
              <a:spcBef>
                <a:spcPts val="0"/>
              </a:spcBef>
              <a:buFont typeface="Wingdings 2" panose="05020102010507070707" pitchFamily="18" charset="2"/>
              <a:buNone/>
              <a:defRPr/>
            </a:pPr>
            <a:r>
              <a:rPr lang="en-US" altLang="en-US" sz="3600"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Erring children of God must…</a:t>
            </a:r>
          </a:p>
          <a:p>
            <a:pPr lvl="1">
              <a:lnSpc>
                <a:spcPct val="120000"/>
              </a:lnSpc>
              <a:spcBef>
                <a:spcPts val="0"/>
              </a:spcBef>
              <a:defRPr/>
            </a:pPr>
            <a:r>
              <a:rPr lang="en-US" altLang="en-US" sz="27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Font typeface="Wingdings 2" panose="05020102010507070707" pitchFamily="18" charset="2"/>
              <a:buNone/>
              <a:defRPr/>
            </a:pPr>
            <a:r>
              <a:rPr lang="en-US" altLang="en-US" sz="3600"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Live </a:t>
            </a:r>
            <a:r>
              <a:rPr lang="en-US" altLang="en-US" sz="3600" b="1"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“faithful </a:t>
            </a:r>
            <a:r>
              <a:rPr lang="en-US" altLang="en-US" sz="3600" b="1" i="1" u="sng" dirty="0">
                <a:effectLst>
                  <a:glow rad="38100">
                    <a:schemeClr val="bg1">
                      <a:lumMod val="50000"/>
                      <a:lumOff val="50000"/>
                      <a:alpha val="20000"/>
                    </a:schemeClr>
                  </a:glow>
                </a:effectLst>
                <a:latin typeface="Candara" panose="020E0502030303020204" pitchFamily="34" charset="0"/>
                <a:cs typeface="Arial" panose="020B0604020202020204" pitchFamily="34" charset="0"/>
              </a:rPr>
              <a:t>unto</a:t>
            </a:r>
            <a:r>
              <a:rPr lang="en-US" altLang="en-US" sz="3600" b="1"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 death”</a:t>
            </a:r>
          </a:p>
          <a:p>
            <a:pPr lvl="1">
              <a:lnSpc>
                <a:spcPct val="120000"/>
              </a:lnSpc>
              <a:spcBef>
                <a:spcPts val="0"/>
              </a:spcBef>
              <a:buClr>
                <a:schemeClr val="tx1"/>
              </a:buClr>
              <a:defRPr/>
            </a:pPr>
            <a:r>
              <a:rPr lang="en-US" altLang="en-US" sz="27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35845" name="TextBox 7">
            <a:extLst>
              <a:ext uri="{FF2B5EF4-FFF2-40B4-BE49-F238E27FC236}">
                <a16:creationId xmlns:a16="http://schemas.microsoft.com/office/drawing/2014/main" id="{8DB83E58-04DB-48B4-9E5D-4ED1FAD779BC}"/>
              </a:ext>
            </a:extLst>
          </p:cNvPr>
          <p:cNvSpPr txBox="1">
            <a:spLocks noChangeArrowheads="1"/>
          </p:cNvSpPr>
          <p:nvPr/>
        </p:nvSpPr>
        <p:spPr bwMode="auto">
          <a:xfrm>
            <a:off x="9448800" y="3667125"/>
            <a:ext cx="2514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Medium" panose="020B0603020102020204" pitchFamily="34" charset="0"/>
                <a:cs typeface="Arial" panose="020B0604020202020204" pitchFamily="34" charset="0"/>
              </a:defRPr>
            </a:lvl1pPr>
            <a:lvl2pPr marL="742950" indent="-285750">
              <a:defRPr>
                <a:solidFill>
                  <a:schemeClr val="tx1"/>
                </a:solidFill>
                <a:latin typeface="Franklin Gothic Medium" panose="020B0603020102020204" pitchFamily="34" charset="0"/>
                <a:cs typeface="Arial" panose="020B0604020202020204" pitchFamily="34" charset="0"/>
              </a:defRPr>
            </a:lvl2pPr>
            <a:lvl3pPr marL="1143000" indent="-228600">
              <a:defRPr>
                <a:solidFill>
                  <a:schemeClr val="tx1"/>
                </a:solidFill>
                <a:latin typeface="Franklin Gothic Medium" panose="020B0603020102020204" pitchFamily="34" charset="0"/>
                <a:cs typeface="Arial" panose="020B0604020202020204" pitchFamily="34" charset="0"/>
              </a:defRPr>
            </a:lvl3pPr>
            <a:lvl4pPr marL="1600200" indent="-228600">
              <a:defRPr>
                <a:solidFill>
                  <a:schemeClr val="tx1"/>
                </a:solidFill>
                <a:latin typeface="Franklin Gothic Medium" panose="020B0603020102020204" pitchFamily="34" charset="0"/>
                <a:cs typeface="Arial" panose="020B0604020202020204" pitchFamily="34" charset="0"/>
              </a:defRPr>
            </a:lvl4pPr>
            <a:lvl5pPr marL="2057400" indent="-22860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a:r>
              <a:rPr lang="en-US" altLang="en-US" sz="2800">
                <a:solidFill>
                  <a:schemeClr val="bg1"/>
                </a:solidFill>
                <a:latin typeface="Candara" panose="020E0502030303020204" pitchFamily="34" charset="0"/>
              </a:rPr>
              <a:t>Acts 2:37-38</a:t>
            </a:r>
          </a:p>
        </p:txBody>
      </p:sp>
    </p:spTree>
    <p:extLst>
      <p:ext uri="{BB962C8B-B14F-4D97-AF65-F5344CB8AC3E}">
        <p14:creationId xmlns:p14="http://schemas.microsoft.com/office/powerpoint/2010/main" val="14452861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750"/>
                                        <p:tgtEl>
                                          <p:spTgt spid="6">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500"/>
                                        <p:tgtEl>
                                          <p:spTgt spid="6">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500"/>
                                        <p:tgtEl>
                                          <p:spTgt spid="6">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fade">
                                      <p:cBhvr>
                                        <p:cTn id="31" dur="500"/>
                                        <p:tgtEl>
                                          <p:spTgt spid="6">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txEl>
                                              <p:pRg st="6" end="6"/>
                                            </p:txEl>
                                          </p:spTgt>
                                        </p:tgtEl>
                                        <p:attrNameLst>
                                          <p:attrName>style.visibility</p:attrName>
                                        </p:attrNameLst>
                                      </p:cBhvr>
                                      <p:to>
                                        <p:strVal val="visible"/>
                                      </p:to>
                                    </p:set>
                                    <p:animEffect transition="in" filter="fade">
                                      <p:cBhvr>
                                        <p:cTn id="36" dur="500"/>
                                        <p:tgtEl>
                                          <p:spTgt spid="6">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6">
                                            <p:txEl>
                                              <p:pRg st="7" end="7"/>
                                            </p:txEl>
                                          </p:spTgt>
                                        </p:tgtEl>
                                        <p:attrNameLst>
                                          <p:attrName>style.visibility</p:attrName>
                                        </p:attrNameLst>
                                      </p:cBhvr>
                                      <p:to>
                                        <p:strVal val="visible"/>
                                      </p:to>
                                    </p:set>
                                    <p:animEffect transition="in" filter="fade">
                                      <p:cBhvr>
                                        <p:cTn id="40" dur="500"/>
                                        <p:tgtEl>
                                          <p:spTgt spid="6">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animEffect transition="in" filter="fade">
                                      <p:cBhvr>
                                        <p:cTn id="45" dur="500"/>
                                        <p:tgtEl>
                                          <p:spTgt spid="6">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6">
                                            <p:txEl>
                                              <p:pRg st="9" end="9"/>
                                            </p:txEl>
                                          </p:spTgt>
                                        </p:tgtEl>
                                        <p:attrNameLst>
                                          <p:attrName>style.visibility</p:attrName>
                                        </p:attrNameLst>
                                      </p:cBhvr>
                                      <p:to>
                                        <p:strVal val="visible"/>
                                      </p:to>
                                    </p:set>
                                    <p:animEffect transition="in" filter="fade">
                                      <p:cBhvr>
                                        <p:cTn id="49"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195DDC-E10B-41BA-BD3A-D3701462CEF9}"/>
              </a:ext>
            </a:extLst>
          </p:cNvPr>
          <p:cNvSpPr>
            <a:spLocks noGrp="1"/>
          </p:cNvSpPr>
          <p:nvPr>
            <p:ph idx="1"/>
          </p:nvPr>
        </p:nvSpPr>
        <p:spPr>
          <a:xfrm>
            <a:off x="214313" y="315913"/>
            <a:ext cx="8929687" cy="6324600"/>
          </a:xfrm>
        </p:spPr>
        <p:txBody>
          <a:bodyPr wrap="square" numCol="1" anchor="t" anchorCtr="0" compatLnSpc="1">
            <a:prstTxWarp prst="textNoShape">
              <a:avLst/>
            </a:prstTxWarp>
          </a:bodyPr>
          <a:lstStyle/>
          <a:p>
            <a:pPr eaLnBrk="1" hangingPunct="1">
              <a:defRPr/>
            </a:pPr>
            <a:r>
              <a:rPr lang="en-US" altLang="en-US" b="1" dirty="0">
                <a:solidFill>
                  <a:schemeClr val="tx1"/>
                </a:solidFill>
                <a:latin typeface="Candara" panose="020E0502030303020204" pitchFamily="34" charset="0"/>
              </a:rPr>
              <a:t>“What are the divorced and remarried to do who wish to be saved from their sins?</a:t>
            </a:r>
            <a:r>
              <a:rPr lang="en-US" altLang="en-US" dirty="0">
                <a:solidFill>
                  <a:schemeClr val="tx1"/>
                </a:solidFill>
                <a:latin typeface="Candara" panose="020E0502030303020204" pitchFamily="34" charset="0"/>
              </a:rPr>
              <a:t>” </a:t>
            </a:r>
          </a:p>
          <a:p>
            <a:pPr lvl="1" eaLnBrk="1" hangingPunct="1">
              <a:defRPr/>
            </a:pPr>
            <a:r>
              <a:rPr lang="en-US" altLang="en-US" dirty="0">
                <a:solidFill>
                  <a:schemeClr val="tx1"/>
                </a:solidFill>
                <a:latin typeface="Candara" panose="020E0502030303020204" pitchFamily="34" charset="0"/>
              </a:rPr>
              <a:t>If one’s divorce and remarriage violates the word of Christ, then he must </a:t>
            </a:r>
            <a:r>
              <a:rPr lang="en-US" altLang="en-US" b="1" dirty="0">
                <a:solidFill>
                  <a:schemeClr val="tx1"/>
                </a:solidFill>
                <a:latin typeface="Candara" panose="020E0502030303020204" pitchFamily="34" charset="0"/>
              </a:rPr>
              <a:t>repent</a:t>
            </a:r>
            <a:r>
              <a:rPr lang="en-US" altLang="en-US" dirty="0">
                <a:solidFill>
                  <a:schemeClr val="tx1"/>
                </a:solidFill>
                <a:latin typeface="Candara" panose="020E0502030303020204" pitchFamily="34" charset="0"/>
              </a:rPr>
              <a:t> of that sin, too!</a:t>
            </a:r>
          </a:p>
          <a:p>
            <a:pPr marL="1143000" lvl="2" indent="-228600" eaLnBrk="1" hangingPunct="1">
              <a:defRPr/>
            </a:pPr>
            <a:r>
              <a:rPr lang="en-US" altLang="en-US" dirty="0">
                <a:solidFill>
                  <a:schemeClr val="tx1"/>
                </a:solidFill>
                <a:latin typeface="Candara" panose="020E0502030303020204" pitchFamily="34" charset="0"/>
              </a:rPr>
              <a:t>Matthew 19:9 (Acts 10:34-35)</a:t>
            </a:r>
          </a:p>
          <a:p>
            <a:pPr eaLnBrk="1" hangingPunct="1">
              <a:defRPr/>
            </a:pPr>
            <a:r>
              <a:rPr lang="en-US" altLang="en-US" b="1" dirty="0">
                <a:solidFill>
                  <a:schemeClr val="tx1"/>
                </a:solidFill>
                <a:latin typeface="Candara" panose="020E0502030303020204" pitchFamily="34" charset="0"/>
              </a:rPr>
              <a:t>Two issues to consider:</a:t>
            </a:r>
          </a:p>
          <a:p>
            <a:pPr lvl="1" eaLnBrk="1" hangingPunct="1">
              <a:defRPr/>
            </a:pPr>
            <a:r>
              <a:rPr lang="en-US" altLang="en-US" dirty="0">
                <a:solidFill>
                  <a:schemeClr val="tx1"/>
                </a:solidFill>
                <a:latin typeface="Candara" panose="020E0502030303020204" pitchFamily="34" charset="0"/>
              </a:rPr>
              <a:t>Was the remarriage God-approved (lawful)? </a:t>
            </a:r>
          </a:p>
          <a:p>
            <a:pPr lvl="1" eaLnBrk="1" hangingPunct="1">
              <a:defRPr/>
            </a:pPr>
            <a:r>
              <a:rPr lang="en-US" altLang="en-US" dirty="0">
                <a:solidFill>
                  <a:schemeClr val="tx1"/>
                </a:solidFill>
                <a:latin typeface="Candara" panose="020E0502030303020204" pitchFamily="34" charset="0"/>
              </a:rPr>
              <a:t>What is repentance and what does it demand of the sinner? </a:t>
            </a:r>
          </a:p>
        </p:txBody>
      </p:sp>
      <p:sp>
        <p:nvSpPr>
          <p:cNvPr id="3" name="Text Placeholder 2">
            <a:extLst>
              <a:ext uri="{FF2B5EF4-FFF2-40B4-BE49-F238E27FC236}">
                <a16:creationId xmlns:a16="http://schemas.microsoft.com/office/drawing/2014/main" id="{94B24496-9495-4025-BB24-3233FBE417AA}"/>
              </a:ext>
            </a:extLst>
          </p:cNvPr>
          <p:cNvSpPr>
            <a:spLocks noGrp="1"/>
          </p:cNvSpPr>
          <p:nvPr>
            <p:ph type="body" sz="half" idx="2"/>
          </p:nvPr>
        </p:nvSpPr>
        <p:spPr>
          <a:xfrm>
            <a:off x="9448800" y="2962275"/>
            <a:ext cx="2528887" cy="1762125"/>
          </a:xfrm>
        </p:spPr>
        <p:txBody>
          <a:bodyPr wrap="square" numCol="1" anchor="t" anchorCtr="0" compatLnSpc="1">
            <a:prstTxWarp prst="textNoShape">
              <a:avLst/>
            </a:prstTxWarp>
            <a:noAutofit/>
          </a:bodyPr>
          <a:lstStyle/>
          <a:p>
            <a:pPr algn="ctr" eaLnBrk="1" hangingPunct="1">
              <a:defRPr/>
            </a:pPr>
            <a:r>
              <a:rPr lang="en-US" altLang="en-US" sz="2800" dirty="0">
                <a:effectLst>
                  <a:outerShdw blurRad="38100" dist="38100" dir="2700000" algn="tl">
                    <a:srgbClr val="000000"/>
                  </a:outerShdw>
                </a:effectLst>
                <a:latin typeface="Candara" panose="020E0502030303020204" pitchFamily="34" charset="0"/>
              </a:rPr>
              <a:t>What does repentance demand of the sinner?</a:t>
            </a:r>
          </a:p>
        </p:txBody>
      </p:sp>
      <p:sp>
        <p:nvSpPr>
          <p:cNvPr id="4" name="Title 3">
            <a:extLst>
              <a:ext uri="{FF2B5EF4-FFF2-40B4-BE49-F238E27FC236}">
                <a16:creationId xmlns:a16="http://schemas.microsoft.com/office/drawing/2014/main" id="{581B0A9A-7796-4F62-B6D9-AE7750F43CA1}"/>
              </a:ext>
            </a:extLst>
          </p:cNvPr>
          <p:cNvSpPr>
            <a:spLocks noGrp="1"/>
          </p:cNvSpPr>
          <p:nvPr>
            <p:ph type="title"/>
          </p:nvPr>
        </p:nvSpPr>
        <p:spPr>
          <a:xfrm>
            <a:off x="9448800" y="1524000"/>
            <a:ext cx="2286000" cy="1152525"/>
          </a:xfrm>
        </p:spPr>
        <p:txBody>
          <a:bodyPr/>
          <a:lstStyle/>
          <a:p>
            <a:pPr algn="ctr" eaLnBrk="1" fontAlgn="auto" hangingPunct="1">
              <a:spcAft>
                <a:spcPts val="0"/>
              </a:spcAft>
              <a:defRPr/>
            </a:pPr>
            <a:r>
              <a:rPr lang="en-US" sz="3200" b="1" dirty="0">
                <a:effectLst>
                  <a:outerShdw blurRad="38100" dist="38100" dir="2700000" algn="tl">
                    <a:srgbClr val="000000">
                      <a:alpha val="43137"/>
                    </a:srgbClr>
                  </a:outerShdw>
                </a:effectLst>
                <a:latin typeface="Candara" panose="020E0502030303020204" pitchFamily="34" charset="0"/>
              </a:rPr>
              <a:t>THE REAL QUESTION</a:t>
            </a:r>
          </a:p>
        </p:txBody>
      </p:sp>
      <p:sp>
        <p:nvSpPr>
          <p:cNvPr id="5" name="Slide Number Placeholder 4">
            <a:extLst>
              <a:ext uri="{FF2B5EF4-FFF2-40B4-BE49-F238E27FC236}">
                <a16:creationId xmlns:a16="http://schemas.microsoft.com/office/drawing/2014/main" id="{7EDA6571-3414-41CA-9693-052FC6A57651}"/>
              </a:ext>
            </a:extLst>
          </p:cNvPr>
          <p:cNvSpPr>
            <a:spLocks noGrp="1"/>
          </p:cNvSpPr>
          <p:nvPr>
            <p:ph type="sldNum" sz="quarter" idx="12"/>
          </p:nvPr>
        </p:nvSpPr>
        <p:spPr>
          <a:xfrm>
            <a:off x="10085388" y="6400800"/>
            <a:ext cx="582612" cy="274638"/>
          </a:xfrm>
        </p:spPr>
        <p:txBody>
          <a:bodyP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eaLnBrk="1" hangingPunct="1">
              <a:defRPr/>
            </a:pPr>
            <a:fld id="{2A60CADD-02F8-460D-AE1B-EB97D36FA0E7}" type="slidenum">
              <a:rPr lang="en-US" altLang="en-US" smtClean="0">
                <a:solidFill>
                  <a:srgbClr val="FFFFFF"/>
                </a:solidFill>
                <a:effectLst>
                  <a:outerShdw blurRad="38100" dist="38100" dir="2700000" algn="tl">
                    <a:srgbClr val="000000"/>
                  </a:outerShdw>
                </a:effectLst>
                <a:latin typeface="Segoe UI Semibold" panose="020B0702040204020203" pitchFamily="34" charset="0"/>
              </a:rPr>
              <a:pPr eaLnBrk="1" hangingPunct="1">
                <a:defRPr/>
              </a:pPr>
              <a:t>3</a:t>
            </a:fld>
            <a:endParaRPr lang="en-US" altLang="en-US">
              <a:solidFill>
                <a:srgbClr val="FFFFFF"/>
              </a:solidFill>
              <a:effectLst>
                <a:outerShdw blurRad="38100" dist="38100" dir="2700000" algn="tl">
                  <a:srgbClr val="000000"/>
                </a:outerShdw>
              </a:effectLst>
              <a:latin typeface="Segoe UI Semibold" panose="020B07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fade">
                                      <p:cBhvr>
                                        <p:cTn id="36" dur="1000"/>
                                        <p:tgtEl>
                                          <p:spTgt spid="2">
                                            <p:txEl>
                                              <p:pRg st="5" end="5"/>
                                            </p:txEl>
                                          </p:spTgt>
                                        </p:tgtEl>
                                      </p:cBhvr>
                                    </p:animEffect>
                                    <p:anim calcmode="lin" valueType="num">
                                      <p:cBhvr>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999E0A-B839-42A6-B6A5-EC73EE62C570}"/>
              </a:ext>
            </a:extLst>
          </p:cNvPr>
          <p:cNvSpPr>
            <a:spLocks noGrp="1"/>
          </p:cNvSpPr>
          <p:nvPr>
            <p:ph type="body" idx="1"/>
          </p:nvPr>
        </p:nvSpPr>
        <p:spPr>
          <a:xfrm>
            <a:off x="9867900" y="2286000"/>
            <a:ext cx="1600200" cy="1981200"/>
          </a:xfrm>
        </p:spPr>
        <p:txBody>
          <a:bodyPr wrap="square" numCol="1" anchorCtr="0" compatLnSpc="1">
            <a:prstTxWarp prst="textNoShape">
              <a:avLst/>
            </a:prstTxWarp>
          </a:bodyPr>
          <a:lstStyle/>
          <a:p>
            <a:pPr algn="ctr" eaLnBrk="1" hangingPunct="1">
              <a:defRPr/>
            </a:pPr>
            <a:r>
              <a:rPr lang="en-US" altLang="en-US" sz="5400" b="1" dirty="0">
                <a:solidFill>
                  <a:schemeClr val="bg1"/>
                </a:solidFill>
                <a:effectLst>
                  <a:outerShdw blurRad="38100" dist="38100" dir="2700000" algn="tl">
                    <a:srgbClr val="C0C0C0"/>
                  </a:outerShdw>
                </a:effectLst>
                <a:latin typeface="Candara" panose="020E0502030303020204" pitchFamily="34" charset="0"/>
              </a:rPr>
              <a:t>IS SIN</a:t>
            </a:r>
          </a:p>
        </p:txBody>
      </p:sp>
      <p:sp>
        <p:nvSpPr>
          <p:cNvPr id="3" name="Title 2">
            <a:extLst>
              <a:ext uri="{FF2B5EF4-FFF2-40B4-BE49-F238E27FC236}">
                <a16:creationId xmlns:a16="http://schemas.microsoft.com/office/drawing/2014/main" id="{96A10609-EBC0-43C7-ADF2-9A4592F5BF57}"/>
              </a:ext>
            </a:extLst>
          </p:cNvPr>
          <p:cNvSpPr>
            <a:spLocks noGrp="1"/>
          </p:cNvSpPr>
          <p:nvPr>
            <p:ph type="title"/>
          </p:nvPr>
        </p:nvSpPr>
        <p:spPr>
          <a:xfrm>
            <a:off x="1828800" y="2362200"/>
            <a:ext cx="6324600" cy="2176463"/>
          </a:xfrm>
        </p:spPr>
        <p:txBody>
          <a:bodyPr/>
          <a:lstStyle/>
          <a:p>
            <a:pPr eaLnBrk="1" fontAlgn="auto" hangingPunct="1">
              <a:spcAft>
                <a:spcPts val="0"/>
              </a:spcAft>
              <a:defRPr/>
            </a:pPr>
            <a:r>
              <a:rPr lang="en-US" b="1" dirty="0">
                <a:effectLst>
                  <a:outerShdw blurRad="38100" dist="38100" dir="2700000" algn="tl">
                    <a:srgbClr val="000000">
                      <a:alpha val="43137"/>
                    </a:srgbClr>
                  </a:outerShdw>
                </a:effectLst>
                <a:latin typeface="Candara" panose="020E0502030303020204" pitchFamily="34" charset="0"/>
              </a:rPr>
              <a:t>EVERY </a:t>
            </a:r>
            <a:r>
              <a:rPr lang="en-US" b="1" u="sng" dirty="0">
                <a:effectLst>
                  <a:outerShdw blurRad="38100" dist="38100" dir="2700000" algn="tl">
                    <a:srgbClr val="000000">
                      <a:alpha val="43137"/>
                    </a:srgbClr>
                  </a:outerShdw>
                </a:effectLst>
                <a:latin typeface="Candara" panose="020E0502030303020204" pitchFamily="34" charset="0"/>
              </a:rPr>
              <a:t>REMARRIAGE</a:t>
            </a:r>
            <a:r>
              <a:rPr lang="en-US" b="1" dirty="0">
                <a:effectLst>
                  <a:outerShdw blurRad="38100" dist="38100" dir="2700000" algn="tl">
                    <a:srgbClr val="000000">
                      <a:alpha val="43137"/>
                    </a:srgbClr>
                  </a:outerShdw>
                </a:effectLst>
                <a:latin typeface="Candara" panose="020E0502030303020204" pitchFamily="34" charset="0"/>
              </a:rPr>
              <a:t> THAT Violates Matthew 19:9…</a:t>
            </a:r>
          </a:p>
        </p:txBody>
      </p:sp>
      <p:sp>
        <p:nvSpPr>
          <p:cNvPr id="4" name="Slide Number Placeholder 3">
            <a:extLst>
              <a:ext uri="{FF2B5EF4-FFF2-40B4-BE49-F238E27FC236}">
                <a16:creationId xmlns:a16="http://schemas.microsoft.com/office/drawing/2014/main" id="{30B2289C-4AD4-4354-9D05-65BB4D3DBFC1}"/>
              </a:ext>
            </a:extLst>
          </p:cNvPr>
          <p:cNvSpPr>
            <a:spLocks noGrp="1"/>
          </p:cNvSpPr>
          <p:nvPr>
            <p:ph type="sldNum" sz="quarter" idx="11"/>
          </p:nvPr>
        </p:nvSpPr>
        <p:spPr>
          <a:xfrm>
            <a:off x="10085388" y="6400800"/>
            <a:ext cx="582612" cy="274638"/>
          </a:xfrm>
        </p:spPr>
        <p:txBody>
          <a:bodyP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eaLnBrk="1" hangingPunct="1">
              <a:defRPr/>
            </a:pPr>
            <a:fld id="{28D2DF8C-A8FB-43AB-808B-9974E26E1282}" type="slidenum">
              <a:rPr lang="en-US" altLang="en-US" smtClean="0">
                <a:solidFill>
                  <a:srgbClr val="FFFFFF"/>
                </a:solidFill>
                <a:effectLst>
                  <a:outerShdw blurRad="38100" dist="38100" dir="2700000" algn="tl">
                    <a:srgbClr val="C0C0C0"/>
                  </a:outerShdw>
                </a:effectLst>
                <a:latin typeface="Segoe UI Semibold" panose="020B0702040204020203" pitchFamily="34" charset="0"/>
              </a:rPr>
              <a:pPr eaLnBrk="1" hangingPunct="1">
                <a:defRPr/>
              </a:pPr>
              <a:t>4</a:t>
            </a:fld>
            <a:endParaRPr lang="en-US" altLang="en-US">
              <a:solidFill>
                <a:srgbClr val="FFFFFF"/>
              </a:solidFill>
              <a:effectLst>
                <a:outerShdw blurRad="38100" dist="38100" dir="2700000" algn="tl">
                  <a:srgbClr val="C0C0C0"/>
                </a:outerShdw>
              </a:effectLst>
              <a:latin typeface="Segoe UI Semibold" panose="020B07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a:extLst>
              <a:ext uri="{FF2B5EF4-FFF2-40B4-BE49-F238E27FC236}">
                <a16:creationId xmlns:a16="http://schemas.microsoft.com/office/drawing/2014/main" id="{88801748-CB4D-4127-BFD5-B47C9C4ECB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8" y="107950"/>
            <a:ext cx="3032125" cy="27971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 name="Text Placeholder 2">
            <a:extLst>
              <a:ext uri="{FF2B5EF4-FFF2-40B4-BE49-F238E27FC236}">
                <a16:creationId xmlns:a16="http://schemas.microsoft.com/office/drawing/2014/main" id="{EEC3AEF8-41B4-40C1-B4E1-7C08ECF96201}"/>
              </a:ext>
            </a:extLst>
          </p:cNvPr>
          <p:cNvSpPr>
            <a:spLocks noGrp="1"/>
          </p:cNvSpPr>
          <p:nvPr>
            <p:ph type="body" sz="half" idx="2"/>
          </p:nvPr>
        </p:nvSpPr>
        <p:spPr>
          <a:xfrm>
            <a:off x="9296400" y="1202055"/>
            <a:ext cx="2640012" cy="5257800"/>
          </a:xfrm>
        </p:spPr>
        <p:txBody>
          <a:bodyPr>
            <a:noAutofit/>
          </a:bodyPr>
          <a:lstStyle/>
          <a:p>
            <a:pPr algn="ctr" eaLnBrk="1" fontAlgn="auto" hangingPunct="1">
              <a:spcAft>
                <a:spcPts val="0"/>
              </a:spcAft>
              <a:defRPr/>
            </a:pPr>
            <a:r>
              <a:rPr lang="en-US" sz="2800" dirty="0">
                <a:effectLst>
                  <a:outerShdw blurRad="38100" dist="38100" dir="2700000" algn="tl">
                    <a:srgbClr val="000000">
                      <a:alpha val="43137"/>
                    </a:srgbClr>
                  </a:outerShdw>
                </a:effectLst>
                <a:latin typeface="Candara" panose="020E0502030303020204" pitchFamily="34" charset="0"/>
              </a:rPr>
              <a:t>Matt. 19:4-6</a:t>
            </a:r>
          </a:p>
          <a:p>
            <a:pPr algn="ctr" eaLnBrk="1" fontAlgn="auto" hangingPunct="1">
              <a:spcAft>
                <a:spcPts val="0"/>
              </a:spcAft>
              <a:defRPr/>
            </a:pPr>
            <a:r>
              <a:rPr lang="en-US" sz="2800" dirty="0">
                <a:effectLst>
                  <a:outerShdw blurRad="38100" dist="38100" dir="2700000" algn="tl">
                    <a:srgbClr val="000000">
                      <a:alpha val="43137"/>
                    </a:srgbClr>
                  </a:outerShdw>
                </a:effectLst>
                <a:latin typeface="Candara" panose="020E0502030303020204" pitchFamily="34" charset="0"/>
              </a:rPr>
              <a:t>Hebrews 13:4</a:t>
            </a:r>
          </a:p>
          <a:p>
            <a:pPr algn="ctr" eaLnBrk="1" fontAlgn="auto" hangingPunct="1">
              <a:spcAft>
                <a:spcPts val="0"/>
              </a:spcAft>
              <a:defRPr/>
            </a:pPr>
            <a:r>
              <a:rPr lang="en-US" sz="2800" dirty="0">
                <a:effectLst>
                  <a:outerShdw blurRad="38100" dist="38100" dir="2700000" algn="tl">
                    <a:srgbClr val="000000">
                      <a:alpha val="43137"/>
                    </a:srgbClr>
                  </a:outerShdw>
                </a:effectLst>
                <a:latin typeface="Candara" panose="020E0502030303020204" pitchFamily="34" charset="0"/>
              </a:rPr>
              <a:t>Romans 7:1-3</a:t>
            </a:r>
          </a:p>
          <a:p>
            <a:pPr algn="ctr" eaLnBrk="1" fontAlgn="auto" hangingPunct="1">
              <a:spcAft>
                <a:spcPts val="0"/>
              </a:spcAft>
              <a:defRPr/>
            </a:pPr>
            <a:r>
              <a:rPr lang="en-US" sz="2800" dirty="0">
                <a:effectLst>
                  <a:outerShdw blurRad="38100" dist="38100" dir="2700000" algn="tl">
                    <a:srgbClr val="000000">
                      <a:alpha val="43137"/>
                    </a:srgbClr>
                  </a:outerShdw>
                </a:effectLst>
                <a:latin typeface="Candara" panose="020E0502030303020204" pitchFamily="34" charset="0"/>
              </a:rPr>
              <a:t>Col. 3:5-7</a:t>
            </a:r>
          </a:p>
          <a:p>
            <a:pPr algn="ctr" eaLnBrk="1" fontAlgn="auto" hangingPunct="1">
              <a:spcAft>
                <a:spcPts val="0"/>
              </a:spcAft>
              <a:defRPr/>
            </a:pPr>
            <a:r>
              <a:rPr lang="en-US" sz="2800" dirty="0">
                <a:effectLst>
                  <a:outerShdw blurRad="38100" dist="38100" dir="2700000" algn="tl">
                    <a:srgbClr val="000000">
                      <a:alpha val="43137"/>
                    </a:srgbClr>
                  </a:outerShdw>
                </a:effectLst>
                <a:latin typeface="Candara" panose="020E0502030303020204" pitchFamily="34" charset="0"/>
              </a:rPr>
              <a:t>Matt. 19:9</a:t>
            </a:r>
          </a:p>
          <a:p>
            <a:pPr algn="ctr" eaLnBrk="1" fontAlgn="auto" hangingPunct="1">
              <a:spcAft>
                <a:spcPts val="0"/>
              </a:spcAft>
              <a:defRPr/>
            </a:pPr>
            <a:r>
              <a:rPr lang="en-US" sz="2800" dirty="0">
                <a:effectLst>
                  <a:outerShdw blurRad="38100" dist="38100" dir="2700000" algn="tl">
                    <a:srgbClr val="000000">
                      <a:alpha val="43137"/>
                    </a:srgbClr>
                  </a:outerShdw>
                </a:effectLst>
                <a:latin typeface="Candara" panose="020E0502030303020204" pitchFamily="34" charset="0"/>
              </a:rPr>
              <a:t>Matt. 5:32</a:t>
            </a:r>
          </a:p>
          <a:p>
            <a:pPr algn="ctr" eaLnBrk="1" fontAlgn="auto" hangingPunct="1">
              <a:spcAft>
                <a:spcPts val="0"/>
              </a:spcAft>
              <a:defRPr/>
            </a:pPr>
            <a:r>
              <a:rPr lang="en-US" sz="2800" dirty="0">
                <a:effectLst>
                  <a:outerShdw blurRad="38100" dist="38100" dir="2700000" algn="tl">
                    <a:srgbClr val="000000">
                      <a:alpha val="43137"/>
                    </a:srgbClr>
                  </a:outerShdw>
                </a:effectLst>
                <a:latin typeface="Candara" panose="020E0502030303020204" pitchFamily="34" charset="0"/>
              </a:rPr>
              <a:t>Mark 10:11-12</a:t>
            </a:r>
          </a:p>
        </p:txBody>
      </p:sp>
      <p:sp>
        <p:nvSpPr>
          <p:cNvPr id="4" name="Title 3">
            <a:extLst>
              <a:ext uri="{FF2B5EF4-FFF2-40B4-BE49-F238E27FC236}">
                <a16:creationId xmlns:a16="http://schemas.microsoft.com/office/drawing/2014/main" id="{EF825CA4-969B-4CA7-AC33-7BAD9B9E94C8}"/>
              </a:ext>
            </a:extLst>
          </p:cNvPr>
          <p:cNvSpPr>
            <a:spLocks noGrp="1"/>
          </p:cNvSpPr>
          <p:nvPr>
            <p:ph type="title"/>
          </p:nvPr>
        </p:nvSpPr>
        <p:spPr>
          <a:xfrm>
            <a:off x="4191000" y="381000"/>
            <a:ext cx="3429000" cy="1905000"/>
          </a:xfrm>
        </p:spPr>
        <p:txBody>
          <a:bodyPr wrap="square" numCol="1" anchorCtr="0" compatLnSpc="1">
            <a:prstTxWarp prst="textNoShape">
              <a:avLst/>
            </a:prstTxWarp>
          </a:bodyPr>
          <a:lstStyle/>
          <a:p>
            <a:pPr algn="ctr" eaLnBrk="1" hangingPunct="1">
              <a:defRPr/>
            </a:pPr>
            <a:r>
              <a:rPr lang="en-US" altLang="en-US" sz="3600" b="1" cap="none" dirty="0">
                <a:solidFill>
                  <a:schemeClr val="bg1"/>
                </a:solidFill>
                <a:effectLst>
                  <a:outerShdw blurRad="38100" dist="38100" dir="2700000" algn="tl">
                    <a:srgbClr val="FFFFFF"/>
                  </a:outerShdw>
                </a:effectLst>
                <a:latin typeface="Candara" panose="020E0502030303020204" pitchFamily="34" charset="0"/>
              </a:rPr>
              <a:t>SINFUL DIVORCE AND REMARRIAGE</a:t>
            </a:r>
          </a:p>
        </p:txBody>
      </p:sp>
      <p:sp>
        <p:nvSpPr>
          <p:cNvPr id="7" name="Slide Number Placeholder 6">
            <a:extLst>
              <a:ext uri="{FF2B5EF4-FFF2-40B4-BE49-F238E27FC236}">
                <a16:creationId xmlns:a16="http://schemas.microsoft.com/office/drawing/2014/main" id="{EE820D6E-B942-4E54-B67A-BE78A65C1780}"/>
              </a:ext>
            </a:extLst>
          </p:cNvPr>
          <p:cNvSpPr>
            <a:spLocks noGrp="1"/>
          </p:cNvSpPr>
          <p:nvPr>
            <p:ph type="sldNum" sz="quarter" idx="12"/>
          </p:nvPr>
        </p:nvSpPr>
        <p:spPr>
          <a:xfrm>
            <a:off x="10134600" y="6324600"/>
            <a:ext cx="533400" cy="381000"/>
          </a:xfrm>
        </p:spPr>
        <p:txBody>
          <a:bodyP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eaLnBrk="1" hangingPunct="1">
              <a:defRPr/>
            </a:pPr>
            <a:fld id="{8E44BFC4-AD2E-4060-BDB5-684AD672F2F0}" type="slidenum">
              <a:rPr lang="en-US" altLang="en-US" smtClean="0">
                <a:solidFill>
                  <a:srgbClr val="FFFFFF"/>
                </a:solidFill>
                <a:effectLst>
                  <a:outerShdw blurRad="38100" dist="38100" dir="2700000" algn="tl">
                    <a:srgbClr val="000000"/>
                  </a:outerShdw>
                </a:effectLst>
                <a:latin typeface="Segoe UI Semibold" panose="020B0702040204020203" pitchFamily="34" charset="0"/>
              </a:rPr>
              <a:pPr eaLnBrk="1" hangingPunct="1">
                <a:defRPr/>
              </a:pPr>
              <a:t>5</a:t>
            </a:fld>
            <a:endParaRPr lang="en-US" altLang="en-US">
              <a:solidFill>
                <a:srgbClr val="FFFFFF"/>
              </a:solidFill>
              <a:effectLst>
                <a:outerShdw blurRad="38100" dist="38100" dir="2700000" algn="tl">
                  <a:srgbClr val="000000"/>
                </a:outerShdw>
              </a:effectLst>
              <a:latin typeface="Segoe UI Semibold" panose="020B0702040204020203" pitchFamily="34" charset="0"/>
            </a:endParaRPr>
          </a:p>
        </p:txBody>
      </p:sp>
      <p:sp>
        <p:nvSpPr>
          <p:cNvPr id="46086" name="TextBox 1">
            <a:extLst>
              <a:ext uri="{FF2B5EF4-FFF2-40B4-BE49-F238E27FC236}">
                <a16:creationId xmlns:a16="http://schemas.microsoft.com/office/drawing/2014/main" id="{21D88EB0-62D3-4619-9A31-570FD7570875}"/>
              </a:ext>
            </a:extLst>
          </p:cNvPr>
          <p:cNvSpPr txBox="1">
            <a:spLocks noChangeArrowheads="1"/>
          </p:cNvSpPr>
          <p:nvPr/>
        </p:nvSpPr>
        <p:spPr bwMode="auto">
          <a:xfrm>
            <a:off x="255588" y="2814638"/>
            <a:ext cx="9040812" cy="384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Franklin Gothic Medium" panose="020B0603020102020204" pitchFamily="34" charset="0"/>
                <a:cs typeface="Arial" panose="020B0604020202020204" pitchFamily="34" charset="0"/>
              </a:defRPr>
            </a:lvl1pPr>
            <a:lvl2pPr marL="822325" indent="-285750">
              <a:defRPr>
                <a:solidFill>
                  <a:schemeClr val="tx1"/>
                </a:solidFill>
                <a:latin typeface="Franklin Gothic Medium" panose="020B0603020102020204" pitchFamily="34" charset="0"/>
                <a:cs typeface="Arial" panose="020B0604020202020204" pitchFamily="34" charset="0"/>
              </a:defRPr>
            </a:lvl2pPr>
            <a:lvl3pPr marL="1143000" indent="-228600">
              <a:defRPr>
                <a:solidFill>
                  <a:schemeClr val="tx1"/>
                </a:solidFill>
                <a:latin typeface="Franklin Gothic Medium" panose="020B0603020102020204" pitchFamily="34" charset="0"/>
                <a:cs typeface="Arial" panose="020B0604020202020204" pitchFamily="34" charset="0"/>
              </a:defRPr>
            </a:lvl3pPr>
            <a:lvl4pPr marL="1600200" indent="-228600">
              <a:defRPr>
                <a:solidFill>
                  <a:schemeClr val="tx1"/>
                </a:solidFill>
                <a:latin typeface="Franklin Gothic Medium" panose="020B0603020102020204" pitchFamily="34" charset="0"/>
                <a:cs typeface="Arial" panose="020B0604020202020204" pitchFamily="34" charset="0"/>
              </a:defRPr>
            </a:lvl4pPr>
            <a:lvl5pPr marL="2057400" indent="-22860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buFont typeface="Wingdings" panose="05000000000000000000" pitchFamily="2" charset="2"/>
              <a:buChar char="§"/>
            </a:pPr>
            <a:r>
              <a:rPr lang="en-US" altLang="en-US" sz="3200" b="1" dirty="0">
                <a:solidFill>
                  <a:schemeClr val="bg1"/>
                </a:solidFill>
                <a:latin typeface="Candara" panose="020E0502030303020204" pitchFamily="34" charset="0"/>
              </a:rPr>
              <a:t>Marriage, ordained by God, is for life and is not to be sundered</a:t>
            </a:r>
          </a:p>
          <a:p>
            <a:pPr lvl="1">
              <a:buFont typeface="Wingdings" panose="05000000000000000000" pitchFamily="2" charset="2"/>
              <a:buChar char="§"/>
            </a:pPr>
            <a:r>
              <a:rPr lang="en-US" altLang="en-US" sz="2800" dirty="0">
                <a:solidFill>
                  <a:schemeClr val="bg1"/>
                </a:solidFill>
                <a:latin typeface="Candara" panose="020E0502030303020204" pitchFamily="34" charset="0"/>
              </a:rPr>
              <a:t>Matthew 19:4-6 (Hebrews 13:4)</a:t>
            </a:r>
          </a:p>
          <a:p>
            <a:pPr>
              <a:buFont typeface="Wingdings" panose="05000000000000000000" pitchFamily="2" charset="2"/>
              <a:buChar char="§"/>
            </a:pPr>
            <a:r>
              <a:rPr lang="en-US" altLang="en-US" sz="3200" b="1" dirty="0">
                <a:solidFill>
                  <a:schemeClr val="bg1"/>
                </a:solidFill>
                <a:latin typeface="Candara" panose="020E0502030303020204" pitchFamily="34" charset="0"/>
              </a:rPr>
              <a:t>It is possible to live in adultery</a:t>
            </a:r>
          </a:p>
          <a:p>
            <a:pPr lvl="1">
              <a:buFont typeface="Wingdings" panose="05000000000000000000" pitchFamily="2" charset="2"/>
              <a:buChar char="§"/>
            </a:pPr>
            <a:r>
              <a:rPr lang="en-US" altLang="en-US" sz="2800" dirty="0">
                <a:solidFill>
                  <a:schemeClr val="bg1"/>
                </a:solidFill>
                <a:latin typeface="Candara" panose="020E0502030303020204" pitchFamily="34" charset="0"/>
              </a:rPr>
              <a:t>Romans 7:1-3; Colossians 3:5-7</a:t>
            </a:r>
          </a:p>
          <a:p>
            <a:pPr>
              <a:buFont typeface="Wingdings" panose="05000000000000000000" pitchFamily="2" charset="2"/>
              <a:buChar char="§"/>
            </a:pPr>
            <a:r>
              <a:rPr lang="en-US" altLang="en-US" sz="3200" b="1" dirty="0">
                <a:solidFill>
                  <a:schemeClr val="bg1"/>
                </a:solidFill>
                <a:latin typeface="Candara" panose="020E0502030303020204" pitchFamily="34" charset="0"/>
              </a:rPr>
              <a:t>Sinful marriage or remarriage is committing adultery thus living in sin</a:t>
            </a:r>
          </a:p>
          <a:p>
            <a:pPr lvl="1">
              <a:buFont typeface="Wingdings" panose="05000000000000000000" pitchFamily="2" charset="2"/>
              <a:buChar char="§"/>
            </a:pPr>
            <a:r>
              <a:rPr lang="en-US" altLang="en-US" sz="2800" dirty="0">
                <a:solidFill>
                  <a:schemeClr val="bg1"/>
                </a:solidFill>
                <a:latin typeface="Candara" panose="020E0502030303020204" pitchFamily="34" charset="0"/>
              </a:rPr>
              <a:t>Matthew 19:9; 5:32; Mark 10:11-12</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086">
                                            <p:txEl>
                                              <p:pRg st="0" end="0"/>
                                            </p:txEl>
                                          </p:spTgt>
                                        </p:tgtEl>
                                        <p:attrNameLst>
                                          <p:attrName>style.visibility</p:attrName>
                                        </p:attrNameLst>
                                      </p:cBhvr>
                                      <p:to>
                                        <p:strVal val="visible"/>
                                      </p:to>
                                    </p:set>
                                    <p:animEffect transition="in" filter="fade">
                                      <p:cBhvr>
                                        <p:cTn id="7" dur="1000"/>
                                        <p:tgtEl>
                                          <p:spTgt spid="46086">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46086">
                                            <p:txEl>
                                              <p:pRg st="1" end="1"/>
                                            </p:txEl>
                                          </p:spTgt>
                                        </p:tgtEl>
                                        <p:attrNameLst>
                                          <p:attrName>style.visibility</p:attrName>
                                        </p:attrNameLst>
                                      </p:cBhvr>
                                      <p:to>
                                        <p:strVal val="visible"/>
                                      </p:to>
                                    </p:set>
                                    <p:animEffect transition="in" filter="fade">
                                      <p:cBhvr>
                                        <p:cTn id="11" dur="1000"/>
                                        <p:tgtEl>
                                          <p:spTgt spid="4608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6086">
                                            <p:txEl>
                                              <p:pRg st="2" end="2"/>
                                            </p:txEl>
                                          </p:spTgt>
                                        </p:tgtEl>
                                        <p:attrNameLst>
                                          <p:attrName>style.visibility</p:attrName>
                                        </p:attrNameLst>
                                      </p:cBhvr>
                                      <p:to>
                                        <p:strVal val="visible"/>
                                      </p:to>
                                    </p:set>
                                    <p:animEffect transition="in" filter="fade">
                                      <p:cBhvr>
                                        <p:cTn id="16" dur="1000"/>
                                        <p:tgtEl>
                                          <p:spTgt spid="46086">
                                            <p:txEl>
                                              <p:pRg st="2" end="2"/>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46086">
                                            <p:txEl>
                                              <p:pRg st="3" end="3"/>
                                            </p:txEl>
                                          </p:spTgt>
                                        </p:tgtEl>
                                        <p:attrNameLst>
                                          <p:attrName>style.visibility</p:attrName>
                                        </p:attrNameLst>
                                      </p:cBhvr>
                                      <p:to>
                                        <p:strVal val="visible"/>
                                      </p:to>
                                    </p:set>
                                    <p:animEffect transition="in" filter="fade">
                                      <p:cBhvr>
                                        <p:cTn id="20" dur="1000"/>
                                        <p:tgtEl>
                                          <p:spTgt spid="4608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6086">
                                            <p:txEl>
                                              <p:pRg st="4" end="4"/>
                                            </p:txEl>
                                          </p:spTgt>
                                        </p:tgtEl>
                                        <p:attrNameLst>
                                          <p:attrName>style.visibility</p:attrName>
                                        </p:attrNameLst>
                                      </p:cBhvr>
                                      <p:to>
                                        <p:strVal val="visible"/>
                                      </p:to>
                                    </p:set>
                                    <p:animEffect transition="in" filter="fade">
                                      <p:cBhvr>
                                        <p:cTn id="25" dur="1000"/>
                                        <p:tgtEl>
                                          <p:spTgt spid="46086">
                                            <p:txEl>
                                              <p:pRg st="4" end="4"/>
                                            </p:txEl>
                                          </p:spTgt>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46086">
                                            <p:txEl>
                                              <p:pRg st="5" end="5"/>
                                            </p:txEl>
                                          </p:spTgt>
                                        </p:tgtEl>
                                        <p:attrNameLst>
                                          <p:attrName>style.visibility</p:attrName>
                                        </p:attrNameLst>
                                      </p:cBhvr>
                                      <p:to>
                                        <p:strVal val="visible"/>
                                      </p:to>
                                    </p:set>
                                    <p:animEffect transition="in" filter="fade">
                                      <p:cBhvr>
                                        <p:cTn id="29" dur="500"/>
                                        <p:tgtEl>
                                          <p:spTgt spid="4608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D58EDC-7D31-4C72-B563-BC6024332503}"/>
              </a:ext>
            </a:extLst>
          </p:cNvPr>
          <p:cNvSpPr>
            <a:spLocks noGrp="1"/>
          </p:cNvSpPr>
          <p:nvPr>
            <p:ph type="body" sz="half" idx="2"/>
          </p:nvPr>
        </p:nvSpPr>
        <p:spPr>
          <a:xfrm>
            <a:off x="9382125" y="2514600"/>
            <a:ext cx="2517775" cy="1333500"/>
          </a:xfrm>
        </p:spPr>
        <p:txBody>
          <a:bodyPr wrap="square" numCol="1" anchor="t" anchorCtr="0" compatLnSpc="1">
            <a:prstTxWarp prst="textNoShape">
              <a:avLst/>
            </a:prstTxWarp>
            <a:noAutofit/>
          </a:bodyPr>
          <a:lstStyle/>
          <a:p>
            <a:pPr algn="ctr" eaLnBrk="1" hangingPunct="1">
              <a:defRPr/>
            </a:pPr>
            <a:r>
              <a:rPr lang="en-US" altLang="en-US" sz="3200" b="1" dirty="0">
                <a:effectLst>
                  <a:outerShdw blurRad="38100" dist="38100" dir="2700000" algn="tl">
                    <a:srgbClr val="000000"/>
                  </a:outerShdw>
                </a:effectLst>
                <a:latin typeface="Candara" panose="020E0502030303020204" pitchFamily="34" charset="0"/>
              </a:rPr>
              <a:t>Acts 2:37-41</a:t>
            </a:r>
          </a:p>
          <a:p>
            <a:pPr algn="ctr" eaLnBrk="1" hangingPunct="1">
              <a:defRPr/>
            </a:pPr>
            <a:r>
              <a:rPr lang="en-US" altLang="en-US" sz="3200" b="1" dirty="0">
                <a:effectLst>
                  <a:outerShdw blurRad="38100" dist="38100" dir="2700000" algn="tl">
                    <a:srgbClr val="000000"/>
                  </a:outerShdw>
                </a:effectLst>
                <a:latin typeface="Candara" panose="020E0502030303020204" pitchFamily="34" charset="0"/>
              </a:rPr>
              <a:t>  Acts 22:16</a:t>
            </a:r>
          </a:p>
        </p:txBody>
      </p:sp>
      <p:sp>
        <p:nvSpPr>
          <p:cNvPr id="4" name="Title 3">
            <a:extLst>
              <a:ext uri="{FF2B5EF4-FFF2-40B4-BE49-F238E27FC236}">
                <a16:creationId xmlns:a16="http://schemas.microsoft.com/office/drawing/2014/main" id="{30430DBB-89D2-48A5-A3BB-5C9B8DEBB055}"/>
              </a:ext>
            </a:extLst>
          </p:cNvPr>
          <p:cNvSpPr>
            <a:spLocks noGrp="1"/>
          </p:cNvSpPr>
          <p:nvPr>
            <p:ph type="title"/>
          </p:nvPr>
        </p:nvSpPr>
        <p:spPr>
          <a:xfrm>
            <a:off x="4222750" y="692150"/>
            <a:ext cx="4041775" cy="1725613"/>
          </a:xfrm>
        </p:spPr>
        <p:txBody>
          <a:bodyPr wrap="square" numCol="1" anchorCtr="0" compatLnSpc="1">
            <a:prstTxWarp prst="textNoShape">
              <a:avLst/>
            </a:prstTxWarp>
          </a:bodyPr>
          <a:lstStyle/>
          <a:p>
            <a:pPr algn="ctr" eaLnBrk="1" hangingPunct="1">
              <a:defRPr/>
            </a:pPr>
            <a:r>
              <a:rPr lang="en-US" altLang="en-US" sz="3600" b="1" cap="none" dirty="0">
                <a:solidFill>
                  <a:schemeClr val="bg1"/>
                </a:solidFill>
                <a:effectLst>
                  <a:outerShdw blurRad="38100" dist="38100" dir="2700000" algn="tl">
                    <a:srgbClr val="FFFFFF"/>
                  </a:outerShdw>
                </a:effectLst>
                <a:latin typeface="Candara" panose="020E0502030303020204" pitchFamily="34" charset="0"/>
              </a:rPr>
              <a:t>THE ADULTERER IS LOST &amp; NEEDS SALVATION</a:t>
            </a:r>
          </a:p>
        </p:txBody>
      </p:sp>
      <p:sp>
        <p:nvSpPr>
          <p:cNvPr id="6" name="TextBox 5">
            <a:extLst>
              <a:ext uri="{FF2B5EF4-FFF2-40B4-BE49-F238E27FC236}">
                <a16:creationId xmlns:a16="http://schemas.microsoft.com/office/drawing/2014/main" id="{B9C0F68B-4CA9-4AA5-8203-393F721D7E81}"/>
              </a:ext>
            </a:extLst>
          </p:cNvPr>
          <p:cNvSpPr txBox="1">
            <a:spLocks noChangeArrowheads="1"/>
          </p:cNvSpPr>
          <p:nvPr/>
        </p:nvSpPr>
        <p:spPr bwMode="auto">
          <a:xfrm>
            <a:off x="292100" y="2854325"/>
            <a:ext cx="89281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accent1"/>
              </a:buClr>
              <a:buFont typeface="Wingdings 2" panose="05020102010507070707" pitchFamily="18" charset="2"/>
              <a:buChar char=""/>
              <a:tabLst>
                <a:tab pos="225425" algn="l"/>
              </a:tabLst>
              <a:defRPr sz="2000">
                <a:solidFill>
                  <a:schemeClr val="tx2"/>
                </a:solidFill>
                <a:latin typeface="Franklin Gothic Medium" panose="020B0603020102020204" pitchFamily="34" charset="0"/>
              </a:defRPr>
            </a:lvl1pPr>
            <a:lvl2pPr marL="860425" indent="-457200">
              <a:spcBef>
                <a:spcPct val="20000"/>
              </a:spcBef>
              <a:buClr>
                <a:schemeClr val="accent2"/>
              </a:buClr>
              <a:buFont typeface="Wingdings" panose="05000000000000000000" pitchFamily="2" charset="2"/>
              <a:buChar char="§"/>
              <a:tabLst>
                <a:tab pos="225425" algn="l"/>
              </a:tabLst>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tabLst>
                <a:tab pos="225425" algn="l"/>
              </a:tabLst>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tabLst>
                <a:tab pos="225425" algn="l"/>
              </a:tabLst>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tabLst>
                <a:tab pos="225425" algn="l"/>
              </a:tabLst>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tabLst>
                <a:tab pos="225425" algn="l"/>
              </a:tabLst>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tabLst>
                <a:tab pos="225425" algn="l"/>
              </a:tabLst>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tabLst>
                <a:tab pos="225425" algn="l"/>
              </a:tabLst>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tabLst>
                <a:tab pos="225425" algn="l"/>
              </a:tabLst>
              <a:defRPr sz="1300">
                <a:solidFill>
                  <a:schemeClr val="tx2"/>
                </a:solidFill>
                <a:latin typeface="Franklin Gothic Medium" panose="020B0603020102020204" pitchFamily="34" charset="0"/>
              </a:defRPr>
            </a:lvl9pPr>
          </a:lstStyle>
          <a:p>
            <a:pPr eaLnBrk="1">
              <a:spcBef>
                <a:spcPct val="0"/>
              </a:spcBef>
              <a:buClrTx/>
              <a:buSzPct val="110000"/>
              <a:buFont typeface="Wingdings" panose="05000000000000000000" pitchFamily="2" charset="2"/>
              <a:buChar char="§"/>
            </a:pPr>
            <a:r>
              <a:rPr lang="en-US" altLang="en-US" sz="3200" dirty="0">
                <a:solidFill>
                  <a:schemeClr val="bg1"/>
                </a:solidFill>
                <a:latin typeface="Candara" panose="020E0502030303020204" pitchFamily="34" charset="0"/>
              </a:rPr>
              <a:t>Sin must be washed away by the blood of Christ</a:t>
            </a:r>
          </a:p>
          <a:p>
            <a:pPr lvl="1" eaLnBrk="1">
              <a:spcBef>
                <a:spcPct val="0"/>
              </a:spcBef>
              <a:buClrTx/>
            </a:pPr>
            <a:r>
              <a:rPr lang="en-US" altLang="en-US" sz="2800" dirty="0">
                <a:solidFill>
                  <a:schemeClr val="bg1"/>
                </a:solidFill>
                <a:latin typeface="Candara" panose="020E0502030303020204" pitchFamily="34" charset="0"/>
              </a:rPr>
              <a:t>Romans 6:1-4</a:t>
            </a:r>
          </a:p>
          <a:p>
            <a:pPr eaLnBrk="1">
              <a:spcBef>
                <a:spcPct val="0"/>
              </a:spcBef>
              <a:buClrTx/>
              <a:buFont typeface="Wingdings" panose="05000000000000000000" pitchFamily="2" charset="2"/>
              <a:buChar char="Ø"/>
            </a:pPr>
            <a:r>
              <a:rPr lang="en-US" altLang="en-US" sz="3200" dirty="0">
                <a:solidFill>
                  <a:schemeClr val="bg1"/>
                </a:solidFill>
                <a:latin typeface="Candara" panose="020E0502030303020204" pitchFamily="34" charset="0"/>
              </a:rPr>
              <a:t>Does baptism change the meaning of adultery, thus making it holy?</a:t>
            </a:r>
          </a:p>
          <a:p>
            <a:pPr eaLnBrk="1">
              <a:spcBef>
                <a:spcPct val="0"/>
              </a:spcBef>
              <a:buClrTx/>
              <a:buFont typeface="Wingdings" panose="05000000000000000000" pitchFamily="2" charset="2"/>
              <a:buChar char="Ø"/>
            </a:pPr>
            <a:r>
              <a:rPr lang="en-US" altLang="en-US" sz="3000" dirty="0">
                <a:solidFill>
                  <a:schemeClr val="bg1"/>
                </a:solidFill>
                <a:latin typeface="Candara" panose="020E0502030303020204" pitchFamily="34" charset="0"/>
              </a:rPr>
              <a:t>Or, does baptism remove the sin  of adultery </a:t>
            </a:r>
            <a:r>
              <a:rPr lang="en-US" altLang="en-US" sz="3000" b="1" u="sng" dirty="0">
                <a:solidFill>
                  <a:schemeClr val="bg1"/>
                </a:solidFill>
                <a:latin typeface="Candara" panose="020E0502030303020204" pitchFamily="34" charset="0"/>
              </a:rPr>
              <a:t>after</a:t>
            </a:r>
            <a:r>
              <a:rPr lang="en-US" altLang="en-US" sz="3000" dirty="0">
                <a:solidFill>
                  <a:schemeClr val="bg1"/>
                </a:solidFill>
                <a:latin typeface="Candara" panose="020E0502030303020204" pitchFamily="34" charset="0"/>
              </a:rPr>
              <a:t> repentance has taken place? (Ephesians 4:17, 20-24)</a:t>
            </a:r>
          </a:p>
        </p:txBody>
      </p:sp>
      <p:sp>
        <p:nvSpPr>
          <p:cNvPr id="7" name="Slide Number Placeholder 6">
            <a:extLst>
              <a:ext uri="{FF2B5EF4-FFF2-40B4-BE49-F238E27FC236}">
                <a16:creationId xmlns:a16="http://schemas.microsoft.com/office/drawing/2014/main" id="{F281D9D6-2515-409E-87D4-EE7D38AA6D26}"/>
              </a:ext>
            </a:extLst>
          </p:cNvPr>
          <p:cNvSpPr>
            <a:spLocks noGrp="1"/>
          </p:cNvSpPr>
          <p:nvPr>
            <p:ph type="sldNum" sz="quarter" idx="12"/>
          </p:nvPr>
        </p:nvSpPr>
        <p:spPr>
          <a:xfrm>
            <a:off x="10134600" y="6324600"/>
            <a:ext cx="354013" cy="533400"/>
          </a:xfrm>
        </p:spPr>
        <p:txBody>
          <a:bodyP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eaLnBrk="1" hangingPunct="1">
              <a:defRPr/>
            </a:pPr>
            <a:fld id="{232F14F4-1979-43AF-8678-17BE06DD94CB}" type="slidenum">
              <a:rPr lang="en-US" altLang="en-US" smtClean="0">
                <a:solidFill>
                  <a:srgbClr val="FFFFFF"/>
                </a:solidFill>
                <a:effectLst>
                  <a:outerShdw blurRad="38100" dist="38100" dir="2700000" algn="tl">
                    <a:srgbClr val="000000"/>
                  </a:outerShdw>
                </a:effectLst>
                <a:latin typeface="Segoe UI Semibold" panose="020B0702040204020203" pitchFamily="34" charset="0"/>
              </a:rPr>
              <a:pPr eaLnBrk="1" hangingPunct="1">
                <a:defRPr/>
              </a:pPr>
              <a:t>6</a:t>
            </a:fld>
            <a:endParaRPr lang="en-US" altLang="en-US">
              <a:solidFill>
                <a:srgbClr val="FFFFFF"/>
              </a:solidFill>
              <a:effectLst>
                <a:outerShdw blurRad="38100" dist="38100" dir="2700000" algn="tl">
                  <a:srgbClr val="000000"/>
                </a:outerShdw>
              </a:effectLst>
              <a:latin typeface="Segoe UI Semibold" panose="020B0702040204020203" pitchFamily="34" charset="0"/>
            </a:endParaRPr>
          </a:p>
        </p:txBody>
      </p:sp>
      <p:pic>
        <p:nvPicPr>
          <p:cNvPr id="43014" name="Picture 2">
            <a:extLst>
              <a:ext uri="{FF2B5EF4-FFF2-40B4-BE49-F238E27FC236}">
                <a16:creationId xmlns:a16="http://schemas.microsoft.com/office/drawing/2014/main" id="{44E333A7-FC97-492C-869C-550D7B655175}"/>
              </a:ext>
            </a:extLst>
          </p:cNvPr>
          <p:cNvPicPr>
            <a:picLocks noChangeAspect="1" noChangeArrowheads="1"/>
          </p:cNvPicPr>
          <p:nvPr/>
        </p:nvPicPr>
        <p:blipFill>
          <a:blip r:embed="rId3"/>
          <a:srcRect/>
          <a:stretch>
            <a:fillRect/>
          </a:stretch>
        </p:blipFill>
        <p:spPr bwMode="auto">
          <a:xfrm>
            <a:off x="381000" y="381000"/>
            <a:ext cx="3121025" cy="2036763"/>
          </a:xfrm>
          <a:prstGeom prst="rect">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10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10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B9B63E3-4742-4632-BED4-0125CAFCBE66}"/>
              </a:ext>
            </a:extLst>
          </p:cNvPr>
          <p:cNvSpPr>
            <a:spLocks noGrp="1"/>
          </p:cNvSpPr>
          <p:nvPr>
            <p:ph type="body" idx="1"/>
          </p:nvPr>
        </p:nvSpPr>
        <p:spPr>
          <a:xfrm>
            <a:off x="9601200" y="1219200"/>
            <a:ext cx="2133600" cy="3962400"/>
          </a:xfrm>
        </p:spPr>
        <p:txBody>
          <a:bodyPr wrap="square" numCol="1" anchorCtr="0" compatLnSpc="1">
            <a:prstTxWarp prst="textNoShape">
              <a:avLst/>
            </a:prstTxWarp>
            <a:noAutofit/>
          </a:bodyPr>
          <a:lstStyle/>
          <a:p>
            <a:pPr algn="ctr" eaLnBrk="1" hangingPunct="1">
              <a:defRPr/>
            </a:pPr>
            <a:r>
              <a:rPr lang="en-US" altLang="en-US" sz="3200" dirty="0">
                <a:solidFill>
                  <a:schemeClr val="bg1"/>
                </a:solidFill>
                <a:effectLst>
                  <a:outerShdw blurRad="38100" dist="38100" dir="2700000" algn="tl">
                    <a:srgbClr val="C0C0C0"/>
                  </a:outerShdw>
                </a:effectLst>
                <a:latin typeface="Candara" panose="020E0502030303020204" pitchFamily="34" charset="0"/>
              </a:rPr>
              <a:t>Demands ending the present sin of adultery</a:t>
            </a:r>
          </a:p>
        </p:txBody>
      </p:sp>
      <p:sp>
        <p:nvSpPr>
          <p:cNvPr id="50179" name="Slide Number Placeholder 2">
            <a:extLst>
              <a:ext uri="{FF2B5EF4-FFF2-40B4-BE49-F238E27FC236}">
                <a16:creationId xmlns:a16="http://schemas.microsoft.com/office/drawing/2014/main" id="{FE5B4A5B-7B14-43A4-A1DD-540E33C0B415}"/>
              </a:ext>
            </a:extLst>
          </p:cNvPr>
          <p:cNvSpPr>
            <a:spLocks noGrp="1"/>
          </p:cNvSpPr>
          <p:nvPr>
            <p:ph type="sldNum" sz="quarter" idx="11"/>
          </p:nvPr>
        </p:nvSpPr>
        <p:spPr bwMode="auto">
          <a:xfrm>
            <a:off x="10085388" y="6400800"/>
            <a:ext cx="582612" cy="2746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spcBef>
                <a:spcPct val="0"/>
              </a:spcBef>
              <a:buClrTx/>
              <a:buFontTx/>
              <a:buNone/>
            </a:pPr>
            <a:fld id="{E058F433-ACDB-4E51-AB16-1932410F0C58}" type="slidenum">
              <a:rPr lang="en-US" altLang="en-US" sz="1100" smtClean="0">
                <a:solidFill>
                  <a:schemeClr val="bg2"/>
                </a:solidFill>
                <a:latin typeface="Segoe UI Semibold" panose="020B0702040204020203" pitchFamily="34" charset="0"/>
              </a:rPr>
              <a:pPr>
                <a:spcBef>
                  <a:spcPct val="0"/>
                </a:spcBef>
                <a:buClrTx/>
                <a:buFontTx/>
                <a:buNone/>
              </a:pPr>
              <a:t>7</a:t>
            </a:fld>
            <a:endParaRPr lang="en-US" altLang="en-US" sz="1100">
              <a:solidFill>
                <a:schemeClr val="bg2"/>
              </a:solidFill>
              <a:latin typeface="Segoe UI Semibold" panose="020B0702040204020203" pitchFamily="34" charset="0"/>
            </a:endParaRPr>
          </a:p>
        </p:txBody>
      </p:sp>
      <p:sp>
        <p:nvSpPr>
          <p:cNvPr id="4" name="Title 3">
            <a:extLst>
              <a:ext uri="{FF2B5EF4-FFF2-40B4-BE49-F238E27FC236}">
                <a16:creationId xmlns:a16="http://schemas.microsoft.com/office/drawing/2014/main" id="{1A2D8544-E226-4BEB-8286-760061CC5101}"/>
              </a:ext>
            </a:extLst>
          </p:cNvPr>
          <p:cNvSpPr>
            <a:spLocks noGrp="1"/>
          </p:cNvSpPr>
          <p:nvPr>
            <p:ph type="title"/>
          </p:nvPr>
        </p:nvSpPr>
        <p:spPr>
          <a:xfrm>
            <a:off x="1752600" y="2286000"/>
            <a:ext cx="6324600" cy="2252663"/>
          </a:xfrm>
        </p:spPr>
        <p:txBody>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Candara" panose="020E0502030303020204" pitchFamily="34" charset="0"/>
              </a:rPr>
              <a:t>REPENTANCE</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751B63-D4A7-48C5-A27F-A63C33D8057C}"/>
              </a:ext>
            </a:extLst>
          </p:cNvPr>
          <p:cNvSpPr>
            <a:spLocks noGrp="1"/>
          </p:cNvSpPr>
          <p:nvPr>
            <p:ph type="body" sz="half" idx="2"/>
          </p:nvPr>
        </p:nvSpPr>
        <p:spPr>
          <a:xfrm>
            <a:off x="9485137" y="2289960"/>
            <a:ext cx="2231136" cy="1824840"/>
          </a:xfrm>
        </p:spPr>
        <p:txBody>
          <a:bodyPr>
            <a:normAutofit/>
          </a:bodyPr>
          <a:lstStyle/>
          <a:p>
            <a:pPr algn="ctr"/>
            <a:r>
              <a:rPr lang="en-US" sz="2400" dirty="0">
                <a:latin typeface="Candara" panose="020E0502030303020204" pitchFamily="34" charset="0"/>
              </a:rPr>
              <a:t>Acts 2:38</a:t>
            </a:r>
          </a:p>
          <a:p>
            <a:pPr algn="ctr"/>
            <a:r>
              <a:rPr lang="en-US" sz="2400" dirty="0">
                <a:latin typeface="Candara" panose="020E0502030303020204" pitchFamily="34" charset="0"/>
              </a:rPr>
              <a:t>Acts 17:30</a:t>
            </a:r>
          </a:p>
          <a:p>
            <a:pPr algn="ctr"/>
            <a:r>
              <a:rPr lang="en-US" sz="2400" dirty="0">
                <a:latin typeface="Candara" panose="020E0502030303020204" pitchFamily="34" charset="0"/>
              </a:rPr>
              <a:t>Matthew 27:3</a:t>
            </a:r>
          </a:p>
          <a:p>
            <a:pPr algn="ctr"/>
            <a:r>
              <a:rPr lang="en-US" sz="2400" dirty="0">
                <a:latin typeface="Candara" panose="020E0502030303020204" pitchFamily="34" charset="0"/>
              </a:rPr>
              <a:t>2 Cor. 7:8</a:t>
            </a:r>
          </a:p>
        </p:txBody>
      </p:sp>
      <p:sp>
        <p:nvSpPr>
          <p:cNvPr id="4" name="Title 3">
            <a:extLst>
              <a:ext uri="{FF2B5EF4-FFF2-40B4-BE49-F238E27FC236}">
                <a16:creationId xmlns:a16="http://schemas.microsoft.com/office/drawing/2014/main" id="{38D08E42-BF7C-40DF-BDC8-BA41A0D11B99}"/>
              </a:ext>
            </a:extLst>
          </p:cNvPr>
          <p:cNvSpPr>
            <a:spLocks noGrp="1"/>
          </p:cNvSpPr>
          <p:nvPr>
            <p:ph type="title"/>
          </p:nvPr>
        </p:nvSpPr>
        <p:spPr>
          <a:xfrm>
            <a:off x="9372600" y="457200"/>
            <a:ext cx="2590800" cy="1673352"/>
          </a:xfrm>
        </p:spPr>
        <p:txBody>
          <a:bodyPr/>
          <a:lstStyle/>
          <a:p>
            <a:pPr algn="ctr"/>
            <a:r>
              <a:rPr lang="en-US" sz="3000" b="1" dirty="0">
                <a:latin typeface="Candara" panose="020E0502030303020204" pitchFamily="34" charset="0"/>
              </a:rPr>
              <a:t>Repentance defined</a:t>
            </a:r>
          </a:p>
        </p:txBody>
      </p:sp>
      <p:sp>
        <p:nvSpPr>
          <p:cNvPr id="5" name="Slide Number Placeholder 4">
            <a:extLst>
              <a:ext uri="{FF2B5EF4-FFF2-40B4-BE49-F238E27FC236}">
                <a16:creationId xmlns:a16="http://schemas.microsoft.com/office/drawing/2014/main" id="{F86FB681-389C-426F-8938-E92921B10AC8}"/>
              </a:ext>
            </a:extLst>
          </p:cNvPr>
          <p:cNvSpPr>
            <a:spLocks noGrp="1"/>
          </p:cNvSpPr>
          <p:nvPr>
            <p:ph type="sldNum" sz="quarter" idx="12"/>
          </p:nvPr>
        </p:nvSpPr>
        <p:spPr/>
        <p:txBody>
          <a:bodyPr/>
          <a:lstStyle/>
          <a:p>
            <a:pPr>
              <a:defRPr/>
            </a:pPr>
            <a:fld id="{5ED2F95B-374E-4A52-A091-FBAEC44D7DFF}" type="slidenum">
              <a:rPr lang="en-US" altLang="en-US" smtClean="0"/>
              <a:pPr>
                <a:defRPr/>
              </a:pPr>
              <a:t>8</a:t>
            </a:fld>
            <a:endParaRPr lang="en-US" altLang="en-US" dirty="0"/>
          </a:p>
        </p:txBody>
      </p:sp>
      <p:sp>
        <p:nvSpPr>
          <p:cNvPr id="6" name="Text Box 2">
            <a:extLst>
              <a:ext uri="{FF2B5EF4-FFF2-40B4-BE49-F238E27FC236}">
                <a16:creationId xmlns:a16="http://schemas.microsoft.com/office/drawing/2014/main" id="{2E30A025-5A70-4A8B-9EE2-2DEC381ED0F1}"/>
              </a:ext>
            </a:extLst>
          </p:cNvPr>
          <p:cNvSpPr txBox="1">
            <a:spLocks noGrp="1" noChangeArrowheads="1"/>
          </p:cNvSpPr>
          <p:nvPr>
            <p:ph idx="1"/>
          </p:nvPr>
        </p:nvSpPr>
        <p:spPr bwMode="auto">
          <a:xfrm>
            <a:off x="228600" y="304801"/>
            <a:ext cx="8915400"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2800"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800" b="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800" b="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800" b="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800" b="1" kern="1200">
                <a:solidFill>
                  <a:schemeClr val="tx1"/>
                </a:solidFill>
                <a:latin typeface="Arial" panose="020B0604020202020204" pitchFamily="34" charset="0"/>
                <a:ea typeface="+mn-ea"/>
                <a:cs typeface="+mn-cs"/>
              </a:defRPr>
            </a:lvl5pPr>
            <a:lvl6pPr marL="2286000" algn="l" defTabSz="914400" rtl="0" eaLnBrk="1" latinLnBrk="0" hangingPunct="1">
              <a:defRPr sz="2800" b="1" kern="1200">
                <a:solidFill>
                  <a:schemeClr val="tx1"/>
                </a:solidFill>
                <a:latin typeface="Arial" panose="020B0604020202020204" pitchFamily="34" charset="0"/>
                <a:ea typeface="+mn-ea"/>
                <a:cs typeface="+mn-cs"/>
              </a:defRPr>
            </a:lvl6pPr>
            <a:lvl7pPr marL="2743200" algn="l" defTabSz="914400" rtl="0" eaLnBrk="1" latinLnBrk="0" hangingPunct="1">
              <a:defRPr sz="2800" b="1" kern="1200">
                <a:solidFill>
                  <a:schemeClr val="tx1"/>
                </a:solidFill>
                <a:latin typeface="Arial" panose="020B0604020202020204" pitchFamily="34" charset="0"/>
                <a:ea typeface="+mn-ea"/>
                <a:cs typeface="+mn-cs"/>
              </a:defRPr>
            </a:lvl7pPr>
            <a:lvl8pPr marL="3200400" algn="l" defTabSz="914400" rtl="0" eaLnBrk="1" latinLnBrk="0" hangingPunct="1">
              <a:defRPr sz="2800" b="1" kern="1200">
                <a:solidFill>
                  <a:schemeClr val="tx1"/>
                </a:solidFill>
                <a:latin typeface="Arial" panose="020B0604020202020204" pitchFamily="34" charset="0"/>
                <a:ea typeface="+mn-ea"/>
                <a:cs typeface="+mn-cs"/>
              </a:defRPr>
            </a:lvl8pPr>
            <a:lvl9pPr marL="3657600" algn="l" defTabSz="914400" rtl="0" eaLnBrk="1" latinLnBrk="0" hangingPunct="1">
              <a:defRPr sz="2800" b="1" kern="1200">
                <a:solidFill>
                  <a:schemeClr val="tx1"/>
                </a:solidFill>
                <a:latin typeface="Arial" panose="020B0604020202020204" pitchFamily="34" charset="0"/>
                <a:ea typeface="+mn-ea"/>
                <a:cs typeface="+mn-cs"/>
              </a:defRPr>
            </a:lvl9pPr>
          </a:lstStyle>
          <a:p>
            <a:pPr eaLnBrk="1" hangingPunct="1">
              <a:spcBef>
                <a:spcPct val="0"/>
              </a:spcBef>
              <a:buFontTx/>
              <a:buNone/>
            </a:pPr>
            <a:r>
              <a:rPr lang="en-US" altLang="en-US" sz="3600" dirty="0">
                <a:solidFill>
                  <a:srgbClr val="5F5F5F"/>
                </a:solidFill>
                <a:latin typeface="Candara" panose="020E0502030303020204" pitchFamily="34" charset="0"/>
              </a:rPr>
              <a:t>Two </a:t>
            </a:r>
            <a:r>
              <a:rPr lang="en-US" altLang="en-US" sz="3600" i="1" dirty="0">
                <a:solidFill>
                  <a:srgbClr val="5F5F5F"/>
                </a:solidFill>
                <a:latin typeface="Candara" panose="020E0502030303020204" pitchFamily="34" charset="0"/>
              </a:rPr>
              <a:t>Greek</a:t>
            </a:r>
            <a:r>
              <a:rPr lang="en-US" altLang="en-US" sz="3600" dirty="0">
                <a:solidFill>
                  <a:srgbClr val="5F5F5F"/>
                </a:solidFill>
                <a:latin typeface="Candara" panose="020E0502030303020204" pitchFamily="34" charset="0"/>
              </a:rPr>
              <a:t> Words translated </a:t>
            </a:r>
            <a:r>
              <a:rPr lang="en-US" altLang="en-US" sz="3600" i="1" dirty="0">
                <a:solidFill>
                  <a:srgbClr val="5F5F5F"/>
                </a:solidFill>
                <a:latin typeface="Candara" panose="020E0502030303020204" pitchFamily="34" charset="0"/>
              </a:rPr>
              <a:t>“Repent”</a:t>
            </a:r>
          </a:p>
          <a:p>
            <a:pPr eaLnBrk="1" hangingPunct="1">
              <a:spcBef>
                <a:spcPct val="0"/>
              </a:spcBef>
              <a:buFontTx/>
              <a:buNone/>
            </a:pPr>
            <a:endParaRPr lang="en-US" altLang="en-US" sz="2400" dirty="0">
              <a:solidFill>
                <a:srgbClr val="5F5F5F"/>
              </a:solidFill>
              <a:latin typeface="Candara" panose="020E0502030303020204" pitchFamily="34" charset="0"/>
            </a:endParaRPr>
          </a:p>
          <a:p>
            <a:pPr eaLnBrk="1" hangingPunct="1">
              <a:spcBef>
                <a:spcPct val="0"/>
              </a:spcBef>
              <a:buFont typeface="Wingdings" panose="05000000000000000000" pitchFamily="2" charset="2"/>
              <a:buChar char="§"/>
            </a:pPr>
            <a:r>
              <a:rPr lang="en-US" altLang="en-US" sz="3200" i="1" dirty="0" err="1">
                <a:solidFill>
                  <a:srgbClr val="5F5F5F"/>
                </a:solidFill>
                <a:latin typeface="Candara" panose="020E0502030303020204" pitchFamily="34" charset="0"/>
              </a:rPr>
              <a:t>Metaneo</a:t>
            </a:r>
            <a:r>
              <a:rPr lang="en-US" altLang="en-US" sz="3200" b="0" dirty="0">
                <a:solidFill>
                  <a:srgbClr val="5F5F5F"/>
                </a:solidFill>
                <a:latin typeface="Candara" panose="020E0502030303020204" pitchFamily="34" charset="0"/>
              </a:rPr>
              <a:t> - </a:t>
            </a:r>
            <a:r>
              <a:rPr lang="en-US" altLang="en-US" sz="3200" b="0" i="1" dirty="0">
                <a:solidFill>
                  <a:srgbClr val="5F5F5F"/>
                </a:solidFill>
                <a:latin typeface="Candara" panose="020E0502030303020204" pitchFamily="34" charset="0"/>
              </a:rPr>
              <a:t>“to have another mind”</a:t>
            </a:r>
          </a:p>
          <a:p>
            <a:pPr lvl="1" eaLnBrk="1" hangingPunct="1"/>
            <a:r>
              <a:rPr lang="en-US" altLang="en-US" b="0" dirty="0">
                <a:solidFill>
                  <a:srgbClr val="5F5F5F"/>
                </a:solidFill>
                <a:latin typeface="Candara" panose="020E0502030303020204" pitchFamily="34" charset="0"/>
              </a:rPr>
              <a:t>Acts 2:38, 17:30</a:t>
            </a:r>
          </a:p>
          <a:p>
            <a:pPr lvl="1" eaLnBrk="1" hangingPunct="1">
              <a:spcBef>
                <a:spcPct val="0"/>
              </a:spcBef>
              <a:buFont typeface="Wingdings" panose="05000000000000000000" pitchFamily="2" charset="2"/>
              <a:buChar char="§"/>
            </a:pPr>
            <a:r>
              <a:rPr lang="en-US" altLang="en-US" b="0" dirty="0">
                <a:solidFill>
                  <a:srgbClr val="5F5F5F"/>
                </a:solidFill>
                <a:latin typeface="Candara" panose="020E0502030303020204" pitchFamily="34" charset="0"/>
              </a:rPr>
              <a:t>A change of mind followed by a change of conduct</a:t>
            </a:r>
          </a:p>
          <a:p>
            <a:pPr eaLnBrk="1" hangingPunct="1">
              <a:spcBef>
                <a:spcPct val="0"/>
              </a:spcBef>
              <a:buFontTx/>
              <a:buNone/>
            </a:pPr>
            <a:endParaRPr lang="en-US" altLang="en-US" b="0" dirty="0">
              <a:solidFill>
                <a:srgbClr val="5F5F5F"/>
              </a:solidFill>
              <a:latin typeface="Candara" panose="020E0502030303020204" pitchFamily="34" charset="0"/>
            </a:endParaRPr>
          </a:p>
          <a:p>
            <a:pPr eaLnBrk="1" hangingPunct="1">
              <a:spcBef>
                <a:spcPct val="0"/>
              </a:spcBef>
              <a:buFont typeface="Wingdings" panose="05000000000000000000" pitchFamily="2" charset="2"/>
              <a:buChar char="§"/>
            </a:pPr>
            <a:r>
              <a:rPr lang="en-US" altLang="en-US" sz="3200" i="1" dirty="0" err="1">
                <a:solidFill>
                  <a:srgbClr val="5F5F5F"/>
                </a:solidFill>
                <a:latin typeface="Candara" panose="020E0502030303020204" pitchFamily="34" charset="0"/>
              </a:rPr>
              <a:t>Metamellomai</a:t>
            </a:r>
            <a:r>
              <a:rPr lang="en-US" altLang="en-US" sz="3200" dirty="0">
                <a:solidFill>
                  <a:srgbClr val="5F5F5F"/>
                </a:solidFill>
                <a:latin typeface="Candara" panose="020E0502030303020204" pitchFamily="34" charset="0"/>
              </a:rPr>
              <a:t> </a:t>
            </a:r>
            <a:r>
              <a:rPr lang="en-US" altLang="en-US" sz="3200" b="0" dirty="0">
                <a:solidFill>
                  <a:srgbClr val="5F5F5F"/>
                </a:solidFill>
                <a:latin typeface="Candara" panose="020E0502030303020204" pitchFamily="34" charset="0"/>
              </a:rPr>
              <a:t>- </a:t>
            </a:r>
            <a:r>
              <a:rPr lang="en-US" altLang="en-US" sz="3200" b="0" i="1" dirty="0">
                <a:solidFill>
                  <a:srgbClr val="5F5F5F"/>
                </a:solidFill>
                <a:latin typeface="Candara" panose="020E0502030303020204" pitchFamily="34" charset="0"/>
              </a:rPr>
              <a:t>“to be careful or concerned with”</a:t>
            </a:r>
            <a:r>
              <a:rPr lang="en-US" altLang="en-US" b="0" dirty="0">
                <a:solidFill>
                  <a:srgbClr val="5F5F5F"/>
                </a:solidFill>
                <a:latin typeface="Candara" panose="020E0502030303020204" pitchFamily="34" charset="0"/>
              </a:rPr>
              <a:t> </a:t>
            </a:r>
          </a:p>
          <a:p>
            <a:pPr lvl="1" eaLnBrk="1" hangingPunct="1">
              <a:spcBef>
                <a:spcPct val="0"/>
              </a:spcBef>
              <a:buFont typeface="Wingdings" panose="05000000000000000000" pitchFamily="2" charset="2"/>
              <a:buChar char="§"/>
            </a:pPr>
            <a:r>
              <a:rPr lang="en-US" altLang="en-US" b="0" dirty="0">
                <a:solidFill>
                  <a:srgbClr val="5F5F5F"/>
                </a:solidFill>
                <a:latin typeface="Candara" panose="020E0502030303020204" pitchFamily="34" charset="0"/>
              </a:rPr>
              <a:t>Matthew 27:3; 2 Corinthians 7:8</a:t>
            </a:r>
          </a:p>
          <a:p>
            <a:pPr lvl="1" eaLnBrk="1" hangingPunct="1">
              <a:spcBef>
                <a:spcPct val="0"/>
              </a:spcBef>
              <a:buFont typeface="Wingdings" panose="05000000000000000000" pitchFamily="2" charset="2"/>
              <a:buChar char="§"/>
            </a:pPr>
            <a:r>
              <a:rPr lang="en-US" altLang="en-US" b="0" dirty="0">
                <a:solidFill>
                  <a:srgbClr val="5F5F5F"/>
                </a:solidFill>
                <a:latin typeface="Candara" panose="020E0502030303020204" pitchFamily="34" charset="0"/>
              </a:rPr>
              <a:t>Suggests regret</a:t>
            </a:r>
          </a:p>
          <a:p>
            <a:pPr lvl="1" eaLnBrk="1" hangingPunct="1">
              <a:spcBef>
                <a:spcPct val="0"/>
              </a:spcBef>
              <a:buFont typeface="Wingdings" panose="05000000000000000000" pitchFamily="2" charset="2"/>
              <a:buChar char="§"/>
            </a:pPr>
            <a:endParaRPr lang="en-US" altLang="en-US" sz="2000" b="0" dirty="0">
              <a:solidFill>
                <a:srgbClr val="5F5F5F"/>
              </a:solidFill>
              <a:latin typeface="Candara" panose="020E0502030303020204" pitchFamily="34" charset="0"/>
            </a:endParaRPr>
          </a:p>
          <a:p>
            <a:pPr lvl="2" eaLnBrk="1" hangingPunct="1"/>
            <a:r>
              <a:rPr lang="en-US" altLang="en-US" sz="2600" dirty="0">
                <a:solidFill>
                  <a:srgbClr val="5F5F5F"/>
                </a:solidFill>
                <a:latin typeface="Candara" panose="020E0502030303020204" pitchFamily="34" charset="0"/>
              </a:rPr>
              <a:t>(</a:t>
            </a:r>
            <a:r>
              <a:rPr lang="en-US" altLang="en-US" sz="2600" i="1" dirty="0">
                <a:solidFill>
                  <a:srgbClr val="5F5F5F"/>
                </a:solidFill>
                <a:latin typeface="Candara" panose="020E0502030303020204" pitchFamily="34" charset="0"/>
              </a:rPr>
              <a:t>Young’s Analytical Concordance)</a:t>
            </a:r>
          </a:p>
        </p:txBody>
      </p:sp>
    </p:spTree>
    <p:extLst>
      <p:ext uri="{BB962C8B-B14F-4D97-AF65-F5344CB8AC3E}">
        <p14:creationId xmlns:p14="http://schemas.microsoft.com/office/powerpoint/2010/main" val="18509764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1000"/>
                                        <p:tgtEl>
                                          <p:spTgt spid="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fade">
                                      <p:cBhvr>
                                        <p:cTn id="20" dur="1000"/>
                                        <p:tgtEl>
                                          <p:spTgt spid="6">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fade">
                                      <p:cBhvr>
                                        <p:cTn id="25" dur="1000"/>
                                        <p:tgtEl>
                                          <p:spTgt spid="6">
                                            <p:txEl>
                                              <p:pRg st="6" end="6"/>
                                            </p:txEl>
                                          </p:spTgt>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6">
                                            <p:txEl>
                                              <p:pRg st="7" end="7"/>
                                            </p:txEl>
                                          </p:spTgt>
                                        </p:tgtEl>
                                        <p:attrNameLst>
                                          <p:attrName>style.visibility</p:attrName>
                                        </p:attrNameLst>
                                      </p:cBhvr>
                                      <p:to>
                                        <p:strVal val="visible"/>
                                      </p:to>
                                    </p:set>
                                    <p:animEffect transition="in" filter="fade">
                                      <p:cBhvr>
                                        <p:cTn id="29" dur="1000"/>
                                        <p:tgtEl>
                                          <p:spTgt spid="6">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xEl>
                                              <p:pRg st="8" end="8"/>
                                            </p:txEl>
                                          </p:spTgt>
                                        </p:tgtEl>
                                        <p:attrNameLst>
                                          <p:attrName>style.visibility</p:attrName>
                                        </p:attrNameLst>
                                      </p:cBhvr>
                                      <p:to>
                                        <p:strVal val="visible"/>
                                      </p:to>
                                    </p:set>
                                    <p:animEffect transition="in" filter="fade">
                                      <p:cBhvr>
                                        <p:cTn id="34" dur="1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751B63-D4A7-48C5-A27F-A63C33D8057C}"/>
              </a:ext>
            </a:extLst>
          </p:cNvPr>
          <p:cNvSpPr>
            <a:spLocks noGrp="1"/>
          </p:cNvSpPr>
          <p:nvPr>
            <p:ph type="body" sz="half" idx="2"/>
          </p:nvPr>
        </p:nvSpPr>
        <p:spPr>
          <a:xfrm>
            <a:off x="9485137" y="2289960"/>
            <a:ext cx="2231136" cy="1824840"/>
          </a:xfrm>
        </p:spPr>
        <p:txBody>
          <a:bodyPr>
            <a:normAutofit/>
          </a:bodyPr>
          <a:lstStyle/>
          <a:p>
            <a:pPr algn="ctr"/>
            <a:endParaRPr lang="en-US" sz="2400" dirty="0">
              <a:latin typeface="Candara" panose="020E0502030303020204" pitchFamily="34" charset="0"/>
            </a:endParaRPr>
          </a:p>
        </p:txBody>
      </p:sp>
      <p:sp>
        <p:nvSpPr>
          <p:cNvPr id="4" name="Title 3">
            <a:extLst>
              <a:ext uri="{FF2B5EF4-FFF2-40B4-BE49-F238E27FC236}">
                <a16:creationId xmlns:a16="http://schemas.microsoft.com/office/drawing/2014/main" id="{38D08E42-BF7C-40DF-BDC8-BA41A0D11B99}"/>
              </a:ext>
            </a:extLst>
          </p:cNvPr>
          <p:cNvSpPr>
            <a:spLocks noGrp="1"/>
          </p:cNvSpPr>
          <p:nvPr>
            <p:ph type="title"/>
          </p:nvPr>
        </p:nvSpPr>
        <p:spPr>
          <a:xfrm>
            <a:off x="9372600" y="457200"/>
            <a:ext cx="2590800" cy="1673352"/>
          </a:xfrm>
        </p:spPr>
        <p:txBody>
          <a:bodyPr/>
          <a:lstStyle/>
          <a:p>
            <a:pPr algn="ctr"/>
            <a:r>
              <a:rPr lang="en-US" sz="3000" b="1" dirty="0">
                <a:latin typeface="Candara" panose="020E0502030303020204" pitchFamily="34" charset="0"/>
              </a:rPr>
              <a:t>Repentance defined</a:t>
            </a:r>
          </a:p>
        </p:txBody>
      </p:sp>
      <p:sp>
        <p:nvSpPr>
          <p:cNvPr id="5" name="Slide Number Placeholder 4">
            <a:extLst>
              <a:ext uri="{FF2B5EF4-FFF2-40B4-BE49-F238E27FC236}">
                <a16:creationId xmlns:a16="http://schemas.microsoft.com/office/drawing/2014/main" id="{F86FB681-389C-426F-8938-E92921B10AC8}"/>
              </a:ext>
            </a:extLst>
          </p:cNvPr>
          <p:cNvSpPr>
            <a:spLocks noGrp="1"/>
          </p:cNvSpPr>
          <p:nvPr>
            <p:ph type="sldNum" sz="quarter" idx="12"/>
          </p:nvPr>
        </p:nvSpPr>
        <p:spPr/>
        <p:txBody>
          <a:bodyPr/>
          <a:lstStyle/>
          <a:p>
            <a:pPr>
              <a:defRPr/>
            </a:pPr>
            <a:fld id="{5ED2F95B-374E-4A52-A091-FBAEC44D7DFF}" type="slidenum">
              <a:rPr lang="en-US" altLang="en-US" smtClean="0"/>
              <a:pPr>
                <a:defRPr/>
              </a:pPr>
              <a:t>9</a:t>
            </a:fld>
            <a:endParaRPr lang="en-US" altLang="en-US" dirty="0"/>
          </a:p>
        </p:txBody>
      </p:sp>
      <p:sp>
        <p:nvSpPr>
          <p:cNvPr id="6" name="Text Box 2">
            <a:extLst>
              <a:ext uri="{FF2B5EF4-FFF2-40B4-BE49-F238E27FC236}">
                <a16:creationId xmlns:a16="http://schemas.microsoft.com/office/drawing/2014/main" id="{2E30A025-5A70-4A8B-9EE2-2DEC381ED0F1}"/>
              </a:ext>
            </a:extLst>
          </p:cNvPr>
          <p:cNvSpPr txBox="1">
            <a:spLocks noGrp="1" noChangeArrowheads="1"/>
          </p:cNvSpPr>
          <p:nvPr>
            <p:ph idx="1"/>
          </p:nvPr>
        </p:nvSpPr>
        <p:spPr bwMode="auto">
          <a:xfrm>
            <a:off x="217025" y="250781"/>
            <a:ext cx="8774575"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2800"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800" b="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800" b="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800" b="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800" b="1" kern="1200">
                <a:solidFill>
                  <a:schemeClr val="tx1"/>
                </a:solidFill>
                <a:latin typeface="Arial" panose="020B0604020202020204" pitchFamily="34" charset="0"/>
                <a:ea typeface="+mn-ea"/>
                <a:cs typeface="+mn-cs"/>
              </a:defRPr>
            </a:lvl5pPr>
            <a:lvl6pPr marL="2286000" algn="l" defTabSz="914400" rtl="0" eaLnBrk="1" latinLnBrk="0" hangingPunct="1">
              <a:defRPr sz="2800" b="1" kern="1200">
                <a:solidFill>
                  <a:schemeClr val="tx1"/>
                </a:solidFill>
                <a:latin typeface="Arial" panose="020B0604020202020204" pitchFamily="34" charset="0"/>
                <a:ea typeface="+mn-ea"/>
                <a:cs typeface="+mn-cs"/>
              </a:defRPr>
            </a:lvl6pPr>
            <a:lvl7pPr marL="2743200" algn="l" defTabSz="914400" rtl="0" eaLnBrk="1" latinLnBrk="0" hangingPunct="1">
              <a:defRPr sz="2800" b="1" kern="1200">
                <a:solidFill>
                  <a:schemeClr val="tx1"/>
                </a:solidFill>
                <a:latin typeface="Arial" panose="020B0604020202020204" pitchFamily="34" charset="0"/>
                <a:ea typeface="+mn-ea"/>
                <a:cs typeface="+mn-cs"/>
              </a:defRPr>
            </a:lvl7pPr>
            <a:lvl8pPr marL="3200400" algn="l" defTabSz="914400" rtl="0" eaLnBrk="1" latinLnBrk="0" hangingPunct="1">
              <a:defRPr sz="2800" b="1" kern="1200">
                <a:solidFill>
                  <a:schemeClr val="tx1"/>
                </a:solidFill>
                <a:latin typeface="Arial" panose="020B0604020202020204" pitchFamily="34" charset="0"/>
                <a:ea typeface="+mn-ea"/>
                <a:cs typeface="+mn-cs"/>
              </a:defRPr>
            </a:lvl8pPr>
            <a:lvl9pPr marL="3657600" algn="l" defTabSz="914400" rtl="0" eaLnBrk="1" latinLnBrk="0" hangingPunct="1">
              <a:defRPr sz="2800" b="1" kern="1200">
                <a:solidFill>
                  <a:schemeClr val="tx1"/>
                </a:solidFill>
                <a:latin typeface="Arial" panose="020B0604020202020204" pitchFamily="34" charset="0"/>
                <a:ea typeface="+mn-ea"/>
                <a:cs typeface="+mn-cs"/>
              </a:defRPr>
            </a:lvl9pPr>
          </a:lstStyle>
          <a:p>
            <a:pPr eaLnBrk="1" hangingPunct="1">
              <a:buNone/>
            </a:pPr>
            <a:r>
              <a:rPr lang="en-US" altLang="en-US" sz="3600" b="0" i="1" dirty="0">
                <a:latin typeface="Candara" panose="020E0502030303020204" pitchFamily="34" charset="0"/>
              </a:rPr>
              <a:t>“Th</a:t>
            </a:r>
            <a:r>
              <a:rPr lang="en-US" altLang="en-US" sz="3600" b="0" i="1" noProof="1">
                <a:latin typeface="Candara" panose="020E0502030303020204" pitchFamily="34" charset="0"/>
              </a:rPr>
              <a:t>e change of the mind of those who have begun to abhor their errors and misdeeds, and have determined to enter upon a better course of life, so that it embraces both recognition of sin and sorrow for it and hearty amendment, the tokens and effects of which are good deeds...</a:t>
            </a:r>
            <a:r>
              <a:rPr lang="en-US" altLang="en-US" sz="3600" b="0" i="1" dirty="0">
                <a:latin typeface="Candara" panose="020E0502030303020204" pitchFamily="34" charset="0"/>
              </a:rPr>
              <a:t>”</a:t>
            </a:r>
            <a:r>
              <a:rPr lang="en-US" altLang="en-US" sz="3600" b="0" i="1" noProof="1">
                <a:latin typeface="Candara" panose="020E0502030303020204" pitchFamily="34" charset="0"/>
              </a:rPr>
              <a:t> (Thayer, </a:t>
            </a:r>
            <a:r>
              <a:rPr lang="en-US" altLang="en-US" sz="3600" i="1" noProof="1">
                <a:latin typeface="Candara" panose="020E0502030303020204" pitchFamily="34" charset="0"/>
              </a:rPr>
              <a:t>Greek-English Lexicon</a:t>
            </a:r>
            <a:r>
              <a:rPr lang="en-US" altLang="en-US" sz="3600" b="0" i="1" noProof="1">
                <a:latin typeface="Candara" panose="020E0502030303020204" pitchFamily="34" charset="0"/>
              </a:rPr>
              <a:t>, pg. 406)</a:t>
            </a:r>
            <a:endParaRPr lang="en-US" altLang="en-US" sz="3600" b="0" i="1" dirty="0">
              <a:latin typeface="Candara" panose="020E0502030303020204" pitchFamily="34" charset="0"/>
            </a:endParaRPr>
          </a:p>
          <a:p>
            <a:pPr eaLnBrk="1" hangingPunct="1">
              <a:spcBef>
                <a:spcPct val="0"/>
              </a:spcBef>
              <a:buFontTx/>
              <a:buNone/>
            </a:pPr>
            <a:endParaRPr lang="en-US" altLang="en-US" sz="2000" i="1" dirty="0">
              <a:solidFill>
                <a:srgbClr val="5F5F5F"/>
              </a:solidFill>
              <a:latin typeface="Candara" panose="020E0502030303020204" pitchFamily="34" charset="0"/>
            </a:endParaRPr>
          </a:p>
        </p:txBody>
      </p:sp>
    </p:spTree>
    <p:extLst>
      <p:ext uri="{BB962C8B-B14F-4D97-AF65-F5344CB8AC3E}">
        <p14:creationId xmlns:p14="http://schemas.microsoft.com/office/powerpoint/2010/main" val="16101000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SHAPETYPE" val="AnswerButton"/>
  <p:tag name="ANSWERBUTTONINDEX" val="1"/>
</p:tagLst>
</file>

<file path=ppt/tags/tag2.xml><?xml version="1.0" encoding="utf-8"?>
<p:tagLst xmlns:a="http://schemas.openxmlformats.org/drawingml/2006/main" xmlns:r="http://schemas.openxmlformats.org/officeDocument/2006/relationships" xmlns:p="http://schemas.openxmlformats.org/presentationml/2006/main">
  <p:tag name="SHAPETYPE" val="AnswerButton"/>
  <p:tag name="ANSWERBUTTONINDEX" val="2"/>
</p:tagLst>
</file>

<file path=ppt/tags/tag3.xml><?xml version="1.0" encoding="utf-8"?>
<p:tagLst xmlns:a="http://schemas.openxmlformats.org/drawingml/2006/main" xmlns:r="http://schemas.openxmlformats.org/officeDocument/2006/relationships" xmlns:p="http://schemas.openxmlformats.org/presentationml/2006/main">
  <p:tag name="SHAPETYPE" val="AnswerButton"/>
  <p:tag name="ANSWERBUTTONINDEX" val="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themeOverride>
</file>

<file path=docProps/app.xml><?xml version="1.0" encoding="utf-8"?>
<Properties xmlns="http://schemas.openxmlformats.org/officeDocument/2006/extended-properties" xmlns:vt="http://schemas.openxmlformats.org/officeDocument/2006/docPropsVTypes">
  <Template>MouseMischief_Contractions</Template>
  <TotalTime>0</TotalTime>
  <Words>6941</Words>
  <Application>Microsoft Office PowerPoint</Application>
  <PresentationFormat>Widescreen</PresentationFormat>
  <Paragraphs>305</Paragraphs>
  <Slides>23</Slides>
  <Notes>23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Candara</vt:lpstr>
      <vt:lpstr>Franklin Gothic Medium</vt:lpstr>
      <vt:lpstr>Segoe UI Semibold</vt:lpstr>
      <vt:lpstr>Times New Roman</vt:lpstr>
      <vt:lpstr>Wingdings</vt:lpstr>
      <vt:lpstr>Wingdings 2</vt:lpstr>
      <vt:lpstr>Grid</vt:lpstr>
      <vt:lpstr>THE DIVORCED AND REMARRIED WHO WOULD COME TO GOD</vt:lpstr>
      <vt:lpstr>Who then can be saved?</vt:lpstr>
      <vt:lpstr>THE REAL QUESTION</vt:lpstr>
      <vt:lpstr>EVERY REMARRIAGE THAT Violates Matthew 19:9…</vt:lpstr>
      <vt:lpstr>SINFUL DIVORCE AND REMARRIAGE</vt:lpstr>
      <vt:lpstr>THE ADULTERER IS LOST &amp; NEEDS SALVATION</vt:lpstr>
      <vt:lpstr>REPENTANCE</vt:lpstr>
      <vt:lpstr>Repentance defined</vt:lpstr>
      <vt:lpstr>Repentance defined</vt:lpstr>
      <vt:lpstr>REPENT</vt:lpstr>
      <vt:lpstr>OBJECTIONS TO ENDING a SINFUL REMARRIAGE</vt:lpstr>
      <vt:lpstr>PowerPoint Presentation</vt:lpstr>
      <vt:lpstr>One preacher who was questioned concludes,  “we can’t be sure”</vt:lpstr>
      <vt:lpstr>Can we be “so sure” on these passages?</vt:lpstr>
      <vt:lpstr>Can we be “so sure” on these passages?</vt:lpstr>
      <vt:lpstr>Except when we come to “except”! </vt:lpstr>
      <vt:lpstr>PowerPoint Presentation</vt:lpstr>
      <vt:lpstr>PowerPoint Presentation</vt:lpstr>
      <vt:lpstr>PowerPoint Presentation</vt:lpstr>
      <vt:lpstr>Sin is Sin BEFORE &amp;  AFTER Baptism</vt:lpstr>
      <vt:lpstr>PowerPoint Presentation</vt:lpstr>
      <vt:lpstr>PowerPoint Presentation</vt:lpstr>
      <vt:lpstr>what shall we do?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Divorced and Remarried Who Would Come to God</dc:title>
  <dc:creator/>
  <dc:description>Mt Baker - B'ham WA (1.16.11)</dc:description>
  <cp:lastModifiedBy/>
  <cp:revision>80</cp:revision>
  <dcterms:created xsi:type="dcterms:W3CDTF">2011-01-14T23:03:43Z</dcterms:created>
  <dcterms:modified xsi:type="dcterms:W3CDTF">2021-11-14T22:30:15Z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TC103910979990</vt:lpwstr>
  </property>
</Properties>
</file>