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75" r:id="rId1"/>
  </p:sldMasterIdLst>
  <p:notesMasterIdLst>
    <p:notesMasterId r:id="rId15"/>
  </p:notesMasterIdLst>
  <p:handoutMasterIdLst>
    <p:handoutMasterId r:id="rId16"/>
  </p:handoutMasterIdLst>
  <p:sldIdLst>
    <p:sldId id="284" r:id="rId2"/>
    <p:sldId id="293" r:id="rId3"/>
    <p:sldId id="295" r:id="rId4"/>
    <p:sldId id="296" r:id="rId5"/>
    <p:sldId id="297" r:id="rId6"/>
    <p:sldId id="285" r:id="rId7"/>
    <p:sldId id="286" r:id="rId8"/>
    <p:sldId id="288" r:id="rId9"/>
    <p:sldId id="290" r:id="rId10"/>
    <p:sldId id="294" r:id="rId11"/>
    <p:sldId id="292" r:id="rId12"/>
    <p:sldId id="291" r:id="rId13"/>
    <p:sldId id="300" r:id="rId14"/>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14" autoAdjust="0"/>
    <p:restoredTop sz="58167" autoAdjust="0"/>
  </p:normalViewPr>
  <p:slideViewPr>
    <p:cSldViewPr>
      <p:cViewPr varScale="1">
        <p:scale>
          <a:sx n="66" d="100"/>
          <a:sy n="66" d="100"/>
        </p:scale>
        <p:origin x="2118" y="6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81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686DF7-53C1-4036-AAAA-26E65DECE41A}"/>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B998E46-7AD8-4C38-B60F-494875FC4CB8}"/>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11/7/2021</a:t>
            </a:r>
          </a:p>
        </p:txBody>
      </p:sp>
      <p:sp>
        <p:nvSpPr>
          <p:cNvPr id="4" name="Footer Placeholder 3">
            <a:extLst>
              <a:ext uri="{FF2B5EF4-FFF2-40B4-BE49-F238E27FC236}">
                <a16:creationId xmlns:a16="http://schemas.microsoft.com/office/drawing/2014/main" id="{76AA954F-4E87-471C-A6F6-591D6B5ACCC8}"/>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2C2C676-34C0-4FD6-AF9E-C41E307D0F7F}"/>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8F644814-D8E4-46A4-B43E-322171251864}" type="slidenum">
              <a:rPr lang="en-US" smtClean="0"/>
              <a:t>‹#›</a:t>
            </a:fld>
            <a:endParaRPr lang="en-US"/>
          </a:p>
        </p:txBody>
      </p:sp>
    </p:spTree>
    <p:extLst>
      <p:ext uri="{BB962C8B-B14F-4D97-AF65-F5344CB8AC3E}">
        <p14:creationId xmlns:p14="http://schemas.microsoft.com/office/powerpoint/2010/main" val="318882634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8AC814E-FADA-437B-942A-42E04E39482D}"/>
              </a:ext>
            </a:extLst>
          </p:cNvPr>
          <p:cNvSpPr>
            <a:spLocks noGrp="1"/>
          </p:cNvSpPr>
          <p:nvPr>
            <p:ph type="hdr" sz="quarter"/>
          </p:nvPr>
        </p:nvSpPr>
        <p:spPr>
          <a:xfrm>
            <a:off x="0" y="0"/>
            <a:ext cx="3169810" cy="479733"/>
          </a:xfrm>
          <a:prstGeom prst="rect">
            <a:avLst/>
          </a:prstGeom>
        </p:spPr>
        <p:txBody>
          <a:bodyPr vert="horz" lIns="96648" tIns="48325" rIns="96648" bIns="48325" rtlCol="0"/>
          <a:lstStyle>
            <a:lvl1pPr algn="l" eaLnBrk="1" fontAlgn="auto" hangingPunct="1">
              <a:spcBef>
                <a:spcPts val="0"/>
              </a:spcBef>
              <a:spcAft>
                <a:spcPts val="0"/>
              </a:spcAft>
              <a:defRPr sz="13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D91CFB90-3738-4C2E-AEC0-1FC008B263A9}"/>
              </a:ext>
            </a:extLst>
          </p:cNvPr>
          <p:cNvSpPr>
            <a:spLocks noGrp="1"/>
          </p:cNvSpPr>
          <p:nvPr>
            <p:ph type="dt" idx="1"/>
          </p:nvPr>
        </p:nvSpPr>
        <p:spPr>
          <a:xfrm>
            <a:off x="4143737" y="0"/>
            <a:ext cx="3169810" cy="479733"/>
          </a:xfrm>
          <a:prstGeom prst="rect">
            <a:avLst/>
          </a:prstGeom>
        </p:spPr>
        <p:txBody>
          <a:bodyPr vert="horz" lIns="96648" tIns="48325" rIns="96648" bIns="48325" rtlCol="0"/>
          <a:lstStyle>
            <a:lvl1pPr algn="r" eaLnBrk="1" fontAlgn="auto" hangingPunct="1">
              <a:spcBef>
                <a:spcPts val="0"/>
              </a:spcBef>
              <a:spcAft>
                <a:spcPts val="0"/>
              </a:spcAft>
              <a:defRPr sz="1300">
                <a:latin typeface="+mn-lt"/>
                <a:cs typeface="+mn-cs"/>
              </a:defRPr>
            </a:lvl1pPr>
          </a:lstStyle>
          <a:p>
            <a:pPr>
              <a:defRPr/>
            </a:pPr>
            <a:r>
              <a:rPr lang="en-US"/>
              <a:t>11/7/2021</a:t>
            </a:r>
            <a:endParaRPr lang="en-US" dirty="0"/>
          </a:p>
        </p:txBody>
      </p:sp>
      <p:sp>
        <p:nvSpPr>
          <p:cNvPr id="4" name="Slide Image Placeholder 3">
            <a:extLst>
              <a:ext uri="{FF2B5EF4-FFF2-40B4-BE49-F238E27FC236}">
                <a16:creationId xmlns:a16="http://schemas.microsoft.com/office/drawing/2014/main" id="{018D5764-C4BB-49E1-8F0D-058C80F617F3}"/>
              </a:ext>
            </a:extLst>
          </p:cNvPr>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48" tIns="48325" rIns="96648" bIns="48325" rtlCol="0" anchor="ctr"/>
          <a:lstStyle/>
          <a:p>
            <a:pPr lvl="0"/>
            <a:endParaRPr lang="en-US" noProof="0" dirty="0"/>
          </a:p>
        </p:txBody>
      </p:sp>
      <p:sp>
        <p:nvSpPr>
          <p:cNvPr id="5" name="Notes Placeholder 4">
            <a:extLst>
              <a:ext uri="{FF2B5EF4-FFF2-40B4-BE49-F238E27FC236}">
                <a16:creationId xmlns:a16="http://schemas.microsoft.com/office/drawing/2014/main" id="{0A1F7155-9E1E-46D0-92EE-291B4436461E}"/>
              </a:ext>
            </a:extLst>
          </p:cNvPr>
          <p:cNvSpPr>
            <a:spLocks noGrp="1"/>
          </p:cNvSpPr>
          <p:nvPr>
            <p:ph type="body" sz="quarter" idx="3"/>
          </p:nvPr>
        </p:nvSpPr>
        <p:spPr>
          <a:xfrm>
            <a:off x="730859" y="4559916"/>
            <a:ext cx="5853483" cy="4320867"/>
          </a:xfrm>
          <a:prstGeom prst="rect">
            <a:avLst/>
          </a:prstGeom>
        </p:spPr>
        <p:txBody>
          <a:bodyPr vert="horz" lIns="96648" tIns="48325" rIns="96648" bIns="4832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E3C6225-F29F-403C-9BB5-E9E57867F641}"/>
              </a:ext>
            </a:extLst>
          </p:cNvPr>
          <p:cNvSpPr>
            <a:spLocks noGrp="1"/>
          </p:cNvSpPr>
          <p:nvPr>
            <p:ph type="ftr" sz="quarter" idx="4"/>
          </p:nvPr>
        </p:nvSpPr>
        <p:spPr>
          <a:xfrm>
            <a:off x="0" y="9119830"/>
            <a:ext cx="3169810" cy="479733"/>
          </a:xfrm>
          <a:prstGeom prst="rect">
            <a:avLst/>
          </a:prstGeom>
        </p:spPr>
        <p:txBody>
          <a:bodyPr vert="horz" lIns="96648" tIns="48325" rIns="96648" bIns="48325" rtlCol="0" anchor="b"/>
          <a:lstStyle>
            <a:lvl1pPr algn="l" eaLnBrk="1" fontAlgn="auto" hangingPunct="1">
              <a:spcBef>
                <a:spcPts val="0"/>
              </a:spcBef>
              <a:spcAft>
                <a:spcPts val="0"/>
              </a:spcAft>
              <a:defRPr sz="13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F1B069C3-83EB-4177-8BB8-F7CC218CB17B}"/>
              </a:ext>
            </a:extLst>
          </p:cNvPr>
          <p:cNvSpPr>
            <a:spLocks noGrp="1"/>
          </p:cNvSpPr>
          <p:nvPr>
            <p:ph type="sldNum" sz="quarter" idx="5"/>
          </p:nvPr>
        </p:nvSpPr>
        <p:spPr>
          <a:xfrm>
            <a:off x="4143737" y="9119830"/>
            <a:ext cx="3169810" cy="479733"/>
          </a:xfrm>
          <a:prstGeom prst="rect">
            <a:avLst/>
          </a:prstGeom>
        </p:spPr>
        <p:txBody>
          <a:bodyPr vert="horz" wrap="square" lIns="96648" tIns="48325" rIns="96648" bIns="48325"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4D5F0E21-A649-4952-BA08-EB3AF0A6C4B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79F40835-72F6-4EFC-91D6-8DC03A8A86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DF438562-72CD-4AFD-8B25-26EDAB64F9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6086F8AF-7AE0-4674-8B89-07CD8A8EAE49}"/>
              </a:ext>
            </a:extLst>
          </p:cNvPr>
          <p:cNvSpPr txBox="1">
            <a:spLocks noGrp="1"/>
          </p:cNvSpPr>
          <p:nvPr/>
        </p:nvSpPr>
        <p:spPr bwMode="auto">
          <a:xfrm>
            <a:off x="4143737" y="9119830"/>
            <a:ext cx="3169810" cy="479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8" tIns="48325" rIns="96648" bIns="48325"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8783D2B-4E6C-492D-8D58-E0ECB54A5364}" type="slidenum">
              <a:rPr lang="en-US" altLang="en-US" sz="1300"/>
              <a:pPr algn="r" eaLnBrk="1" hangingPunct="1">
                <a:spcBef>
                  <a:spcPct val="0"/>
                </a:spcBef>
              </a:pPr>
              <a:t>1</a:t>
            </a:fld>
            <a:endParaRPr lang="en-US" altLang="en-US" sz="1300"/>
          </a:p>
        </p:txBody>
      </p:sp>
      <p:sp>
        <p:nvSpPr>
          <p:cNvPr id="2" name="Date Placeholder 1">
            <a:extLst>
              <a:ext uri="{FF2B5EF4-FFF2-40B4-BE49-F238E27FC236}">
                <a16:creationId xmlns:a16="http://schemas.microsoft.com/office/drawing/2014/main" id="{3D7ECB5C-3FE2-4871-8A9A-E5BB417F7A0D}"/>
              </a:ext>
            </a:extLst>
          </p:cNvPr>
          <p:cNvSpPr>
            <a:spLocks noGrp="1"/>
          </p:cNvSpPr>
          <p:nvPr>
            <p:ph type="dt" idx="1"/>
          </p:nvPr>
        </p:nvSpPr>
        <p:spPr/>
        <p:txBody>
          <a:bodyPr/>
          <a:lstStyle/>
          <a:p>
            <a:pPr>
              <a:defRPr/>
            </a:pPr>
            <a:r>
              <a:rPr lang="en-US"/>
              <a:t>11/7/2021</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6"/>
            <a:ext cx="7313546" cy="4559608"/>
          </a:xfrm>
        </p:spPr>
        <p:txBody>
          <a:bodyPr/>
          <a:lstStyle/>
          <a:p>
            <a:r>
              <a:rPr lang="en-US" b="1" dirty="0"/>
              <a:t>Matt 19:9 </a:t>
            </a:r>
            <a:r>
              <a:rPr lang="en-US" dirty="0"/>
              <a:t>And I say unto you, Whosoever shall put away his wife, except it be for fornication, and shall marry another, </a:t>
            </a:r>
            <a:r>
              <a:rPr lang="en-US" dirty="0" err="1"/>
              <a:t>committeth</a:t>
            </a:r>
            <a:r>
              <a:rPr lang="en-US" dirty="0"/>
              <a:t> adultery: and whoso </a:t>
            </a:r>
            <a:r>
              <a:rPr lang="en-US" dirty="0" err="1"/>
              <a:t>marrieth</a:t>
            </a:r>
            <a:r>
              <a:rPr lang="en-US" dirty="0"/>
              <a:t> her which is put away doth commit adultery. (KJV)</a:t>
            </a:r>
          </a:p>
        </p:txBody>
      </p:sp>
      <p:sp>
        <p:nvSpPr>
          <p:cNvPr id="5" name="Date Placeholder 4">
            <a:extLst>
              <a:ext uri="{FF2B5EF4-FFF2-40B4-BE49-F238E27FC236}">
                <a16:creationId xmlns:a16="http://schemas.microsoft.com/office/drawing/2014/main" id="{D80586C4-27DC-495E-A4DE-3A2BCFC5927C}"/>
              </a:ext>
            </a:extLst>
          </p:cNvPr>
          <p:cNvSpPr>
            <a:spLocks noGrp="1"/>
          </p:cNvSpPr>
          <p:nvPr>
            <p:ph type="dt" idx="1"/>
          </p:nvPr>
        </p:nvSpPr>
        <p:spPr/>
        <p:txBody>
          <a:bodyPr/>
          <a:lstStyle/>
          <a:p>
            <a:pPr>
              <a:defRPr/>
            </a:pPr>
            <a:r>
              <a:rPr lang="en-US"/>
              <a:t>11/7/2021</a:t>
            </a:r>
            <a:endParaRPr lang="en-US" dirty="0"/>
          </a:p>
        </p:txBody>
      </p:sp>
    </p:spTree>
    <p:extLst>
      <p:ext uri="{BB962C8B-B14F-4D97-AF65-F5344CB8AC3E}">
        <p14:creationId xmlns:p14="http://schemas.microsoft.com/office/powerpoint/2010/main" val="89687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5905A3C4-1411-4C54-A7E8-3D7AE0C09B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006E5188-B1C2-455E-B9D0-F9B39B4D9560}"/>
              </a:ext>
            </a:extLst>
          </p:cNvPr>
          <p:cNvSpPr>
            <a:spLocks noGrp="1"/>
          </p:cNvSpPr>
          <p:nvPr>
            <p:ph type="body" idx="1"/>
          </p:nvPr>
        </p:nvSpPr>
        <p:spPr bwMode="auto">
          <a:xfrm>
            <a:off x="1" y="4321176"/>
            <a:ext cx="7313546" cy="455960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Matt 5:31-32 </a:t>
            </a:r>
            <a:r>
              <a:rPr lang="en-US" altLang="en-US" b="0" dirty="0"/>
              <a:t>KJV 31  It hath been said, Whosoever shall put away his wife, let him give her a writing of divorcement: 32 But I say unto you, That whosoever shall put away his wife, saving for the cause of fornication, </a:t>
            </a:r>
            <a:r>
              <a:rPr lang="en-US" altLang="en-US" b="0" dirty="0" err="1"/>
              <a:t>causeth</a:t>
            </a:r>
            <a:r>
              <a:rPr lang="en-US" altLang="en-US" b="0" dirty="0"/>
              <a:t> her to commit adultery: and whosoever shall marry her that is divorced </a:t>
            </a:r>
            <a:r>
              <a:rPr lang="en-US" altLang="en-US" b="0" dirty="0" err="1"/>
              <a:t>committeth</a:t>
            </a:r>
            <a:r>
              <a:rPr lang="en-US" altLang="en-US" b="0" dirty="0"/>
              <a:t> adultery.</a:t>
            </a:r>
          </a:p>
          <a:p>
            <a:pPr eaLnBrk="1" hangingPunct="1">
              <a:spcBef>
                <a:spcPct val="0"/>
              </a:spcBef>
            </a:pPr>
            <a:r>
              <a:rPr lang="en-US" altLang="en-US" b="1" dirty="0"/>
              <a:t>Matt 19:9 </a:t>
            </a:r>
            <a:r>
              <a:rPr lang="en-US" altLang="en-US" dirty="0"/>
              <a:t>And I say unto you, Whosoever shall put away his wife, except it be for fornication, and shall marry another, </a:t>
            </a:r>
            <a:r>
              <a:rPr lang="en-US" altLang="en-US" dirty="0" err="1"/>
              <a:t>committeth</a:t>
            </a:r>
            <a:r>
              <a:rPr lang="en-US" altLang="en-US" dirty="0"/>
              <a:t> adultery: and whoso </a:t>
            </a:r>
            <a:r>
              <a:rPr lang="en-US" altLang="en-US" dirty="0" err="1"/>
              <a:t>marrieth</a:t>
            </a:r>
            <a:r>
              <a:rPr lang="en-US" altLang="en-US" dirty="0"/>
              <a:t> her which is put away doth commit adultery. (KJV)</a:t>
            </a:r>
          </a:p>
        </p:txBody>
      </p:sp>
      <p:sp>
        <p:nvSpPr>
          <p:cNvPr id="32772" name="Slide Number Placeholder 3">
            <a:extLst>
              <a:ext uri="{FF2B5EF4-FFF2-40B4-BE49-F238E27FC236}">
                <a16:creationId xmlns:a16="http://schemas.microsoft.com/office/drawing/2014/main" id="{02975487-7562-4E85-B57A-ABB71C55E775}"/>
              </a:ext>
            </a:extLst>
          </p:cNvPr>
          <p:cNvSpPr txBox="1">
            <a:spLocks noGrp="1"/>
          </p:cNvSpPr>
          <p:nvPr/>
        </p:nvSpPr>
        <p:spPr bwMode="auto">
          <a:xfrm>
            <a:off x="4143737" y="9119830"/>
            <a:ext cx="3169810" cy="479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8" tIns="48325" rIns="96648" bIns="48325"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B694EA81-05B1-45AC-976A-668B8F54FA7F}" type="slidenum">
              <a:rPr lang="en-US" altLang="en-US" sz="1300"/>
              <a:pPr algn="r" eaLnBrk="1" hangingPunct="1">
                <a:spcBef>
                  <a:spcPct val="0"/>
                </a:spcBef>
              </a:pPr>
              <a:t>11</a:t>
            </a:fld>
            <a:endParaRPr lang="en-US" altLang="en-US" sz="1300"/>
          </a:p>
        </p:txBody>
      </p:sp>
      <p:sp>
        <p:nvSpPr>
          <p:cNvPr id="2" name="Date Placeholder 1">
            <a:extLst>
              <a:ext uri="{FF2B5EF4-FFF2-40B4-BE49-F238E27FC236}">
                <a16:creationId xmlns:a16="http://schemas.microsoft.com/office/drawing/2014/main" id="{ADAC21CC-3168-458D-A591-CC887016068E}"/>
              </a:ext>
            </a:extLst>
          </p:cNvPr>
          <p:cNvSpPr>
            <a:spLocks noGrp="1"/>
          </p:cNvSpPr>
          <p:nvPr>
            <p:ph type="dt" idx="1"/>
          </p:nvPr>
        </p:nvSpPr>
        <p:spPr/>
        <p:txBody>
          <a:bodyPr/>
          <a:lstStyle/>
          <a:p>
            <a:pPr>
              <a:defRPr/>
            </a:pPr>
            <a:r>
              <a:rPr lang="en-US"/>
              <a:t>11/7/2021</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C720733C-826E-49AB-BCB2-C7E2E218E1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29EEE75C-02CB-4793-9779-10E64A3630C3}"/>
              </a:ext>
            </a:extLst>
          </p:cNvPr>
          <p:cNvSpPr>
            <a:spLocks noGrp="1"/>
          </p:cNvSpPr>
          <p:nvPr>
            <p:ph type="body" idx="1"/>
          </p:nvPr>
        </p:nvSpPr>
        <p:spPr bwMode="auto">
          <a:xfrm>
            <a:off x="1" y="4321176"/>
            <a:ext cx="7313546" cy="528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Gen 2:22-24 </a:t>
            </a:r>
            <a:r>
              <a:rPr lang="en-US" altLang="en-US" dirty="0"/>
              <a:t>KJV </a:t>
            </a:r>
            <a:r>
              <a:rPr lang="en-US" altLang="en-US" b="1" dirty="0"/>
              <a:t>22 </a:t>
            </a:r>
            <a:r>
              <a:rPr lang="en-US" altLang="en-US" dirty="0"/>
              <a:t>And the rib, which the LORD God had taken from man, made he a woman, and brought her unto the man. </a:t>
            </a:r>
            <a:r>
              <a:rPr lang="en-US" altLang="en-US" b="1" dirty="0"/>
              <a:t>23</a:t>
            </a:r>
            <a:r>
              <a:rPr lang="en-US" altLang="en-US" dirty="0"/>
              <a:t> And Adam said, This is now bone of my bones, and flesh of my flesh: she shall be called Woman, because she was taken out of Man. {Woman: Heb. </a:t>
            </a:r>
            <a:r>
              <a:rPr lang="en-US" altLang="en-US" dirty="0" err="1"/>
              <a:t>Isha</a:t>
            </a:r>
            <a:r>
              <a:rPr lang="en-US" altLang="en-US" dirty="0"/>
              <a:t>} {Man: Heb. </a:t>
            </a:r>
            <a:r>
              <a:rPr lang="en-US" altLang="en-US" dirty="0" err="1"/>
              <a:t>Ish</a:t>
            </a:r>
            <a:r>
              <a:rPr lang="en-US" altLang="en-US" dirty="0"/>
              <a:t>} 24 Therefore shall a man leave his father and his mother, and shall </a:t>
            </a:r>
            <a:r>
              <a:rPr lang="en-US" altLang="en-US" b="1" i="1" u="sng" dirty="0"/>
              <a:t>cleave</a:t>
            </a:r>
            <a:r>
              <a:rPr lang="en-US" altLang="en-US" dirty="0"/>
              <a:t> unto his wife: and they shall be one flesh.</a:t>
            </a:r>
          </a:p>
          <a:p>
            <a:pPr eaLnBrk="1" hangingPunct="1">
              <a:spcBef>
                <a:spcPct val="0"/>
              </a:spcBef>
            </a:pPr>
            <a:r>
              <a:rPr lang="en-US" altLang="en-US" b="1" dirty="0"/>
              <a:t>“Cleave”</a:t>
            </a:r>
            <a:r>
              <a:rPr lang="en-US" altLang="en-US" dirty="0"/>
              <a:t> - 01692. </a:t>
            </a:r>
            <a:r>
              <a:rPr lang="en-US" altLang="en-US" dirty="0" err="1"/>
              <a:t>daw-bak</a:t>
            </a:r>
            <a:r>
              <a:rPr lang="en-US" altLang="en-US" dirty="0"/>
              <a:t>’ - a primitive root; properly, to impinge, i.e. cling or adhere; figuratively, to catch by pursuit:--abide fast, cleave (fast together), follow close (hard after), be joined (together), keep (fast), overtake, pursue hard, stick, take. </a:t>
            </a:r>
            <a:r>
              <a:rPr lang="en-US" altLang="en-US" b="1" i="1" dirty="0"/>
              <a:t>- Strong</a:t>
            </a:r>
          </a:p>
          <a:p>
            <a:pPr eaLnBrk="1" hangingPunct="1">
              <a:spcBef>
                <a:spcPct val="0"/>
              </a:spcBef>
            </a:pPr>
            <a:r>
              <a:rPr lang="en-US" altLang="en-US" b="1" i="0" dirty="0"/>
              <a:t>Matt 19:3-6 </a:t>
            </a:r>
            <a:r>
              <a:rPr lang="en-US" altLang="en-US" b="0" i="0" dirty="0"/>
              <a:t>KJV </a:t>
            </a:r>
            <a:r>
              <a:rPr lang="en-US" altLang="en-US" b="1" i="0" dirty="0"/>
              <a:t>3</a:t>
            </a:r>
            <a:r>
              <a:rPr lang="en-US" altLang="en-US" b="0" i="0" dirty="0"/>
              <a:t> The Pharisees also came unto him, tempting him, and saying unto him, Is it lawful for a man to put away his wife for every cause? </a:t>
            </a:r>
            <a:r>
              <a:rPr lang="en-US" altLang="en-US" b="1" i="0" dirty="0"/>
              <a:t>4</a:t>
            </a:r>
            <a:r>
              <a:rPr lang="en-US" altLang="en-US" b="0" i="0" dirty="0"/>
              <a:t> And he answered and said unto them, Have ye not read, that he which made them at the beginning made them male and female,</a:t>
            </a:r>
            <a:r>
              <a:rPr lang="en-US" altLang="en-US" b="1" i="0" dirty="0"/>
              <a:t> 5 </a:t>
            </a:r>
            <a:r>
              <a:rPr lang="en-US" altLang="en-US" b="0" i="0" dirty="0"/>
              <a:t>And said, For this cause shall a man leave father and mother, and shall cleave to his wife: and they twain shall be one flesh?</a:t>
            </a:r>
            <a:r>
              <a:rPr lang="en-US" altLang="en-US" b="1" i="0" dirty="0"/>
              <a:t> 6 </a:t>
            </a:r>
            <a:r>
              <a:rPr lang="en-US" altLang="en-US" b="0" i="0" dirty="0"/>
              <a:t>Wherefore they are no more twain, but one flesh. What therefore God hath joined together, let not man put asunder.</a:t>
            </a:r>
          </a:p>
          <a:p>
            <a:pPr eaLnBrk="1" hangingPunct="1">
              <a:spcBef>
                <a:spcPct val="0"/>
              </a:spcBef>
            </a:pPr>
            <a:r>
              <a:rPr lang="en-US" altLang="en-US" b="1" i="0" dirty="0"/>
              <a:t>Rom 1:24-32 </a:t>
            </a:r>
            <a:r>
              <a:rPr lang="en-US" altLang="en-US" b="0" i="0" dirty="0"/>
              <a:t>KJV </a:t>
            </a:r>
            <a:r>
              <a:rPr lang="en-US" altLang="en-US" b="1" i="0" dirty="0"/>
              <a:t>24</a:t>
            </a:r>
            <a:r>
              <a:rPr lang="en-US" altLang="en-US" b="0" i="0" dirty="0"/>
              <a:t> Wherefore God also gave them up to uncleanness through the lusts of their own hearts, to </a:t>
            </a:r>
            <a:r>
              <a:rPr lang="en-US" altLang="en-US" b="0" i="0" dirty="0" err="1"/>
              <a:t>dishonour</a:t>
            </a:r>
            <a:r>
              <a:rPr lang="en-US" altLang="en-US" b="0" i="0" dirty="0"/>
              <a:t> their own bodies between themselves</a:t>
            </a:r>
            <a:r>
              <a:rPr lang="en-US" altLang="en-US" b="1" i="0" dirty="0"/>
              <a:t>: 25 </a:t>
            </a:r>
            <a:r>
              <a:rPr lang="en-US" altLang="en-US" b="0" i="0" dirty="0"/>
              <a:t>Who changed the truth of God into a lie, and worshipped and served the creature more than the Creator, who is blessed for ever. Amen. </a:t>
            </a:r>
            <a:r>
              <a:rPr lang="en-US" altLang="en-US" b="1" i="0" dirty="0"/>
              <a:t>26 </a:t>
            </a:r>
            <a:r>
              <a:rPr lang="en-US" altLang="en-US" b="0" i="0" dirty="0"/>
              <a:t>For this cause God gave them up unto vile affections: for even their women did change the natural use into that which is against nature: </a:t>
            </a:r>
            <a:r>
              <a:rPr lang="en-US" altLang="en-US" b="1" i="0" dirty="0"/>
              <a:t>27 </a:t>
            </a:r>
            <a:r>
              <a:rPr lang="en-US" altLang="en-US" b="0" i="0" dirty="0"/>
              <a:t>And likewise also the men, leaving the natural use of the woman, burned in their lust one toward another; men with men working that which is unseemly, and receiving in themselves that recompence of their error which was meet. </a:t>
            </a:r>
            <a:r>
              <a:rPr lang="en-US" altLang="en-US" b="1" i="0" dirty="0"/>
              <a:t>28</a:t>
            </a:r>
            <a:r>
              <a:rPr lang="en-US" altLang="en-US" b="0" i="0" dirty="0"/>
              <a:t> And even as they did not like to retain God in their knowledge, God gave them over to a reprobate mind, to do those things which are not convenient; {to retain: or, to acknowledge} {a reprobate...: or, a mind void of judgment or, an unapproving mind} </a:t>
            </a:r>
            <a:r>
              <a:rPr lang="en-US" altLang="en-US" b="1" i="0" dirty="0"/>
              <a:t>29</a:t>
            </a:r>
            <a:r>
              <a:rPr lang="en-US" altLang="en-US" b="0" i="0" dirty="0"/>
              <a:t> Being filled with all unrighteousness, fornication, wickedness, covetousness, maliciousness; full of envy, murder, debate, deceit, malignity; whisperers, </a:t>
            </a:r>
            <a:r>
              <a:rPr lang="en-US" altLang="en-US" b="1" i="0" dirty="0"/>
              <a:t>30</a:t>
            </a:r>
            <a:r>
              <a:rPr lang="en-US" altLang="en-US" b="0" i="0" dirty="0"/>
              <a:t> Backbiters, haters of God, despiteful, proud, boasters, inventors of evil things, disobedient to parents</a:t>
            </a:r>
            <a:r>
              <a:rPr lang="en-US" altLang="en-US" b="1" i="0" dirty="0"/>
              <a:t>, 31 </a:t>
            </a:r>
            <a:r>
              <a:rPr lang="en-US" altLang="en-US" b="0" i="0" dirty="0"/>
              <a:t>Without understanding, </a:t>
            </a:r>
            <a:r>
              <a:rPr lang="en-US" altLang="en-US" b="0" i="0" dirty="0" err="1"/>
              <a:t>covenantbreakers</a:t>
            </a:r>
            <a:r>
              <a:rPr lang="en-US" altLang="en-US" b="0" i="0" dirty="0"/>
              <a:t>, </a:t>
            </a:r>
            <a:r>
              <a:rPr lang="en-US" altLang="en-US" b="1" i="0" dirty="0"/>
              <a:t>without natural affection</a:t>
            </a:r>
            <a:r>
              <a:rPr lang="en-US" altLang="en-US" b="0" i="0" dirty="0"/>
              <a:t>, implacable, unmerciful: </a:t>
            </a:r>
            <a:r>
              <a:rPr lang="en-US" altLang="en-US" b="1" i="0" dirty="0"/>
              <a:t>32</a:t>
            </a:r>
            <a:r>
              <a:rPr lang="en-US" altLang="en-US" b="0" i="0" dirty="0"/>
              <a:t> Who knowing the judgment of God, that they which commit such things are worthy of death, not only do the same, but have pleasure in them that do them. </a:t>
            </a:r>
          </a:p>
          <a:p>
            <a:pPr eaLnBrk="1" hangingPunct="1">
              <a:spcBef>
                <a:spcPct val="0"/>
              </a:spcBef>
            </a:pPr>
            <a:r>
              <a:rPr lang="en-US" altLang="en-US" b="1" i="0" dirty="0"/>
              <a:t>Matt 19:4-5 </a:t>
            </a:r>
            <a:r>
              <a:rPr lang="en-US" altLang="en-US" b="0" i="0" dirty="0"/>
              <a:t>- See above</a:t>
            </a:r>
          </a:p>
          <a:p>
            <a:pPr defTabSz="947044" eaLnBrk="1" hangingPunct="1">
              <a:spcBef>
                <a:spcPct val="0"/>
              </a:spcBef>
            </a:pPr>
            <a:r>
              <a:rPr lang="en-US" altLang="en-US" b="1" dirty="0"/>
              <a:t>Heb 13:4 </a:t>
            </a:r>
            <a:r>
              <a:rPr lang="en-US" altLang="en-US" dirty="0"/>
              <a:t>KJV 4 Marriage is </a:t>
            </a:r>
            <a:r>
              <a:rPr lang="en-US" altLang="en-US" dirty="0" err="1"/>
              <a:t>honourable</a:t>
            </a:r>
            <a:r>
              <a:rPr lang="en-US" altLang="en-US" dirty="0"/>
              <a:t> in all, and the bed undefiled: but whoremongers and adulterers God will judge.</a:t>
            </a:r>
          </a:p>
          <a:p>
            <a:pPr defTabSz="947044" eaLnBrk="1" hangingPunct="1">
              <a:spcBef>
                <a:spcPct val="0"/>
              </a:spcBef>
            </a:pPr>
            <a:r>
              <a:rPr lang="en-US" altLang="en-US" b="1" dirty="0"/>
              <a:t>1 Cor 7:9</a:t>
            </a:r>
            <a:r>
              <a:rPr lang="en-US" altLang="en-US" dirty="0"/>
              <a:t> KJV 9 But if they cannot contain, let them marry: for it is better to marry than to burn. 28 But and if thou marry, thou hast not sinned; and if a virgin marry, she hath not sinned. Nevertheless such shall have trouble in the flesh: but I spare you.</a:t>
            </a:r>
          </a:p>
          <a:p>
            <a:pPr defTabSz="947044" eaLnBrk="1" hangingPunct="1">
              <a:spcBef>
                <a:spcPct val="0"/>
              </a:spcBef>
            </a:pPr>
            <a:r>
              <a:rPr lang="en-US" altLang="en-US" b="1" dirty="0"/>
              <a:t>Rom 7:3 </a:t>
            </a:r>
            <a:r>
              <a:rPr lang="en-US" altLang="en-US" dirty="0"/>
              <a:t>KJV 3 So then if, while her husband </a:t>
            </a:r>
            <a:r>
              <a:rPr lang="en-US" altLang="en-US" dirty="0" err="1"/>
              <a:t>liveth</a:t>
            </a:r>
            <a:r>
              <a:rPr lang="en-US" altLang="en-US" dirty="0"/>
              <a:t>, she be married to another man, she shall be called an adulteress: but if her husband be dead, she is free from that law; so that she is no adulteress, though she be married to another 1 1 </a:t>
            </a:r>
            <a:r>
              <a:rPr lang="en-US" altLang="en-US" b="1" dirty="0"/>
              <a:t>1 Cori 7:39 </a:t>
            </a:r>
            <a:r>
              <a:rPr lang="en-US" altLang="en-US" dirty="0"/>
              <a:t>KJV 39 The wife is bound by the law as long as her husband </a:t>
            </a:r>
            <a:r>
              <a:rPr lang="en-US" altLang="en-US" dirty="0" err="1"/>
              <a:t>liveth</a:t>
            </a:r>
            <a:r>
              <a:rPr lang="en-US" altLang="en-US" dirty="0"/>
              <a:t>; but if her husband be dead, she is at liberty to be married to whom she will; only in the Lord.</a:t>
            </a:r>
          </a:p>
          <a:p>
            <a:pPr algn="l"/>
            <a:r>
              <a:rPr lang="en-US" b="1" u="sng" dirty="0">
                <a:solidFill>
                  <a:srgbClr val="000000"/>
                </a:solidFill>
              </a:rPr>
              <a:t>Comment </a:t>
            </a:r>
            <a:r>
              <a:rPr lang="en-US" dirty="0">
                <a:solidFill>
                  <a:srgbClr val="000000"/>
                </a:solidFill>
              </a:rPr>
              <a:t>- In the case of a woman’s husband dying, Paul (through the Holy Spirit) gives liberty for that person to remarry because the original bond is now gone through death. The stipulation in such case is that the marriage is to be “</a:t>
            </a:r>
            <a:r>
              <a:rPr lang="en-US" i="1" dirty="0">
                <a:solidFill>
                  <a:srgbClr val="0000FF"/>
                </a:solidFill>
              </a:rPr>
              <a:t>in the Lord</a:t>
            </a:r>
            <a:r>
              <a:rPr lang="en-US" dirty="0">
                <a:solidFill>
                  <a:srgbClr val="000000"/>
                </a:solidFill>
              </a:rPr>
              <a:t>.”</a:t>
            </a:r>
          </a:p>
          <a:p>
            <a:pPr algn="l"/>
            <a:r>
              <a:rPr lang="en-US" b="1" dirty="0">
                <a:solidFill>
                  <a:srgbClr val="000000"/>
                </a:solidFill>
              </a:rPr>
              <a:t>a. </a:t>
            </a:r>
            <a:r>
              <a:rPr lang="en-US" dirty="0">
                <a:solidFill>
                  <a:srgbClr val="000000"/>
                </a:solidFill>
              </a:rPr>
              <a:t>The phrase, “</a:t>
            </a:r>
            <a:r>
              <a:rPr lang="en-US" i="1" dirty="0">
                <a:solidFill>
                  <a:srgbClr val="0000FF"/>
                </a:solidFill>
              </a:rPr>
              <a:t>in the Lord</a:t>
            </a:r>
            <a:r>
              <a:rPr lang="en-US" dirty="0">
                <a:solidFill>
                  <a:srgbClr val="000000"/>
                </a:solidFill>
              </a:rPr>
              <a:t>” (</a:t>
            </a:r>
            <a:r>
              <a:rPr lang="en-US" i="1" dirty="0" err="1">
                <a:solidFill>
                  <a:srgbClr val="000000"/>
                </a:solidFill>
              </a:rPr>
              <a:t>en</a:t>
            </a:r>
            <a:r>
              <a:rPr lang="en-US" i="1" dirty="0">
                <a:solidFill>
                  <a:srgbClr val="000000"/>
                </a:solidFill>
              </a:rPr>
              <a:t> </a:t>
            </a:r>
            <a:r>
              <a:rPr lang="en-US" i="1" dirty="0" err="1">
                <a:solidFill>
                  <a:srgbClr val="000000"/>
                </a:solidFill>
              </a:rPr>
              <a:t>kurios</a:t>
            </a:r>
            <a:r>
              <a:rPr lang="en-US" dirty="0">
                <a:solidFill>
                  <a:srgbClr val="000000"/>
                </a:solidFill>
              </a:rPr>
              <a:t>) is found 50 times in the NT.</a:t>
            </a:r>
          </a:p>
          <a:p>
            <a:pPr algn="l"/>
            <a:r>
              <a:rPr lang="en-US" b="1" dirty="0">
                <a:solidFill>
                  <a:srgbClr val="000000"/>
                </a:solidFill>
              </a:rPr>
              <a:t>b. </a:t>
            </a:r>
            <a:r>
              <a:rPr lang="en-US" dirty="0">
                <a:solidFill>
                  <a:srgbClr val="000000"/>
                </a:solidFill>
              </a:rPr>
              <a:t>The phrase is associated with individual coming to believe </a:t>
            </a:r>
            <a:r>
              <a:rPr lang="en-US" b="1" i="1" dirty="0">
                <a:solidFill>
                  <a:srgbClr val="000000"/>
                </a:solidFill>
              </a:rPr>
              <a:t>“</a:t>
            </a:r>
            <a:r>
              <a:rPr lang="en-US" b="1" i="1" dirty="0">
                <a:solidFill>
                  <a:srgbClr val="0000FF"/>
                </a:solidFill>
              </a:rPr>
              <a:t>in the Lord</a:t>
            </a:r>
            <a:r>
              <a:rPr lang="en-US" b="1" i="1" dirty="0">
                <a:solidFill>
                  <a:srgbClr val="000000"/>
                </a:solidFill>
              </a:rPr>
              <a:t>” </a:t>
            </a:r>
            <a:r>
              <a:rPr lang="en-US" dirty="0">
                <a:solidFill>
                  <a:srgbClr val="000000"/>
                </a:solidFill>
              </a:rPr>
              <a:t>by the gospel message (Acts 18:8; Ephesians 1:15).</a:t>
            </a:r>
          </a:p>
          <a:p>
            <a:pPr algn="l"/>
            <a:r>
              <a:rPr lang="en-US" b="1" dirty="0">
                <a:solidFill>
                  <a:srgbClr val="000000"/>
                </a:solidFill>
              </a:rPr>
              <a:t>c. </a:t>
            </a:r>
            <a:r>
              <a:rPr lang="en-US" dirty="0">
                <a:solidFill>
                  <a:srgbClr val="000000"/>
                </a:solidFill>
              </a:rPr>
              <a:t>The phrase is associated with preaching (closely associated with authority) (Acts 14:3).</a:t>
            </a:r>
          </a:p>
          <a:p>
            <a:pPr algn="l"/>
            <a:r>
              <a:rPr lang="en-US" b="1" dirty="0">
                <a:solidFill>
                  <a:srgbClr val="000000"/>
                </a:solidFill>
              </a:rPr>
              <a:t>d. </a:t>
            </a:r>
            <a:r>
              <a:rPr lang="en-US" dirty="0">
                <a:solidFill>
                  <a:srgbClr val="000000"/>
                </a:solidFill>
              </a:rPr>
              <a:t>The phrase is associated with giving glory to God (closely associated with authority) (1 Corinthians 1:31; 2 Corinthians 10:17).</a:t>
            </a:r>
            <a:endParaRPr lang="en-US" altLang="en-US" dirty="0"/>
          </a:p>
          <a:p>
            <a:pPr eaLnBrk="1" hangingPunct="1">
              <a:spcBef>
                <a:spcPct val="0"/>
              </a:spcBef>
            </a:pPr>
            <a:r>
              <a:rPr lang="en-US" altLang="en-US" b="1" i="0" dirty="0"/>
              <a:t>Matt 19:9</a:t>
            </a:r>
            <a:r>
              <a:rPr lang="en-US" altLang="en-US" b="0" i="0" dirty="0"/>
              <a:t> KJV  And I say unto you, Whosoever shall put away his wife, except it be for fornication, and shall marry another, </a:t>
            </a:r>
            <a:r>
              <a:rPr lang="en-US" altLang="en-US" b="0" i="0" dirty="0" err="1"/>
              <a:t>committeth</a:t>
            </a:r>
            <a:r>
              <a:rPr lang="en-US" altLang="en-US" b="0" i="0" dirty="0"/>
              <a:t> adultery: and whoso </a:t>
            </a:r>
            <a:r>
              <a:rPr lang="en-US" altLang="en-US" b="0" i="0" dirty="0" err="1"/>
              <a:t>marrieth</a:t>
            </a:r>
            <a:r>
              <a:rPr lang="en-US" altLang="en-US" b="0" i="0" dirty="0"/>
              <a:t> her which is put away doth commit adultery.</a:t>
            </a:r>
          </a:p>
          <a:p>
            <a:pPr eaLnBrk="1" hangingPunct="1">
              <a:spcBef>
                <a:spcPct val="0"/>
              </a:spcBef>
            </a:pPr>
            <a:r>
              <a:rPr lang="en-US" altLang="en-US" b="1" i="0" dirty="0"/>
              <a:t>1 Cor 7:11</a:t>
            </a:r>
            <a:r>
              <a:rPr lang="en-US" altLang="en-US" b="0" i="0" dirty="0"/>
              <a:t> KJV </a:t>
            </a:r>
            <a:r>
              <a:rPr lang="en-US" altLang="en-US" b="1" i="0" dirty="0"/>
              <a:t>10</a:t>
            </a:r>
            <a:r>
              <a:rPr lang="en-US" altLang="en-US" b="0" i="0" dirty="0"/>
              <a:t> And unto the married I command, yet not I, but the Lord, Let not the wife depart from her husband  11 But and if she depart, let her remain unmarried, or be reconciled to her husband: and let not the husband put away his wife.</a:t>
            </a:r>
          </a:p>
        </p:txBody>
      </p:sp>
      <p:sp>
        <p:nvSpPr>
          <p:cNvPr id="34820" name="Slide Number Placeholder 3">
            <a:extLst>
              <a:ext uri="{FF2B5EF4-FFF2-40B4-BE49-F238E27FC236}">
                <a16:creationId xmlns:a16="http://schemas.microsoft.com/office/drawing/2014/main" id="{49BA59B9-07A5-422A-8992-7661EC18692B}"/>
              </a:ext>
            </a:extLst>
          </p:cNvPr>
          <p:cNvSpPr txBox="1">
            <a:spLocks noGrp="1"/>
          </p:cNvSpPr>
          <p:nvPr/>
        </p:nvSpPr>
        <p:spPr bwMode="auto">
          <a:xfrm>
            <a:off x="4143737" y="9119830"/>
            <a:ext cx="3169810" cy="479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8" tIns="48325" rIns="96648" bIns="48325"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7C0539B5-78DF-4436-A259-E15ED0CFFCE6}" type="slidenum">
              <a:rPr lang="en-US" altLang="en-US" sz="1300"/>
              <a:pPr algn="r" eaLnBrk="1" hangingPunct="1">
                <a:spcBef>
                  <a:spcPct val="0"/>
                </a:spcBef>
              </a:pPr>
              <a:t>12</a:t>
            </a:fld>
            <a:endParaRPr lang="en-US" altLang="en-US" sz="1300"/>
          </a:p>
        </p:txBody>
      </p:sp>
      <p:sp>
        <p:nvSpPr>
          <p:cNvPr id="2" name="Date Placeholder 1">
            <a:extLst>
              <a:ext uri="{FF2B5EF4-FFF2-40B4-BE49-F238E27FC236}">
                <a16:creationId xmlns:a16="http://schemas.microsoft.com/office/drawing/2014/main" id="{0EAC4A61-1000-44B9-B6CD-2D85B967045A}"/>
              </a:ext>
            </a:extLst>
          </p:cNvPr>
          <p:cNvSpPr>
            <a:spLocks noGrp="1"/>
          </p:cNvSpPr>
          <p:nvPr>
            <p:ph type="dt" idx="1"/>
          </p:nvPr>
        </p:nvSpPr>
        <p:spPr/>
        <p:txBody>
          <a:bodyPr/>
          <a:lstStyle/>
          <a:p>
            <a:pPr>
              <a:defRPr/>
            </a:pPr>
            <a:r>
              <a:rPr lang="en-US"/>
              <a:t>11/7/2021</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A7970FCF-A2DD-447E-81C0-738C7092CA9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5CCBD0F6-95A0-497F-B8E1-F7828EE709B1}"/>
              </a:ext>
            </a:extLst>
          </p:cNvPr>
          <p:cNvSpPr>
            <a:spLocks noGrp="1" noChangeArrowheads="1"/>
          </p:cNvSpPr>
          <p:nvPr>
            <p:ph type="body" idx="1"/>
          </p:nvPr>
        </p:nvSpPr>
        <p:spPr bwMode="auto">
          <a:xfrm>
            <a:off x="1" y="4321176"/>
            <a:ext cx="7313546" cy="528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cs typeface="Arial" panose="020B0604020202020204" pitchFamily="34" charset="0"/>
              </a:rPr>
              <a:t>Acts 2:37 </a:t>
            </a:r>
            <a:r>
              <a:rPr lang="en-US" altLang="en-US" dirty="0">
                <a:cs typeface="Arial" panose="020B0604020202020204" pitchFamily="34" charset="0"/>
              </a:rPr>
              <a:t>- Now when they heard this, they were pricked in their heart, and said unto Peter and to the rest of the apostles, Men and brethren, </a:t>
            </a:r>
            <a:r>
              <a:rPr lang="en-US" altLang="en-US" b="1" dirty="0">
                <a:cs typeface="Arial" panose="020B0604020202020204" pitchFamily="34" charset="0"/>
              </a:rPr>
              <a:t>what shall we do?</a:t>
            </a:r>
          </a:p>
          <a:p>
            <a:r>
              <a:rPr lang="en-US" altLang="en-US" b="1" dirty="0">
                <a:cs typeface="Arial" panose="020B0604020202020204" pitchFamily="34" charset="0"/>
              </a:rPr>
              <a:t>Rom. 10:17 </a:t>
            </a:r>
            <a:r>
              <a:rPr lang="en-US" altLang="en-US" dirty="0">
                <a:cs typeface="Arial" panose="020B0604020202020204" pitchFamily="34" charset="0"/>
              </a:rPr>
              <a:t>- So then faith cometh by hearing, and hearing by the word of God.</a:t>
            </a:r>
          </a:p>
          <a:p>
            <a:r>
              <a:rPr lang="en-US" altLang="en-US" b="1" dirty="0">
                <a:cs typeface="Arial" panose="020B0604020202020204" pitchFamily="34" charset="0"/>
              </a:rPr>
              <a:t>Jn. 8:24 </a:t>
            </a:r>
            <a:r>
              <a:rPr lang="en-US" altLang="en-US" dirty="0">
                <a:cs typeface="Arial" panose="020B0604020202020204" pitchFamily="34" charset="0"/>
              </a:rPr>
              <a:t>-  I said therefore unto you, that ye shall die in your sins: for if ye believe not that I am he, ye shall die in your sins.</a:t>
            </a:r>
          </a:p>
          <a:p>
            <a:r>
              <a:rPr lang="en-US" altLang="en-US" b="1" dirty="0">
                <a:cs typeface="Arial" panose="020B0604020202020204" pitchFamily="34" charset="0"/>
              </a:rPr>
              <a:t>Acts. 17:30-31 </a:t>
            </a:r>
            <a:r>
              <a:rPr lang="en-US" altLang="en-US" dirty="0">
                <a:cs typeface="Arial" panose="020B0604020202020204" pitchFamily="34" charset="0"/>
              </a:rPr>
              <a:t>- And the times of this ignorance God winked at; but now </a:t>
            </a:r>
            <a:r>
              <a:rPr lang="en-US" altLang="en-US" dirty="0" err="1">
                <a:cs typeface="Arial" panose="020B0604020202020204" pitchFamily="34" charset="0"/>
              </a:rPr>
              <a:t>commandeth</a:t>
            </a:r>
            <a:r>
              <a:rPr lang="en-US" altLang="en-US" dirty="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cs typeface="Arial" panose="020B0604020202020204" pitchFamily="34" charset="0"/>
              </a:rPr>
              <a:t>Matt. 10:32 </a:t>
            </a:r>
            <a:r>
              <a:rPr lang="en-US" altLang="en-US" dirty="0">
                <a:cs typeface="Arial" panose="020B0604020202020204" pitchFamily="34" charset="0"/>
              </a:rPr>
              <a:t>- Whosoever therefore shall confess me before men, him will I confess also before my Father which is in heaven.</a:t>
            </a:r>
          </a:p>
          <a:p>
            <a:r>
              <a:rPr lang="en-US" altLang="en-US" b="1" dirty="0">
                <a:cs typeface="Arial" panose="020B0604020202020204" pitchFamily="34" charset="0"/>
              </a:rPr>
              <a:t>Acts 2:38 </a:t>
            </a:r>
            <a:r>
              <a:rPr lang="en-US" altLang="en-US" dirty="0">
                <a:cs typeface="Arial" panose="020B0604020202020204" pitchFamily="34" charset="0"/>
              </a:rPr>
              <a:t>- When Peter said unto them, Repent, and be baptized every one of you in the name of Jesus Christ for the remission of sins, and ye shall receive the gift of the Holy Ghost</a:t>
            </a:r>
          </a:p>
          <a:p>
            <a:r>
              <a:rPr lang="en-US" altLang="en-US" b="1" dirty="0">
                <a:cs typeface="Arial" panose="020B0604020202020204" pitchFamily="34" charset="0"/>
              </a:rPr>
              <a:t>Acts 8:21-23 </a:t>
            </a:r>
            <a:r>
              <a:rPr lang="en-US" altLang="en-US" dirty="0">
                <a:cs typeface="Arial" panose="020B0604020202020204" pitchFamily="34" charset="0"/>
              </a:rPr>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cs typeface="Arial" panose="020B0604020202020204" pitchFamily="34" charset="0"/>
              </a:rPr>
              <a:t>Rev. 2:10 </a:t>
            </a:r>
            <a:r>
              <a:rPr lang="en-US" altLang="en-US" dirty="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cs typeface="Arial" panose="020B0604020202020204" pitchFamily="34" charset="0"/>
              </a:rPr>
              <a:t>be thou faithful unto death, and I will give thee a crown of life.</a:t>
            </a:r>
          </a:p>
          <a:p>
            <a:endParaRPr lang="en-US" altLang="en-US" dirty="0"/>
          </a:p>
        </p:txBody>
      </p:sp>
      <p:sp>
        <p:nvSpPr>
          <p:cNvPr id="2" name="Date Placeholder 1">
            <a:extLst>
              <a:ext uri="{FF2B5EF4-FFF2-40B4-BE49-F238E27FC236}">
                <a16:creationId xmlns:a16="http://schemas.microsoft.com/office/drawing/2014/main" id="{1EDA867A-C050-4FFB-B837-3E959A0C9F7A}"/>
              </a:ext>
            </a:extLst>
          </p:cNvPr>
          <p:cNvSpPr>
            <a:spLocks noGrp="1"/>
          </p:cNvSpPr>
          <p:nvPr>
            <p:ph type="dt" idx="1"/>
          </p:nvPr>
        </p:nvSpPr>
        <p:spPr/>
        <p:txBody>
          <a:bodyPr/>
          <a:lstStyle/>
          <a:p>
            <a:pPr>
              <a:defRPr/>
            </a:pPr>
            <a:r>
              <a:rPr lang="en-US"/>
              <a:t>11/7/2021</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11/7/2021</a:t>
            </a:r>
            <a:endParaRPr lang="en-US" dirty="0"/>
          </a:p>
        </p:txBody>
      </p:sp>
    </p:spTree>
    <p:extLst>
      <p:ext uri="{BB962C8B-B14F-4D97-AF65-F5344CB8AC3E}">
        <p14:creationId xmlns:p14="http://schemas.microsoft.com/office/powerpoint/2010/main" val="3613434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6"/>
            <a:ext cx="7239000" cy="5280024"/>
          </a:xfrm>
        </p:spPr>
        <p:txBody>
          <a:bodyPr/>
          <a:lstStyle/>
          <a:p>
            <a:pPr marL="342900" indent="-342900" eaLnBrk="1" hangingPunct="1">
              <a:spcBef>
                <a:spcPts val="0"/>
              </a:spcBef>
              <a:buFont typeface="Wingdings" panose="05000000000000000000" pitchFamily="2" charset="2"/>
              <a:buChar char="§"/>
              <a:defRPr/>
            </a:pPr>
            <a:r>
              <a:rPr lang="en-US" dirty="0">
                <a:latin typeface="+mj-lt"/>
              </a:rPr>
              <a:t>Jesus’ reply in vs. 6 is an important truth</a:t>
            </a:r>
          </a:p>
          <a:p>
            <a:pPr marL="342900" indent="-342900" eaLnBrk="1" hangingPunct="1">
              <a:spcBef>
                <a:spcPts val="0"/>
              </a:spcBef>
              <a:buFont typeface="Wingdings" panose="05000000000000000000" pitchFamily="2" charset="2"/>
              <a:buChar char="§"/>
              <a:defRPr/>
            </a:pPr>
            <a:r>
              <a:rPr lang="en-US" dirty="0">
                <a:latin typeface="+mj-lt"/>
              </a:rPr>
              <a:t>Occurred during reign of Herod Antipas</a:t>
            </a:r>
          </a:p>
          <a:p>
            <a:pPr marL="800100" lvl="1" indent="-342900" eaLnBrk="1" hangingPunct="1">
              <a:spcBef>
                <a:spcPts val="0"/>
              </a:spcBef>
              <a:buFont typeface="Wingdings" panose="05000000000000000000" pitchFamily="2" charset="2"/>
              <a:buChar char="§"/>
              <a:defRPr/>
            </a:pPr>
            <a:r>
              <a:rPr lang="en-US" dirty="0">
                <a:latin typeface="+mj-lt"/>
              </a:rPr>
              <a:t>Who beheaded John the Baptist (Mk. 6:17-28)</a:t>
            </a:r>
          </a:p>
          <a:p>
            <a:pPr marL="342900" indent="-342900" eaLnBrk="1" hangingPunct="1">
              <a:spcBef>
                <a:spcPts val="0"/>
              </a:spcBef>
              <a:buFont typeface="Wingdings" panose="05000000000000000000" pitchFamily="2" charset="2"/>
              <a:buChar char="§"/>
              <a:defRPr/>
            </a:pPr>
            <a:r>
              <a:rPr lang="en-US" dirty="0">
                <a:latin typeface="+mj-lt"/>
              </a:rPr>
              <a:t>Note the attitude of Pharisees in vs. 3</a:t>
            </a:r>
          </a:p>
          <a:p>
            <a:pPr marL="800100" lvl="1" indent="-342900" eaLnBrk="1" hangingPunct="1">
              <a:spcBef>
                <a:spcPts val="0"/>
              </a:spcBef>
              <a:buFont typeface="Wingdings" panose="05000000000000000000" pitchFamily="2" charset="2"/>
              <a:buChar char="§"/>
              <a:defRPr/>
            </a:pPr>
            <a:r>
              <a:rPr lang="en-US" dirty="0">
                <a:latin typeface="+mj-lt"/>
              </a:rPr>
              <a:t>Pharisees attempted to entrap Jesus</a:t>
            </a:r>
          </a:p>
          <a:p>
            <a:pPr marL="800100" lvl="1" indent="-342900" eaLnBrk="1" hangingPunct="1">
              <a:spcBef>
                <a:spcPts val="0"/>
              </a:spcBef>
              <a:buFont typeface="Wingdings" panose="05000000000000000000" pitchFamily="2" charset="2"/>
              <a:buChar char="§"/>
              <a:defRPr/>
            </a:pPr>
            <a:r>
              <a:rPr lang="en-US" dirty="0">
                <a:latin typeface="+mj-lt"/>
              </a:rPr>
              <a:t>Possibly hoping He would loose His head</a:t>
            </a:r>
          </a:p>
          <a:p>
            <a:pPr marL="800100" lvl="1" indent="-342900" eaLnBrk="1" hangingPunct="1">
              <a:spcBef>
                <a:spcPts val="0"/>
              </a:spcBef>
              <a:buFont typeface="Wingdings" panose="05000000000000000000" pitchFamily="2" charset="2"/>
              <a:buChar char="§"/>
              <a:defRPr/>
            </a:pPr>
            <a:r>
              <a:rPr lang="en-US" dirty="0">
                <a:latin typeface="+mj-lt"/>
              </a:rPr>
              <a:t>Attempted to put asunder what He stated in vss. 4-5</a:t>
            </a:r>
          </a:p>
          <a:p>
            <a:pPr marL="342900" indent="-342900" eaLnBrk="1" hangingPunct="1">
              <a:spcBef>
                <a:spcPts val="0"/>
              </a:spcBef>
              <a:buFont typeface="Wingdings" panose="05000000000000000000" pitchFamily="2" charset="2"/>
              <a:buChar char="§"/>
              <a:defRPr/>
            </a:pPr>
            <a:r>
              <a:rPr lang="en-US" dirty="0">
                <a:effectLst/>
                <a:latin typeface="+mj-lt"/>
              </a:rPr>
              <a:t>God’s Law from the beginning:</a:t>
            </a:r>
          </a:p>
          <a:p>
            <a:pPr marL="800100" lvl="1" indent="-342900" eaLnBrk="1" hangingPunct="1">
              <a:spcBef>
                <a:spcPts val="0"/>
              </a:spcBef>
              <a:buFont typeface="Wingdings" panose="05000000000000000000" pitchFamily="2" charset="2"/>
              <a:buChar char="§"/>
              <a:defRPr/>
            </a:pPr>
            <a:r>
              <a:rPr lang="en-US" dirty="0">
                <a:effectLst/>
                <a:latin typeface="+mj-lt"/>
              </a:rPr>
              <a:t>Matthew 19:5-6; Genesis 2:24</a:t>
            </a:r>
          </a:p>
          <a:p>
            <a:pPr marL="800100" lvl="1" indent="-342900" eaLnBrk="1" hangingPunct="1">
              <a:spcBef>
                <a:spcPts val="0"/>
              </a:spcBef>
              <a:buFont typeface="Wingdings" panose="05000000000000000000" pitchFamily="2" charset="2"/>
              <a:buChar char="§"/>
              <a:defRPr/>
            </a:pPr>
            <a:r>
              <a:rPr lang="en-US" dirty="0">
                <a:effectLst/>
                <a:latin typeface="+mj-lt"/>
              </a:rPr>
              <a:t>Union of one </a:t>
            </a:r>
            <a:r>
              <a:rPr lang="en-US" b="1" u="sng" dirty="0">
                <a:effectLst/>
                <a:latin typeface="+mj-lt"/>
              </a:rPr>
              <a:t>Man</a:t>
            </a:r>
            <a:r>
              <a:rPr lang="en-US" dirty="0">
                <a:effectLst/>
                <a:latin typeface="+mj-lt"/>
              </a:rPr>
              <a:t> and one </a:t>
            </a:r>
            <a:r>
              <a:rPr lang="en-US" b="1" u="sng" dirty="0">
                <a:effectLst/>
                <a:latin typeface="+mj-lt"/>
              </a:rPr>
              <a:t>Woman</a:t>
            </a:r>
            <a:r>
              <a:rPr lang="en-US" dirty="0">
                <a:effectLst/>
                <a:latin typeface="+mj-lt"/>
              </a:rPr>
              <a:t> for life</a:t>
            </a:r>
          </a:p>
          <a:p>
            <a:pPr marL="342900" indent="-342900" eaLnBrk="1" hangingPunct="1">
              <a:spcBef>
                <a:spcPts val="0"/>
              </a:spcBef>
              <a:buFont typeface="Wingdings" panose="05000000000000000000" pitchFamily="2" charset="2"/>
              <a:buChar char="§"/>
              <a:defRPr/>
            </a:pPr>
            <a:r>
              <a:rPr lang="en-US" dirty="0">
                <a:effectLst/>
                <a:latin typeface="+mj-lt"/>
              </a:rPr>
              <a:t>Law of Moses allowed divorce (Deuteronomy 24:1-4):</a:t>
            </a:r>
          </a:p>
          <a:p>
            <a:pPr marL="800100" lvl="1" indent="-342900" eaLnBrk="1" hangingPunct="1">
              <a:spcBef>
                <a:spcPts val="0"/>
              </a:spcBef>
              <a:buFont typeface="Wingdings" panose="05000000000000000000" pitchFamily="2" charset="2"/>
              <a:buChar char="§"/>
              <a:defRPr/>
            </a:pPr>
            <a:r>
              <a:rPr lang="en-US" dirty="0">
                <a:effectLst/>
                <a:latin typeface="+mj-lt"/>
              </a:rPr>
              <a:t>Because of the hardness of their hearts – vs. 8</a:t>
            </a:r>
          </a:p>
          <a:p>
            <a:pPr marL="342900" indent="-342900" eaLnBrk="1" hangingPunct="1">
              <a:spcBef>
                <a:spcPts val="0"/>
              </a:spcBef>
              <a:buFont typeface="Wingdings" panose="05000000000000000000" pitchFamily="2" charset="2"/>
              <a:buChar char="§"/>
              <a:defRPr/>
            </a:pPr>
            <a:r>
              <a:rPr lang="en-US" dirty="0">
                <a:effectLst/>
                <a:latin typeface="+mj-lt"/>
              </a:rPr>
              <a:t>Jesus mandates His new law:</a:t>
            </a:r>
          </a:p>
          <a:p>
            <a:pPr marL="800100" lvl="1" indent="-342900" eaLnBrk="1" hangingPunct="1">
              <a:spcBef>
                <a:spcPts val="0"/>
              </a:spcBef>
              <a:buFont typeface="Wingdings" panose="05000000000000000000" pitchFamily="2" charset="2"/>
              <a:buChar char="§"/>
              <a:defRPr/>
            </a:pPr>
            <a:r>
              <a:rPr lang="en-US" dirty="0">
                <a:effectLst/>
                <a:latin typeface="+mj-lt"/>
              </a:rPr>
              <a:t>Divorce allowed </a:t>
            </a:r>
            <a:r>
              <a:rPr lang="en-US" b="1" u="sng" dirty="0">
                <a:effectLst/>
                <a:latin typeface="+mj-lt"/>
              </a:rPr>
              <a:t>ONLY</a:t>
            </a:r>
            <a:r>
              <a:rPr lang="en-US" dirty="0">
                <a:effectLst/>
                <a:latin typeface="+mj-lt"/>
              </a:rPr>
              <a:t> for the </a:t>
            </a:r>
            <a:r>
              <a:rPr lang="en-US" b="1" i="1" u="sng" dirty="0">
                <a:effectLst/>
                <a:latin typeface="+mj-lt"/>
              </a:rPr>
              <a:t>cause</a:t>
            </a:r>
            <a:r>
              <a:rPr lang="en-US" dirty="0">
                <a:effectLst/>
                <a:latin typeface="+mj-lt"/>
              </a:rPr>
              <a:t> of fornication - vs. 9</a:t>
            </a:r>
          </a:p>
          <a:p>
            <a:pPr marL="1257300" lvl="2" indent="-342900" eaLnBrk="1" hangingPunct="1">
              <a:spcBef>
                <a:spcPts val="0"/>
              </a:spcBef>
              <a:buFont typeface="Wingdings" panose="05000000000000000000" pitchFamily="2" charset="2"/>
              <a:buChar char="§"/>
              <a:defRPr/>
            </a:pPr>
            <a:r>
              <a:rPr lang="en-US" i="1" dirty="0">
                <a:effectLst/>
                <a:latin typeface="+mj-lt"/>
              </a:rPr>
              <a:t>“except it be for fornication”</a:t>
            </a:r>
          </a:p>
          <a:p>
            <a:pPr lvl="2" eaLnBrk="1" hangingPunct="1">
              <a:spcBef>
                <a:spcPts val="0"/>
              </a:spcBef>
              <a:defRPr/>
            </a:pPr>
            <a:r>
              <a:rPr lang="en-US" i="1" dirty="0">
                <a:effectLst/>
                <a:latin typeface="+mj-lt"/>
              </a:rPr>
              <a:t>“except”</a:t>
            </a:r>
            <a:r>
              <a:rPr lang="en-US" dirty="0">
                <a:effectLst/>
                <a:latin typeface="+mj-lt"/>
              </a:rPr>
              <a:t> = If and only if </a:t>
            </a:r>
          </a:p>
          <a:p>
            <a:pPr lvl="1" eaLnBrk="1" hangingPunct="1">
              <a:spcBef>
                <a:spcPts val="0"/>
              </a:spcBef>
              <a:defRPr/>
            </a:pPr>
            <a:r>
              <a:rPr lang="en-US" dirty="0">
                <a:effectLst/>
                <a:latin typeface="+mj-lt"/>
              </a:rPr>
              <a:t>God allows </a:t>
            </a:r>
            <a:r>
              <a:rPr lang="en-US" b="1" u="sng" dirty="0">
                <a:effectLst/>
                <a:latin typeface="+mj-lt"/>
              </a:rPr>
              <a:t>only</a:t>
            </a:r>
            <a:r>
              <a:rPr lang="en-US" dirty="0">
                <a:effectLst/>
                <a:latin typeface="+mj-lt"/>
              </a:rPr>
              <a:t> the faithful mate to remarry - vs. 9a</a:t>
            </a:r>
          </a:p>
          <a:p>
            <a:pPr lvl="1" eaLnBrk="1" hangingPunct="1">
              <a:spcBef>
                <a:spcPts val="0"/>
              </a:spcBef>
              <a:defRPr/>
            </a:pPr>
            <a:r>
              <a:rPr lang="en-US" dirty="0">
                <a:effectLst/>
                <a:latin typeface="+mj-lt"/>
              </a:rPr>
              <a:t>Put away mate </a:t>
            </a:r>
            <a:r>
              <a:rPr lang="en-US" b="1" u="sng" dirty="0">
                <a:effectLst/>
                <a:latin typeface="+mj-lt"/>
              </a:rPr>
              <a:t>not</a:t>
            </a:r>
            <a:r>
              <a:rPr lang="en-US" dirty="0">
                <a:effectLst/>
                <a:latin typeface="+mj-lt"/>
              </a:rPr>
              <a:t> free to remarry - vs. 9b</a:t>
            </a:r>
          </a:p>
          <a:p>
            <a:pPr marL="342900" lvl="0" indent="-342900" eaLnBrk="1" hangingPunct="1">
              <a:spcBef>
                <a:spcPts val="0"/>
              </a:spcBef>
              <a:buFont typeface="Wingdings" panose="05000000000000000000" pitchFamily="2" charset="2"/>
              <a:buChar char="§"/>
              <a:defRPr/>
            </a:pPr>
            <a:endParaRPr lang="en-US" dirty="0">
              <a:latin typeface="+mj-lt"/>
            </a:endParaRPr>
          </a:p>
          <a:p>
            <a:endParaRPr lang="en-US" dirty="0"/>
          </a:p>
        </p:txBody>
      </p:sp>
      <p:sp>
        <p:nvSpPr>
          <p:cNvPr id="4" name="Date Placeholder 3"/>
          <p:cNvSpPr>
            <a:spLocks noGrp="1"/>
          </p:cNvSpPr>
          <p:nvPr>
            <p:ph type="dt" idx="1"/>
          </p:nvPr>
        </p:nvSpPr>
        <p:spPr/>
        <p:txBody>
          <a:bodyPr/>
          <a:lstStyle/>
          <a:p>
            <a:pPr>
              <a:defRPr/>
            </a:pPr>
            <a:r>
              <a:rPr lang="en-US"/>
              <a:t>11/7/2021</a:t>
            </a:r>
            <a:endParaRPr lang="en-US" dirty="0"/>
          </a:p>
        </p:txBody>
      </p:sp>
    </p:spTree>
    <p:extLst>
      <p:ext uri="{BB962C8B-B14F-4D97-AF65-F5344CB8AC3E}">
        <p14:creationId xmlns:p14="http://schemas.microsoft.com/office/powerpoint/2010/main" val="30640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442B2143-193E-4CF3-8FE4-8A0C71A77B8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AEC8021B-7615-4EC1-8AEC-F9AB5265FD10}"/>
              </a:ext>
            </a:extLst>
          </p:cNvPr>
          <p:cNvSpPr>
            <a:spLocks noGrp="1" noChangeArrowheads="1"/>
          </p:cNvSpPr>
          <p:nvPr>
            <p:ph type="body" idx="1"/>
          </p:nvPr>
        </p:nvSpPr>
        <p:spPr bwMode="auto">
          <a:xfrm>
            <a:off x="76200" y="4321176"/>
            <a:ext cx="7086599" cy="528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Matthew 5:31-32 </a:t>
            </a:r>
            <a:r>
              <a:rPr lang="en-US" altLang="en-US" dirty="0"/>
              <a:t>KJV </a:t>
            </a:r>
            <a:r>
              <a:rPr lang="en-US" altLang="en-US" b="1" dirty="0"/>
              <a:t>31</a:t>
            </a:r>
            <a:r>
              <a:rPr lang="en-US" altLang="en-US" dirty="0"/>
              <a:t>  It hath been said, Whosoever shall put away his wife, let him give her a writing of divorcement:</a:t>
            </a:r>
            <a:r>
              <a:rPr lang="en-US" altLang="en-US" b="1" dirty="0"/>
              <a:t> 32 </a:t>
            </a:r>
            <a:r>
              <a:rPr lang="en-US" altLang="en-US" dirty="0"/>
              <a:t>But I say unto you, That whosoever shall put away his wife, saving for the cause of fornication, </a:t>
            </a:r>
            <a:r>
              <a:rPr lang="en-US" altLang="en-US" dirty="0" err="1"/>
              <a:t>causeth</a:t>
            </a:r>
            <a:r>
              <a:rPr lang="en-US" altLang="en-US" dirty="0"/>
              <a:t> her to commit adultery: and whosoever shall marry her that is divorced </a:t>
            </a:r>
            <a:r>
              <a:rPr lang="en-US" altLang="en-US" dirty="0" err="1"/>
              <a:t>committeth</a:t>
            </a:r>
            <a:r>
              <a:rPr lang="en-US" altLang="en-US" dirty="0"/>
              <a:t> adultery.</a:t>
            </a:r>
          </a:p>
          <a:p>
            <a:r>
              <a:rPr lang="en-US" altLang="en-US" b="1" dirty="0"/>
              <a:t>Deuteronomy 24:1-4</a:t>
            </a:r>
            <a:r>
              <a:rPr lang="en-US" altLang="en-US" dirty="0"/>
              <a:t> KJV </a:t>
            </a:r>
            <a:r>
              <a:rPr lang="en-US" altLang="en-US" b="1" dirty="0"/>
              <a:t>1</a:t>
            </a:r>
            <a:r>
              <a:rPr lang="en-US" altLang="en-US" dirty="0"/>
              <a:t> When a man hath taken a wife, and married her, and it come to pass that she find no </a:t>
            </a:r>
            <a:r>
              <a:rPr lang="en-US" altLang="en-US" dirty="0" err="1"/>
              <a:t>favour</a:t>
            </a:r>
            <a:r>
              <a:rPr lang="en-US" altLang="en-US" dirty="0"/>
              <a:t> in his eyes, because he hath found some uncleanness in her: then let him write her a bill of divorcement, and give it in her hand, and send her out of his house.  </a:t>
            </a:r>
            <a:r>
              <a:rPr lang="en-US" altLang="en-US" b="1" dirty="0"/>
              <a:t>2</a:t>
            </a:r>
            <a:r>
              <a:rPr lang="en-US" altLang="en-US" dirty="0"/>
              <a:t> And when she is departed out of his house, she may go and be another man's wife. </a:t>
            </a:r>
            <a:r>
              <a:rPr lang="en-US" altLang="en-US" b="1" dirty="0"/>
              <a:t>3</a:t>
            </a:r>
            <a:r>
              <a:rPr lang="en-US" altLang="en-US" dirty="0"/>
              <a:t> And if the latter husband hate her, and write her a bill of divorcement, and giveth it in her hand, and </a:t>
            </a:r>
            <a:r>
              <a:rPr lang="en-US" altLang="en-US" dirty="0" err="1"/>
              <a:t>sendeth</a:t>
            </a:r>
            <a:r>
              <a:rPr lang="en-US" altLang="en-US" dirty="0"/>
              <a:t> her out of his house; or if the latter husband die, which took her to be his wife; </a:t>
            </a:r>
            <a:r>
              <a:rPr lang="en-US" altLang="en-US" b="1" dirty="0"/>
              <a:t>4 </a:t>
            </a:r>
            <a:r>
              <a:rPr lang="en-US" altLang="en-US" dirty="0"/>
              <a:t>Her former husband, which sent her away, may not take her again to be his wife, after that she is defiled; for that is abomination before the LORD: and thou shalt not cause the land to sin, which the LORD thy God giveth thee for an inheritance.</a:t>
            </a:r>
          </a:p>
          <a:p>
            <a:r>
              <a:rPr lang="en-US" altLang="en-US" b="1" dirty="0"/>
              <a:t>Ezra 9:1, 10-15; 10:1-40</a:t>
            </a:r>
          </a:p>
          <a:p>
            <a:r>
              <a:rPr lang="en-US" altLang="en-US" b="1" dirty="0"/>
              <a:t>Mark 6:14-29 </a:t>
            </a:r>
            <a:r>
              <a:rPr lang="en-US" altLang="en-US" dirty="0"/>
              <a:t> KJV </a:t>
            </a:r>
            <a:r>
              <a:rPr lang="en-US" altLang="en-US" b="1" dirty="0"/>
              <a:t>14 </a:t>
            </a:r>
            <a:r>
              <a:rPr lang="en-US" altLang="en-US" dirty="0"/>
              <a:t>And king Herod heard of him; (for his name was spread abroad:) and he said, That John the Baptist was risen from the dead, and therefore mighty works do shew forth themselves in him. </a:t>
            </a:r>
            <a:r>
              <a:rPr lang="en-US" altLang="en-US" b="1" dirty="0"/>
              <a:t>15</a:t>
            </a:r>
            <a:r>
              <a:rPr lang="en-US" altLang="en-US" dirty="0"/>
              <a:t> Others said, That it is Elias. And others said, That it is a prophet, or as one of the prophets. </a:t>
            </a:r>
            <a:r>
              <a:rPr lang="en-US" altLang="en-US" b="1" dirty="0"/>
              <a:t>16</a:t>
            </a:r>
            <a:r>
              <a:rPr lang="en-US" altLang="en-US" dirty="0"/>
              <a:t> But when Herod heard thereof, he said, It is John, whom I beheaded: he is risen from the dead. </a:t>
            </a:r>
            <a:r>
              <a:rPr lang="en-US" altLang="en-US" b="1" dirty="0"/>
              <a:t>17 </a:t>
            </a:r>
            <a:r>
              <a:rPr lang="en-US" altLang="en-US" dirty="0"/>
              <a:t>For Herod himself had sent forth and laid hold upon John, and bound him in prison for Herodias' sake, his brother Philip's wife: for he had married her. </a:t>
            </a:r>
            <a:r>
              <a:rPr lang="en-US" altLang="en-US" b="1" dirty="0"/>
              <a:t>18 </a:t>
            </a:r>
            <a:r>
              <a:rPr lang="en-US" altLang="en-US" dirty="0"/>
              <a:t>For John had said unto Herod, It is not lawful for thee to have thy brother's wife. </a:t>
            </a:r>
            <a:r>
              <a:rPr lang="en-US" altLang="en-US" b="1" dirty="0"/>
              <a:t>19</a:t>
            </a:r>
            <a:r>
              <a:rPr lang="en-US" altLang="en-US" dirty="0"/>
              <a:t> Therefore Herodias had a quarrel against him, and would have killed him; but she could not:</a:t>
            </a:r>
            <a:r>
              <a:rPr lang="en-US" altLang="en-US" b="1" dirty="0"/>
              <a:t> 20 </a:t>
            </a:r>
            <a:r>
              <a:rPr lang="en-US" altLang="en-US" dirty="0"/>
              <a:t>For Herod feared John, knowing that he was a just man and an holy, and observed him; and when he heard him, he did many things, and heard him gladly.</a:t>
            </a:r>
          </a:p>
          <a:p>
            <a:r>
              <a:rPr lang="en-US" altLang="en-US" b="1" dirty="0"/>
              <a:t>Jn. 4:7-19 </a:t>
            </a:r>
            <a:r>
              <a:rPr lang="en-US" altLang="en-US" dirty="0"/>
              <a:t>- </a:t>
            </a:r>
            <a:r>
              <a:rPr lang="en-US" altLang="en-US" b="1" dirty="0"/>
              <a:t>15</a:t>
            </a:r>
            <a:r>
              <a:rPr lang="en-US" altLang="en-US" dirty="0"/>
              <a:t> The woman saith unto him, Sir, give me this water, that I thirst not, neither come hither to draw. </a:t>
            </a:r>
            <a:r>
              <a:rPr lang="en-US" altLang="en-US" b="1" dirty="0"/>
              <a:t>16</a:t>
            </a:r>
            <a:r>
              <a:rPr lang="en-US" altLang="en-US" dirty="0"/>
              <a:t> Jesus saith unto her, Go, call thy husband, and come hither. </a:t>
            </a:r>
            <a:r>
              <a:rPr lang="en-US" altLang="en-US" b="1" dirty="0"/>
              <a:t>17</a:t>
            </a:r>
            <a:r>
              <a:rPr lang="en-US" altLang="en-US" dirty="0"/>
              <a:t> The woman answered and said, I have no husband. Jesus said unto her, Thou hast well said, I have no husband: </a:t>
            </a:r>
            <a:r>
              <a:rPr lang="en-US" altLang="en-US" b="1" dirty="0"/>
              <a:t>18</a:t>
            </a:r>
            <a:r>
              <a:rPr lang="en-US" altLang="en-US" dirty="0"/>
              <a:t> For thou hast had five husbands; and he whom thou now hast is not thy husband: in that </a:t>
            </a:r>
            <a:r>
              <a:rPr lang="en-US" altLang="en-US" dirty="0" err="1"/>
              <a:t>saidst</a:t>
            </a:r>
            <a:r>
              <a:rPr lang="en-US" altLang="en-US" dirty="0"/>
              <a:t> thou truly. </a:t>
            </a:r>
          </a:p>
          <a:p>
            <a:pPr algn="l"/>
            <a:r>
              <a:rPr lang="en-US" altLang="en-US" sz="1200" b="1" dirty="0">
                <a:latin typeface="+mj-lt"/>
              </a:rPr>
              <a:t>1 Cor. 7:1-40 - Comment </a:t>
            </a:r>
            <a:r>
              <a:rPr lang="en-US" sz="1200" b="1" i="0" u="none" strike="noStrike" baseline="0" dirty="0">
                <a:solidFill>
                  <a:srgbClr val="000000"/>
                </a:solidFill>
                <a:latin typeface="+mj-lt"/>
              </a:rPr>
              <a:t>Facts about the marriage bond:</a:t>
            </a:r>
          </a:p>
          <a:p>
            <a:pPr algn="l"/>
            <a:r>
              <a:rPr lang="en-US" sz="1200" b="0" i="0" u="none" strike="noStrike" baseline="0" dirty="0">
                <a:solidFill>
                  <a:srgbClr val="000000"/>
                </a:solidFill>
                <a:latin typeface="+mj-lt"/>
              </a:rPr>
              <a:t>Though the chapter deals with marriage in light of the current distress (7:26), much truth is revealed regarding the nature of marriage. </a:t>
            </a:r>
            <a:r>
              <a:rPr lang="en-US" sz="1200" b="1" i="0" u="none" strike="noStrike" baseline="0" dirty="0">
                <a:solidFill>
                  <a:srgbClr val="000000"/>
                </a:solidFill>
                <a:latin typeface="+mj-lt"/>
              </a:rPr>
              <a:t>Firs</a:t>
            </a:r>
            <a:r>
              <a:rPr lang="en-US" sz="1200" b="0" i="0" u="none" strike="noStrike" baseline="0" dirty="0">
                <a:solidFill>
                  <a:srgbClr val="000000"/>
                </a:solidFill>
                <a:latin typeface="+mj-lt"/>
              </a:rPr>
              <a:t>t we find responsibility in marriage regarding the sexual union (7:2-4; Heb. 13:4). </a:t>
            </a:r>
            <a:r>
              <a:rPr lang="en-US" sz="1200" b="1" i="0" u="none" strike="noStrike" baseline="0" dirty="0">
                <a:solidFill>
                  <a:srgbClr val="000000"/>
                </a:solidFill>
                <a:latin typeface="+mj-lt"/>
              </a:rPr>
              <a:t>Second</a:t>
            </a:r>
            <a:r>
              <a:rPr lang="en-US" sz="1200" b="0" i="0" u="none" strike="noStrike" baseline="0" dirty="0">
                <a:solidFill>
                  <a:srgbClr val="000000"/>
                </a:solidFill>
                <a:latin typeface="+mj-lt"/>
              </a:rPr>
              <a:t>, we find divorce regulated, i.e., permitted but not advised in certain cases (cf. 7:15). </a:t>
            </a:r>
            <a:r>
              <a:rPr lang="en-US" sz="1200" b="1" i="0" u="none" strike="noStrike" baseline="0" dirty="0">
                <a:solidFill>
                  <a:srgbClr val="000000"/>
                </a:solidFill>
                <a:latin typeface="+mj-lt"/>
              </a:rPr>
              <a:t>Third</a:t>
            </a:r>
            <a:r>
              <a:rPr lang="en-US" sz="1200" b="0" i="0" u="none" strike="noStrike" baseline="0" dirty="0">
                <a:solidFill>
                  <a:srgbClr val="000000"/>
                </a:solidFill>
                <a:latin typeface="+mj-lt"/>
              </a:rPr>
              <a:t>, we are introduced to a marriage ‘eligible’ status among single, divorced, and widowed people. Widowed individuals may remarry “</a:t>
            </a:r>
            <a:r>
              <a:rPr lang="en-US" sz="1200" b="0" i="1" u="none" strike="noStrike" baseline="0" dirty="0">
                <a:solidFill>
                  <a:srgbClr val="0000FF"/>
                </a:solidFill>
                <a:latin typeface="+mj-lt"/>
              </a:rPr>
              <a:t>in the Lord</a:t>
            </a:r>
            <a:r>
              <a:rPr lang="en-US" sz="1200" b="0" i="0" u="none" strike="noStrike" baseline="0" dirty="0">
                <a:solidFill>
                  <a:srgbClr val="000000"/>
                </a:solidFill>
                <a:latin typeface="+mj-lt"/>
              </a:rPr>
              <a:t>” (7:39). The divorced may remarry and not sin (7:28). The overriding determination of the eligible status must consider the Lord’s instructions in Matthew 19 among those who have been divorced. The single is one who has never been married and is certainly eligible.</a:t>
            </a:r>
          </a:p>
          <a:p>
            <a:pPr algn="l"/>
            <a:r>
              <a:rPr lang="en-US" sz="1200" b="1" i="0" u="none" strike="noStrike" baseline="0" dirty="0">
                <a:solidFill>
                  <a:srgbClr val="000000"/>
                </a:solidFill>
                <a:latin typeface="+mj-lt"/>
              </a:rPr>
              <a:t>Conclusion:</a:t>
            </a:r>
          </a:p>
          <a:p>
            <a:pPr algn="l"/>
            <a:r>
              <a:rPr lang="en-US" sz="1200" b="0" i="0" u="none" strike="noStrike" baseline="0" dirty="0">
                <a:solidFill>
                  <a:srgbClr val="000000"/>
                </a:solidFill>
                <a:latin typeface="+mj-lt"/>
              </a:rPr>
              <a:t>Marriage is intended to be for life (Matthew 19:6; Romans 7:2; 1 Corinthians 7:39). A “</a:t>
            </a:r>
            <a:r>
              <a:rPr lang="en-US" sz="1200" b="0" i="1" u="none" strike="noStrike" baseline="0" dirty="0">
                <a:solidFill>
                  <a:srgbClr val="0000FF"/>
                </a:solidFill>
                <a:latin typeface="+mj-lt"/>
              </a:rPr>
              <a:t>bond</a:t>
            </a:r>
            <a:r>
              <a:rPr lang="en-US" sz="1200" b="0" i="0" u="none" strike="noStrike" baseline="0" dirty="0">
                <a:solidFill>
                  <a:srgbClr val="000000"/>
                </a:solidFill>
                <a:latin typeface="+mj-lt"/>
              </a:rPr>
              <a:t>” occurs when a man and wife are joined in marriage. That “</a:t>
            </a:r>
            <a:r>
              <a:rPr lang="en-US" sz="1200" b="0" i="1" u="none" strike="noStrike" baseline="0" dirty="0">
                <a:solidFill>
                  <a:srgbClr val="000000"/>
                </a:solidFill>
                <a:latin typeface="+mj-lt"/>
              </a:rPr>
              <a:t>bond</a:t>
            </a:r>
            <a:r>
              <a:rPr lang="en-US" sz="1200" b="0" i="0" u="none" strike="noStrike" baseline="0" dirty="0">
                <a:solidFill>
                  <a:srgbClr val="000000"/>
                </a:solidFill>
                <a:latin typeface="+mj-lt"/>
              </a:rPr>
              <a:t>” is broken only by the act of adultery (Matthew 19:9) or death of a spouse (Romans 7:2; 1 Corinthians 7:39). The lesson we learn from this chapter is that fornication is sinful, those who lack continency must marry, perform their sexual duties to toward their mates and let it be the guide as to whether one is ‘re-married.’ The second lesson we learn from I Corinthians seven is the fact that God’s marriage bond is intended to remain unbroken.</a:t>
            </a:r>
            <a:endParaRPr lang="en-US" altLang="en-US" sz="1200" b="1" dirty="0">
              <a:latin typeface="+mj-lt"/>
            </a:endParaRPr>
          </a:p>
        </p:txBody>
      </p:sp>
      <p:sp>
        <p:nvSpPr>
          <p:cNvPr id="2" name="Date Placeholder 1">
            <a:extLst>
              <a:ext uri="{FF2B5EF4-FFF2-40B4-BE49-F238E27FC236}">
                <a16:creationId xmlns:a16="http://schemas.microsoft.com/office/drawing/2014/main" id="{E79E4721-1BA4-41CE-A63A-EA32EBCFA3A8}"/>
              </a:ext>
            </a:extLst>
          </p:cNvPr>
          <p:cNvSpPr>
            <a:spLocks noGrp="1"/>
          </p:cNvSpPr>
          <p:nvPr>
            <p:ph type="dt" idx="1"/>
          </p:nvPr>
        </p:nvSpPr>
        <p:spPr/>
        <p:txBody>
          <a:bodyPr/>
          <a:lstStyle/>
          <a:p>
            <a:pPr>
              <a:defRPr/>
            </a:pPr>
            <a:r>
              <a:rPr lang="en-US"/>
              <a:t>11/7/2021</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97B22E75-C1B4-4186-A5A9-9CB40A712B5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58009F4E-1104-40ED-A01D-68F02C7C2A32}"/>
              </a:ext>
            </a:extLst>
          </p:cNvPr>
          <p:cNvSpPr>
            <a:spLocks noGrp="1" noChangeArrowheads="1"/>
          </p:cNvSpPr>
          <p:nvPr>
            <p:ph type="body" idx="1"/>
          </p:nvPr>
        </p:nvSpPr>
        <p:spPr bwMode="auto">
          <a:xfrm>
            <a:off x="0" y="4559916"/>
            <a:ext cx="7315199" cy="504128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1 Pet 3:15 </a:t>
            </a:r>
            <a:r>
              <a:rPr lang="en-US" altLang="en-US" dirty="0"/>
              <a:t>But sanctify the Lord God in your hearts: and be ready always to give an answer to every man that </a:t>
            </a:r>
            <a:r>
              <a:rPr lang="en-US" altLang="en-US" dirty="0" err="1"/>
              <a:t>asketh</a:t>
            </a:r>
            <a:r>
              <a:rPr lang="en-US" altLang="en-US" dirty="0"/>
              <a:t> you a reason of the hope that is in you with meekness and fear:</a:t>
            </a:r>
          </a:p>
          <a:p>
            <a:r>
              <a:rPr lang="en-US" altLang="en-US" b="1" dirty="0"/>
              <a:t>Col 4:6 </a:t>
            </a:r>
            <a:r>
              <a:rPr lang="en-US" altLang="en-US" dirty="0"/>
              <a:t>Let your speech be </a:t>
            </a:r>
            <a:r>
              <a:rPr lang="en-US" altLang="en-US" dirty="0" err="1"/>
              <a:t>alway</a:t>
            </a:r>
            <a:r>
              <a:rPr lang="en-US" altLang="en-US" dirty="0"/>
              <a:t> with grace, seasoned with salt, that ye may know how ye ought to answer every man.</a:t>
            </a:r>
          </a:p>
          <a:p>
            <a:r>
              <a:rPr lang="en-US" altLang="en-US" b="1" dirty="0"/>
              <a:t>Hebrews 5:12-14 </a:t>
            </a:r>
            <a:r>
              <a:rPr lang="en-US" altLang="en-US" dirty="0"/>
              <a:t>KJV 12 For when for the time ye ought to be teachers, ye have need that one teach you again which be the first principles of the oracles of God; and are become such as have need of milk, and not of strong meat. 13 For every one that </a:t>
            </a:r>
            <a:r>
              <a:rPr lang="en-US" altLang="en-US" dirty="0" err="1"/>
              <a:t>useth</a:t>
            </a:r>
            <a:r>
              <a:rPr lang="en-US" altLang="en-US" dirty="0"/>
              <a:t> milk is </a:t>
            </a:r>
            <a:r>
              <a:rPr lang="en-US" altLang="en-US" dirty="0" err="1"/>
              <a:t>unskilful</a:t>
            </a:r>
            <a:r>
              <a:rPr lang="en-US" altLang="en-US" dirty="0"/>
              <a:t> in the word of righteousness: for he is a babe. {is skillful: Gr. hath no experience} 14 But strong meat </a:t>
            </a:r>
            <a:r>
              <a:rPr lang="en-US" altLang="en-US" dirty="0" err="1"/>
              <a:t>belongeth</a:t>
            </a:r>
            <a:r>
              <a:rPr lang="en-US" altLang="en-US" dirty="0"/>
              <a:t> to them that are of full age, even those who by reason of use have their senses exercised to discern both good and evil. </a:t>
            </a:r>
            <a:endParaRPr lang="en-US" sz="2200" dirty="0"/>
          </a:p>
          <a:p>
            <a:pPr marL="342900" indent="-342900" eaLnBrk="1" hangingPunct="1">
              <a:lnSpc>
                <a:spcPct val="90000"/>
              </a:lnSpc>
              <a:buFont typeface="Arial" panose="020B0604020202020204" pitchFamily="34" charset="0"/>
              <a:buChar char="•"/>
              <a:defRPr/>
            </a:pPr>
            <a:r>
              <a:rPr lang="en-US" sz="1200" dirty="0">
                <a:latin typeface="+mn-lt"/>
              </a:rPr>
              <a:t>God’s Will Regarding Marriage:</a:t>
            </a:r>
          </a:p>
          <a:p>
            <a:pPr marL="800100" lvl="1" indent="-342900" eaLnBrk="1" hangingPunct="1">
              <a:lnSpc>
                <a:spcPct val="90000"/>
              </a:lnSpc>
              <a:buFont typeface="Wingdings" panose="05000000000000000000" pitchFamily="2" charset="2"/>
              <a:buChar char="§"/>
              <a:defRPr/>
            </a:pPr>
            <a:r>
              <a:rPr lang="en-US" dirty="0">
                <a:latin typeface="+mn-lt"/>
              </a:rPr>
              <a:t>To be PERMANENT - Romans 7:2-3</a:t>
            </a:r>
          </a:p>
          <a:p>
            <a:pPr marL="1257300" lvl="2" indent="-342900" eaLnBrk="1" hangingPunct="1">
              <a:lnSpc>
                <a:spcPct val="90000"/>
              </a:lnSpc>
              <a:buFont typeface="Wingdings" panose="05000000000000000000" pitchFamily="2" charset="2"/>
              <a:buChar char="§"/>
              <a:defRPr/>
            </a:pPr>
            <a:r>
              <a:rPr lang="en-US" dirty="0">
                <a:latin typeface="+mn-lt"/>
              </a:rPr>
              <a:t>Man &amp; Woman bound as long as they live</a:t>
            </a:r>
          </a:p>
          <a:p>
            <a:pPr marL="1257300" lvl="2" indent="-342900" eaLnBrk="1" hangingPunct="1">
              <a:lnSpc>
                <a:spcPct val="90000"/>
              </a:lnSpc>
              <a:buFont typeface="Wingdings" panose="05000000000000000000" pitchFamily="2" charset="2"/>
              <a:buChar char="§"/>
              <a:defRPr/>
            </a:pPr>
            <a:r>
              <a:rPr lang="en-US" dirty="0">
                <a:latin typeface="+mn-lt"/>
              </a:rPr>
              <a:t>The bond is by God and man cannot put it asunder</a:t>
            </a:r>
          </a:p>
          <a:p>
            <a:pPr marL="1257300" lvl="2" indent="-342900" eaLnBrk="1" hangingPunct="1">
              <a:lnSpc>
                <a:spcPct val="90000"/>
              </a:lnSpc>
              <a:buFont typeface="Wingdings" panose="05000000000000000000" pitchFamily="2" charset="2"/>
              <a:buChar char="§"/>
              <a:defRPr/>
            </a:pPr>
            <a:r>
              <a:rPr lang="en-US" dirty="0">
                <a:latin typeface="+mn-lt"/>
              </a:rPr>
              <a:t>Death frees surviving mate to marry again </a:t>
            </a:r>
          </a:p>
          <a:p>
            <a:pPr marL="800100" lvl="1" indent="-342900" eaLnBrk="1" hangingPunct="1">
              <a:lnSpc>
                <a:spcPct val="90000"/>
              </a:lnSpc>
              <a:buFont typeface="Wingdings" panose="05000000000000000000" pitchFamily="2" charset="2"/>
              <a:buChar char="§"/>
              <a:defRPr/>
            </a:pPr>
            <a:r>
              <a:rPr lang="en-US" sz="1200" dirty="0">
                <a:latin typeface="+mn-lt"/>
              </a:rPr>
              <a:t>Must be based on COMMITMENT</a:t>
            </a:r>
          </a:p>
          <a:p>
            <a:pPr marL="1257300" lvl="2" indent="-342900" eaLnBrk="1" hangingPunct="1">
              <a:lnSpc>
                <a:spcPct val="90000"/>
              </a:lnSpc>
              <a:buFont typeface="Wingdings" panose="05000000000000000000" pitchFamily="2" charset="2"/>
              <a:buChar char="§"/>
              <a:defRPr/>
            </a:pPr>
            <a:r>
              <a:rPr lang="en-US" sz="1200" dirty="0">
                <a:latin typeface="+mn-lt"/>
              </a:rPr>
              <a:t>To leave and cleave - Matt. 19:5; Gen. 2:24</a:t>
            </a:r>
          </a:p>
          <a:p>
            <a:pPr marL="1257300" lvl="2" indent="-342900" eaLnBrk="1" hangingPunct="1">
              <a:lnSpc>
                <a:spcPct val="90000"/>
              </a:lnSpc>
              <a:buFont typeface="Wingdings" panose="05000000000000000000" pitchFamily="2" charset="2"/>
              <a:buChar char="§"/>
              <a:defRPr/>
            </a:pPr>
            <a:r>
              <a:rPr lang="en-US" sz="1200" b="1" i="1" dirty="0">
                <a:latin typeface="+mn-lt"/>
              </a:rPr>
              <a:t>“Cleave” </a:t>
            </a:r>
            <a:r>
              <a:rPr lang="en-US" sz="1200" dirty="0">
                <a:latin typeface="+mn-lt"/>
              </a:rPr>
              <a:t>means to join fast together, to glue or cement - W. E. Vine</a:t>
            </a:r>
          </a:p>
          <a:p>
            <a:pPr marL="1257300" lvl="2" indent="-342900" eaLnBrk="1" hangingPunct="1">
              <a:lnSpc>
                <a:spcPct val="90000"/>
              </a:lnSpc>
              <a:buFont typeface="Wingdings" panose="05000000000000000000" pitchFamily="2" charset="2"/>
              <a:buChar char="§"/>
              <a:defRPr/>
            </a:pPr>
            <a:r>
              <a:rPr lang="en-US" sz="1200" i="1" dirty="0">
                <a:latin typeface="+mn-lt"/>
              </a:rPr>
              <a:t>“The </a:t>
            </a:r>
            <a:r>
              <a:rPr lang="en-US" sz="1200" i="1" u="sng" dirty="0">
                <a:latin typeface="+mn-lt"/>
              </a:rPr>
              <a:t>permanence</a:t>
            </a:r>
            <a:r>
              <a:rPr lang="en-US" sz="1200" i="1" dirty="0">
                <a:latin typeface="+mn-lt"/>
              </a:rPr>
              <a:t> which God requires is the basis for the </a:t>
            </a:r>
            <a:r>
              <a:rPr lang="en-US" sz="1200" i="1" u="sng" dirty="0">
                <a:latin typeface="+mn-lt"/>
              </a:rPr>
              <a:t>commitment</a:t>
            </a:r>
            <a:r>
              <a:rPr lang="en-US" sz="1200" i="1" dirty="0">
                <a:latin typeface="+mn-lt"/>
              </a:rPr>
              <a:t>”</a:t>
            </a:r>
            <a:r>
              <a:rPr lang="en-US" sz="1200" dirty="0">
                <a:latin typeface="+mn-lt"/>
              </a:rPr>
              <a:t> - Donnie V. Rader</a:t>
            </a:r>
          </a:p>
          <a:p>
            <a:pPr marL="800100" lvl="1" indent="-342900" eaLnBrk="1" hangingPunct="1">
              <a:lnSpc>
                <a:spcPct val="90000"/>
              </a:lnSpc>
              <a:buFont typeface="Wingdings" panose="05000000000000000000" pitchFamily="2" charset="2"/>
              <a:buChar char="§"/>
              <a:defRPr/>
            </a:pPr>
            <a:r>
              <a:rPr lang="en-US" sz="1200" dirty="0">
                <a:latin typeface="+mn-lt"/>
              </a:rPr>
              <a:t>Must LOVE &amp; HONOR each other &amp; be in submission to God’s marriage law - Ephesians 5:22-29</a:t>
            </a:r>
          </a:p>
          <a:p>
            <a:pPr marL="800100" lvl="1" indent="-342900" eaLnBrk="1" hangingPunct="1">
              <a:lnSpc>
                <a:spcPct val="90000"/>
              </a:lnSpc>
              <a:buFont typeface="Wingdings" panose="05000000000000000000" pitchFamily="2" charset="2"/>
              <a:buChar char="§"/>
              <a:defRPr/>
            </a:pPr>
            <a:r>
              <a:rPr lang="en-US" sz="1200" dirty="0">
                <a:latin typeface="+mn-lt"/>
              </a:rPr>
              <a:t>Institution of Marriage is “honorable - Heb. 13:4</a:t>
            </a:r>
            <a:endParaRPr lang="en-US" altLang="en-US" sz="1200" dirty="0">
              <a:latin typeface="+mn-lt"/>
            </a:endParaRPr>
          </a:p>
          <a:p>
            <a:endParaRPr lang="en-US" altLang="en-US" dirty="0"/>
          </a:p>
        </p:txBody>
      </p:sp>
      <p:sp>
        <p:nvSpPr>
          <p:cNvPr id="2" name="Date Placeholder 1">
            <a:extLst>
              <a:ext uri="{FF2B5EF4-FFF2-40B4-BE49-F238E27FC236}">
                <a16:creationId xmlns:a16="http://schemas.microsoft.com/office/drawing/2014/main" id="{25A6D664-F372-4595-8C7E-3BAA23BE35B7}"/>
              </a:ext>
            </a:extLst>
          </p:cNvPr>
          <p:cNvSpPr>
            <a:spLocks noGrp="1"/>
          </p:cNvSpPr>
          <p:nvPr>
            <p:ph type="dt" idx="1"/>
          </p:nvPr>
        </p:nvSpPr>
        <p:spPr/>
        <p:txBody>
          <a:bodyPr/>
          <a:lstStyle/>
          <a:p>
            <a:pPr>
              <a:defRPr/>
            </a:pPr>
            <a:r>
              <a:rPr lang="en-US"/>
              <a:t>11/7/2021</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21F4EEB4-591D-45CC-BF4D-63346F9763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9DEB6D84-9AFB-4CB3-BD61-90624E169155}"/>
              </a:ext>
            </a:extLst>
          </p:cNvPr>
          <p:cNvSpPr>
            <a:spLocks noGrp="1"/>
          </p:cNvSpPr>
          <p:nvPr>
            <p:ph type="body" idx="1"/>
          </p:nvPr>
        </p:nvSpPr>
        <p:spPr bwMode="auto">
          <a:xfrm>
            <a:off x="1" y="4321175"/>
            <a:ext cx="7313546" cy="5278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Matt 19:3-6 </a:t>
            </a:r>
            <a:r>
              <a:rPr lang="en-US" altLang="en-US" dirty="0"/>
              <a:t>KJV </a:t>
            </a:r>
            <a:r>
              <a:rPr lang="en-US" altLang="en-US" b="1" dirty="0"/>
              <a:t>3</a:t>
            </a:r>
            <a:r>
              <a:rPr lang="en-US" altLang="en-US" dirty="0"/>
              <a:t> The Pharisees also came unto him, tempting him, and saying unto him, Is it lawful for a man to put away his wife for every cause? 4 And he answered and said unto them, Have ye not read, that he which made them at the beginning made them male and female, </a:t>
            </a:r>
            <a:r>
              <a:rPr lang="en-US" altLang="en-US" b="1" dirty="0"/>
              <a:t>5</a:t>
            </a:r>
            <a:r>
              <a:rPr lang="en-US" altLang="en-US" dirty="0"/>
              <a:t> And said, For this cause shall a man </a:t>
            </a:r>
            <a:r>
              <a:rPr lang="en-US" altLang="en-US" b="1" dirty="0"/>
              <a:t>leave father and mother, and shall cleave to his wife: </a:t>
            </a:r>
            <a:r>
              <a:rPr lang="en-US" altLang="en-US" dirty="0"/>
              <a:t>and they twain shall be one flesh? </a:t>
            </a:r>
            <a:r>
              <a:rPr lang="en-US" altLang="en-US" b="1" dirty="0"/>
              <a:t>6</a:t>
            </a:r>
            <a:r>
              <a:rPr lang="en-US" altLang="en-US" dirty="0"/>
              <a:t> Wherefore they are no more twain, but one flesh. What therefore God hath joined together, let not man put asunder.</a:t>
            </a:r>
          </a:p>
          <a:p>
            <a:pPr eaLnBrk="1" hangingPunct="1">
              <a:spcBef>
                <a:spcPct val="0"/>
              </a:spcBef>
            </a:pPr>
            <a:r>
              <a:rPr lang="en-US" altLang="en-US" b="1" dirty="0"/>
              <a:t>Gen 2:18-23 </a:t>
            </a:r>
            <a:r>
              <a:rPr lang="en-US" altLang="en-US" dirty="0"/>
              <a:t>KJV </a:t>
            </a:r>
            <a:r>
              <a:rPr lang="en-US" altLang="en-US" b="1" dirty="0"/>
              <a:t>18</a:t>
            </a:r>
            <a:r>
              <a:rPr lang="en-US" altLang="en-US" dirty="0"/>
              <a:t> And the LORD God said, It is not good that the man should be alone; </a:t>
            </a:r>
            <a:r>
              <a:rPr lang="en-US" altLang="en-US" b="1" dirty="0"/>
              <a:t>I will make him an help meet for him</a:t>
            </a:r>
            <a:r>
              <a:rPr lang="en-US" altLang="en-US" dirty="0"/>
              <a:t>. 1</a:t>
            </a:r>
            <a:r>
              <a:rPr lang="en-US" altLang="en-US" b="1" dirty="0"/>
              <a:t>9</a:t>
            </a:r>
            <a:r>
              <a:rPr lang="en-US" altLang="en-US" dirty="0"/>
              <a:t> And out of the ground the LORD God formed every beast of the field, and every fowl of the air; and brought them unto Adam to see what he would call them: and whatsoever Adam called every living creature, that was the name thereof. </a:t>
            </a:r>
            <a:r>
              <a:rPr lang="en-US" altLang="en-US" b="1" dirty="0"/>
              <a:t>20</a:t>
            </a:r>
            <a:r>
              <a:rPr lang="en-US" altLang="en-US" dirty="0"/>
              <a:t> And Adam gave names to all cattle, and to the fowl of the air, and to every beast of the field; but for Adam there was not found </a:t>
            </a:r>
            <a:r>
              <a:rPr lang="en-US" altLang="en-US" b="1" dirty="0"/>
              <a:t>an help meet for him</a:t>
            </a:r>
            <a:r>
              <a:rPr lang="en-US" altLang="en-US" dirty="0"/>
              <a:t>. </a:t>
            </a:r>
            <a:r>
              <a:rPr lang="en-US" altLang="en-US" b="1" dirty="0"/>
              <a:t>21</a:t>
            </a:r>
            <a:r>
              <a:rPr lang="en-US" altLang="en-US" dirty="0"/>
              <a:t> And the LORD God caused a deep sleep to fall upon Adam, and he slept: and he took one of his ribs, and closed up the flesh instead thereof;</a:t>
            </a:r>
            <a:r>
              <a:rPr lang="en-US" altLang="en-US" b="1" dirty="0"/>
              <a:t> 22 </a:t>
            </a:r>
            <a:r>
              <a:rPr lang="en-US" altLang="en-US" dirty="0"/>
              <a:t>And the rib, which the LORD God h.ad taken from man, made he a woman, and brought her unto the man.</a:t>
            </a:r>
            <a:r>
              <a:rPr lang="en-US" altLang="en-US" b="1" dirty="0"/>
              <a:t> 23 </a:t>
            </a:r>
            <a:r>
              <a:rPr lang="en-US" altLang="en-US" dirty="0"/>
              <a:t>And Adam said, This is now bone of my bones, and flesh of my flesh: she shall be called Woman, because she was taken out of Man.</a:t>
            </a:r>
          </a:p>
          <a:p>
            <a:pPr eaLnBrk="1" hangingPunct="1">
              <a:spcBef>
                <a:spcPct val="0"/>
              </a:spcBef>
            </a:pPr>
            <a:r>
              <a:rPr lang="en-US" altLang="en-US" b="1" dirty="0"/>
              <a:t>Gen 2:21-23 </a:t>
            </a:r>
            <a:r>
              <a:rPr lang="en-US" altLang="en-US" b="0" dirty="0"/>
              <a:t>NKJV 21 And the LORD God caused a deep sleep to fall on Adam, and he slept; and He took one of his ribs, and closed up the flesh in its place. 22 Then the rib which the LORD God had taken from man He made into a woman, </a:t>
            </a:r>
            <a:r>
              <a:rPr lang="en-US" altLang="en-US" b="1" dirty="0"/>
              <a:t>and He brought her to the man</a:t>
            </a:r>
            <a:r>
              <a:rPr lang="en-US" altLang="en-US" b="0" dirty="0"/>
              <a:t>. 23 And Adam said: "This is now bone of my bones And flesh of my flesh; She shall be called Woman, Because she was taken out of Man."</a:t>
            </a:r>
          </a:p>
          <a:p>
            <a:pPr eaLnBrk="1" hangingPunct="1">
              <a:spcBef>
                <a:spcPct val="0"/>
              </a:spcBef>
            </a:pPr>
            <a:r>
              <a:rPr lang="en-US" altLang="en-US" b="1" dirty="0"/>
              <a:t>Gen 1:28 </a:t>
            </a:r>
            <a:r>
              <a:rPr lang="en-US" altLang="en-US" dirty="0"/>
              <a:t>KJV And God blessed them, and God said unto them, Be fruitful, and multiply, and replenish the earth, and subdue it: and have dominion over the fish of the sea, and over the fowl of the air, and over every living thing that </a:t>
            </a:r>
            <a:r>
              <a:rPr lang="en-US" altLang="en-US" dirty="0" err="1"/>
              <a:t>moveth</a:t>
            </a:r>
            <a:r>
              <a:rPr lang="en-US" altLang="en-US" dirty="0"/>
              <a:t> upon the earth. </a:t>
            </a:r>
            <a:endParaRPr lang="en-US" altLang="en-US" b="1" dirty="0"/>
          </a:p>
          <a:p>
            <a:pPr eaLnBrk="1" hangingPunct="1">
              <a:spcBef>
                <a:spcPct val="0"/>
              </a:spcBef>
            </a:pPr>
            <a:r>
              <a:rPr lang="en-US" altLang="en-US" b="1" dirty="0"/>
              <a:t>Matt 19:5-6 - See Above</a:t>
            </a:r>
          </a:p>
          <a:p>
            <a:pPr eaLnBrk="1" hangingPunct="1">
              <a:spcBef>
                <a:spcPct val="0"/>
              </a:spcBef>
            </a:pPr>
            <a:r>
              <a:rPr lang="en-US" altLang="en-US" b="1" dirty="0"/>
              <a:t>Gen 2:24 </a:t>
            </a:r>
            <a:r>
              <a:rPr lang="en-US" altLang="en-US" dirty="0"/>
              <a:t>KJV 24 Therefore shall a man leave his father and his mother, and shall cleave unto his wife: and they shall be one flesh.</a:t>
            </a:r>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b="1" dirty="0"/>
              <a:t>“Cleave”</a:t>
            </a:r>
            <a:r>
              <a:rPr lang="en-US" altLang="en-US" dirty="0"/>
              <a:t> - 01692. </a:t>
            </a:r>
            <a:r>
              <a:rPr lang="en-US" altLang="en-US" dirty="0" err="1"/>
              <a:t>daw-bak</a:t>
            </a:r>
            <a:r>
              <a:rPr lang="en-US" altLang="en-US" dirty="0"/>
              <a:t>’ - a primitive root; properly, to impinge, i.e. cling or adhere; figuratively, to catch by pursuit:--abide fast, cleave (fast together), follow close (hard after), be joined (together), keep (fast), overtake, pursue hard, stick, take. </a:t>
            </a:r>
            <a:r>
              <a:rPr lang="en-US" altLang="en-US" b="1" i="1" dirty="0"/>
              <a:t>- Strong</a:t>
            </a:r>
            <a:endParaRPr lang="en-US" altLang="en-US" dirty="0"/>
          </a:p>
          <a:p>
            <a:pPr eaLnBrk="1" hangingPunct="1">
              <a:spcBef>
                <a:spcPct val="0"/>
              </a:spcBef>
            </a:pPr>
            <a:r>
              <a:rPr lang="en-US" altLang="en-US" b="1" dirty="0"/>
              <a:t>Rom 7:1-3</a:t>
            </a:r>
            <a:r>
              <a:rPr lang="en-US" altLang="en-US" dirty="0"/>
              <a:t> KJV </a:t>
            </a:r>
            <a:r>
              <a:rPr lang="en-US" altLang="en-US" b="1" dirty="0"/>
              <a:t>1</a:t>
            </a:r>
            <a:r>
              <a:rPr lang="en-US" altLang="en-US" dirty="0"/>
              <a:t>  Know ye not, brethren, (for I speak to them that know the law,) how that the law hath dominion over a man as long as he </a:t>
            </a:r>
            <a:r>
              <a:rPr lang="en-US" altLang="en-US" dirty="0" err="1"/>
              <a:t>liveth</a:t>
            </a:r>
            <a:r>
              <a:rPr lang="en-US" altLang="en-US" dirty="0"/>
              <a:t>? </a:t>
            </a:r>
            <a:r>
              <a:rPr lang="en-US" altLang="en-US" b="1" dirty="0"/>
              <a:t>2</a:t>
            </a:r>
            <a:r>
              <a:rPr lang="en-US" altLang="en-US" dirty="0"/>
              <a:t> </a:t>
            </a:r>
            <a:r>
              <a:rPr lang="en-US" altLang="en-US" b="1" dirty="0"/>
              <a:t>For the woman which hath an husband is bound by the law to her husband so long as he </a:t>
            </a:r>
            <a:r>
              <a:rPr lang="en-US" altLang="en-US" b="1" dirty="0" err="1"/>
              <a:t>liveth</a:t>
            </a:r>
            <a:r>
              <a:rPr lang="en-US" altLang="en-US" dirty="0"/>
              <a:t>; but if the husband be dead, she is loosed from the law of her husband. </a:t>
            </a:r>
            <a:r>
              <a:rPr lang="en-US" altLang="en-US" b="1" dirty="0"/>
              <a:t>3</a:t>
            </a:r>
            <a:r>
              <a:rPr lang="en-US" altLang="en-US" dirty="0"/>
              <a:t> So then if, while her husband </a:t>
            </a:r>
            <a:r>
              <a:rPr lang="en-US" altLang="en-US" dirty="0" err="1"/>
              <a:t>liveth</a:t>
            </a:r>
            <a:r>
              <a:rPr lang="en-US" altLang="en-US" dirty="0"/>
              <a:t>, she be married to another man, she shall be called an adulteress: but if her husband be dead, she is free from that law; so that she is no adulteress, though she be married to another man.</a:t>
            </a:r>
          </a:p>
        </p:txBody>
      </p:sp>
      <p:sp>
        <p:nvSpPr>
          <p:cNvPr id="24580" name="Slide Number Placeholder 3">
            <a:extLst>
              <a:ext uri="{FF2B5EF4-FFF2-40B4-BE49-F238E27FC236}">
                <a16:creationId xmlns:a16="http://schemas.microsoft.com/office/drawing/2014/main" id="{8505E0B4-EF58-44F8-99E7-1875811CB02F}"/>
              </a:ext>
            </a:extLst>
          </p:cNvPr>
          <p:cNvSpPr txBox="1">
            <a:spLocks noGrp="1"/>
          </p:cNvSpPr>
          <p:nvPr/>
        </p:nvSpPr>
        <p:spPr bwMode="auto">
          <a:xfrm>
            <a:off x="4143737" y="9119830"/>
            <a:ext cx="3169810" cy="479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8" tIns="48325" rIns="96648" bIns="48325"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D1BE85D3-6C96-494C-BA50-658A9E8A2032}" type="slidenum">
              <a:rPr lang="en-US" altLang="en-US" sz="1300"/>
              <a:pPr algn="r" eaLnBrk="1" hangingPunct="1">
                <a:spcBef>
                  <a:spcPct val="0"/>
                </a:spcBef>
              </a:pPr>
              <a:t>6</a:t>
            </a:fld>
            <a:endParaRPr lang="en-US" altLang="en-US" sz="1300"/>
          </a:p>
        </p:txBody>
      </p:sp>
      <p:sp>
        <p:nvSpPr>
          <p:cNvPr id="2" name="Date Placeholder 1">
            <a:extLst>
              <a:ext uri="{FF2B5EF4-FFF2-40B4-BE49-F238E27FC236}">
                <a16:creationId xmlns:a16="http://schemas.microsoft.com/office/drawing/2014/main" id="{012B4A3E-F932-47FD-B70D-CDE0735C1DA6}"/>
              </a:ext>
            </a:extLst>
          </p:cNvPr>
          <p:cNvSpPr>
            <a:spLocks noGrp="1"/>
          </p:cNvSpPr>
          <p:nvPr>
            <p:ph type="dt" idx="1"/>
          </p:nvPr>
        </p:nvSpPr>
        <p:spPr/>
        <p:txBody>
          <a:bodyPr/>
          <a:lstStyle/>
          <a:p>
            <a:pPr>
              <a:defRPr/>
            </a:pPr>
            <a:r>
              <a:rPr lang="en-US"/>
              <a:t>11/7/2021</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E8BF7735-47CA-49E7-8010-EF597E8BF6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3F91C9A2-F32E-4537-A0D0-499647E15FC4}"/>
              </a:ext>
            </a:extLst>
          </p:cNvPr>
          <p:cNvSpPr>
            <a:spLocks noGrp="1"/>
          </p:cNvSpPr>
          <p:nvPr>
            <p:ph type="body" idx="1"/>
          </p:nvPr>
        </p:nvSpPr>
        <p:spPr bwMode="auto">
          <a:xfrm>
            <a:off x="1" y="4419600"/>
            <a:ext cx="7313546" cy="517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Matt19:3-9</a:t>
            </a:r>
            <a:r>
              <a:rPr lang="en-US" altLang="en-US" dirty="0"/>
              <a:t> KJV </a:t>
            </a:r>
            <a:r>
              <a:rPr lang="en-US" altLang="en-US" b="1" dirty="0"/>
              <a:t>3</a:t>
            </a:r>
            <a:r>
              <a:rPr lang="en-US" altLang="en-US" dirty="0"/>
              <a:t> The Pharisees also came unto him, tempting him, and saying unto him, Is it lawful for a man to put away his wife for every cause? </a:t>
            </a:r>
            <a:r>
              <a:rPr lang="en-US" altLang="en-US" b="1" dirty="0"/>
              <a:t>4 </a:t>
            </a:r>
            <a:r>
              <a:rPr lang="en-US" altLang="en-US" dirty="0"/>
              <a:t>And he answered and said unto them, Have ye not read, that he which made them at the beginning made them male and female, </a:t>
            </a:r>
            <a:r>
              <a:rPr lang="en-US" altLang="en-US" b="1" dirty="0"/>
              <a:t>5</a:t>
            </a:r>
            <a:r>
              <a:rPr lang="en-US" altLang="en-US" dirty="0"/>
              <a:t> And said, For this cause shall a man leave father and mother, and shall cleave to his wife: and they twain shall be one flesh?</a:t>
            </a:r>
            <a:r>
              <a:rPr lang="en-US" altLang="en-US" b="1" dirty="0"/>
              <a:t> 6 </a:t>
            </a:r>
            <a:r>
              <a:rPr lang="en-US" altLang="en-US" dirty="0"/>
              <a:t>Wherefore they are no more twain, but one flesh. What therefore God hath joined together, let not man put asunder.</a:t>
            </a:r>
            <a:r>
              <a:rPr lang="en-US" altLang="en-US" b="1" dirty="0"/>
              <a:t> 7 </a:t>
            </a:r>
            <a:r>
              <a:rPr lang="en-US" altLang="en-US" dirty="0"/>
              <a:t>They say unto him, Why did Moses then command to give a writing of divorcement, and to put her away? </a:t>
            </a:r>
            <a:r>
              <a:rPr lang="en-US" altLang="en-US" b="1" dirty="0"/>
              <a:t>8</a:t>
            </a:r>
            <a:r>
              <a:rPr lang="en-US" altLang="en-US" dirty="0"/>
              <a:t> He saith unto them, Moses because of the hardness of your hearts suffered you to put away your wives: but from the beginning it was not so. </a:t>
            </a:r>
            <a:r>
              <a:rPr lang="en-US" altLang="en-US" b="1" dirty="0"/>
              <a:t>9</a:t>
            </a:r>
            <a:r>
              <a:rPr lang="en-US" altLang="en-US" dirty="0"/>
              <a:t> And I say unto you, Whosoever shall put away his wife, except it be for fornication, and shall marry another, </a:t>
            </a:r>
            <a:r>
              <a:rPr lang="en-US" altLang="en-US" dirty="0" err="1"/>
              <a:t>committeth</a:t>
            </a:r>
            <a:r>
              <a:rPr lang="en-US" altLang="en-US" dirty="0"/>
              <a:t> adultery: and whoso </a:t>
            </a:r>
            <a:r>
              <a:rPr lang="en-US" altLang="en-US" dirty="0" err="1"/>
              <a:t>marrieth</a:t>
            </a:r>
            <a:r>
              <a:rPr lang="en-US" altLang="en-US" dirty="0"/>
              <a:t> her which is put away doth commit adultery.</a:t>
            </a:r>
          </a:p>
          <a:p>
            <a:pPr eaLnBrk="1" hangingPunct="1">
              <a:spcBef>
                <a:spcPct val="0"/>
              </a:spcBef>
            </a:pPr>
            <a:r>
              <a:rPr lang="en-US" altLang="en-US" b="1" dirty="0"/>
              <a:t>Rom13:1-7</a:t>
            </a:r>
            <a:r>
              <a:rPr lang="en-US" altLang="en-US" dirty="0"/>
              <a:t> KJV </a:t>
            </a:r>
            <a:r>
              <a:rPr lang="en-US" altLang="en-US" b="1" dirty="0"/>
              <a:t>1</a:t>
            </a:r>
            <a:r>
              <a:rPr lang="en-US" altLang="en-US" dirty="0"/>
              <a:t> Let every soul be subject unto the higher powers. For there is no power but of God: the powers that be are ordained of God. </a:t>
            </a:r>
            <a:r>
              <a:rPr lang="en-US" altLang="en-US" b="1" dirty="0"/>
              <a:t>2 </a:t>
            </a:r>
            <a:r>
              <a:rPr lang="en-US" altLang="en-US" dirty="0"/>
              <a:t>Whosoever therefore </a:t>
            </a:r>
            <a:r>
              <a:rPr lang="en-US" altLang="en-US" dirty="0" err="1"/>
              <a:t>resisteth</a:t>
            </a:r>
            <a:r>
              <a:rPr lang="en-US" altLang="en-US" dirty="0"/>
              <a:t> the power, </a:t>
            </a:r>
            <a:r>
              <a:rPr lang="en-US" altLang="en-US" dirty="0" err="1"/>
              <a:t>resisteth</a:t>
            </a:r>
            <a:r>
              <a:rPr lang="en-US" altLang="en-US" dirty="0"/>
              <a:t> the ordinance of God: and they that resist shall receive to themselves damnation. </a:t>
            </a:r>
            <a:r>
              <a:rPr lang="en-US" altLang="en-US" b="1" dirty="0"/>
              <a:t>3 </a:t>
            </a:r>
            <a:r>
              <a:rPr lang="en-US" altLang="en-US" dirty="0"/>
              <a:t>For rulers are not a terror to good works, but to the evil. Wilt thou then not be afraid of the power? do that which is good, and thou shalt have praise of the same: </a:t>
            </a:r>
            <a:r>
              <a:rPr lang="en-US" altLang="en-US" b="1" dirty="0"/>
              <a:t>4 </a:t>
            </a:r>
            <a:r>
              <a:rPr lang="en-US" altLang="en-US" dirty="0"/>
              <a:t>For he is the minister of God to thee for good. But if thou do that which is evil, be afraid; for he </a:t>
            </a:r>
            <a:r>
              <a:rPr lang="en-US" altLang="en-US" dirty="0" err="1"/>
              <a:t>beareth</a:t>
            </a:r>
            <a:r>
              <a:rPr lang="en-US" altLang="en-US" dirty="0"/>
              <a:t> not the sword in vain: for he is the minister of God, a revenger to execute wrath upon him that doeth evil. </a:t>
            </a:r>
            <a:r>
              <a:rPr lang="en-US" altLang="en-US" b="1" dirty="0"/>
              <a:t>5</a:t>
            </a:r>
            <a:r>
              <a:rPr lang="en-US" altLang="en-US" dirty="0"/>
              <a:t> Wherefore ye must needs be subject, not only for wrath, but also for conscience sake. </a:t>
            </a:r>
            <a:r>
              <a:rPr lang="en-US" altLang="en-US" b="1" dirty="0"/>
              <a:t>6 </a:t>
            </a:r>
            <a:r>
              <a:rPr lang="en-US" altLang="en-US" dirty="0"/>
              <a:t>For </a:t>
            </a:r>
            <a:r>
              <a:rPr lang="en-US" altLang="en-US" dirty="0" err="1"/>
              <a:t>for</a:t>
            </a:r>
            <a:r>
              <a:rPr lang="en-US" altLang="en-US" dirty="0"/>
              <a:t> this cause pay ye tribute also: for they are God's ministers, attending continually upon this very thing. 7 Render therefore to all their dues: tribute to whom tribute is due; custom to whom custom; fear to whom fear; </a:t>
            </a:r>
            <a:r>
              <a:rPr lang="en-US" altLang="en-US" dirty="0" err="1"/>
              <a:t>honour</a:t>
            </a:r>
            <a:r>
              <a:rPr lang="en-US" altLang="en-US" dirty="0"/>
              <a:t> to whom </a:t>
            </a:r>
            <a:r>
              <a:rPr lang="en-US" altLang="en-US" dirty="0" err="1"/>
              <a:t>honour</a:t>
            </a:r>
            <a:r>
              <a:rPr lang="en-US" altLang="en-US" dirty="0"/>
              <a:t>.</a:t>
            </a:r>
          </a:p>
          <a:p>
            <a:pPr eaLnBrk="1" hangingPunct="1">
              <a:spcBef>
                <a:spcPct val="0"/>
              </a:spcBef>
            </a:pPr>
            <a:r>
              <a:rPr lang="en-US" altLang="en-US" b="1" dirty="0"/>
              <a:t>Mark 12:12-17</a:t>
            </a:r>
            <a:r>
              <a:rPr lang="en-US" altLang="en-US" dirty="0"/>
              <a:t> KJV </a:t>
            </a:r>
            <a:r>
              <a:rPr lang="en-US" altLang="en-US" b="1" dirty="0"/>
              <a:t>12</a:t>
            </a:r>
            <a:r>
              <a:rPr lang="en-US" altLang="en-US" dirty="0"/>
              <a:t> And they sought to lay hold on him, but feared the people: for they knew that he had spoken the parable against them: and they left him, and went their way. </a:t>
            </a:r>
            <a:r>
              <a:rPr lang="en-US" altLang="en-US" b="1" dirty="0"/>
              <a:t>13</a:t>
            </a:r>
            <a:r>
              <a:rPr lang="en-US" altLang="en-US" dirty="0"/>
              <a:t> And they send unto him certain of the Pharisees and of the Herodians, to catch him in his words. </a:t>
            </a:r>
            <a:r>
              <a:rPr lang="en-US" altLang="en-US" b="1" dirty="0"/>
              <a:t>14</a:t>
            </a:r>
            <a:r>
              <a:rPr lang="en-US" altLang="en-US" dirty="0"/>
              <a:t> And when they were come, they say unto him, Master, we know that thou art true, and </a:t>
            </a:r>
            <a:r>
              <a:rPr lang="en-US" altLang="en-US" dirty="0" err="1"/>
              <a:t>carest</a:t>
            </a:r>
            <a:r>
              <a:rPr lang="en-US" altLang="en-US" dirty="0"/>
              <a:t> for no man: for thou </a:t>
            </a:r>
            <a:r>
              <a:rPr lang="en-US" altLang="en-US" dirty="0" err="1"/>
              <a:t>regardest</a:t>
            </a:r>
            <a:r>
              <a:rPr lang="en-US" altLang="en-US" dirty="0"/>
              <a:t> not the person of men, but </a:t>
            </a:r>
            <a:r>
              <a:rPr lang="en-US" altLang="en-US" dirty="0" err="1"/>
              <a:t>teachest</a:t>
            </a:r>
            <a:r>
              <a:rPr lang="en-US" altLang="en-US" dirty="0"/>
              <a:t> the way of God in truth: Is it lawful to give tribute to Caesar, or not? </a:t>
            </a:r>
            <a:r>
              <a:rPr lang="en-US" altLang="en-US" b="1" dirty="0"/>
              <a:t>15</a:t>
            </a:r>
            <a:r>
              <a:rPr lang="en-US" altLang="en-US" dirty="0"/>
              <a:t> Shall we give, or shall we not give? But he, knowing their hypocrisy, said unto them, Why tempt ye me? bring me a penny, that I may see it. </a:t>
            </a:r>
            <a:r>
              <a:rPr lang="en-US" altLang="en-US" b="1" dirty="0"/>
              <a:t>16</a:t>
            </a:r>
            <a:r>
              <a:rPr lang="en-US" altLang="en-US" dirty="0"/>
              <a:t> And they brought it. And he saith unto them, W</a:t>
            </a:r>
          </a:p>
          <a:p>
            <a:pPr eaLnBrk="1" hangingPunct="1">
              <a:spcBef>
                <a:spcPct val="0"/>
              </a:spcBef>
            </a:pPr>
            <a:r>
              <a:rPr lang="en-US" altLang="en-US" dirty="0"/>
              <a:t>hose is this image and superscription? And they said unto him, Caesar's. </a:t>
            </a:r>
            <a:r>
              <a:rPr lang="en-US" altLang="en-US" b="1" dirty="0"/>
              <a:t>17</a:t>
            </a:r>
            <a:r>
              <a:rPr lang="en-US" altLang="en-US" dirty="0"/>
              <a:t> And Jesus answering said unto them, Render to Caesar the things that are Caesar's, and to God the things that are God's. And they </a:t>
            </a:r>
            <a:r>
              <a:rPr lang="en-US" altLang="en-US" dirty="0" err="1"/>
              <a:t>marvelled</a:t>
            </a:r>
            <a:r>
              <a:rPr lang="en-US" altLang="en-US" dirty="0"/>
              <a:t> at him.</a:t>
            </a:r>
          </a:p>
          <a:p>
            <a:pPr eaLnBrk="1" hangingPunct="1">
              <a:spcBef>
                <a:spcPct val="0"/>
              </a:spcBef>
            </a:pPr>
            <a:r>
              <a:rPr lang="en-US" altLang="en-US" b="1" dirty="0"/>
              <a:t>Matt 16:18 </a:t>
            </a:r>
            <a:r>
              <a:rPr lang="en-US" altLang="en-US" dirty="0"/>
              <a:t>KJV 18 And I say also unto thee, That thou art Peter, and upon this rock I will build my church; and the gates of hell shall not prevail against it.</a:t>
            </a:r>
          </a:p>
          <a:p>
            <a:pPr eaLnBrk="1" hangingPunct="1">
              <a:spcBef>
                <a:spcPct val="0"/>
              </a:spcBef>
            </a:pPr>
            <a:r>
              <a:rPr lang="en-US" altLang="en-US" b="1" dirty="0"/>
              <a:t>Acts 20:28 </a:t>
            </a:r>
            <a:r>
              <a:rPr lang="en-US" altLang="en-US" dirty="0"/>
              <a:t>KJV 28 Take heed therefore unto yourselves, and to all the flock, over the which the Holy Ghost hath made you overseers, to feed the church of God, which he hath purchased with his own blood.</a:t>
            </a:r>
          </a:p>
          <a:p>
            <a:pPr eaLnBrk="1" hangingPunct="1">
              <a:spcBef>
                <a:spcPct val="0"/>
              </a:spcBef>
            </a:pPr>
            <a:r>
              <a:rPr lang="en-US" altLang="en-US" b="1" dirty="0"/>
              <a:t>Prov 16:25</a:t>
            </a:r>
            <a:r>
              <a:rPr lang="en-US" altLang="en-US" dirty="0"/>
              <a:t> KJV 25 There is a way that </a:t>
            </a:r>
            <a:r>
              <a:rPr lang="en-US" altLang="en-US" dirty="0" err="1"/>
              <a:t>seemeth</a:t>
            </a:r>
            <a:r>
              <a:rPr lang="en-US" altLang="en-US" dirty="0"/>
              <a:t> right unto a man, but the end thereof are the ways of death.</a:t>
            </a:r>
          </a:p>
          <a:p>
            <a:pPr eaLnBrk="1" hangingPunct="1">
              <a:spcBef>
                <a:spcPct val="0"/>
              </a:spcBef>
            </a:pPr>
            <a:r>
              <a:rPr lang="en-US" altLang="en-US" b="1" dirty="0"/>
              <a:t>Isa 55:8-9 </a:t>
            </a:r>
            <a:r>
              <a:rPr lang="en-US" altLang="en-US" dirty="0"/>
              <a:t>KJV 8 For my thoughts are not your thoughts, neither are your ways my ways, saith the LORD. 9 For as the heavens are higher than the earth, so are my ways higher than your ways, and my thoughts than your thoughts.</a:t>
            </a:r>
          </a:p>
          <a:p>
            <a:pPr eaLnBrk="1" hangingPunct="1">
              <a:spcBef>
                <a:spcPct val="0"/>
              </a:spcBef>
            </a:pPr>
            <a:r>
              <a:rPr lang="en-US" altLang="en-US" b="1" dirty="0"/>
              <a:t>Prov 14:34 </a:t>
            </a:r>
            <a:r>
              <a:rPr lang="en-US" altLang="en-US" dirty="0"/>
              <a:t>KJV 34 Righteousness </a:t>
            </a:r>
            <a:r>
              <a:rPr lang="en-US" altLang="en-US" dirty="0" err="1"/>
              <a:t>exalteth</a:t>
            </a:r>
            <a:r>
              <a:rPr lang="en-US" altLang="en-US" dirty="0"/>
              <a:t> a nation: but sin is a reproach to any people.</a:t>
            </a:r>
          </a:p>
          <a:p>
            <a:pPr eaLnBrk="1" hangingPunct="1">
              <a:spcBef>
                <a:spcPct val="0"/>
              </a:spcBef>
            </a:pPr>
            <a:endParaRPr lang="en-US" altLang="en-US" dirty="0"/>
          </a:p>
        </p:txBody>
      </p:sp>
      <p:sp>
        <p:nvSpPr>
          <p:cNvPr id="26628" name="Slide Number Placeholder 3">
            <a:extLst>
              <a:ext uri="{FF2B5EF4-FFF2-40B4-BE49-F238E27FC236}">
                <a16:creationId xmlns:a16="http://schemas.microsoft.com/office/drawing/2014/main" id="{986741CF-ED5E-488D-B807-0916B64F6BD6}"/>
              </a:ext>
            </a:extLst>
          </p:cNvPr>
          <p:cNvSpPr txBox="1">
            <a:spLocks noGrp="1"/>
          </p:cNvSpPr>
          <p:nvPr/>
        </p:nvSpPr>
        <p:spPr bwMode="auto">
          <a:xfrm>
            <a:off x="4143737" y="9119830"/>
            <a:ext cx="3169810" cy="479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8" tIns="48325" rIns="96648" bIns="48325"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14C7812-15AD-448B-875B-8B8FB5F4E932}" type="slidenum">
              <a:rPr lang="en-US" altLang="en-US" sz="1300"/>
              <a:pPr algn="r" eaLnBrk="1" hangingPunct="1">
                <a:spcBef>
                  <a:spcPct val="0"/>
                </a:spcBef>
              </a:pPr>
              <a:t>7</a:t>
            </a:fld>
            <a:endParaRPr lang="en-US" altLang="en-US" sz="1300"/>
          </a:p>
        </p:txBody>
      </p:sp>
      <p:sp>
        <p:nvSpPr>
          <p:cNvPr id="2" name="Date Placeholder 1">
            <a:extLst>
              <a:ext uri="{FF2B5EF4-FFF2-40B4-BE49-F238E27FC236}">
                <a16:creationId xmlns:a16="http://schemas.microsoft.com/office/drawing/2014/main" id="{7744494C-C0C9-4318-A2AD-5320CC1F700A}"/>
              </a:ext>
            </a:extLst>
          </p:cNvPr>
          <p:cNvSpPr>
            <a:spLocks noGrp="1"/>
          </p:cNvSpPr>
          <p:nvPr>
            <p:ph type="dt" idx="1"/>
          </p:nvPr>
        </p:nvSpPr>
        <p:spPr/>
        <p:txBody>
          <a:bodyPr/>
          <a:lstStyle/>
          <a:p>
            <a:pPr>
              <a:defRPr/>
            </a:pPr>
            <a:r>
              <a:rPr lang="en-US"/>
              <a:t>11/7/2021</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122F32C3-CB56-43FB-8515-9AC1FA4EC9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81D75B7B-7A28-46D3-A570-4D5A853CED61}"/>
              </a:ext>
            </a:extLst>
          </p:cNvPr>
          <p:cNvSpPr>
            <a:spLocks noGrp="1"/>
          </p:cNvSpPr>
          <p:nvPr>
            <p:ph type="body" idx="1"/>
          </p:nvPr>
        </p:nvSpPr>
        <p:spPr bwMode="auto">
          <a:xfrm>
            <a:off x="0" y="4321176"/>
            <a:ext cx="7315200" cy="528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Heb 13:4 </a:t>
            </a:r>
            <a:r>
              <a:rPr lang="en-US" altLang="en-US" dirty="0"/>
              <a:t>KJV 4 Marriage is </a:t>
            </a:r>
            <a:r>
              <a:rPr lang="en-US" altLang="en-US" dirty="0" err="1"/>
              <a:t>honourable</a:t>
            </a:r>
            <a:r>
              <a:rPr lang="en-US" altLang="en-US" dirty="0"/>
              <a:t> in all, and the bed undefiled: but whoremongers and adulterers God will judge.</a:t>
            </a:r>
          </a:p>
          <a:p>
            <a:pPr algn="l"/>
            <a:r>
              <a:rPr lang="en-US" b="1" dirty="0">
                <a:solidFill>
                  <a:srgbClr val="000000"/>
                </a:solidFill>
                <a:latin typeface="+mj-lt"/>
              </a:rPr>
              <a:t>1. </a:t>
            </a:r>
            <a:r>
              <a:rPr lang="en-US" dirty="0">
                <a:solidFill>
                  <a:srgbClr val="000000"/>
                </a:solidFill>
                <a:latin typeface="+mj-lt"/>
              </a:rPr>
              <a:t>Jesus taught on marriage, divorce, and remarriage in Matthew 19. There He taught that there is to be one man for one woman for life.</a:t>
            </a:r>
          </a:p>
          <a:p>
            <a:pPr algn="l"/>
            <a:r>
              <a:rPr lang="en-US" b="1" dirty="0">
                <a:solidFill>
                  <a:srgbClr val="000000"/>
                </a:solidFill>
                <a:latin typeface="+mj-lt"/>
              </a:rPr>
              <a:t>2. </a:t>
            </a:r>
            <a:r>
              <a:rPr lang="en-US" dirty="0">
                <a:solidFill>
                  <a:srgbClr val="000000"/>
                </a:solidFill>
                <a:latin typeface="+mj-lt"/>
              </a:rPr>
              <a:t>The author of Hebrews further explains that fornication (unlawful sexual intercourse) and adultery (sex with another’s mate) is a “</a:t>
            </a:r>
            <a:r>
              <a:rPr lang="en-US" i="1" dirty="0">
                <a:solidFill>
                  <a:srgbClr val="0000FF"/>
                </a:solidFill>
                <a:latin typeface="+mj-lt"/>
              </a:rPr>
              <a:t>defilement</a:t>
            </a:r>
            <a:r>
              <a:rPr lang="en-US" dirty="0">
                <a:solidFill>
                  <a:srgbClr val="000000"/>
                </a:solidFill>
                <a:latin typeface="+mj-lt"/>
              </a:rPr>
              <a:t>” (spot on one’s soul; i.e., sin). The bed is the place of the deed (i.e., sex act). Clearly, the only two who shall share a bed sexually are those who are married.</a:t>
            </a:r>
          </a:p>
          <a:p>
            <a:pPr algn="l"/>
            <a:r>
              <a:rPr lang="en-US" b="1" dirty="0">
                <a:solidFill>
                  <a:srgbClr val="000000"/>
                </a:solidFill>
                <a:latin typeface="+mj-lt"/>
              </a:rPr>
              <a:t>1 Tim 1:2, 12 </a:t>
            </a:r>
            <a:r>
              <a:rPr lang="en-US" dirty="0">
                <a:solidFill>
                  <a:srgbClr val="000000"/>
                </a:solidFill>
                <a:latin typeface="+mj-lt"/>
              </a:rPr>
              <a:t>KJV </a:t>
            </a:r>
            <a:r>
              <a:rPr lang="en-US" b="1" dirty="0">
                <a:solidFill>
                  <a:srgbClr val="000000"/>
                </a:solidFill>
                <a:latin typeface="+mj-lt"/>
              </a:rPr>
              <a:t>2</a:t>
            </a:r>
            <a:r>
              <a:rPr lang="en-US" dirty="0">
                <a:solidFill>
                  <a:srgbClr val="000000"/>
                </a:solidFill>
                <a:latin typeface="+mj-lt"/>
              </a:rPr>
              <a:t> Unto Timothy, my own son in the faith: Grace, mercy, and peace, from God our Father and Jesus Christ our Lord. </a:t>
            </a:r>
            <a:r>
              <a:rPr lang="en-US" b="1" dirty="0">
                <a:solidFill>
                  <a:srgbClr val="000000"/>
                </a:solidFill>
                <a:latin typeface="+mj-lt"/>
              </a:rPr>
              <a:t>12</a:t>
            </a:r>
            <a:r>
              <a:rPr lang="en-US" dirty="0">
                <a:solidFill>
                  <a:srgbClr val="000000"/>
                </a:solidFill>
                <a:latin typeface="+mj-lt"/>
              </a:rPr>
              <a:t> Let the deacons be the husbands of one wife, ruling their children and their own houses well.</a:t>
            </a:r>
          </a:p>
          <a:p>
            <a:pPr algn="l"/>
            <a:r>
              <a:rPr lang="en-US" altLang="en-US" b="1" dirty="0"/>
              <a:t>Titus 1:6</a:t>
            </a:r>
            <a:r>
              <a:rPr lang="en-US" altLang="en-US" dirty="0"/>
              <a:t> KJV 6 If any be blameless, the husband of one wife, having faithful children not accused of riot or unruly.</a:t>
            </a:r>
          </a:p>
          <a:p>
            <a:pPr algn="l"/>
            <a:r>
              <a:rPr lang="en-US" altLang="en-US" b="1" dirty="0"/>
              <a:t>1 Cor 7:1-2 </a:t>
            </a:r>
            <a:r>
              <a:rPr lang="en-US" altLang="en-US" dirty="0"/>
              <a:t>KJV 1 Now concerning the things whereof ye wrote unto me: It is good for a man not to touch a woman. 2 Nevertheless, to avoid fornication, let every man have his own wife, and let every woman have her own husband.</a:t>
            </a:r>
          </a:p>
          <a:p>
            <a:pPr algn="l"/>
            <a:r>
              <a:rPr lang="en-US" altLang="en-US" b="1" dirty="0"/>
              <a:t>Mark 6:14-19 </a:t>
            </a:r>
            <a:r>
              <a:rPr lang="en-US" altLang="en-US" dirty="0"/>
              <a:t>KJV </a:t>
            </a:r>
            <a:r>
              <a:rPr lang="en-US" altLang="en-US" b="1" dirty="0"/>
              <a:t>14 </a:t>
            </a:r>
            <a:r>
              <a:rPr lang="en-US" altLang="en-US" dirty="0"/>
              <a:t>And king Herod heard of him; (for his name was spread abroad:) and he said, That John the Baptist was risen from the dead, and therefore mighty works do shew forth themselves in him. 1</a:t>
            </a:r>
            <a:r>
              <a:rPr lang="en-US" altLang="en-US" b="1" dirty="0"/>
              <a:t>5</a:t>
            </a:r>
            <a:r>
              <a:rPr lang="en-US" altLang="en-US" dirty="0"/>
              <a:t> Others said, That it is Elias. And others said, That it is a prophet, or as one of the prophets. 16 But when Herod heard thereof, he said, It is John, whom I beheaded: he is risen from the dead.</a:t>
            </a:r>
            <a:r>
              <a:rPr lang="en-US" altLang="en-US" b="1" dirty="0"/>
              <a:t> 17 </a:t>
            </a:r>
            <a:r>
              <a:rPr lang="en-US" altLang="en-US" dirty="0"/>
              <a:t>For Herod himself had sent forth and laid hold upon John, and bound him in prison for Herodias' sake, his brother Philip's wife: for he had married her. </a:t>
            </a:r>
            <a:r>
              <a:rPr lang="en-US" altLang="en-US" b="1" dirty="0"/>
              <a:t>18 </a:t>
            </a:r>
            <a:r>
              <a:rPr lang="en-US" altLang="en-US" dirty="0"/>
              <a:t>For John had said unto Herod, It is not lawful for thee to have thy brother's wife. </a:t>
            </a:r>
            <a:r>
              <a:rPr lang="en-US" altLang="en-US" b="1" dirty="0"/>
              <a:t>19 </a:t>
            </a:r>
            <a:r>
              <a:rPr lang="en-US" altLang="en-US" dirty="0"/>
              <a:t>Therefore Herodias had a quarrel against him, and would have killed him; but she could not.</a:t>
            </a:r>
          </a:p>
          <a:p>
            <a:pPr algn="l"/>
            <a:r>
              <a:rPr lang="en-US" altLang="en-US" b="1" dirty="0"/>
              <a:t>Rom 1:22-27 </a:t>
            </a:r>
            <a:r>
              <a:rPr lang="en-US" altLang="en-US" dirty="0"/>
              <a:t>NKJV </a:t>
            </a:r>
            <a:r>
              <a:rPr lang="en-US" altLang="en-US" b="1" dirty="0"/>
              <a:t>22</a:t>
            </a:r>
            <a:r>
              <a:rPr lang="en-US" altLang="en-US" dirty="0"/>
              <a:t> Professing to be wise, they became fools, </a:t>
            </a:r>
            <a:r>
              <a:rPr lang="en-US" altLang="en-US" b="1" dirty="0"/>
              <a:t>23</a:t>
            </a:r>
            <a:r>
              <a:rPr lang="en-US" altLang="en-US" dirty="0"/>
              <a:t> and changed the glory of the incorruptible God into an image made like corruptible man--and birds and four-footed animals and creeping things. </a:t>
            </a:r>
            <a:r>
              <a:rPr lang="en-US" altLang="en-US" b="1" dirty="0"/>
              <a:t>24</a:t>
            </a:r>
            <a:r>
              <a:rPr lang="en-US" altLang="en-US" dirty="0"/>
              <a:t> Therefore God also gave them up to uncleanness, in the lusts of their hearts, to dishonor their bodies among themselves, </a:t>
            </a:r>
            <a:r>
              <a:rPr lang="en-US" altLang="en-US" b="1" dirty="0"/>
              <a:t>25</a:t>
            </a:r>
            <a:r>
              <a:rPr lang="en-US" altLang="en-US" dirty="0"/>
              <a:t> who exchanged the truth of God for the lie, and worshiped and served the creature rather than the Creator, who is blessed forever. Amen. </a:t>
            </a:r>
            <a:r>
              <a:rPr lang="en-US" altLang="en-US" b="1" dirty="0"/>
              <a:t>26</a:t>
            </a:r>
            <a:r>
              <a:rPr lang="en-US" altLang="en-US" dirty="0"/>
              <a:t> For this reason God gave them up to vile passions. For even their women exchanged the natural use for what is against nature. </a:t>
            </a:r>
            <a:r>
              <a:rPr lang="en-US" altLang="en-US" b="1" dirty="0"/>
              <a:t>27</a:t>
            </a:r>
            <a:r>
              <a:rPr lang="en-US" altLang="en-US" dirty="0"/>
              <a:t> Likewise also the men, leaving the natural use of the woman, burned in their lust for one another, men with men committing what is shameful, and receiving in themselves the penalty of their error which was due. </a:t>
            </a:r>
            <a:r>
              <a:rPr lang="en-US" altLang="en-US" b="1" dirty="0"/>
              <a:t>28 </a:t>
            </a:r>
            <a:r>
              <a:rPr lang="en-US" altLang="en-US" dirty="0"/>
              <a:t>And even as they did not like to retain God in their knowledge, God gave them over to a debased mind, to do those things which are not fitting; 29 being filled with all unrighteousness, </a:t>
            </a:r>
            <a:r>
              <a:rPr lang="en-US" altLang="en-US" b="1" dirty="0"/>
              <a:t>sexual immorality</a:t>
            </a:r>
            <a:r>
              <a:rPr lang="en-US" altLang="en-US" dirty="0"/>
              <a:t>, wickedness, covetousness, maliciousness; full of envy, murder, strife, deceit, evil-mindedness; they are whisperers, </a:t>
            </a:r>
            <a:r>
              <a:rPr lang="en-US" altLang="en-US" b="1" dirty="0"/>
              <a:t>30 </a:t>
            </a:r>
            <a:r>
              <a:rPr lang="en-US" altLang="en-US" dirty="0"/>
              <a:t>backbiters, haters of God, violent, proud, boasters, inventors of evil things, disobedient to parents, </a:t>
            </a:r>
            <a:r>
              <a:rPr lang="en-US" altLang="en-US" b="1" dirty="0"/>
              <a:t>31 undiscerning (without natural affection)</a:t>
            </a:r>
            <a:r>
              <a:rPr lang="en-US" altLang="en-US" dirty="0"/>
              <a:t>, untrustworthy, unloving, unforgiving, unmerciful;</a:t>
            </a:r>
            <a:r>
              <a:rPr lang="en-US" altLang="en-US" b="1" dirty="0"/>
              <a:t> 32 </a:t>
            </a:r>
            <a:r>
              <a:rPr lang="en-US" altLang="en-US" dirty="0"/>
              <a:t>who, knowing the righteous judgment of God, that those who practice such things are deserving of death, not only do the same but also approve of those who practice them.</a:t>
            </a:r>
          </a:p>
        </p:txBody>
      </p:sp>
      <p:sp>
        <p:nvSpPr>
          <p:cNvPr id="28676" name="Slide Number Placeholder 3">
            <a:extLst>
              <a:ext uri="{FF2B5EF4-FFF2-40B4-BE49-F238E27FC236}">
                <a16:creationId xmlns:a16="http://schemas.microsoft.com/office/drawing/2014/main" id="{3F515E11-6C5F-4C15-8199-A1552188495C}"/>
              </a:ext>
            </a:extLst>
          </p:cNvPr>
          <p:cNvSpPr txBox="1">
            <a:spLocks noGrp="1"/>
          </p:cNvSpPr>
          <p:nvPr/>
        </p:nvSpPr>
        <p:spPr bwMode="auto">
          <a:xfrm>
            <a:off x="4143737" y="9119830"/>
            <a:ext cx="3169810" cy="479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8" tIns="48325" rIns="96648" bIns="48325"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DE609E0F-AC3E-4975-AC8C-36E395BCB042}" type="slidenum">
              <a:rPr lang="en-US" altLang="en-US" sz="1300"/>
              <a:pPr algn="r" eaLnBrk="1" hangingPunct="1">
                <a:spcBef>
                  <a:spcPct val="0"/>
                </a:spcBef>
              </a:pPr>
              <a:t>8</a:t>
            </a:fld>
            <a:endParaRPr lang="en-US" altLang="en-US" sz="1300"/>
          </a:p>
        </p:txBody>
      </p:sp>
      <p:sp>
        <p:nvSpPr>
          <p:cNvPr id="2" name="Date Placeholder 1">
            <a:extLst>
              <a:ext uri="{FF2B5EF4-FFF2-40B4-BE49-F238E27FC236}">
                <a16:creationId xmlns:a16="http://schemas.microsoft.com/office/drawing/2014/main" id="{9276C419-A792-481E-BCE6-12DDEF0D167D}"/>
              </a:ext>
            </a:extLst>
          </p:cNvPr>
          <p:cNvSpPr>
            <a:spLocks noGrp="1"/>
          </p:cNvSpPr>
          <p:nvPr>
            <p:ph type="dt" idx="1"/>
          </p:nvPr>
        </p:nvSpPr>
        <p:spPr/>
        <p:txBody>
          <a:bodyPr/>
          <a:lstStyle/>
          <a:p>
            <a:pPr>
              <a:defRPr/>
            </a:pPr>
            <a:r>
              <a:rPr lang="en-US"/>
              <a:t>11/7/2021</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6"/>
            <a:ext cx="7313546" cy="4559608"/>
          </a:xfrm>
        </p:spPr>
        <p:txBody>
          <a:bodyPr/>
          <a:lstStyle/>
          <a:p>
            <a:pPr defTabSz="947044">
              <a:defRPr/>
            </a:pPr>
            <a:r>
              <a:rPr lang="en-US" b="1" dirty="0"/>
              <a:t>1 Cor 7:1-2 </a:t>
            </a:r>
            <a:r>
              <a:rPr lang="en-US" b="0" dirty="0"/>
              <a:t>KJV </a:t>
            </a:r>
            <a:r>
              <a:rPr lang="en-US" b="1" dirty="0"/>
              <a:t>1</a:t>
            </a:r>
            <a:r>
              <a:rPr lang="en-US" b="0" dirty="0"/>
              <a:t> Now concerning the things whereof ye wrote unto me: It is good for a man not to touch a woman</a:t>
            </a:r>
            <a:r>
              <a:rPr lang="en-US" b="1" dirty="0"/>
              <a:t>. 2</a:t>
            </a:r>
            <a:r>
              <a:rPr lang="en-US" b="0" dirty="0"/>
              <a:t> Nevertheless, to avoid fornication, let every man have his own wife, and let every woman have her own husband.</a:t>
            </a:r>
          </a:p>
          <a:p>
            <a:pPr defTabSz="947044">
              <a:defRPr/>
            </a:pPr>
            <a:r>
              <a:rPr lang="en-US" b="1" dirty="0"/>
              <a:t>Mk 6:16-17 </a:t>
            </a:r>
            <a:r>
              <a:rPr lang="en-US" b="0" dirty="0"/>
              <a:t>KJV </a:t>
            </a:r>
            <a:r>
              <a:rPr lang="en-US" b="1" dirty="0"/>
              <a:t>16 </a:t>
            </a:r>
            <a:r>
              <a:rPr lang="en-US" b="0" dirty="0"/>
              <a:t>But when Herod heard thereof, he said, It is John, whom I beheaded: he is risen from the dead. </a:t>
            </a:r>
            <a:r>
              <a:rPr lang="en-US" b="1" dirty="0"/>
              <a:t>17</a:t>
            </a:r>
            <a:r>
              <a:rPr lang="en-US" b="0" dirty="0"/>
              <a:t> For Herod himself had sent forth and laid hold upon John, and bound him in prison for Herodias' sake</a:t>
            </a:r>
            <a:r>
              <a:rPr lang="en-US" b="1" i="1" dirty="0"/>
              <a:t>, his brother Philip's wife: for he had married her. </a:t>
            </a:r>
            <a:r>
              <a:rPr lang="en-US" b="0" i="0" dirty="0"/>
              <a:t>8 For John had said unto Herod, It is not lawful for thee to have thy brother's wife.</a:t>
            </a:r>
          </a:p>
          <a:p>
            <a:pPr defTabSz="947044">
              <a:defRPr/>
            </a:pPr>
            <a:r>
              <a:rPr lang="en-US" b="1" dirty="0"/>
              <a:t>Matt 19:9 </a:t>
            </a:r>
            <a:r>
              <a:rPr lang="en-US" dirty="0"/>
              <a:t>And I say unto you, Whosoever shall put away his wife, except it be for fornication, and shall marry another, </a:t>
            </a:r>
            <a:r>
              <a:rPr lang="en-US" dirty="0" err="1"/>
              <a:t>committeth</a:t>
            </a:r>
            <a:r>
              <a:rPr lang="en-US" dirty="0"/>
              <a:t> adultery: and whoso </a:t>
            </a:r>
            <a:r>
              <a:rPr lang="en-US" dirty="0" err="1"/>
              <a:t>marrieth</a:t>
            </a:r>
            <a:r>
              <a:rPr lang="en-US" dirty="0"/>
              <a:t> her which is put away doth commit adultery. (KJV)</a:t>
            </a:r>
          </a:p>
          <a:p>
            <a:endParaRPr lang="en-US" dirty="0"/>
          </a:p>
        </p:txBody>
      </p:sp>
      <p:sp>
        <p:nvSpPr>
          <p:cNvPr id="5" name="Date Placeholder 4">
            <a:extLst>
              <a:ext uri="{FF2B5EF4-FFF2-40B4-BE49-F238E27FC236}">
                <a16:creationId xmlns:a16="http://schemas.microsoft.com/office/drawing/2014/main" id="{5C390514-E7EB-4F55-AE4D-0290CFBA8101}"/>
              </a:ext>
            </a:extLst>
          </p:cNvPr>
          <p:cNvSpPr>
            <a:spLocks noGrp="1"/>
          </p:cNvSpPr>
          <p:nvPr>
            <p:ph type="dt" idx="1"/>
          </p:nvPr>
        </p:nvSpPr>
        <p:spPr/>
        <p:txBody>
          <a:bodyPr/>
          <a:lstStyle/>
          <a:p>
            <a:pPr>
              <a:defRPr/>
            </a:pPr>
            <a:r>
              <a:rPr lang="en-US"/>
              <a:t>11/7/2021</a:t>
            </a:r>
            <a:endParaRPr lang="en-US" dirty="0"/>
          </a:p>
        </p:txBody>
      </p:sp>
    </p:spTree>
    <p:extLst>
      <p:ext uri="{BB962C8B-B14F-4D97-AF65-F5344CB8AC3E}">
        <p14:creationId xmlns:p14="http://schemas.microsoft.com/office/powerpoint/2010/main" val="855259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0737D8-211E-41A0-837A-78B4BD688A1C}"/>
              </a:ext>
            </a:extLst>
          </p:cNvPr>
          <p:cNvSpPr/>
          <p:nvPr/>
        </p:nvSpPr>
        <p:spPr>
          <a:xfrm>
            <a:off x="9347200" y="152400"/>
            <a:ext cx="26416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a:extLst>
              <a:ext uri="{FF2B5EF4-FFF2-40B4-BE49-F238E27FC236}">
                <a16:creationId xmlns:a16="http://schemas.microsoft.com/office/drawing/2014/main" id="{20B9C79B-5F2A-4CA3-91C5-D161D1FDAA36}"/>
              </a:ext>
            </a:extLst>
          </p:cNvPr>
          <p:cNvSpPr/>
          <p:nvPr/>
        </p:nvSpPr>
        <p:spPr>
          <a:xfrm>
            <a:off x="203200" y="153988"/>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Subtitle 2"/>
          <p:cNvSpPr>
            <a:spLocks noGrp="1"/>
          </p:cNvSpPr>
          <p:nvPr>
            <p:ph type="subTitle" idx="1"/>
          </p:nvPr>
        </p:nvSpPr>
        <p:spPr>
          <a:xfrm>
            <a:off x="9347200" y="2052960"/>
            <a:ext cx="2641600" cy="1828800"/>
          </a:xfrm>
        </p:spPr>
        <p:txBody>
          <a:bodyPr anchor="ct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en-US"/>
              <a:t>Click to edit Master title style</a:t>
            </a:r>
            <a:endParaRPr lang="en-US" dirty="0"/>
          </a:p>
        </p:txBody>
      </p:sp>
      <p:sp>
        <p:nvSpPr>
          <p:cNvPr id="6" name="Date Placeholder 9">
            <a:extLst>
              <a:ext uri="{FF2B5EF4-FFF2-40B4-BE49-F238E27FC236}">
                <a16:creationId xmlns:a16="http://schemas.microsoft.com/office/drawing/2014/main" id="{6B7B9613-D2F2-4FFA-AD76-511123AED947}"/>
              </a:ext>
            </a:extLst>
          </p:cNvPr>
          <p:cNvSpPr>
            <a:spLocks noGrp="1"/>
          </p:cNvSpPr>
          <p:nvPr>
            <p:ph type="dt" sz="half" idx="10"/>
          </p:nvPr>
        </p:nvSpPr>
        <p:spPr/>
        <p:txBody>
          <a:bodyPr/>
          <a:lstStyle>
            <a:lvl1pPr>
              <a:defRPr>
                <a:solidFill>
                  <a:schemeClr val="bg2"/>
                </a:solidFill>
              </a:defRPr>
            </a:lvl1pPr>
          </a:lstStyle>
          <a:p>
            <a:pPr>
              <a:defRPr/>
            </a:pPr>
            <a:fld id="{B0C4543B-CF68-4BC7-BC0B-662A61DC9FC4}" type="datetime1">
              <a:rPr lang="en-US"/>
              <a:pPr>
                <a:defRPr/>
              </a:pPr>
              <a:t>11/7/2021</a:t>
            </a:fld>
            <a:endParaRPr lang="en-US" dirty="0"/>
          </a:p>
        </p:txBody>
      </p:sp>
      <p:sp>
        <p:nvSpPr>
          <p:cNvPr id="7" name="Slide Number Placeholder 10">
            <a:extLst>
              <a:ext uri="{FF2B5EF4-FFF2-40B4-BE49-F238E27FC236}">
                <a16:creationId xmlns:a16="http://schemas.microsoft.com/office/drawing/2014/main" id="{5834B910-C1B5-4E2F-A265-5896570975D9}"/>
              </a:ext>
            </a:extLst>
          </p:cNvPr>
          <p:cNvSpPr>
            <a:spLocks noGrp="1"/>
          </p:cNvSpPr>
          <p:nvPr>
            <p:ph type="sldNum" sz="quarter" idx="11"/>
          </p:nvPr>
        </p:nvSpPr>
        <p:spPr/>
        <p:txBody>
          <a:bodyPr/>
          <a:lstStyle>
            <a:lvl1pPr>
              <a:defRPr>
                <a:solidFill>
                  <a:srgbClr val="FFFFFF"/>
                </a:solidFill>
              </a:defRPr>
            </a:lvl1pPr>
          </a:lstStyle>
          <a:p>
            <a:pPr>
              <a:defRPr/>
            </a:pPr>
            <a:fld id="{83B73969-BBC8-4AE0-A7A1-C9DA03630C9D}" type="slidenum">
              <a:rPr lang="en-US" altLang="en-US"/>
              <a:pPr>
                <a:defRPr/>
              </a:pPr>
              <a:t>‹#›</a:t>
            </a:fld>
            <a:endParaRPr lang="en-US" altLang="en-US" dirty="0"/>
          </a:p>
        </p:txBody>
      </p:sp>
      <p:sp>
        <p:nvSpPr>
          <p:cNvPr id="8" name="Footer Placeholder 11">
            <a:extLst>
              <a:ext uri="{FF2B5EF4-FFF2-40B4-BE49-F238E27FC236}">
                <a16:creationId xmlns:a16="http://schemas.microsoft.com/office/drawing/2014/main" id="{A29162E9-6032-44E7-9842-17D3F26C726C}"/>
              </a:ext>
            </a:extLst>
          </p:cNvPr>
          <p:cNvSpPr>
            <a:spLocks noGrp="1"/>
          </p:cNvSpPr>
          <p:nvPr>
            <p:ph type="ftr" sz="quarter" idx="12"/>
          </p:nvPr>
        </p:nvSpPr>
        <p:spPr/>
        <p:txBody>
          <a:bodyPr/>
          <a:lstStyle>
            <a:lvl1pPr>
              <a:defRPr>
                <a:solidFill>
                  <a:schemeClr val="bg2"/>
                </a:solidFill>
              </a:defRPr>
            </a:lvl1pPr>
          </a:lstStyle>
          <a:p>
            <a:pPr>
              <a:defRPr/>
            </a:pPr>
            <a:endParaRPr lang="en-US"/>
          </a:p>
        </p:txBody>
      </p:sp>
    </p:spTree>
    <p:extLst>
      <p:ext uri="{BB962C8B-B14F-4D97-AF65-F5344CB8AC3E}">
        <p14:creationId xmlns:p14="http://schemas.microsoft.com/office/powerpoint/2010/main" val="13208826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C38C13-684B-44DE-9E73-A80B417D75B4}"/>
              </a:ext>
            </a:extLst>
          </p:cNvPr>
          <p:cNvSpPr>
            <a:spLocks noGrp="1"/>
          </p:cNvSpPr>
          <p:nvPr>
            <p:ph type="dt" sz="half" idx="10"/>
          </p:nvPr>
        </p:nvSpPr>
        <p:spPr/>
        <p:txBody>
          <a:bodyPr/>
          <a:lstStyle>
            <a:lvl1pPr>
              <a:defRPr>
                <a:solidFill>
                  <a:schemeClr val="tx2"/>
                </a:solidFill>
              </a:defRPr>
            </a:lvl1pPr>
          </a:lstStyle>
          <a:p>
            <a:pPr>
              <a:defRPr/>
            </a:pPr>
            <a:fld id="{C096A54C-FB66-4AD8-A4D1-33CA0C3906EC}" type="datetime1">
              <a:rPr lang="en-US"/>
              <a:pPr>
                <a:defRPr/>
              </a:pPr>
              <a:t>11/7/2021</a:t>
            </a:fld>
            <a:endParaRPr lang="en-US" dirty="0"/>
          </a:p>
        </p:txBody>
      </p:sp>
      <p:sp>
        <p:nvSpPr>
          <p:cNvPr id="5" name="Footer Placeholder 4">
            <a:extLst>
              <a:ext uri="{FF2B5EF4-FFF2-40B4-BE49-F238E27FC236}">
                <a16:creationId xmlns:a16="http://schemas.microsoft.com/office/drawing/2014/main" id="{047F4FB4-7CB5-4307-B56A-83BFFF064964}"/>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6" name="Slide Number Placeholder 5">
            <a:extLst>
              <a:ext uri="{FF2B5EF4-FFF2-40B4-BE49-F238E27FC236}">
                <a16:creationId xmlns:a16="http://schemas.microsoft.com/office/drawing/2014/main" id="{E36B66C6-B7CE-4D29-942D-65FADEFBE3F6}"/>
              </a:ext>
            </a:extLst>
          </p:cNvPr>
          <p:cNvSpPr>
            <a:spLocks noGrp="1"/>
          </p:cNvSpPr>
          <p:nvPr>
            <p:ph type="sldNum" sz="quarter" idx="12"/>
          </p:nvPr>
        </p:nvSpPr>
        <p:spPr/>
        <p:txBody>
          <a:bodyPr/>
          <a:lstStyle>
            <a:lvl1pPr>
              <a:defRPr>
                <a:solidFill>
                  <a:schemeClr val="tx2"/>
                </a:solidFill>
              </a:defRPr>
            </a:lvl1pPr>
          </a:lstStyle>
          <a:p>
            <a:pPr>
              <a:defRPr/>
            </a:pPr>
            <a:fld id="{836674DD-94FD-41E8-8452-6BD3F14040D6}" type="slidenum">
              <a:rPr lang="en-US" altLang="en-US"/>
              <a:pPr>
                <a:defRPr/>
              </a:pPr>
              <a:t>‹#›</a:t>
            </a:fld>
            <a:endParaRPr lang="en-US" altLang="en-US" dirty="0"/>
          </a:p>
        </p:txBody>
      </p:sp>
    </p:spTree>
    <p:extLst>
      <p:ext uri="{BB962C8B-B14F-4D97-AF65-F5344CB8AC3E}">
        <p14:creationId xmlns:p14="http://schemas.microsoft.com/office/powerpoint/2010/main" val="16262385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F3F5E0A-08DF-4175-BAAD-F4C97A9A564F}"/>
              </a:ext>
            </a:extLst>
          </p:cNvPr>
          <p:cNvSpPr/>
          <p:nvPr/>
        </p:nvSpPr>
        <p:spPr>
          <a:xfrm>
            <a:off x="203200" y="147638"/>
            <a:ext cx="8940800"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a:extLst>
              <a:ext uri="{FF2B5EF4-FFF2-40B4-BE49-F238E27FC236}">
                <a16:creationId xmlns:a16="http://schemas.microsoft.com/office/drawing/2014/main" id="{BF370B46-B331-4410-A627-8F9690A4A8DB}"/>
              </a:ext>
            </a:extLst>
          </p:cNvPr>
          <p:cNvSpPr/>
          <p:nvPr/>
        </p:nvSpPr>
        <p:spPr>
          <a:xfrm>
            <a:off x="9347200" y="147638"/>
            <a:ext cx="2608263"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Vertical Title 1"/>
          <p:cNvSpPr>
            <a:spLocks noGrp="1"/>
          </p:cNvSpPr>
          <p:nvPr>
            <p:ph type="title" orient="vert"/>
          </p:nvPr>
        </p:nvSpPr>
        <p:spPr>
          <a:xfrm>
            <a:off x="9550400" y="274639"/>
            <a:ext cx="2235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1A233238-F485-4645-AF2C-B20819CCA9A4}"/>
              </a:ext>
            </a:extLst>
          </p:cNvPr>
          <p:cNvSpPr>
            <a:spLocks noGrp="1"/>
          </p:cNvSpPr>
          <p:nvPr>
            <p:ph type="dt" sz="half" idx="10"/>
          </p:nvPr>
        </p:nvSpPr>
        <p:spPr/>
        <p:txBody>
          <a:bodyPr/>
          <a:lstStyle>
            <a:lvl1pPr>
              <a:defRPr>
                <a:solidFill>
                  <a:schemeClr val="tx2"/>
                </a:solidFill>
              </a:defRPr>
            </a:lvl1pPr>
          </a:lstStyle>
          <a:p>
            <a:pPr>
              <a:defRPr/>
            </a:pPr>
            <a:fld id="{D0D0090D-3004-4108-AF66-DFBA1CEABE81}" type="datetime1">
              <a:rPr lang="en-US"/>
              <a:pPr>
                <a:defRPr/>
              </a:pPr>
              <a:t>11/7/2021</a:t>
            </a:fld>
            <a:endParaRPr lang="en-US" dirty="0"/>
          </a:p>
        </p:txBody>
      </p:sp>
      <p:sp>
        <p:nvSpPr>
          <p:cNvPr id="7" name="Footer Placeholder 4">
            <a:extLst>
              <a:ext uri="{FF2B5EF4-FFF2-40B4-BE49-F238E27FC236}">
                <a16:creationId xmlns:a16="http://schemas.microsoft.com/office/drawing/2014/main" id="{0E6C37F8-FE63-41A5-B453-8650E6713BB4}"/>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8" name="Slide Number Placeholder 5">
            <a:extLst>
              <a:ext uri="{FF2B5EF4-FFF2-40B4-BE49-F238E27FC236}">
                <a16:creationId xmlns:a16="http://schemas.microsoft.com/office/drawing/2014/main" id="{C9F8F7D7-A8A4-461B-862A-2FB6ACF7B24E}"/>
              </a:ext>
            </a:extLst>
          </p:cNvPr>
          <p:cNvSpPr>
            <a:spLocks noGrp="1"/>
          </p:cNvSpPr>
          <p:nvPr>
            <p:ph type="sldNum" sz="quarter" idx="12"/>
          </p:nvPr>
        </p:nvSpPr>
        <p:spPr/>
        <p:txBody>
          <a:bodyPr/>
          <a:lstStyle>
            <a:lvl1pPr>
              <a:defRPr>
                <a:solidFill>
                  <a:schemeClr val="bg2"/>
                </a:solidFill>
              </a:defRPr>
            </a:lvl1pPr>
          </a:lstStyle>
          <a:p>
            <a:pPr>
              <a:defRPr/>
            </a:pPr>
            <a:fld id="{59256A21-4B0A-4D4A-A9F7-70597494DEBC}" type="slidenum">
              <a:rPr lang="en-US" altLang="en-US"/>
              <a:pPr>
                <a:defRPr/>
              </a:pPr>
              <a:t>‹#›</a:t>
            </a:fld>
            <a:endParaRPr lang="en-US" altLang="en-US" dirty="0"/>
          </a:p>
        </p:txBody>
      </p:sp>
    </p:spTree>
    <p:extLst>
      <p:ext uri="{BB962C8B-B14F-4D97-AF65-F5344CB8AC3E}">
        <p14:creationId xmlns:p14="http://schemas.microsoft.com/office/powerpoint/2010/main" val="1304060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ouse Mischief 2 - 3 Choices Left">
    <p:spTree>
      <p:nvGrpSpPr>
        <p:cNvPr id="1" name=""/>
        <p:cNvGrpSpPr/>
        <p:nvPr/>
      </p:nvGrpSpPr>
      <p:grpSpPr>
        <a:xfrm>
          <a:off x="0" y="0"/>
          <a:ext cx="0" cy="0"/>
          <a:chOff x="0" y="0"/>
          <a:chExt cx="0" cy="0"/>
        </a:xfrm>
      </p:grpSpPr>
      <p:pic>
        <p:nvPicPr>
          <p:cNvPr id="10" name="Picture 9" descr="Answer1.png">
            <a:extLst>
              <a:ext uri="{FF2B5EF4-FFF2-40B4-BE49-F238E27FC236}">
                <a16:creationId xmlns:a16="http://schemas.microsoft.com/office/drawing/2014/main" id="{467CE09C-2A89-4C1C-94F2-E6993B930D0A}"/>
              </a:ext>
            </a:extLst>
          </p:cNvPr>
          <p:cNvPicPr>
            <a:picLocks/>
          </p:cNvPicPr>
          <p:nvPr userDrawn="1">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207963" y="1852613"/>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Answer2.png">
            <a:extLst>
              <a:ext uri="{FF2B5EF4-FFF2-40B4-BE49-F238E27FC236}">
                <a16:creationId xmlns:a16="http://schemas.microsoft.com/office/drawing/2014/main" id="{8922FA1B-1954-44A7-BE84-C407A37F036A}"/>
              </a:ext>
            </a:extLst>
          </p:cNvPr>
          <p:cNvPicPr>
            <a:picLocks/>
          </p:cNvPicPr>
          <p:nvPr userDrawn="1">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207963" y="3184525"/>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nswer3.png">
            <a:extLst>
              <a:ext uri="{FF2B5EF4-FFF2-40B4-BE49-F238E27FC236}">
                <a16:creationId xmlns:a16="http://schemas.microsoft.com/office/drawing/2014/main" id="{9EB608EA-8E4F-43C6-B64F-4D8A96976B73}"/>
              </a:ext>
            </a:extLst>
          </p:cNvPr>
          <p:cNvPicPr>
            <a:picLocks/>
          </p:cNvPicPr>
          <p:nvPr userDrawn="1">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207963" y="4518025"/>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idx="10"/>
          </p:nvPr>
        </p:nvSpPr>
        <p:spPr>
          <a:xfrm>
            <a:off x="207264" y="116586"/>
            <a:ext cx="11277600" cy="759180"/>
          </a:xfrm>
        </p:spPr>
        <p:txBody>
          <a:bodyPr anchor="t" anchorCtr="0"/>
          <a:lstStyle>
            <a:lvl1pPr algn="ctr" defTabSz="914400" rtl="0" eaLnBrk="1" latinLnBrk="0" hangingPunct="1">
              <a:spcBef>
                <a:spcPct val="0"/>
              </a:spcBef>
              <a:buNone/>
              <a:defRPr/>
            </a:lvl1pPr>
          </a:lstStyle>
          <a:p>
            <a:r>
              <a:rPr lang="en-US"/>
              <a:t>Click to edit Master title style</a:t>
            </a:r>
          </a:p>
        </p:txBody>
      </p:sp>
      <p:sp>
        <p:nvSpPr>
          <p:cNvPr id="7" name="Content Placeholder 6"/>
          <p:cNvSpPr>
            <a:spLocks noGrp="1"/>
          </p:cNvSpPr>
          <p:nvPr>
            <p:ph idx="11"/>
          </p:nvPr>
        </p:nvSpPr>
        <p:spPr>
          <a:xfrm>
            <a:off x="1828800" y="1673352"/>
            <a:ext cx="9851136" cy="1215923"/>
          </a:xfrm>
        </p:spPr>
        <p:txBody>
          <a:bodyPr lIns="90876" tIns="34653" rIns="90876" bIns="34653" anchor="ctr">
            <a:noAutofit/>
          </a:bodyPr>
          <a:lstStyle>
            <a:lvl1pPr algn="l" defTabSz="914400" rtl="0" eaLnBrk="1" latinLnBrk="0" hangingPunct="1">
              <a:spcBef>
                <a:spcPct val="20000"/>
              </a:spcBef>
              <a:buFont typeface="Arial" pitchFamily="34" charset="0"/>
              <a:buNone/>
              <a:defRPr sz="3200"/>
            </a:lvl1pPr>
            <a:lvl2pPr algn="l" defTabSz="914400" rtl="0" eaLnBrk="1" latinLnBrk="0" hangingPunct="1">
              <a:spcBef>
                <a:spcPct val="20000"/>
              </a:spcBef>
              <a:buFont typeface="Arial" pitchFamily="34" charset="0"/>
              <a:buNone/>
              <a:defRPr sz="3200"/>
            </a:lvl2pPr>
            <a:lvl3pPr algn="l" defTabSz="914400" rtl="0" eaLnBrk="1" latinLnBrk="0" hangingPunct="1">
              <a:spcBef>
                <a:spcPct val="20000"/>
              </a:spcBef>
              <a:buFont typeface="Arial" pitchFamily="34" charset="0"/>
              <a:buNone/>
              <a:defRPr sz="3200"/>
            </a:lvl3pPr>
            <a:lvl4pPr algn="l" defTabSz="914400" rtl="0" eaLnBrk="1" latinLnBrk="0" hangingPunct="1">
              <a:spcBef>
                <a:spcPct val="20000"/>
              </a:spcBef>
              <a:buFont typeface="Arial" pitchFamily="34" charset="0"/>
              <a:buNone/>
              <a:defRPr sz="3200"/>
            </a:lvl4pPr>
            <a:lvl5pPr algn="l" defTabSz="914400" rtl="0" eaLnBrk="1" latinLnBrk="0" hangingPunct="1">
              <a:spcBef>
                <a:spcPct val="20000"/>
              </a:spcBef>
              <a:buFont typeface="Arial" pitchFamily="34" charset="0"/>
              <a:buNone/>
              <a:defRPr sz="3200"/>
            </a:lvl5pPr>
          </a:lstStyle>
          <a:p>
            <a:pPr lvl="0"/>
            <a:r>
              <a:rPr lang="en-US"/>
              <a:t>Click to edit Master text styles</a:t>
            </a:r>
          </a:p>
          <a:p>
            <a:pPr lvl="1"/>
            <a:endParaRPr lang="en-US"/>
          </a:p>
        </p:txBody>
      </p:sp>
      <p:sp>
        <p:nvSpPr>
          <p:cNvPr id="8" name="Content Placeholder 7"/>
          <p:cNvSpPr>
            <a:spLocks noGrp="1"/>
          </p:cNvSpPr>
          <p:nvPr>
            <p:ph sz="quarter" idx="12"/>
          </p:nvPr>
        </p:nvSpPr>
        <p:spPr>
          <a:xfrm>
            <a:off x="1828800" y="3005862"/>
            <a:ext cx="9851136" cy="1215923"/>
          </a:xfrm>
          <a:prstGeom prst="rect">
            <a:avLst/>
          </a:prstGeom>
        </p:spPr>
        <p:txBody>
          <a:bodyPr lIns="90876" tIns="34653" rIns="90876" bIns="34653" anchor="ctr"/>
          <a:lstStyle>
            <a:lvl1pPr algn="l" defTabSz="914400" rtl="0" eaLnBrk="1" latinLnBrk="0" hangingPunct="1">
              <a:spcBef>
                <a:spcPct val="20000"/>
              </a:spcBef>
              <a:buFont typeface="Arial" pitchFamily="34" charset="0"/>
              <a:buNone/>
              <a:defRPr sz="3200"/>
            </a:lvl1pPr>
            <a:lvl2pPr algn="l" defTabSz="914400" rtl="0" eaLnBrk="1" latinLnBrk="0" hangingPunct="1">
              <a:spcBef>
                <a:spcPct val="20000"/>
              </a:spcBef>
              <a:buFont typeface="Arial" pitchFamily="34" charset="0"/>
              <a:buNone/>
              <a:defRPr sz="3200"/>
            </a:lvl2pPr>
            <a:lvl3pPr algn="l" defTabSz="914400" rtl="0" eaLnBrk="1" latinLnBrk="0" hangingPunct="1">
              <a:spcBef>
                <a:spcPct val="20000"/>
              </a:spcBef>
              <a:buFont typeface="Arial" pitchFamily="34" charset="0"/>
              <a:buNone/>
              <a:defRPr sz="3200"/>
            </a:lvl3pPr>
            <a:lvl4pPr algn="l" defTabSz="914400" rtl="0" eaLnBrk="1" latinLnBrk="0" hangingPunct="1">
              <a:spcBef>
                <a:spcPct val="20000"/>
              </a:spcBef>
              <a:buFont typeface="Arial" pitchFamily="34" charset="0"/>
              <a:buNone/>
              <a:defRPr sz="3200"/>
            </a:lvl4pPr>
            <a:lvl5pPr algn="l" defTabSz="914400" rtl="0" eaLnBrk="1" latinLnBrk="0" hangingPunct="1">
              <a:spcBef>
                <a:spcPct val="20000"/>
              </a:spcBef>
              <a:buFont typeface="Arial" pitchFamily="34" charset="0"/>
              <a:buNone/>
              <a:defRPr sz="3200"/>
            </a:lvl5pPr>
          </a:lstStyle>
          <a:p>
            <a:pPr lvl="0"/>
            <a:r>
              <a:rPr lang="en-US"/>
              <a:t>Click to edit Master text styles</a:t>
            </a:r>
          </a:p>
          <a:p>
            <a:pPr lvl="1"/>
            <a:endParaRPr lang="en-US"/>
          </a:p>
        </p:txBody>
      </p:sp>
      <p:sp>
        <p:nvSpPr>
          <p:cNvPr id="9" name="Content Placeholder 8"/>
          <p:cNvSpPr>
            <a:spLocks noGrp="1"/>
          </p:cNvSpPr>
          <p:nvPr>
            <p:ph sz="quarter" idx="13"/>
          </p:nvPr>
        </p:nvSpPr>
        <p:spPr>
          <a:xfrm>
            <a:off x="1828800" y="4338371"/>
            <a:ext cx="9851136" cy="1215923"/>
          </a:xfrm>
          <a:prstGeom prst="rect">
            <a:avLst/>
          </a:prstGeom>
        </p:spPr>
        <p:txBody>
          <a:bodyPr lIns="90876" tIns="34653" rIns="90876" bIns="34653" anchor="ctr"/>
          <a:lstStyle>
            <a:lvl1pPr algn="l" defTabSz="914400" rtl="0" eaLnBrk="1" latinLnBrk="0" hangingPunct="1">
              <a:spcBef>
                <a:spcPct val="20000"/>
              </a:spcBef>
              <a:buFont typeface="Arial" pitchFamily="34" charset="0"/>
              <a:buNone/>
              <a:defRPr sz="3200"/>
            </a:lvl1pPr>
            <a:lvl2pPr algn="l" defTabSz="914400" rtl="0" eaLnBrk="1" latinLnBrk="0" hangingPunct="1">
              <a:spcBef>
                <a:spcPct val="20000"/>
              </a:spcBef>
              <a:buFont typeface="Arial" pitchFamily="34" charset="0"/>
              <a:buNone/>
              <a:defRPr sz="3200"/>
            </a:lvl2pPr>
            <a:lvl3pPr algn="l" defTabSz="914400" rtl="0" eaLnBrk="1" latinLnBrk="0" hangingPunct="1">
              <a:spcBef>
                <a:spcPct val="20000"/>
              </a:spcBef>
              <a:buFont typeface="Arial" pitchFamily="34" charset="0"/>
              <a:buNone/>
              <a:defRPr sz="3200"/>
            </a:lvl3pPr>
            <a:lvl4pPr algn="l" defTabSz="914400" rtl="0" eaLnBrk="1" latinLnBrk="0" hangingPunct="1">
              <a:spcBef>
                <a:spcPct val="20000"/>
              </a:spcBef>
              <a:buFont typeface="Arial" pitchFamily="34" charset="0"/>
              <a:buNone/>
              <a:defRPr sz="3200"/>
            </a:lvl4pPr>
            <a:lvl5pPr algn="l" defTabSz="914400" rtl="0" eaLnBrk="1" latinLnBrk="0" hangingPunct="1">
              <a:spcBef>
                <a:spcPct val="20000"/>
              </a:spcBef>
              <a:buFont typeface="Arial" pitchFamily="34" charset="0"/>
              <a:buNone/>
              <a:defRPr sz="3200"/>
            </a:lvl5pPr>
          </a:lstStyle>
          <a:p>
            <a:pPr lvl="0"/>
            <a:r>
              <a:rPr lang="en-US"/>
              <a:t>Click to edit Master text styles</a:t>
            </a:r>
          </a:p>
          <a:p>
            <a:pPr lvl="1"/>
            <a:endParaRPr lang="en-US"/>
          </a:p>
        </p:txBody>
      </p:sp>
    </p:spTree>
    <p:extLst>
      <p:ext uri="{BB962C8B-B14F-4D97-AF65-F5344CB8AC3E}">
        <p14:creationId xmlns:p14="http://schemas.microsoft.com/office/powerpoint/2010/main" val="17105267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83AF893F-062F-4612-BDEA-160B3A1BEBFF}"/>
              </a:ext>
            </a:extLst>
          </p:cNvPr>
          <p:cNvSpPr>
            <a:spLocks noGrp="1"/>
          </p:cNvSpPr>
          <p:nvPr>
            <p:ph type="dt" sz="half" idx="10"/>
          </p:nvPr>
        </p:nvSpPr>
        <p:spPr/>
        <p:txBody>
          <a:bodyPr/>
          <a:lstStyle>
            <a:lvl1pPr>
              <a:defRPr>
                <a:solidFill>
                  <a:schemeClr val="tx2"/>
                </a:solidFill>
              </a:defRPr>
            </a:lvl1pPr>
          </a:lstStyle>
          <a:p>
            <a:pPr>
              <a:defRPr/>
            </a:pPr>
            <a:fld id="{F7B35BC3-0B4B-41B2-9368-0DCF60E83148}" type="datetime1">
              <a:rPr lang="en-US"/>
              <a:pPr>
                <a:defRPr/>
              </a:pPr>
              <a:t>11/7/2021</a:t>
            </a:fld>
            <a:endParaRPr lang="en-US" dirty="0"/>
          </a:p>
        </p:txBody>
      </p:sp>
      <p:sp>
        <p:nvSpPr>
          <p:cNvPr id="5" name="Footer Placeholder 4">
            <a:extLst>
              <a:ext uri="{FF2B5EF4-FFF2-40B4-BE49-F238E27FC236}">
                <a16:creationId xmlns:a16="http://schemas.microsoft.com/office/drawing/2014/main" id="{8196E808-E7F6-4ECB-957C-7D74BA9E4BED}"/>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6" name="Slide Number Placeholder 5">
            <a:extLst>
              <a:ext uri="{FF2B5EF4-FFF2-40B4-BE49-F238E27FC236}">
                <a16:creationId xmlns:a16="http://schemas.microsoft.com/office/drawing/2014/main" id="{47CBFBED-5D0E-4754-AE56-27A7EE7B6D59}"/>
              </a:ext>
            </a:extLst>
          </p:cNvPr>
          <p:cNvSpPr>
            <a:spLocks noGrp="1"/>
          </p:cNvSpPr>
          <p:nvPr>
            <p:ph type="sldNum" sz="quarter" idx="12"/>
          </p:nvPr>
        </p:nvSpPr>
        <p:spPr/>
        <p:txBody>
          <a:bodyPr/>
          <a:lstStyle>
            <a:lvl1pPr>
              <a:defRPr>
                <a:solidFill>
                  <a:schemeClr val="tx2"/>
                </a:solidFill>
              </a:defRPr>
            </a:lvl1pPr>
          </a:lstStyle>
          <a:p>
            <a:pPr>
              <a:defRPr/>
            </a:pPr>
            <a:fld id="{9728D9A4-E758-4038-B779-6E59D37C9C3E}" type="slidenum">
              <a:rPr lang="en-US" altLang="en-US"/>
              <a:pPr>
                <a:defRPr/>
              </a:pPr>
              <a:t>‹#›</a:t>
            </a:fld>
            <a:endParaRPr lang="en-US" altLang="en-US" dirty="0"/>
          </a:p>
        </p:txBody>
      </p:sp>
    </p:spTree>
    <p:extLst>
      <p:ext uri="{BB962C8B-B14F-4D97-AF65-F5344CB8AC3E}">
        <p14:creationId xmlns:p14="http://schemas.microsoft.com/office/powerpoint/2010/main" val="11626276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E78E8B7-3D85-4301-8600-DDE86B896765}"/>
              </a:ext>
            </a:extLst>
          </p:cNvPr>
          <p:cNvSpPr/>
          <p:nvPr/>
        </p:nvSpPr>
        <p:spPr>
          <a:xfrm>
            <a:off x="9347200" y="152400"/>
            <a:ext cx="26416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a:extLst>
              <a:ext uri="{FF2B5EF4-FFF2-40B4-BE49-F238E27FC236}">
                <a16:creationId xmlns:a16="http://schemas.microsoft.com/office/drawing/2014/main" id="{F298F561-144C-4D6C-ACF3-D40D70C1299F}"/>
              </a:ext>
            </a:extLst>
          </p:cNvPr>
          <p:cNvSpPr/>
          <p:nvPr/>
        </p:nvSpPr>
        <p:spPr>
          <a:xfrm>
            <a:off x="203200" y="153988"/>
            <a:ext cx="89408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en-US"/>
              <a:t>Click to edit Master title style</a:t>
            </a:r>
            <a:endParaRPr lang="en-US" dirty="0"/>
          </a:p>
        </p:txBody>
      </p:sp>
      <p:sp>
        <p:nvSpPr>
          <p:cNvPr id="6" name="Date Placeholder 8">
            <a:extLst>
              <a:ext uri="{FF2B5EF4-FFF2-40B4-BE49-F238E27FC236}">
                <a16:creationId xmlns:a16="http://schemas.microsoft.com/office/drawing/2014/main" id="{4075B53B-F985-4159-A745-0E414E6CAA80}"/>
              </a:ext>
            </a:extLst>
          </p:cNvPr>
          <p:cNvSpPr>
            <a:spLocks noGrp="1"/>
          </p:cNvSpPr>
          <p:nvPr>
            <p:ph type="dt" sz="half" idx="10"/>
          </p:nvPr>
        </p:nvSpPr>
        <p:spPr/>
        <p:txBody>
          <a:bodyPr/>
          <a:lstStyle>
            <a:lvl1pPr>
              <a:defRPr>
                <a:solidFill>
                  <a:srgbClr val="FFFFFF"/>
                </a:solidFill>
              </a:defRPr>
            </a:lvl1pPr>
          </a:lstStyle>
          <a:p>
            <a:pPr>
              <a:defRPr/>
            </a:pPr>
            <a:fld id="{4356AE3D-7FEB-4C32-AC6C-EF374EE6E836}" type="datetime1">
              <a:rPr lang="en-US"/>
              <a:pPr>
                <a:defRPr/>
              </a:pPr>
              <a:t>11/7/2021</a:t>
            </a:fld>
            <a:endParaRPr lang="en-US" dirty="0"/>
          </a:p>
        </p:txBody>
      </p:sp>
      <p:sp>
        <p:nvSpPr>
          <p:cNvPr id="7" name="Slide Number Placeholder 9">
            <a:extLst>
              <a:ext uri="{FF2B5EF4-FFF2-40B4-BE49-F238E27FC236}">
                <a16:creationId xmlns:a16="http://schemas.microsoft.com/office/drawing/2014/main" id="{B4AA87AB-93BB-43E4-8560-4680907EB76C}"/>
              </a:ext>
            </a:extLst>
          </p:cNvPr>
          <p:cNvSpPr>
            <a:spLocks noGrp="1"/>
          </p:cNvSpPr>
          <p:nvPr>
            <p:ph type="sldNum" sz="quarter" idx="11"/>
          </p:nvPr>
        </p:nvSpPr>
        <p:spPr/>
        <p:txBody>
          <a:bodyPr/>
          <a:lstStyle>
            <a:lvl1pPr>
              <a:defRPr>
                <a:solidFill>
                  <a:schemeClr val="bg2"/>
                </a:solidFill>
              </a:defRPr>
            </a:lvl1pPr>
          </a:lstStyle>
          <a:p>
            <a:pPr>
              <a:defRPr/>
            </a:pPr>
            <a:fld id="{5155DD0F-7BA1-439D-A7EE-BDE06CF5D929}" type="slidenum">
              <a:rPr lang="en-US" altLang="en-US"/>
              <a:pPr>
                <a:defRPr/>
              </a:pPr>
              <a:t>‹#›</a:t>
            </a:fld>
            <a:endParaRPr lang="en-US" altLang="en-US" dirty="0"/>
          </a:p>
        </p:txBody>
      </p:sp>
      <p:sp>
        <p:nvSpPr>
          <p:cNvPr id="8" name="Footer Placeholder 10">
            <a:extLst>
              <a:ext uri="{FF2B5EF4-FFF2-40B4-BE49-F238E27FC236}">
                <a16:creationId xmlns:a16="http://schemas.microsoft.com/office/drawing/2014/main" id="{CFBE9130-D7AA-488E-817B-1A9D88AEE6B4}"/>
              </a:ext>
            </a:extLst>
          </p:cNvPr>
          <p:cNvSpPr>
            <a:spLocks noGrp="1"/>
          </p:cNvSpPr>
          <p:nvPr>
            <p:ph type="ftr" sz="quarter" idx="12"/>
          </p:nvPr>
        </p:nvSpPr>
        <p:spPr/>
        <p:txBody>
          <a:bodyPr/>
          <a:lstStyle>
            <a:lvl1pPr>
              <a:defRPr>
                <a:solidFill>
                  <a:srgbClr val="FFFFFF"/>
                </a:solidFill>
              </a:defRPr>
            </a:lvl1pPr>
          </a:lstStyle>
          <a:p>
            <a:pPr>
              <a:defRPr/>
            </a:pPr>
            <a:endParaRPr lang="en-US"/>
          </a:p>
        </p:txBody>
      </p:sp>
    </p:spTree>
    <p:extLst>
      <p:ext uri="{BB962C8B-B14F-4D97-AF65-F5344CB8AC3E}">
        <p14:creationId xmlns:p14="http://schemas.microsoft.com/office/powerpoint/2010/main" val="33492070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E086F042-8BAA-4E14-A344-45E192E596A5}"/>
              </a:ext>
            </a:extLst>
          </p:cNvPr>
          <p:cNvSpPr>
            <a:spLocks noGrp="1"/>
          </p:cNvSpPr>
          <p:nvPr>
            <p:ph type="dt" sz="half" idx="10"/>
          </p:nvPr>
        </p:nvSpPr>
        <p:spPr/>
        <p:txBody>
          <a:bodyPr/>
          <a:lstStyle>
            <a:lvl1pPr>
              <a:defRPr>
                <a:solidFill>
                  <a:schemeClr val="tx2"/>
                </a:solidFill>
              </a:defRPr>
            </a:lvl1pPr>
          </a:lstStyle>
          <a:p>
            <a:pPr>
              <a:defRPr/>
            </a:pPr>
            <a:fld id="{F0FA27FD-C29E-420A-9149-4E11ACC87921}" type="datetime1">
              <a:rPr lang="en-US"/>
              <a:pPr>
                <a:defRPr/>
              </a:pPr>
              <a:t>11/7/2021</a:t>
            </a:fld>
            <a:endParaRPr lang="en-US" dirty="0"/>
          </a:p>
        </p:txBody>
      </p:sp>
      <p:sp>
        <p:nvSpPr>
          <p:cNvPr id="6" name="Footer Placeholder 5">
            <a:extLst>
              <a:ext uri="{FF2B5EF4-FFF2-40B4-BE49-F238E27FC236}">
                <a16:creationId xmlns:a16="http://schemas.microsoft.com/office/drawing/2014/main" id="{5FDBF773-3967-4CB0-A142-52672B699429}"/>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7" name="Slide Number Placeholder 6">
            <a:extLst>
              <a:ext uri="{FF2B5EF4-FFF2-40B4-BE49-F238E27FC236}">
                <a16:creationId xmlns:a16="http://schemas.microsoft.com/office/drawing/2014/main" id="{F66A7835-9E85-4D31-8048-775287EF57ED}"/>
              </a:ext>
            </a:extLst>
          </p:cNvPr>
          <p:cNvSpPr>
            <a:spLocks noGrp="1"/>
          </p:cNvSpPr>
          <p:nvPr>
            <p:ph type="sldNum" sz="quarter" idx="12"/>
          </p:nvPr>
        </p:nvSpPr>
        <p:spPr/>
        <p:txBody>
          <a:bodyPr/>
          <a:lstStyle>
            <a:lvl1pPr>
              <a:defRPr>
                <a:solidFill>
                  <a:schemeClr val="tx2"/>
                </a:solidFill>
              </a:defRPr>
            </a:lvl1pPr>
          </a:lstStyle>
          <a:p>
            <a:pPr>
              <a:defRPr/>
            </a:pPr>
            <a:fld id="{2FAFC84C-089B-44A6-949F-8A696EFE2354}" type="slidenum">
              <a:rPr lang="en-US" altLang="en-US"/>
              <a:pPr>
                <a:defRPr/>
              </a:pPr>
              <a:t>‹#›</a:t>
            </a:fld>
            <a:endParaRPr lang="en-US" altLang="en-US" dirty="0"/>
          </a:p>
        </p:txBody>
      </p:sp>
    </p:spTree>
    <p:extLst>
      <p:ext uri="{BB962C8B-B14F-4D97-AF65-F5344CB8AC3E}">
        <p14:creationId xmlns:p14="http://schemas.microsoft.com/office/powerpoint/2010/main" val="36909222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p>
        </p:txBody>
      </p:sp>
      <p:sp>
        <p:nvSpPr>
          <p:cNvPr id="7" name="Date Placeholder 6">
            <a:extLst>
              <a:ext uri="{FF2B5EF4-FFF2-40B4-BE49-F238E27FC236}">
                <a16:creationId xmlns:a16="http://schemas.microsoft.com/office/drawing/2014/main" id="{DAD1A3DD-8B39-4E14-8198-E9E80A2DCB5E}"/>
              </a:ext>
            </a:extLst>
          </p:cNvPr>
          <p:cNvSpPr>
            <a:spLocks noGrp="1"/>
          </p:cNvSpPr>
          <p:nvPr>
            <p:ph type="dt" sz="half" idx="10"/>
          </p:nvPr>
        </p:nvSpPr>
        <p:spPr/>
        <p:txBody>
          <a:bodyPr/>
          <a:lstStyle>
            <a:lvl1pPr>
              <a:defRPr>
                <a:solidFill>
                  <a:schemeClr val="tx2"/>
                </a:solidFill>
              </a:defRPr>
            </a:lvl1pPr>
          </a:lstStyle>
          <a:p>
            <a:pPr>
              <a:defRPr/>
            </a:pPr>
            <a:fld id="{11CDB7F0-4F53-4C53-91F6-7027E9F3E858}" type="datetime1">
              <a:rPr lang="en-US"/>
              <a:pPr>
                <a:defRPr/>
              </a:pPr>
              <a:t>11/7/2021</a:t>
            </a:fld>
            <a:endParaRPr lang="en-US" dirty="0"/>
          </a:p>
        </p:txBody>
      </p:sp>
      <p:sp>
        <p:nvSpPr>
          <p:cNvPr id="8" name="Footer Placeholder 7">
            <a:extLst>
              <a:ext uri="{FF2B5EF4-FFF2-40B4-BE49-F238E27FC236}">
                <a16:creationId xmlns:a16="http://schemas.microsoft.com/office/drawing/2014/main" id="{E804506C-692F-49ED-9ABB-54ED9079DDB9}"/>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9" name="Slide Number Placeholder 8">
            <a:extLst>
              <a:ext uri="{FF2B5EF4-FFF2-40B4-BE49-F238E27FC236}">
                <a16:creationId xmlns:a16="http://schemas.microsoft.com/office/drawing/2014/main" id="{2EC11A90-25FB-46AB-96EF-A0A8E1AF5490}"/>
              </a:ext>
            </a:extLst>
          </p:cNvPr>
          <p:cNvSpPr>
            <a:spLocks noGrp="1"/>
          </p:cNvSpPr>
          <p:nvPr>
            <p:ph type="sldNum" sz="quarter" idx="12"/>
          </p:nvPr>
        </p:nvSpPr>
        <p:spPr/>
        <p:txBody>
          <a:bodyPr/>
          <a:lstStyle>
            <a:lvl1pPr>
              <a:defRPr>
                <a:solidFill>
                  <a:schemeClr val="tx2"/>
                </a:solidFill>
              </a:defRPr>
            </a:lvl1pPr>
          </a:lstStyle>
          <a:p>
            <a:pPr>
              <a:defRPr/>
            </a:pPr>
            <a:fld id="{D303A825-5513-4BA1-96DA-50544C432720}" type="slidenum">
              <a:rPr lang="en-US" altLang="en-US"/>
              <a:pPr>
                <a:defRPr/>
              </a:pPr>
              <a:t>‹#›</a:t>
            </a:fld>
            <a:endParaRPr lang="en-US" altLang="en-US" dirty="0"/>
          </a:p>
        </p:txBody>
      </p:sp>
    </p:spTree>
    <p:extLst>
      <p:ext uri="{BB962C8B-B14F-4D97-AF65-F5344CB8AC3E}">
        <p14:creationId xmlns:p14="http://schemas.microsoft.com/office/powerpoint/2010/main" val="2554409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646F32-DDEE-441F-91D4-2CD77E107956}"/>
              </a:ext>
            </a:extLst>
          </p:cNvPr>
          <p:cNvSpPr>
            <a:spLocks noGrp="1"/>
          </p:cNvSpPr>
          <p:nvPr>
            <p:ph type="dt" sz="half" idx="10"/>
          </p:nvPr>
        </p:nvSpPr>
        <p:spPr/>
        <p:txBody>
          <a:bodyPr/>
          <a:lstStyle>
            <a:lvl1pPr>
              <a:defRPr>
                <a:solidFill>
                  <a:schemeClr val="tx2"/>
                </a:solidFill>
              </a:defRPr>
            </a:lvl1pPr>
          </a:lstStyle>
          <a:p>
            <a:pPr>
              <a:defRPr/>
            </a:pPr>
            <a:fld id="{8F7B2ACE-1B43-4C04-B76D-3E07A2450B19}" type="datetime1">
              <a:rPr lang="en-US"/>
              <a:pPr>
                <a:defRPr/>
              </a:pPr>
              <a:t>11/7/2021</a:t>
            </a:fld>
            <a:endParaRPr lang="en-US" dirty="0"/>
          </a:p>
        </p:txBody>
      </p:sp>
      <p:sp>
        <p:nvSpPr>
          <p:cNvPr id="4" name="Footer Placeholder 3">
            <a:extLst>
              <a:ext uri="{FF2B5EF4-FFF2-40B4-BE49-F238E27FC236}">
                <a16:creationId xmlns:a16="http://schemas.microsoft.com/office/drawing/2014/main" id="{8627B1A7-A210-4944-AD69-DAEA30C66AE9}"/>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5" name="Slide Number Placeholder 4">
            <a:extLst>
              <a:ext uri="{FF2B5EF4-FFF2-40B4-BE49-F238E27FC236}">
                <a16:creationId xmlns:a16="http://schemas.microsoft.com/office/drawing/2014/main" id="{B3A632FD-A06A-4C1C-B978-78C4201F5235}"/>
              </a:ext>
            </a:extLst>
          </p:cNvPr>
          <p:cNvSpPr>
            <a:spLocks noGrp="1"/>
          </p:cNvSpPr>
          <p:nvPr>
            <p:ph type="sldNum" sz="quarter" idx="12"/>
          </p:nvPr>
        </p:nvSpPr>
        <p:spPr/>
        <p:txBody>
          <a:bodyPr/>
          <a:lstStyle>
            <a:lvl1pPr>
              <a:defRPr>
                <a:solidFill>
                  <a:schemeClr val="tx2"/>
                </a:solidFill>
              </a:defRPr>
            </a:lvl1pPr>
          </a:lstStyle>
          <a:p>
            <a:pPr>
              <a:defRPr/>
            </a:pPr>
            <a:fld id="{8F356776-D2EE-4CE5-A2F6-5CF3FC378CD7}" type="slidenum">
              <a:rPr lang="en-US" altLang="en-US"/>
              <a:pPr>
                <a:defRPr/>
              </a:pPr>
              <a:t>‹#›</a:t>
            </a:fld>
            <a:endParaRPr lang="en-US" altLang="en-US" dirty="0"/>
          </a:p>
        </p:txBody>
      </p:sp>
    </p:spTree>
    <p:extLst>
      <p:ext uri="{BB962C8B-B14F-4D97-AF65-F5344CB8AC3E}">
        <p14:creationId xmlns:p14="http://schemas.microsoft.com/office/powerpoint/2010/main" val="7039040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1B0FA0-8063-4A40-83F5-2E4DC80CE6AE}"/>
              </a:ext>
            </a:extLst>
          </p:cNvPr>
          <p:cNvSpPr/>
          <p:nvPr/>
        </p:nvSpPr>
        <p:spPr>
          <a:xfrm>
            <a:off x="203200" y="150813"/>
            <a:ext cx="11774488"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Date Placeholder 1">
            <a:extLst>
              <a:ext uri="{FF2B5EF4-FFF2-40B4-BE49-F238E27FC236}">
                <a16:creationId xmlns:a16="http://schemas.microsoft.com/office/drawing/2014/main" id="{A9FB6D44-E3C4-4637-AEAE-1E63A28B5D6E}"/>
              </a:ext>
            </a:extLst>
          </p:cNvPr>
          <p:cNvSpPr>
            <a:spLocks noGrp="1"/>
          </p:cNvSpPr>
          <p:nvPr>
            <p:ph type="dt" sz="half" idx="10"/>
          </p:nvPr>
        </p:nvSpPr>
        <p:spPr/>
        <p:txBody>
          <a:bodyPr/>
          <a:lstStyle>
            <a:lvl1pPr>
              <a:defRPr>
                <a:solidFill>
                  <a:schemeClr val="tx2"/>
                </a:solidFill>
              </a:defRPr>
            </a:lvl1pPr>
          </a:lstStyle>
          <a:p>
            <a:pPr>
              <a:defRPr/>
            </a:pPr>
            <a:fld id="{C83F60DE-6CCA-4C4A-B4E1-02AB48B0769D}" type="datetime1">
              <a:rPr lang="en-US"/>
              <a:pPr>
                <a:defRPr/>
              </a:pPr>
              <a:t>11/7/2021</a:t>
            </a:fld>
            <a:endParaRPr lang="en-US" dirty="0"/>
          </a:p>
        </p:txBody>
      </p:sp>
      <p:sp>
        <p:nvSpPr>
          <p:cNvPr id="4" name="Footer Placeholder 2">
            <a:extLst>
              <a:ext uri="{FF2B5EF4-FFF2-40B4-BE49-F238E27FC236}">
                <a16:creationId xmlns:a16="http://schemas.microsoft.com/office/drawing/2014/main" id="{6F3B82C7-88DF-40EF-BA1A-BC6C64F11E3D}"/>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5" name="Slide Number Placeholder 3">
            <a:extLst>
              <a:ext uri="{FF2B5EF4-FFF2-40B4-BE49-F238E27FC236}">
                <a16:creationId xmlns:a16="http://schemas.microsoft.com/office/drawing/2014/main" id="{60C4984E-A536-45E7-AFB1-D98F8F22C07E}"/>
              </a:ext>
            </a:extLst>
          </p:cNvPr>
          <p:cNvSpPr>
            <a:spLocks noGrp="1"/>
          </p:cNvSpPr>
          <p:nvPr>
            <p:ph type="sldNum" sz="quarter" idx="12"/>
          </p:nvPr>
        </p:nvSpPr>
        <p:spPr/>
        <p:txBody>
          <a:bodyPr/>
          <a:lstStyle>
            <a:lvl1pPr>
              <a:defRPr>
                <a:solidFill>
                  <a:schemeClr val="tx2"/>
                </a:solidFill>
              </a:defRPr>
            </a:lvl1pPr>
          </a:lstStyle>
          <a:p>
            <a:pPr>
              <a:defRPr/>
            </a:pPr>
            <a:fld id="{D790A196-29DA-46A6-8C98-006154F47E81}" type="slidenum">
              <a:rPr lang="en-US" altLang="en-US"/>
              <a:pPr>
                <a:defRPr/>
              </a:pPr>
              <a:t>‹#›</a:t>
            </a:fld>
            <a:endParaRPr lang="en-US" altLang="en-US" dirty="0"/>
          </a:p>
        </p:txBody>
      </p:sp>
    </p:spTree>
    <p:extLst>
      <p:ext uri="{BB962C8B-B14F-4D97-AF65-F5344CB8AC3E}">
        <p14:creationId xmlns:p14="http://schemas.microsoft.com/office/powerpoint/2010/main" val="8356822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3BE77D-0CBD-44F3-914D-59BEABB7927B}"/>
              </a:ext>
            </a:extLst>
          </p:cNvPr>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B9C37717-C7C4-4CF8-86D6-F4DF2FFDD6E7}"/>
              </a:ext>
            </a:extLst>
          </p:cNvPr>
          <p:cNvSpPr/>
          <p:nvPr/>
        </p:nvSpPr>
        <p:spPr>
          <a:xfrm>
            <a:off x="9347200" y="150813"/>
            <a:ext cx="26416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useBgFill="1">
        <p:nvSpPr>
          <p:cNvPr id="7" name="Rectangle 6">
            <a:extLst>
              <a:ext uri="{FF2B5EF4-FFF2-40B4-BE49-F238E27FC236}">
                <a16:creationId xmlns:a16="http://schemas.microsoft.com/office/drawing/2014/main" id="{31570C95-A991-4747-ACAA-C09F3595BBFE}"/>
              </a:ext>
            </a:extLst>
          </p:cNvPr>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Content Placeholder 2"/>
          <p:cNvSpPr>
            <a:spLocks noGrp="1"/>
          </p:cNvSpPr>
          <p:nvPr>
            <p:ph idx="1"/>
          </p:nvPr>
        </p:nvSpPr>
        <p:spPr>
          <a:xfrm>
            <a:off x="812800" y="304801"/>
            <a:ext cx="7823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en-US"/>
              <a:t>Click to edit Master title style</a:t>
            </a:r>
            <a:endParaRPr lang="en-US" dirty="0"/>
          </a:p>
        </p:txBody>
      </p:sp>
      <p:sp>
        <p:nvSpPr>
          <p:cNvPr id="8" name="Date Placeholder 4">
            <a:extLst>
              <a:ext uri="{FF2B5EF4-FFF2-40B4-BE49-F238E27FC236}">
                <a16:creationId xmlns:a16="http://schemas.microsoft.com/office/drawing/2014/main" id="{6F7907CF-71FD-4BF8-9A27-B1D110875616}"/>
              </a:ext>
            </a:extLst>
          </p:cNvPr>
          <p:cNvSpPr>
            <a:spLocks noGrp="1"/>
          </p:cNvSpPr>
          <p:nvPr>
            <p:ph type="dt" sz="half" idx="10"/>
          </p:nvPr>
        </p:nvSpPr>
        <p:spPr/>
        <p:txBody>
          <a:bodyPr/>
          <a:lstStyle>
            <a:lvl1pPr>
              <a:defRPr>
                <a:solidFill>
                  <a:schemeClr val="tx2"/>
                </a:solidFill>
              </a:defRPr>
            </a:lvl1pPr>
          </a:lstStyle>
          <a:p>
            <a:pPr>
              <a:defRPr/>
            </a:pPr>
            <a:fld id="{2FA1B9C2-05CE-4C2A-A28B-B37AE86A0342}" type="datetime1">
              <a:rPr lang="en-US"/>
              <a:pPr>
                <a:defRPr/>
              </a:pPr>
              <a:t>11/7/2021</a:t>
            </a:fld>
            <a:endParaRPr lang="en-US" dirty="0"/>
          </a:p>
        </p:txBody>
      </p:sp>
      <p:sp>
        <p:nvSpPr>
          <p:cNvPr id="9" name="Footer Placeholder 5">
            <a:extLst>
              <a:ext uri="{FF2B5EF4-FFF2-40B4-BE49-F238E27FC236}">
                <a16:creationId xmlns:a16="http://schemas.microsoft.com/office/drawing/2014/main" id="{11CF4005-8084-4B21-9263-EB8F6527BA66}"/>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10" name="Slide Number Placeholder 6">
            <a:extLst>
              <a:ext uri="{FF2B5EF4-FFF2-40B4-BE49-F238E27FC236}">
                <a16:creationId xmlns:a16="http://schemas.microsoft.com/office/drawing/2014/main" id="{F13FC908-A839-4987-8E46-5F63BB0D0E0A}"/>
              </a:ext>
            </a:extLst>
          </p:cNvPr>
          <p:cNvSpPr>
            <a:spLocks noGrp="1"/>
          </p:cNvSpPr>
          <p:nvPr>
            <p:ph type="sldNum" sz="quarter" idx="12"/>
          </p:nvPr>
        </p:nvSpPr>
        <p:spPr/>
        <p:txBody>
          <a:bodyPr/>
          <a:lstStyle>
            <a:lvl1pPr>
              <a:defRPr>
                <a:solidFill>
                  <a:srgbClr val="FFFFFF"/>
                </a:solidFill>
              </a:defRPr>
            </a:lvl1pPr>
          </a:lstStyle>
          <a:p>
            <a:pPr>
              <a:defRPr/>
            </a:pPr>
            <a:fld id="{5ED2F95B-374E-4A52-A091-FBAEC44D7DFF}" type="slidenum">
              <a:rPr lang="en-US" altLang="en-US"/>
              <a:pPr>
                <a:defRPr/>
              </a:pPr>
              <a:t>‹#›</a:t>
            </a:fld>
            <a:endParaRPr lang="en-US" altLang="en-US" dirty="0"/>
          </a:p>
        </p:txBody>
      </p:sp>
    </p:spTree>
    <p:extLst>
      <p:ext uri="{BB962C8B-B14F-4D97-AF65-F5344CB8AC3E}">
        <p14:creationId xmlns:p14="http://schemas.microsoft.com/office/powerpoint/2010/main" val="283207663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AC0378D-F240-483E-BD99-51C3BEA9D8D3}"/>
              </a:ext>
            </a:extLst>
          </p:cNvPr>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useBgFill="1">
        <p:nvSpPr>
          <p:cNvPr id="6" name="Rectangle 5">
            <a:extLst>
              <a:ext uri="{FF2B5EF4-FFF2-40B4-BE49-F238E27FC236}">
                <a16:creationId xmlns:a16="http://schemas.microsoft.com/office/drawing/2014/main" id="{B251C85D-4D15-40E6-BB0C-23FAF34C7E82}"/>
              </a:ext>
            </a:extLst>
          </p:cNvPr>
          <p:cNvSpPr/>
          <p:nvPr/>
        </p:nvSpPr>
        <p:spPr>
          <a:xfrm>
            <a:off x="9347200" y="150813"/>
            <a:ext cx="2641600" cy="6556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tx2"/>
                </a:solidFill>
              </a:defRPr>
            </a:lvl1pPr>
          </a:lstStyle>
          <a:p>
            <a:r>
              <a:rPr lang="en-US"/>
              <a:t>Click to edit Master title style</a:t>
            </a:r>
            <a:endParaRPr lang="en-US" dirty="0"/>
          </a:p>
        </p:txBody>
      </p:sp>
      <p:sp>
        <p:nvSpPr>
          <p:cNvPr id="7" name="Date Placeholder 4">
            <a:extLst>
              <a:ext uri="{FF2B5EF4-FFF2-40B4-BE49-F238E27FC236}">
                <a16:creationId xmlns:a16="http://schemas.microsoft.com/office/drawing/2014/main" id="{15F34A50-5A24-4DA3-A5B9-A69BC8BAB924}"/>
              </a:ext>
            </a:extLst>
          </p:cNvPr>
          <p:cNvSpPr>
            <a:spLocks noGrp="1"/>
          </p:cNvSpPr>
          <p:nvPr>
            <p:ph type="dt" sz="half" idx="10"/>
          </p:nvPr>
        </p:nvSpPr>
        <p:spPr/>
        <p:txBody>
          <a:bodyPr/>
          <a:lstStyle>
            <a:lvl1pPr>
              <a:defRPr>
                <a:solidFill>
                  <a:schemeClr val="tx2"/>
                </a:solidFill>
              </a:defRPr>
            </a:lvl1pPr>
          </a:lstStyle>
          <a:p>
            <a:pPr>
              <a:defRPr/>
            </a:pPr>
            <a:fld id="{ADFD6551-C3A4-4C57-AC29-1ACB3BB1B2FC}" type="datetime1">
              <a:rPr lang="en-US"/>
              <a:pPr>
                <a:defRPr/>
              </a:pPr>
              <a:t>11/7/2021</a:t>
            </a:fld>
            <a:endParaRPr lang="en-US" dirty="0"/>
          </a:p>
        </p:txBody>
      </p:sp>
      <p:sp>
        <p:nvSpPr>
          <p:cNvPr id="8" name="Footer Placeholder 5">
            <a:extLst>
              <a:ext uri="{FF2B5EF4-FFF2-40B4-BE49-F238E27FC236}">
                <a16:creationId xmlns:a16="http://schemas.microsoft.com/office/drawing/2014/main" id="{3B0763CE-AAC3-488F-BA50-AFC88C87B56D}"/>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9" name="Slide Number Placeholder 6">
            <a:extLst>
              <a:ext uri="{FF2B5EF4-FFF2-40B4-BE49-F238E27FC236}">
                <a16:creationId xmlns:a16="http://schemas.microsoft.com/office/drawing/2014/main" id="{0A4FB658-F057-4E40-BE8A-7E5DD454482E}"/>
              </a:ext>
            </a:extLst>
          </p:cNvPr>
          <p:cNvSpPr>
            <a:spLocks noGrp="1"/>
          </p:cNvSpPr>
          <p:nvPr>
            <p:ph type="sldNum" sz="quarter" idx="12"/>
          </p:nvPr>
        </p:nvSpPr>
        <p:spPr/>
        <p:txBody>
          <a:bodyPr/>
          <a:lstStyle>
            <a:lvl1pPr>
              <a:defRPr>
                <a:solidFill>
                  <a:schemeClr val="tx2"/>
                </a:solidFill>
              </a:defRPr>
            </a:lvl1pPr>
          </a:lstStyle>
          <a:p>
            <a:pPr>
              <a:defRPr/>
            </a:pPr>
            <a:fld id="{CDDCC20C-DFE9-4643-AD9B-1728A8759C3F}" type="slidenum">
              <a:rPr lang="en-US" altLang="en-US"/>
              <a:pPr>
                <a:defRPr/>
              </a:pPr>
              <a:t>‹#›</a:t>
            </a:fld>
            <a:endParaRPr lang="en-US" altLang="en-US" dirty="0"/>
          </a:p>
        </p:txBody>
      </p:sp>
    </p:spTree>
    <p:extLst>
      <p:ext uri="{BB962C8B-B14F-4D97-AF65-F5344CB8AC3E}">
        <p14:creationId xmlns:p14="http://schemas.microsoft.com/office/powerpoint/2010/main" val="67519105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882476B-1F33-4BC0-A3AC-730086293416}"/>
              </a:ext>
            </a:extLst>
          </p:cNvPr>
          <p:cNvSpPr/>
          <p:nvPr/>
        </p:nvSpPr>
        <p:spPr>
          <a:xfrm>
            <a:off x="203200" y="1303338"/>
            <a:ext cx="11774488" cy="53768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a:extLst>
              <a:ext uri="{FF2B5EF4-FFF2-40B4-BE49-F238E27FC236}">
                <a16:creationId xmlns:a16="http://schemas.microsoft.com/office/drawing/2014/main" id="{4914DF4C-D860-486F-AAAD-0A5F036FE23E}"/>
              </a:ext>
            </a:extLst>
          </p:cNvPr>
          <p:cNvSpPr/>
          <p:nvPr/>
        </p:nvSpPr>
        <p:spPr>
          <a:xfrm>
            <a:off x="203200" y="85725"/>
            <a:ext cx="11752263" cy="11334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Placeholder 1">
            <a:extLst>
              <a:ext uri="{FF2B5EF4-FFF2-40B4-BE49-F238E27FC236}">
                <a16:creationId xmlns:a16="http://schemas.microsoft.com/office/drawing/2014/main" id="{2B3DA2E4-1C0F-43A6-A68F-2FA53352952A}"/>
              </a:ext>
            </a:extLst>
          </p:cNvPr>
          <p:cNvSpPr>
            <a:spLocks noGrp="1"/>
          </p:cNvSpPr>
          <p:nvPr>
            <p:ph type="title"/>
          </p:nvPr>
        </p:nvSpPr>
        <p:spPr>
          <a:xfrm>
            <a:off x="503238" y="200025"/>
            <a:ext cx="11174412" cy="890588"/>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FF173C0-CE56-414D-A325-956725818753}"/>
              </a:ext>
            </a:extLst>
          </p:cNvPr>
          <p:cNvSpPr>
            <a:spLocks noGrp="1"/>
          </p:cNvSpPr>
          <p:nvPr>
            <p:ph type="body" idx="1"/>
          </p:nvPr>
        </p:nvSpPr>
        <p:spPr>
          <a:xfrm>
            <a:off x="508000" y="1719263"/>
            <a:ext cx="11209338" cy="44069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B6E98B8-FC0B-4BFA-9D83-A4E456BF3F90}"/>
              </a:ext>
            </a:extLst>
          </p:cNvPr>
          <p:cNvSpPr>
            <a:spLocks noGrp="1"/>
          </p:cNvSpPr>
          <p:nvPr>
            <p:ph type="dt" sz="half" idx="2"/>
          </p:nvPr>
        </p:nvSpPr>
        <p:spPr>
          <a:xfrm>
            <a:off x="495300" y="6356350"/>
            <a:ext cx="2844800" cy="274638"/>
          </a:xfrm>
          <a:prstGeom prst="rect">
            <a:avLst/>
          </a:prstGeom>
        </p:spPr>
        <p:txBody>
          <a:bodyPr vert="horz" lIns="91440" tIns="45720" rIns="91440" bIns="45720" rtlCol="0" anchor="ctr"/>
          <a:lstStyle>
            <a:lvl1pPr algn="l" eaLnBrk="1" fontAlgn="auto" hangingPunct="1">
              <a:spcBef>
                <a:spcPts val="0"/>
              </a:spcBef>
              <a:spcAft>
                <a:spcPts val="0"/>
              </a:spcAft>
              <a:defRPr sz="1100">
                <a:solidFill>
                  <a:prstClr val="black">
                    <a:tint val="75000"/>
                  </a:prstClr>
                </a:solidFill>
                <a:latin typeface="+mn-lt"/>
                <a:cs typeface="+mn-cs"/>
              </a:defRPr>
            </a:lvl1pPr>
          </a:lstStyle>
          <a:p>
            <a:pPr>
              <a:defRPr/>
            </a:pPr>
            <a:fld id="{8D471CFE-9E24-4604-AF82-9E4A90983AE8}" type="datetime1">
              <a:rPr lang="en-US"/>
              <a:pPr>
                <a:defRPr/>
              </a:pPr>
              <a:t>11/7/2021</a:t>
            </a:fld>
            <a:endParaRPr lang="en-US" dirty="0"/>
          </a:p>
        </p:txBody>
      </p:sp>
      <p:sp>
        <p:nvSpPr>
          <p:cNvPr id="5" name="Footer Placeholder 4">
            <a:extLst>
              <a:ext uri="{FF2B5EF4-FFF2-40B4-BE49-F238E27FC236}">
                <a16:creationId xmlns:a16="http://schemas.microsoft.com/office/drawing/2014/main" id="{1F73D077-9676-4EC2-B298-15C415930657}"/>
              </a:ext>
            </a:extLst>
          </p:cNvPr>
          <p:cNvSpPr>
            <a:spLocks noGrp="1"/>
          </p:cNvSpPr>
          <p:nvPr>
            <p:ph type="ftr" sz="quarter" idx="3"/>
          </p:nvPr>
        </p:nvSpPr>
        <p:spPr>
          <a:xfrm>
            <a:off x="4064000" y="6356350"/>
            <a:ext cx="4470400" cy="274638"/>
          </a:xfrm>
          <a:prstGeom prst="rect">
            <a:avLst/>
          </a:prstGeom>
        </p:spPr>
        <p:txBody>
          <a:bodyPr vert="horz" lIns="91440" tIns="45720" rIns="91440" bIns="45720" rtlCol="0" anchor="ctr"/>
          <a:lstStyle>
            <a:lvl1pPr algn="ctr" eaLnBrk="1" fontAlgn="auto" hangingPunct="1">
              <a:spcBef>
                <a:spcPts val="0"/>
              </a:spcBef>
              <a:spcAft>
                <a:spcPts val="0"/>
              </a:spcAft>
              <a:defRPr sz="1100">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FD95E6B0-C098-42C7-8860-A748BAA7F444}"/>
              </a:ext>
            </a:extLst>
          </p:cNvPr>
          <p:cNvSpPr>
            <a:spLocks noGrp="1"/>
          </p:cNvSpPr>
          <p:nvPr>
            <p:ph type="sldNum" sz="quarter" idx="4"/>
          </p:nvPr>
        </p:nvSpPr>
        <p:spPr>
          <a:xfrm>
            <a:off x="10979150" y="6354763"/>
            <a:ext cx="776288" cy="274637"/>
          </a:xfrm>
          <a:prstGeom prst="rect">
            <a:avLst/>
          </a:prstGeom>
          <a:ln w="19050">
            <a:noFill/>
          </a:ln>
        </p:spPr>
        <p:txBody>
          <a:bodyPr vert="horz" wrap="square" lIns="91440" tIns="45720" rIns="91440" bIns="45720" numCol="1" anchor="ctr" anchorCtr="0" compatLnSpc="1">
            <a:prstTxWarp prst="textNoShape">
              <a:avLst/>
            </a:prstTxWarp>
          </a:bodyPr>
          <a:lstStyle>
            <a:lvl1pPr algn="ctr" eaLnBrk="1" hangingPunct="1">
              <a:defRPr sz="1100">
                <a:solidFill>
                  <a:srgbClr val="898989"/>
                </a:solidFill>
              </a:defRPr>
            </a:lvl1pPr>
          </a:lstStyle>
          <a:p>
            <a:pPr>
              <a:defRPr/>
            </a:pPr>
            <a:fld id="{5FF0042D-9801-4F6B-9EDD-00807EFDA22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207" r:id="rId1"/>
    <p:sldLayoutId id="2147484208" r:id="rId2"/>
    <p:sldLayoutId id="2147484209" r:id="rId3"/>
    <p:sldLayoutId id="2147484210" r:id="rId4"/>
    <p:sldLayoutId id="2147484211" r:id="rId5"/>
    <p:sldLayoutId id="2147484212" r:id="rId6"/>
    <p:sldLayoutId id="2147484213" r:id="rId7"/>
    <p:sldLayoutId id="2147484214" r:id="rId8"/>
    <p:sldLayoutId id="2147484215" r:id="rId9"/>
    <p:sldLayoutId id="2147484216" r:id="rId10"/>
    <p:sldLayoutId id="2147484217" r:id="rId11"/>
    <p:sldLayoutId id="2147484218"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ctr" rtl="0" eaLnBrk="0" fontAlgn="base" hangingPunct="0">
        <a:spcBef>
          <a:spcPct val="0"/>
        </a:spcBef>
        <a:spcAft>
          <a:spcPct val="0"/>
        </a:spcAft>
        <a:defRPr sz="3200" kern="1200" cap="all" spc="200">
          <a:solidFill>
            <a:schemeClr val="bg1"/>
          </a:solidFill>
          <a:latin typeface="+mj-lt"/>
          <a:ea typeface="+mj-ea"/>
          <a:cs typeface="+mj-cs"/>
        </a:defRPr>
      </a:lvl1pPr>
      <a:lvl2pPr algn="ctr" rtl="0" eaLnBrk="0" fontAlgn="base" hangingPunct="0">
        <a:spcBef>
          <a:spcPct val="0"/>
        </a:spcBef>
        <a:spcAft>
          <a:spcPct val="0"/>
        </a:spcAft>
        <a:defRPr sz="3200">
          <a:solidFill>
            <a:schemeClr val="bg1"/>
          </a:solidFill>
          <a:latin typeface="Franklin Gothic Medium" pitchFamily="34" charset="0"/>
        </a:defRPr>
      </a:lvl2pPr>
      <a:lvl3pPr algn="ctr" rtl="0" eaLnBrk="0" fontAlgn="base" hangingPunct="0">
        <a:spcBef>
          <a:spcPct val="0"/>
        </a:spcBef>
        <a:spcAft>
          <a:spcPct val="0"/>
        </a:spcAft>
        <a:defRPr sz="3200">
          <a:solidFill>
            <a:schemeClr val="bg1"/>
          </a:solidFill>
          <a:latin typeface="Franklin Gothic Medium" pitchFamily="34" charset="0"/>
        </a:defRPr>
      </a:lvl3pPr>
      <a:lvl4pPr algn="ctr" rtl="0" eaLnBrk="0" fontAlgn="base" hangingPunct="0">
        <a:spcBef>
          <a:spcPct val="0"/>
        </a:spcBef>
        <a:spcAft>
          <a:spcPct val="0"/>
        </a:spcAft>
        <a:defRPr sz="3200">
          <a:solidFill>
            <a:schemeClr val="bg1"/>
          </a:solidFill>
          <a:latin typeface="Franklin Gothic Medium" pitchFamily="34" charset="0"/>
        </a:defRPr>
      </a:lvl4pPr>
      <a:lvl5pPr algn="ctr" rtl="0" eaLnBrk="0" fontAlgn="base" hangingPunct="0">
        <a:spcBef>
          <a:spcPct val="0"/>
        </a:spcBef>
        <a:spcAft>
          <a:spcPct val="0"/>
        </a:spcAft>
        <a:defRPr sz="3200">
          <a:solidFill>
            <a:schemeClr val="bg1"/>
          </a:solidFill>
          <a:latin typeface="Franklin Gothic Medium" pitchFamily="34" charset="0"/>
        </a:defRPr>
      </a:lvl5pPr>
      <a:lvl6pPr marL="457200" algn="ctr" rtl="0" fontAlgn="base">
        <a:spcBef>
          <a:spcPct val="0"/>
        </a:spcBef>
        <a:spcAft>
          <a:spcPct val="0"/>
        </a:spcAft>
        <a:defRPr sz="3200">
          <a:solidFill>
            <a:schemeClr val="bg1"/>
          </a:solidFill>
          <a:latin typeface="Franklin Gothic Medium" pitchFamily="34" charset="0"/>
        </a:defRPr>
      </a:lvl6pPr>
      <a:lvl7pPr marL="914400" algn="ctr" rtl="0" fontAlgn="base">
        <a:spcBef>
          <a:spcPct val="0"/>
        </a:spcBef>
        <a:spcAft>
          <a:spcPct val="0"/>
        </a:spcAft>
        <a:defRPr sz="3200">
          <a:solidFill>
            <a:schemeClr val="bg1"/>
          </a:solidFill>
          <a:latin typeface="Franklin Gothic Medium" pitchFamily="34" charset="0"/>
        </a:defRPr>
      </a:lvl7pPr>
      <a:lvl8pPr marL="1371600" algn="ctr" rtl="0" fontAlgn="base">
        <a:spcBef>
          <a:spcPct val="0"/>
        </a:spcBef>
        <a:spcAft>
          <a:spcPct val="0"/>
        </a:spcAft>
        <a:defRPr sz="3200">
          <a:solidFill>
            <a:schemeClr val="bg1"/>
          </a:solidFill>
          <a:latin typeface="Franklin Gothic Medium" pitchFamily="34" charset="0"/>
        </a:defRPr>
      </a:lvl8pPr>
      <a:lvl9pPr marL="1828800" algn="ctr" rtl="0" fontAlgn="base">
        <a:spcBef>
          <a:spcPct val="0"/>
        </a:spcBef>
        <a:spcAft>
          <a:spcPct val="0"/>
        </a:spcAft>
        <a:defRPr sz="3200">
          <a:solidFill>
            <a:schemeClr val="bg1"/>
          </a:solidFill>
          <a:latin typeface="Franklin Gothic Medium" pitchFamily="34" charset="0"/>
        </a:defRPr>
      </a:lvl9pPr>
    </p:titleStyle>
    <p:bodyStyle>
      <a:lvl1pPr marL="273050" indent="-228600" algn="l" rtl="0" eaLnBrk="0" fontAlgn="base" hangingPunct="0">
        <a:spcBef>
          <a:spcPct val="20000"/>
        </a:spcBef>
        <a:spcAft>
          <a:spcPct val="0"/>
        </a:spcAft>
        <a:buClr>
          <a:schemeClr val="accent1"/>
        </a:buClr>
        <a:buFont typeface="Wingdings 2" panose="05020102010507070707" pitchFamily="18" charset="2"/>
        <a:buChar char=""/>
        <a:defRPr sz="2000" kern="1200" spc="150">
          <a:solidFill>
            <a:schemeClr val="tx2"/>
          </a:solidFill>
          <a:latin typeface="+mn-lt"/>
          <a:ea typeface="+mn-ea"/>
          <a:cs typeface="+mn-cs"/>
        </a:defRPr>
      </a:lvl1pPr>
      <a:lvl2pPr marL="547688" indent="-182563" algn="l" rtl="0" eaLnBrk="0" fontAlgn="base" hangingPunct="0">
        <a:spcBef>
          <a:spcPct val="20000"/>
        </a:spcBef>
        <a:spcAft>
          <a:spcPct val="0"/>
        </a:spcAft>
        <a:buClr>
          <a:schemeClr val="accent2"/>
        </a:buClr>
        <a:buFont typeface="Wingdings" panose="05000000000000000000" pitchFamily="2" charset="2"/>
        <a:buChar char="§"/>
        <a:defRPr kern="1200" spc="100">
          <a:solidFill>
            <a:schemeClr val="tx2"/>
          </a:solidFill>
          <a:latin typeface="+mn-lt"/>
          <a:ea typeface="+mn-ea"/>
          <a:cs typeface="+mn-cs"/>
        </a:defRPr>
      </a:lvl2pPr>
      <a:lvl3pPr marL="822325" indent="-182563" algn="l" rtl="0" eaLnBrk="0" fontAlgn="base" hangingPunct="0">
        <a:spcBef>
          <a:spcPct val="20000"/>
        </a:spcBef>
        <a:spcAft>
          <a:spcPct val="0"/>
        </a:spcAft>
        <a:buClr>
          <a:srgbClr val="928B70"/>
        </a:buClr>
        <a:buFont typeface="Wingdings" panose="05000000000000000000" pitchFamily="2" charset="2"/>
        <a:buChar char="§"/>
        <a:defRPr sz="1600" kern="1200" spc="100">
          <a:solidFill>
            <a:schemeClr val="tx2"/>
          </a:solidFill>
          <a:latin typeface="+mn-lt"/>
          <a:ea typeface="+mn-ea"/>
          <a:cs typeface="+mn-cs"/>
        </a:defRPr>
      </a:lvl3pPr>
      <a:lvl4pPr marL="1096963" indent="-182563" algn="l" rtl="0" eaLnBrk="0" fontAlgn="base" hangingPunct="0">
        <a:spcBef>
          <a:spcPct val="20000"/>
        </a:spcBef>
        <a:spcAft>
          <a:spcPct val="0"/>
        </a:spcAft>
        <a:buClr>
          <a:srgbClr val="87706B"/>
        </a:buClr>
        <a:buFont typeface="Wingdings" panose="05000000000000000000" pitchFamily="2" charset="2"/>
        <a:buChar char="§"/>
        <a:defRPr sz="1400" kern="1200">
          <a:solidFill>
            <a:schemeClr val="tx2"/>
          </a:solidFill>
          <a:latin typeface="+mn-lt"/>
          <a:ea typeface="+mn-ea"/>
          <a:cs typeface="+mn-cs"/>
        </a:defRPr>
      </a:lvl4pPr>
      <a:lvl5pPr marL="1279525" indent="-182563" algn="l" rtl="0" eaLnBrk="0" fontAlgn="base" hangingPunct="0">
        <a:spcBef>
          <a:spcPct val="20000"/>
        </a:spcBef>
        <a:spcAft>
          <a:spcPct val="0"/>
        </a:spcAft>
        <a:buClr>
          <a:srgbClr val="6F777D"/>
        </a:buClr>
        <a:buFont typeface="Wingdings" panose="05000000000000000000" pitchFamily="2" charset="2"/>
        <a:buChar char="§"/>
        <a:defRPr sz="1300" kern="1200" spc="10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79ED4543-D955-45A2-9339-5FD7B7CCFA97}"/>
              </a:ext>
            </a:extLst>
          </p:cNvPr>
          <p:cNvSpPr>
            <a:spLocks noGrp="1"/>
          </p:cNvSpPr>
          <p:nvPr>
            <p:ph type="subTitle" idx="4294967295"/>
          </p:nvPr>
        </p:nvSpPr>
        <p:spPr>
          <a:xfrm>
            <a:off x="9525000" y="2362200"/>
            <a:ext cx="2286000" cy="1747838"/>
          </a:xfrm>
        </p:spPr>
        <p:txBody>
          <a:bodyPr wrap="square" numCol="1" anchor="ctr" anchorCtr="0" compatLnSpc="1">
            <a:prstTxWarp prst="textNoShape">
              <a:avLst/>
            </a:prstTxWarp>
          </a:bodyPr>
          <a:lstStyle/>
          <a:p>
            <a:pPr marL="0" indent="0" algn="ctr" eaLnBrk="1" hangingPunct="1">
              <a:buFont typeface="Wingdings 2" panose="05020102010507070707" pitchFamily="18" charset="2"/>
              <a:buNone/>
              <a:defRPr/>
            </a:pPr>
            <a:r>
              <a:rPr lang="en-US" altLang="en-US" sz="3600" b="1" dirty="0">
                <a:solidFill>
                  <a:srgbClr val="FFFFFF"/>
                </a:solidFill>
                <a:effectLst>
                  <a:outerShdw blurRad="38100" dist="38100" dir="2700000" algn="tl">
                    <a:srgbClr val="C0C0C0"/>
                  </a:outerShdw>
                </a:effectLst>
                <a:latin typeface="Candara" panose="020E0502030303020204" pitchFamily="34" charset="0"/>
              </a:rPr>
              <a:t>Matthew 19:3-9</a:t>
            </a:r>
          </a:p>
        </p:txBody>
      </p:sp>
      <p:sp>
        <p:nvSpPr>
          <p:cNvPr id="3" name="Title 2">
            <a:extLst>
              <a:ext uri="{FF2B5EF4-FFF2-40B4-BE49-F238E27FC236}">
                <a16:creationId xmlns:a16="http://schemas.microsoft.com/office/drawing/2014/main" id="{2AB1D072-E10C-427F-A2B3-1CDE4040BBB2}"/>
              </a:ext>
            </a:extLst>
          </p:cNvPr>
          <p:cNvSpPr>
            <a:spLocks noGrp="1"/>
          </p:cNvSpPr>
          <p:nvPr>
            <p:ph type="title" idx="4294967295"/>
          </p:nvPr>
        </p:nvSpPr>
        <p:spPr>
          <a:xfrm>
            <a:off x="1676400" y="762000"/>
            <a:ext cx="6477000" cy="4572000"/>
          </a:xfrm>
        </p:spPr>
        <p:txBody>
          <a:bodyPr wrap="square" numCol="1" anchorCtr="0" compatLnSpc="1">
            <a:prstTxWarp prst="textNoShape">
              <a:avLst/>
            </a:prstTxWarp>
          </a:bodyPr>
          <a:lstStyle/>
          <a:p>
            <a:pPr eaLnBrk="1" hangingPunct="1">
              <a:defRPr/>
            </a:pPr>
            <a:r>
              <a:rPr lang="en-US" altLang="en-US" sz="4400" b="1" cap="none" dirty="0">
                <a:effectLst>
                  <a:outerShdw blurRad="38100" dist="38100" dir="2700000" algn="tl">
                    <a:srgbClr val="C0C0C0"/>
                  </a:outerShdw>
                </a:effectLst>
                <a:latin typeface="Candara" panose="020E0502030303020204" pitchFamily="34" charset="0"/>
              </a:rPr>
              <a:t>MARRIAGE, DIVORCE,  </a:t>
            </a:r>
            <a:br>
              <a:rPr lang="en-US" altLang="en-US" sz="4400" b="1" cap="none" dirty="0">
                <a:effectLst>
                  <a:outerShdw blurRad="38100" dist="38100" dir="2700000" algn="tl">
                    <a:srgbClr val="C0C0C0"/>
                  </a:outerShdw>
                </a:effectLst>
                <a:latin typeface="Candara" panose="020E0502030303020204" pitchFamily="34" charset="0"/>
              </a:rPr>
            </a:br>
            <a:r>
              <a:rPr lang="en-US" altLang="en-US" sz="4400" b="1" cap="none" dirty="0">
                <a:effectLst>
                  <a:outerShdw blurRad="38100" dist="38100" dir="2700000" algn="tl">
                    <a:srgbClr val="C0C0C0"/>
                  </a:outerShdw>
                </a:effectLst>
                <a:latin typeface="Candara" panose="020E0502030303020204" pitchFamily="34" charset="0"/>
              </a:rPr>
              <a:t>REMARRIAGE</a:t>
            </a:r>
            <a:br>
              <a:rPr lang="en-US" altLang="en-US" sz="4400" b="1" cap="none" dirty="0">
                <a:effectLst>
                  <a:outerShdw blurRad="38100" dist="38100" dir="2700000" algn="tl">
                    <a:srgbClr val="C0C0C0"/>
                  </a:outerShdw>
                </a:effectLst>
                <a:latin typeface="Candara" panose="020E0502030303020204" pitchFamily="34" charset="0"/>
              </a:rPr>
            </a:br>
            <a:r>
              <a:rPr lang="en-US" altLang="en-US" sz="4400" b="1" cap="none" dirty="0">
                <a:effectLst>
                  <a:outerShdw blurRad="38100" dist="38100" dir="2700000" algn="tl">
                    <a:srgbClr val="C0C0C0"/>
                  </a:outerShdw>
                </a:effectLst>
                <a:latin typeface="Candara" panose="020E0502030303020204" pitchFamily="34" charset="0"/>
              </a:rPr>
              <a:t>&amp; </a:t>
            </a:r>
            <a:br>
              <a:rPr lang="en-US" altLang="en-US" sz="4400" b="1" cap="none" dirty="0">
                <a:effectLst>
                  <a:outerShdw blurRad="38100" dist="38100" dir="2700000" algn="tl">
                    <a:srgbClr val="C0C0C0"/>
                  </a:outerShdw>
                </a:effectLst>
                <a:latin typeface="Candara" panose="020E0502030303020204" pitchFamily="34" charset="0"/>
              </a:rPr>
            </a:br>
            <a:r>
              <a:rPr lang="en-US" altLang="en-US" sz="4400" b="1" cap="none" dirty="0">
                <a:effectLst>
                  <a:outerShdw blurRad="38100" dist="38100" dir="2700000" algn="tl">
                    <a:srgbClr val="C0C0C0"/>
                  </a:outerShdw>
                </a:effectLst>
                <a:latin typeface="Candara" panose="020E0502030303020204" pitchFamily="34" charset="0"/>
              </a:rPr>
              <a:t>THE DIVORCED AND REMARRIED WHO WOULD COME TO GOD</a:t>
            </a:r>
          </a:p>
        </p:txBody>
      </p:sp>
      <p:sp>
        <p:nvSpPr>
          <p:cNvPr id="5" name="Slide Number Placeholder 4">
            <a:extLst>
              <a:ext uri="{FF2B5EF4-FFF2-40B4-BE49-F238E27FC236}">
                <a16:creationId xmlns:a16="http://schemas.microsoft.com/office/drawing/2014/main" id="{EA389CC5-E8EB-4622-A66B-9E984267C999}"/>
              </a:ext>
            </a:extLst>
          </p:cNvPr>
          <p:cNvSpPr txBox="1">
            <a:spLocks noGrp="1"/>
          </p:cNvSpPr>
          <p:nvPr/>
        </p:nvSpPr>
        <p:spPr>
          <a:xfrm>
            <a:off x="10085388" y="6400800"/>
            <a:ext cx="582612" cy="274638"/>
          </a:xfrm>
          <a:prstGeom prst="rect">
            <a:avLst/>
          </a:prstGeom>
          <a:noFill/>
          <a:ln w="19050"/>
        </p:spPr>
        <p:txBody>
          <a:bodyPr anchor="ct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algn="ctr" eaLnBrk="1" hangingPunct="1">
              <a:defRPr/>
            </a:pPr>
            <a:fld id="{009F0BBA-1C19-4E41-A82F-DB2BD615E6F6}" type="slidenum">
              <a:rPr lang="en-US" altLang="en-US" sz="1100" smtClean="0">
                <a:solidFill>
                  <a:srgbClr val="FFFFFF"/>
                </a:solidFill>
                <a:effectLst>
                  <a:outerShdw blurRad="38100" dist="38100" dir="2700000" algn="tl">
                    <a:srgbClr val="C0C0C0"/>
                  </a:outerShdw>
                </a:effectLst>
                <a:latin typeface="Segoe UI Semibold" panose="020B0702040204020203" pitchFamily="34" charset="0"/>
              </a:rPr>
              <a:pPr algn="ctr" eaLnBrk="1" hangingPunct="1">
                <a:defRPr/>
              </a:pPr>
              <a:t>1</a:t>
            </a:fld>
            <a:endParaRPr lang="en-US" altLang="en-US" sz="1100" dirty="0">
              <a:solidFill>
                <a:srgbClr val="FFFFFF"/>
              </a:solidFill>
              <a:effectLst>
                <a:outerShdw blurRad="38100" dist="38100" dir="2700000" algn="tl">
                  <a:srgbClr val="C0C0C0"/>
                </a:outerShdw>
              </a:effectLst>
              <a:latin typeface="Segoe UI Semibold" panose="020B07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000"/>
                                        <p:tgtEl>
                                          <p:spTgt spid="3"/>
                                        </p:tgtEl>
                                      </p:cBhvr>
                                    </p:animEffect>
                                  </p:childTnLst>
                                </p:cTn>
                              </p:par>
                            </p:childTnLst>
                          </p:cTn>
                        </p:par>
                        <p:par>
                          <p:cTn id="8" fill="hold">
                            <p:stCondLst>
                              <p:cond delay="1000"/>
                            </p:stCondLst>
                            <p:childTnLst>
                              <p:par>
                                <p:cTn id="9" presetID="14" presetClass="entr" presetSubtype="1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1F0763-ACC6-4141-A07A-6E4D0CDEC57B}"/>
              </a:ext>
            </a:extLst>
          </p:cNvPr>
          <p:cNvSpPr>
            <a:spLocks/>
          </p:cNvSpPr>
          <p:nvPr/>
        </p:nvSpPr>
        <p:spPr bwMode="auto">
          <a:xfrm>
            <a:off x="9296400" y="1778000"/>
            <a:ext cx="2286000" cy="990600"/>
          </a:xfrm>
          <a:prstGeom prst="rect">
            <a:avLst/>
          </a:prstGeom>
          <a:noFill/>
          <a:ln>
            <a:noFill/>
          </a:ln>
        </p:spPr>
        <p:txBody>
          <a:bodyPr anchor="b"/>
          <a:lstStyle>
            <a:lvl1pPr algn="ctr">
              <a:defRPr sz="3200">
                <a:solidFill>
                  <a:schemeClr val="bg1"/>
                </a:solidFill>
                <a:latin typeface="Franklin Gothic Medium" pitchFamily="34" charset="0"/>
              </a:defRPr>
            </a:lvl1pPr>
            <a:lvl2pPr algn="ctr">
              <a:defRPr sz="3200">
                <a:solidFill>
                  <a:schemeClr val="bg1"/>
                </a:solidFill>
                <a:latin typeface="Franklin Gothic Medium" pitchFamily="34" charset="0"/>
              </a:defRPr>
            </a:lvl2pPr>
            <a:lvl3pPr algn="ctr">
              <a:defRPr sz="3200">
                <a:solidFill>
                  <a:schemeClr val="bg1"/>
                </a:solidFill>
                <a:latin typeface="Franklin Gothic Medium" pitchFamily="34" charset="0"/>
              </a:defRPr>
            </a:lvl3pPr>
            <a:lvl4pPr algn="ctr">
              <a:defRPr sz="3200">
                <a:solidFill>
                  <a:schemeClr val="bg1"/>
                </a:solidFill>
                <a:latin typeface="Franklin Gothic Medium" pitchFamily="34" charset="0"/>
              </a:defRPr>
            </a:lvl4pPr>
            <a:lvl5pPr algn="ctr">
              <a:defRPr sz="3200">
                <a:solidFill>
                  <a:schemeClr val="bg1"/>
                </a:solidFill>
                <a:latin typeface="Franklin Gothic Medium" pitchFamily="34" charset="0"/>
              </a:defRPr>
            </a:lvl5pPr>
            <a:lvl6pPr marL="457200" algn="ctr" fontAlgn="base">
              <a:spcBef>
                <a:spcPct val="0"/>
              </a:spcBef>
              <a:spcAft>
                <a:spcPct val="0"/>
              </a:spcAft>
              <a:defRPr sz="3200">
                <a:solidFill>
                  <a:schemeClr val="bg1"/>
                </a:solidFill>
                <a:latin typeface="Franklin Gothic Medium" pitchFamily="34" charset="0"/>
              </a:defRPr>
            </a:lvl6pPr>
            <a:lvl7pPr marL="914400" algn="ctr" fontAlgn="base">
              <a:spcBef>
                <a:spcPct val="0"/>
              </a:spcBef>
              <a:spcAft>
                <a:spcPct val="0"/>
              </a:spcAft>
              <a:defRPr sz="3200">
                <a:solidFill>
                  <a:schemeClr val="bg1"/>
                </a:solidFill>
                <a:latin typeface="Franklin Gothic Medium" pitchFamily="34" charset="0"/>
              </a:defRPr>
            </a:lvl7pPr>
            <a:lvl8pPr marL="1371600" algn="ctr" fontAlgn="base">
              <a:spcBef>
                <a:spcPct val="0"/>
              </a:spcBef>
              <a:spcAft>
                <a:spcPct val="0"/>
              </a:spcAft>
              <a:defRPr sz="3200">
                <a:solidFill>
                  <a:schemeClr val="bg1"/>
                </a:solidFill>
                <a:latin typeface="Franklin Gothic Medium" pitchFamily="34" charset="0"/>
              </a:defRPr>
            </a:lvl8pPr>
            <a:lvl9pPr marL="1828800" algn="ctr" fontAlgn="base">
              <a:spcBef>
                <a:spcPct val="0"/>
              </a:spcBef>
              <a:spcAft>
                <a:spcPct val="0"/>
              </a:spcAft>
              <a:defRPr sz="3200">
                <a:solidFill>
                  <a:schemeClr val="bg1"/>
                </a:solidFill>
                <a:latin typeface="Franklin Gothic Medium" pitchFamily="34" charset="0"/>
              </a:defRPr>
            </a:lvl9pPr>
          </a:lstStyle>
          <a:p>
            <a:pPr eaLnBrk="1" hangingPunct="1">
              <a:defRPr/>
            </a:pPr>
            <a:r>
              <a:rPr lang="en-US" altLang="en-US" sz="3600" b="1" dirty="0">
                <a:effectLst>
                  <a:outerShdw blurRad="38100" dist="38100" dir="2700000" algn="tl">
                    <a:srgbClr val="000000"/>
                  </a:outerShdw>
                </a:effectLst>
                <a:latin typeface="Candara" panose="020E0502030303020204" pitchFamily="34" charset="0"/>
                <a:cs typeface="Arial" charset="0"/>
              </a:rPr>
              <a:t>Who can divorce?</a:t>
            </a:r>
          </a:p>
        </p:txBody>
      </p:sp>
      <p:sp>
        <p:nvSpPr>
          <p:cNvPr id="3" name="Text Placeholder 2">
            <a:extLst>
              <a:ext uri="{FF2B5EF4-FFF2-40B4-BE49-F238E27FC236}">
                <a16:creationId xmlns:a16="http://schemas.microsoft.com/office/drawing/2014/main" id="{268DF56D-7A55-4850-8610-9E7A67AB86EC}"/>
              </a:ext>
            </a:extLst>
          </p:cNvPr>
          <p:cNvSpPr>
            <a:spLocks/>
          </p:cNvSpPr>
          <p:nvPr/>
        </p:nvSpPr>
        <p:spPr bwMode="auto">
          <a:xfrm>
            <a:off x="9372600" y="2971800"/>
            <a:ext cx="2590800" cy="381000"/>
          </a:xfrm>
          <a:prstGeom prst="rect">
            <a:avLst/>
          </a:prstGeom>
          <a:noFill/>
          <a:ln>
            <a:noFill/>
          </a:ln>
        </p:spPr>
        <p:txBody>
          <a:bodyPr tIns="0"/>
          <a:lstStyle>
            <a:lvl1pPr>
              <a:spcBef>
                <a:spcPct val="20000"/>
              </a:spcBef>
              <a:buClr>
                <a:schemeClr val="accent1"/>
              </a:buClr>
              <a:buFont typeface="Wingdings 2" pitchFamily="18" charset="2"/>
              <a:buChar char=""/>
              <a:defRPr>
                <a:solidFill>
                  <a:schemeClr val="tx2"/>
                </a:solidFill>
                <a:latin typeface="Franklin Gothic Medium" pitchFamily="34" charset="0"/>
              </a:defRPr>
            </a:lvl1pPr>
            <a:lvl2pPr marL="742950" indent="-285750">
              <a:spcBef>
                <a:spcPct val="20000"/>
              </a:spcBef>
              <a:buClr>
                <a:schemeClr val="accent2"/>
              </a:buClr>
              <a:buFont typeface="Wingdings" pitchFamily="2" charset="2"/>
              <a:buChar char="§"/>
              <a:defRPr sz="1600">
                <a:solidFill>
                  <a:schemeClr val="tx2"/>
                </a:solidFill>
                <a:latin typeface="Franklin Gothic Medium" pitchFamily="34" charset="0"/>
              </a:defRPr>
            </a:lvl2pPr>
            <a:lvl3pPr marL="1143000" indent="-228600">
              <a:spcBef>
                <a:spcPct val="20000"/>
              </a:spcBef>
              <a:buClr>
                <a:srgbClr val="928B70"/>
              </a:buClr>
              <a:buFont typeface="Wingdings" pitchFamily="2" charset="2"/>
              <a:buChar char="§"/>
              <a:defRPr sz="1400">
                <a:solidFill>
                  <a:schemeClr val="tx2"/>
                </a:solidFill>
                <a:latin typeface="Franklin Gothic Medium" pitchFamily="34" charset="0"/>
              </a:defRPr>
            </a:lvl3pPr>
            <a:lvl4pPr marL="1600200" indent="-228600">
              <a:spcBef>
                <a:spcPct val="20000"/>
              </a:spcBef>
              <a:buClr>
                <a:srgbClr val="87706B"/>
              </a:buClr>
              <a:buFont typeface="Wingdings" pitchFamily="2" charset="2"/>
              <a:buChar char="§"/>
              <a:defRPr sz="1200">
                <a:solidFill>
                  <a:schemeClr val="tx2"/>
                </a:solidFill>
                <a:latin typeface="Franklin Gothic Medium" pitchFamily="34" charset="0"/>
              </a:defRPr>
            </a:lvl4pPr>
            <a:lvl5pPr marL="2057400" indent="-228600">
              <a:spcBef>
                <a:spcPct val="20000"/>
              </a:spcBef>
              <a:buClr>
                <a:srgbClr val="6F777D"/>
              </a:buClr>
              <a:buFont typeface="Wingdings" pitchFamily="2" charset="2"/>
              <a:buChar char="§"/>
              <a:defRPr sz="1100">
                <a:solidFill>
                  <a:schemeClr val="tx2"/>
                </a:solidFill>
                <a:latin typeface="Franklin Gothic Medium" pitchFamily="34" charset="0"/>
              </a:defRPr>
            </a:lvl5pPr>
            <a:lvl6pPr marL="2514600" indent="-228600" fontAlgn="base">
              <a:spcBef>
                <a:spcPct val="20000"/>
              </a:spcBef>
              <a:spcAft>
                <a:spcPct val="0"/>
              </a:spcAft>
              <a:buClr>
                <a:srgbClr val="6F777D"/>
              </a:buClr>
              <a:buFont typeface="Wingdings" pitchFamily="2" charset="2"/>
              <a:buChar char="§"/>
              <a:defRPr sz="1100">
                <a:solidFill>
                  <a:schemeClr val="tx2"/>
                </a:solidFill>
                <a:latin typeface="Franklin Gothic Medium" pitchFamily="34" charset="0"/>
              </a:defRPr>
            </a:lvl6pPr>
            <a:lvl7pPr marL="2971800" indent="-228600" fontAlgn="base">
              <a:spcBef>
                <a:spcPct val="20000"/>
              </a:spcBef>
              <a:spcAft>
                <a:spcPct val="0"/>
              </a:spcAft>
              <a:buClr>
                <a:srgbClr val="6F777D"/>
              </a:buClr>
              <a:buFont typeface="Wingdings" pitchFamily="2" charset="2"/>
              <a:buChar char="§"/>
              <a:defRPr sz="1100">
                <a:solidFill>
                  <a:schemeClr val="tx2"/>
                </a:solidFill>
                <a:latin typeface="Franklin Gothic Medium" pitchFamily="34" charset="0"/>
              </a:defRPr>
            </a:lvl7pPr>
            <a:lvl8pPr marL="3429000" indent="-228600" fontAlgn="base">
              <a:spcBef>
                <a:spcPct val="20000"/>
              </a:spcBef>
              <a:spcAft>
                <a:spcPct val="0"/>
              </a:spcAft>
              <a:buClr>
                <a:srgbClr val="6F777D"/>
              </a:buClr>
              <a:buFont typeface="Wingdings" pitchFamily="2" charset="2"/>
              <a:buChar char="§"/>
              <a:defRPr sz="1100">
                <a:solidFill>
                  <a:schemeClr val="tx2"/>
                </a:solidFill>
                <a:latin typeface="Franklin Gothic Medium" pitchFamily="34" charset="0"/>
              </a:defRPr>
            </a:lvl8pPr>
            <a:lvl9pPr marL="3886200" indent="-228600" fontAlgn="base">
              <a:spcBef>
                <a:spcPct val="20000"/>
              </a:spcBef>
              <a:spcAft>
                <a:spcPct val="0"/>
              </a:spcAft>
              <a:buClr>
                <a:srgbClr val="6F777D"/>
              </a:buClr>
              <a:buFont typeface="Wingdings" pitchFamily="2" charset="2"/>
              <a:buChar char="§"/>
              <a:defRPr sz="1100">
                <a:solidFill>
                  <a:schemeClr val="tx2"/>
                </a:solidFill>
                <a:latin typeface="Franklin Gothic Medium" pitchFamily="34" charset="0"/>
              </a:defRPr>
            </a:lvl9pPr>
          </a:lstStyle>
          <a:p>
            <a:pPr algn="ctr" eaLnBrk="1" hangingPunct="1">
              <a:buFont typeface="Wingdings 2" pitchFamily="18" charset="2"/>
              <a:buNone/>
              <a:defRPr/>
            </a:pPr>
            <a:r>
              <a:rPr lang="en-US" altLang="en-US" sz="2400" dirty="0">
                <a:solidFill>
                  <a:srgbClr val="FFFFFF"/>
                </a:solidFill>
                <a:effectLst>
                  <a:outerShdw blurRad="38100" dist="38100" dir="2700000" algn="tl">
                    <a:srgbClr val="000000"/>
                  </a:outerShdw>
                </a:effectLst>
                <a:latin typeface="Candara" panose="020E0502030303020204" pitchFamily="34" charset="0"/>
                <a:cs typeface="Arial" charset="0"/>
              </a:rPr>
              <a:t>Matthew 19:9</a:t>
            </a:r>
          </a:p>
          <a:p>
            <a:pPr algn="ctr" eaLnBrk="1" hangingPunct="1">
              <a:buFont typeface="Wingdings 2" pitchFamily="18" charset="2"/>
              <a:buNone/>
              <a:defRPr/>
            </a:pPr>
            <a:endParaRPr lang="en-US" altLang="en-US" sz="2400" dirty="0">
              <a:solidFill>
                <a:srgbClr val="FFFFFF"/>
              </a:solidFill>
              <a:effectLst>
                <a:outerShdw blurRad="38100" dist="38100" dir="2700000" algn="tl">
                  <a:srgbClr val="000000"/>
                </a:outerShdw>
              </a:effectLst>
              <a:latin typeface="Segoe UI Semibold" pitchFamily="34" charset="0"/>
              <a:cs typeface="Arial" charset="0"/>
            </a:endParaRPr>
          </a:p>
        </p:txBody>
      </p:sp>
      <p:sp>
        <p:nvSpPr>
          <p:cNvPr id="78854" name="Rectangle 6">
            <a:extLst>
              <a:ext uri="{FF2B5EF4-FFF2-40B4-BE49-F238E27FC236}">
                <a16:creationId xmlns:a16="http://schemas.microsoft.com/office/drawing/2014/main" id="{A5FEBE0F-41F5-426B-ABD2-F2B7AB8F8CC2}"/>
              </a:ext>
            </a:extLst>
          </p:cNvPr>
          <p:cNvSpPr>
            <a:spLocks noGrp="1"/>
          </p:cNvSpPr>
          <p:nvPr>
            <p:ph type="body" idx="4294967295"/>
          </p:nvPr>
        </p:nvSpPr>
        <p:spPr bwMode="auto">
          <a:xfrm>
            <a:off x="304800" y="457200"/>
            <a:ext cx="8610600" cy="5181600"/>
          </a:xfrm>
        </p:spPr>
        <p:txBody>
          <a:bodyPr wrap="square" numCol="1" anchor="t" anchorCtr="0" compatLnSpc="1">
            <a:prstTxWarp prst="textNoShape">
              <a:avLst/>
            </a:prstTxWarp>
            <a:normAutofit fontScale="92500" lnSpcReduction="10000"/>
          </a:bodyPr>
          <a:lstStyle/>
          <a:p>
            <a:pPr marL="44450" indent="0" eaLnBrk="1" hangingPunct="1">
              <a:buNone/>
              <a:defRPr/>
            </a:pPr>
            <a:r>
              <a:rPr lang="en-US" altLang="en-US" sz="4200" dirty="0">
                <a:latin typeface="Candara" panose="020E0502030303020204" pitchFamily="34" charset="0"/>
              </a:rPr>
              <a:t>“</a:t>
            </a:r>
            <a:r>
              <a:rPr lang="en-US" altLang="en-US" sz="4200" b="1" i="1" dirty="0">
                <a:latin typeface="Candara" panose="020E0502030303020204" pitchFamily="34" charset="0"/>
              </a:rPr>
              <a:t>And I say unto you, Whosoever shall put away his wife, except it be for fornication, and shall marry another, </a:t>
            </a:r>
            <a:r>
              <a:rPr lang="en-US" altLang="en-US" sz="4200" b="1" i="1" dirty="0" err="1">
                <a:latin typeface="Candara" panose="020E0502030303020204" pitchFamily="34" charset="0"/>
              </a:rPr>
              <a:t>committeth</a:t>
            </a:r>
            <a:r>
              <a:rPr lang="en-US" altLang="en-US" sz="4200" b="1" i="1" dirty="0">
                <a:latin typeface="Candara" panose="020E0502030303020204" pitchFamily="34" charset="0"/>
              </a:rPr>
              <a:t> adultery: and whoso </a:t>
            </a:r>
            <a:r>
              <a:rPr lang="en-US" altLang="en-US" sz="4200" b="1" i="1" dirty="0" err="1">
                <a:latin typeface="Candara" panose="020E0502030303020204" pitchFamily="34" charset="0"/>
              </a:rPr>
              <a:t>marrieth</a:t>
            </a:r>
            <a:r>
              <a:rPr lang="en-US" altLang="en-US" sz="4200" b="1" i="1" dirty="0">
                <a:latin typeface="Candara" panose="020E0502030303020204" pitchFamily="34" charset="0"/>
              </a:rPr>
              <a:t> her which is put away doth commit adultery.”</a:t>
            </a:r>
            <a:r>
              <a:rPr lang="en-US" altLang="en-US" sz="4200" dirty="0">
                <a:latin typeface="Candara" panose="020E0502030303020204" pitchFamily="34" charset="0"/>
              </a:rPr>
              <a:t> </a:t>
            </a:r>
          </a:p>
          <a:p>
            <a:pPr marL="44450" indent="0" eaLnBrk="1" hangingPunct="1">
              <a:buNone/>
              <a:defRPr/>
            </a:pPr>
            <a:endParaRPr lang="en-US" altLang="en-US" sz="3600" dirty="0">
              <a:latin typeface="Candara" panose="020E0502030303020204" pitchFamily="34" charset="0"/>
            </a:endParaRPr>
          </a:p>
          <a:p>
            <a:pPr eaLnBrk="1" hangingPunct="1">
              <a:defRPr/>
            </a:pPr>
            <a:r>
              <a:rPr lang="en-US" altLang="en-US" sz="2800" b="1" i="1" dirty="0">
                <a:latin typeface="Candara" panose="020E0502030303020204" pitchFamily="34" charset="0"/>
              </a:rPr>
              <a:t>“For fornication”</a:t>
            </a:r>
            <a:r>
              <a:rPr lang="en-US" altLang="en-US" sz="2800" dirty="0">
                <a:latin typeface="Candara" panose="020E0502030303020204" pitchFamily="34" charset="0"/>
              </a:rPr>
              <a:t> is the </a:t>
            </a:r>
            <a:r>
              <a:rPr lang="en-US" altLang="en-US" sz="2800" u="sng" dirty="0">
                <a:latin typeface="Candara" panose="020E0502030303020204" pitchFamily="34" charset="0"/>
              </a:rPr>
              <a:t>one and only</a:t>
            </a:r>
            <a:r>
              <a:rPr lang="en-US" altLang="en-US" sz="2800" dirty="0">
                <a:latin typeface="Candara" panose="020E0502030303020204" pitchFamily="34" charset="0"/>
              </a:rPr>
              <a:t> exception allowed by Jesus for one to divorce (</a:t>
            </a:r>
            <a:r>
              <a:rPr lang="en-US" altLang="en-US" sz="2800" b="1" i="1" dirty="0">
                <a:latin typeface="Candara" panose="020E0502030303020204" pitchFamily="34" charset="0"/>
              </a:rPr>
              <a:t>“put away”</a:t>
            </a:r>
            <a:r>
              <a:rPr lang="en-US" altLang="en-US" sz="2800" dirty="0">
                <a:latin typeface="Candara" panose="020E0502030303020204" pitchFamily="34" charset="0"/>
              </a:rPr>
              <a:t>) their mate!</a:t>
            </a:r>
          </a:p>
          <a:p>
            <a:pPr lvl="1" eaLnBrk="1" hangingPunct="1">
              <a:buFont typeface="Wingdings" panose="05000000000000000000" pitchFamily="2" charset="2"/>
              <a:buNone/>
              <a:defRPr/>
            </a:pPr>
            <a:endParaRPr lang="en-US" altLang="en-US" sz="2800" dirty="0"/>
          </a:p>
        </p:txBody>
      </p:sp>
      <p:sp>
        <p:nvSpPr>
          <p:cNvPr id="78855" name="Oval 7">
            <a:extLst>
              <a:ext uri="{FF2B5EF4-FFF2-40B4-BE49-F238E27FC236}">
                <a16:creationId xmlns:a16="http://schemas.microsoft.com/office/drawing/2014/main" id="{C887450D-9976-470D-A824-567692F9478C}"/>
              </a:ext>
            </a:extLst>
          </p:cNvPr>
          <p:cNvSpPr>
            <a:spLocks noChangeArrowheads="1"/>
          </p:cNvSpPr>
          <p:nvPr/>
        </p:nvSpPr>
        <p:spPr bwMode="auto">
          <a:xfrm>
            <a:off x="4495800" y="990600"/>
            <a:ext cx="1905000" cy="685800"/>
          </a:xfrm>
          <a:prstGeom prst="ellipse">
            <a:avLst/>
          </a:prstGeom>
          <a:noFill/>
          <a:ln w="571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ct val="0"/>
              </a:spcBef>
              <a:buClrTx/>
              <a:buFontTx/>
              <a:buNone/>
            </a:pPr>
            <a:endParaRPr lang="en-US" altLang="en-US" sz="1800">
              <a:solidFill>
                <a:schemeClr val="tx1"/>
              </a:solidFill>
            </a:endParaRPr>
          </a:p>
        </p:txBody>
      </p:sp>
      <p:sp>
        <p:nvSpPr>
          <p:cNvPr id="5" name="Slide Number Placeholder 4">
            <a:extLst>
              <a:ext uri="{FF2B5EF4-FFF2-40B4-BE49-F238E27FC236}">
                <a16:creationId xmlns:a16="http://schemas.microsoft.com/office/drawing/2014/main" id="{6613825A-2CE7-4B83-A2DC-9A2731CF94ED}"/>
              </a:ext>
            </a:extLst>
          </p:cNvPr>
          <p:cNvSpPr txBox="1">
            <a:spLocks noGrp="1"/>
          </p:cNvSpPr>
          <p:nvPr/>
        </p:nvSpPr>
        <p:spPr>
          <a:xfrm>
            <a:off x="10085388" y="6400800"/>
            <a:ext cx="582612" cy="274638"/>
          </a:xfrm>
          <a:prstGeom prst="rect">
            <a:avLst/>
          </a:prstGeom>
          <a:noFill/>
          <a:ln w="19050"/>
        </p:spPr>
        <p:txBody>
          <a:bodyPr anchor="ct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algn="ctr" eaLnBrk="1" hangingPunct="1">
              <a:defRPr/>
            </a:pPr>
            <a:fld id="{15EEA8A1-642A-42EF-B6A3-A8C86CCB8F81}" type="slidenum">
              <a:rPr lang="en-US" altLang="en-US" sz="1100" smtClean="0">
                <a:solidFill>
                  <a:srgbClr val="FFFFFF"/>
                </a:solidFill>
                <a:effectLst>
                  <a:outerShdw blurRad="38100" dist="38100" dir="2700000" algn="tl">
                    <a:srgbClr val="000000"/>
                  </a:outerShdw>
                </a:effectLst>
                <a:latin typeface="Segoe UI Semibold" panose="020B0702040204020203" pitchFamily="34" charset="0"/>
              </a:rPr>
              <a:pPr algn="ctr" eaLnBrk="1" hangingPunct="1">
                <a:defRPr/>
              </a:pPr>
              <a:t>10</a:t>
            </a:fld>
            <a:endParaRPr lang="en-US" altLang="en-US" sz="1100">
              <a:solidFill>
                <a:srgbClr val="FFFFFF"/>
              </a:solidFill>
              <a:effectLst>
                <a:outerShdw blurRad="38100" dist="38100" dir="2700000" algn="tl">
                  <a:srgbClr val="000000"/>
                </a:outerShdw>
              </a:effectLst>
              <a:latin typeface="Segoe UI Semibold" panose="020B07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8854">
                                            <p:txEl>
                                              <p:pRg st="0" end="0"/>
                                            </p:txEl>
                                          </p:spTgt>
                                        </p:tgtEl>
                                        <p:attrNameLst>
                                          <p:attrName>style.visibility</p:attrName>
                                        </p:attrNameLst>
                                      </p:cBhvr>
                                      <p:to>
                                        <p:strVal val="visible"/>
                                      </p:to>
                                    </p:set>
                                    <p:animEffect transition="in" filter="dissolve">
                                      <p:cBhvr>
                                        <p:cTn id="7" dur="500"/>
                                        <p:tgtEl>
                                          <p:spTgt spid="788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8855"/>
                                        </p:tgtEl>
                                        <p:attrNameLst>
                                          <p:attrName>style.visibility</p:attrName>
                                        </p:attrNameLst>
                                      </p:cBhvr>
                                      <p:to>
                                        <p:strVal val="visible"/>
                                      </p:to>
                                    </p:set>
                                    <p:animEffect transition="in" filter="wheel(1)">
                                      <p:cBhvr>
                                        <p:cTn id="12" dur="2000"/>
                                        <p:tgtEl>
                                          <p:spTgt spid="788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8854">
                                            <p:txEl>
                                              <p:pRg st="2" end="2"/>
                                            </p:txEl>
                                          </p:spTgt>
                                        </p:tgtEl>
                                        <p:attrNameLst>
                                          <p:attrName>style.visibility</p:attrName>
                                        </p:attrNameLst>
                                      </p:cBhvr>
                                      <p:to>
                                        <p:strVal val="visible"/>
                                      </p:to>
                                    </p:set>
                                    <p:animEffect transition="in" filter="dissolve">
                                      <p:cBhvr>
                                        <p:cTn id="17" dur="500"/>
                                        <p:tgtEl>
                                          <p:spTgt spid="788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4" grpId="0" build="p"/>
      <p:bldP spid="7885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2CBEA4-1C3F-48AD-BD1C-CB0C83B5EE87}"/>
              </a:ext>
            </a:extLst>
          </p:cNvPr>
          <p:cNvSpPr>
            <a:spLocks noGrp="1"/>
          </p:cNvSpPr>
          <p:nvPr>
            <p:ph type="body" sz="half" idx="4294967295"/>
          </p:nvPr>
        </p:nvSpPr>
        <p:spPr>
          <a:xfrm>
            <a:off x="9296400" y="3087687"/>
            <a:ext cx="2667000" cy="950913"/>
          </a:xfrm>
        </p:spPr>
        <p:txBody>
          <a:bodyPr wrap="square" tIns="0" numCol="1" anchor="t" anchorCtr="0" compatLnSpc="1">
            <a:prstTxWarp prst="textNoShape">
              <a:avLst/>
            </a:prstTxWarp>
            <a:noAutofit/>
          </a:bodyPr>
          <a:lstStyle/>
          <a:p>
            <a:pPr marL="0" indent="0" algn="ctr" eaLnBrk="1" hangingPunct="1">
              <a:buFont typeface="Wingdings 2" panose="05020102010507070707" pitchFamily="18" charset="2"/>
              <a:buNone/>
              <a:defRPr/>
            </a:pPr>
            <a:r>
              <a:rPr lang="en-US" altLang="en-US" sz="2800" dirty="0">
                <a:solidFill>
                  <a:srgbClr val="FFFFFF"/>
                </a:solidFill>
                <a:effectLst>
                  <a:outerShdw blurRad="38100" dist="38100" dir="2700000" algn="tl">
                    <a:srgbClr val="000000"/>
                  </a:outerShdw>
                </a:effectLst>
                <a:latin typeface="Candara" panose="020E0502030303020204" pitchFamily="34" charset="0"/>
              </a:rPr>
              <a:t>Matthew 19:9</a:t>
            </a:r>
          </a:p>
          <a:p>
            <a:pPr marL="0" indent="0" algn="ctr" eaLnBrk="1" hangingPunct="1">
              <a:buFont typeface="Wingdings 2" panose="05020102010507070707" pitchFamily="18" charset="2"/>
              <a:buNone/>
              <a:defRPr/>
            </a:pPr>
            <a:r>
              <a:rPr lang="en-US" altLang="en-US" sz="2800" dirty="0">
                <a:solidFill>
                  <a:srgbClr val="FFFFFF"/>
                </a:solidFill>
                <a:effectLst>
                  <a:outerShdw blurRad="38100" dist="38100" dir="2700000" algn="tl">
                    <a:srgbClr val="000000"/>
                  </a:outerShdw>
                </a:effectLst>
                <a:latin typeface="Candara" panose="020E0502030303020204" pitchFamily="34" charset="0"/>
              </a:rPr>
              <a:t> Matthew 5:32</a:t>
            </a:r>
          </a:p>
          <a:p>
            <a:pPr marL="0" indent="0" algn="ctr" eaLnBrk="1" hangingPunct="1">
              <a:buFont typeface="Wingdings 2" panose="05020102010507070707" pitchFamily="18" charset="2"/>
              <a:buNone/>
              <a:defRPr/>
            </a:pPr>
            <a:endParaRPr lang="en-US" altLang="en-US" sz="2800" dirty="0">
              <a:solidFill>
                <a:srgbClr val="FFFFFF"/>
              </a:solidFill>
              <a:effectLst>
                <a:outerShdw blurRad="38100" dist="38100" dir="2700000" algn="tl">
                  <a:srgbClr val="000000"/>
                </a:outerShdw>
              </a:effectLst>
              <a:latin typeface="Candara" panose="020E0502030303020204" pitchFamily="34" charset="0"/>
            </a:endParaRPr>
          </a:p>
          <a:p>
            <a:pPr marL="0" indent="0" algn="ctr" eaLnBrk="1" hangingPunct="1">
              <a:buFont typeface="Wingdings 2" panose="05020102010507070707" pitchFamily="18" charset="2"/>
              <a:buNone/>
              <a:defRPr/>
            </a:pPr>
            <a:endParaRPr lang="en-US" altLang="en-US" sz="2400" dirty="0">
              <a:solidFill>
                <a:srgbClr val="FFFFFF"/>
              </a:solidFill>
              <a:effectLst>
                <a:outerShdw blurRad="38100" dist="38100" dir="2700000" algn="tl">
                  <a:srgbClr val="000000"/>
                </a:outerShdw>
              </a:effectLst>
              <a:latin typeface="Segoe UI Semibold" pitchFamily="34" charset="0"/>
            </a:endParaRPr>
          </a:p>
        </p:txBody>
      </p:sp>
      <p:sp>
        <p:nvSpPr>
          <p:cNvPr id="4" name="Title 3">
            <a:extLst>
              <a:ext uri="{FF2B5EF4-FFF2-40B4-BE49-F238E27FC236}">
                <a16:creationId xmlns:a16="http://schemas.microsoft.com/office/drawing/2014/main" id="{4DB11087-C998-4FCE-B7F9-4C12DF63AF96}"/>
              </a:ext>
            </a:extLst>
          </p:cNvPr>
          <p:cNvSpPr>
            <a:spLocks noGrp="1"/>
          </p:cNvSpPr>
          <p:nvPr>
            <p:ph type="title" idx="4294967295"/>
          </p:nvPr>
        </p:nvSpPr>
        <p:spPr>
          <a:xfrm>
            <a:off x="9536113" y="1828800"/>
            <a:ext cx="2286000" cy="990600"/>
          </a:xfrm>
        </p:spPr>
        <p:txBody>
          <a:bodyPr wrap="square" numCol="1" anchor="b" anchorCtr="0" compatLnSpc="1">
            <a:prstTxWarp prst="textNoShape">
              <a:avLst/>
            </a:prstTxWarp>
          </a:bodyPr>
          <a:lstStyle/>
          <a:p>
            <a:pPr eaLnBrk="1" hangingPunct="1">
              <a:defRPr/>
            </a:pPr>
            <a:r>
              <a:rPr lang="en-US" altLang="en-US" b="1" cap="none" dirty="0">
                <a:effectLst>
                  <a:outerShdw blurRad="38100" dist="38100" dir="2700000" algn="tl">
                    <a:srgbClr val="000000"/>
                  </a:outerShdw>
                </a:effectLst>
                <a:latin typeface="Candara" panose="020E0502030303020204" pitchFamily="34" charset="0"/>
              </a:rPr>
              <a:t>Who can divorce?</a:t>
            </a:r>
          </a:p>
        </p:txBody>
      </p:sp>
      <p:sp>
        <p:nvSpPr>
          <p:cNvPr id="5" name="Slide Number Placeholder 4">
            <a:extLst>
              <a:ext uri="{FF2B5EF4-FFF2-40B4-BE49-F238E27FC236}">
                <a16:creationId xmlns:a16="http://schemas.microsoft.com/office/drawing/2014/main" id="{7C63DBE1-16C8-44CD-A2E6-46A9BFC452A5}"/>
              </a:ext>
            </a:extLst>
          </p:cNvPr>
          <p:cNvSpPr txBox="1">
            <a:spLocks noGrp="1"/>
          </p:cNvSpPr>
          <p:nvPr/>
        </p:nvSpPr>
        <p:spPr>
          <a:xfrm>
            <a:off x="10085388" y="6400800"/>
            <a:ext cx="582612" cy="274638"/>
          </a:xfrm>
          <a:prstGeom prst="rect">
            <a:avLst/>
          </a:prstGeom>
          <a:noFill/>
          <a:ln w="19050"/>
        </p:spPr>
        <p:txBody>
          <a:bodyPr anchor="ct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algn="ctr" eaLnBrk="1" hangingPunct="1">
              <a:defRPr/>
            </a:pPr>
            <a:fld id="{67E752F7-8006-4481-BAC6-411F135CF66B}" type="slidenum">
              <a:rPr lang="en-US" altLang="en-US" sz="1100" smtClean="0">
                <a:solidFill>
                  <a:srgbClr val="FFFFFF"/>
                </a:solidFill>
                <a:effectLst>
                  <a:outerShdw blurRad="38100" dist="38100" dir="2700000" algn="tl">
                    <a:srgbClr val="000000"/>
                  </a:outerShdw>
                </a:effectLst>
                <a:latin typeface="Segoe UI Semibold" panose="020B0702040204020203" pitchFamily="34" charset="0"/>
              </a:rPr>
              <a:pPr algn="ctr" eaLnBrk="1" hangingPunct="1">
                <a:defRPr/>
              </a:pPr>
              <a:t>11</a:t>
            </a:fld>
            <a:endParaRPr lang="en-US" altLang="en-US" sz="1100">
              <a:solidFill>
                <a:srgbClr val="FFFFFF"/>
              </a:solidFill>
              <a:effectLst>
                <a:outerShdw blurRad="38100" dist="38100" dir="2700000" algn="tl">
                  <a:srgbClr val="000000"/>
                </a:outerShdw>
              </a:effectLst>
              <a:latin typeface="Segoe UI Semibold" panose="020B0702040204020203" pitchFamily="34" charset="0"/>
            </a:endParaRPr>
          </a:p>
        </p:txBody>
      </p:sp>
      <p:sp>
        <p:nvSpPr>
          <p:cNvPr id="31749" name="AutoShape 6">
            <a:extLst>
              <a:ext uri="{FF2B5EF4-FFF2-40B4-BE49-F238E27FC236}">
                <a16:creationId xmlns:a16="http://schemas.microsoft.com/office/drawing/2014/main" id="{01919C1B-81FF-4056-962E-A6299D0FD8D0}"/>
              </a:ext>
            </a:extLst>
          </p:cNvPr>
          <p:cNvSpPr>
            <a:spLocks noChangeArrowheads="1"/>
          </p:cNvSpPr>
          <p:nvPr/>
        </p:nvSpPr>
        <p:spPr bwMode="auto">
          <a:xfrm>
            <a:off x="1590675" y="417513"/>
            <a:ext cx="6324600" cy="6022975"/>
          </a:xfrm>
          <a:prstGeom prst="roundRect">
            <a:avLst>
              <a:gd name="adj" fmla="val 5565"/>
            </a:avLst>
          </a:prstGeom>
          <a:solidFill>
            <a:schemeClr val="folHlink"/>
          </a:solidFill>
          <a:ln w="12700" algn="in">
            <a:solidFill>
              <a:srgbClr val="000000"/>
            </a:solidFill>
            <a:round/>
            <a:headEnd/>
            <a:tailEnd/>
          </a:ln>
          <a:effectLst>
            <a:outerShdw dist="71842" dir="2700000" algn="ctr" rotWithShape="0">
              <a:srgbClr val="808080"/>
            </a:outerShdw>
          </a:effectLst>
        </p:spPr>
        <p:txBody>
          <a:bodyPr lIns="36576" tIns="36576" rIns="36576" bIns="36576"/>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ct val="0"/>
              </a:spcBef>
              <a:buClrTx/>
              <a:buFontTx/>
              <a:buNone/>
            </a:pPr>
            <a:endParaRPr lang="en-US" altLang="en-US" sz="1800">
              <a:solidFill>
                <a:schemeClr val="tx1"/>
              </a:solidFill>
            </a:endParaRPr>
          </a:p>
        </p:txBody>
      </p:sp>
      <p:sp>
        <p:nvSpPr>
          <p:cNvPr id="31750" name="Text Box 7">
            <a:extLst>
              <a:ext uri="{FF2B5EF4-FFF2-40B4-BE49-F238E27FC236}">
                <a16:creationId xmlns:a16="http://schemas.microsoft.com/office/drawing/2014/main" id="{DDE97639-030D-43CA-9E63-2BF4BDC42A80}"/>
              </a:ext>
            </a:extLst>
          </p:cNvPr>
          <p:cNvSpPr txBox="1">
            <a:spLocks noChangeArrowheads="1"/>
          </p:cNvSpPr>
          <p:nvPr/>
        </p:nvSpPr>
        <p:spPr bwMode="auto">
          <a:xfrm>
            <a:off x="3276600" y="596900"/>
            <a:ext cx="3124200" cy="533400"/>
          </a:xfrm>
          <a:prstGeom prst="rect">
            <a:avLst/>
          </a:prstGeom>
          <a:solidFill>
            <a:srgbClr val="0000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FDFDF"/>
                  </a:outerShdw>
                </a:effectLst>
              </a14:hiddenEffects>
            </a:ext>
          </a:extLst>
        </p:spPr>
        <p:txBody>
          <a:bodyPr lIns="36195" tIns="36195" rIns="36195" bIns="36195"/>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pPr>
            <a:r>
              <a:rPr lang="en-US" altLang="en-US" sz="2800" b="1" noProof="1">
                <a:solidFill>
                  <a:srgbClr val="FFFFFF"/>
                </a:solidFill>
                <a:latin typeface="Times New Roman" panose="02020603050405020304" pitchFamily="18" charset="0"/>
              </a:rPr>
              <a:t>“DIVORCE”</a:t>
            </a:r>
            <a:endParaRPr lang="en-US" altLang="en-US" sz="2800" b="1">
              <a:solidFill>
                <a:schemeClr val="tx1"/>
              </a:solidFill>
              <a:latin typeface="Arial" panose="020B0604020202020204" pitchFamily="34" charset="0"/>
            </a:endParaRPr>
          </a:p>
        </p:txBody>
      </p:sp>
      <p:sp>
        <p:nvSpPr>
          <p:cNvPr id="31751" name="AutoShape 8">
            <a:extLst>
              <a:ext uri="{FF2B5EF4-FFF2-40B4-BE49-F238E27FC236}">
                <a16:creationId xmlns:a16="http://schemas.microsoft.com/office/drawing/2014/main" id="{DB545945-EC28-462E-B688-54AD27EA6900}"/>
              </a:ext>
            </a:extLst>
          </p:cNvPr>
          <p:cNvSpPr>
            <a:spLocks noChangeArrowheads="1"/>
          </p:cNvSpPr>
          <p:nvPr/>
        </p:nvSpPr>
        <p:spPr bwMode="auto">
          <a:xfrm rot="16200000" flipH="1">
            <a:off x="2771775" y="708025"/>
            <a:ext cx="666750" cy="723900"/>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17694720 60000 65536"/>
              <a:gd name="T9" fmla="*/ 5898240 60000 65536"/>
              <a:gd name="T10" fmla="*/ 5898240 60000 65536"/>
              <a:gd name="T11" fmla="*/ 0 60000 65536"/>
              <a:gd name="T12" fmla="*/ 12427 w 21600"/>
              <a:gd name="T13" fmla="*/ 2700 h 21600"/>
              <a:gd name="T14" fmla="*/ 16797 w 21600"/>
              <a:gd name="T15" fmla="*/ 9458 h 21600"/>
            </a:gdLst>
            <a:ahLst/>
            <a:cxnLst>
              <a:cxn ang="T8">
                <a:pos x="T0" y="T1"/>
              </a:cxn>
              <a:cxn ang="T9">
                <a:pos x="T2" y="T3"/>
              </a:cxn>
              <a:cxn ang="T10">
                <a:pos x="T4" y="T5"/>
              </a:cxn>
              <a:cxn ang="T11">
                <a:pos x="T6" y="T7"/>
              </a:cxn>
            </a:cxnLst>
            <a:rect l="T12" t="T13" r="T14" b="T15"/>
            <a:pathLst>
              <a:path w="21600" h="21600">
                <a:moveTo>
                  <a:pt x="21600" y="6079"/>
                </a:moveTo>
                <a:lnTo>
                  <a:pt x="12960" y="0"/>
                </a:lnTo>
                <a:lnTo>
                  <a:pt x="12960" y="2700"/>
                </a:lnTo>
                <a:lnTo>
                  <a:pt x="12427" y="2700"/>
                </a:lnTo>
                <a:cubicBezTo>
                  <a:pt x="5564" y="2700"/>
                  <a:pt x="0" y="6934"/>
                  <a:pt x="0" y="12158"/>
                </a:cubicBezTo>
                <a:lnTo>
                  <a:pt x="0" y="21600"/>
                </a:lnTo>
                <a:lnTo>
                  <a:pt x="6907" y="21600"/>
                </a:lnTo>
                <a:lnTo>
                  <a:pt x="6907" y="12158"/>
                </a:lnTo>
                <a:cubicBezTo>
                  <a:pt x="6907" y="10667"/>
                  <a:pt x="9378" y="9458"/>
                  <a:pt x="12427" y="9458"/>
                </a:cubicBezTo>
                <a:lnTo>
                  <a:pt x="12960" y="9458"/>
                </a:lnTo>
                <a:lnTo>
                  <a:pt x="12960" y="12158"/>
                </a:lnTo>
                <a:lnTo>
                  <a:pt x="21600" y="6079"/>
                </a:lnTo>
                <a:close/>
              </a:path>
            </a:pathLst>
          </a:custGeom>
          <a:solidFill>
            <a:srgbClr val="EFEFEF"/>
          </a:solidFill>
          <a:ln w="12700" algn="in">
            <a:solidFill>
              <a:srgbClr val="000000"/>
            </a:solidFill>
            <a:miter lim="800000"/>
            <a:headEnd/>
            <a:tailEnd/>
          </a:ln>
          <a:effectLst>
            <a:outerShdw dist="71842" dir="2700000" algn="ctr" rotWithShape="0">
              <a:srgbClr val="808080"/>
            </a:outerShdw>
          </a:effectLst>
        </p:spPr>
        <p:txBody>
          <a:bodyPr lIns="36576" tIns="36576" rIns="36576" bIns="36576"/>
          <a:lstStyle/>
          <a:p>
            <a:endParaRPr lang="en-US"/>
          </a:p>
        </p:txBody>
      </p:sp>
      <p:sp>
        <p:nvSpPr>
          <p:cNvPr id="31752" name="AutoShape 9">
            <a:extLst>
              <a:ext uri="{FF2B5EF4-FFF2-40B4-BE49-F238E27FC236}">
                <a16:creationId xmlns:a16="http://schemas.microsoft.com/office/drawing/2014/main" id="{AC3291E3-8FA1-412E-9603-81A85AA873D4}"/>
              </a:ext>
            </a:extLst>
          </p:cNvPr>
          <p:cNvSpPr>
            <a:spLocks noChangeArrowheads="1"/>
          </p:cNvSpPr>
          <p:nvPr/>
        </p:nvSpPr>
        <p:spPr bwMode="auto">
          <a:xfrm rot="5400000">
            <a:off x="6200775" y="695325"/>
            <a:ext cx="666750" cy="723900"/>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17694720 60000 65536"/>
              <a:gd name="T9" fmla="*/ 5898240 60000 65536"/>
              <a:gd name="T10" fmla="*/ 5898240 60000 65536"/>
              <a:gd name="T11" fmla="*/ 0 60000 65536"/>
              <a:gd name="T12" fmla="*/ 12427 w 21600"/>
              <a:gd name="T13" fmla="*/ 2700 h 21600"/>
              <a:gd name="T14" fmla="*/ 16797 w 21600"/>
              <a:gd name="T15" fmla="*/ 9458 h 21600"/>
            </a:gdLst>
            <a:ahLst/>
            <a:cxnLst>
              <a:cxn ang="T8">
                <a:pos x="T0" y="T1"/>
              </a:cxn>
              <a:cxn ang="T9">
                <a:pos x="T2" y="T3"/>
              </a:cxn>
              <a:cxn ang="T10">
                <a:pos x="T4" y="T5"/>
              </a:cxn>
              <a:cxn ang="T11">
                <a:pos x="T6" y="T7"/>
              </a:cxn>
            </a:cxnLst>
            <a:rect l="T12" t="T13" r="T14" b="T15"/>
            <a:pathLst>
              <a:path w="21600" h="21600">
                <a:moveTo>
                  <a:pt x="21600" y="6079"/>
                </a:moveTo>
                <a:lnTo>
                  <a:pt x="12960" y="0"/>
                </a:lnTo>
                <a:lnTo>
                  <a:pt x="12960" y="2700"/>
                </a:lnTo>
                <a:lnTo>
                  <a:pt x="12427" y="2700"/>
                </a:lnTo>
                <a:cubicBezTo>
                  <a:pt x="5564" y="2700"/>
                  <a:pt x="0" y="6934"/>
                  <a:pt x="0" y="12158"/>
                </a:cubicBezTo>
                <a:lnTo>
                  <a:pt x="0" y="21600"/>
                </a:lnTo>
                <a:lnTo>
                  <a:pt x="6907" y="21600"/>
                </a:lnTo>
                <a:lnTo>
                  <a:pt x="6907" y="12158"/>
                </a:lnTo>
                <a:cubicBezTo>
                  <a:pt x="6907" y="10667"/>
                  <a:pt x="9378" y="9458"/>
                  <a:pt x="12427" y="9458"/>
                </a:cubicBezTo>
                <a:lnTo>
                  <a:pt x="12960" y="9458"/>
                </a:lnTo>
                <a:lnTo>
                  <a:pt x="12960" y="12158"/>
                </a:lnTo>
                <a:lnTo>
                  <a:pt x="21600" y="6079"/>
                </a:lnTo>
                <a:close/>
              </a:path>
            </a:pathLst>
          </a:custGeom>
          <a:solidFill>
            <a:srgbClr val="EFEFEF"/>
          </a:solidFill>
          <a:ln w="12700" algn="in">
            <a:solidFill>
              <a:srgbClr val="000000"/>
            </a:solidFill>
            <a:miter lim="800000"/>
            <a:headEnd/>
            <a:tailEnd/>
          </a:ln>
          <a:effectLst>
            <a:outerShdw dist="71842" dir="2700000" algn="ctr" rotWithShape="0">
              <a:srgbClr val="808080"/>
            </a:outerShdw>
          </a:effectLst>
        </p:spPr>
        <p:txBody>
          <a:bodyPr lIns="36576" tIns="36576" rIns="36576" bIns="36576"/>
          <a:lstStyle/>
          <a:p>
            <a:endParaRPr lang="en-US"/>
          </a:p>
        </p:txBody>
      </p:sp>
      <p:sp>
        <p:nvSpPr>
          <p:cNvPr id="31753" name="AutoShape 10">
            <a:extLst>
              <a:ext uri="{FF2B5EF4-FFF2-40B4-BE49-F238E27FC236}">
                <a16:creationId xmlns:a16="http://schemas.microsoft.com/office/drawing/2014/main" id="{2410BC92-6E60-4199-AB60-D425FC4E6B3A}"/>
              </a:ext>
            </a:extLst>
          </p:cNvPr>
          <p:cNvSpPr>
            <a:spLocks noChangeArrowheads="1"/>
          </p:cNvSpPr>
          <p:nvPr/>
        </p:nvSpPr>
        <p:spPr bwMode="auto">
          <a:xfrm rot="10800000">
            <a:off x="2057400" y="2133600"/>
            <a:ext cx="1671638" cy="414338"/>
          </a:xfrm>
          <a:prstGeom prst="upArrow">
            <a:avLst>
              <a:gd name="adj1" fmla="val 50000"/>
              <a:gd name="adj2" fmla="val 50000"/>
            </a:avLst>
          </a:prstGeom>
          <a:solidFill>
            <a:srgbClr val="EFEFEF"/>
          </a:solidFill>
          <a:ln w="12700" algn="in">
            <a:solidFill>
              <a:srgbClr val="000000"/>
            </a:solidFill>
            <a:miter lim="800000"/>
            <a:headEnd/>
            <a:tailEnd/>
          </a:ln>
          <a:effectLst>
            <a:outerShdw dist="71842" dir="2700000" algn="ctr" rotWithShape="0">
              <a:srgbClr val="808080"/>
            </a:outerShdw>
          </a:effectLst>
        </p:spPr>
        <p:txBody>
          <a:bodyPr lIns="36576" tIns="36576" rIns="36576" bIns="36576"/>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ct val="0"/>
              </a:spcBef>
              <a:buClrTx/>
              <a:buFontTx/>
              <a:buNone/>
            </a:pPr>
            <a:endParaRPr lang="en-US" altLang="en-US" sz="1800">
              <a:solidFill>
                <a:schemeClr val="tx1"/>
              </a:solidFill>
            </a:endParaRPr>
          </a:p>
        </p:txBody>
      </p:sp>
      <p:sp>
        <p:nvSpPr>
          <p:cNvPr id="31754" name="Text Box 11">
            <a:extLst>
              <a:ext uri="{FF2B5EF4-FFF2-40B4-BE49-F238E27FC236}">
                <a16:creationId xmlns:a16="http://schemas.microsoft.com/office/drawing/2014/main" id="{80056138-65B0-49BE-926F-D7F1E0142285}"/>
              </a:ext>
            </a:extLst>
          </p:cNvPr>
          <p:cNvSpPr txBox="1">
            <a:spLocks noChangeArrowheads="1"/>
          </p:cNvSpPr>
          <p:nvPr/>
        </p:nvSpPr>
        <p:spPr bwMode="auto">
          <a:xfrm>
            <a:off x="2019300" y="1587500"/>
            <a:ext cx="1857375" cy="385763"/>
          </a:xfrm>
          <a:prstGeom prst="rect">
            <a:avLst/>
          </a:prstGeom>
          <a:solidFill>
            <a:srgbClr val="F7F7F7"/>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FDFDF"/>
                  </a:outerShdw>
                </a:effectLst>
              </a14:hiddenEffects>
            </a:ext>
          </a:extLst>
        </p:spPr>
        <p:txBody>
          <a:bodyPr lIns="36195" tIns="36195" rIns="36195" bIns="36195"/>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pPr>
            <a:r>
              <a:rPr lang="en-US" altLang="en-US" b="1" u="sng" noProof="1">
                <a:solidFill>
                  <a:srgbClr val="000000"/>
                </a:solidFill>
                <a:latin typeface="Times New Roman" panose="02020603050405020304" pitchFamily="18" charset="0"/>
              </a:rPr>
              <a:t>HONORABLE</a:t>
            </a:r>
            <a:endParaRPr lang="en-US" altLang="en-US" sz="1800">
              <a:solidFill>
                <a:schemeClr val="tx1"/>
              </a:solidFill>
              <a:latin typeface="Arial" panose="020B0604020202020204" pitchFamily="34" charset="0"/>
            </a:endParaRPr>
          </a:p>
        </p:txBody>
      </p:sp>
      <p:sp>
        <p:nvSpPr>
          <p:cNvPr id="31755" name="Text Box 12">
            <a:extLst>
              <a:ext uri="{FF2B5EF4-FFF2-40B4-BE49-F238E27FC236}">
                <a16:creationId xmlns:a16="http://schemas.microsoft.com/office/drawing/2014/main" id="{DBC7CEC5-9D91-48D2-83D4-44E58FBAB864}"/>
              </a:ext>
            </a:extLst>
          </p:cNvPr>
          <p:cNvSpPr txBox="1">
            <a:spLocks noChangeArrowheads="1"/>
          </p:cNvSpPr>
          <p:nvPr/>
        </p:nvSpPr>
        <p:spPr bwMode="auto">
          <a:xfrm>
            <a:off x="5499100" y="1574800"/>
            <a:ext cx="2387600" cy="366713"/>
          </a:xfrm>
          <a:prstGeom prst="rect">
            <a:avLst/>
          </a:prstGeom>
          <a:solidFill>
            <a:srgbClr val="F7F7F7"/>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FDFDF"/>
                  </a:outerShdw>
                </a:effectLst>
              </a14:hiddenEffects>
            </a:ext>
          </a:extLst>
        </p:spPr>
        <p:txBody>
          <a:bodyPr lIns="36195" tIns="36195" rIns="36195" bIns="36195"/>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pPr>
            <a:r>
              <a:rPr lang="en-US" altLang="en-US" b="1" u="sng" noProof="1">
                <a:solidFill>
                  <a:srgbClr val="000000"/>
                </a:solidFill>
                <a:latin typeface="Times New Roman" panose="02020603050405020304" pitchFamily="18" charset="0"/>
              </a:rPr>
              <a:t>DISHONORABLE</a:t>
            </a:r>
            <a:endParaRPr lang="en-US" altLang="en-US" sz="1800">
              <a:solidFill>
                <a:schemeClr val="tx1"/>
              </a:solidFill>
              <a:latin typeface="Arial" panose="020B0604020202020204" pitchFamily="34" charset="0"/>
            </a:endParaRPr>
          </a:p>
        </p:txBody>
      </p:sp>
      <p:sp>
        <p:nvSpPr>
          <p:cNvPr id="31756" name="Text Box 13">
            <a:extLst>
              <a:ext uri="{FF2B5EF4-FFF2-40B4-BE49-F238E27FC236}">
                <a16:creationId xmlns:a16="http://schemas.microsoft.com/office/drawing/2014/main" id="{7ABDF072-1034-404C-A9A9-91DCF87AE3DE}"/>
              </a:ext>
            </a:extLst>
          </p:cNvPr>
          <p:cNvSpPr txBox="1">
            <a:spLocks noChangeArrowheads="1"/>
          </p:cNvSpPr>
          <p:nvPr/>
        </p:nvSpPr>
        <p:spPr bwMode="auto">
          <a:xfrm>
            <a:off x="1960563" y="2794000"/>
            <a:ext cx="1938337" cy="23622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FDFDF"/>
                  </a:outerShdw>
                </a:effectLst>
              </a14:hiddenEffects>
            </a:ext>
          </a:extLst>
        </p:spPr>
        <p:txBody>
          <a:bodyPr lIns="36195" tIns="36195" rIns="36195" bIns="36195"/>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pPr>
            <a:r>
              <a:rPr lang="en-US" altLang="en-US" b="1" u="sng">
                <a:solidFill>
                  <a:srgbClr val="000000"/>
                </a:solidFill>
                <a:latin typeface="Times New Roman" panose="02020603050405020304" pitchFamily="18" charset="0"/>
              </a:rPr>
              <a:t>EXCEPT</a:t>
            </a:r>
          </a:p>
          <a:p>
            <a:pPr algn="ctr" eaLnBrk="1" hangingPunct="1">
              <a:spcBef>
                <a:spcPct val="0"/>
              </a:spcBef>
              <a:buClrTx/>
              <a:buFontTx/>
              <a:buNone/>
            </a:pPr>
            <a:r>
              <a:rPr lang="en-US" altLang="en-US" b="1">
                <a:solidFill>
                  <a:srgbClr val="000000"/>
                </a:solidFill>
                <a:latin typeface="Times New Roman" panose="02020603050405020304" pitchFamily="18" charset="0"/>
              </a:rPr>
              <a:t>(</a:t>
            </a:r>
            <a:r>
              <a:rPr lang="en-US" altLang="en-US" b="1" noProof="1">
                <a:solidFill>
                  <a:srgbClr val="000000"/>
                </a:solidFill>
                <a:latin typeface="Times New Roman" panose="02020603050405020304" pitchFamily="18" charset="0"/>
              </a:rPr>
              <a:t>If &amp; Only If</a:t>
            </a:r>
            <a:r>
              <a:rPr lang="en-US" altLang="en-US" b="1">
                <a:solidFill>
                  <a:srgbClr val="000000"/>
                </a:solidFill>
                <a:latin typeface="Times New Roman" panose="02020603050405020304" pitchFamily="18" charset="0"/>
              </a:rPr>
              <a:t>)</a:t>
            </a:r>
            <a:endParaRPr lang="en-US" altLang="en-US" b="1" noProof="1">
              <a:solidFill>
                <a:srgbClr val="000000"/>
              </a:solidFill>
              <a:latin typeface="Times New Roman" panose="02020603050405020304" pitchFamily="18" charset="0"/>
            </a:endParaRPr>
          </a:p>
          <a:p>
            <a:pPr algn="ctr" eaLnBrk="1" hangingPunct="1">
              <a:spcBef>
                <a:spcPct val="0"/>
              </a:spcBef>
              <a:buClrTx/>
              <a:buFontTx/>
              <a:buNone/>
            </a:pPr>
            <a:r>
              <a:rPr lang="en-US" altLang="en-US" b="1" u="sng" noProof="1">
                <a:solidFill>
                  <a:srgbClr val="000000"/>
                </a:solidFill>
                <a:latin typeface="Times New Roman" panose="02020603050405020304" pitchFamily="18" charset="0"/>
              </a:rPr>
              <a:t>For</a:t>
            </a:r>
            <a:endParaRPr lang="en-US" altLang="en-US" u="sng" noProof="1">
              <a:solidFill>
                <a:srgbClr val="000000"/>
              </a:solidFill>
              <a:latin typeface="Times New Roman" panose="02020603050405020304" pitchFamily="18" charset="0"/>
            </a:endParaRPr>
          </a:p>
          <a:p>
            <a:pPr algn="ctr" eaLnBrk="1" hangingPunct="1">
              <a:spcBef>
                <a:spcPct val="0"/>
              </a:spcBef>
              <a:buClrTx/>
              <a:buFontTx/>
              <a:buNone/>
            </a:pPr>
            <a:r>
              <a:rPr lang="en-US" altLang="en-US" b="1" u="sng" noProof="1">
                <a:solidFill>
                  <a:srgbClr val="000000"/>
                </a:solidFill>
                <a:latin typeface="Times New Roman" panose="02020603050405020304" pitchFamily="18" charset="0"/>
              </a:rPr>
              <a:t>FORNICATION</a:t>
            </a:r>
          </a:p>
          <a:p>
            <a:pPr algn="ctr" eaLnBrk="1" hangingPunct="1">
              <a:spcBef>
                <a:spcPct val="0"/>
              </a:spcBef>
              <a:buClrTx/>
              <a:buFontTx/>
              <a:buNone/>
            </a:pPr>
            <a:endParaRPr lang="en-US" altLang="en-US" sz="1800" b="1" noProof="1">
              <a:solidFill>
                <a:srgbClr val="000000"/>
              </a:solidFill>
              <a:latin typeface="Times New Roman" panose="02020603050405020304" pitchFamily="18" charset="0"/>
            </a:endParaRPr>
          </a:p>
          <a:p>
            <a:pPr algn="ctr" eaLnBrk="1" hangingPunct="1">
              <a:spcBef>
                <a:spcPct val="0"/>
              </a:spcBef>
              <a:buClrTx/>
              <a:buFontTx/>
              <a:buNone/>
            </a:pPr>
            <a:r>
              <a:rPr lang="en-US" altLang="en-US" sz="1800" noProof="1">
                <a:solidFill>
                  <a:srgbClr val="000000"/>
                </a:solidFill>
                <a:latin typeface="Times New Roman" panose="02020603050405020304" pitchFamily="18" charset="0"/>
              </a:rPr>
              <a:t>Matt 5:32</a:t>
            </a:r>
          </a:p>
          <a:p>
            <a:pPr algn="ctr" eaLnBrk="1" hangingPunct="1">
              <a:spcBef>
                <a:spcPct val="0"/>
              </a:spcBef>
              <a:buClrTx/>
              <a:buFontTx/>
              <a:buNone/>
            </a:pPr>
            <a:r>
              <a:rPr lang="en-US" altLang="en-US" sz="1800" noProof="1">
                <a:solidFill>
                  <a:srgbClr val="000000"/>
                </a:solidFill>
                <a:latin typeface="Times New Roman" panose="02020603050405020304" pitchFamily="18" charset="0"/>
              </a:rPr>
              <a:t>Matt. 19:9</a:t>
            </a:r>
          </a:p>
          <a:p>
            <a:pPr eaLnBrk="1" hangingPunct="1">
              <a:spcBef>
                <a:spcPct val="0"/>
              </a:spcBef>
              <a:buClrTx/>
              <a:buFontTx/>
              <a:buNone/>
            </a:pPr>
            <a:endParaRPr lang="en-US" altLang="en-US" sz="1800">
              <a:solidFill>
                <a:schemeClr val="tx1"/>
              </a:solidFill>
              <a:latin typeface="Arial" panose="020B0604020202020204" pitchFamily="34" charset="0"/>
            </a:endParaRPr>
          </a:p>
        </p:txBody>
      </p:sp>
      <p:sp>
        <p:nvSpPr>
          <p:cNvPr id="31757" name="Text Box 14">
            <a:extLst>
              <a:ext uri="{FF2B5EF4-FFF2-40B4-BE49-F238E27FC236}">
                <a16:creationId xmlns:a16="http://schemas.microsoft.com/office/drawing/2014/main" id="{E79C7528-F5F0-4C3E-963F-C55EF435347B}"/>
              </a:ext>
            </a:extLst>
          </p:cNvPr>
          <p:cNvSpPr txBox="1">
            <a:spLocks noChangeArrowheads="1"/>
          </p:cNvSpPr>
          <p:nvPr/>
        </p:nvSpPr>
        <p:spPr bwMode="auto">
          <a:xfrm>
            <a:off x="5867400" y="2667000"/>
            <a:ext cx="1700213" cy="3429000"/>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FDFDF"/>
                  </a:outerShdw>
                </a:effectLst>
              </a14:hiddenEffects>
            </a:ext>
          </a:extLst>
        </p:spPr>
        <p:txBody>
          <a:bodyPr lIns="36195" tIns="36195" rIns="36195" bIns="36195"/>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pPr>
            <a:r>
              <a:rPr lang="en-US" altLang="en-US" sz="1800" noProof="1">
                <a:solidFill>
                  <a:srgbClr val="000000"/>
                </a:solidFill>
                <a:latin typeface="Times New Roman" panose="02020603050405020304" pitchFamily="18" charset="0"/>
              </a:rPr>
              <a:t>Personal Dislike</a:t>
            </a:r>
          </a:p>
          <a:p>
            <a:pPr algn="ctr" eaLnBrk="1" hangingPunct="1">
              <a:spcBef>
                <a:spcPct val="0"/>
              </a:spcBef>
              <a:buClrTx/>
              <a:buFontTx/>
              <a:buNone/>
            </a:pPr>
            <a:endParaRPr lang="en-US" altLang="en-US" sz="1800" noProof="1">
              <a:solidFill>
                <a:srgbClr val="000000"/>
              </a:solidFill>
              <a:latin typeface="Times New Roman" panose="02020603050405020304" pitchFamily="18" charset="0"/>
            </a:endParaRPr>
          </a:p>
          <a:p>
            <a:pPr algn="ctr" eaLnBrk="1" hangingPunct="1">
              <a:spcBef>
                <a:spcPct val="0"/>
              </a:spcBef>
              <a:buClrTx/>
              <a:buFontTx/>
              <a:buNone/>
            </a:pPr>
            <a:r>
              <a:rPr lang="en-US" altLang="en-US" sz="1800" noProof="1">
                <a:solidFill>
                  <a:srgbClr val="000000"/>
                </a:solidFill>
                <a:latin typeface="Times New Roman" panose="02020603050405020304" pitchFamily="18" charset="0"/>
              </a:rPr>
              <a:t>Burns The Bread</a:t>
            </a:r>
          </a:p>
          <a:p>
            <a:pPr algn="ctr" eaLnBrk="1" hangingPunct="1">
              <a:spcBef>
                <a:spcPct val="0"/>
              </a:spcBef>
              <a:buClrTx/>
              <a:buFontTx/>
              <a:buNone/>
            </a:pPr>
            <a:endParaRPr lang="en-US" altLang="en-US" sz="1800" noProof="1">
              <a:solidFill>
                <a:srgbClr val="000000"/>
              </a:solidFill>
              <a:latin typeface="Times New Roman" panose="02020603050405020304" pitchFamily="18" charset="0"/>
            </a:endParaRPr>
          </a:p>
          <a:p>
            <a:pPr algn="ctr" eaLnBrk="1" hangingPunct="1">
              <a:spcBef>
                <a:spcPct val="0"/>
              </a:spcBef>
              <a:buClrTx/>
              <a:buFontTx/>
              <a:buNone/>
            </a:pPr>
            <a:r>
              <a:rPr lang="en-US" altLang="en-US" sz="1800" noProof="1">
                <a:solidFill>
                  <a:srgbClr val="000000"/>
                </a:solidFill>
                <a:latin typeface="Times New Roman" panose="02020603050405020304" pitchFamily="18" charset="0"/>
              </a:rPr>
              <a:t>Can</a:t>
            </a:r>
            <a:r>
              <a:rPr lang="en-US" altLang="en-US" sz="1800">
                <a:solidFill>
                  <a:srgbClr val="000000"/>
                </a:solidFill>
                <a:latin typeface="Times New Roman" panose="02020603050405020304" pitchFamily="18" charset="0"/>
              </a:rPr>
              <a:t>’</a:t>
            </a:r>
            <a:r>
              <a:rPr lang="en-US" altLang="en-US" sz="1800" noProof="1">
                <a:solidFill>
                  <a:srgbClr val="000000"/>
                </a:solidFill>
                <a:latin typeface="Times New Roman" panose="02020603050405020304" pitchFamily="18" charset="0"/>
              </a:rPr>
              <a:t>t Get Along</a:t>
            </a:r>
          </a:p>
          <a:p>
            <a:pPr algn="ctr" eaLnBrk="1" hangingPunct="1">
              <a:spcBef>
                <a:spcPct val="0"/>
              </a:spcBef>
              <a:buClrTx/>
              <a:buFontTx/>
              <a:buNone/>
            </a:pPr>
            <a:endParaRPr lang="en-US" altLang="en-US" sz="1800" noProof="1">
              <a:solidFill>
                <a:srgbClr val="000000"/>
              </a:solidFill>
              <a:latin typeface="Times New Roman" panose="02020603050405020304" pitchFamily="18" charset="0"/>
            </a:endParaRPr>
          </a:p>
          <a:p>
            <a:pPr algn="ctr" eaLnBrk="1" hangingPunct="1">
              <a:spcBef>
                <a:spcPct val="0"/>
              </a:spcBef>
              <a:buClrTx/>
              <a:buFontTx/>
              <a:buNone/>
            </a:pPr>
            <a:r>
              <a:rPr lang="en-US" altLang="en-US" sz="1800" noProof="1">
                <a:solidFill>
                  <a:srgbClr val="000000"/>
                </a:solidFill>
                <a:latin typeface="Times New Roman" panose="02020603050405020304" pitchFamily="18" charset="0"/>
              </a:rPr>
              <a:t>No Sexual Gratification</a:t>
            </a:r>
          </a:p>
          <a:p>
            <a:pPr algn="ctr" eaLnBrk="1" hangingPunct="1">
              <a:spcBef>
                <a:spcPct val="0"/>
              </a:spcBef>
              <a:buClrTx/>
              <a:buFontTx/>
              <a:buNone/>
            </a:pPr>
            <a:endParaRPr lang="en-US" altLang="en-US" sz="1800" noProof="1">
              <a:solidFill>
                <a:srgbClr val="000000"/>
              </a:solidFill>
              <a:latin typeface="Times New Roman" panose="02020603050405020304" pitchFamily="18" charset="0"/>
            </a:endParaRPr>
          </a:p>
          <a:p>
            <a:pPr algn="ctr" eaLnBrk="1" hangingPunct="1">
              <a:spcBef>
                <a:spcPct val="0"/>
              </a:spcBef>
              <a:buClrTx/>
              <a:buFontTx/>
              <a:buNone/>
            </a:pPr>
            <a:r>
              <a:rPr lang="en-US" altLang="en-US" sz="1800" noProof="1">
                <a:solidFill>
                  <a:srgbClr val="000000"/>
                </a:solidFill>
                <a:latin typeface="Times New Roman" panose="02020603050405020304" pitchFamily="18" charset="0"/>
              </a:rPr>
              <a:t>Irreconcilable Differences</a:t>
            </a:r>
          </a:p>
          <a:p>
            <a:pPr algn="ctr" eaLnBrk="1" hangingPunct="1">
              <a:spcBef>
                <a:spcPct val="0"/>
              </a:spcBef>
              <a:buClrTx/>
              <a:buFontTx/>
              <a:buNone/>
            </a:pPr>
            <a:r>
              <a:rPr lang="en-US" altLang="en-US" sz="1800" noProof="1">
                <a:solidFill>
                  <a:srgbClr val="000000"/>
                </a:solidFill>
                <a:latin typeface="Times New Roman" panose="02020603050405020304" pitchFamily="18" charset="0"/>
              </a:rPr>
              <a:t>etc.</a:t>
            </a:r>
          </a:p>
          <a:p>
            <a:pPr algn="ctr" eaLnBrk="1" hangingPunct="1">
              <a:spcBef>
                <a:spcPct val="0"/>
              </a:spcBef>
              <a:buClrTx/>
              <a:buFontTx/>
              <a:buNone/>
            </a:pPr>
            <a:endParaRPr lang="en-US" altLang="en-US" sz="1800" noProof="1">
              <a:solidFill>
                <a:srgbClr val="000000"/>
              </a:solidFill>
              <a:latin typeface="Times New Roman" panose="02020603050405020304" pitchFamily="18" charset="0"/>
            </a:endParaRPr>
          </a:p>
          <a:p>
            <a:pPr algn="ctr" eaLnBrk="1" hangingPunct="1">
              <a:spcBef>
                <a:spcPct val="0"/>
              </a:spcBef>
              <a:buClrTx/>
              <a:buFontTx/>
              <a:buNone/>
            </a:pPr>
            <a:endParaRPr lang="en-US" altLang="en-US" sz="1800" noProof="1">
              <a:solidFill>
                <a:srgbClr val="000000"/>
              </a:solidFill>
              <a:latin typeface="Times New Roman" panose="02020603050405020304" pitchFamily="18" charset="0"/>
            </a:endParaRPr>
          </a:p>
          <a:p>
            <a:pPr algn="ctr" eaLnBrk="1" hangingPunct="1">
              <a:spcBef>
                <a:spcPct val="0"/>
              </a:spcBef>
              <a:buClrTx/>
              <a:buFontTx/>
              <a:buNone/>
            </a:pPr>
            <a:endParaRPr lang="en-US" altLang="en-US" sz="1800" noProof="1">
              <a:solidFill>
                <a:srgbClr val="000000"/>
              </a:solidFill>
              <a:latin typeface="Times New Roman" panose="02020603050405020304" pitchFamily="18" charset="0"/>
            </a:endParaRPr>
          </a:p>
          <a:p>
            <a:pPr eaLnBrk="1" hangingPunct="1">
              <a:spcBef>
                <a:spcPct val="0"/>
              </a:spcBef>
              <a:buClrTx/>
              <a:buFontTx/>
              <a:buNone/>
            </a:pPr>
            <a:endParaRPr lang="en-US" altLang="en-US" sz="1800">
              <a:solidFill>
                <a:schemeClr val="tx1"/>
              </a:solidFill>
              <a:latin typeface="Arial" panose="020B0604020202020204" pitchFamily="34" charset="0"/>
            </a:endParaRPr>
          </a:p>
        </p:txBody>
      </p:sp>
      <p:sp>
        <p:nvSpPr>
          <p:cNvPr id="31758" name="AutoShape 15">
            <a:extLst>
              <a:ext uri="{FF2B5EF4-FFF2-40B4-BE49-F238E27FC236}">
                <a16:creationId xmlns:a16="http://schemas.microsoft.com/office/drawing/2014/main" id="{B80423BD-5016-4A6C-BBD0-EFB9D3DA96CD}"/>
              </a:ext>
            </a:extLst>
          </p:cNvPr>
          <p:cNvSpPr>
            <a:spLocks noChangeArrowheads="1"/>
          </p:cNvSpPr>
          <p:nvPr/>
        </p:nvSpPr>
        <p:spPr bwMode="auto">
          <a:xfrm rot="10800000">
            <a:off x="5867400" y="2108200"/>
            <a:ext cx="1671638" cy="414338"/>
          </a:xfrm>
          <a:prstGeom prst="upArrow">
            <a:avLst>
              <a:gd name="adj1" fmla="val 50000"/>
              <a:gd name="adj2" fmla="val 50000"/>
            </a:avLst>
          </a:prstGeom>
          <a:solidFill>
            <a:srgbClr val="EFEFEF"/>
          </a:solidFill>
          <a:ln w="12700" algn="in">
            <a:solidFill>
              <a:srgbClr val="000000"/>
            </a:solidFill>
            <a:miter lim="800000"/>
            <a:headEnd/>
            <a:tailEnd/>
          </a:ln>
          <a:effectLst>
            <a:outerShdw dist="71842" dir="2700000" algn="ctr" rotWithShape="0">
              <a:srgbClr val="808080"/>
            </a:outerShdw>
          </a:effectLst>
        </p:spPr>
        <p:txBody>
          <a:bodyPr lIns="36576" tIns="36576" rIns="36576" bIns="36576"/>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ct val="0"/>
              </a:spcBef>
              <a:buClrTx/>
              <a:buFontTx/>
              <a:buNone/>
            </a:pPr>
            <a:endParaRPr lang="en-US" altLang="en-US" sz="1800">
              <a:solidFill>
                <a:schemeClr val="tx1"/>
              </a:solidFill>
            </a:endParaRPr>
          </a:p>
        </p:txBody>
      </p:sp>
      <p:sp>
        <p:nvSpPr>
          <p:cNvPr id="75792" name="Text Box 16">
            <a:extLst>
              <a:ext uri="{FF2B5EF4-FFF2-40B4-BE49-F238E27FC236}">
                <a16:creationId xmlns:a16="http://schemas.microsoft.com/office/drawing/2014/main" id="{260AF7BF-32A2-4283-B0E3-CC8DD0DB6EAA}"/>
              </a:ext>
            </a:extLst>
          </p:cNvPr>
          <p:cNvSpPr txBox="1">
            <a:spLocks noChangeArrowheads="1"/>
          </p:cNvSpPr>
          <p:nvPr/>
        </p:nvSpPr>
        <p:spPr bwMode="auto">
          <a:xfrm rot="21127749">
            <a:off x="2368550" y="1393825"/>
            <a:ext cx="5029200" cy="4443413"/>
          </a:xfrm>
          <a:prstGeom prst="rect">
            <a:avLst/>
          </a:prstGeom>
          <a:solidFill>
            <a:schemeClr val="accent1">
              <a:alpha val="66000"/>
            </a:schemeClr>
          </a:solidFill>
          <a:ln w="9525">
            <a:noFill/>
            <a:miter lim="800000"/>
            <a:headEnd/>
            <a:tailEnd/>
          </a:ln>
          <a:effectLst/>
        </p:spPr>
        <p:txBody>
          <a:bodyPr>
            <a:spAutoFit/>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50000"/>
              </a:spcBef>
              <a:buClrTx/>
              <a:buFontTx/>
              <a:buNone/>
              <a:defRPr/>
            </a:pPr>
            <a:r>
              <a:rPr lang="en-US" altLang="en-US" sz="4800" dirty="0">
                <a:solidFill>
                  <a:schemeClr val="bg1">
                    <a:lumMod val="95000"/>
                  </a:schemeClr>
                </a:solidFill>
                <a:latin typeface="Arial Black" panose="020B0A04020102020204" pitchFamily="34" charset="0"/>
              </a:rPr>
              <a:t>Only </a:t>
            </a:r>
            <a:r>
              <a:rPr lang="en-US" altLang="en-US" sz="4800" u="sng" dirty="0">
                <a:solidFill>
                  <a:schemeClr val="bg1">
                    <a:lumMod val="95000"/>
                  </a:schemeClr>
                </a:solidFill>
                <a:latin typeface="Arial Black" panose="020B0A04020102020204" pitchFamily="34" charset="0"/>
              </a:rPr>
              <a:t>ONE</a:t>
            </a:r>
            <a:r>
              <a:rPr lang="en-US" altLang="en-US" sz="4800" dirty="0">
                <a:solidFill>
                  <a:schemeClr val="bg1">
                    <a:lumMod val="95000"/>
                  </a:schemeClr>
                </a:solidFill>
                <a:latin typeface="Arial Black" panose="020B0A04020102020204" pitchFamily="34" charset="0"/>
              </a:rPr>
              <a:t> Exception –</a:t>
            </a:r>
          </a:p>
          <a:p>
            <a:pPr algn="ctr" eaLnBrk="1" hangingPunct="1">
              <a:spcBef>
                <a:spcPct val="50000"/>
              </a:spcBef>
              <a:buClrTx/>
              <a:buFontTx/>
              <a:buNone/>
              <a:defRPr/>
            </a:pPr>
            <a:r>
              <a:rPr lang="en-US" altLang="en-US" sz="4800" dirty="0">
                <a:solidFill>
                  <a:schemeClr val="bg1">
                    <a:lumMod val="95000"/>
                  </a:schemeClr>
                </a:solidFill>
                <a:latin typeface="Arial Black" panose="020B0A04020102020204" pitchFamily="34" charset="0"/>
              </a:rPr>
              <a:t> </a:t>
            </a:r>
            <a:r>
              <a:rPr lang="en-US" altLang="en-US" sz="5400" b="1" i="1" dirty="0">
                <a:solidFill>
                  <a:srgbClr val="FFFF00"/>
                </a:solidFill>
                <a:latin typeface="Arial Black" panose="020B0A04020102020204" pitchFamily="34" charset="0"/>
              </a:rPr>
              <a:t>“Except it be for fornication”</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75792"/>
                                        </p:tgtEl>
                                        <p:attrNameLst>
                                          <p:attrName>style.visibility</p:attrName>
                                        </p:attrNameLst>
                                      </p:cBhvr>
                                      <p:to>
                                        <p:strVal val="visible"/>
                                      </p:to>
                                    </p:set>
                                    <p:anim calcmode="lin" valueType="num">
                                      <p:cBhvr>
                                        <p:cTn id="7" dur="1000" fill="hold"/>
                                        <p:tgtEl>
                                          <p:spTgt spid="75792"/>
                                        </p:tgtEl>
                                        <p:attrNameLst>
                                          <p:attrName>ppt_w</p:attrName>
                                        </p:attrNameLst>
                                      </p:cBhvr>
                                      <p:tavLst>
                                        <p:tav tm="0">
                                          <p:val>
                                            <p:fltVal val="0"/>
                                          </p:val>
                                        </p:tav>
                                        <p:tav tm="100000">
                                          <p:val>
                                            <p:strVal val="#ppt_w"/>
                                          </p:val>
                                        </p:tav>
                                      </p:tavLst>
                                    </p:anim>
                                    <p:anim calcmode="lin" valueType="num">
                                      <p:cBhvr>
                                        <p:cTn id="8" dur="1000" fill="hold"/>
                                        <p:tgtEl>
                                          <p:spTgt spid="75792"/>
                                        </p:tgtEl>
                                        <p:attrNameLst>
                                          <p:attrName>ppt_h</p:attrName>
                                        </p:attrNameLst>
                                      </p:cBhvr>
                                      <p:tavLst>
                                        <p:tav tm="0">
                                          <p:val>
                                            <p:fltVal val="0"/>
                                          </p:val>
                                        </p:tav>
                                        <p:tav tm="100000">
                                          <p:val>
                                            <p:strVal val="#ppt_h"/>
                                          </p:val>
                                        </p:tav>
                                      </p:tavLst>
                                    </p:anim>
                                    <p:anim calcmode="lin" valueType="num">
                                      <p:cBhvr>
                                        <p:cTn id="9" dur="1000" fill="hold"/>
                                        <p:tgtEl>
                                          <p:spTgt spid="7579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579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F60D06-70CA-4773-BD64-0FE7FE8735C9}"/>
              </a:ext>
            </a:extLst>
          </p:cNvPr>
          <p:cNvSpPr>
            <a:spLocks noGrp="1"/>
          </p:cNvSpPr>
          <p:nvPr>
            <p:ph idx="4294967295"/>
          </p:nvPr>
        </p:nvSpPr>
        <p:spPr>
          <a:xfrm>
            <a:off x="198438" y="152400"/>
            <a:ext cx="8945562" cy="6477000"/>
          </a:xfrm>
        </p:spPr>
        <p:txBody>
          <a:bodyPr wrap="square" numCol="1" anchor="t" anchorCtr="0" compatLnSpc="1">
            <a:prstTxWarp prst="textNoShape">
              <a:avLst/>
            </a:prstTxWarp>
          </a:bodyPr>
          <a:lstStyle/>
          <a:p>
            <a:pPr eaLnBrk="1" hangingPunct="1">
              <a:defRPr/>
            </a:pPr>
            <a:r>
              <a:rPr lang="en-US" altLang="en-US" sz="3000" dirty="0">
                <a:solidFill>
                  <a:schemeClr val="tx1"/>
                </a:solidFill>
                <a:latin typeface="Candara" panose="020E0502030303020204" pitchFamily="34" charset="0"/>
              </a:rPr>
              <a:t>Only a man and a woman</a:t>
            </a:r>
          </a:p>
          <a:p>
            <a:pPr lvl="1" eaLnBrk="1" hangingPunct="1">
              <a:defRPr/>
            </a:pPr>
            <a:r>
              <a:rPr lang="en-US" altLang="en-US" sz="2400" dirty="0">
                <a:solidFill>
                  <a:schemeClr val="tx1"/>
                </a:solidFill>
                <a:latin typeface="Candara" panose="020E0502030303020204" pitchFamily="34" charset="0"/>
              </a:rPr>
              <a:t>Genesis 2:22-24; Matthew 19:3-6; Romans 1:24-32</a:t>
            </a:r>
          </a:p>
          <a:p>
            <a:pPr eaLnBrk="1" hangingPunct="1">
              <a:defRPr/>
            </a:pPr>
            <a:r>
              <a:rPr lang="en-US" altLang="en-US" sz="3000" dirty="0">
                <a:solidFill>
                  <a:schemeClr val="tx1"/>
                </a:solidFill>
                <a:latin typeface="Candara" panose="020E0502030303020204" pitchFamily="34" charset="0"/>
              </a:rPr>
              <a:t>A man and woman who have never been married</a:t>
            </a:r>
          </a:p>
          <a:p>
            <a:pPr lvl="1" eaLnBrk="1" hangingPunct="1">
              <a:defRPr/>
            </a:pPr>
            <a:r>
              <a:rPr lang="en-US" altLang="en-US" sz="2400" dirty="0">
                <a:solidFill>
                  <a:schemeClr val="tx1"/>
                </a:solidFill>
                <a:latin typeface="Candara" panose="020E0502030303020204" pitchFamily="34" charset="0"/>
              </a:rPr>
              <a:t>Matthew 19:4-5; Hebrews 13:4; 1 Corinthians 7:9, 28</a:t>
            </a:r>
          </a:p>
          <a:p>
            <a:pPr eaLnBrk="1" hangingPunct="1">
              <a:defRPr/>
            </a:pPr>
            <a:r>
              <a:rPr lang="en-US" altLang="en-US" sz="3000" dirty="0">
                <a:solidFill>
                  <a:schemeClr val="tx1"/>
                </a:solidFill>
                <a:latin typeface="Candara" panose="020E0502030303020204" pitchFamily="34" charset="0"/>
              </a:rPr>
              <a:t>One whose mate has died</a:t>
            </a:r>
          </a:p>
          <a:p>
            <a:pPr lvl="1" eaLnBrk="1" hangingPunct="1">
              <a:defRPr/>
            </a:pPr>
            <a:r>
              <a:rPr lang="en-US" altLang="en-US" sz="2400" dirty="0">
                <a:solidFill>
                  <a:schemeClr val="tx1"/>
                </a:solidFill>
                <a:latin typeface="Candara" panose="020E0502030303020204" pitchFamily="34" charset="0"/>
              </a:rPr>
              <a:t>Romans 7:3; 1 Corinthians 7:39</a:t>
            </a:r>
          </a:p>
          <a:p>
            <a:pPr eaLnBrk="1" hangingPunct="1">
              <a:defRPr/>
            </a:pPr>
            <a:r>
              <a:rPr lang="en-US" altLang="en-US" sz="3000" dirty="0">
                <a:solidFill>
                  <a:schemeClr val="tx1"/>
                </a:solidFill>
                <a:latin typeface="Candara" panose="020E0502030303020204" pitchFamily="34" charset="0"/>
              </a:rPr>
              <a:t>One who put their mate away for of fornication committed by their mate</a:t>
            </a:r>
          </a:p>
          <a:p>
            <a:pPr lvl="1" eaLnBrk="1" hangingPunct="1">
              <a:defRPr/>
            </a:pPr>
            <a:r>
              <a:rPr lang="en-US" altLang="en-US" sz="2400" dirty="0">
                <a:solidFill>
                  <a:schemeClr val="tx1"/>
                </a:solidFill>
                <a:latin typeface="Candara" panose="020E0502030303020204" pitchFamily="34" charset="0"/>
              </a:rPr>
              <a:t>Matthew 19:9</a:t>
            </a:r>
          </a:p>
          <a:p>
            <a:pPr eaLnBrk="1" hangingPunct="1">
              <a:defRPr/>
            </a:pPr>
            <a:r>
              <a:rPr lang="en-US" altLang="en-US" sz="2800" b="1" dirty="0">
                <a:solidFill>
                  <a:schemeClr val="tx1"/>
                </a:solidFill>
                <a:latin typeface="Candara" panose="020E0502030303020204" pitchFamily="34" charset="0"/>
              </a:rPr>
              <a:t> </a:t>
            </a:r>
            <a:r>
              <a:rPr lang="en-US" altLang="en-US" sz="3000" dirty="0">
                <a:solidFill>
                  <a:schemeClr val="tx1"/>
                </a:solidFill>
                <a:latin typeface="Candara" panose="020E0502030303020204" pitchFamily="34" charset="0"/>
              </a:rPr>
              <a:t>A man and woman reconciling a </a:t>
            </a:r>
            <a:r>
              <a:rPr lang="en-US" altLang="en-US" sz="3000" u="sng" dirty="0">
                <a:solidFill>
                  <a:schemeClr val="tx1"/>
                </a:solidFill>
                <a:latin typeface="Candara" panose="020E0502030303020204" pitchFamily="34" charset="0"/>
              </a:rPr>
              <a:t>lawful</a:t>
            </a:r>
            <a:r>
              <a:rPr lang="en-US" altLang="en-US" sz="3000" dirty="0">
                <a:solidFill>
                  <a:schemeClr val="tx1"/>
                </a:solidFill>
                <a:latin typeface="Candara" panose="020E0502030303020204" pitchFamily="34" charset="0"/>
              </a:rPr>
              <a:t> marriage</a:t>
            </a:r>
          </a:p>
          <a:p>
            <a:pPr lvl="1" eaLnBrk="1" hangingPunct="1">
              <a:defRPr/>
            </a:pPr>
            <a:r>
              <a:rPr lang="en-US" altLang="en-US" sz="2400" dirty="0">
                <a:solidFill>
                  <a:schemeClr val="tx1"/>
                </a:solidFill>
                <a:latin typeface="Candara" panose="020E0502030303020204" pitchFamily="34" charset="0"/>
              </a:rPr>
              <a:t>1 Corinthians 7:10-11</a:t>
            </a:r>
          </a:p>
          <a:p>
            <a:pPr marL="1143000" lvl="2" indent="-228600" eaLnBrk="1" hangingPunct="1">
              <a:defRPr/>
            </a:pPr>
            <a:endParaRPr lang="en-US" altLang="en-US" sz="2400" dirty="0">
              <a:solidFill>
                <a:schemeClr val="tx1"/>
              </a:solidFill>
              <a:latin typeface="Segoe UI Semibold" pitchFamily="34" charset="0"/>
            </a:endParaRPr>
          </a:p>
        </p:txBody>
      </p:sp>
      <p:sp>
        <p:nvSpPr>
          <p:cNvPr id="3" name="Text Placeholder 2">
            <a:extLst>
              <a:ext uri="{FF2B5EF4-FFF2-40B4-BE49-F238E27FC236}">
                <a16:creationId xmlns:a16="http://schemas.microsoft.com/office/drawing/2014/main" id="{2F2432E8-91F0-4465-808D-D63FCB8FD719}"/>
              </a:ext>
            </a:extLst>
          </p:cNvPr>
          <p:cNvSpPr>
            <a:spLocks noGrp="1"/>
          </p:cNvSpPr>
          <p:nvPr>
            <p:ph type="body" sz="half" idx="4294967295"/>
          </p:nvPr>
        </p:nvSpPr>
        <p:spPr>
          <a:xfrm>
            <a:off x="9372600" y="4114800"/>
            <a:ext cx="2590800" cy="2133600"/>
          </a:xfrm>
        </p:spPr>
        <p:txBody>
          <a:bodyPr wrap="square" tIns="0" numCol="1" anchor="t" anchorCtr="0" compatLnSpc="1">
            <a:prstTxWarp prst="textNoShape">
              <a:avLst/>
            </a:prstTxWarp>
            <a:noAutofit/>
          </a:bodyPr>
          <a:lstStyle/>
          <a:p>
            <a:pPr marL="0" indent="0" algn="ctr" eaLnBrk="1" hangingPunct="1">
              <a:lnSpc>
                <a:spcPct val="90000"/>
              </a:lnSpc>
              <a:buFont typeface="Wingdings 2" panose="05020102010507070707" pitchFamily="18" charset="2"/>
              <a:buNone/>
              <a:defRPr/>
            </a:pPr>
            <a:r>
              <a:rPr lang="en-US" altLang="en-US" sz="2600" dirty="0">
                <a:solidFill>
                  <a:srgbClr val="FFFFFF"/>
                </a:solidFill>
                <a:effectLst>
                  <a:outerShdw blurRad="38100" dist="38100" dir="2700000" algn="tl">
                    <a:srgbClr val="000000"/>
                  </a:outerShdw>
                </a:effectLst>
                <a:latin typeface="Candara" panose="020E0502030303020204" pitchFamily="34" charset="0"/>
              </a:rPr>
              <a:t>Genesis 2:24</a:t>
            </a:r>
          </a:p>
          <a:p>
            <a:pPr marL="0" indent="0" algn="ctr" eaLnBrk="1" hangingPunct="1">
              <a:lnSpc>
                <a:spcPct val="90000"/>
              </a:lnSpc>
              <a:buFont typeface="Wingdings 2" panose="05020102010507070707" pitchFamily="18" charset="2"/>
              <a:buNone/>
              <a:defRPr/>
            </a:pPr>
            <a:r>
              <a:rPr lang="en-US" altLang="en-US" sz="2600" dirty="0">
                <a:solidFill>
                  <a:srgbClr val="FFFFFF"/>
                </a:solidFill>
                <a:effectLst>
                  <a:outerShdw blurRad="38100" dist="38100" dir="2700000" algn="tl">
                    <a:srgbClr val="000000"/>
                  </a:outerShdw>
                </a:effectLst>
                <a:latin typeface="Candara" panose="020E0502030303020204" pitchFamily="34" charset="0"/>
              </a:rPr>
              <a:t>Matthew 19:9</a:t>
            </a:r>
          </a:p>
          <a:p>
            <a:pPr marL="0" indent="0" algn="ctr" eaLnBrk="1" hangingPunct="1">
              <a:lnSpc>
                <a:spcPct val="90000"/>
              </a:lnSpc>
              <a:buFont typeface="Wingdings 2" panose="05020102010507070707" pitchFamily="18" charset="2"/>
              <a:buNone/>
              <a:defRPr/>
            </a:pPr>
            <a:r>
              <a:rPr lang="en-US" altLang="en-US" sz="2600" dirty="0">
                <a:solidFill>
                  <a:srgbClr val="FFFFFF"/>
                </a:solidFill>
                <a:effectLst>
                  <a:outerShdw blurRad="38100" dist="38100" dir="2700000" algn="tl">
                    <a:srgbClr val="000000"/>
                  </a:outerShdw>
                </a:effectLst>
                <a:latin typeface="Candara" panose="020E0502030303020204" pitchFamily="34" charset="0"/>
              </a:rPr>
              <a:t>Hebrews 13:4</a:t>
            </a:r>
          </a:p>
          <a:p>
            <a:pPr marL="0" indent="0" algn="ctr" eaLnBrk="1" hangingPunct="1">
              <a:lnSpc>
                <a:spcPct val="90000"/>
              </a:lnSpc>
              <a:buFont typeface="Wingdings 2" panose="05020102010507070707" pitchFamily="18" charset="2"/>
              <a:buNone/>
              <a:defRPr/>
            </a:pPr>
            <a:r>
              <a:rPr lang="en-US" altLang="en-US" sz="2600" dirty="0">
                <a:solidFill>
                  <a:srgbClr val="FFFFFF"/>
                </a:solidFill>
                <a:effectLst>
                  <a:outerShdw blurRad="38100" dist="38100" dir="2700000" algn="tl">
                    <a:srgbClr val="000000"/>
                  </a:outerShdw>
                </a:effectLst>
                <a:latin typeface="Candara" panose="020E0502030303020204" pitchFamily="34" charset="0"/>
              </a:rPr>
              <a:t>Romans 7:3</a:t>
            </a:r>
          </a:p>
          <a:p>
            <a:pPr marL="0" indent="0" algn="ctr" eaLnBrk="1" hangingPunct="1">
              <a:lnSpc>
                <a:spcPct val="90000"/>
              </a:lnSpc>
              <a:buFont typeface="Wingdings 2" panose="05020102010507070707" pitchFamily="18" charset="2"/>
              <a:buNone/>
              <a:defRPr/>
            </a:pPr>
            <a:r>
              <a:rPr lang="en-US" altLang="en-US" sz="2600" dirty="0">
                <a:solidFill>
                  <a:srgbClr val="FFFFFF"/>
                </a:solidFill>
                <a:effectLst>
                  <a:outerShdw blurRad="38100" dist="38100" dir="2700000" algn="tl">
                    <a:srgbClr val="000000"/>
                  </a:outerShdw>
                </a:effectLst>
                <a:latin typeface="Candara" panose="020E0502030303020204" pitchFamily="34" charset="0"/>
              </a:rPr>
              <a:t>1 Cor. </a:t>
            </a:r>
            <a:r>
              <a:rPr lang="en-US" altLang="en-US" sz="2600">
                <a:solidFill>
                  <a:srgbClr val="FFFFFF"/>
                </a:solidFill>
                <a:effectLst>
                  <a:outerShdw blurRad="38100" dist="38100" dir="2700000" algn="tl">
                    <a:srgbClr val="000000"/>
                  </a:outerShdw>
                </a:effectLst>
                <a:latin typeface="Candara" panose="020E0502030303020204" pitchFamily="34" charset="0"/>
              </a:rPr>
              <a:t>7:10-11</a:t>
            </a:r>
            <a:endParaRPr lang="en-US" altLang="en-US" sz="2600" dirty="0">
              <a:solidFill>
                <a:srgbClr val="FFFFFF"/>
              </a:solidFill>
              <a:effectLst>
                <a:outerShdw blurRad="38100" dist="38100" dir="2700000" algn="tl">
                  <a:srgbClr val="000000"/>
                </a:outerShdw>
              </a:effectLst>
              <a:latin typeface="Candara" panose="020E0502030303020204" pitchFamily="34" charset="0"/>
            </a:endParaRPr>
          </a:p>
          <a:p>
            <a:pPr marL="0" indent="0" algn="ctr" eaLnBrk="1" hangingPunct="1">
              <a:lnSpc>
                <a:spcPct val="90000"/>
              </a:lnSpc>
              <a:buFont typeface="Wingdings 2" panose="05020102010507070707" pitchFamily="18" charset="2"/>
              <a:buNone/>
              <a:defRPr/>
            </a:pPr>
            <a:endParaRPr lang="en-US" altLang="en-US" sz="2400" dirty="0">
              <a:solidFill>
                <a:srgbClr val="FFFFFF"/>
              </a:solidFill>
              <a:effectLst>
                <a:outerShdw blurRad="38100" dist="38100" dir="2700000" algn="tl">
                  <a:srgbClr val="000000"/>
                </a:outerShdw>
              </a:effectLst>
              <a:latin typeface="Segoe UI Semibold" pitchFamily="34" charset="0"/>
            </a:endParaRPr>
          </a:p>
        </p:txBody>
      </p:sp>
      <p:sp>
        <p:nvSpPr>
          <p:cNvPr id="4" name="Title 3">
            <a:extLst>
              <a:ext uri="{FF2B5EF4-FFF2-40B4-BE49-F238E27FC236}">
                <a16:creationId xmlns:a16="http://schemas.microsoft.com/office/drawing/2014/main" id="{9AA8E134-304C-4AA3-AEE7-A2C8F9E3E1B4}"/>
              </a:ext>
            </a:extLst>
          </p:cNvPr>
          <p:cNvSpPr>
            <a:spLocks noGrp="1"/>
          </p:cNvSpPr>
          <p:nvPr>
            <p:ph type="title" idx="4294967295"/>
          </p:nvPr>
        </p:nvSpPr>
        <p:spPr>
          <a:xfrm>
            <a:off x="9448800" y="962025"/>
            <a:ext cx="2286000" cy="2924175"/>
          </a:xfrm>
        </p:spPr>
        <p:txBody>
          <a:bodyPr wrap="square" numCol="1" anchor="b" anchorCtr="0" compatLnSpc="1">
            <a:prstTxWarp prst="textNoShape">
              <a:avLst/>
            </a:prstTxWarp>
          </a:bodyPr>
          <a:lstStyle/>
          <a:p>
            <a:pPr eaLnBrk="1" hangingPunct="1">
              <a:defRPr/>
            </a:pPr>
            <a:r>
              <a:rPr lang="en-US" altLang="en-US" sz="3600" b="1" cap="none" dirty="0">
                <a:effectLst>
                  <a:outerShdw blurRad="38100" dist="38100" dir="2700000" algn="tl">
                    <a:srgbClr val="000000"/>
                  </a:outerShdw>
                </a:effectLst>
                <a:latin typeface="Candara" panose="020E0502030303020204" pitchFamily="34" charset="0"/>
              </a:rPr>
              <a:t>Who Does God Permit To Marry?</a:t>
            </a:r>
          </a:p>
        </p:txBody>
      </p:sp>
      <p:sp>
        <p:nvSpPr>
          <p:cNvPr id="5" name="Slide Number Placeholder 4">
            <a:extLst>
              <a:ext uri="{FF2B5EF4-FFF2-40B4-BE49-F238E27FC236}">
                <a16:creationId xmlns:a16="http://schemas.microsoft.com/office/drawing/2014/main" id="{4FD30690-04E6-4F5E-9D4D-181041BAA785}"/>
              </a:ext>
            </a:extLst>
          </p:cNvPr>
          <p:cNvSpPr txBox="1">
            <a:spLocks noGrp="1"/>
          </p:cNvSpPr>
          <p:nvPr/>
        </p:nvSpPr>
        <p:spPr>
          <a:xfrm>
            <a:off x="10085388" y="6400800"/>
            <a:ext cx="582612" cy="274638"/>
          </a:xfrm>
          <a:prstGeom prst="rect">
            <a:avLst/>
          </a:prstGeom>
          <a:noFill/>
          <a:ln w="19050"/>
        </p:spPr>
        <p:txBody>
          <a:bodyPr anchor="ct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algn="ctr" eaLnBrk="1" hangingPunct="1">
              <a:defRPr/>
            </a:pPr>
            <a:fld id="{E28DE8FC-AC9F-48B1-8BEB-78560DDA1B65}" type="slidenum">
              <a:rPr lang="en-US" altLang="en-US" sz="1100" smtClean="0">
                <a:solidFill>
                  <a:srgbClr val="FFFFFF"/>
                </a:solidFill>
                <a:effectLst>
                  <a:outerShdw blurRad="38100" dist="38100" dir="2700000" algn="tl">
                    <a:srgbClr val="000000"/>
                  </a:outerShdw>
                </a:effectLst>
                <a:latin typeface="Segoe UI Semibold" panose="020B0702040204020203" pitchFamily="34" charset="0"/>
              </a:rPr>
              <a:pPr algn="ctr" eaLnBrk="1" hangingPunct="1">
                <a:defRPr/>
              </a:pPr>
              <a:t>12</a:t>
            </a:fld>
            <a:endParaRPr lang="en-US" altLang="en-US" sz="1100">
              <a:solidFill>
                <a:srgbClr val="FFFFFF"/>
              </a:solidFill>
              <a:effectLst>
                <a:outerShdw blurRad="38100" dist="38100" dir="2700000" algn="tl">
                  <a:srgbClr val="000000"/>
                </a:outerShdw>
              </a:effectLst>
              <a:latin typeface="Segoe UI Semibold" panose="020B07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0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1000"/>
                                        <p:tgtEl>
                                          <p:spTgt spid="2">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0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1000"/>
                                        <p:tgtEl>
                                          <p:spTgt spid="2">
                                            <p:txEl>
                                              <p:pRg st="4" end="4"/>
                                            </p:txEl>
                                          </p:spTgt>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fade">
                                      <p:cBhvr>
                                        <p:cTn id="29" dur="1000"/>
                                        <p:tgtEl>
                                          <p:spTgt spid="2">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fade">
                                      <p:cBhvr>
                                        <p:cTn id="34" dur="1000"/>
                                        <p:tgtEl>
                                          <p:spTgt spid="2">
                                            <p:txEl>
                                              <p:pRg st="6" end="6"/>
                                            </p:txEl>
                                          </p:spTgt>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fade">
                                      <p:cBhvr>
                                        <p:cTn id="38" dur="1000"/>
                                        <p:tgtEl>
                                          <p:spTgt spid="2">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fade">
                                      <p:cBhvr>
                                        <p:cTn id="43" dur="1000"/>
                                        <p:tgtEl>
                                          <p:spTgt spid="2">
                                            <p:txEl>
                                              <p:pRg st="8" end="8"/>
                                            </p:txEl>
                                          </p:spTgt>
                                        </p:tgtEl>
                                      </p:cBhvr>
                                    </p:animEffect>
                                  </p:childTnLst>
                                </p:cTn>
                              </p:par>
                            </p:childTnLst>
                          </p:cTn>
                        </p:par>
                        <p:par>
                          <p:cTn id="44" fill="hold">
                            <p:stCondLst>
                              <p:cond delay="1000"/>
                            </p:stCondLst>
                            <p:childTnLst>
                              <p:par>
                                <p:cTn id="45" presetID="10" presetClass="entr" presetSubtype="0" fill="hold" grpId="0" nodeType="after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fade">
                                      <p:cBhvr>
                                        <p:cTn id="47" dur="1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E5ACC2-138F-499C-947C-4BC60300DDC3}"/>
              </a:ext>
            </a:extLst>
          </p:cNvPr>
          <p:cNvSpPr>
            <a:spLocks noGrp="1"/>
          </p:cNvSpPr>
          <p:nvPr>
            <p:ph type="title"/>
          </p:nvPr>
        </p:nvSpPr>
        <p:spPr>
          <a:xfrm>
            <a:off x="9525000" y="1905000"/>
            <a:ext cx="2234213" cy="1673352"/>
          </a:xfrm>
        </p:spPr>
        <p:txBody>
          <a:bodyPr/>
          <a:lstStyle/>
          <a:p>
            <a:pPr algn="ctr">
              <a:defRPr/>
            </a:pPr>
            <a:r>
              <a:rPr lang="en-US" altLang="en-US" sz="3600" b="1" i="1" dirty="0">
                <a:effectLst>
                  <a:glow rad="38100">
                    <a:schemeClr val="bg1">
                      <a:lumMod val="65000"/>
                      <a:lumOff val="35000"/>
                      <a:alpha val="40000"/>
                    </a:schemeClr>
                  </a:glow>
                </a:effectLst>
                <a:latin typeface="Candara" panose="020E0502030303020204" pitchFamily="34" charset="0"/>
              </a:rPr>
              <a:t>what shall we do? </a:t>
            </a:r>
            <a:r>
              <a:rPr lang="en-US" altLang="en-US" sz="3600" dirty="0">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 </a:t>
            </a:r>
            <a:endParaRPr lang="en-US" sz="3600" dirty="0"/>
          </a:p>
        </p:txBody>
      </p:sp>
      <p:sp>
        <p:nvSpPr>
          <p:cNvPr id="35843" name="Slide Number Placeholder 4">
            <a:extLst>
              <a:ext uri="{FF2B5EF4-FFF2-40B4-BE49-F238E27FC236}">
                <a16:creationId xmlns:a16="http://schemas.microsoft.com/office/drawing/2014/main" id="{B89B7887-73F4-42B1-B948-FD543AD928A2}"/>
              </a:ext>
            </a:extLst>
          </p:cNvPr>
          <p:cNvSpPr>
            <a:spLocks noGrp="1" noChangeArrowheads="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Franklin Gothic Medium" panose="020B0603020102020204" pitchFamily="34" charset="0"/>
                <a:cs typeface="Arial" panose="020B0604020202020204" pitchFamily="34" charset="0"/>
              </a:defRPr>
            </a:lvl1pPr>
            <a:lvl2pPr marL="742950" indent="-285750">
              <a:defRPr>
                <a:solidFill>
                  <a:schemeClr val="tx1"/>
                </a:solidFill>
                <a:latin typeface="Franklin Gothic Medium" panose="020B0603020102020204" pitchFamily="34" charset="0"/>
                <a:cs typeface="Arial" panose="020B0604020202020204" pitchFamily="34" charset="0"/>
              </a:defRPr>
            </a:lvl2pPr>
            <a:lvl3pPr marL="1143000" indent="-228600">
              <a:defRPr>
                <a:solidFill>
                  <a:schemeClr val="tx1"/>
                </a:solidFill>
                <a:latin typeface="Franklin Gothic Medium" panose="020B0603020102020204" pitchFamily="34" charset="0"/>
                <a:cs typeface="Arial" panose="020B0604020202020204" pitchFamily="34" charset="0"/>
              </a:defRPr>
            </a:lvl3pPr>
            <a:lvl4pPr marL="1600200" indent="-228600">
              <a:defRPr>
                <a:solidFill>
                  <a:schemeClr val="tx1"/>
                </a:solidFill>
                <a:latin typeface="Franklin Gothic Medium" panose="020B0603020102020204" pitchFamily="34" charset="0"/>
                <a:cs typeface="Arial" panose="020B0604020202020204" pitchFamily="34" charset="0"/>
              </a:defRPr>
            </a:lvl4pPr>
            <a:lvl5pPr marL="2057400" indent="-22860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fld id="{A89BF5C9-4F9B-43E4-BC7A-CD977A29A8AB}" type="slidenum">
              <a:rPr lang="en-US" altLang="en-US" smtClean="0">
                <a:solidFill>
                  <a:srgbClr val="FFFFFF"/>
                </a:solidFill>
              </a:rPr>
              <a:pPr/>
              <a:t>13</a:t>
            </a:fld>
            <a:endParaRPr lang="en-US" altLang="en-US">
              <a:solidFill>
                <a:srgbClr val="FFFFFF"/>
              </a:solidFill>
            </a:endParaRPr>
          </a:p>
        </p:txBody>
      </p:sp>
      <p:sp>
        <p:nvSpPr>
          <p:cNvPr id="6" name="Content Placeholder 2">
            <a:extLst>
              <a:ext uri="{FF2B5EF4-FFF2-40B4-BE49-F238E27FC236}">
                <a16:creationId xmlns:a16="http://schemas.microsoft.com/office/drawing/2014/main" id="{85F9C396-8588-46C0-AB23-66160B396F57}"/>
              </a:ext>
            </a:extLst>
          </p:cNvPr>
          <p:cNvSpPr txBox="1">
            <a:spLocks/>
          </p:cNvSpPr>
          <p:nvPr/>
        </p:nvSpPr>
        <p:spPr>
          <a:xfrm>
            <a:off x="451544" y="454538"/>
            <a:ext cx="8503949" cy="5867400"/>
          </a:xfrm>
          <a:prstGeom prst="rect">
            <a:avLst/>
          </a:prstGeom>
          <a:solidFill>
            <a:schemeClr val="bg2">
              <a:lumMod val="40000"/>
              <a:lumOff val="60000"/>
            </a:schemeClr>
          </a:solidFill>
          <a:ln>
            <a:noFill/>
          </a:ln>
        </p:spPr>
        <p:txBody>
          <a:bodyPr>
            <a:normAutofit/>
          </a:bodyPr>
          <a:lstStyle>
            <a:lvl1pPr marL="273050" indent="-228600" algn="l" rtl="0" eaLnBrk="0" fontAlgn="base" hangingPunct="0">
              <a:spcBef>
                <a:spcPct val="20000"/>
              </a:spcBef>
              <a:spcAft>
                <a:spcPct val="0"/>
              </a:spcAft>
              <a:buClr>
                <a:schemeClr val="accent1"/>
              </a:buClr>
              <a:buFont typeface="Wingdings 2" panose="05020102010507070707" pitchFamily="18" charset="2"/>
              <a:buChar char=""/>
              <a:defRPr sz="3200" kern="1200" spc="150">
                <a:solidFill>
                  <a:schemeClr val="tx2"/>
                </a:solidFill>
                <a:latin typeface="+mn-lt"/>
                <a:ea typeface="+mn-ea"/>
                <a:cs typeface="+mn-cs"/>
              </a:defRPr>
            </a:lvl1pPr>
            <a:lvl2pPr marL="547688" indent="-182563" algn="l" rtl="0" eaLnBrk="0" fontAlgn="base" hangingPunct="0">
              <a:spcBef>
                <a:spcPct val="20000"/>
              </a:spcBef>
              <a:spcAft>
                <a:spcPct val="0"/>
              </a:spcAft>
              <a:buClr>
                <a:schemeClr val="accent2"/>
              </a:buClr>
              <a:buFont typeface="Wingdings" panose="05000000000000000000" pitchFamily="2" charset="2"/>
              <a:buChar char="§"/>
              <a:defRPr sz="2800" kern="1200" spc="100">
                <a:solidFill>
                  <a:schemeClr val="tx2"/>
                </a:solidFill>
                <a:latin typeface="+mn-lt"/>
                <a:ea typeface="+mn-ea"/>
                <a:cs typeface="+mn-cs"/>
              </a:defRPr>
            </a:lvl2pPr>
            <a:lvl3pPr marL="822325" indent="-182563" algn="l" rtl="0" eaLnBrk="0" fontAlgn="base" hangingPunct="0">
              <a:spcBef>
                <a:spcPct val="20000"/>
              </a:spcBef>
              <a:spcAft>
                <a:spcPct val="0"/>
              </a:spcAft>
              <a:buClr>
                <a:srgbClr val="928B70"/>
              </a:buClr>
              <a:buFont typeface="Wingdings" panose="05000000000000000000" pitchFamily="2" charset="2"/>
              <a:buChar char="§"/>
              <a:defRPr sz="2400" kern="1200" spc="100">
                <a:solidFill>
                  <a:schemeClr val="tx2"/>
                </a:solidFill>
                <a:latin typeface="+mn-lt"/>
                <a:ea typeface="+mn-ea"/>
                <a:cs typeface="+mn-cs"/>
              </a:defRPr>
            </a:lvl3pPr>
            <a:lvl4pPr marL="1096963" indent="-182563" algn="l" rtl="0" eaLnBrk="0" fontAlgn="base" hangingPunct="0">
              <a:spcBef>
                <a:spcPct val="20000"/>
              </a:spcBef>
              <a:spcAft>
                <a:spcPct val="0"/>
              </a:spcAft>
              <a:buClr>
                <a:srgbClr val="87706B"/>
              </a:buClr>
              <a:buFont typeface="Wingdings" panose="05000000000000000000" pitchFamily="2" charset="2"/>
              <a:buChar char="§"/>
              <a:defRPr sz="2000" kern="1200">
                <a:solidFill>
                  <a:schemeClr val="tx2"/>
                </a:solidFill>
                <a:latin typeface="+mn-lt"/>
                <a:ea typeface="+mn-ea"/>
                <a:cs typeface="+mn-cs"/>
              </a:defRPr>
            </a:lvl4pPr>
            <a:lvl5pPr marL="1279525" indent="-182563" algn="l" rtl="0" eaLnBrk="0" fontAlgn="base" hangingPunct="0">
              <a:spcBef>
                <a:spcPct val="20000"/>
              </a:spcBef>
              <a:spcAft>
                <a:spcPct val="0"/>
              </a:spcAft>
              <a:buClr>
                <a:srgbClr val="6F777D"/>
              </a:buClr>
              <a:buFont typeface="Wingdings" panose="05000000000000000000" pitchFamily="2" charset="2"/>
              <a:buChar char="§"/>
              <a:defRPr sz="2000" kern="1200" spc="10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20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20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20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2000" kern="1200">
                <a:solidFill>
                  <a:schemeClr val="tx2"/>
                </a:solidFill>
                <a:latin typeface="+mn-lt"/>
                <a:ea typeface="+mn-ea"/>
                <a:cs typeface="+mn-cs"/>
              </a:defRPr>
            </a:lvl9pPr>
          </a:lstStyle>
          <a:p>
            <a:pPr marL="45678" indent="0">
              <a:lnSpc>
                <a:spcPct val="120000"/>
              </a:lnSpc>
              <a:spcBef>
                <a:spcPts val="0"/>
              </a:spcBef>
              <a:buFont typeface="Wingdings 2" panose="05020102010507070707" pitchFamily="18" charset="2"/>
              <a:buNone/>
              <a:defRPr/>
            </a:pPr>
            <a:r>
              <a:rPr lang="en-US" altLang="en-US" sz="3600"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Alien sinners must…</a:t>
            </a:r>
          </a:p>
          <a:p>
            <a:pPr lvl="1">
              <a:lnSpc>
                <a:spcPct val="110000"/>
              </a:lnSpc>
              <a:spcBef>
                <a:spcPts val="0"/>
              </a:spcBef>
              <a:buClr>
                <a:schemeClr val="tx1"/>
              </a:buClr>
              <a:defRPr/>
            </a:pPr>
            <a:r>
              <a:rPr lang="en-US" altLang="en-US"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buClr>
                <a:schemeClr val="tx1"/>
              </a:buClr>
              <a:defRPr/>
            </a:pPr>
            <a:r>
              <a:rPr lang="en-US" altLang="en-US"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buClr>
                <a:schemeClr val="tx1"/>
              </a:buClr>
              <a:defRPr/>
            </a:pPr>
            <a:r>
              <a:rPr lang="en-US" altLang="en-US"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Their Sins – Acts 17:30</a:t>
            </a:r>
          </a:p>
          <a:p>
            <a:pPr lvl="1">
              <a:lnSpc>
                <a:spcPct val="110000"/>
              </a:lnSpc>
              <a:buClr>
                <a:schemeClr val="tx1"/>
              </a:buClr>
              <a:defRPr/>
            </a:pPr>
            <a:r>
              <a:rPr lang="en-US" altLang="en-US"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Christ Before Men – Matthew 10:32</a:t>
            </a:r>
          </a:p>
          <a:p>
            <a:pPr lvl="1">
              <a:lnSpc>
                <a:spcPct val="110000"/>
              </a:lnSpc>
              <a:buClr>
                <a:schemeClr val="tx1"/>
              </a:buClr>
              <a:defRPr/>
            </a:pPr>
            <a:r>
              <a:rPr lang="en-US" altLang="en-US"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 Acts 2:38</a:t>
            </a:r>
          </a:p>
          <a:p>
            <a:pPr marL="0" indent="0">
              <a:lnSpc>
                <a:spcPct val="120000"/>
              </a:lnSpc>
              <a:spcBef>
                <a:spcPts val="0"/>
              </a:spcBef>
              <a:buFont typeface="Wingdings 2" panose="05020102010507070707" pitchFamily="18" charset="2"/>
              <a:buNone/>
              <a:defRPr/>
            </a:pPr>
            <a:r>
              <a:rPr lang="en-US" altLang="en-US" sz="3600"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Erring children of God must…</a:t>
            </a:r>
          </a:p>
          <a:p>
            <a:pPr lvl="1">
              <a:lnSpc>
                <a:spcPct val="120000"/>
              </a:lnSpc>
              <a:spcBef>
                <a:spcPts val="0"/>
              </a:spcBef>
              <a:defRPr/>
            </a:pPr>
            <a:r>
              <a:rPr lang="en-US" altLang="en-US" sz="27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Font typeface="Wingdings 2" panose="05020102010507070707" pitchFamily="18" charset="2"/>
              <a:buNone/>
              <a:defRPr/>
            </a:pPr>
            <a:r>
              <a:rPr lang="en-US" altLang="en-US" sz="3600"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Live </a:t>
            </a:r>
            <a:r>
              <a:rPr lang="en-US" altLang="en-US" sz="3600" b="1"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“faithful </a:t>
            </a:r>
            <a:r>
              <a:rPr lang="en-US" altLang="en-US" sz="3600" b="1" i="1" u="sng" dirty="0">
                <a:effectLst>
                  <a:glow rad="38100">
                    <a:schemeClr val="bg1">
                      <a:lumMod val="50000"/>
                      <a:lumOff val="50000"/>
                      <a:alpha val="20000"/>
                    </a:schemeClr>
                  </a:glow>
                </a:effectLst>
                <a:latin typeface="Candara" panose="020E0502030303020204" pitchFamily="34" charset="0"/>
                <a:cs typeface="Arial" panose="020B0604020202020204" pitchFamily="34" charset="0"/>
              </a:rPr>
              <a:t>unto</a:t>
            </a:r>
            <a:r>
              <a:rPr lang="en-US" altLang="en-US" sz="3600" b="1"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 death”</a:t>
            </a:r>
          </a:p>
          <a:p>
            <a:pPr lvl="1">
              <a:lnSpc>
                <a:spcPct val="120000"/>
              </a:lnSpc>
              <a:spcBef>
                <a:spcPts val="0"/>
              </a:spcBef>
              <a:buClr>
                <a:schemeClr val="tx1"/>
              </a:buClr>
              <a:defRPr/>
            </a:pPr>
            <a:r>
              <a:rPr lang="en-US" altLang="en-US" sz="27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35845" name="TextBox 7">
            <a:extLst>
              <a:ext uri="{FF2B5EF4-FFF2-40B4-BE49-F238E27FC236}">
                <a16:creationId xmlns:a16="http://schemas.microsoft.com/office/drawing/2014/main" id="{8DB83E58-04DB-48B4-9E5D-4ED1FAD779BC}"/>
              </a:ext>
            </a:extLst>
          </p:cNvPr>
          <p:cNvSpPr txBox="1">
            <a:spLocks noChangeArrowheads="1"/>
          </p:cNvSpPr>
          <p:nvPr/>
        </p:nvSpPr>
        <p:spPr bwMode="auto">
          <a:xfrm>
            <a:off x="9448800" y="3667125"/>
            <a:ext cx="2514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Medium" panose="020B0603020102020204" pitchFamily="34" charset="0"/>
                <a:cs typeface="Arial" panose="020B0604020202020204" pitchFamily="34" charset="0"/>
              </a:defRPr>
            </a:lvl1pPr>
            <a:lvl2pPr marL="742950" indent="-285750">
              <a:defRPr>
                <a:solidFill>
                  <a:schemeClr val="tx1"/>
                </a:solidFill>
                <a:latin typeface="Franklin Gothic Medium" panose="020B0603020102020204" pitchFamily="34" charset="0"/>
                <a:cs typeface="Arial" panose="020B0604020202020204" pitchFamily="34" charset="0"/>
              </a:defRPr>
            </a:lvl2pPr>
            <a:lvl3pPr marL="1143000" indent="-228600">
              <a:defRPr>
                <a:solidFill>
                  <a:schemeClr val="tx1"/>
                </a:solidFill>
                <a:latin typeface="Franklin Gothic Medium" panose="020B0603020102020204" pitchFamily="34" charset="0"/>
                <a:cs typeface="Arial" panose="020B0604020202020204" pitchFamily="34" charset="0"/>
              </a:defRPr>
            </a:lvl3pPr>
            <a:lvl4pPr marL="1600200" indent="-228600">
              <a:defRPr>
                <a:solidFill>
                  <a:schemeClr val="tx1"/>
                </a:solidFill>
                <a:latin typeface="Franklin Gothic Medium" panose="020B0603020102020204" pitchFamily="34" charset="0"/>
                <a:cs typeface="Arial" panose="020B0604020202020204" pitchFamily="34" charset="0"/>
              </a:defRPr>
            </a:lvl4pPr>
            <a:lvl5pPr marL="2057400" indent="-22860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algn="ctr"/>
            <a:r>
              <a:rPr lang="en-US" altLang="en-US" sz="2800">
                <a:solidFill>
                  <a:schemeClr val="bg1"/>
                </a:solidFill>
                <a:latin typeface="Candara" panose="020E0502030303020204" pitchFamily="34" charset="0"/>
              </a:rPr>
              <a:t>Acts 2:37-38</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750"/>
                                        <p:tgtEl>
                                          <p:spTgt spid="6">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500"/>
                                        <p:tgtEl>
                                          <p:spTgt spid="6">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500"/>
                                        <p:tgtEl>
                                          <p:spTgt spid="6">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fade">
                                      <p:cBhvr>
                                        <p:cTn id="23" dur="500"/>
                                        <p:tgtEl>
                                          <p:spTgt spid="6">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fade">
                                      <p:cBhvr>
                                        <p:cTn id="31" dur="500"/>
                                        <p:tgtEl>
                                          <p:spTgt spid="6">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txEl>
                                              <p:pRg st="6" end="6"/>
                                            </p:txEl>
                                          </p:spTgt>
                                        </p:tgtEl>
                                        <p:attrNameLst>
                                          <p:attrName>style.visibility</p:attrName>
                                        </p:attrNameLst>
                                      </p:cBhvr>
                                      <p:to>
                                        <p:strVal val="visible"/>
                                      </p:to>
                                    </p:set>
                                    <p:animEffect transition="in" filter="fade">
                                      <p:cBhvr>
                                        <p:cTn id="36" dur="500"/>
                                        <p:tgtEl>
                                          <p:spTgt spid="6">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6">
                                            <p:txEl>
                                              <p:pRg st="7" end="7"/>
                                            </p:txEl>
                                          </p:spTgt>
                                        </p:tgtEl>
                                        <p:attrNameLst>
                                          <p:attrName>style.visibility</p:attrName>
                                        </p:attrNameLst>
                                      </p:cBhvr>
                                      <p:to>
                                        <p:strVal val="visible"/>
                                      </p:to>
                                    </p:set>
                                    <p:animEffect transition="in" filter="fade">
                                      <p:cBhvr>
                                        <p:cTn id="40" dur="500"/>
                                        <p:tgtEl>
                                          <p:spTgt spid="6">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
                                            <p:txEl>
                                              <p:pRg st="8" end="8"/>
                                            </p:txEl>
                                          </p:spTgt>
                                        </p:tgtEl>
                                        <p:attrNameLst>
                                          <p:attrName>style.visibility</p:attrName>
                                        </p:attrNameLst>
                                      </p:cBhvr>
                                      <p:to>
                                        <p:strVal val="visible"/>
                                      </p:to>
                                    </p:set>
                                    <p:animEffect transition="in" filter="fade">
                                      <p:cBhvr>
                                        <p:cTn id="45" dur="500"/>
                                        <p:tgtEl>
                                          <p:spTgt spid="6">
                                            <p:txEl>
                                              <p:pRg st="8" end="8"/>
                                            </p:txEl>
                                          </p:spTgt>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6">
                                            <p:txEl>
                                              <p:pRg st="9" end="9"/>
                                            </p:txEl>
                                          </p:spTgt>
                                        </p:tgtEl>
                                        <p:attrNameLst>
                                          <p:attrName>style.visibility</p:attrName>
                                        </p:attrNameLst>
                                      </p:cBhvr>
                                      <p:to>
                                        <p:strVal val="visible"/>
                                      </p:to>
                                    </p:set>
                                    <p:animEffect transition="in" filter="fade">
                                      <p:cBhvr>
                                        <p:cTn id="49"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a:extLst>
              <a:ext uri="{FF2B5EF4-FFF2-40B4-BE49-F238E27FC236}">
                <a16:creationId xmlns:a16="http://schemas.microsoft.com/office/drawing/2014/main" id="{F97C32E9-012C-4D64-9C27-BBC969180CB6}"/>
              </a:ext>
            </a:extLst>
          </p:cNvPr>
          <p:cNvSpPr>
            <a:spLocks noGrp="1" noChangeArrowheads="1"/>
          </p:cNvSpPr>
          <p:nvPr>
            <p:ph type="body" idx="4294967295"/>
          </p:nvPr>
        </p:nvSpPr>
        <p:spPr bwMode="auto">
          <a:xfrm>
            <a:off x="228600" y="265113"/>
            <a:ext cx="8839200" cy="6629400"/>
          </a:xfrm>
        </p:spPr>
        <p:txBody>
          <a:bodyPr wrap="square" numCol="1" anchor="t" anchorCtr="0" compatLnSpc="1">
            <a:prstTxWarp prst="textNoShape">
              <a:avLst/>
            </a:prstTxWarp>
          </a:bodyPr>
          <a:lstStyle/>
          <a:p>
            <a:pPr marL="44450" indent="0" eaLnBrk="1" hangingPunct="1">
              <a:buFont typeface="Wingdings 2" panose="05020102010507070707" pitchFamily="18" charset="2"/>
              <a:buNone/>
              <a:defRPr/>
            </a:pPr>
            <a:r>
              <a:rPr lang="en-US" altLang="en-US" sz="2400" dirty="0">
                <a:latin typeface="Candara" panose="020E0502030303020204" pitchFamily="34" charset="0"/>
              </a:rPr>
              <a:t> </a:t>
            </a:r>
            <a:r>
              <a:rPr lang="en-US" altLang="en-US" sz="3400" b="1" i="1" dirty="0">
                <a:latin typeface="Candara" panose="020E0502030303020204" pitchFamily="34" charset="0"/>
              </a:rPr>
              <a:t>“</a:t>
            </a:r>
            <a:r>
              <a:rPr lang="en-US" altLang="en-US" sz="3400" b="1" i="1" dirty="0">
                <a:solidFill>
                  <a:schemeClr val="accent1"/>
                </a:solidFill>
                <a:latin typeface="Candara" panose="020E0502030303020204" pitchFamily="34" charset="0"/>
              </a:rPr>
              <a:t>3</a:t>
            </a:r>
            <a:r>
              <a:rPr lang="en-US" altLang="en-US" sz="3400" b="1" i="1" dirty="0">
                <a:latin typeface="Candara" panose="020E0502030303020204" pitchFamily="34" charset="0"/>
              </a:rPr>
              <a:t> The Pharisees also came unto him, tempting him, and saying unto him, Is it lawful for a man to put away his wife for every cause? </a:t>
            </a:r>
            <a:r>
              <a:rPr lang="en-US" altLang="en-US" sz="3400" b="1" i="1" dirty="0">
                <a:solidFill>
                  <a:schemeClr val="accent1"/>
                </a:solidFill>
                <a:latin typeface="Candara" panose="020E0502030303020204" pitchFamily="34" charset="0"/>
              </a:rPr>
              <a:t>4</a:t>
            </a:r>
            <a:r>
              <a:rPr lang="en-US" altLang="en-US" sz="3400" b="1" i="1" dirty="0">
                <a:latin typeface="Candara" panose="020E0502030303020204" pitchFamily="34" charset="0"/>
              </a:rPr>
              <a:t> And he answered and said unto them, Have ye not read, that he which made them at the beginning made them male and female, </a:t>
            </a:r>
            <a:r>
              <a:rPr lang="en-US" altLang="en-US" sz="3400" b="1" i="1" dirty="0">
                <a:solidFill>
                  <a:schemeClr val="accent1"/>
                </a:solidFill>
                <a:latin typeface="Candara" panose="020E0502030303020204" pitchFamily="34" charset="0"/>
              </a:rPr>
              <a:t>5</a:t>
            </a:r>
            <a:r>
              <a:rPr lang="en-US" altLang="en-US" sz="3400" b="1" i="1" dirty="0">
                <a:latin typeface="Candara" panose="020E0502030303020204" pitchFamily="34" charset="0"/>
              </a:rPr>
              <a:t> And said, For this cause shall a man leave father and mother, and shall cleave to his wife: and they twain shall be one flesh?”</a:t>
            </a:r>
          </a:p>
        </p:txBody>
      </p:sp>
      <p:sp>
        <p:nvSpPr>
          <p:cNvPr id="4" name="Subtitle 3">
            <a:extLst>
              <a:ext uri="{FF2B5EF4-FFF2-40B4-BE49-F238E27FC236}">
                <a16:creationId xmlns:a16="http://schemas.microsoft.com/office/drawing/2014/main" id="{90BF978B-4319-49CC-AAC2-0C811C48A993}"/>
              </a:ext>
            </a:extLst>
          </p:cNvPr>
          <p:cNvSpPr>
            <a:spLocks/>
          </p:cNvSpPr>
          <p:nvPr/>
        </p:nvSpPr>
        <p:spPr bwMode="auto">
          <a:xfrm>
            <a:off x="9688513" y="2209800"/>
            <a:ext cx="1981200" cy="1747838"/>
          </a:xfrm>
          <a:prstGeom prst="rect">
            <a:avLst/>
          </a:prstGeom>
          <a:noFill/>
          <a:ln>
            <a:noFill/>
          </a:ln>
        </p:spPr>
        <p:txBody>
          <a:bodyPr anchor="ctr"/>
          <a:lstStyle>
            <a:lvl1pPr algn="ctr">
              <a:spcBef>
                <a:spcPct val="20000"/>
              </a:spcBef>
              <a:buClr>
                <a:schemeClr val="accent1"/>
              </a:buClr>
              <a:buFont typeface="Wingdings 2" pitchFamily="18" charset="2"/>
              <a:defRPr sz="2000">
                <a:solidFill>
                  <a:schemeClr val="tx2"/>
                </a:solidFill>
                <a:latin typeface="Franklin Gothic Medium" pitchFamily="34" charset="0"/>
              </a:defRPr>
            </a:lvl1pPr>
            <a:lvl2pPr marL="742950" indent="-285750" algn="ctr">
              <a:spcBef>
                <a:spcPct val="20000"/>
              </a:spcBef>
              <a:buClr>
                <a:schemeClr val="accent2"/>
              </a:buClr>
              <a:buFont typeface="Wingdings" pitchFamily="2" charset="2"/>
              <a:defRPr>
                <a:solidFill>
                  <a:schemeClr val="tx2"/>
                </a:solidFill>
                <a:latin typeface="Franklin Gothic Medium" pitchFamily="34" charset="0"/>
              </a:defRPr>
            </a:lvl2pPr>
            <a:lvl3pPr marL="1143000" indent="-228600" algn="ctr">
              <a:spcBef>
                <a:spcPct val="20000"/>
              </a:spcBef>
              <a:buClr>
                <a:srgbClr val="928B70"/>
              </a:buClr>
              <a:buFont typeface="Wingdings" pitchFamily="2" charset="2"/>
              <a:defRPr sz="1600">
                <a:solidFill>
                  <a:schemeClr val="tx2"/>
                </a:solidFill>
                <a:latin typeface="Franklin Gothic Medium" pitchFamily="34" charset="0"/>
              </a:defRPr>
            </a:lvl3pPr>
            <a:lvl4pPr marL="1600200" indent="-228600" algn="ctr">
              <a:spcBef>
                <a:spcPct val="20000"/>
              </a:spcBef>
              <a:buClr>
                <a:srgbClr val="87706B"/>
              </a:buClr>
              <a:buFont typeface="Wingdings" pitchFamily="2" charset="2"/>
              <a:defRPr sz="1400">
                <a:solidFill>
                  <a:schemeClr val="tx2"/>
                </a:solidFill>
                <a:latin typeface="Franklin Gothic Medium" pitchFamily="34" charset="0"/>
              </a:defRPr>
            </a:lvl4pPr>
            <a:lvl5pPr marL="2057400" indent="-228600" algn="ctr">
              <a:spcBef>
                <a:spcPct val="20000"/>
              </a:spcBef>
              <a:buClr>
                <a:srgbClr val="6F777D"/>
              </a:buClr>
              <a:buFont typeface="Wingdings" pitchFamily="2" charset="2"/>
              <a:defRPr sz="1300">
                <a:solidFill>
                  <a:schemeClr val="tx2"/>
                </a:solidFill>
                <a:latin typeface="Franklin Gothic Medium" pitchFamily="34" charset="0"/>
              </a:defRPr>
            </a:lvl5pPr>
            <a:lvl6pPr marL="2514600" indent="-228600" algn="ctr" fontAlgn="base">
              <a:spcBef>
                <a:spcPct val="20000"/>
              </a:spcBef>
              <a:spcAft>
                <a:spcPct val="0"/>
              </a:spcAft>
              <a:buClr>
                <a:srgbClr val="6F777D"/>
              </a:buClr>
              <a:buFont typeface="Wingdings" pitchFamily="2" charset="2"/>
              <a:defRPr sz="1300">
                <a:solidFill>
                  <a:schemeClr val="tx2"/>
                </a:solidFill>
                <a:latin typeface="Franklin Gothic Medium" pitchFamily="34" charset="0"/>
              </a:defRPr>
            </a:lvl6pPr>
            <a:lvl7pPr marL="2971800" indent="-228600" algn="ctr" fontAlgn="base">
              <a:spcBef>
                <a:spcPct val="20000"/>
              </a:spcBef>
              <a:spcAft>
                <a:spcPct val="0"/>
              </a:spcAft>
              <a:buClr>
                <a:srgbClr val="6F777D"/>
              </a:buClr>
              <a:buFont typeface="Wingdings" pitchFamily="2" charset="2"/>
              <a:defRPr sz="1300">
                <a:solidFill>
                  <a:schemeClr val="tx2"/>
                </a:solidFill>
                <a:latin typeface="Franklin Gothic Medium" pitchFamily="34" charset="0"/>
              </a:defRPr>
            </a:lvl7pPr>
            <a:lvl8pPr marL="3429000" indent="-228600" algn="ctr" fontAlgn="base">
              <a:spcBef>
                <a:spcPct val="20000"/>
              </a:spcBef>
              <a:spcAft>
                <a:spcPct val="0"/>
              </a:spcAft>
              <a:buClr>
                <a:srgbClr val="6F777D"/>
              </a:buClr>
              <a:buFont typeface="Wingdings" pitchFamily="2" charset="2"/>
              <a:defRPr sz="1300">
                <a:solidFill>
                  <a:schemeClr val="tx2"/>
                </a:solidFill>
                <a:latin typeface="Franklin Gothic Medium" pitchFamily="34" charset="0"/>
              </a:defRPr>
            </a:lvl8pPr>
            <a:lvl9pPr marL="3886200" indent="-228600" algn="ctr" fontAlgn="base">
              <a:spcBef>
                <a:spcPct val="20000"/>
              </a:spcBef>
              <a:spcAft>
                <a:spcPct val="0"/>
              </a:spcAft>
              <a:buClr>
                <a:srgbClr val="6F777D"/>
              </a:buClr>
              <a:buFont typeface="Wingdings" pitchFamily="2" charset="2"/>
              <a:defRPr sz="1300">
                <a:solidFill>
                  <a:schemeClr val="tx2"/>
                </a:solidFill>
                <a:latin typeface="Franklin Gothic Medium" pitchFamily="34" charset="0"/>
              </a:defRPr>
            </a:lvl9pPr>
          </a:lstStyle>
          <a:p>
            <a:pPr eaLnBrk="1" hangingPunct="1">
              <a:defRPr/>
            </a:pPr>
            <a:r>
              <a:rPr lang="en-US" altLang="en-US" sz="3600" b="1" dirty="0">
                <a:solidFill>
                  <a:srgbClr val="FFFFFF"/>
                </a:solidFill>
                <a:effectLst>
                  <a:outerShdw blurRad="38100" dist="38100" dir="2700000" algn="tl">
                    <a:srgbClr val="000000"/>
                  </a:outerShdw>
                </a:effectLst>
                <a:latin typeface="Candara" panose="020E0502030303020204" pitchFamily="34" charset="0"/>
                <a:cs typeface="Arial" charset="0"/>
              </a:rPr>
              <a:t>Matthew 19:3-5</a:t>
            </a:r>
          </a:p>
        </p:txBody>
      </p:sp>
      <p:sp>
        <p:nvSpPr>
          <p:cNvPr id="5" name="Slide Number Placeholder 4">
            <a:extLst>
              <a:ext uri="{FF2B5EF4-FFF2-40B4-BE49-F238E27FC236}">
                <a16:creationId xmlns:a16="http://schemas.microsoft.com/office/drawing/2014/main" id="{36C381FC-1A6E-4369-AD85-26C616481C0E}"/>
              </a:ext>
            </a:extLst>
          </p:cNvPr>
          <p:cNvSpPr txBox="1">
            <a:spLocks noGrp="1"/>
          </p:cNvSpPr>
          <p:nvPr/>
        </p:nvSpPr>
        <p:spPr>
          <a:xfrm>
            <a:off x="10085388" y="6400800"/>
            <a:ext cx="582612" cy="274638"/>
          </a:xfrm>
          <a:prstGeom prst="rect">
            <a:avLst/>
          </a:prstGeom>
          <a:noFill/>
          <a:ln w="19050"/>
        </p:spPr>
        <p:txBody>
          <a:bodyPr anchor="ct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algn="ctr" eaLnBrk="1" hangingPunct="1">
              <a:defRPr/>
            </a:pPr>
            <a:fld id="{3715C91E-4EA9-45A0-A52D-777CE51691B7}" type="slidenum">
              <a:rPr lang="en-US" altLang="en-US" sz="1100" smtClean="0">
                <a:solidFill>
                  <a:srgbClr val="FFFFFF"/>
                </a:solidFill>
                <a:effectLst>
                  <a:outerShdw blurRad="38100" dist="38100" dir="2700000" algn="tl">
                    <a:srgbClr val="000000"/>
                  </a:outerShdw>
                </a:effectLst>
                <a:latin typeface="Segoe UI Semibold" panose="020B0702040204020203" pitchFamily="34" charset="0"/>
              </a:rPr>
              <a:pPr algn="ctr" eaLnBrk="1" hangingPunct="1">
                <a:defRPr/>
              </a:pPr>
              <a:t>2</a:t>
            </a:fld>
            <a:endParaRPr lang="en-US" altLang="en-US" sz="1100" dirty="0">
              <a:solidFill>
                <a:srgbClr val="FFFFFF"/>
              </a:solidFill>
              <a:effectLst>
                <a:outerShdw blurRad="38100" dist="38100" dir="2700000" algn="tl">
                  <a:srgbClr val="000000"/>
                </a:outerShdw>
              </a:effectLst>
              <a:latin typeface="Segoe UI Semibold" panose="020B07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a:extLst>
              <a:ext uri="{FF2B5EF4-FFF2-40B4-BE49-F238E27FC236}">
                <a16:creationId xmlns:a16="http://schemas.microsoft.com/office/drawing/2014/main" id="{E95843B2-1970-4C18-BFCD-41A11BB5B031}"/>
              </a:ext>
            </a:extLst>
          </p:cNvPr>
          <p:cNvSpPr>
            <a:spLocks noGrp="1" noChangeArrowheads="1"/>
          </p:cNvSpPr>
          <p:nvPr>
            <p:ph type="body" idx="4294967295"/>
          </p:nvPr>
        </p:nvSpPr>
        <p:spPr bwMode="auto">
          <a:xfrm>
            <a:off x="228600" y="265113"/>
            <a:ext cx="8839200" cy="6629400"/>
          </a:xfrm>
        </p:spPr>
        <p:txBody>
          <a:bodyPr wrap="square" numCol="1" anchor="t" anchorCtr="0" compatLnSpc="1">
            <a:prstTxWarp prst="textNoShape">
              <a:avLst/>
            </a:prstTxWarp>
            <a:normAutofit lnSpcReduction="10000"/>
          </a:bodyPr>
          <a:lstStyle/>
          <a:p>
            <a:pPr marL="44450" indent="0" eaLnBrk="1" hangingPunct="1">
              <a:buFont typeface="Wingdings 2" panose="05020102010507070707" pitchFamily="18" charset="2"/>
              <a:buNone/>
              <a:defRPr/>
            </a:pPr>
            <a:r>
              <a:rPr lang="en-US" altLang="en-US" sz="2400" dirty="0">
                <a:latin typeface="Candara" panose="020E0502030303020204" pitchFamily="34" charset="0"/>
              </a:rPr>
              <a:t> </a:t>
            </a:r>
            <a:r>
              <a:rPr lang="en-US" altLang="en-US" sz="3300" b="1" i="1" dirty="0">
                <a:latin typeface="Candara" panose="020E0502030303020204" pitchFamily="34" charset="0"/>
              </a:rPr>
              <a:t>“</a:t>
            </a:r>
            <a:r>
              <a:rPr lang="en-US" altLang="en-US" sz="3300" b="1" i="1" dirty="0">
                <a:solidFill>
                  <a:schemeClr val="accent1"/>
                </a:solidFill>
                <a:latin typeface="Candara" panose="020E0502030303020204" pitchFamily="34" charset="0"/>
              </a:rPr>
              <a:t>6</a:t>
            </a:r>
            <a:r>
              <a:rPr lang="en-US" altLang="en-US" sz="3300" b="1" i="1" dirty="0">
                <a:latin typeface="Candara" panose="020E0502030303020204" pitchFamily="34" charset="0"/>
              </a:rPr>
              <a:t> Wherefore they are no more twain, but one flesh. What therefore God hath joined together, let not man put asunder. </a:t>
            </a:r>
            <a:r>
              <a:rPr lang="en-US" altLang="en-US" sz="3300" b="1" i="1" dirty="0">
                <a:solidFill>
                  <a:schemeClr val="accent1"/>
                </a:solidFill>
                <a:latin typeface="Candara" panose="020E0502030303020204" pitchFamily="34" charset="0"/>
              </a:rPr>
              <a:t>7</a:t>
            </a:r>
            <a:r>
              <a:rPr lang="en-US" altLang="en-US" sz="3300" b="1" i="1" dirty="0">
                <a:latin typeface="Candara" panose="020E0502030303020204" pitchFamily="34" charset="0"/>
              </a:rPr>
              <a:t> They say unto him, Why did Moses then command to give a writing of divorcement, and to put her away? </a:t>
            </a:r>
            <a:r>
              <a:rPr lang="en-US" altLang="en-US" sz="3300" b="1" i="1" dirty="0">
                <a:solidFill>
                  <a:schemeClr val="accent1"/>
                </a:solidFill>
                <a:latin typeface="Candara" panose="020E0502030303020204" pitchFamily="34" charset="0"/>
              </a:rPr>
              <a:t>8</a:t>
            </a:r>
            <a:r>
              <a:rPr lang="en-US" altLang="en-US" sz="3300" b="1" i="1" dirty="0">
                <a:latin typeface="Candara" panose="020E0502030303020204" pitchFamily="34" charset="0"/>
              </a:rPr>
              <a:t> He saith unto them, Moses because of the hardness of your hearts suffered you to put away your wives: but from the beginning it was not so. </a:t>
            </a:r>
            <a:r>
              <a:rPr lang="en-US" altLang="en-US" sz="3300" b="1" i="1" dirty="0">
                <a:solidFill>
                  <a:schemeClr val="accent1"/>
                </a:solidFill>
                <a:latin typeface="Candara" panose="020E0502030303020204" pitchFamily="34" charset="0"/>
              </a:rPr>
              <a:t>9</a:t>
            </a:r>
            <a:r>
              <a:rPr lang="en-US" altLang="en-US" sz="3300" b="1" i="1" dirty="0">
                <a:latin typeface="Candara" panose="020E0502030303020204" pitchFamily="34" charset="0"/>
              </a:rPr>
              <a:t> And I say unto you, Whosoever shall put away his wife, except it be for fornication, and shall marry another, </a:t>
            </a:r>
            <a:r>
              <a:rPr lang="en-US" altLang="en-US" sz="3300" b="1" i="1" dirty="0" err="1">
                <a:latin typeface="Candara" panose="020E0502030303020204" pitchFamily="34" charset="0"/>
              </a:rPr>
              <a:t>committeth</a:t>
            </a:r>
            <a:r>
              <a:rPr lang="en-US" altLang="en-US" sz="3300" b="1" i="1" dirty="0">
                <a:latin typeface="Candara" panose="020E0502030303020204" pitchFamily="34" charset="0"/>
              </a:rPr>
              <a:t> adultery: and whoso </a:t>
            </a:r>
            <a:r>
              <a:rPr lang="en-US" altLang="en-US" sz="3300" b="1" i="1" dirty="0" err="1">
                <a:latin typeface="Candara" panose="020E0502030303020204" pitchFamily="34" charset="0"/>
              </a:rPr>
              <a:t>marrieth</a:t>
            </a:r>
            <a:r>
              <a:rPr lang="en-US" altLang="en-US" sz="3300" b="1" i="1" dirty="0">
                <a:latin typeface="Candara" panose="020E0502030303020204" pitchFamily="34" charset="0"/>
              </a:rPr>
              <a:t> her which is put away doth commit adultery.”</a:t>
            </a:r>
          </a:p>
        </p:txBody>
      </p:sp>
      <p:sp>
        <p:nvSpPr>
          <p:cNvPr id="4" name="Subtitle 3">
            <a:extLst>
              <a:ext uri="{FF2B5EF4-FFF2-40B4-BE49-F238E27FC236}">
                <a16:creationId xmlns:a16="http://schemas.microsoft.com/office/drawing/2014/main" id="{5A61AD5A-6198-4E1D-9A1B-62FCF1CA8C72}"/>
              </a:ext>
            </a:extLst>
          </p:cNvPr>
          <p:cNvSpPr>
            <a:spLocks/>
          </p:cNvSpPr>
          <p:nvPr/>
        </p:nvSpPr>
        <p:spPr bwMode="auto">
          <a:xfrm>
            <a:off x="9688513" y="2209800"/>
            <a:ext cx="1981200" cy="1747838"/>
          </a:xfrm>
          <a:prstGeom prst="rect">
            <a:avLst/>
          </a:prstGeom>
          <a:noFill/>
          <a:ln>
            <a:noFill/>
          </a:ln>
        </p:spPr>
        <p:txBody>
          <a:bodyPr anchor="ctr"/>
          <a:lstStyle>
            <a:lvl1pPr algn="ctr">
              <a:spcBef>
                <a:spcPct val="20000"/>
              </a:spcBef>
              <a:buClr>
                <a:schemeClr val="accent1"/>
              </a:buClr>
              <a:buFont typeface="Wingdings 2" pitchFamily="18" charset="2"/>
              <a:defRPr sz="2000">
                <a:solidFill>
                  <a:schemeClr val="tx2"/>
                </a:solidFill>
                <a:latin typeface="Franklin Gothic Medium" pitchFamily="34" charset="0"/>
              </a:defRPr>
            </a:lvl1pPr>
            <a:lvl2pPr marL="742950" indent="-285750" algn="ctr">
              <a:spcBef>
                <a:spcPct val="20000"/>
              </a:spcBef>
              <a:buClr>
                <a:schemeClr val="accent2"/>
              </a:buClr>
              <a:buFont typeface="Wingdings" pitchFamily="2" charset="2"/>
              <a:defRPr>
                <a:solidFill>
                  <a:schemeClr val="tx2"/>
                </a:solidFill>
                <a:latin typeface="Franklin Gothic Medium" pitchFamily="34" charset="0"/>
              </a:defRPr>
            </a:lvl2pPr>
            <a:lvl3pPr marL="1143000" indent="-228600" algn="ctr">
              <a:spcBef>
                <a:spcPct val="20000"/>
              </a:spcBef>
              <a:buClr>
                <a:srgbClr val="928B70"/>
              </a:buClr>
              <a:buFont typeface="Wingdings" pitchFamily="2" charset="2"/>
              <a:defRPr sz="1600">
                <a:solidFill>
                  <a:schemeClr val="tx2"/>
                </a:solidFill>
                <a:latin typeface="Franklin Gothic Medium" pitchFamily="34" charset="0"/>
              </a:defRPr>
            </a:lvl3pPr>
            <a:lvl4pPr marL="1600200" indent="-228600" algn="ctr">
              <a:spcBef>
                <a:spcPct val="20000"/>
              </a:spcBef>
              <a:buClr>
                <a:srgbClr val="87706B"/>
              </a:buClr>
              <a:buFont typeface="Wingdings" pitchFamily="2" charset="2"/>
              <a:defRPr sz="1400">
                <a:solidFill>
                  <a:schemeClr val="tx2"/>
                </a:solidFill>
                <a:latin typeface="Franklin Gothic Medium" pitchFamily="34" charset="0"/>
              </a:defRPr>
            </a:lvl4pPr>
            <a:lvl5pPr marL="2057400" indent="-228600" algn="ctr">
              <a:spcBef>
                <a:spcPct val="20000"/>
              </a:spcBef>
              <a:buClr>
                <a:srgbClr val="6F777D"/>
              </a:buClr>
              <a:buFont typeface="Wingdings" pitchFamily="2" charset="2"/>
              <a:defRPr sz="1300">
                <a:solidFill>
                  <a:schemeClr val="tx2"/>
                </a:solidFill>
                <a:latin typeface="Franklin Gothic Medium" pitchFamily="34" charset="0"/>
              </a:defRPr>
            </a:lvl5pPr>
            <a:lvl6pPr marL="2514600" indent="-228600" algn="ctr" fontAlgn="base">
              <a:spcBef>
                <a:spcPct val="20000"/>
              </a:spcBef>
              <a:spcAft>
                <a:spcPct val="0"/>
              </a:spcAft>
              <a:buClr>
                <a:srgbClr val="6F777D"/>
              </a:buClr>
              <a:buFont typeface="Wingdings" pitchFamily="2" charset="2"/>
              <a:defRPr sz="1300">
                <a:solidFill>
                  <a:schemeClr val="tx2"/>
                </a:solidFill>
                <a:latin typeface="Franklin Gothic Medium" pitchFamily="34" charset="0"/>
              </a:defRPr>
            </a:lvl6pPr>
            <a:lvl7pPr marL="2971800" indent="-228600" algn="ctr" fontAlgn="base">
              <a:spcBef>
                <a:spcPct val="20000"/>
              </a:spcBef>
              <a:spcAft>
                <a:spcPct val="0"/>
              </a:spcAft>
              <a:buClr>
                <a:srgbClr val="6F777D"/>
              </a:buClr>
              <a:buFont typeface="Wingdings" pitchFamily="2" charset="2"/>
              <a:defRPr sz="1300">
                <a:solidFill>
                  <a:schemeClr val="tx2"/>
                </a:solidFill>
                <a:latin typeface="Franklin Gothic Medium" pitchFamily="34" charset="0"/>
              </a:defRPr>
            </a:lvl7pPr>
            <a:lvl8pPr marL="3429000" indent="-228600" algn="ctr" fontAlgn="base">
              <a:spcBef>
                <a:spcPct val="20000"/>
              </a:spcBef>
              <a:spcAft>
                <a:spcPct val="0"/>
              </a:spcAft>
              <a:buClr>
                <a:srgbClr val="6F777D"/>
              </a:buClr>
              <a:buFont typeface="Wingdings" pitchFamily="2" charset="2"/>
              <a:defRPr sz="1300">
                <a:solidFill>
                  <a:schemeClr val="tx2"/>
                </a:solidFill>
                <a:latin typeface="Franklin Gothic Medium" pitchFamily="34" charset="0"/>
              </a:defRPr>
            </a:lvl8pPr>
            <a:lvl9pPr marL="3886200" indent="-228600" algn="ctr" fontAlgn="base">
              <a:spcBef>
                <a:spcPct val="20000"/>
              </a:spcBef>
              <a:spcAft>
                <a:spcPct val="0"/>
              </a:spcAft>
              <a:buClr>
                <a:srgbClr val="6F777D"/>
              </a:buClr>
              <a:buFont typeface="Wingdings" pitchFamily="2" charset="2"/>
              <a:defRPr sz="1300">
                <a:solidFill>
                  <a:schemeClr val="tx2"/>
                </a:solidFill>
                <a:latin typeface="Franklin Gothic Medium" pitchFamily="34" charset="0"/>
              </a:defRPr>
            </a:lvl9pPr>
          </a:lstStyle>
          <a:p>
            <a:pPr eaLnBrk="1" hangingPunct="1">
              <a:defRPr/>
            </a:pPr>
            <a:r>
              <a:rPr lang="en-US" altLang="en-US" sz="3600" b="1" dirty="0">
                <a:solidFill>
                  <a:srgbClr val="FFFFFF"/>
                </a:solidFill>
                <a:effectLst>
                  <a:outerShdw blurRad="38100" dist="38100" dir="2700000" algn="tl">
                    <a:srgbClr val="000000"/>
                  </a:outerShdw>
                </a:effectLst>
                <a:latin typeface="Candara" panose="020E0502030303020204" pitchFamily="34" charset="0"/>
                <a:cs typeface="Arial" charset="0"/>
              </a:rPr>
              <a:t>Matthew 19:6-9</a:t>
            </a:r>
          </a:p>
        </p:txBody>
      </p:sp>
      <p:sp>
        <p:nvSpPr>
          <p:cNvPr id="5" name="Slide Number Placeholder 4">
            <a:extLst>
              <a:ext uri="{FF2B5EF4-FFF2-40B4-BE49-F238E27FC236}">
                <a16:creationId xmlns:a16="http://schemas.microsoft.com/office/drawing/2014/main" id="{5D6E40F5-37DE-46D9-BE9F-1AC1192FA6F0}"/>
              </a:ext>
            </a:extLst>
          </p:cNvPr>
          <p:cNvSpPr txBox="1">
            <a:spLocks noGrp="1"/>
          </p:cNvSpPr>
          <p:nvPr/>
        </p:nvSpPr>
        <p:spPr>
          <a:xfrm>
            <a:off x="10085388" y="6400800"/>
            <a:ext cx="582612" cy="274638"/>
          </a:xfrm>
          <a:prstGeom prst="rect">
            <a:avLst/>
          </a:prstGeom>
          <a:noFill/>
          <a:ln w="19050"/>
        </p:spPr>
        <p:txBody>
          <a:bodyPr anchor="ct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algn="ctr" eaLnBrk="1" hangingPunct="1">
              <a:defRPr/>
            </a:pPr>
            <a:fld id="{C432B3A4-CBF1-41D3-AB95-B8EF89547AAF}" type="slidenum">
              <a:rPr lang="en-US" altLang="en-US" sz="1100" smtClean="0">
                <a:solidFill>
                  <a:srgbClr val="FFFFFF"/>
                </a:solidFill>
                <a:effectLst>
                  <a:outerShdw blurRad="38100" dist="38100" dir="2700000" algn="tl">
                    <a:srgbClr val="000000"/>
                  </a:outerShdw>
                </a:effectLst>
                <a:latin typeface="Segoe UI Semibold" panose="020B0702040204020203" pitchFamily="34" charset="0"/>
              </a:rPr>
              <a:pPr algn="ctr" eaLnBrk="1" hangingPunct="1">
                <a:defRPr/>
              </a:pPr>
              <a:t>3</a:t>
            </a:fld>
            <a:endParaRPr lang="en-US" altLang="en-US" sz="1100">
              <a:solidFill>
                <a:srgbClr val="FFFFFF"/>
              </a:solidFill>
              <a:effectLst>
                <a:outerShdw blurRad="38100" dist="38100" dir="2700000" algn="tl">
                  <a:srgbClr val="000000"/>
                </a:outerShdw>
              </a:effectLst>
              <a:latin typeface="Segoe UI Semibold" panose="020B07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D3497F-3EEB-4CF3-A6E1-5CDEA5F9B9D9}"/>
              </a:ext>
            </a:extLst>
          </p:cNvPr>
          <p:cNvSpPr>
            <a:spLocks noGrp="1"/>
          </p:cNvSpPr>
          <p:nvPr>
            <p:ph idx="1"/>
          </p:nvPr>
        </p:nvSpPr>
        <p:spPr>
          <a:xfrm>
            <a:off x="206375" y="228600"/>
            <a:ext cx="9013825" cy="6477000"/>
          </a:xfrm>
        </p:spPr>
        <p:txBody>
          <a:bodyPr>
            <a:normAutofit lnSpcReduction="10000"/>
          </a:bodyPr>
          <a:lstStyle/>
          <a:p>
            <a:pPr>
              <a:buFont typeface="Wingdings" panose="05000000000000000000" pitchFamily="2" charset="2"/>
              <a:buChar char="§"/>
              <a:defRPr/>
            </a:pPr>
            <a:r>
              <a:rPr lang="en-US" b="1" dirty="0">
                <a:latin typeface="Candara" panose="020E0502030303020204" pitchFamily="34" charset="0"/>
              </a:rPr>
              <a:t>This Subject is Controversial &amp; Emotional</a:t>
            </a:r>
          </a:p>
          <a:p>
            <a:pPr lvl="1">
              <a:defRPr/>
            </a:pPr>
            <a:r>
              <a:rPr lang="en-US" dirty="0">
                <a:latin typeface="Candara" panose="020E0502030303020204" pitchFamily="34" charset="0"/>
              </a:rPr>
              <a:t>It has seen much debate</a:t>
            </a:r>
          </a:p>
          <a:p>
            <a:pPr>
              <a:defRPr/>
            </a:pPr>
            <a:r>
              <a:rPr lang="en-US" b="1" dirty="0">
                <a:latin typeface="Candara" panose="020E0502030303020204" pitchFamily="34" charset="0"/>
              </a:rPr>
              <a:t>Problems Related to Godly Marriage Have Occurred Throughout Time - Not Limited To Our Day</a:t>
            </a:r>
          </a:p>
          <a:p>
            <a:pPr lvl="1">
              <a:defRPr/>
            </a:pPr>
            <a:r>
              <a:rPr lang="en-US" dirty="0">
                <a:latin typeface="Candara" panose="020E0502030303020204" pitchFamily="34" charset="0"/>
              </a:rPr>
              <a:t>Jesus taught the Jews - Matthew 19; 5:31-32</a:t>
            </a:r>
          </a:p>
          <a:p>
            <a:pPr lvl="1">
              <a:defRPr/>
            </a:pPr>
            <a:r>
              <a:rPr lang="en-US" dirty="0">
                <a:latin typeface="Candara" panose="020E0502030303020204" pitchFamily="34" charset="0"/>
              </a:rPr>
              <a:t>Moses regulated divorce - Deuteronomy 24:1-4</a:t>
            </a:r>
          </a:p>
          <a:p>
            <a:pPr lvl="2">
              <a:defRPr/>
            </a:pPr>
            <a:r>
              <a:rPr lang="en-US" dirty="0">
                <a:latin typeface="Candara" panose="020E0502030303020204" pitchFamily="34" charset="0"/>
              </a:rPr>
              <a:t>Marriage laws discussed - Deuteronomy 21:10-17</a:t>
            </a:r>
          </a:p>
          <a:p>
            <a:pPr lvl="1">
              <a:defRPr/>
            </a:pPr>
            <a:r>
              <a:rPr lang="en-US" dirty="0">
                <a:latin typeface="Candara" panose="020E0502030303020204" pitchFamily="34" charset="0"/>
              </a:rPr>
              <a:t>God’s people married</a:t>
            </a:r>
            <a:r>
              <a:rPr lang="en-US" b="1" i="1" dirty="0">
                <a:latin typeface="Candara" panose="020E0502030303020204" pitchFamily="34" charset="0"/>
              </a:rPr>
              <a:t> “strange wives”</a:t>
            </a:r>
            <a:r>
              <a:rPr lang="en-US" i="1" dirty="0">
                <a:latin typeface="Candara" panose="020E0502030303020204" pitchFamily="34" charset="0"/>
              </a:rPr>
              <a:t> </a:t>
            </a:r>
            <a:r>
              <a:rPr lang="en-US" dirty="0">
                <a:latin typeface="Candara" panose="020E0502030303020204" pitchFamily="34" charset="0"/>
              </a:rPr>
              <a:t>- Ezra 9 &amp; 10</a:t>
            </a:r>
          </a:p>
          <a:p>
            <a:pPr lvl="1">
              <a:defRPr/>
            </a:pPr>
            <a:r>
              <a:rPr lang="en-US" dirty="0">
                <a:latin typeface="Candara" panose="020E0502030303020204" pitchFamily="34" charset="0"/>
              </a:rPr>
              <a:t>The unlawful marriage of Herod &amp; Herodias condemned by John - Mark 6:14-29</a:t>
            </a:r>
          </a:p>
          <a:p>
            <a:pPr lvl="1">
              <a:defRPr/>
            </a:pPr>
            <a:r>
              <a:rPr lang="en-US" dirty="0">
                <a:latin typeface="Candara" panose="020E0502030303020204" pitchFamily="34" charset="0"/>
              </a:rPr>
              <a:t>Jesus taught the Samaritan woman - John 4:4-26</a:t>
            </a:r>
          </a:p>
          <a:p>
            <a:pPr lvl="1">
              <a:defRPr/>
            </a:pPr>
            <a:r>
              <a:rPr lang="en-US" dirty="0">
                <a:latin typeface="Candara" panose="020E0502030303020204" pitchFamily="34" charset="0"/>
              </a:rPr>
              <a:t>Paul instructed the Corinthians regarding lawful marriage - 1 Corinthians 7:1-40</a:t>
            </a:r>
          </a:p>
          <a:p>
            <a:pPr lvl="1">
              <a:defRPr/>
            </a:pPr>
            <a:endParaRPr lang="en-US" dirty="0">
              <a:latin typeface="Candara" panose="020E0502030303020204" pitchFamily="34" charset="0"/>
            </a:endParaRPr>
          </a:p>
          <a:p>
            <a:pPr lvl="1">
              <a:defRPr/>
            </a:pPr>
            <a:endParaRPr lang="en-US" b="1" dirty="0">
              <a:latin typeface="Candara" panose="020E0502030303020204" pitchFamily="34" charset="0"/>
            </a:endParaRPr>
          </a:p>
          <a:p>
            <a:pPr lvl="2">
              <a:defRPr/>
            </a:pPr>
            <a:endParaRPr lang="en-US" dirty="0">
              <a:latin typeface="Candara" panose="020E0502030303020204" pitchFamily="34" charset="0"/>
            </a:endParaRPr>
          </a:p>
          <a:p>
            <a:pPr>
              <a:defRPr/>
            </a:pPr>
            <a:endParaRPr lang="en-US" dirty="0">
              <a:latin typeface="Candara" panose="020E0502030303020204" pitchFamily="34" charset="0"/>
            </a:endParaRPr>
          </a:p>
          <a:p>
            <a:pPr marL="44450" indent="0">
              <a:buFont typeface="Wingdings 2" panose="05020102010507070707" pitchFamily="18" charset="2"/>
              <a:buNone/>
              <a:defRPr/>
            </a:pPr>
            <a:endParaRPr lang="en-US" dirty="0"/>
          </a:p>
        </p:txBody>
      </p:sp>
      <p:sp>
        <p:nvSpPr>
          <p:cNvPr id="3" name="Text Placeholder 2">
            <a:extLst>
              <a:ext uri="{FF2B5EF4-FFF2-40B4-BE49-F238E27FC236}">
                <a16:creationId xmlns:a16="http://schemas.microsoft.com/office/drawing/2014/main" id="{122EC6A3-36D2-4F6E-A9EF-6126950BDE80}"/>
              </a:ext>
            </a:extLst>
          </p:cNvPr>
          <p:cNvSpPr>
            <a:spLocks noGrp="1"/>
          </p:cNvSpPr>
          <p:nvPr>
            <p:ph type="body" sz="half" idx="2"/>
          </p:nvPr>
        </p:nvSpPr>
        <p:spPr>
          <a:xfrm>
            <a:off x="9372600" y="2130425"/>
            <a:ext cx="2613025" cy="2816225"/>
          </a:xfrm>
        </p:spPr>
        <p:txBody>
          <a:bodyPr/>
          <a:lstStyle/>
          <a:p>
            <a:pPr algn="ctr">
              <a:defRPr/>
            </a:pPr>
            <a:r>
              <a:rPr lang="en-US" sz="1800" dirty="0">
                <a:latin typeface="Candara" panose="020E0502030303020204" pitchFamily="34" charset="0"/>
              </a:rPr>
              <a:t>Matthew 19; 5</a:t>
            </a:r>
          </a:p>
          <a:p>
            <a:pPr algn="ctr">
              <a:defRPr/>
            </a:pPr>
            <a:r>
              <a:rPr lang="en-US" sz="1800" dirty="0">
                <a:latin typeface="Candara" panose="020E0502030303020204" pitchFamily="34" charset="0"/>
              </a:rPr>
              <a:t>Deuteronomy 4:1-4</a:t>
            </a:r>
          </a:p>
          <a:p>
            <a:pPr algn="ctr">
              <a:defRPr/>
            </a:pPr>
            <a:r>
              <a:rPr lang="en-US" sz="1800" i="1" dirty="0">
                <a:latin typeface="Candara" panose="020E0502030303020204" pitchFamily="34" charset="0"/>
              </a:rPr>
              <a:t>Deuteronomy 21:10-17</a:t>
            </a:r>
          </a:p>
          <a:p>
            <a:pPr algn="ctr">
              <a:defRPr/>
            </a:pPr>
            <a:r>
              <a:rPr lang="en-US" sz="1800" dirty="0">
                <a:latin typeface="Candara" panose="020E0502030303020204" pitchFamily="34" charset="0"/>
              </a:rPr>
              <a:t>Ezra 9 &amp; 10</a:t>
            </a:r>
          </a:p>
          <a:p>
            <a:pPr algn="ctr">
              <a:defRPr/>
            </a:pPr>
            <a:r>
              <a:rPr lang="en-US" sz="1800" dirty="0">
                <a:latin typeface="Candara" panose="020E0502030303020204" pitchFamily="34" charset="0"/>
              </a:rPr>
              <a:t>Mark 6:14-29</a:t>
            </a:r>
          </a:p>
          <a:p>
            <a:pPr algn="ctr">
              <a:defRPr/>
            </a:pPr>
            <a:r>
              <a:rPr lang="en-US" sz="1800" dirty="0">
                <a:latin typeface="Candara" panose="020E0502030303020204" pitchFamily="34" charset="0"/>
              </a:rPr>
              <a:t>John 4:4-26</a:t>
            </a:r>
          </a:p>
          <a:p>
            <a:pPr algn="ctr">
              <a:defRPr/>
            </a:pPr>
            <a:r>
              <a:rPr lang="en-US" sz="1800" dirty="0">
                <a:latin typeface="Candara" panose="020E0502030303020204" pitchFamily="34" charset="0"/>
              </a:rPr>
              <a:t>1 Corinthians 7:1-40</a:t>
            </a:r>
          </a:p>
          <a:p>
            <a:pPr>
              <a:defRPr/>
            </a:pPr>
            <a:endParaRPr lang="en-US" dirty="0"/>
          </a:p>
          <a:p>
            <a:pPr>
              <a:defRPr/>
            </a:pPr>
            <a:endParaRPr lang="en-US" dirty="0"/>
          </a:p>
        </p:txBody>
      </p:sp>
      <p:sp>
        <p:nvSpPr>
          <p:cNvPr id="4" name="Title 3">
            <a:extLst>
              <a:ext uri="{FF2B5EF4-FFF2-40B4-BE49-F238E27FC236}">
                <a16:creationId xmlns:a16="http://schemas.microsoft.com/office/drawing/2014/main" id="{E1D9FE0B-CAAB-4361-A2A4-F18F9863E7C7}"/>
              </a:ext>
            </a:extLst>
          </p:cNvPr>
          <p:cNvSpPr>
            <a:spLocks noGrp="1"/>
          </p:cNvSpPr>
          <p:nvPr>
            <p:ph type="title"/>
          </p:nvPr>
        </p:nvSpPr>
        <p:spPr>
          <a:xfrm>
            <a:off x="9372600" y="457200"/>
            <a:ext cx="2613025" cy="1673225"/>
          </a:xfrm>
        </p:spPr>
        <p:txBody>
          <a:bodyPr/>
          <a:lstStyle/>
          <a:p>
            <a:pPr>
              <a:defRPr/>
            </a:pPr>
            <a:r>
              <a:rPr lang="en-US" sz="2500" b="1" dirty="0">
                <a:latin typeface="Candara" panose="020E0502030303020204" pitchFamily="34" charset="0"/>
              </a:rPr>
              <a:t>Introduction</a:t>
            </a:r>
          </a:p>
        </p:txBody>
      </p:sp>
      <p:sp>
        <p:nvSpPr>
          <p:cNvPr id="19461" name="Slide Number Placeholder 4">
            <a:extLst>
              <a:ext uri="{FF2B5EF4-FFF2-40B4-BE49-F238E27FC236}">
                <a16:creationId xmlns:a16="http://schemas.microsoft.com/office/drawing/2014/main" id="{2ABB3CC8-6DDF-4F0A-B631-DD6F67001461}"/>
              </a:ext>
            </a:extLst>
          </p:cNvPr>
          <p:cNvSpPr>
            <a:spLocks noGrp="1" noChangeArrowheads="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Franklin Gothic Medium" panose="020B0603020102020204" pitchFamily="34" charset="0"/>
                <a:cs typeface="Arial" panose="020B0604020202020204" pitchFamily="34" charset="0"/>
              </a:defRPr>
            </a:lvl1pPr>
            <a:lvl2pPr marL="742950" indent="-285750">
              <a:defRPr>
                <a:solidFill>
                  <a:schemeClr val="tx1"/>
                </a:solidFill>
                <a:latin typeface="Franklin Gothic Medium" panose="020B0603020102020204" pitchFamily="34" charset="0"/>
                <a:cs typeface="Arial" panose="020B0604020202020204" pitchFamily="34" charset="0"/>
              </a:defRPr>
            </a:lvl2pPr>
            <a:lvl3pPr marL="1143000" indent="-228600">
              <a:defRPr>
                <a:solidFill>
                  <a:schemeClr val="tx1"/>
                </a:solidFill>
                <a:latin typeface="Franklin Gothic Medium" panose="020B0603020102020204" pitchFamily="34" charset="0"/>
                <a:cs typeface="Arial" panose="020B0604020202020204" pitchFamily="34" charset="0"/>
              </a:defRPr>
            </a:lvl3pPr>
            <a:lvl4pPr marL="1600200" indent="-228600">
              <a:defRPr>
                <a:solidFill>
                  <a:schemeClr val="tx1"/>
                </a:solidFill>
                <a:latin typeface="Franklin Gothic Medium" panose="020B0603020102020204" pitchFamily="34" charset="0"/>
                <a:cs typeface="Arial" panose="020B0604020202020204" pitchFamily="34" charset="0"/>
              </a:defRPr>
            </a:lvl4pPr>
            <a:lvl5pPr marL="2057400" indent="-22860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fld id="{903EC219-6E6A-4723-8DFD-CC4344B44EF5}" type="slidenum">
              <a:rPr lang="en-US" altLang="en-US" smtClean="0">
                <a:solidFill>
                  <a:srgbClr val="FFFFFF"/>
                </a:solidFill>
              </a:rPr>
              <a:pPr/>
              <a:t>4</a:t>
            </a:fld>
            <a:endParaRPr lang="en-US" altLang="en-US">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childTnLst>
                                </p:cTn>
                              </p:par>
                            </p:childTnLst>
                          </p:cTn>
                        </p:par>
                        <p:par>
                          <p:cTn id="28" fill="hold" nodeType="afterGroup">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1000"/>
                                        <p:tgtEl>
                                          <p:spTgt spid="2">
                                            <p:txEl>
                                              <p:pRg st="5" end="5"/>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Effect transition="in" filter="fade">
                                      <p:cBhvr>
                                        <p:cTn id="36" dur="1000"/>
                                        <p:tgtEl>
                                          <p:spTgt spid="2">
                                            <p:txEl>
                                              <p:pRg st="6" end="6"/>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Effect transition="in" filter="fade">
                                      <p:cBhvr>
                                        <p:cTn id="41" dur="1000"/>
                                        <p:tgtEl>
                                          <p:spTgt spid="2">
                                            <p:txEl>
                                              <p:pRg st="7" end="7"/>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
                                            <p:txEl>
                                              <p:pRg st="8" end="8"/>
                                            </p:txEl>
                                          </p:spTgt>
                                        </p:tgtEl>
                                        <p:attrNameLst>
                                          <p:attrName>style.visibility</p:attrName>
                                        </p:attrNameLst>
                                      </p:cBhvr>
                                      <p:to>
                                        <p:strVal val="visible"/>
                                      </p:to>
                                    </p:set>
                                    <p:animEffect transition="in" filter="fade">
                                      <p:cBhvr>
                                        <p:cTn id="46" dur="1000"/>
                                        <p:tgtEl>
                                          <p:spTgt spid="2">
                                            <p:txEl>
                                              <p:pRg st="8" end="8"/>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
                                            <p:txEl>
                                              <p:pRg st="9" end="9"/>
                                            </p:txEl>
                                          </p:spTgt>
                                        </p:tgtEl>
                                        <p:attrNameLst>
                                          <p:attrName>style.visibility</p:attrName>
                                        </p:attrNameLst>
                                      </p:cBhvr>
                                      <p:to>
                                        <p:strVal val="visible"/>
                                      </p:to>
                                    </p:set>
                                    <p:animEffect transition="in" filter="fade">
                                      <p:cBhvr>
                                        <p:cTn id="51" dur="1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B3692B-6D67-4561-A6C4-79F3098B63D6}"/>
              </a:ext>
            </a:extLst>
          </p:cNvPr>
          <p:cNvSpPr>
            <a:spLocks noGrp="1"/>
          </p:cNvSpPr>
          <p:nvPr>
            <p:ph idx="1"/>
          </p:nvPr>
        </p:nvSpPr>
        <p:spPr>
          <a:xfrm>
            <a:off x="214313" y="228600"/>
            <a:ext cx="8920162" cy="6477000"/>
          </a:xfrm>
        </p:spPr>
        <p:txBody>
          <a:bodyPr>
            <a:normAutofit fontScale="92500" lnSpcReduction="10000"/>
          </a:bodyPr>
          <a:lstStyle/>
          <a:p>
            <a:pPr>
              <a:defRPr/>
            </a:pPr>
            <a:r>
              <a:rPr lang="en-US" sz="3500" dirty="0">
                <a:latin typeface="Candara" panose="020E0502030303020204" pitchFamily="34" charset="0"/>
              </a:rPr>
              <a:t>It is a Bible subject</a:t>
            </a:r>
          </a:p>
          <a:p>
            <a:pPr>
              <a:defRPr/>
            </a:pPr>
            <a:r>
              <a:rPr lang="en-US" sz="3500" dirty="0">
                <a:latin typeface="Candara" panose="020E0502030303020204" pitchFamily="34" charset="0"/>
              </a:rPr>
              <a:t>Sinful marriages will damn the soul of those involved - a matter of Heaven or Hell</a:t>
            </a:r>
          </a:p>
          <a:p>
            <a:pPr>
              <a:defRPr/>
            </a:pPr>
            <a:r>
              <a:rPr lang="en-US" sz="3500" dirty="0">
                <a:latin typeface="Candara" panose="020E0502030303020204" pitchFamily="34" charset="0"/>
              </a:rPr>
              <a:t>It is important to our own soul’s salvation</a:t>
            </a:r>
          </a:p>
          <a:p>
            <a:pPr>
              <a:defRPr/>
            </a:pPr>
            <a:r>
              <a:rPr lang="en-US" sz="3500" dirty="0">
                <a:latin typeface="Candara" panose="020E0502030303020204" pitchFamily="34" charset="0"/>
              </a:rPr>
              <a:t>It is a universal matter</a:t>
            </a:r>
          </a:p>
          <a:p>
            <a:pPr>
              <a:defRPr/>
            </a:pPr>
            <a:r>
              <a:rPr lang="en-US" sz="3500" dirty="0">
                <a:latin typeface="Candara" panose="020E0502030303020204" pitchFamily="34" charset="0"/>
              </a:rPr>
              <a:t>So we can know how to answer those with whom we study - 1 Peter 3:15; Col. 4:6</a:t>
            </a:r>
          </a:p>
          <a:p>
            <a:pPr>
              <a:defRPr/>
            </a:pPr>
            <a:r>
              <a:rPr lang="en-US" sz="3500" dirty="0">
                <a:latin typeface="Candara" panose="020E0502030303020204" pitchFamily="34" charset="0"/>
              </a:rPr>
              <a:t>Because there is much error being taught and tolerated on this subject</a:t>
            </a:r>
          </a:p>
          <a:p>
            <a:pPr>
              <a:defRPr/>
            </a:pPr>
            <a:r>
              <a:rPr lang="en-US" sz="3500" dirty="0">
                <a:latin typeface="Candara" panose="020E0502030303020204" pitchFamily="34" charset="0"/>
              </a:rPr>
              <a:t>So we can humbly strive to save the souls of those involved in error who do not discern the truth on God’s will concerning marriage, divorce and remarriage - Hebrews 5:12-14</a:t>
            </a:r>
          </a:p>
          <a:p>
            <a:pPr lvl="1">
              <a:defRPr/>
            </a:pPr>
            <a:endParaRPr lang="en-US" dirty="0">
              <a:latin typeface="Candara" panose="020E0502030303020204" pitchFamily="34" charset="0"/>
            </a:endParaRPr>
          </a:p>
        </p:txBody>
      </p:sp>
      <p:sp>
        <p:nvSpPr>
          <p:cNvPr id="3" name="Text Placeholder 2">
            <a:extLst>
              <a:ext uri="{FF2B5EF4-FFF2-40B4-BE49-F238E27FC236}">
                <a16:creationId xmlns:a16="http://schemas.microsoft.com/office/drawing/2014/main" id="{37AA8434-8619-4136-B01C-D6AC175C0157}"/>
              </a:ext>
            </a:extLst>
          </p:cNvPr>
          <p:cNvSpPr>
            <a:spLocks noGrp="1"/>
          </p:cNvSpPr>
          <p:nvPr>
            <p:ph type="body" sz="half" idx="2"/>
          </p:nvPr>
        </p:nvSpPr>
        <p:spPr>
          <a:xfrm>
            <a:off x="9366250" y="4191000"/>
            <a:ext cx="2611438" cy="1752600"/>
          </a:xfrm>
        </p:spPr>
        <p:txBody>
          <a:bodyPr>
            <a:noAutofit/>
          </a:bodyPr>
          <a:lstStyle/>
          <a:p>
            <a:pPr algn="ctr">
              <a:defRPr/>
            </a:pPr>
            <a:r>
              <a:rPr lang="en-US" sz="2800" dirty="0">
                <a:latin typeface="Candara" panose="020E0502030303020204" pitchFamily="34" charset="0"/>
              </a:rPr>
              <a:t>1 Peter 3:15</a:t>
            </a:r>
          </a:p>
          <a:p>
            <a:pPr algn="ctr">
              <a:defRPr/>
            </a:pPr>
            <a:r>
              <a:rPr lang="en-US" sz="2800" dirty="0">
                <a:latin typeface="Candara" panose="020E0502030303020204" pitchFamily="34" charset="0"/>
              </a:rPr>
              <a:t>Colossians 4:6</a:t>
            </a:r>
          </a:p>
          <a:p>
            <a:pPr algn="ctr">
              <a:defRPr/>
            </a:pPr>
            <a:r>
              <a:rPr lang="en-US" sz="2800" dirty="0">
                <a:latin typeface="Candara" panose="020E0502030303020204" pitchFamily="34" charset="0"/>
              </a:rPr>
              <a:t>Heb. 5:12-14</a:t>
            </a:r>
          </a:p>
        </p:txBody>
      </p:sp>
      <p:sp>
        <p:nvSpPr>
          <p:cNvPr id="4" name="Title 3">
            <a:extLst>
              <a:ext uri="{FF2B5EF4-FFF2-40B4-BE49-F238E27FC236}">
                <a16:creationId xmlns:a16="http://schemas.microsoft.com/office/drawing/2014/main" id="{E055C410-01FF-423B-841A-C5FB6ECDDF71}"/>
              </a:ext>
            </a:extLst>
          </p:cNvPr>
          <p:cNvSpPr>
            <a:spLocks noGrp="1"/>
          </p:cNvSpPr>
          <p:nvPr>
            <p:ph type="title"/>
          </p:nvPr>
        </p:nvSpPr>
        <p:spPr>
          <a:xfrm>
            <a:off x="9366250" y="1066800"/>
            <a:ext cx="2590800" cy="2663825"/>
          </a:xfrm>
        </p:spPr>
        <p:txBody>
          <a:bodyPr/>
          <a:lstStyle/>
          <a:p>
            <a:pPr algn="ctr">
              <a:defRPr/>
            </a:pPr>
            <a:r>
              <a:rPr lang="en-US" sz="3200" b="1" dirty="0">
                <a:latin typeface="Candara" panose="020E0502030303020204" pitchFamily="34" charset="0"/>
                <a:cs typeface="Calibri" panose="020F0502020204030204" pitchFamily="34" charset="0"/>
              </a:rPr>
              <a:t>Why Is the study of this subject impo</a:t>
            </a:r>
            <a:r>
              <a:rPr lang="en-US" sz="3200" b="1" dirty="0">
                <a:latin typeface="Calibri" panose="020F0502020204030204" pitchFamily="34" charset="0"/>
                <a:cs typeface="Calibri" panose="020F0502020204030204" pitchFamily="34" charset="0"/>
              </a:rPr>
              <a:t>rtant</a:t>
            </a:r>
          </a:p>
        </p:txBody>
      </p:sp>
      <p:sp>
        <p:nvSpPr>
          <p:cNvPr id="21509" name="Slide Number Placeholder 4">
            <a:extLst>
              <a:ext uri="{FF2B5EF4-FFF2-40B4-BE49-F238E27FC236}">
                <a16:creationId xmlns:a16="http://schemas.microsoft.com/office/drawing/2014/main" id="{894A6B1B-D7A9-456A-937D-A3E618B80ECA}"/>
              </a:ext>
            </a:extLst>
          </p:cNvPr>
          <p:cNvSpPr>
            <a:spLocks noGrp="1" noChangeArrowheads="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Franklin Gothic Medium" panose="020B0603020102020204" pitchFamily="34" charset="0"/>
                <a:cs typeface="Arial" panose="020B0604020202020204" pitchFamily="34" charset="0"/>
              </a:defRPr>
            </a:lvl1pPr>
            <a:lvl2pPr marL="742950" indent="-285750">
              <a:defRPr>
                <a:solidFill>
                  <a:schemeClr val="tx1"/>
                </a:solidFill>
                <a:latin typeface="Franklin Gothic Medium" panose="020B0603020102020204" pitchFamily="34" charset="0"/>
                <a:cs typeface="Arial" panose="020B0604020202020204" pitchFamily="34" charset="0"/>
              </a:defRPr>
            </a:lvl2pPr>
            <a:lvl3pPr marL="1143000" indent="-228600">
              <a:defRPr>
                <a:solidFill>
                  <a:schemeClr val="tx1"/>
                </a:solidFill>
                <a:latin typeface="Franklin Gothic Medium" panose="020B0603020102020204" pitchFamily="34" charset="0"/>
                <a:cs typeface="Arial" panose="020B0604020202020204" pitchFamily="34" charset="0"/>
              </a:defRPr>
            </a:lvl3pPr>
            <a:lvl4pPr marL="1600200" indent="-228600">
              <a:defRPr>
                <a:solidFill>
                  <a:schemeClr val="tx1"/>
                </a:solidFill>
                <a:latin typeface="Franklin Gothic Medium" panose="020B0603020102020204" pitchFamily="34" charset="0"/>
                <a:cs typeface="Arial" panose="020B0604020202020204" pitchFamily="34" charset="0"/>
              </a:defRPr>
            </a:lvl4pPr>
            <a:lvl5pPr marL="2057400" indent="-22860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fld id="{22924AA1-E646-4ED7-9E4C-65647A328EE0}" type="slidenum">
              <a:rPr lang="en-US" altLang="en-US" smtClean="0">
                <a:solidFill>
                  <a:srgbClr val="FFFFFF"/>
                </a:solidFill>
              </a:rPr>
              <a:pPr/>
              <a:t>5</a:t>
            </a:fld>
            <a:endParaRPr lang="en-US" altLang="en-US">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fade">
                                      <p:cBhvr>
                                        <p:cTn id="22" dur="1000"/>
                                        <p:tgtEl>
                                          <p:spTgt spid="2">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fade">
                                      <p:cBhvr>
                                        <p:cTn id="27" dur="1000"/>
                                        <p:tgtEl>
                                          <p:spTgt spid="2">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fade">
                                      <p:cBhvr>
                                        <p:cTn id="32" dur="1000"/>
                                        <p:tgtEl>
                                          <p:spTgt spid="2">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Effect transition="in" filter="fade">
                                      <p:cBhvr>
                                        <p:cTn id="37" dur="1000"/>
                                        <p:tgtEl>
                                          <p:spTgt spid="2">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Effect transition="in" filter="fade">
                                      <p:cBhvr>
                                        <p:cTn id="47" dur="1000"/>
                                        <p:tgtEl>
                                          <p:spTgt spid="2">
                                            <p:txEl>
                                              <p:pRg st="5" end="5"/>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6" end="6"/>
                                            </p:txEl>
                                          </p:spTgt>
                                        </p:tgtEl>
                                        <p:attrNameLst>
                                          <p:attrName>style.visibility</p:attrName>
                                        </p:attrNameLst>
                                      </p:cBhvr>
                                      <p:to>
                                        <p:strVal val="visible"/>
                                      </p:to>
                                    </p:set>
                                    <p:animEffect transition="in" filter="fade">
                                      <p:cBhvr>
                                        <p:cTn id="52"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14FFB08-85CE-4CFF-B288-191147B53F77}"/>
              </a:ext>
            </a:extLst>
          </p:cNvPr>
          <p:cNvSpPr>
            <a:spLocks noGrp="1"/>
          </p:cNvSpPr>
          <p:nvPr>
            <p:ph idx="4294967295"/>
          </p:nvPr>
        </p:nvSpPr>
        <p:spPr>
          <a:xfrm>
            <a:off x="219075" y="190500"/>
            <a:ext cx="8924925" cy="6484938"/>
          </a:xfrm>
        </p:spPr>
        <p:txBody>
          <a:bodyPr wrap="square" numCol="1" anchor="t" anchorCtr="0" compatLnSpc="1">
            <a:prstTxWarp prst="textNoShape">
              <a:avLst/>
            </a:prstTxWarp>
            <a:normAutofit lnSpcReduction="10000"/>
          </a:bodyPr>
          <a:lstStyle/>
          <a:p>
            <a:pPr eaLnBrk="1" hangingPunct="1">
              <a:defRPr/>
            </a:pPr>
            <a:r>
              <a:rPr lang="en-US" altLang="en-US" sz="3600" b="1" dirty="0">
                <a:solidFill>
                  <a:schemeClr val="tx1"/>
                </a:solidFill>
                <a:latin typeface="Candara" panose="020E0502030303020204" pitchFamily="34" charset="0"/>
              </a:rPr>
              <a:t>Marriage Instituted by God Is…</a:t>
            </a:r>
          </a:p>
          <a:p>
            <a:pPr lvl="1" eaLnBrk="1" hangingPunct="1">
              <a:defRPr/>
            </a:pPr>
            <a:r>
              <a:rPr lang="en-US" altLang="en-US" sz="3400" dirty="0">
                <a:solidFill>
                  <a:schemeClr val="tx1"/>
                </a:solidFill>
                <a:latin typeface="Candara" panose="020E0502030303020204" pitchFamily="34" charset="0"/>
              </a:rPr>
              <a:t>From the beginning </a:t>
            </a:r>
          </a:p>
          <a:p>
            <a:pPr lvl="2" eaLnBrk="1" hangingPunct="1">
              <a:defRPr/>
            </a:pPr>
            <a:r>
              <a:rPr lang="en-US" altLang="en-US" sz="2800" dirty="0">
                <a:solidFill>
                  <a:schemeClr val="tx1"/>
                </a:solidFill>
                <a:latin typeface="Candara" panose="020E0502030303020204" pitchFamily="34" charset="0"/>
              </a:rPr>
              <a:t>Matthew 19:3-6; Genesis 2:18-23</a:t>
            </a:r>
          </a:p>
          <a:p>
            <a:pPr lvl="1" eaLnBrk="1" hangingPunct="1">
              <a:defRPr/>
            </a:pPr>
            <a:r>
              <a:rPr lang="en-US" altLang="en-US" sz="3400" dirty="0">
                <a:solidFill>
                  <a:schemeClr val="tx1"/>
                </a:solidFill>
                <a:latin typeface="Candara" panose="020E0502030303020204" pitchFamily="34" charset="0"/>
              </a:rPr>
              <a:t>A </a:t>
            </a:r>
            <a:r>
              <a:rPr lang="en-US" altLang="en-US" sz="3400" b="1" dirty="0">
                <a:solidFill>
                  <a:schemeClr val="tx1"/>
                </a:solidFill>
                <a:latin typeface="Candara" panose="020E0502030303020204" pitchFamily="34" charset="0"/>
              </a:rPr>
              <a:t>LAWFUL</a:t>
            </a:r>
            <a:r>
              <a:rPr lang="en-US" altLang="en-US" sz="3400" dirty="0">
                <a:solidFill>
                  <a:schemeClr val="tx1"/>
                </a:solidFill>
                <a:latin typeface="Candara" panose="020E0502030303020204" pitchFamily="34" charset="0"/>
              </a:rPr>
              <a:t> union of a </a:t>
            </a:r>
            <a:r>
              <a:rPr lang="en-US" altLang="en-US" sz="3400" b="1" u="sng" dirty="0">
                <a:solidFill>
                  <a:schemeClr val="tx1"/>
                </a:solidFill>
                <a:latin typeface="Candara" panose="020E0502030303020204" pitchFamily="34" charset="0"/>
              </a:rPr>
              <a:t>MAN</a:t>
            </a:r>
            <a:r>
              <a:rPr lang="en-US" altLang="en-US" sz="3400" dirty="0">
                <a:solidFill>
                  <a:schemeClr val="tx1"/>
                </a:solidFill>
                <a:latin typeface="Candara" panose="020E0502030303020204" pitchFamily="34" charset="0"/>
              </a:rPr>
              <a:t> &amp; a </a:t>
            </a:r>
            <a:r>
              <a:rPr lang="en-US" altLang="en-US" sz="3400" b="1" u="sng" dirty="0">
                <a:solidFill>
                  <a:schemeClr val="tx1"/>
                </a:solidFill>
                <a:latin typeface="Candara" panose="020E0502030303020204" pitchFamily="34" charset="0"/>
              </a:rPr>
              <a:t>WOMAN</a:t>
            </a:r>
          </a:p>
          <a:p>
            <a:pPr lvl="1" eaLnBrk="1" hangingPunct="1">
              <a:defRPr/>
            </a:pPr>
            <a:r>
              <a:rPr lang="en-US" altLang="en-US" sz="3400" dirty="0">
                <a:solidFill>
                  <a:schemeClr val="tx1"/>
                </a:solidFill>
                <a:latin typeface="Candara" panose="020E0502030303020204" pitchFamily="34" charset="0"/>
              </a:rPr>
              <a:t>For Man’s benefit</a:t>
            </a:r>
          </a:p>
          <a:p>
            <a:pPr lvl="2" eaLnBrk="1" hangingPunct="1">
              <a:defRPr/>
            </a:pPr>
            <a:r>
              <a:rPr lang="en-US" altLang="en-US" sz="2800" dirty="0">
                <a:solidFill>
                  <a:schemeClr val="tx1"/>
                </a:solidFill>
                <a:latin typeface="Candara" panose="020E0502030303020204" pitchFamily="34" charset="0"/>
              </a:rPr>
              <a:t>An </a:t>
            </a:r>
            <a:r>
              <a:rPr lang="en-US" altLang="en-US" sz="2800" b="1" i="1" dirty="0">
                <a:solidFill>
                  <a:schemeClr val="tx1"/>
                </a:solidFill>
                <a:latin typeface="Candara" panose="020E0502030303020204" pitchFamily="34" charset="0"/>
              </a:rPr>
              <a:t>“help </a:t>
            </a:r>
            <a:r>
              <a:rPr lang="en-US" altLang="en-US" sz="2800" b="1" i="1" u="sng" dirty="0">
                <a:solidFill>
                  <a:schemeClr val="tx1"/>
                </a:solidFill>
                <a:latin typeface="Candara" panose="020E0502030303020204" pitchFamily="34" charset="0"/>
              </a:rPr>
              <a:t>meet</a:t>
            </a:r>
            <a:r>
              <a:rPr lang="en-US" altLang="en-US" sz="2800" b="1" i="1" dirty="0">
                <a:solidFill>
                  <a:schemeClr val="tx1"/>
                </a:solidFill>
                <a:latin typeface="Candara" panose="020E0502030303020204" pitchFamily="34" charset="0"/>
              </a:rPr>
              <a:t> for him” </a:t>
            </a:r>
            <a:r>
              <a:rPr lang="en-US" altLang="en-US" sz="2800" dirty="0">
                <a:solidFill>
                  <a:schemeClr val="tx1"/>
                </a:solidFill>
                <a:latin typeface="Candara" panose="020E0502030303020204" pitchFamily="34" charset="0"/>
              </a:rPr>
              <a:t>(KJV), Genesis 2:18</a:t>
            </a:r>
          </a:p>
          <a:p>
            <a:pPr lvl="2" eaLnBrk="1" hangingPunct="1">
              <a:defRPr/>
            </a:pPr>
            <a:r>
              <a:rPr lang="en-US" altLang="en-US" sz="2800" b="1" i="1" dirty="0">
                <a:solidFill>
                  <a:schemeClr val="tx1"/>
                </a:solidFill>
                <a:latin typeface="Candara" panose="020E0502030303020204" pitchFamily="34" charset="0"/>
              </a:rPr>
              <a:t>“a helper comparable to him” </a:t>
            </a:r>
            <a:r>
              <a:rPr lang="en-US" altLang="en-US" sz="2800" dirty="0">
                <a:solidFill>
                  <a:schemeClr val="tx1"/>
                </a:solidFill>
                <a:latin typeface="Candara" panose="020E0502030303020204" pitchFamily="34" charset="0"/>
              </a:rPr>
              <a:t>(NKJV)</a:t>
            </a:r>
          </a:p>
          <a:p>
            <a:pPr lvl="2" eaLnBrk="1" hangingPunct="1">
              <a:defRPr/>
            </a:pPr>
            <a:r>
              <a:rPr lang="en-US" altLang="en-US" sz="2800" dirty="0">
                <a:solidFill>
                  <a:schemeClr val="tx1"/>
                </a:solidFill>
                <a:latin typeface="Candara" panose="020E0502030303020204" pitchFamily="34" charset="0"/>
              </a:rPr>
              <a:t>God brought the </a:t>
            </a:r>
            <a:r>
              <a:rPr lang="en-US" altLang="en-US" sz="2800" b="1" u="sng" dirty="0">
                <a:solidFill>
                  <a:schemeClr val="tx1"/>
                </a:solidFill>
                <a:latin typeface="Candara" panose="020E0502030303020204" pitchFamily="34" charset="0"/>
              </a:rPr>
              <a:t>woman</a:t>
            </a:r>
            <a:r>
              <a:rPr lang="en-US" altLang="en-US" sz="2800" dirty="0">
                <a:solidFill>
                  <a:schemeClr val="tx1"/>
                </a:solidFill>
                <a:latin typeface="Candara" panose="020E0502030303020204" pitchFamily="34" charset="0"/>
              </a:rPr>
              <a:t> to the </a:t>
            </a:r>
            <a:r>
              <a:rPr lang="en-US" altLang="en-US" sz="2800" b="1" u="sng" dirty="0">
                <a:solidFill>
                  <a:schemeClr val="tx1"/>
                </a:solidFill>
                <a:latin typeface="Candara" panose="020E0502030303020204" pitchFamily="34" charset="0"/>
              </a:rPr>
              <a:t>man</a:t>
            </a:r>
          </a:p>
          <a:p>
            <a:pPr lvl="3" eaLnBrk="1" hangingPunct="1">
              <a:buClr>
                <a:schemeClr val="bg2">
                  <a:lumMod val="50000"/>
                </a:schemeClr>
              </a:buClr>
              <a:defRPr/>
            </a:pPr>
            <a:r>
              <a:rPr lang="en-US" altLang="en-US" sz="2400" b="1" i="1" dirty="0">
                <a:solidFill>
                  <a:schemeClr val="tx1"/>
                </a:solidFill>
                <a:latin typeface="Candara" panose="020E0502030303020204" pitchFamily="34" charset="0"/>
              </a:rPr>
              <a:t>“…He brought </a:t>
            </a:r>
            <a:r>
              <a:rPr lang="en-US" altLang="en-US" sz="2400" b="1" i="1" u="sng" dirty="0">
                <a:solidFill>
                  <a:schemeClr val="tx1"/>
                </a:solidFill>
                <a:latin typeface="Candara" panose="020E0502030303020204" pitchFamily="34" charset="0"/>
              </a:rPr>
              <a:t>her</a:t>
            </a:r>
            <a:r>
              <a:rPr lang="en-US" altLang="en-US" sz="2400" b="1" i="1" dirty="0">
                <a:solidFill>
                  <a:schemeClr val="tx1"/>
                </a:solidFill>
                <a:latin typeface="Candara" panose="020E0502030303020204" pitchFamily="34" charset="0"/>
              </a:rPr>
              <a:t> to the </a:t>
            </a:r>
            <a:r>
              <a:rPr lang="en-US" altLang="en-US" sz="2400" b="1" i="1" u="sng" dirty="0">
                <a:solidFill>
                  <a:schemeClr val="tx1"/>
                </a:solidFill>
                <a:latin typeface="Candara" panose="020E0502030303020204" pitchFamily="34" charset="0"/>
              </a:rPr>
              <a:t>man</a:t>
            </a:r>
            <a:r>
              <a:rPr lang="en-US" altLang="en-US" sz="2400" b="1" i="1" dirty="0">
                <a:solidFill>
                  <a:schemeClr val="tx1"/>
                </a:solidFill>
                <a:latin typeface="Candara" panose="020E0502030303020204" pitchFamily="34" charset="0"/>
              </a:rPr>
              <a:t>” - </a:t>
            </a:r>
            <a:r>
              <a:rPr lang="en-US" altLang="en-US" sz="2400" dirty="0">
                <a:solidFill>
                  <a:schemeClr val="tx1"/>
                </a:solidFill>
                <a:latin typeface="Candara" panose="020E0502030303020204" pitchFamily="34" charset="0"/>
              </a:rPr>
              <a:t>Genesis 2:21-23, NKJV</a:t>
            </a:r>
          </a:p>
          <a:p>
            <a:pPr lvl="1" eaLnBrk="1" hangingPunct="1">
              <a:defRPr/>
            </a:pPr>
            <a:r>
              <a:rPr lang="en-US" altLang="en-US" sz="3400" dirty="0">
                <a:solidFill>
                  <a:schemeClr val="tx1"/>
                </a:solidFill>
                <a:latin typeface="Candara" panose="020E0502030303020204" pitchFamily="34" charset="0"/>
              </a:rPr>
              <a:t>For propagation of mankind - Genesis 1:28</a:t>
            </a:r>
          </a:p>
          <a:p>
            <a:pPr lvl="1" eaLnBrk="1" hangingPunct="1">
              <a:defRPr/>
            </a:pPr>
            <a:r>
              <a:rPr lang="en-US" altLang="en-US" sz="3400" dirty="0">
                <a:solidFill>
                  <a:schemeClr val="tx1"/>
                </a:solidFill>
                <a:latin typeface="Candara" panose="020E0502030303020204" pitchFamily="34" charset="0"/>
              </a:rPr>
              <a:t>For life (t0 </a:t>
            </a:r>
            <a:r>
              <a:rPr lang="en-US" altLang="en-US" sz="3400" b="1" i="1" dirty="0">
                <a:solidFill>
                  <a:schemeClr val="tx1"/>
                </a:solidFill>
                <a:latin typeface="Candara" panose="020E0502030303020204" pitchFamily="34" charset="0"/>
              </a:rPr>
              <a:t>“leave” </a:t>
            </a:r>
            <a:r>
              <a:rPr lang="en-US" altLang="en-US" sz="3400" dirty="0">
                <a:solidFill>
                  <a:schemeClr val="tx1"/>
                </a:solidFill>
                <a:latin typeface="Candara" panose="020E0502030303020204" pitchFamily="34" charset="0"/>
              </a:rPr>
              <a:t>and to </a:t>
            </a:r>
            <a:r>
              <a:rPr lang="en-US" altLang="en-US" sz="3400" b="1" i="1" dirty="0">
                <a:solidFill>
                  <a:schemeClr val="tx1"/>
                </a:solidFill>
                <a:latin typeface="Candara" panose="020E0502030303020204" pitchFamily="34" charset="0"/>
              </a:rPr>
              <a:t>“cleave”</a:t>
            </a:r>
            <a:r>
              <a:rPr lang="en-US" altLang="en-US" sz="3400" dirty="0">
                <a:solidFill>
                  <a:schemeClr val="tx1"/>
                </a:solidFill>
                <a:latin typeface="Candara" panose="020E0502030303020204" pitchFamily="34" charset="0"/>
              </a:rPr>
              <a:t>)</a:t>
            </a:r>
          </a:p>
          <a:p>
            <a:pPr marL="868363" lvl="1" indent="-228600" eaLnBrk="1" hangingPunct="1">
              <a:buClr>
                <a:schemeClr val="bg1">
                  <a:lumMod val="50000"/>
                </a:schemeClr>
              </a:buClr>
              <a:defRPr/>
            </a:pPr>
            <a:r>
              <a:rPr lang="en-US" altLang="en-US" sz="2800" dirty="0">
                <a:solidFill>
                  <a:schemeClr val="tx1"/>
                </a:solidFill>
                <a:latin typeface="Candara" panose="020E0502030303020204" pitchFamily="34" charset="0"/>
              </a:rPr>
              <a:t>Matthew 19:5-6; Genesis 2:24; Romans 7:2a</a:t>
            </a:r>
          </a:p>
        </p:txBody>
      </p:sp>
      <p:sp>
        <p:nvSpPr>
          <p:cNvPr id="3" name="Text Placeholder 2">
            <a:extLst>
              <a:ext uri="{FF2B5EF4-FFF2-40B4-BE49-F238E27FC236}">
                <a16:creationId xmlns:a16="http://schemas.microsoft.com/office/drawing/2014/main" id="{EC9DD816-5EE8-45B0-BB9E-AE061984CECD}"/>
              </a:ext>
            </a:extLst>
          </p:cNvPr>
          <p:cNvSpPr>
            <a:spLocks noGrp="1"/>
          </p:cNvSpPr>
          <p:nvPr>
            <p:ph type="body" sz="half" idx="4294967295"/>
          </p:nvPr>
        </p:nvSpPr>
        <p:spPr>
          <a:xfrm>
            <a:off x="9372600" y="3352800"/>
            <a:ext cx="2590800" cy="1981200"/>
          </a:xfrm>
        </p:spPr>
        <p:txBody>
          <a:bodyPr wrap="square" tIns="0" numCol="1" anchor="t" anchorCtr="0" compatLnSpc="1">
            <a:prstTxWarp prst="textNoShape">
              <a:avLst/>
            </a:prstTxWarp>
            <a:noAutofit/>
          </a:bodyPr>
          <a:lstStyle/>
          <a:p>
            <a:pPr marL="0" indent="0" algn="ctr" eaLnBrk="1" hangingPunct="1">
              <a:buFont typeface="Wingdings 2" panose="05020102010507070707" pitchFamily="18" charset="2"/>
              <a:buNone/>
              <a:defRPr/>
            </a:pPr>
            <a:r>
              <a:rPr lang="en-US" altLang="en-US" sz="2800" dirty="0">
                <a:solidFill>
                  <a:srgbClr val="FFFFFF"/>
                </a:solidFill>
                <a:effectLst>
                  <a:outerShdw blurRad="38100" dist="38100" dir="2700000" algn="tl">
                    <a:srgbClr val="000000"/>
                  </a:outerShdw>
                </a:effectLst>
                <a:latin typeface="Candara" panose="020E0502030303020204" pitchFamily="34" charset="0"/>
              </a:rPr>
              <a:t>Genesis 2:28-24; 1:28</a:t>
            </a:r>
          </a:p>
          <a:p>
            <a:pPr marL="0" indent="0" algn="ctr" eaLnBrk="1" hangingPunct="1">
              <a:buFont typeface="Wingdings 2" panose="05020102010507070707" pitchFamily="18" charset="2"/>
              <a:buNone/>
              <a:defRPr/>
            </a:pPr>
            <a:r>
              <a:rPr lang="en-US" altLang="en-US" sz="2800" dirty="0">
                <a:solidFill>
                  <a:srgbClr val="FFFFFF"/>
                </a:solidFill>
                <a:effectLst>
                  <a:outerShdw blurRad="38100" dist="38100" dir="2700000" algn="tl">
                    <a:srgbClr val="000000"/>
                  </a:outerShdw>
                </a:effectLst>
                <a:latin typeface="Candara" panose="020E0502030303020204" pitchFamily="34" charset="0"/>
              </a:rPr>
              <a:t>Matt. 19:5-6</a:t>
            </a:r>
          </a:p>
          <a:p>
            <a:pPr marL="0" indent="0" algn="ctr" eaLnBrk="1" hangingPunct="1">
              <a:buFont typeface="Wingdings 2" panose="05020102010507070707" pitchFamily="18" charset="2"/>
              <a:buNone/>
              <a:defRPr/>
            </a:pPr>
            <a:r>
              <a:rPr lang="en-US" altLang="en-US" sz="2800" dirty="0">
                <a:solidFill>
                  <a:srgbClr val="FFFFFF"/>
                </a:solidFill>
                <a:effectLst>
                  <a:outerShdw blurRad="38100" dist="38100" dir="2700000" algn="tl">
                    <a:srgbClr val="000000"/>
                  </a:outerShdw>
                </a:effectLst>
                <a:latin typeface="Candara" panose="020E0502030303020204" pitchFamily="34" charset="0"/>
              </a:rPr>
              <a:t>Romans 7:2a</a:t>
            </a:r>
          </a:p>
          <a:p>
            <a:pPr marL="0" indent="0" algn="ctr" eaLnBrk="1" hangingPunct="1">
              <a:buFont typeface="Wingdings 2" panose="05020102010507070707" pitchFamily="18" charset="2"/>
              <a:buNone/>
              <a:defRPr/>
            </a:pPr>
            <a:endParaRPr lang="en-US" altLang="en-US" sz="3600" b="1" dirty="0">
              <a:solidFill>
                <a:srgbClr val="FFFFFF"/>
              </a:solidFill>
              <a:effectLst>
                <a:outerShdw blurRad="38100" dist="38100" dir="2700000" algn="tl">
                  <a:srgbClr val="000000"/>
                </a:outerShdw>
              </a:effectLst>
              <a:latin typeface="Candara" panose="020E0502030303020204" pitchFamily="34" charset="0"/>
            </a:endParaRPr>
          </a:p>
          <a:p>
            <a:pPr marL="0" indent="0" algn="ctr" eaLnBrk="1" hangingPunct="1">
              <a:buFont typeface="Wingdings 2" panose="05020102010507070707" pitchFamily="18" charset="2"/>
              <a:buNone/>
              <a:defRPr/>
            </a:pPr>
            <a:endParaRPr lang="en-US" altLang="en-US" sz="3600" b="1" dirty="0">
              <a:solidFill>
                <a:srgbClr val="FFFFFF"/>
              </a:solidFill>
              <a:effectLst>
                <a:outerShdw blurRad="38100" dist="38100" dir="2700000" algn="tl">
                  <a:srgbClr val="000000"/>
                </a:outerShdw>
              </a:effectLst>
              <a:latin typeface="Candara" panose="020E0502030303020204" pitchFamily="34" charset="0"/>
            </a:endParaRPr>
          </a:p>
          <a:p>
            <a:pPr marL="0" indent="0" algn="ctr" eaLnBrk="1" hangingPunct="1">
              <a:buFont typeface="Wingdings 2" panose="05020102010507070707" pitchFamily="18" charset="2"/>
              <a:buNone/>
              <a:defRPr/>
            </a:pPr>
            <a:endParaRPr lang="en-US" altLang="en-US" sz="3600" b="1" dirty="0">
              <a:solidFill>
                <a:srgbClr val="FFFFFF"/>
              </a:solidFill>
              <a:effectLst>
                <a:outerShdw blurRad="38100" dist="38100" dir="2700000" algn="tl">
                  <a:srgbClr val="000000"/>
                </a:outerShdw>
              </a:effectLst>
              <a:latin typeface="Candara" panose="020E0502030303020204" pitchFamily="34" charset="0"/>
            </a:endParaRPr>
          </a:p>
        </p:txBody>
      </p:sp>
      <p:sp>
        <p:nvSpPr>
          <p:cNvPr id="4" name="Title 3">
            <a:extLst>
              <a:ext uri="{FF2B5EF4-FFF2-40B4-BE49-F238E27FC236}">
                <a16:creationId xmlns:a16="http://schemas.microsoft.com/office/drawing/2014/main" id="{4040C1F8-2E9E-4B80-89B1-9F861AD08576}"/>
              </a:ext>
            </a:extLst>
          </p:cNvPr>
          <p:cNvSpPr>
            <a:spLocks noGrp="1"/>
          </p:cNvSpPr>
          <p:nvPr>
            <p:ph type="title" idx="4294967295"/>
          </p:nvPr>
        </p:nvSpPr>
        <p:spPr>
          <a:xfrm>
            <a:off x="9372600" y="914400"/>
            <a:ext cx="2590800" cy="2133600"/>
          </a:xfrm>
        </p:spPr>
        <p:txBody>
          <a:bodyPr wrap="square" numCol="1" anchor="b" anchorCtr="0" compatLnSpc="1">
            <a:prstTxWarp prst="textNoShape">
              <a:avLst/>
            </a:prstTxWarp>
          </a:bodyPr>
          <a:lstStyle/>
          <a:p>
            <a:pPr eaLnBrk="1" hangingPunct="1">
              <a:defRPr/>
            </a:pPr>
            <a:r>
              <a:rPr lang="en-US" altLang="en-US" sz="3600" b="1" cap="none" dirty="0">
                <a:effectLst>
                  <a:outerShdw blurRad="38100" dist="38100" dir="2700000" algn="tl">
                    <a:srgbClr val="000000"/>
                  </a:outerShdw>
                </a:effectLst>
                <a:latin typeface="Candara" panose="020E0502030303020204" pitchFamily="34" charset="0"/>
              </a:rPr>
              <a:t>A Divine Institution</a:t>
            </a:r>
            <a:br>
              <a:rPr lang="en-US" altLang="en-US" sz="3600" b="1" cap="none" dirty="0">
                <a:effectLst>
                  <a:outerShdw blurRad="38100" dist="38100" dir="2700000" algn="tl">
                    <a:srgbClr val="000000"/>
                  </a:outerShdw>
                </a:effectLst>
                <a:latin typeface="Candara" panose="020E0502030303020204" pitchFamily="34" charset="0"/>
              </a:rPr>
            </a:br>
            <a:r>
              <a:rPr lang="en-US" altLang="en-US" sz="3600" b="1" cap="none" dirty="0">
                <a:effectLst>
                  <a:outerShdw blurRad="38100" dist="38100" dir="2700000" algn="tl">
                    <a:srgbClr val="000000"/>
                  </a:outerShdw>
                </a:effectLst>
                <a:latin typeface="Candara" panose="020E0502030303020204" pitchFamily="34" charset="0"/>
              </a:rPr>
              <a:t>from the Beginning</a:t>
            </a:r>
          </a:p>
        </p:txBody>
      </p:sp>
      <p:sp>
        <p:nvSpPr>
          <p:cNvPr id="5" name="Slide Number Placeholder 4">
            <a:extLst>
              <a:ext uri="{FF2B5EF4-FFF2-40B4-BE49-F238E27FC236}">
                <a16:creationId xmlns:a16="http://schemas.microsoft.com/office/drawing/2014/main" id="{E9E82992-5C50-400C-A002-06EF201893A9}"/>
              </a:ext>
            </a:extLst>
          </p:cNvPr>
          <p:cNvSpPr txBox="1">
            <a:spLocks noGrp="1"/>
          </p:cNvSpPr>
          <p:nvPr/>
        </p:nvSpPr>
        <p:spPr>
          <a:xfrm>
            <a:off x="10085388" y="6400800"/>
            <a:ext cx="582612" cy="274638"/>
          </a:xfrm>
          <a:prstGeom prst="rect">
            <a:avLst/>
          </a:prstGeom>
          <a:noFill/>
          <a:ln w="19050"/>
        </p:spPr>
        <p:txBody>
          <a:bodyPr anchor="ct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algn="ctr" eaLnBrk="1" hangingPunct="1">
              <a:defRPr/>
            </a:pPr>
            <a:fld id="{AC16BE47-05CD-4EE9-9D47-89B895F88CA0}" type="slidenum">
              <a:rPr lang="en-US" altLang="en-US" sz="1100" smtClean="0">
                <a:solidFill>
                  <a:srgbClr val="FFFFFF"/>
                </a:solidFill>
                <a:effectLst>
                  <a:outerShdw blurRad="38100" dist="38100" dir="2700000" algn="tl">
                    <a:srgbClr val="000000"/>
                  </a:outerShdw>
                </a:effectLst>
                <a:latin typeface="Segoe UI Semibold" panose="020B0702040204020203" pitchFamily="34" charset="0"/>
              </a:rPr>
              <a:pPr algn="ctr" eaLnBrk="1" hangingPunct="1">
                <a:defRPr/>
              </a:pPr>
              <a:t>6</a:t>
            </a:fld>
            <a:endParaRPr lang="en-US" altLang="en-US" sz="1100">
              <a:solidFill>
                <a:srgbClr val="FFFFFF"/>
              </a:solidFill>
              <a:effectLst>
                <a:outerShdw blurRad="38100" dist="38100" dir="2700000" algn="tl">
                  <a:srgbClr val="000000"/>
                </a:outerShdw>
              </a:effectLst>
              <a:latin typeface="Segoe UI Semibold" panose="020B07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par>
                          <p:cTn id="8" fill="hold" nodeType="with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000"/>
                                        <p:tgtEl>
                                          <p:spTgt spid="2">
                                            <p:txEl>
                                              <p:pRg st="1" end="1"/>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000"/>
                                        <p:tgtEl>
                                          <p:spTgt spid="2">
                                            <p:txEl>
                                              <p:pRg st="2" end="2"/>
                                            </p:txEl>
                                          </p:spTgt>
                                        </p:tgtEl>
                                      </p:cBhvr>
                                    </p:animEffect>
                                  </p:childTnLst>
                                </p:cTn>
                              </p:par>
                            </p:childTnLst>
                          </p:cTn>
                        </p:par>
                      </p:childTnLst>
                    </p:cTn>
                  </p:par>
                  <p:par>
                    <p:cTn id="16" fill="hold">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000"/>
                                        <p:tgtEl>
                                          <p:spTgt spid="2">
                                            <p:txEl>
                                              <p:pRg st="3" end="3"/>
                                            </p:txEl>
                                          </p:spTgt>
                                        </p:tgtEl>
                                      </p:cBhvr>
                                    </p:animEffect>
                                  </p:childTnLst>
                                </p:cTn>
                              </p:par>
                            </p:childTnLst>
                          </p:cTn>
                        </p:par>
                      </p:childTnLst>
                    </p:cTn>
                  </p:par>
                  <p:par>
                    <p:cTn id="21" fill="hold">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1000"/>
                                        <p:tgtEl>
                                          <p:spTgt spid="2">
                                            <p:txEl>
                                              <p:pRg st="4" end="4"/>
                                            </p:txEl>
                                          </p:spTgt>
                                        </p:tgtEl>
                                      </p:cBhvr>
                                    </p:animEffect>
                                  </p:childTnLst>
                                </p:cTn>
                              </p:par>
                            </p:childTnLst>
                          </p:cTn>
                        </p:par>
                      </p:childTnLst>
                    </p:cTn>
                  </p:par>
                  <p:par>
                    <p:cTn id="26" fill="hold">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fade">
                                      <p:cBhvr>
                                        <p:cTn id="30" dur="1000"/>
                                        <p:tgtEl>
                                          <p:spTgt spid="2">
                                            <p:txEl>
                                              <p:pRg st="5" end="5"/>
                                            </p:txEl>
                                          </p:spTgt>
                                        </p:tgtEl>
                                      </p:cBhvr>
                                    </p:animEffect>
                                  </p:childTnLst>
                                </p:cTn>
                              </p:par>
                            </p:childTnLst>
                          </p:cTn>
                        </p:par>
                      </p:childTnLst>
                    </p:cTn>
                  </p:par>
                  <p:par>
                    <p:cTn id="31" fill="hold">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childTnLst>
                                </p:cTn>
                              </p:par>
                            </p:childTnLst>
                          </p:cTn>
                        </p:par>
                      </p:childTnLst>
                    </p:cTn>
                  </p:par>
                  <p:par>
                    <p:cTn id="36" fill="hold">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Effect transition="in" filter="fade">
                                      <p:cBhvr>
                                        <p:cTn id="40" dur="1000"/>
                                        <p:tgtEl>
                                          <p:spTgt spid="2">
                                            <p:txEl>
                                              <p:pRg st="7" end="7"/>
                                            </p:txEl>
                                          </p:spTgt>
                                        </p:tgtEl>
                                      </p:cBhvr>
                                    </p:animEffect>
                                  </p:childTnLst>
                                </p:cTn>
                              </p:par>
                            </p:childTnLst>
                          </p:cTn>
                        </p:par>
                        <p:par>
                          <p:cTn id="41" fill="hold" nodeType="afterGroup">
                            <p:stCondLst>
                              <p:cond delay="1000"/>
                            </p:stCondLst>
                            <p:childTnLst>
                              <p:par>
                                <p:cTn id="42" presetID="10" presetClass="entr" presetSubtype="0" fill="hold" grpId="0" nodeType="afterEffect">
                                  <p:stCondLst>
                                    <p:cond delay="0"/>
                                  </p:stCondLst>
                                  <p:childTnLst>
                                    <p:set>
                                      <p:cBhvr>
                                        <p:cTn id="43" dur="1" fill="hold">
                                          <p:stCondLst>
                                            <p:cond delay="0"/>
                                          </p:stCondLst>
                                        </p:cTn>
                                        <p:tgtEl>
                                          <p:spTgt spid="2">
                                            <p:txEl>
                                              <p:pRg st="8" end="8"/>
                                            </p:txEl>
                                          </p:spTgt>
                                        </p:tgtEl>
                                        <p:attrNameLst>
                                          <p:attrName>style.visibility</p:attrName>
                                        </p:attrNameLst>
                                      </p:cBhvr>
                                      <p:to>
                                        <p:strVal val="visible"/>
                                      </p:to>
                                    </p:set>
                                    <p:animEffect transition="in" filter="fade">
                                      <p:cBhvr>
                                        <p:cTn id="44" dur="1000"/>
                                        <p:tgtEl>
                                          <p:spTgt spid="2">
                                            <p:txEl>
                                              <p:pRg st="8" end="8"/>
                                            </p:txEl>
                                          </p:spTgt>
                                        </p:tgtEl>
                                      </p:cBhvr>
                                    </p:animEffect>
                                  </p:childTnLst>
                                </p:cTn>
                              </p:par>
                            </p:childTnLst>
                          </p:cTn>
                        </p:par>
                      </p:childTnLst>
                    </p:cTn>
                  </p:par>
                  <p:par>
                    <p:cTn id="45" fill="hold">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Effect transition="in" filter="fade">
                                      <p:cBhvr>
                                        <p:cTn id="49" dur="1000"/>
                                        <p:tgtEl>
                                          <p:spTgt spid="2">
                                            <p:txEl>
                                              <p:pRg st="9" end="9"/>
                                            </p:txEl>
                                          </p:spTgt>
                                        </p:tgtEl>
                                      </p:cBhvr>
                                    </p:animEffect>
                                  </p:childTnLst>
                                </p:cTn>
                              </p:par>
                            </p:childTnLst>
                          </p:cTn>
                        </p:par>
                      </p:childTnLst>
                    </p:cTn>
                  </p:par>
                  <p:par>
                    <p:cTn id="50" fill="hold">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
                                            <p:txEl>
                                              <p:pRg st="10" end="10"/>
                                            </p:txEl>
                                          </p:spTgt>
                                        </p:tgtEl>
                                        <p:attrNameLst>
                                          <p:attrName>style.visibility</p:attrName>
                                        </p:attrNameLst>
                                      </p:cBhvr>
                                      <p:to>
                                        <p:strVal val="visible"/>
                                      </p:to>
                                    </p:set>
                                    <p:animEffect transition="in" filter="fade">
                                      <p:cBhvr>
                                        <p:cTn id="54" dur="1000"/>
                                        <p:tgtEl>
                                          <p:spTgt spid="2">
                                            <p:txEl>
                                              <p:pRg st="10" end="10"/>
                                            </p:txEl>
                                          </p:spTgt>
                                        </p:tgtEl>
                                      </p:cBhvr>
                                    </p:animEffect>
                                  </p:childTnLst>
                                </p:cTn>
                              </p:par>
                            </p:childTnLst>
                          </p:cTn>
                        </p:par>
                        <p:par>
                          <p:cTn id="55" fill="hold" nodeType="withGroup">
                            <p:stCondLst>
                              <p:cond delay="1000"/>
                            </p:stCondLst>
                            <p:childTnLst>
                              <p:par>
                                <p:cTn id="56" presetID="10" presetClass="entr" presetSubtype="0" fill="hold" grpId="0" nodeType="afterEffect">
                                  <p:stCondLst>
                                    <p:cond delay="0"/>
                                  </p:stCondLst>
                                  <p:childTnLst>
                                    <p:set>
                                      <p:cBhvr>
                                        <p:cTn id="57" dur="1" fill="hold">
                                          <p:stCondLst>
                                            <p:cond delay="0"/>
                                          </p:stCondLst>
                                        </p:cTn>
                                        <p:tgtEl>
                                          <p:spTgt spid="2">
                                            <p:txEl>
                                              <p:pRg st="11" end="11"/>
                                            </p:txEl>
                                          </p:spTgt>
                                        </p:tgtEl>
                                        <p:attrNameLst>
                                          <p:attrName>style.visibility</p:attrName>
                                        </p:attrNameLst>
                                      </p:cBhvr>
                                      <p:to>
                                        <p:strVal val="visible"/>
                                      </p:to>
                                    </p:set>
                                    <p:animEffect transition="in" filter="fade">
                                      <p:cBhvr>
                                        <p:cTn id="58" dur="10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08ABE6-9690-4CFB-9DB0-057E2928074B}"/>
              </a:ext>
            </a:extLst>
          </p:cNvPr>
          <p:cNvSpPr>
            <a:spLocks noGrp="1"/>
          </p:cNvSpPr>
          <p:nvPr>
            <p:ph idx="4294967295"/>
          </p:nvPr>
        </p:nvSpPr>
        <p:spPr>
          <a:xfrm>
            <a:off x="211138" y="381000"/>
            <a:ext cx="8932862" cy="6253163"/>
          </a:xfrm>
        </p:spPr>
        <p:txBody>
          <a:bodyPr wrap="square" numCol="1" anchor="t" anchorCtr="0" compatLnSpc="1">
            <a:prstTxWarp prst="textNoShape">
              <a:avLst/>
            </a:prstTxWarp>
          </a:bodyPr>
          <a:lstStyle/>
          <a:p>
            <a:pPr eaLnBrk="1" hangingPunct="1">
              <a:defRPr/>
            </a:pPr>
            <a:r>
              <a:rPr lang="en-US" altLang="en-US" sz="3200" b="1" dirty="0">
                <a:solidFill>
                  <a:schemeClr val="tx1"/>
                </a:solidFill>
                <a:latin typeface="Candara" panose="020E0502030303020204" pitchFamily="34" charset="0"/>
              </a:rPr>
              <a:t>One of three Institutions ordained by God</a:t>
            </a:r>
          </a:p>
          <a:p>
            <a:pPr lvl="1" eaLnBrk="1" hangingPunct="1">
              <a:defRPr/>
            </a:pPr>
            <a:r>
              <a:rPr lang="en-US" altLang="en-US" sz="2800" b="1" dirty="0">
                <a:solidFill>
                  <a:schemeClr val="tx1"/>
                </a:solidFill>
                <a:latin typeface="Candara" panose="020E0502030303020204" pitchFamily="34" charset="0"/>
              </a:rPr>
              <a:t>Marriage</a:t>
            </a:r>
          </a:p>
          <a:p>
            <a:pPr marL="1143000" lvl="2" indent="-228600" eaLnBrk="1" hangingPunct="1">
              <a:defRPr/>
            </a:pPr>
            <a:r>
              <a:rPr lang="en-US" altLang="en-US" sz="2400" dirty="0">
                <a:solidFill>
                  <a:schemeClr val="tx1"/>
                </a:solidFill>
                <a:latin typeface="Candara" panose="020E0502030303020204" pitchFamily="34" charset="0"/>
              </a:rPr>
              <a:t>Matthew 19:3-9</a:t>
            </a:r>
          </a:p>
          <a:p>
            <a:pPr lvl="1" eaLnBrk="1" hangingPunct="1">
              <a:defRPr/>
            </a:pPr>
            <a:r>
              <a:rPr lang="en-US" altLang="en-US" sz="2800" b="1" dirty="0">
                <a:solidFill>
                  <a:schemeClr val="tx1"/>
                </a:solidFill>
                <a:latin typeface="Candara" panose="020E0502030303020204" pitchFamily="34" charset="0"/>
              </a:rPr>
              <a:t>Civil Government</a:t>
            </a:r>
          </a:p>
          <a:p>
            <a:pPr marL="1143000" lvl="2" indent="-228600" eaLnBrk="1" hangingPunct="1">
              <a:defRPr/>
            </a:pPr>
            <a:r>
              <a:rPr lang="en-US" altLang="en-US" sz="2400" dirty="0">
                <a:solidFill>
                  <a:schemeClr val="tx1"/>
                </a:solidFill>
                <a:latin typeface="Candara" panose="020E0502030303020204" pitchFamily="34" charset="0"/>
              </a:rPr>
              <a:t>Romans 13:1-7; Mark 12:12-17</a:t>
            </a:r>
          </a:p>
          <a:p>
            <a:pPr lvl="1" eaLnBrk="1" hangingPunct="1">
              <a:defRPr/>
            </a:pPr>
            <a:r>
              <a:rPr lang="en-US" altLang="en-US" sz="2800" b="1" dirty="0">
                <a:solidFill>
                  <a:schemeClr val="tx1"/>
                </a:solidFill>
                <a:latin typeface="Candara" panose="020E0502030303020204" pitchFamily="34" charset="0"/>
              </a:rPr>
              <a:t>The Lord’s Church</a:t>
            </a:r>
          </a:p>
          <a:p>
            <a:pPr marL="1143000" lvl="2" indent="-228600" eaLnBrk="1" hangingPunct="1">
              <a:defRPr/>
            </a:pPr>
            <a:r>
              <a:rPr lang="en-US" altLang="en-US" sz="2400" dirty="0">
                <a:solidFill>
                  <a:schemeClr val="tx1"/>
                </a:solidFill>
                <a:latin typeface="Candara" panose="020E0502030303020204" pitchFamily="34" charset="0"/>
              </a:rPr>
              <a:t>Matthew 16:18; Acts 20:28</a:t>
            </a:r>
          </a:p>
          <a:p>
            <a:pPr eaLnBrk="1" hangingPunct="1">
              <a:defRPr/>
            </a:pPr>
            <a:r>
              <a:rPr lang="en-US" altLang="en-US" sz="3200" b="1" dirty="0">
                <a:solidFill>
                  <a:schemeClr val="tx1"/>
                </a:solidFill>
                <a:latin typeface="Candara" panose="020E0502030303020204" pitchFamily="34" charset="0"/>
              </a:rPr>
              <a:t>Man has corrupted God’s plan regarding all three</a:t>
            </a:r>
          </a:p>
          <a:p>
            <a:pPr lvl="1" eaLnBrk="1" hangingPunct="1">
              <a:defRPr/>
            </a:pPr>
            <a:r>
              <a:rPr lang="en-US" altLang="en-US" sz="2800" dirty="0">
                <a:solidFill>
                  <a:schemeClr val="tx1"/>
                </a:solidFill>
                <a:latin typeface="Candara" panose="020E0502030303020204" pitchFamily="34" charset="0"/>
              </a:rPr>
              <a:t>Proverbs 16:25; Isaiah 55:8-9; Proverbs 14:34</a:t>
            </a:r>
          </a:p>
        </p:txBody>
      </p:sp>
      <p:sp>
        <p:nvSpPr>
          <p:cNvPr id="5" name="Slide Number Placeholder 4">
            <a:extLst>
              <a:ext uri="{FF2B5EF4-FFF2-40B4-BE49-F238E27FC236}">
                <a16:creationId xmlns:a16="http://schemas.microsoft.com/office/drawing/2014/main" id="{2179E9CB-4277-4ECD-9FDC-C0B7F104EC10}"/>
              </a:ext>
            </a:extLst>
          </p:cNvPr>
          <p:cNvSpPr txBox="1">
            <a:spLocks noGrp="1"/>
          </p:cNvSpPr>
          <p:nvPr/>
        </p:nvSpPr>
        <p:spPr>
          <a:xfrm>
            <a:off x="10085388" y="6400800"/>
            <a:ext cx="582612" cy="274638"/>
          </a:xfrm>
          <a:prstGeom prst="rect">
            <a:avLst/>
          </a:prstGeom>
          <a:noFill/>
          <a:ln w="19050"/>
        </p:spPr>
        <p:txBody>
          <a:bodyPr anchor="ct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algn="ctr" eaLnBrk="1" hangingPunct="1">
              <a:defRPr/>
            </a:pPr>
            <a:fld id="{8364BEF7-3509-44BF-8E29-F3A007E84836}" type="slidenum">
              <a:rPr lang="en-US" altLang="en-US" sz="1100" smtClean="0">
                <a:solidFill>
                  <a:srgbClr val="FFFFFF"/>
                </a:solidFill>
                <a:effectLst>
                  <a:outerShdw blurRad="38100" dist="38100" dir="2700000" algn="tl">
                    <a:srgbClr val="000000"/>
                  </a:outerShdw>
                </a:effectLst>
                <a:latin typeface="Segoe UI Semibold" panose="020B0702040204020203" pitchFamily="34" charset="0"/>
              </a:rPr>
              <a:pPr algn="ctr" eaLnBrk="1" hangingPunct="1">
                <a:defRPr/>
              </a:pPr>
              <a:t>7</a:t>
            </a:fld>
            <a:endParaRPr lang="en-US" altLang="en-US" sz="1100">
              <a:solidFill>
                <a:srgbClr val="FFFFFF"/>
              </a:solidFill>
              <a:effectLst>
                <a:outerShdw blurRad="38100" dist="38100" dir="2700000" algn="tl">
                  <a:srgbClr val="000000"/>
                </a:outerShdw>
              </a:effectLst>
              <a:latin typeface="Segoe UI Semibold" panose="020B0702040204020203" pitchFamily="34" charset="0"/>
            </a:endParaRPr>
          </a:p>
        </p:txBody>
      </p:sp>
      <p:sp>
        <p:nvSpPr>
          <p:cNvPr id="6" name="Title 3">
            <a:extLst>
              <a:ext uri="{FF2B5EF4-FFF2-40B4-BE49-F238E27FC236}">
                <a16:creationId xmlns:a16="http://schemas.microsoft.com/office/drawing/2014/main" id="{CC3CE849-B69E-40B2-A9BF-94E33500BF90}"/>
              </a:ext>
            </a:extLst>
          </p:cNvPr>
          <p:cNvSpPr txBox="1">
            <a:spLocks/>
          </p:cNvSpPr>
          <p:nvPr/>
        </p:nvSpPr>
        <p:spPr>
          <a:xfrm>
            <a:off x="9372600" y="762000"/>
            <a:ext cx="2590800" cy="2133600"/>
          </a:xfrm>
          <a:prstGeom prst="rect">
            <a:avLst/>
          </a:prstGeom>
        </p:spPr>
        <p:txBody>
          <a:bodyPr anchor="b"/>
          <a:lstStyle>
            <a:lvl1pPr algn="ctr" rtl="0" eaLnBrk="0" fontAlgn="base" hangingPunct="0">
              <a:spcBef>
                <a:spcPct val="0"/>
              </a:spcBef>
              <a:spcAft>
                <a:spcPct val="0"/>
              </a:spcAft>
              <a:defRPr sz="3200" kern="1200" cap="all" spc="200">
                <a:solidFill>
                  <a:schemeClr val="bg1"/>
                </a:solidFill>
                <a:latin typeface="+mj-lt"/>
                <a:ea typeface="+mj-ea"/>
                <a:cs typeface="+mj-cs"/>
              </a:defRPr>
            </a:lvl1pPr>
            <a:lvl2pPr algn="ctr" rtl="0" eaLnBrk="0" fontAlgn="base" hangingPunct="0">
              <a:spcBef>
                <a:spcPct val="0"/>
              </a:spcBef>
              <a:spcAft>
                <a:spcPct val="0"/>
              </a:spcAft>
              <a:defRPr sz="3200">
                <a:solidFill>
                  <a:schemeClr val="bg1"/>
                </a:solidFill>
                <a:latin typeface="Franklin Gothic Medium" pitchFamily="34" charset="0"/>
              </a:defRPr>
            </a:lvl2pPr>
            <a:lvl3pPr algn="ctr" rtl="0" eaLnBrk="0" fontAlgn="base" hangingPunct="0">
              <a:spcBef>
                <a:spcPct val="0"/>
              </a:spcBef>
              <a:spcAft>
                <a:spcPct val="0"/>
              </a:spcAft>
              <a:defRPr sz="3200">
                <a:solidFill>
                  <a:schemeClr val="bg1"/>
                </a:solidFill>
                <a:latin typeface="Franklin Gothic Medium" pitchFamily="34" charset="0"/>
              </a:defRPr>
            </a:lvl3pPr>
            <a:lvl4pPr algn="ctr" rtl="0" eaLnBrk="0" fontAlgn="base" hangingPunct="0">
              <a:spcBef>
                <a:spcPct val="0"/>
              </a:spcBef>
              <a:spcAft>
                <a:spcPct val="0"/>
              </a:spcAft>
              <a:defRPr sz="3200">
                <a:solidFill>
                  <a:schemeClr val="bg1"/>
                </a:solidFill>
                <a:latin typeface="Franklin Gothic Medium" pitchFamily="34" charset="0"/>
              </a:defRPr>
            </a:lvl4pPr>
            <a:lvl5pPr algn="ctr" rtl="0" eaLnBrk="0" fontAlgn="base" hangingPunct="0">
              <a:spcBef>
                <a:spcPct val="0"/>
              </a:spcBef>
              <a:spcAft>
                <a:spcPct val="0"/>
              </a:spcAft>
              <a:defRPr sz="3200">
                <a:solidFill>
                  <a:schemeClr val="bg1"/>
                </a:solidFill>
                <a:latin typeface="Franklin Gothic Medium" pitchFamily="34" charset="0"/>
              </a:defRPr>
            </a:lvl5pPr>
            <a:lvl6pPr marL="457200" algn="ctr" rtl="0" fontAlgn="base">
              <a:spcBef>
                <a:spcPct val="0"/>
              </a:spcBef>
              <a:spcAft>
                <a:spcPct val="0"/>
              </a:spcAft>
              <a:defRPr sz="3200">
                <a:solidFill>
                  <a:schemeClr val="bg1"/>
                </a:solidFill>
                <a:latin typeface="Franklin Gothic Medium" pitchFamily="34" charset="0"/>
              </a:defRPr>
            </a:lvl6pPr>
            <a:lvl7pPr marL="914400" algn="ctr" rtl="0" fontAlgn="base">
              <a:spcBef>
                <a:spcPct val="0"/>
              </a:spcBef>
              <a:spcAft>
                <a:spcPct val="0"/>
              </a:spcAft>
              <a:defRPr sz="3200">
                <a:solidFill>
                  <a:schemeClr val="bg1"/>
                </a:solidFill>
                <a:latin typeface="Franklin Gothic Medium" pitchFamily="34" charset="0"/>
              </a:defRPr>
            </a:lvl7pPr>
            <a:lvl8pPr marL="1371600" algn="ctr" rtl="0" fontAlgn="base">
              <a:spcBef>
                <a:spcPct val="0"/>
              </a:spcBef>
              <a:spcAft>
                <a:spcPct val="0"/>
              </a:spcAft>
              <a:defRPr sz="3200">
                <a:solidFill>
                  <a:schemeClr val="bg1"/>
                </a:solidFill>
                <a:latin typeface="Franklin Gothic Medium" pitchFamily="34" charset="0"/>
              </a:defRPr>
            </a:lvl8pPr>
            <a:lvl9pPr marL="1828800" algn="ctr" rtl="0" fontAlgn="base">
              <a:spcBef>
                <a:spcPct val="0"/>
              </a:spcBef>
              <a:spcAft>
                <a:spcPct val="0"/>
              </a:spcAft>
              <a:defRPr sz="3200">
                <a:solidFill>
                  <a:schemeClr val="bg1"/>
                </a:solidFill>
                <a:latin typeface="Franklin Gothic Medium" pitchFamily="34" charset="0"/>
              </a:defRPr>
            </a:lvl9pPr>
          </a:lstStyle>
          <a:p>
            <a:pPr eaLnBrk="1" hangingPunct="1">
              <a:defRPr/>
            </a:pPr>
            <a:r>
              <a:rPr lang="en-US" altLang="en-US" sz="3600" b="1" cap="none" dirty="0">
                <a:effectLst>
                  <a:outerShdw blurRad="38100" dist="38100" dir="2700000" algn="tl">
                    <a:srgbClr val="000000"/>
                  </a:outerShdw>
                </a:effectLst>
                <a:latin typeface="Candara" panose="020E0502030303020204" pitchFamily="34" charset="0"/>
              </a:rPr>
              <a:t>A Divine Institution</a:t>
            </a:r>
            <a:br>
              <a:rPr lang="en-US" altLang="en-US" sz="3600" b="1" cap="none" dirty="0">
                <a:effectLst>
                  <a:outerShdw blurRad="38100" dist="38100" dir="2700000" algn="tl">
                    <a:srgbClr val="000000"/>
                  </a:outerShdw>
                </a:effectLst>
                <a:latin typeface="Candara" panose="020E0502030303020204" pitchFamily="34" charset="0"/>
              </a:rPr>
            </a:br>
            <a:r>
              <a:rPr lang="en-US" altLang="en-US" sz="3600" b="1" cap="none" dirty="0">
                <a:effectLst>
                  <a:outerShdw blurRad="38100" dist="38100" dir="2700000" algn="tl">
                    <a:srgbClr val="000000"/>
                  </a:outerShdw>
                </a:effectLst>
                <a:latin typeface="Candara" panose="020E0502030303020204" pitchFamily="34" charset="0"/>
              </a:rPr>
              <a:t>from the Beginning</a:t>
            </a:r>
          </a:p>
        </p:txBody>
      </p:sp>
      <p:sp>
        <p:nvSpPr>
          <p:cNvPr id="7" name="Text Placeholder 2">
            <a:extLst>
              <a:ext uri="{FF2B5EF4-FFF2-40B4-BE49-F238E27FC236}">
                <a16:creationId xmlns:a16="http://schemas.microsoft.com/office/drawing/2014/main" id="{69E3DD56-2C0E-4964-98C0-3D5D07FBDDCD}"/>
              </a:ext>
            </a:extLst>
          </p:cNvPr>
          <p:cNvSpPr txBox="1">
            <a:spLocks/>
          </p:cNvSpPr>
          <p:nvPr/>
        </p:nvSpPr>
        <p:spPr>
          <a:xfrm>
            <a:off x="9372600" y="3048000"/>
            <a:ext cx="2608263" cy="1143000"/>
          </a:xfrm>
          <a:prstGeom prst="rect">
            <a:avLst/>
          </a:prstGeom>
        </p:spPr>
        <p:txBody>
          <a:bodyPr tIns="0"/>
          <a:lstStyle>
            <a:lvl1pPr marL="273050" indent="-228600" algn="l" rtl="0" eaLnBrk="0" fontAlgn="base" hangingPunct="0">
              <a:spcBef>
                <a:spcPct val="20000"/>
              </a:spcBef>
              <a:spcAft>
                <a:spcPct val="0"/>
              </a:spcAft>
              <a:buClr>
                <a:schemeClr val="accent1"/>
              </a:buClr>
              <a:buFont typeface="Wingdings 2" panose="05020102010507070707" pitchFamily="18" charset="2"/>
              <a:buChar char=""/>
              <a:defRPr sz="2000" kern="1200" spc="150">
                <a:solidFill>
                  <a:schemeClr val="tx2"/>
                </a:solidFill>
                <a:latin typeface="+mn-lt"/>
                <a:ea typeface="+mn-ea"/>
                <a:cs typeface="+mn-cs"/>
              </a:defRPr>
            </a:lvl1pPr>
            <a:lvl2pPr marL="547688" indent="-182563" algn="l" rtl="0" eaLnBrk="0" fontAlgn="base" hangingPunct="0">
              <a:spcBef>
                <a:spcPct val="20000"/>
              </a:spcBef>
              <a:spcAft>
                <a:spcPct val="0"/>
              </a:spcAft>
              <a:buClr>
                <a:schemeClr val="accent2"/>
              </a:buClr>
              <a:buFont typeface="Wingdings" panose="05000000000000000000" pitchFamily="2" charset="2"/>
              <a:buChar char="§"/>
              <a:defRPr kern="1200" spc="100">
                <a:solidFill>
                  <a:schemeClr val="tx2"/>
                </a:solidFill>
                <a:latin typeface="+mn-lt"/>
                <a:ea typeface="+mn-ea"/>
                <a:cs typeface="+mn-cs"/>
              </a:defRPr>
            </a:lvl2pPr>
            <a:lvl3pPr marL="822325" indent="-182563" algn="l" rtl="0" eaLnBrk="0" fontAlgn="base" hangingPunct="0">
              <a:spcBef>
                <a:spcPct val="20000"/>
              </a:spcBef>
              <a:spcAft>
                <a:spcPct val="0"/>
              </a:spcAft>
              <a:buClr>
                <a:srgbClr val="928B70"/>
              </a:buClr>
              <a:buFont typeface="Wingdings" panose="05000000000000000000" pitchFamily="2" charset="2"/>
              <a:buChar char="§"/>
              <a:defRPr sz="1600" kern="1200" spc="100">
                <a:solidFill>
                  <a:schemeClr val="tx2"/>
                </a:solidFill>
                <a:latin typeface="+mn-lt"/>
                <a:ea typeface="+mn-ea"/>
                <a:cs typeface="+mn-cs"/>
              </a:defRPr>
            </a:lvl3pPr>
            <a:lvl4pPr marL="1096963" indent="-182563" algn="l" rtl="0" eaLnBrk="0" fontAlgn="base" hangingPunct="0">
              <a:spcBef>
                <a:spcPct val="20000"/>
              </a:spcBef>
              <a:spcAft>
                <a:spcPct val="0"/>
              </a:spcAft>
              <a:buClr>
                <a:srgbClr val="87706B"/>
              </a:buClr>
              <a:buFont typeface="Wingdings" panose="05000000000000000000" pitchFamily="2" charset="2"/>
              <a:buChar char="§"/>
              <a:defRPr sz="1400" kern="1200">
                <a:solidFill>
                  <a:schemeClr val="tx2"/>
                </a:solidFill>
                <a:latin typeface="+mn-lt"/>
                <a:ea typeface="+mn-ea"/>
                <a:cs typeface="+mn-cs"/>
              </a:defRPr>
            </a:lvl4pPr>
            <a:lvl5pPr marL="1279525" indent="-182563" algn="l" rtl="0" eaLnBrk="0" fontAlgn="base" hangingPunct="0">
              <a:spcBef>
                <a:spcPct val="20000"/>
              </a:spcBef>
              <a:spcAft>
                <a:spcPct val="0"/>
              </a:spcAft>
              <a:buClr>
                <a:srgbClr val="6F777D"/>
              </a:buClr>
              <a:buFont typeface="Wingdings" panose="05000000000000000000" pitchFamily="2" charset="2"/>
              <a:buChar char="§"/>
              <a:defRPr sz="1300" kern="1200" spc="10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0" indent="0" algn="ctr" eaLnBrk="1" hangingPunct="1">
              <a:spcBef>
                <a:spcPts val="0"/>
              </a:spcBef>
              <a:buFont typeface="Wingdings 2" panose="05020102010507070707" pitchFamily="18" charset="2"/>
              <a:buNone/>
              <a:defRPr/>
            </a:pPr>
            <a:r>
              <a:rPr lang="en-US" altLang="en-US" sz="2800" dirty="0">
                <a:solidFill>
                  <a:srgbClr val="FFFFFF"/>
                </a:solidFill>
                <a:effectLst>
                  <a:outerShdw blurRad="38100" dist="38100" dir="2700000" algn="tl">
                    <a:srgbClr val="000000"/>
                  </a:outerShdw>
                </a:effectLst>
                <a:latin typeface="Candara" panose="020E0502030303020204" pitchFamily="34" charset="0"/>
              </a:rPr>
              <a:t>Matt. 19:3-9 </a:t>
            </a:r>
          </a:p>
          <a:p>
            <a:pPr marL="0" indent="0" algn="ctr" eaLnBrk="1" hangingPunct="1">
              <a:spcBef>
                <a:spcPts val="0"/>
              </a:spcBef>
              <a:buFont typeface="Wingdings 2" panose="05020102010507070707" pitchFamily="18" charset="2"/>
              <a:buNone/>
              <a:defRPr/>
            </a:pPr>
            <a:r>
              <a:rPr lang="en-US" altLang="en-US" sz="2800" dirty="0">
                <a:solidFill>
                  <a:srgbClr val="FFFFFF"/>
                </a:solidFill>
                <a:effectLst>
                  <a:outerShdw blurRad="38100" dist="38100" dir="2700000" algn="tl">
                    <a:srgbClr val="000000"/>
                  </a:outerShdw>
                </a:effectLst>
                <a:latin typeface="Candara" panose="020E0502030303020204" pitchFamily="34" charset="0"/>
              </a:rPr>
              <a:t>Romans 13:1-7</a:t>
            </a:r>
          </a:p>
          <a:p>
            <a:pPr marL="0" indent="0" algn="ctr" eaLnBrk="1" hangingPunct="1">
              <a:spcBef>
                <a:spcPts val="0"/>
              </a:spcBef>
              <a:buFont typeface="Wingdings 2" panose="05020102010507070707" pitchFamily="18" charset="2"/>
              <a:buNone/>
              <a:defRPr/>
            </a:pPr>
            <a:r>
              <a:rPr lang="en-US" altLang="en-US" sz="2800" dirty="0">
                <a:solidFill>
                  <a:srgbClr val="FFFFFF"/>
                </a:solidFill>
                <a:effectLst>
                  <a:outerShdw blurRad="38100" dist="38100" dir="2700000" algn="tl">
                    <a:srgbClr val="000000"/>
                  </a:outerShdw>
                </a:effectLst>
                <a:latin typeface="Candara" panose="020E0502030303020204" pitchFamily="34" charset="0"/>
              </a:rPr>
              <a:t>Mark 12:17</a:t>
            </a:r>
          </a:p>
          <a:p>
            <a:pPr marL="0" indent="0" algn="ctr" eaLnBrk="1" hangingPunct="1">
              <a:spcBef>
                <a:spcPts val="0"/>
              </a:spcBef>
              <a:buFont typeface="Wingdings 2" panose="05020102010507070707" pitchFamily="18" charset="2"/>
              <a:buNone/>
              <a:defRPr/>
            </a:pPr>
            <a:r>
              <a:rPr lang="en-US" altLang="en-US" sz="2800" dirty="0">
                <a:solidFill>
                  <a:srgbClr val="FFFFFF"/>
                </a:solidFill>
                <a:effectLst>
                  <a:outerShdw blurRad="38100" dist="38100" dir="2700000" algn="tl">
                    <a:srgbClr val="000000"/>
                  </a:outerShdw>
                </a:effectLst>
                <a:latin typeface="Candara" panose="020E0502030303020204" pitchFamily="34" charset="0"/>
              </a:rPr>
              <a:t>Matt. 16:18</a:t>
            </a:r>
          </a:p>
          <a:p>
            <a:pPr marL="0" indent="0" algn="ctr" eaLnBrk="1" hangingPunct="1">
              <a:spcBef>
                <a:spcPts val="0"/>
              </a:spcBef>
              <a:buFont typeface="Wingdings 2" panose="05020102010507070707" pitchFamily="18" charset="2"/>
              <a:buNone/>
              <a:defRPr/>
            </a:pPr>
            <a:r>
              <a:rPr lang="en-US" altLang="en-US" sz="2800" dirty="0">
                <a:solidFill>
                  <a:srgbClr val="FFFFFF"/>
                </a:solidFill>
                <a:effectLst>
                  <a:outerShdw blurRad="38100" dist="38100" dir="2700000" algn="tl">
                    <a:srgbClr val="000000"/>
                  </a:outerShdw>
                </a:effectLst>
                <a:latin typeface="Candara" panose="020E0502030303020204" pitchFamily="34" charset="0"/>
              </a:rPr>
              <a:t>Acts 20:28</a:t>
            </a:r>
          </a:p>
          <a:p>
            <a:pPr marL="0" indent="0" algn="ctr" eaLnBrk="1" hangingPunct="1">
              <a:spcBef>
                <a:spcPts val="0"/>
              </a:spcBef>
              <a:buFont typeface="Wingdings 2" panose="05020102010507070707" pitchFamily="18" charset="2"/>
              <a:buNone/>
              <a:defRPr/>
            </a:pPr>
            <a:r>
              <a:rPr lang="en-US" altLang="en-US" sz="2800" dirty="0">
                <a:solidFill>
                  <a:srgbClr val="FFFFFF"/>
                </a:solidFill>
                <a:effectLst>
                  <a:outerShdw blurRad="38100" dist="38100" dir="2700000" algn="tl">
                    <a:srgbClr val="000000"/>
                  </a:outerShdw>
                </a:effectLst>
                <a:latin typeface="Candara" panose="020E0502030303020204" pitchFamily="34" charset="0"/>
              </a:rPr>
              <a:t>Prov. 16:25; 14:34</a:t>
            </a:r>
          </a:p>
          <a:p>
            <a:pPr marL="0" indent="0" algn="ctr" eaLnBrk="1" hangingPunct="1">
              <a:spcBef>
                <a:spcPts val="0"/>
              </a:spcBef>
              <a:buFont typeface="Wingdings 2" panose="05020102010507070707" pitchFamily="18" charset="2"/>
              <a:buNone/>
              <a:defRPr/>
            </a:pPr>
            <a:r>
              <a:rPr lang="en-US" altLang="en-US" sz="2800" dirty="0">
                <a:solidFill>
                  <a:srgbClr val="FFFFFF"/>
                </a:solidFill>
                <a:effectLst>
                  <a:outerShdw blurRad="38100" dist="38100" dir="2700000" algn="tl">
                    <a:srgbClr val="000000"/>
                  </a:outerShdw>
                </a:effectLst>
                <a:latin typeface="Candara" panose="020E0502030303020204" pitchFamily="34" charset="0"/>
              </a:rPr>
              <a:t>Isa. 55:8-7</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10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fade">
                                      <p:cBhvr>
                                        <p:cTn id="30" dur="1000"/>
                                        <p:tgtEl>
                                          <p:spTgt spid="2">
                                            <p:txEl>
                                              <p:pRg st="5" end="5"/>
                                            </p:txEl>
                                          </p:spTgt>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fade">
                                      <p:cBhvr>
                                        <p:cTn id="34" dur="1000"/>
                                        <p:tgtEl>
                                          <p:spTgt spid="2">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Effect transition="in" filter="fade">
                                      <p:cBhvr>
                                        <p:cTn id="39" dur="1000"/>
                                        <p:tgtEl>
                                          <p:spTgt spid="2">
                                            <p:txEl>
                                              <p:pRg st="7" end="7"/>
                                            </p:txEl>
                                          </p:spTgt>
                                        </p:tgtEl>
                                      </p:cBhvr>
                                    </p:animEffect>
                                  </p:childTnLst>
                                </p:cTn>
                              </p:par>
                            </p:childTnLst>
                          </p:cTn>
                        </p:par>
                        <p:par>
                          <p:cTn id="40" fill="hold">
                            <p:stCondLst>
                              <p:cond delay="1000"/>
                            </p:stCondLst>
                            <p:childTnLst>
                              <p:par>
                                <p:cTn id="41" presetID="10" presetClass="entr" presetSubtype="0" fill="hold" grpId="0" nodeType="after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fade">
                                      <p:cBhvr>
                                        <p:cTn id="43"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68923C-6EDA-4A80-B4EF-55AFF88DA8E1}"/>
              </a:ext>
            </a:extLst>
          </p:cNvPr>
          <p:cNvSpPr>
            <a:spLocks noGrp="1"/>
          </p:cNvSpPr>
          <p:nvPr>
            <p:ph idx="4294967295"/>
          </p:nvPr>
        </p:nvSpPr>
        <p:spPr>
          <a:xfrm>
            <a:off x="215900" y="293643"/>
            <a:ext cx="8839200" cy="6477000"/>
          </a:xfrm>
        </p:spPr>
        <p:txBody>
          <a:bodyPr wrap="square" numCol="1" anchor="t" anchorCtr="0" compatLnSpc="1">
            <a:prstTxWarp prst="textNoShape">
              <a:avLst/>
            </a:prstTxWarp>
          </a:bodyPr>
          <a:lstStyle/>
          <a:p>
            <a:pPr eaLnBrk="1" hangingPunct="1">
              <a:defRPr/>
            </a:pPr>
            <a:r>
              <a:rPr lang="en-US" altLang="en-US" sz="3200" dirty="0">
                <a:solidFill>
                  <a:schemeClr val="tx1"/>
                </a:solidFill>
                <a:latin typeface="Candara" panose="020E0502030303020204" pitchFamily="34" charset="0"/>
              </a:rPr>
              <a:t>Only God approved marriage is honorable</a:t>
            </a:r>
          </a:p>
          <a:p>
            <a:pPr lvl="1" eaLnBrk="1" hangingPunct="1">
              <a:defRPr/>
            </a:pPr>
            <a:r>
              <a:rPr lang="en-US" altLang="en-US" sz="2400" b="1" i="1" dirty="0">
                <a:solidFill>
                  <a:schemeClr val="tx1"/>
                </a:solidFill>
                <a:latin typeface="Candara" panose="020E0502030303020204" pitchFamily="34" charset="0"/>
              </a:rPr>
              <a:t>“Let marriage be had in honor among all, and let the bed be undefiled: for fornicators and adulterers God will judge” - </a:t>
            </a:r>
            <a:r>
              <a:rPr lang="en-US" altLang="en-US" sz="2400" dirty="0">
                <a:solidFill>
                  <a:schemeClr val="tx1"/>
                </a:solidFill>
                <a:latin typeface="Candara" panose="020E0502030303020204" pitchFamily="34" charset="0"/>
              </a:rPr>
              <a:t>Hebrews 13:4, ASV</a:t>
            </a:r>
            <a:endParaRPr lang="en-US" altLang="en-US" sz="2400" b="1" i="1" dirty="0">
              <a:solidFill>
                <a:schemeClr val="tx1"/>
              </a:solidFill>
              <a:latin typeface="Candara" panose="020E0502030303020204" pitchFamily="34" charset="0"/>
            </a:endParaRPr>
          </a:p>
          <a:p>
            <a:pPr eaLnBrk="1" hangingPunct="1">
              <a:defRPr/>
            </a:pPr>
            <a:r>
              <a:rPr lang="en-US" altLang="en-US" sz="3200" dirty="0">
                <a:solidFill>
                  <a:schemeClr val="tx1"/>
                </a:solidFill>
                <a:latin typeface="Candara" panose="020E0502030303020204" pitchFamily="34" charset="0"/>
              </a:rPr>
              <a:t>One of the qualifications of elders and deacons</a:t>
            </a:r>
          </a:p>
          <a:p>
            <a:pPr lvl="1" eaLnBrk="1" hangingPunct="1">
              <a:defRPr/>
            </a:pPr>
            <a:r>
              <a:rPr lang="en-US" altLang="en-US" sz="2800" dirty="0">
                <a:solidFill>
                  <a:schemeClr val="tx1"/>
                </a:solidFill>
                <a:latin typeface="Candara" panose="020E0502030303020204" pitchFamily="34" charset="0"/>
              </a:rPr>
              <a:t>1 Timothy 3:2, 12; Titus 1:6</a:t>
            </a:r>
          </a:p>
          <a:p>
            <a:pPr eaLnBrk="1" hangingPunct="1">
              <a:defRPr/>
            </a:pPr>
            <a:r>
              <a:rPr lang="en-US" altLang="en-US" sz="3200" dirty="0">
                <a:solidFill>
                  <a:schemeClr val="tx1"/>
                </a:solidFill>
                <a:latin typeface="Candara" panose="020E0502030303020204" pitchFamily="34" charset="0"/>
              </a:rPr>
              <a:t>All marriages are </a:t>
            </a:r>
            <a:r>
              <a:rPr lang="en-US" altLang="en-US" sz="3200" b="1" u="sng" dirty="0">
                <a:solidFill>
                  <a:schemeClr val="tx1"/>
                </a:solidFill>
                <a:latin typeface="Candara" panose="020E0502030303020204" pitchFamily="34" charset="0"/>
              </a:rPr>
              <a:t>not</a:t>
            </a:r>
            <a:r>
              <a:rPr lang="en-US" altLang="en-US" sz="3200" dirty="0">
                <a:solidFill>
                  <a:schemeClr val="tx1"/>
                </a:solidFill>
                <a:latin typeface="Candara" panose="020E0502030303020204" pitchFamily="34" charset="0"/>
              </a:rPr>
              <a:t> honorable</a:t>
            </a:r>
          </a:p>
          <a:p>
            <a:pPr lvl="1" eaLnBrk="1" hangingPunct="1">
              <a:defRPr/>
            </a:pPr>
            <a:r>
              <a:rPr lang="en-US" altLang="en-US" sz="2800" dirty="0">
                <a:solidFill>
                  <a:schemeClr val="tx1"/>
                </a:solidFill>
                <a:latin typeface="Candara" panose="020E0502030303020204" pitchFamily="34" charset="0"/>
              </a:rPr>
              <a:t>Society has disgraced and dishonored this institution established by God</a:t>
            </a:r>
          </a:p>
          <a:p>
            <a:pPr marL="868363" lvl="1" indent="-228600" eaLnBrk="1" hangingPunct="1">
              <a:defRPr/>
            </a:pPr>
            <a:r>
              <a:rPr lang="en-US" altLang="en-US" sz="2400" dirty="0">
                <a:solidFill>
                  <a:schemeClr val="tx1"/>
                </a:solidFill>
                <a:latin typeface="Candara" panose="020E0502030303020204" pitchFamily="34" charset="0"/>
              </a:rPr>
              <a:t>1 Corinthians 7:1-2; Mark 6:14-19; Romans 1:22-27</a:t>
            </a:r>
          </a:p>
          <a:p>
            <a:pPr eaLnBrk="1" hangingPunct="1">
              <a:defRPr/>
            </a:pPr>
            <a:r>
              <a:rPr lang="en-US" altLang="en-US" sz="3200" b="1" dirty="0">
                <a:solidFill>
                  <a:schemeClr val="tx1"/>
                </a:solidFill>
                <a:latin typeface="Candara" panose="020E0502030303020204" pitchFamily="34" charset="0"/>
              </a:rPr>
              <a:t>Only marriages that meet God’s approval are </a:t>
            </a:r>
            <a:r>
              <a:rPr lang="en-US" altLang="en-US" sz="3200" b="1" i="1" dirty="0">
                <a:solidFill>
                  <a:schemeClr val="tx1"/>
                </a:solidFill>
                <a:latin typeface="Candara" panose="020E0502030303020204" pitchFamily="34" charset="0"/>
              </a:rPr>
              <a:t>“honorable”</a:t>
            </a:r>
          </a:p>
          <a:p>
            <a:pPr marL="1143000" lvl="2" indent="-228600" eaLnBrk="1" hangingPunct="1">
              <a:defRPr/>
            </a:pPr>
            <a:endParaRPr lang="en-US" altLang="en-US" sz="2400" b="1" dirty="0">
              <a:solidFill>
                <a:schemeClr val="tx1"/>
              </a:solidFill>
              <a:latin typeface="Segoe UI Semibold" pitchFamily="34" charset="0"/>
            </a:endParaRPr>
          </a:p>
        </p:txBody>
      </p:sp>
      <p:sp>
        <p:nvSpPr>
          <p:cNvPr id="3" name="Text Placeholder 2">
            <a:extLst>
              <a:ext uri="{FF2B5EF4-FFF2-40B4-BE49-F238E27FC236}">
                <a16:creationId xmlns:a16="http://schemas.microsoft.com/office/drawing/2014/main" id="{2BBDD8D9-4809-47C5-9033-BDAB2391DD99}"/>
              </a:ext>
            </a:extLst>
          </p:cNvPr>
          <p:cNvSpPr>
            <a:spLocks noGrp="1"/>
          </p:cNvSpPr>
          <p:nvPr>
            <p:ph type="body" sz="half" idx="4294967295"/>
          </p:nvPr>
        </p:nvSpPr>
        <p:spPr>
          <a:xfrm>
            <a:off x="9448800" y="3017838"/>
            <a:ext cx="2438400" cy="609600"/>
          </a:xfrm>
        </p:spPr>
        <p:txBody>
          <a:bodyPr wrap="square" tIns="0" numCol="1" anchor="t" anchorCtr="0" compatLnSpc="1">
            <a:prstTxWarp prst="textNoShape">
              <a:avLst/>
            </a:prstTxWarp>
            <a:noAutofit/>
          </a:bodyPr>
          <a:lstStyle/>
          <a:p>
            <a:pPr marL="0" indent="0" algn="ctr" eaLnBrk="1" hangingPunct="1">
              <a:buFont typeface="Wingdings 2" panose="05020102010507070707" pitchFamily="18" charset="2"/>
              <a:buNone/>
              <a:defRPr/>
            </a:pPr>
            <a:r>
              <a:rPr lang="en-US" altLang="en-US" sz="2800" dirty="0">
                <a:solidFill>
                  <a:srgbClr val="FFFFFF"/>
                </a:solidFill>
                <a:effectLst>
                  <a:outerShdw blurRad="38100" dist="38100" dir="2700000" algn="tl">
                    <a:srgbClr val="000000"/>
                  </a:outerShdw>
                </a:effectLst>
                <a:latin typeface="Candara" panose="020E0502030303020204" pitchFamily="34" charset="0"/>
              </a:rPr>
              <a:t>Hebrews 13:4</a:t>
            </a:r>
          </a:p>
          <a:p>
            <a:pPr marL="0" indent="0" algn="ctr" eaLnBrk="1" hangingPunct="1">
              <a:buFont typeface="Wingdings 2" panose="05020102010507070707" pitchFamily="18" charset="2"/>
              <a:buNone/>
              <a:defRPr/>
            </a:pPr>
            <a:endParaRPr lang="en-US" altLang="en-US" sz="2400" dirty="0">
              <a:solidFill>
                <a:srgbClr val="FFFFFF"/>
              </a:solidFill>
              <a:effectLst>
                <a:outerShdw blurRad="38100" dist="38100" dir="2700000" algn="tl">
                  <a:srgbClr val="000000"/>
                </a:outerShdw>
              </a:effectLst>
              <a:latin typeface="Segoe UI Semibold" pitchFamily="34" charset="0"/>
            </a:endParaRPr>
          </a:p>
        </p:txBody>
      </p:sp>
      <p:sp>
        <p:nvSpPr>
          <p:cNvPr id="4" name="Title 3">
            <a:extLst>
              <a:ext uri="{FF2B5EF4-FFF2-40B4-BE49-F238E27FC236}">
                <a16:creationId xmlns:a16="http://schemas.microsoft.com/office/drawing/2014/main" id="{B08D31FB-F961-4E95-8ED7-EBF8606B605D}"/>
              </a:ext>
            </a:extLst>
          </p:cNvPr>
          <p:cNvSpPr>
            <a:spLocks noGrp="1"/>
          </p:cNvSpPr>
          <p:nvPr>
            <p:ph type="title" idx="4294967295"/>
          </p:nvPr>
        </p:nvSpPr>
        <p:spPr>
          <a:xfrm>
            <a:off x="9345613" y="1797050"/>
            <a:ext cx="2541587" cy="1111250"/>
          </a:xfrm>
        </p:spPr>
        <p:txBody>
          <a:bodyPr wrap="square" numCol="1" anchor="b" anchorCtr="0" compatLnSpc="1">
            <a:prstTxWarp prst="textNoShape">
              <a:avLst/>
            </a:prstTxWarp>
          </a:bodyPr>
          <a:lstStyle/>
          <a:p>
            <a:pPr eaLnBrk="1" hangingPunct="1">
              <a:defRPr/>
            </a:pPr>
            <a:r>
              <a:rPr lang="en-US" altLang="en-US" b="1" cap="none" dirty="0">
                <a:effectLst>
                  <a:outerShdw blurRad="38100" dist="38100" dir="2700000" algn="tl">
                    <a:srgbClr val="000000"/>
                  </a:outerShdw>
                </a:effectLst>
                <a:latin typeface="Candara" panose="020E0502030303020204" pitchFamily="34" charset="0"/>
              </a:rPr>
              <a:t>Marriage is Honorable</a:t>
            </a:r>
          </a:p>
        </p:txBody>
      </p:sp>
      <p:sp>
        <p:nvSpPr>
          <p:cNvPr id="5" name="Slide Number Placeholder 4">
            <a:extLst>
              <a:ext uri="{FF2B5EF4-FFF2-40B4-BE49-F238E27FC236}">
                <a16:creationId xmlns:a16="http://schemas.microsoft.com/office/drawing/2014/main" id="{5FEC30A6-1F5E-49AF-9DE2-914086FEE10D}"/>
              </a:ext>
            </a:extLst>
          </p:cNvPr>
          <p:cNvSpPr txBox="1">
            <a:spLocks noGrp="1"/>
          </p:cNvSpPr>
          <p:nvPr/>
        </p:nvSpPr>
        <p:spPr>
          <a:xfrm>
            <a:off x="10085388" y="6400800"/>
            <a:ext cx="582612" cy="274638"/>
          </a:xfrm>
          <a:prstGeom prst="rect">
            <a:avLst/>
          </a:prstGeom>
          <a:noFill/>
          <a:ln w="19050"/>
        </p:spPr>
        <p:txBody>
          <a:bodyPr anchor="ct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algn="ctr" eaLnBrk="1" hangingPunct="1">
              <a:defRPr/>
            </a:pPr>
            <a:fld id="{4D0D4218-40B8-485F-85FD-7DF6919C3DAD}" type="slidenum">
              <a:rPr lang="en-US" altLang="en-US" sz="1100" smtClean="0">
                <a:solidFill>
                  <a:srgbClr val="FFFFFF"/>
                </a:solidFill>
                <a:effectLst>
                  <a:outerShdw blurRad="38100" dist="38100" dir="2700000" algn="tl">
                    <a:srgbClr val="000000"/>
                  </a:outerShdw>
                </a:effectLst>
                <a:latin typeface="Segoe UI Semibold" panose="020B0702040204020203" pitchFamily="34" charset="0"/>
              </a:rPr>
              <a:pPr algn="ctr" eaLnBrk="1" hangingPunct="1">
                <a:defRPr/>
              </a:pPr>
              <a:t>8</a:t>
            </a:fld>
            <a:endParaRPr lang="en-US" altLang="en-US" sz="1100">
              <a:solidFill>
                <a:srgbClr val="FFFFFF"/>
              </a:solidFill>
              <a:effectLst>
                <a:outerShdw blurRad="38100" dist="38100" dir="2700000" algn="tl">
                  <a:srgbClr val="000000"/>
                </a:outerShdw>
              </a:effectLst>
              <a:latin typeface="Segoe UI Semibold" panose="020B07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1000"/>
                                        <p:tgtEl>
                                          <p:spTgt spid="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1000"/>
                                        <p:tgtEl>
                                          <p:spTgt spid="2">
                                            <p:txEl>
                                              <p:pRg st="5" end="5"/>
                                            </p:txEl>
                                          </p:spTgt>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Effect transition="in" filter="fade">
                                      <p:cBhvr>
                                        <p:cTn id="40"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3">
            <a:extLst>
              <a:ext uri="{FF2B5EF4-FFF2-40B4-BE49-F238E27FC236}">
                <a16:creationId xmlns:a16="http://schemas.microsoft.com/office/drawing/2014/main" id="{A851BB16-7784-4066-8624-A18EE4DCE8DE}"/>
              </a:ext>
            </a:extLst>
          </p:cNvPr>
          <p:cNvSpPr>
            <a:spLocks noChangeArrowheads="1"/>
          </p:cNvSpPr>
          <p:nvPr/>
        </p:nvSpPr>
        <p:spPr bwMode="auto">
          <a:xfrm>
            <a:off x="1447800" y="889000"/>
            <a:ext cx="6172200" cy="4114800"/>
          </a:xfrm>
          <a:prstGeom prst="roundRect">
            <a:avLst>
              <a:gd name="adj" fmla="val 6634"/>
            </a:avLst>
          </a:prstGeom>
          <a:solidFill>
            <a:schemeClr val="accent1"/>
          </a:solidFill>
          <a:ln>
            <a:noFill/>
          </a:ln>
          <a:effectLst>
            <a:outerShdw dist="71842" dir="2700000" algn="ctr" rotWithShape="0">
              <a:srgbClr val="808080"/>
            </a:outerShdw>
          </a:effectLst>
          <a:extLst>
            <a:ext uri="{91240B29-F687-4F45-9708-019B960494DF}">
              <a14:hiddenLine xmlns:a14="http://schemas.microsoft.com/office/drawing/2010/main" w="12700" algn="in">
                <a:solidFill>
                  <a:srgbClr val="000000"/>
                </a:solidFill>
                <a:round/>
                <a:headEnd/>
                <a:tailEnd/>
              </a14:hiddenLine>
            </a:ext>
          </a:extLst>
        </p:spPr>
        <p:txBody>
          <a:bodyPr lIns="36576" tIns="36576" rIns="36576" bIns="36576"/>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ct val="0"/>
              </a:spcBef>
              <a:buClrTx/>
              <a:buFontTx/>
              <a:buNone/>
            </a:pPr>
            <a:endParaRPr lang="en-US" altLang="en-US" sz="1800">
              <a:solidFill>
                <a:schemeClr val="tx1"/>
              </a:solidFill>
            </a:endParaRPr>
          </a:p>
        </p:txBody>
      </p:sp>
      <p:sp>
        <p:nvSpPr>
          <p:cNvPr id="24579" name="AutoShape 4">
            <a:extLst>
              <a:ext uri="{FF2B5EF4-FFF2-40B4-BE49-F238E27FC236}">
                <a16:creationId xmlns:a16="http://schemas.microsoft.com/office/drawing/2014/main" id="{E6E55C29-7B9E-4580-824C-9AC8C1A01CAA}"/>
              </a:ext>
            </a:extLst>
          </p:cNvPr>
          <p:cNvSpPr>
            <a:spLocks noChangeArrowheads="1"/>
          </p:cNvSpPr>
          <p:nvPr/>
        </p:nvSpPr>
        <p:spPr bwMode="auto">
          <a:xfrm>
            <a:off x="2271713" y="1714500"/>
            <a:ext cx="857250" cy="2527300"/>
          </a:xfrm>
          <a:prstGeom prst="upDownArrow">
            <a:avLst>
              <a:gd name="adj1" fmla="val 50000"/>
              <a:gd name="adj2" fmla="val 76000"/>
            </a:avLst>
          </a:prstGeom>
          <a:solidFill>
            <a:schemeClr val="bg1">
              <a:lumMod val="95000"/>
            </a:schemeClr>
          </a:solidFill>
          <a:ln>
            <a:noFill/>
          </a:ln>
          <a:effectLst>
            <a:outerShdw dist="71842" dir="2700000" algn="ctr" rotWithShape="0">
              <a:srgbClr val="808080"/>
            </a:outerShdw>
          </a:effectLst>
        </p:spPr>
        <p:txBody>
          <a:bodyPr lIns="36576" tIns="36576" rIns="36576" bIns="36576"/>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ct val="0"/>
              </a:spcBef>
              <a:buClrTx/>
              <a:buFontTx/>
              <a:buNone/>
              <a:defRPr/>
            </a:pPr>
            <a:endParaRPr lang="en-US" altLang="en-US" sz="1800">
              <a:solidFill>
                <a:schemeClr val="tx1"/>
              </a:solidFill>
            </a:endParaRPr>
          </a:p>
        </p:txBody>
      </p:sp>
      <p:sp>
        <p:nvSpPr>
          <p:cNvPr id="24580" name="Text Box 5">
            <a:extLst>
              <a:ext uri="{FF2B5EF4-FFF2-40B4-BE49-F238E27FC236}">
                <a16:creationId xmlns:a16="http://schemas.microsoft.com/office/drawing/2014/main" id="{16DDAD43-069E-4D3E-85E1-2EBA50276C4E}"/>
              </a:ext>
            </a:extLst>
          </p:cNvPr>
          <p:cNvSpPr txBox="1">
            <a:spLocks noChangeArrowheads="1"/>
          </p:cNvSpPr>
          <p:nvPr/>
        </p:nvSpPr>
        <p:spPr bwMode="auto">
          <a:xfrm>
            <a:off x="2503488" y="2344738"/>
            <a:ext cx="357187" cy="1414462"/>
          </a:xfrm>
          <a:prstGeom prst="rect">
            <a:avLst/>
          </a:prstGeom>
          <a:solidFill>
            <a:schemeClr val="bg1">
              <a:lumMod val="95000"/>
            </a:schemeClr>
          </a:solidFill>
          <a:ln>
            <a:noFill/>
          </a:ln>
          <a:effectLst/>
        </p:spPr>
        <p:txBody>
          <a:bodyPr lIns="36195" tIns="36195" rIns="36195" bIns="36195"/>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defRPr/>
            </a:pPr>
            <a:r>
              <a:rPr lang="en-US" altLang="en-US" b="1" noProof="1">
                <a:solidFill>
                  <a:srgbClr val="000000"/>
                </a:solidFill>
                <a:latin typeface="Times New Roman" panose="02020603050405020304" pitchFamily="18" charset="0"/>
              </a:rPr>
              <a:t>T</a:t>
            </a:r>
          </a:p>
          <a:p>
            <a:pPr algn="ctr" eaLnBrk="1" hangingPunct="1">
              <a:spcBef>
                <a:spcPct val="0"/>
              </a:spcBef>
              <a:buClrTx/>
              <a:buFontTx/>
              <a:buNone/>
              <a:defRPr/>
            </a:pPr>
            <a:r>
              <a:rPr lang="en-US" altLang="en-US" b="1" noProof="1">
                <a:solidFill>
                  <a:srgbClr val="000000"/>
                </a:solidFill>
                <a:latin typeface="Times New Roman" panose="02020603050405020304" pitchFamily="18" charset="0"/>
              </a:rPr>
              <a:t>H</a:t>
            </a:r>
          </a:p>
          <a:p>
            <a:pPr algn="ctr" eaLnBrk="1" hangingPunct="1">
              <a:spcBef>
                <a:spcPct val="0"/>
              </a:spcBef>
              <a:buClrTx/>
              <a:buFontTx/>
              <a:buNone/>
              <a:defRPr/>
            </a:pPr>
            <a:r>
              <a:rPr lang="en-US" altLang="en-US" b="1" noProof="1">
                <a:solidFill>
                  <a:srgbClr val="000000"/>
                </a:solidFill>
                <a:latin typeface="Times New Roman" panose="02020603050405020304" pitchFamily="18" charset="0"/>
              </a:rPr>
              <a:t>I</a:t>
            </a:r>
          </a:p>
          <a:p>
            <a:pPr algn="ctr" eaLnBrk="1" hangingPunct="1">
              <a:spcBef>
                <a:spcPct val="0"/>
              </a:spcBef>
              <a:buClrTx/>
              <a:buFontTx/>
              <a:buNone/>
              <a:defRPr/>
            </a:pPr>
            <a:r>
              <a:rPr lang="en-US" altLang="en-US" b="1" noProof="1">
                <a:solidFill>
                  <a:srgbClr val="000000"/>
                </a:solidFill>
                <a:latin typeface="Times New Roman" panose="02020603050405020304" pitchFamily="18" charset="0"/>
              </a:rPr>
              <a:t>S</a:t>
            </a:r>
            <a:endParaRPr lang="en-US" altLang="en-US" sz="1800" i="1" dirty="0">
              <a:solidFill>
                <a:srgbClr val="000000"/>
              </a:solidFill>
              <a:latin typeface="Times New Roman" panose="02020603050405020304" pitchFamily="18" charset="0"/>
            </a:endParaRPr>
          </a:p>
        </p:txBody>
      </p:sp>
      <p:sp>
        <p:nvSpPr>
          <p:cNvPr id="29701" name="Text Box 6">
            <a:extLst>
              <a:ext uri="{FF2B5EF4-FFF2-40B4-BE49-F238E27FC236}">
                <a16:creationId xmlns:a16="http://schemas.microsoft.com/office/drawing/2014/main" id="{F2FA5DB3-E817-494F-8CC1-DFF2994FF4F8}"/>
              </a:ext>
            </a:extLst>
          </p:cNvPr>
          <p:cNvSpPr txBox="1">
            <a:spLocks noChangeArrowheads="1"/>
          </p:cNvSpPr>
          <p:nvPr/>
        </p:nvSpPr>
        <p:spPr bwMode="auto">
          <a:xfrm>
            <a:off x="2130425" y="1255713"/>
            <a:ext cx="1071563" cy="428625"/>
          </a:xfrm>
          <a:prstGeom prst="rect">
            <a:avLst/>
          </a:prstGeom>
          <a:solidFill>
            <a:schemeClr val="bg1"/>
          </a:solidFill>
          <a:ln>
            <a:noFill/>
          </a:ln>
          <a:effectLst>
            <a:outerShdw dist="71842"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lIns="36195" tIns="36195" rIns="36195" bIns="36195"/>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pPr>
            <a:r>
              <a:rPr lang="en-US" altLang="en-US" sz="2200" b="1" noProof="1">
                <a:solidFill>
                  <a:srgbClr val="000000"/>
                </a:solidFill>
                <a:latin typeface="Times New Roman" panose="02020603050405020304" pitchFamily="18" charset="0"/>
              </a:rPr>
              <a:t>Philip</a:t>
            </a:r>
            <a:endParaRPr lang="en-US" altLang="en-US" sz="1800" b="1" i="1">
              <a:solidFill>
                <a:srgbClr val="000000"/>
              </a:solidFill>
              <a:latin typeface="Times New Roman" panose="02020603050405020304" pitchFamily="18" charset="0"/>
            </a:endParaRPr>
          </a:p>
        </p:txBody>
      </p:sp>
      <p:sp>
        <p:nvSpPr>
          <p:cNvPr id="24582" name="Text Box 7">
            <a:extLst>
              <a:ext uri="{FF2B5EF4-FFF2-40B4-BE49-F238E27FC236}">
                <a16:creationId xmlns:a16="http://schemas.microsoft.com/office/drawing/2014/main" id="{9B7DCE6D-2E5A-498F-9185-EBB5925248D1}"/>
              </a:ext>
            </a:extLst>
          </p:cNvPr>
          <p:cNvSpPr txBox="1">
            <a:spLocks noChangeArrowheads="1"/>
          </p:cNvSpPr>
          <p:nvPr/>
        </p:nvSpPr>
        <p:spPr bwMode="auto">
          <a:xfrm>
            <a:off x="2111375" y="4295775"/>
            <a:ext cx="1204913" cy="428625"/>
          </a:xfrm>
          <a:prstGeom prst="rect">
            <a:avLst/>
          </a:prstGeom>
          <a:solidFill>
            <a:schemeClr val="bg1">
              <a:lumMod val="95000"/>
            </a:schemeClr>
          </a:solidFill>
          <a:ln>
            <a:noFill/>
          </a:ln>
          <a:effectLst>
            <a:outerShdw dist="71842" dir="2700000" algn="ctr" rotWithShape="0">
              <a:srgbClr val="808080"/>
            </a:outerShdw>
          </a:effectLst>
        </p:spPr>
        <p:txBody>
          <a:bodyPr lIns="36195" tIns="36195" rIns="36195" bIns="36195"/>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defRPr/>
            </a:pPr>
            <a:r>
              <a:rPr lang="en-US" altLang="en-US" sz="2200" b="1" noProof="1">
                <a:solidFill>
                  <a:srgbClr val="000000"/>
                </a:solidFill>
                <a:latin typeface="Times New Roman" panose="02020603050405020304" pitchFamily="18" charset="0"/>
              </a:rPr>
              <a:t>Herodias</a:t>
            </a:r>
            <a:endParaRPr lang="en-US" altLang="en-US" sz="1800" b="1" i="1" dirty="0">
              <a:solidFill>
                <a:srgbClr val="000000"/>
              </a:solidFill>
              <a:latin typeface="Times New Roman" panose="02020603050405020304" pitchFamily="18" charset="0"/>
            </a:endParaRPr>
          </a:p>
        </p:txBody>
      </p:sp>
      <p:sp>
        <p:nvSpPr>
          <p:cNvPr id="29703" name="AutoShape 8">
            <a:extLst>
              <a:ext uri="{FF2B5EF4-FFF2-40B4-BE49-F238E27FC236}">
                <a16:creationId xmlns:a16="http://schemas.microsoft.com/office/drawing/2014/main" id="{8F825ACB-4EDF-4B84-AB28-38FB20BEB149}"/>
              </a:ext>
            </a:extLst>
          </p:cNvPr>
          <p:cNvSpPr>
            <a:spLocks noChangeArrowheads="1"/>
          </p:cNvSpPr>
          <p:nvPr/>
        </p:nvSpPr>
        <p:spPr bwMode="auto">
          <a:xfrm rot="5400000">
            <a:off x="4318794" y="3213894"/>
            <a:ext cx="936625" cy="2592387"/>
          </a:xfrm>
          <a:prstGeom prst="upDownArrow">
            <a:avLst>
              <a:gd name="adj1" fmla="val 51898"/>
              <a:gd name="adj2" fmla="val 69541"/>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eaLnBrk="1" hangingPunct="1">
              <a:spcBef>
                <a:spcPct val="0"/>
              </a:spcBef>
              <a:buClrTx/>
              <a:buFontTx/>
              <a:buNone/>
            </a:pPr>
            <a:endParaRPr lang="en-US" altLang="en-US" sz="1800">
              <a:solidFill>
                <a:schemeClr val="tx1"/>
              </a:solidFill>
            </a:endParaRPr>
          </a:p>
        </p:txBody>
      </p:sp>
      <p:sp>
        <p:nvSpPr>
          <p:cNvPr id="29704" name="Text Box 9">
            <a:extLst>
              <a:ext uri="{FF2B5EF4-FFF2-40B4-BE49-F238E27FC236}">
                <a16:creationId xmlns:a16="http://schemas.microsoft.com/office/drawing/2014/main" id="{169689A2-BCE4-46F6-A18C-D4D6ABD60C92}"/>
              </a:ext>
            </a:extLst>
          </p:cNvPr>
          <p:cNvSpPr txBox="1">
            <a:spLocks noChangeArrowheads="1"/>
          </p:cNvSpPr>
          <p:nvPr/>
        </p:nvSpPr>
        <p:spPr bwMode="auto">
          <a:xfrm>
            <a:off x="4200525" y="4295775"/>
            <a:ext cx="1285875" cy="457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195" tIns="36195" rIns="36195" bIns="36195"/>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pPr>
            <a:r>
              <a:rPr lang="en-US" altLang="en-US" sz="2200" b="1" noProof="1">
                <a:solidFill>
                  <a:schemeClr val="tx1"/>
                </a:solidFill>
                <a:latin typeface="Times New Roman" panose="02020603050405020304" pitchFamily="18" charset="0"/>
              </a:rPr>
              <a:t>Not This</a:t>
            </a:r>
            <a:endParaRPr lang="en-US" altLang="en-US" sz="2200" b="1" i="1">
              <a:solidFill>
                <a:schemeClr val="tx1"/>
              </a:solidFill>
              <a:latin typeface="Times New Roman" panose="02020603050405020304" pitchFamily="18" charset="0"/>
            </a:endParaRPr>
          </a:p>
        </p:txBody>
      </p:sp>
      <p:sp>
        <p:nvSpPr>
          <p:cNvPr id="24585" name="Text Box 10">
            <a:extLst>
              <a:ext uri="{FF2B5EF4-FFF2-40B4-BE49-F238E27FC236}">
                <a16:creationId xmlns:a16="http://schemas.microsoft.com/office/drawing/2014/main" id="{93D604E5-7260-42D8-ACD2-1BE4EEE42E54}"/>
              </a:ext>
            </a:extLst>
          </p:cNvPr>
          <p:cNvSpPr txBox="1">
            <a:spLocks noChangeArrowheads="1"/>
          </p:cNvSpPr>
          <p:nvPr/>
        </p:nvSpPr>
        <p:spPr bwMode="auto">
          <a:xfrm>
            <a:off x="6154738" y="4270375"/>
            <a:ext cx="1100137" cy="457200"/>
          </a:xfrm>
          <a:prstGeom prst="rect">
            <a:avLst/>
          </a:prstGeom>
          <a:solidFill>
            <a:schemeClr val="bg1">
              <a:lumMod val="95000"/>
            </a:schemeClr>
          </a:solidFill>
          <a:ln>
            <a:noFill/>
          </a:ln>
          <a:effectLst>
            <a:outerShdw dist="71842" dir="2700000" algn="ctr" rotWithShape="0">
              <a:srgbClr val="808080"/>
            </a:outerShdw>
          </a:effectLst>
        </p:spPr>
        <p:txBody>
          <a:bodyPr lIns="36195" tIns="36195" rIns="36195" bIns="36195"/>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defRPr/>
            </a:pPr>
            <a:r>
              <a:rPr lang="en-US" altLang="en-US" sz="2200" b="1" noProof="1">
                <a:solidFill>
                  <a:srgbClr val="000000"/>
                </a:solidFill>
                <a:latin typeface="Times New Roman" panose="02020603050405020304" pitchFamily="18" charset="0"/>
              </a:rPr>
              <a:t>Herod</a:t>
            </a:r>
            <a:endParaRPr lang="en-US" altLang="en-US" sz="1800" b="1" i="1" dirty="0">
              <a:solidFill>
                <a:srgbClr val="000000"/>
              </a:solidFill>
              <a:latin typeface="Times New Roman" panose="02020603050405020304" pitchFamily="18" charset="0"/>
            </a:endParaRPr>
          </a:p>
        </p:txBody>
      </p:sp>
      <p:sp>
        <p:nvSpPr>
          <p:cNvPr id="24586" name="Text Box 11">
            <a:extLst>
              <a:ext uri="{FF2B5EF4-FFF2-40B4-BE49-F238E27FC236}">
                <a16:creationId xmlns:a16="http://schemas.microsoft.com/office/drawing/2014/main" id="{34A1B2E3-BF66-449D-A2EB-780B0D6B3D9C}"/>
              </a:ext>
            </a:extLst>
          </p:cNvPr>
          <p:cNvSpPr txBox="1">
            <a:spLocks noChangeArrowheads="1"/>
          </p:cNvSpPr>
          <p:nvPr/>
        </p:nvSpPr>
        <p:spPr bwMode="auto">
          <a:xfrm>
            <a:off x="4046538" y="1192213"/>
            <a:ext cx="842962" cy="985837"/>
          </a:xfrm>
          <a:prstGeom prst="rect">
            <a:avLst/>
          </a:prstGeom>
          <a:solidFill>
            <a:schemeClr val="bg1">
              <a:lumMod val="95000"/>
            </a:schemeClr>
          </a:solidFill>
          <a:ln w="0" algn="in">
            <a:solidFill>
              <a:schemeClr val="folHlink"/>
            </a:solidFill>
            <a:miter lim="800000"/>
            <a:headEnd/>
            <a:tailEnd/>
          </a:ln>
          <a:effectLst/>
        </p:spPr>
        <p:txBody>
          <a:bodyPr lIns="36195" tIns="36195" rIns="36195" bIns="36195"/>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defRPr/>
            </a:pPr>
            <a:r>
              <a:rPr lang="en-US" altLang="en-US" sz="1400" i="1" dirty="0">
                <a:solidFill>
                  <a:srgbClr val="000000"/>
                </a:solidFill>
                <a:latin typeface="Times New Roman" panose="02020603050405020304" pitchFamily="18" charset="0"/>
              </a:rPr>
              <a:t>“let </a:t>
            </a:r>
            <a:r>
              <a:rPr lang="en-US" altLang="en-US" sz="1400" i="1" noProof="1">
                <a:solidFill>
                  <a:srgbClr val="000000"/>
                </a:solidFill>
                <a:latin typeface="Times New Roman" panose="02020603050405020304" pitchFamily="18" charset="0"/>
              </a:rPr>
              <a:t>every man have his </a:t>
            </a:r>
            <a:r>
              <a:rPr lang="en-US" altLang="en-US" sz="1400" b="1" i="1" noProof="1">
                <a:solidFill>
                  <a:srgbClr val="000000"/>
                </a:solidFill>
                <a:latin typeface="Times New Roman" panose="02020603050405020304" pitchFamily="18" charset="0"/>
              </a:rPr>
              <a:t>OWN </a:t>
            </a:r>
            <a:r>
              <a:rPr lang="en-US" altLang="en-US" sz="1400" i="1" noProof="1">
                <a:solidFill>
                  <a:srgbClr val="000000"/>
                </a:solidFill>
                <a:latin typeface="Times New Roman" panose="02020603050405020304" pitchFamily="18" charset="0"/>
              </a:rPr>
              <a:t>wife</a:t>
            </a:r>
            <a:r>
              <a:rPr lang="en-US" altLang="en-US" sz="1400" i="1" dirty="0">
                <a:solidFill>
                  <a:srgbClr val="000000"/>
                </a:solidFill>
                <a:latin typeface="Times New Roman" panose="02020603050405020304" pitchFamily="18" charset="0"/>
              </a:rPr>
              <a:t>”</a:t>
            </a:r>
            <a:endParaRPr lang="en-US" altLang="en-US" sz="1800" i="1" dirty="0">
              <a:solidFill>
                <a:srgbClr val="000000"/>
              </a:solidFill>
              <a:latin typeface="Times New Roman" panose="02020603050405020304" pitchFamily="18" charset="0"/>
            </a:endParaRPr>
          </a:p>
        </p:txBody>
      </p:sp>
      <p:sp>
        <p:nvSpPr>
          <p:cNvPr id="24587" name="Text Box 12">
            <a:extLst>
              <a:ext uri="{FF2B5EF4-FFF2-40B4-BE49-F238E27FC236}">
                <a16:creationId xmlns:a16="http://schemas.microsoft.com/office/drawing/2014/main" id="{B32152C1-18E4-471F-B3A6-F4061A0E78C9}"/>
              </a:ext>
            </a:extLst>
          </p:cNvPr>
          <p:cNvSpPr txBox="1">
            <a:spLocks noChangeArrowheads="1"/>
          </p:cNvSpPr>
          <p:nvPr/>
        </p:nvSpPr>
        <p:spPr bwMode="auto">
          <a:xfrm>
            <a:off x="6159500" y="1200150"/>
            <a:ext cx="985838" cy="985838"/>
          </a:xfrm>
          <a:prstGeom prst="rect">
            <a:avLst/>
          </a:prstGeom>
          <a:solidFill>
            <a:schemeClr val="bg1">
              <a:lumMod val="95000"/>
            </a:schemeClr>
          </a:solidFill>
          <a:ln>
            <a:noFill/>
          </a:ln>
          <a:effectLst/>
        </p:spPr>
        <p:txBody>
          <a:bodyPr lIns="36195" tIns="36195" rIns="36195" bIns="36195"/>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defRPr/>
            </a:pPr>
            <a:r>
              <a:rPr lang="en-US" altLang="en-US" sz="1400" i="1" dirty="0">
                <a:solidFill>
                  <a:srgbClr val="000000"/>
                </a:solidFill>
                <a:latin typeface="Times New Roman" panose="02020603050405020304" pitchFamily="18" charset="0"/>
              </a:rPr>
              <a:t>“let </a:t>
            </a:r>
            <a:r>
              <a:rPr lang="en-US" altLang="en-US" sz="1400" i="1" noProof="1">
                <a:solidFill>
                  <a:srgbClr val="000000"/>
                </a:solidFill>
                <a:latin typeface="Times New Roman" panose="02020603050405020304" pitchFamily="18" charset="0"/>
              </a:rPr>
              <a:t>every woman have her </a:t>
            </a:r>
            <a:r>
              <a:rPr lang="en-US" altLang="en-US" sz="1400" b="1" i="1" noProof="1">
                <a:solidFill>
                  <a:srgbClr val="000000"/>
                </a:solidFill>
                <a:latin typeface="Times New Roman" panose="02020603050405020304" pitchFamily="18" charset="0"/>
              </a:rPr>
              <a:t>OWN </a:t>
            </a:r>
            <a:r>
              <a:rPr lang="en-US" altLang="en-US" sz="1400" i="1" noProof="1">
                <a:solidFill>
                  <a:srgbClr val="000000"/>
                </a:solidFill>
                <a:latin typeface="Times New Roman" panose="02020603050405020304" pitchFamily="18" charset="0"/>
              </a:rPr>
              <a:t>husband</a:t>
            </a:r>
            <a:r>
              <a:rPr lang="en-US" altLang="en-US" sz="1400" i="1" dirty="0">
                <a:solidFill>
                  <a:srgbClr val="000000"/>
                </a:solidFill>
                <a:latin typeface="Times New Roman" panose="02020603050405020304" pitchFamily="18" charset="0"/>
              </a:rPr>
              <a:t>”</a:t>
            </a:r>
            <a:endParaRPr lang="en-US" altLang="en-US" sz="1800" i="1" dirty="0">
              <a:solidFill>
                <a:srgbClr val="000000"/>
              </a:solidFill>
              <a:latin typeface="Times New Roman" panose="02020603050405020304" pitchFamily="18" charset="0"/>
            </a:endParaRPr>
          </a:p>
        </p:txBody>
      </p:sp>
      <p:sp>
        <p:nvSpPr>
          <p:cNvPr id="71693" name="AutoShape 13">
            <a:extLst>
              <a:ext uri="{FF2B5EF4-FFF2-40B4-BE49-F238E27FC236}">
                <a16:creationId xmlns:a16="http://schemas.microsoft.com/office/drawing/2014/main" id="{45D1124E-1E5F-4023-BFA0-EB3DD05705C0}"/>
              </a:ext>
            </a:extLst>
          </p:cNvPr>
          <p:cNvSpPr>
            <a:spLocks noChangeArrowheads="1"/>
          </p:cNvSpPr>
          <p:nvPr/>
        </p:nvSpPr>
        <p:spPr bwMode="auto">
          <a:xfrm rot="5400000">
            <a:off x="5234781" y="1043782"/>
            <a:ext cx="528637" cy="1168400"/>
          </a:xfrm>
          <a:prstGeom prst="upDownArrow">
            <a:avLst>
              <a:gd name="adj1" fmla="val 50000"/>
              <a:gd name="adj2" fmla="val 49459"/>
            </a:avLst>
          </a:prstGeom>
          <a:solidFill>
            <a:srgbClr val="FFFF00"/>
          </a:solidFill>
          <a:ln>
            <a:noFill/>
          </a:ln>
          <a:effectLst>
            <a:outerShdw blurRad="50800" dist="38100" dir="5400000" algn="t" rotWithShape="0">
              <a:prstClr val="black">
                <a:alpha val="40000"/>
              </a:prstClr>
            </a:outerShdw>
          </a:effectLst>
        </p:spPr>
        <p:txBody>
          <a:bodyPr lIns="36576" tIns="36576" rIns="36576" bIns="36576"/>
          <a:lstStyle/>
          <a:p>
            <a:pPr eaLnBrk="1" hangingPunct="1">
              <a:defRPr/>
            </a:pPr>
            <a:endParaRPr lang="en-US">
              <a:cs typeface="Arial" charset="0"/>
            </a:endParaRPr>
          </a:p>
        </p:txBody>
      </p:sp>
      <p:sp>
        <p:nvSpPr>
          <p:cNvPr id="24589" name="AutoShape 14">
            <a:extLst>
              <a:ext uri="{FF2B5EF4-FFF2-40B4-BE49-F238E27FC236}">
                <a16:creationId xmlns:a16="http://schemas.microsoft.com/office/drawing/2014/main" id="{7FDD88EC-9669-4ABE-9CDA-B2B5D18EC48A}"/>
              </a:ext>
            </a:extLst>
          </p:cNvPr>
          <p:cNvSpPr>
            <a:spLocks noChangeArrowheads="1"/>
          </p:cNvSpPr>
          <p:nvPr/>
        </p:nvSpPr>
        <p:spPr bwMode="auto">
          <a:xfrm>
            <a:off x="3995738" y="2292350"/>
            <a:ext cx="3111500" cy="203835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2147483646 w 21600"/>
              <a:gd name="T9" fmla="*/ 2147483646 h 21600"/>
              <a:gd name="T10" fmla="*/ 17694720 60000 65536"/>
              <a:gd name="T11" fmla="*/ 11796480 60000 65536"/>
              <a:gd name="T12" fmla="*/ 5898240 60000 65536"/>
              <a:gd name="T13" fmla="*/ 5898240 60000 65536"/>
              <a:gd name="T14" fmla="*/ 0 60000 65536"/>
              <a:gd name="T15" fmla="*/ 3163 w 21600"/>
              <a:gd name="T16" fmla="*/ 2374 h 21600"/>
              <a:gd name="T17" fmla="*/ 18437 w 21600"/>
              <a:gd name="T18" fmla="*/ 13836 h 21600"/>
            </a:gdLst>
            <a:ahLst/>
            <a:cxnLst>
              <a:cxn ang="T10">
                <a:pos x="T0" y="T1"/>
              </a:cxn>
              <a:cxn ang="T11">
                <a:pos x="T2" y="T3"/>
              </a:cxn>
              <a:cxn ang="T12">
                <a:pos x="T4" y="T5"/>
              </a:cxn>
              <a:cxn ang="T13">
                <a:pos x="T6" y="T7"/>
              </a:cxn>
              <a:cxn ang="T14">
                <a:pos x="T8" y="T9"/>
              </a:cxn>
            </a:cxnLst>
            <a:rect l="T15" t="T16" r="T17" b="T18"/>
            <a:pathLst>
              <a:path w="21600" h="21600">
                <a:moveTo>
                  <a:pt x="3301" y="21600"/>
                </a:moveTo>
                <a:lnTo>
                  <a:pt x="9590" y="16158"/>
                </a:lnTo>
                <a:cubicBezTo>
                  <a:pt x="9991" y="16192"/>
                  <a:pt x="10395" y="16210"/>
                  <a:pt x="10800" y="16210"/>
                </a:cubicBezTo>
                <a:cubicBezTo>
                  <a:pt x="16764" y="16210"/>
                  <a:pt x="21600" y="12581"/>
                  <a:pt x="21600" y="8105"/>
                </a:cubicBezTo>
                <a:cubicBezTo>
                  <a:pt x="21600" y="3628"/>
                  <a:pt x="16764" y="0"/>
                  <a:pt x="10800" y="0"/>
                </a:cubicBezTo>
                <a:cubicBezTo>
                  <a:pt x="4835" y="0"/>
                  <a:pt x="0" y="3628"/>
                  <a:pt x="0" y="8105"/>
                </a:cubicBezTo>
                <a:cubicBezTo>
                  <a:pt x="-1" y="10568"/>
                  <a:pt x="1493" y="12898"/>
                  <a:pt x="4057" y="14436"/>
                </a:cubicBezTo>
                <a:lnTo>
                  <a:pt x="3301" y="21600"/>
                </a:lnTo>
                <a:close/>
              </a:path>
            </a:pathLst>
          </a:custGeom>
          <a:solidFill>
            <a:schemeClr val="bg1">
              <a:lumMod val="95000"/>
            </a:schemeClr>
          </a:solidFill>
          <a:ln>
            <a:noFill/>
          </a:ln>
          <a:effectLst>
            <a:outerShdw dist="71842" dir="2700000" algn="ctr" rotWithShape="0">
              <a:srgbClr val="808080"/>
            </a:outerShdw>
          </a:effectLst>
        </p:spPr>
        <p:txBody>
          <a:bodyPr lIns="36576" tIns="36576" rIns="36576" bIns="36576"/>
          <a:lstStyle/>
          <a:p>
            <a:pPr>
              <a:defRPr/>
            </a:pPr>
            <a:endParaRPr lang="en-US"/>
          </a:p>
        </p:txBody>
      </p:sp>
      <p:sp>
        <p:nvSpPr>
          <p:cNvPr id="24590" name="Text Box 15">
            <a:extLst>
              <a:ext uri="{FF2B5EF4-FFF2-40B4-BE49-F238E27FC236}">
                <a16:creationId xmlns:a16="http://schemas.microsoft.com/office/drawing/2014/main" id="{AE9F2D19-9A42-4727-8AF3-929FE3158872}"/>
              </a:ext>
            </a:extLst>
          </p:cNvPr>
          <p:cNvSpPr txBox="1">
            <a:spLocks noChangeArrowheads="1"/>
          </p:cNvSpPr>
          <p:nvPr/>
        </p:nvSpPr>
        <p:spPr bwMode="auto">
          <a:xfrm>
            <a:off x="4430713" y="2528888"/>
            <a:ext cx="2171700" cy="936625"/>
          </a:xfrm>
          <a:prstGeom prst="rect">
            <a:avLst/>
          </a:prstGeom>
          <a:solidFill>
            <a:schemeClr val="bg1">
              <a:lumMod val="95000"/>
            </a:schemeClr>
          </a:solidFill>
          <a:ln>
            <a:noFill/>
          </a:ln>
          <a:effectLst/>
        </p:spPr>
        <p:txBody>
          <a:bodyPr lIns="36195" tIns="36195" rIns="36195" bIns="36195"/>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lgn="ctr" eaLnBrk="1" hangingPunct="1">
              <a:spcBef>
                <a:spcPct val="0"/>
              </a:spcBef>
              <a:buClrTx/>
              <a:buFontTx/>
              <a:buNone/>
              <a:defRPr/>
            </a:pPr>
            <a:r>
              <a:rPr lang="en-US" altLang="en-US" b="1" noProof="1">
                <a:solidFill>
                  <a:srgbClr val="000000"/>
                </a:solidFill>
                <a:latin typeface="Times New Roman" panose="02020603050405020304" pitchFamily="18" charset="0"/>
              </a:rPr>
              <a:t>God</a:t>
            </a:r>
            <a:r>
              <a:rPr lang="en-US" altLang="en-US" b="1" dirty="0">
                <a:solidFill>
                  <a:srgbClr val="000000"/>
                </a:solidFill>
                <a:latin typeface="Times New Roman" panose="02020603050405020304" pitchFamily="18" charset="0"/>
              </a:rPr>
              <a:t>’</a:t>
            </a:r>
            <a:r>
              <a:rPr lang="en-US" altLang="en-US" b="1" noProof="1">
                <a:solidFill>
                  <a:srgbClr val="000000"/>
                </a:solidFill>
                <a:latin typeface="Times New Roman" panose="02020603050405020304" pitchFamily="18" charset="0"/>
              </a:rPr>
              <a:t>s law would </a:t>
            </a:r>
            <a:r>
              <a:rPr lang="en-US" altLang="en-US" b="1" i="1" u="sng" dirty="0">
                <a:solidFill>
                  <a:srgbClr val="000000"/>
                </a:solidFill>
                <a:latin typeface="Times New Roman" panose="02020603050405020304" pitchFamily="18" charset="0"/>
              </a:rPr>
              <a:t>NOT</a:t>
            </a:r>
            <a:r>
              <a:rPr lang="en-US" altLang="en-US" b="1" noProof="1">
                <a:solidFill>
                  <a:srgbClr val="000000"/>
                </a:solidFill>
                <a:latin typeface="Times New Roman" panose="02020603050405020304" pitchFamily="18" charset="0"/>
              </a:rPr>
              <a:t> join them</a:t>
            </a:r>
          </a:p>
          <a:p>
            <a:pPr algn="ctr" eaLnBrk="1" hangingPunct="1">
              <a:spcBef>
                <a:spcPct val="0"/>
              </a:spcBef>
              <a:buClrTx/>
              <a:buFontTx/>
              <a:buNone/>
              <a:defRPr/>
            </a:pPr>
            <a:r>
              <a:rPr lang="en-US" altLang="en-US" sz="1600" noProof="1">
                <a:solidFill>
                  <a:srgbClr val="000000"/>
                </a:solidFill>
                <a:latin typeface="Times New Roman" panose="02020603050405020304" pitchFamily="18" charset="0"/>
              </a:rPr>
              <a:t>Matthew 19:9</a:t>
            </a:r>
          </a:p>
          <a:p>
            <a:pPr algn="ctr" eaLnBrk="1" hangingPunct="1">
              <a:spcBef>
                <a:spcPct val="0"/>
              </a:spcBef>
              <a:buClrTx/>
              <a:buFontTx/>
              <a:buNone/>
              <a:defRPr/>
            </a:pPr>
            <a:r>
              <a:rPr lang="en-US" altLang="en-US" sz="1600" noProof="1">
                <a:solidFill>
                  <a:srgbClr val="000000"/>
                </a:solidFill>
                <a:latin typeface="Times New Roman" panose="02020603050405020304" pitchFamily="18" charset="0"/>
              </a:rPr>
              <a:t>Mark 6:18</a:t>
            </a:r>
            <a:endParaRPr lang="en-US" altLang="en-US" sz="1600" i="1" dirty="0">
              <a:solidFill>
                <a:srgbClr val="000000"/>
              </a:solidFill>
              <a:latin typeface="Times New Roman" panose="02020603050405020304" pitchFamily="18" charset="0"/>
            </a:endParaRPr>
          </a:p>
        </p:txBody>
      </p:sp>
      <p:sp>
        <p:nvSpPr>
          <p:cNvPr id="29711" name="Text Box 16">
            <a:extLst>
              <a:ext uri="{FF2B5EF4-FFF2-40B4-BE49-F238E27FC236}">
                <a16:creationId xmlns:a16="http://schemas.microsoft.com/office/drawing/2014/main" id="{635DCE8E-CF86-42C5-8D4B-9699095D657B}"/>
              </a:ext>
            </a:extLst>
          </p:cNvPr>
          <p:cNvSpPr txBox="1">
            <a:spLocks noChangeArrowheads="1"/>
          </p:cNvSpPr>
          <p:nvPr/>
        </p:nvSpPr>
        <p:spPr bwMode="auto">
          <a:xfrm>
            <a:off x="352425" y="5173663"/>
            <a:ext cx="8610600" cy="144621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Wingdings 2" panose="05020102010507070707" pitchFamily="18" charset="2"/>
              <a:buChar char=""/>
              <a:defRPr sz="2000">
                <a:solidFill>
                  <a:schemeClr val="tx2"/>
                </a:solidFill>
                <a:latin typeface="Franklin Gothic Medium" panose="020B0603020102020204" pitchFamily="34" charset="0"/>
              </a:defRPr>
            </a:lvl1pPr>
            <a:lvl2pPr marL="742950" indent="-285750">
              <a:spcBef>
                <a:spcPct val="20000"/>
              </a:spcBef>
              <a:buClr>
                <a:schemeClr val="accent2"/>
              </a:buClr>
              <a:buFont typeface="Wingdings" panose="05000000000000000000" pitchFamily="2" charset="2"/>
              <a:buChar char="§"/>
              <a:defRPr>
                <a:solidFill>
                  <a:schemeClr val="tx2"/>
                </a:solidFill>
                <a:latin typeface="Franklin Gothic Medium" panose="020B0603020102020204" pitchFamily="34" charset="0"/>
              </a:defRPr>
            </a:lvl2pPr>
            <a:lvl3pPr marL="1143000" indent="-228600">
              <a:spcBef>
                <a:spcPct val="20000"/>
              </a:spcBef>
              <a:buClr>
                <a:srgbClr val="928B70"/>
              </a:buClr>
              <a:buFont typeface="Wingdings" panose="05000000000000000000" pitchFamily="2" charset="2"/>
              <a:buChar char="§"/>
              <a:defRPr sz="1600">
                <a:solidFill>
                  <a:schemeClr val="tx2"/>
                </a:solidFill>
                <a:latin typeface="Franklin Gothic Medium" panose="020B0603020102020204" pitchFamily="34" charset="0"/>
              </a:defRPr>
            </a:lvl3pPr>
            <a:lvl4pPr marL="1600200" indent="-228600">
              <a:spcBef>
                <a:spcPct val="20000"/>
              </a:spcBef>
              <a:buClr>
                <a:srgbClr val="87706B"/>
              </a:buClr>
              <a:buFont typeface="Wingdings" panose="05000000000000000000" pitchFamily="2" charset="2"/>
              <a:buChar char="§"/>
              <a:defRPr sz="1400">
                <a:solidFill>
                  <a:schemeClr val="tx2"/>
                </a:solidFill>
                <a:latin typeface="Franklin Gothic Medium" panose="020B0603020102020204" pitchFamily="34" charset="0"/>
              </a:defRPr>
            </a:lvl4pPr>
            <a:lvl5pPr marL="2057400" indent="-228600">
              <a:spcBef>
                <a:spcPct val="20000"/>
              </a:spcBef>
              <a:buClr>
                <a:srgbClr val="6F777D"/>
              </a:buClr>
              <a:buFont typeface="Wingdings" panose="05000000000000000000" pitchFamily="2" charset="2"/>
              <a:buChar char="§"/>
              <a:defRPr sz="1300">
                <a:solidFill>
                  <a:schemeClr val="tx2"/>
                </a:solidFill>
                <a:latin typeface="Franklin Gothic Medium" panose="020B06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Medium" panose="020B0603020102020204" pitchFamily="34" charset="0"/>
              </a:defRPr>
            </a:lvl9pPr>
          </a:lstStyle>
          <a:p>
            <a:pPr>
              <a:spcBef>
                <a:spcPct val="50000"/>
              </a:spcBef>
              <a:buClrTx/>
              <a:buFontTx/>
              <a:buNone/>
            </a:pPr>
            <a:r>
              <a:rPr lang="en-US" altLang="en-US" sz="2200" b="1" i="1">
                <a:solidFill>
                  <a:schemeClr val="tx1"/>
                </a:solidFill>
                <a:latin typeface="Candara" panose="020E0502030303020204" pitchFamily="34" charset="0"/>
              </a:rPr>
              <a:t>“For Herod himself had sent forth and laid hold upon John, and bound him in prison for Herodias’ sake, his brother Philip’s wife: </a:t>
            </a:r>
            <a:r>
              <a:rPr lang="en-US" altLang="en-US" sz="2200" b="1" i="1" u="sng">
                <a:solidFill>
                  <a:schemeClr val="tx1"/>
                </a:solidFill>
                <a:latin typeface="Candara" panose="020E0502030303020204" pitchFamily="34" charset="0"/>
              </a:rPr>
              <a:t>for he had married her</a:t>
            </a:r>
            <a:r>
              <a:rPr lang="en-US" altLang="en-US" sz="2200" b="1" i="1">
                <a:solidFill>
                  <a:schemeClr val="tx1"/>
                </a:solidFill>
                <a:latin typeface="Candara" panose="020E0502030303020204" pitchFamily="34" charset="0"/>
              </a:rPr>
              <a:t>. For John had said unto Herod, </a:t>
            </a:r>
            <a:r>
              <a:rPr lang="en-US" altLang="en-US" sz="2200" b="1" i="1" u="sng">
                <a:solidFill>
                  <a:schemeClr val="tx1"/>
                </a:solidFill>
                <a:latin typeface="Candara" panose="020E0502030303020204" pitchFamily="34" charset="0"/>
              </a:rPr>
              <a:t>It is not lawful for thee to have thy brother’s wife</a:t>
            </a:r>
            <a:r>
              <a:rPr lang="en-US" altLang="en-US" sz="2200" b="1" i="1">
                <a:solidFill>
                  <a:schemeClr val="tx1"/>
                </a:solidFill>
                <a:latin typeface="Candara" panose="020E0502030303020204" pitchFamily="34" charset="0"/>
              </a:rPr>
              <a:t>”</a:t>
            </a:r>
            <a:r>
              <a:rPr lang="en-US" altLang="en-US" sz="2200" i="1">
                <a:solidFill>
                  <a:schemeClr val="tx1"/>
                </a:solidFill>
                <a:latin typeface="Candara" panose="020E0502030303020204" pitchFamily="34" charset="0"/>
              </a:rPr>
              <a:t> </a:t>
            </a:r>
            <a:r>
              <a:rPr lang="en-US" altLang="en-US" sz="2200">
                <a:solidFill>
                  <a:schemeClr val="tx1"/>
                </a:solidFill>
                <a:latin typeface="Candara" panose="020E0502030303020204" pitchFamily="34" charset="0"/>
              </a:rPr>
              <a:t>(Mark 6:17, 18).</a:t>
            </a:r>
          </a:p>
        </p:txBody>
      </p:sp>
      <p:sp>
        <p:nvSpPr>
          <p:cNvPr id="71697" name="Text Box 17">
            <a:extLst>
              <a:ext uri="{FF2B5EF4-FFF2-40B4-BE49-F238E27FC236}">
                <a16:creationId xmlns:a16="http://schemas.microsoft.com/office/drawing/2014/main" id="{623D4B0D-933D-4353-A46B-FB7CF327DD1B}"/>
              </a:ext>
            </a:extLst>
          </p:cNvPr>
          <p:cNvSpPr txBox="1">
            <a:spLocks noGrp="1" noChangeArrowheads="1"/>
          </p:cNvSpPr>
          <p:nvPr>
            <p:ph type="title" idx="4294967295"/>
          </p:nvPr>
        </p:nvSpPr>
        <p:spPr bwMode="auto">
          <a:xfrm>
            <a:off x="457200" y="152400"/>
            <a:ext cx="8382000" cy="838200"/>
          </a:xfrm>
        </p:spPr>
        <p:txBody>
          <a:bodyPr wrap="square" numCol="1" anchorCtr="1" compatLnSpc="1">
            <a:prstTxWarp prst="textNoShape">
              <a:avLst/>
            </a:prstTxWarp>
          </a:bodyPr>
          <a:lstStyle/>
          <a:p>
            <a:pPr eaLnBrk="1" hangingPunct="1">
              <a:defRPr/>
            </a:pPr>
            <a:r>
              <a:rPr lang="en-US" altLang="en-US" b="1" cap="none" noProof="1">
                <a:solidFill>
                  <a:schemeClr val="tx1"/>
                </a:solidFill>
                <a:latin typeface="Candara" panose="020E0502030303020204" pitchFamily="34" charset="0"/>
              </a:rPr>
              <a:t>1 Corinthians 7:2</a:t>
            </a:r>
            <a:r>
              <a:rPr lang="en-US" altLang="en-US" b="1" cap="none" dirty="0">
                <a:solidFill>
                  <a:schemeClr val="tx1"/>
                </a:solidFill>
                <a:latin typeface="Candara" panose="020E0502030303020204" pitchFamily="34" charset="0"/>
              </a:rPr>
              <a:t> A</a:t>
            </a:r>
            <a:r>
              <a:rPr lang="en-US" altLang="en-US" b="1" cap="none" noProof="1">
                <a:solidFill>
                  <a:schemeClr val="tx1"/>
                </a:solidFill>
                <a:latin typeface="Candara" panose="020E0502030303020204" pitchFamily="34" charset="0"/>
              </a:rPr>
              <a:t>pplied to Mark 6:17-18</a:t>
            </a:r>
            <a:endParaRPr lang="en-US" altLang="en-US" b="1" cap="none" dirty="0">
              <a:solidFill>
                <a:schemeClr val="tx1"/>
              </a:solidFill>
              <a:latin typeface="Candara" panose="020E0502030303020204" pitchFamily="34" charset="0"/>
            </a:endParaRPr>
          </a:p>
        </p:txBody>
      </p:sp>
      <p:sp>
        <p:nvSpPr>
          <p:cNvPr id="4" name="Title 3">
            <a:extLst>
              <a:ext uri="{FF2B5EF4-FFF2-40B4-BE49-F238E27FC236}">
                <a16:creationId xmlns:a16="http://schemas.microsoft.com/office/drawing/2014/main" id="{4E4BDBA6-77D8-4730-939D-DED0711B2F68}"/>
              </a:ext>
            </a:extLst>
          </p:cNvPr>
          <p:cNvSpPr>
            <a:spLocks/>
          </p:cNvSpPr>
          <p:nvPr/>
        </p:nvSpPr>
        <p:spPr bwMode="auto">
          <a:xfrm>
            <a:off x="9358313" y="1255713"/>
            <a:ext cx="2619375" cy="2557462"/>
          </a:xfrm>
          <a:prstGeom prst="rect">
            <a:avLst/>
          </a:prstGeom>
          <a:noFill/>
          <a:ln>
            <a:noFill/>
          </a:ln>
        </p:spPr>
        <p:txBody>
          <a:bodyPr anchor="b"/>
          <a:lstStyle>
            <a:lvl1pPr algn="ctr">
              <a:defRPr sz="3200">
                <a:solidFill>
                  <a:schemeClr val="bg1"/>
                </a:solidFill>
                <a:latin typeface="Franklin Gothic Medium" pitchFamily="34" charset="0"/>
              </a:defRPr>
            </a:lvl1pPr>
            <a:lvl2pPr algn="ctr">
              <a:defRPr sz="3200">
                <a:solidFill>
                  <a:schemeClr val="bg1"/>
                </a:solidFill>
                <a:latin typeface="Franklin Gothic Medium" pitchFamily="34" charset="0"/>
              </a:defRPr>
            </a:lvl2pPr>
            <a:lvl3pPr algn="ctr">
              <a:defRPr sz="3200">
                <a:solidFill>
                  <a:schemeClr val="bg1"/>
                </a:solidFill>
                <a:latin typeface="Franklin Gothic Medium" pitchFamily="34" charset="0"/>
              </a:defRPr>
            </a:lvl3pPr>
            <a:lvl4pPr algn="ctr">
              <a:defRPr sz="3200">
                <a:solidFill>
                  <a:schemeClr val="bg1"/>
                </a:solidFill>
                <a:latin typeface="Franklin Gothic Medium" pitchFamily="34" charset="0"/>
              </a:defRPr>
            </a:lvl4pPr>
            <a:lvl5pPr algn="ctr">
              <a:defRPr sz="3200">
                <a:solidFill>
                  <a:schemeClr val="bg1"/>
                </a:solidFill>
                <a:latin typeface="Franklin Gothic Medium" pitchFamily="34" charset="0"/>
              </a:defRPr>
            </a:lvl5pPr>
            <a:lvl6pPr marL="457200" algn="ctr" fontAlgn="base">
              <a:spcBef>
                <a:spcPct val="0"/>
              </a:spcBef>
              <a:spcAft>
                <a:spcPct val="0"/>
              </a:spcAft>
              <a:defRPr sz="3200">
                <a:solidFill>
                  <a:schemeClr val="bg1"/>
                </a:solidFill>
                <a:latin typeface="Franklin Gothic Medium" pitchFamily="34" charset="0"/>
              </a:defRPr>
            </a:lvl6pPr>
            <a:lvl7pPr marL="914400" algn="ctr" fontAlgn="base">
              <a:spcBef>
                <a:spcPct val="0"/>
              </a:spcBef>
              <a:spcAft>
                <a:spcPct val="0"/>
              </a:spcAft>
              <a:defRPr sz="3200">
                <a:solidFill>
                  <a:schemeClr val="bg1"/>
                </a:solidFill>
                <a:latin typeface="Franklin Gothic Medium" pitchFamily="34" charset="0"/>
              </a:defRPr>
            </a:lvl7pPr>
            <a:lvl8pPr marL="1371600" algn="ctr" fontAlgn="base">
              <a:spcBef>
                <a:spcPct val="0"/>
              </a:spcBef>
              <a:spcAft>
                <a:spcPct val="0"/>
              </a:spcAft>
              <a:defRPr sz="3200">
                <a:solidFill>
                  <a:schemeClr val="bg1"/>
                </a:solidFill>
                <a:latin typeface="Franklin Gothic Medium" pitchFamily="34" charset="0"/>
              </a:defRPr>
            </a:lvl8pPr>
            <a:lvl9pPr marL="1828800" algn="ctr" fontAlgn="base">
              <a:spcBef>
                <a:spcPct val="0"/>
              </a:spcBef>
              <a:spcAft>
                <a:spcPct val="0"/>
              </a:spcAft>
              <a:defRPr sz="3200">
                <a:solidFill>
                  <a:schemeClr val="bg1"/>
                </a:solidFill>
                <a:latin typeface="Franklin Gothic Medium" pitchFamily="34" charset="0"/>
              </a:defRPr>
            </a:lvl9pPr>
          </a:lstStyle>
          <a:p>
            <a:pPr eaLnBrk="1" hangingPunct="1">
              <a:defRPr/>
            </a:pPr>
            <a:r>
              <a:rPr lang="en-US" altLang="en-US" b="1" i="1" dirty="0">
                <a:effectLst>
                  <a:outerShdw blurRad="38100" dist="38100" dir="2700000" algn="tl">
                    <a:srgbClr val="000000"/>
                  </a:outerShdw>
                </a:effectLst>
                <a:latin typeface="Candara" panose="020E0502030303020204" pitchFamily="34" charset="0"/>
                <a:cs typeface="Arial" charset="0"/>
              </a:rPr>
              <a:t>“It is not lawful for thee to have thy brother Phillip’s wife”</a:t>
            </a:r>
          </a:p>
        </p:txBody>
      </p:sp>
      <p:sp>
        <p:nvSpPr>
          <p:cNvPr id="3" name="Text Placeholder 2">
            <a:extLst>
              <a:ext uri="{FF2B5EF4-FFF2-40B4-BE49-F238E27FC236}">
                <a16:creationId xmlns:a16="http://schemas.microsoft.com/office/drawing/2014/main" id="{6BE70C2E-6929-4DB5-A7A5-974E5127C694}"/>
              </a:ext>
            </a:extLst>
          </p:cNvPr>
          <p:cNvSpPr>
            <a:spLocks/>
          </p:cNvSpPr>
          <p:nvPr/>
        </p:nvSpPr>
        <p:spPr bwMode="auto">
          <a:xfrm>
            <a:off x="9525000" y="3949700"/>
            <a:ext cx="2286000" cy="762000"/>
          </a:xfrm>
          <a:prstGeom prst="rect">
            <a:avLst/>
          </a:prstGeom>
          <a:noFill/>
          <a:ln>
            <a:noFill/>
          </a:ln>
        </p:spPr>
        <p:txBody>
          <a:bodyPr tIns="0"/>
          <a:lstStyle>
            <a:lvl1pPr>
              <a:spcBef>
                <a:spcPct val="20000"/>
              </a:spcBef>
              <a:buClr>
                <a:schemeClr val="accent1"/>
              </a:buClr>
              <a:buFont typeface="Wingdings 2" pitchFamily="18" charset="2"/>
              <a:buChar char=""/>
              <a:defRPr>
                <a:solidFill>
                  <a:schemeClr val="tx2"/>
                </a:solidFill>
                <a:latin typeface="Franklin Gothic Medium" pitchFamily="34" charset="0"/>
              </a:defRPr>
            </a:lvl1pPr>
            <a:lvl2pPr marL="742950" indent="-285750">
              <a:spcBef>
                <a:spcPct val="20000"/>
              </a:spcBef>
              <a:buClr>
                <a:schemeClr val="accent2"/>
              </a:buClr>
              <a:buFont typeface="Wingdings" pitchFamily="2" charset="2"/>
              <a:buChar char="§"/>
              <a:defRPr sz="1600">
                <a:solidFill>
                  <a:schemeClr val="tx2"/>
                </a:solidFill>
                <a:latin typeface="Franklin Gothic Medium" pitchFamily="34" charset="0"/>
              </a:defRPr>
            </a:lvl2pPr>
            <a:lvl3pPr marL="1143000" indent="-228600">
              <a:spcBef>
                <a:spcPct val="20000"/>
              </a:spcBef>
              <a:buClr>
                <a:srgbClr val="928B70"/>
              </a:buClr>
              <a:buFont typeface="Wingdings" pitchFamily="2" charset="2"/>
              <a:buChar char="§"/>
              <a:defRPr sz="1400">
                <a:solidFill>
                  <a:schemeClr val="tx2"/>
                </a:solidFill>
                <a:latin typeface="Franklin Gothic Medium" pitchFamily="34" charset="0"/>
              </a:defRPr>
            </a:lvl3pPr>
            <a:lvl4pPr marL="1600200" indent="-228600">
              <a:spcBef>
                <a:spcPct val="20000"/>
              </a:spcBef>
              <a:buClr>
                <a:srgbClr val="87706B"/>
              </a:buClr>
              <a:buFont typeface="Wingdings" pitchFamily="2" charset="2"/>
              <a:buChar char="§"/>
              <a:defRPr sz="1200">
                <a:solidFill>
                  <a:schemeClr val="tx2"/>
                </a:solidFill>
                <a:latin typeface="Franklin Gothic Medium" pitchFamily="34" charset="0"/>
              </a:defRPr>
            </a:lvl4pPr>
            <a:lvl5pPr marL="2057400" indent="-228600">
              <a:spcBef>
                <a:spcPct val="20000"/>
              </a:spcBef>
              <a:buClr>
                <a:srgbClr val="6F777D"/>
              </a:buClr>
              <a:buFont typeface="Wingdings" pitchFamily="2" charset="2"/>
              <a:buChar char="§"/>
              <a:defRPr sz="1100">
                <a:solidFill>
                  <a:schemeClr val="tx2"/>
                </a:solidFill>
                <a:latin typeface="Franklin Gothic Medium" pitchFamily="34" charset="0"/>
              </a:defRPr>
            </a:lvl5pPr>
            <a:lvl6pPr marL="2514600" indent="-228600" fontAlgn="base">
              <a:spcBef>
                <a:spcPct val="20000"/>
              </a:spcBef>
              <a:spcAft>
                <a:spcPct val="0"/>
              </a:spcAft>
              <a:buClr>
                <a:srgbClr val="6F777D"/>
              </a:buClr>
              <a:buFont typeface="Wingdings" pitchFamily="2" charset="2"/>
              <a:buChar char="§"/>
              <a:defRPr sz="1100">
                <a:solidFill>
                  <a:schemeClr val="tx2"/>
                </a:solidFill>
                <a:latin typeface="Franklin Gothic Medium" pitchFamily="34" charset="0"/>
              </a:defRPr>
            </a:lvl6pPr>
            <a:lvl7pPr marL="2971800" indent="-228600" fontAlgn="base">
              <a:spcBef>
                <a:spcPct val="20000"/>
              </a:spcBef>
              <a:spcAft>
                <a:spcPct val="0"/>
              </a:spcAft>
              <a:buClr>
                <a:srgbClr val="6F777D"/>
              </a:buClr>
              <a:buFont typeface="Wingdings" pitchFamily="2" charset="2"/>
              <a:buChar char="§"/>
              <a:defRPr sz="1100">
                <a:solidFill>
                  <a:schemeClr val="tx2"/>
                </a:solidFill>
                <a:latin typeface="Franklin Gothic Medium" pitchFamily="34" charset="0"/>
              </a:defRPr>
            </a:lvl7pPr>
            <a:lvl8pPr marL="3429000" indent="-228600" fontAlgn="base">
              <a:spcBef>
                <a:spcPct val="20000"/>
              </a:spcBef>
              <a:spcAft>
                <a:spcPct val="0"/>
              </a:spcAft>
              <a:buClr>
                <a:srgbClr val="6F777D"/>
              </a:buClr>
              <a:buFont typeface="Wingdings" pitchFamily="2" charset="2"/>
              <a:buChar char="§"/>
              <a:defRPr sz="1100">
                <a:solidFill>
                  <a:schemeClr val="tx2"/>
                </a:solidFill>
                <a:latin typeface="Franklin Gothic Medium" pitchFamily="34" charset="0"/>
              </a:defRPr>
            </a:lvl8pPr>
            <a:lvl9pPr marL="3886200" indent="-228600" fontAlgn="base">
              <a:spcBef>
                <a:spcPct val="20000"/>
              </a:spcBef>
              <a:spcAft>
                <a:spcPct val="0"/>
              </a:spcAft>
              <a:buClr>
                <a:srgbClr val="6F777D"/>
              </a:buClr>
              <a:buFont typeface="Wingdings" pitchFamily="2" charset="2"/>
              <a:buChar char="§"/>
              <a:defRPr sz="1100">
                <a:solidFill>
                  <a:schemeClr val="tx2"/>
                </a:solidFill>
                <a:latin typeface="Franklin Gothic Medium" pitchFamily="34" charset="0"/>
              </a:defRPr>
            </a:lvl9pPr>
          </a:lstStyle>
          <a:p>
            <a:pPr algn="ctr" eaLnBrk="1" hangingPunct="1">
              <a:buFont typeface="Wingdings 2" pitchFamily="18" charset="2"/>
              <a:buNone/>
              <a:defRPr/>
            </a:pPr>
            <a:r>
              <a:rPr lang="en-US" altLang="en-US" sz="2400" dirty="0">
                <a:solidFill>
                  <a:srgbClr val="FFFFFF"/>
                </a:solidFill>
                <a:effectLst>
                  <a:outerShdw blurRad="38100" dist="38100" dir="2700000" algn="tl">
                    <a:srgbClr val="000000"/>
                  </a:outerShdw>
                </a:effectLst>
                <a:latin typeface="Candara" panose="020E0502030303020204" pitchFamily="34" charset="0"/>
                <a:cs typeface="Arial" charset="0"/>
              </a:rPr>
              <a:t>Mark 6:17-18</a:t>
            </a:r>
          </a:p>
          <a:p>
            <a:pPr algn="ctr" eaLnBrk="1" hangingPunct="1">
              <a:buFont typeface="Wingdings 2" pitchFamily="18" charset="2"/>
              <a:buNone/>
              <a:defRPr/>
            </a:pPr>
            <a:endParaRPr lang="en-US" altLang="en-US" sz="2400" dirty="0">
              <a:solidFill>
                <a:srgbClr val="FFFFFF"/>
              </a:solidFill>
              <a:effectLst>
                <a:outerShdw blurRad="38100" dist="38100" dir="2700000" algn="tl">
                  <a:srgbClr val="000000"/>
                </a:outerShdw>
              </a:effectLst>
              <a:latin typeface="Segoe UI Semibold" pitchFamily="34" charset="0"/>
              <a:cs typeface="Arial" charset="0"/>
            </a:endParaRPr>
          </a:p>
        </p:txBody>
      </p:sp>
      <p:sp>
        <p:nvSpPr>
          <p:cNvPr id="5" name="Slide Number Placeholder 4">
            <a:extLst>
              <a:ext uri="{FF2B5EF4-FFF2-40B4-BE49-F238E27FC236}">
                <a16:creationId xmlns:a16="http://schemas.microsoft.com/office/drawing/2014/main" id="{9C13ADF3-3B9C-45BB-A220-AB31EB10AAA5}"/>
              </a:ext>
            </a:extLst>
          </p:cNvPr>
          <p:cNvSpPr txBox="1">
            <a:spLocks noGrp="1"/>
          </p:cNvSpPr>
          <p:nvPr/>
        </p:nvSpPr>
        <p:spPr>
          <a:xfrm>
            <a:off x="10085388" y="6400800"/>
            <a:ext cx="582612" cy="274638"/>
          </a:xfrm>
          <a:prstGeom prst="rect">
            <a:avLst/>
          </a:prstGeom>
          <a:noFill/>
          <a:ln w="19050"/>
        </p:spPr>
        <p:txBody>
          <a:bodyPr anchor="ctr"/>
          <a:lstStyle>
            <a:lvl1pPr eaLnBrk="0" hangingPunct="0">
              <a:defRPr>
                <a:solidFill>
                  <a:schemeClr val="tx1"/>
                </a:solidFill>
                <a:latin typeface="Franklin Gothic Medium" panose="020B0603020102020204" pitchFamily="34" charset="0"/>
                <a:cs typeface="Arial" panose="020B0604020202020204" pitchFamily="34" charset="0"/>
              </a:defRPr>
            </a:lvl1pPr>
            <a:lvl2pPr marL="742950" indent="-285750" eaLnBrk="0" hangingPunct="0">
              <a:defRPr>
                <a:solidFill>
                  <a:schemeClr val="tx1"/>
                </a:solidFill>
                <a:latin typeface="Franklin Gothic Medium" panose="020B0603020102020204" pitchFamily="34" charset="0"/>
                <a:cs typeface="Arial" panose="020B0604020202020204" pitchFamily="34" charset="0"/>
              </a:defRPr>
            </a:lvl2pPr>
            <a:lvl3pPr marL="1143000" indent="-228600" eaLnBrk="0" hangingPunct="0">
              <a:defRPr>
                <a:solidFill>
                  <a:schemeClr val="tx1"/>
                </a:solidFill>
                <a:latin typeface="Franklin Gothic Medium" panose="020B0603020102020204" pitchFamily="34" charset="0"/>
                <a:cs typeface="Arial" panose="020B0604020202020204" pitchFamily="34" charset="0"/>
              </a:defRPr>
            </a:lvl3pPr>
            <a:lvl4pPr marL="1600200" indent="-228600" eaLnBrk="0" hangingPunct="0">
              <a:defRPr>
                <a:solidFill>
                  <a:schemeClr val="tx1"/>
                </a:solidFill>
                <a:latin typeface="Franklin Gothic Medium" panose="020B0603020102020204" pitchFamily="34" charset="0"/>
                <a:cs typeface="Arial" panose="020B0604020202020204" pitchFamily="34" charset="0"/>
              </a:defRPr>
            </a:lvl4pPr>
            <a:lvl5pPr marL="2057400" indent="-228600" eaLnBrk="0" hangingPunct="0">
              <a:defRPr>
                <a:solidFill>
                  <a:schemeClr val="tx1"/>
                </a:solidFill>
                <a:latin typeface="Franklin Gothic Medium" panose="020B06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Medium" panose="020B0603020102020204" pitchFamily="34" charset="0"/>
                <a:cs typeface="Arial" panose="020B0604020202020204" pitchFamily="34" charset="0"/>
              </a:defRPr>
            </a:lvl9pPr>
          </a:lstStyle>
          <a:p>
            <a:pPr algn="ctr" eaLnBrk="1" hangingPunct="1">
              <a:defRPr/>
            </a:pPr>
            <a:fld id="{D343C472-F9EB-43CA-81F2-7EFFA7CB0C0E}" type="slidenum">
              <a:rPr lang="en-US" altLang="en-US" sz="1100" smtClean="0">
                <a:solidFill>
                  <a:srgbClr val="FFFFFF"/>
                </a:solidFill>
                <a:effectLst>
                  <a:outerShdw blurRad="38100" dist="38100" dir="2700000" algn="tl">
                    <a:srgbClr val="000000"/>
                  </a:outerShdw>
                </a:effectLst>
                <a:latin typeface="Segoe UI Semibold" panose="020B0702040204020203" pitchFamily="34" charset="0"/>
              </a:rPr>
              <a:pPr algn="ctr" eaLnBrk="1" hangingPunct="1">
                <a:defRPr/>
              </a:pPr>
              <a:t>9</a:t>
            </a:fld>
            <a:endParaRPr lang="en-US" altLang="en-US" sz="1100">
              <a:solidFill>
                <a:srgbClr val="FFFFFF"/>
              </a:solidFill>
              <a:effectLst>
                <a:outerShdw blurRad="38100" dist="38100" dir="2700000" algn="tl">
                  <a:srgbClr val="000000"/>
                </a:outerShdw>
              </a:effectLst>
              <a:latin typeface="Segoe UI Semibold" panose="020B07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SHAPETYPE" val="AnswerButton"/>
  <p:tag name="ANSWERBUTTONINDEX" val="1"/>
</p:tagLst>
</file>

<file path=ppt/tags/tag2.xml><?xml version="1.0" encoding="utf-8"?>
<p:tagLst xmlns:a="http://schemas.openxmlformats.org/drawingml/2006/main" xmlns:r="http://schemas.openxmlformats.org/officeDocument/2006/relationships" xmlns:p="http://schemas.openxmlformats.org/presentationml/2006/main">
  <p:tag name="SHAPETYPE" val="AnswerButton"/>
  <p:tag name="ANSWERBUTTONINDEX" val="2"/>
</p:tagLst>
</file>

<file path=ppt/tags/tag3.xml><?xml version="1.0" encoding="utf-8"?>
<p:tagLst xmlns:a="http://schemas.openxmlformats.org/drawingml/2006/main" xmlns:r="http://schemas.openxmlformats.org/officeDocument/2006/relationships" xmlns:p="http://schemas.openxmlformats.org/presentationml/2006/main">
  <p:tag name="SHAPETYPE" val="AnswerButton"/>
  <p:tag name="ANSWERBUTTONINDEX" val="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themeOverride>
</file>

<file path=docProps/app.xml><?xml version="1.0" encoding="utf-8"?>
<Properties xmlns="http://schemas.openxmlformats.org/officeDocument/2006/extended-properties" xmlns:vt="http://schemas.openxmlformats.org/officeDocument/2006/docPropsVTypes">
  <Template>MouseMischief_Contractions</Template>
  <TotalTime>0</TotalTime>
  <Words>6407</Words>
  <Application>Microsoft Office PowerPoint</Application>
  <PresentationFormat>Widescreen</PresentationFormat>
  <Paragraphs>286</Paragraphs>
  <Slides>13</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Arial Black</vt:lpstr>
      <vt:lpstr>Calibri</vt:lpstr>
      <vt:lpstr>Candara</vt:lpstr>
      <vt:lpstr>Franklin Gothic Medium</vt:lpstr>
      <vt:lpstr>Segoe UI Semibold</vt:lpstr>
      <vt:lpstr>Times New Roman</vt:lpstr>
      <vt:lpstr>Wingdings</vt:lpstr>
      <vt:lpstr>Wingdings 2</vt:lpstr>
      <vt:lpstr>Grid</vt:lpstr>
      <vt:lpstr>MARRIAGE, DIVORCE,   REMARRIAGE &amp;  THE DIVORCED AND REMARRIED WHO WOULD COME TO GOD</vt:lpstr>
      <vt:lpstr>PowerPoint Presentation</vt:lpstr>
      <vt:lpstr>PowerPoint Presentation</vt:lpstr>
      <vt:lpstr>Introduction</vt:lpstr>
      <vt:lpstr>Why Is the study of this subject important</vt:lpstr>
      <vt:lpstr>A Divine Institution from the Beginning</vt:lpstr>
      <vt:lpstr>PowerPoint Presentation</vt:lpstr>
      <vt:lpstr>Marriage is Honorable</vt:lpstr>
      <vt:lpstr>1 Corinthians 7:2 Applied to Mark 6:17-18</vt:lpstr>
      <vt:lpstr>PowerPoint Presentation</vt:lpstr>
      <vt:lpstr>Who can divorce?</vt:lpstr>
      <vt:lpstr>Who Does God Permit To Marry?</vt:lpstr>
      <vt:lpstr>what shall we do?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Divorced and Remarried Who Would Come to God</dc:title>
  <dc:creator/>
  <dc:description>Mt Baker - B'ham WA (1.16.11)</dc:description>
  <cp:lastModifiedBy/>
  <cp:revision>80</cp:revision>
  <dcterms:created xsi:type="dcterms:W3CDTF">2011-01-14T23:03:43Z</dcterms:created>
  <dcterms:modified xsi:type="dcterms:W3CDTF">2021-11-07T20:33:27Z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TC103910979990</vt:lpwstr>
  </property>
</Properties>
</file>