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0"/>
  </p:notesMasterIdLst>
  <p:handoutMasterIdLst>
    <p:handoutMasterId r:id="rId21"/>
  </p:handoutMasterIdLst>
  <p:sldIdLst>
    <p:sldId id="259" r:id="rId5"/>
    <p:sldId id="307" r:id="rId6"/>
    <p:sldId id="257" r:id="rId7"/>
    <p:sldId id="260" r:id="rId8"/>
    <p:sldId id="261" r:id="rId9"/>
    <p:sldId id="262" r:id="rId10"/>
    <p:sldId id="263" r:id="rId11"/>
    <p:sldId id="265" r:id="rId12"/>
    <p:sldId id="266" r:id="rId13"/>
    <p:sldId id="264" r:id="rId14"/>
    <p:sldId id="268" r:id="rId15"/>
    <p:sldId id="267" r:id="rId16"/>
    <p:sldId id="269" r:id="rId17"/>
    <p:sldId id="270" r:id="rId18"/>
    <p:sldId id="306" r:id="rId1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381" autoAdjust="0"/>
  </p:normalViewPr>
  <p:slideViewPr>
    <p:cSldViewPr snapToGrid="0">
      <p:cViewPr varScale="1">
        <p:scale>
          <a:sx n="87" d="100"/>
          <a:sy n="87" d="100"/>
        </p:scale>
        <p:origin x="1452" y="8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F66C57-437D-400D-ADCE-1A60F27DDB3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97E6A27-7882-4A1C-8121-7BF71CD5B44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7/4/2021</a:t>
            </a:r>
          </a:p>
        </p:txBody>
      </p:sp>
      <p:sp>
        <p:nvSpPr>
          <p:cNvPr id="4" name="Footer Placeholder 3">
            <a:extLst>
              <a:ext uri="{FF2B5EF4-FFF2-40B4-BE49-F238E27FC236}">
                <a16:creationId xmlns:a16="http://schemas.microsoft.com/office/drawing/2014/main" id="{DB9D587F-C96C-4884-95A6-8B13F7AF075C}"/>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8AA442-D18C-4C35-AA2A-4BBC847C3CA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C1223EC-17CA-4C96-8F04-7EF9771C36C2}" type="slidenum">
              <a:rPr lang="en-US" smtClean="0"/>
              <a:t>‹#›</a:t>
            </a:fld>
            <a:endParaRPr lang="en-US"/>
          </a:p>
        </p:txBody>
      </p:sp>
    </p:spTree>
    <p:extLst>
      <p:ext uri="{BB962C8B-B14F-4D97-AF65-F5344CB8AC3E}">
        <p14:creationId xmlns:p14="http://schemas.microsoft.com/office/powerpoint/2010/main" val="40510160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7/4/2021</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C112EAA-B504-4DE4-86AF-9234CC185AA8}" type="slidenum">
              <a:rPr lang="en-US" smtClean="0"/>
              <a:t>‹#›</a:t>
            </a:fld>
            <a:endParaRPr lang="en-US" dirty="0"/>
          </a:p>
        </p:txBody>
      </p:sp>
    </p:spTree>
    <p:extLst>
      <p:ext uri="{BB962C8B-B14F-4D97-AF65-F5344CB8AC3E}">
        <p14:creationId xmlns:p14="http://schemas.microsoft.com/office/powerpoint/2010/main" val="3370087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3780473"/>
          </a:xfrm>
        </p:spPr>
        <p:txBody>
          <a:bodyPr/>
          <a:lstStyle/>
          <a:p>
            <a:endParaRPr lang="en-US" sz="1400" dirty="0"/>
          </a:p>
        </p:txBody>
      </p:sp>
      <p:sp>
        <p:nvSpPr>
          <p:cNvPr id="4" name="Slide Number Placeholder 3"/>
          <p:cNvSpPr>
            <a:spLocks noGrp="1"/>
          </p:cNvSpPr>
          <p:nvPr>
            <p:ph type="sldNum" sz="quarter" idx="5"/>
          </p:nvPr>
        </p:nvSpPr>
        <p:spPr/>
        <p:txBody>
          <a:bodyPr/>
          <a:lstStyle/>
          <a:p>
            <a:fld id="{EC112EAA-B504-4DE4-86AF-9234CC185AA8}" type="slidenum">
              <a:rPr lang="en-US" smtClean="0"/>
              <a:t>1</a:t>
            </a:fld>
            <a:endParaRPr lang="en-US" dirty="0"/>
          </a:p>
        </p:txBody>
      </p:sp>
      <p:sp>
        <p:nvSpPr>
          <p:cNvPr id="5" name="Date Placeholder 4">
            <a:extLst>
              <a:ext uri="{FF2B5EF4-FFF2-40B4-BE49-F238E27FC236}">
                <a16:creationId xmlns:a16="http://schemas.microsoft.com/office/drawing/2014/main" id="{A547305D-6BD4-4A04-89AC-95C379AB4BE7}"/>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475646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Isaiah 53:1-6 </a:t>
            </a:r>
            <a:r>
              <a:rPr lang="en-US" b="0" dirty="0"/>
              <a:t>NKJV 1 Who has believed our report? And to whom has the arm of the LORD been revealed? 2 For He shall grow up before Him as a tender plant, And as a root out of dry ground. He has no form or comeliness; And when we see Him, There is no beauty that we should desire Him. 3 He is despised and rejected by men, A Man of sorrows and acquainted with grief. And we hid, as it were, our faces from Him; He was despised, and we did not esteem Him. 4 Surely He has borne our griefs And carried our sorrows; Yet we esteemed Him stricken, Smitten by God, and afflicted. 5 But He was wounded for our transgressions, He was bruised for our iniquities; The chastisement for our peace was upon Him, And by His stripes we are healed. 6 All we like sheep have gone astray; We have turned, every one, to his own way; And the LORD has laid on Him the iniquity of us all.</a:t>
            </a:r>
          </a:p>
          <a:p>
            <a:r>
              <a:rPr lang="en-US" b="1" dirty="0"/>
              <a:t>Matthew 27:22-26 NKJV </a:t>
            </a:r>
            <a:r>
              <a:rPr lang="en-US" b="0" dirty="0"/>
              <a:t>22</a:t>
            </a:r>
            <a:r>
              <a:rPr lang="en-US" b="1" dirty="0"/>
              <a:t> </a:t>
            </a:r>
            <a:r>
              <a:rPr lang="en-US" b="0" dirty="0"/>
              <a:t>Pilate said to them, "What then shall I do with Jesus who is called Christ?" They all said to him, "Let Him be crucified!" 23 Then the governor said, "Why, what evil has He done?" But they cried out all the more, saying, "Let Him be crucified!" 24 When Pilate saw that he could not prevail at all, but rather that a tumult was rising, he took water and washed his hands before the multitude, saying, "I am innocent of the blood of this just Person. You see to it." 25 And all the people answered and said, "His blood be on us and on our children." 26 Then he released Barabbas to them; and when he had scourged Jesus, he delivered Him to be crucified.</a:t>
            </a:r>
          </a:p>
          <a:p>
            <a:r>
              <a:rPr lang="en-US" b="1" dirty="0"/>
              <a:t>Luke 23:27 </a:t>
            </a:r>
            <a:r>
              <a:rPr lang="en-US" b="0" dirty="0"/>
              <a:t>And a great multitude of the people followed Him, and women who also mourned and lamented Him. (NKJV)</a:t>
            </a:r>
          </a:p>
          <a:p>
            <a:r>
              <a:rPr lang="en-US" b="1" dirty="0"/>
              <a:t>Joh 19:25 </a:t>
            </a:r>
            <a:r>
              <a:rPr lang="en-US" b="0" dirty="0"/>
              <a:t>Now there stood by the cross of Jesus His mother, and His mother's sister, Mary the wife of </a:t>
            </a:r>
            <a:r>
              <a:rPr lang="en-US" b="0" dirty="0" err="1"/>
              <a:t>Clopas</a:t>
            </a:r>
            <a:r>
              <a:rPr lang="en-US" b="0" dirty="0"/>
              <a:t>, and Mary Magdalene. (NKJV)</a:t>
            </a:r>
          </a:p>
          <a:p>
            <a:r>
              <a:rPr lang="en-US" b="1" dirty="0"/>
              <a:t>Matthew 27:45-46 NKJV </a:t>
            </a:r>
            <a:r>
              <a:rPr lang="en-US" b="0" dirty="0"/>
              <a:t>45 Now from the sixth hour until the ninth hour there was darkness over all the land. 46 And about the ninth hour Jesus cried out with a loud voice, saying, "Eli, Eli, lama </a:t>
            </a:r>
            <a:r>
              <a:rPr lang="en-US" b="0" dirty="0" err="1"/>
              <a:t>sabachthani</a:t>
            </a:r>
            <a:r>
              <a:rPr lang="en-US" b="0" dirty="0"/>
              <a:t>?" that is, "My God, My God, why have You forsaken Me?“</a:t>
            </a:r>
          </a:p>
          <a:p>
            <a:r>
              <a:rPr lang="en-US" b="1" dirty="0"/>
              <a:t>Amos 8:9-10 NKJV </a:t>
            </a:r>
            <a:r>
              <a:rPr lang="en-US" b="0" dirty="0"/>
              <a:t>9 "And it shall come to pass in that day," says the Lord GOD, "That I will make the sun go down at noon, And I will darken the earth in broad daylight; 10 I will turn your feasts into mourning, And all your songs into lamentation; I will bring sackcloth on every waist, And baldness on every head; I will make it like mourning for an only son, And its end like a bitter day.</a:t>
            </a:r>
          </a:p>
          <a:p>
            <a:endParaRPr lang="en-US" b="0" dirty="0"/>
          </a:p>
          <a:p>
            <a:endParaRPr lang="en-US" b="0" dirty="0"/>
          </a:p>
        </p:txBody>
      </p:sp>
      <p:sp>
        <p:nvSpPr>
          <p:cNvPr id="4" name="Slide Number Placeholder 3"/>
          <p:cNvSpPr>
            <a:spLocks noGrp="1"/>
          </p:cNvSpPr>
          <p:nvPr>
            <p:ph type="sldNum" sz="quarter" idx="5"/>
          </p:nvPr>
        </p:nvSpPr>
        <p:spPr/>
        <p:txBody>
          <a:bodyPr/>
          <a:lstStyle/>
          <a:p>
            <a:fld id="{EC112EAA-B504-4DE4-86AF-9234CC185AA8}" type="slidenum">
              <a:rPr lang="en-US" smtClean="0"/>
              <a:t>10</a:t>
            </a:fld>
            <a:endParaRPr lang="en-US" dirty="0"/>
          </a:p>
        </p:txBody>
      </p:sp>
      <p:sp>
        <p:nvSpPr>
          <p:cNvPr id="5" name="Date Placeholder 4">
            <a:extLst>
              <a:ext uri="{FF2B5EF4-FFF2-40B4-BE49-F238E27FC236}">
                <a16:creationId xmlns:a16="http://schemas.microsoft.com/office/drawing/2014/main" id="{4D72E75F-8022-499A-BB5B-96C23EA0CC08}"/>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152293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Isaiah 53:7-8 NKJV </a:t>
            </a:r>
            <a:r>
              <a:rPr lang="en-US" b="0" dirty="0"/>
              <a:t>7 He was oppressed and He was afflicted, Yet He opened not His mouth; He was led as a lamb to the slaughter, And as a sheep before its shearers is silent, So He opened not His mouth. 8 He was taken from prison and from judgment, And who will declare His generation? For He was cut off from the land of the living; For the transgressions of My people He was stricken.</a:t>
            </a:r>
          </a:p>
          <a:p>
            <a:r>
              <a:rPr lang="en-US" b="1" dirty="0"/>
              <a:t>1 Peter 1:18-19 NKJV </a:t>
            </a:r>
            <a:r>
              <a:rPr lang="en-US" b="0" dirty="0"/>
              <a:t>18 knowing that you were not redeemed with corruptible things, like silver or gold, from your aimless conduct received by tradition from your fathers, 19 but with the precious blood of Christ, as of a lamb without blemish and without spot.</a:t>
            </a:r>
          </a:p>
          <a:p>
            <a:r>
              <a:rPr lang="en-US" b="1" dirty="0"/>
              <a:t>Acts 20:28 NKJV </a:t>
            </a:r>
            <a:r>
              <a:rPr lang="en-US" b="0" dirty="0"/>
              <a:t>28 "Therefore take heed to yourselves and to all the flock, among which the Holy Spirit has made you overseers, to shepherd the church of God which He purchased with His own blood.</a:t>
            </a:r>
          </a:p>
          <a:p>
            <a:r>
              <a:rPr lang="en-US" b="1" dirty="0"/>
              <a:t>Revelation 5:8-9 NKJV </a:t>
            </a:r>
            <a:r>
              <a:rPr lang="en-US" b="0" dirty="0"/>
              <a:t>8 Now when He had taken the scroll, the four living creatures and the twenty-four elders fell down before the Lamb, each having a harp, and golden bowls full of incense, which are the prayers of the saints. 9 And they sang a new song, saying: "You are worthy to take the scroll, And to open its seals; For You were slain, And have redeemed us to God by Your blood Out of every tribe and tongue and people and nation,</a:t>
            </a:r>
          </a:p>
          <a:p>
            <a:r>
              <a:rPr lang="en-US" b="1" dirty="0"/>
              <a:t>Matthew 26:27-28 NKJ</a:t>
            </a:r>
            <a:r>
              <a:rPr lang="en-US" b="0" dirty="0"/>
              <a:t>V 27 Then He took the cup, and gave thanks, and gave it to them, saying, "Drink from it, all of you. 28 "For this is My blood of the new covenant, which is shed for many for the remission of sins.</a:t>
            </a:r>
          </a:p>
          <a:p>
            <a:endParaRPr lang="en-US" b="0" dirty="0"/>
          </a:p>
          <a:p>
            <a:r>
              <a:rPr lang="en-US" b="1" dirty="0"/>
              <a:t>Mt 27:51 </a:t>
            </a:r>
            <a:r>
              <a:rPr lang="en-US" b="0" dirty="0"/>
              <a:t>And, behold, the veil of the temple was rent in twain from the top to the bottom; and the earth did quake, and the rocks rent;</a:t>
            </a:r>
          </a:p>
        </p:txBody>
      </p:sp>
      <p:sp>
        <p:nvSpPr>
          <p:cNvPr id="4" name="Slide Number Placeholder 3"/>
          <p:cNvSpPr>
            <a:spLocks noGrp="1"/>
          </p:cNvSpPr>
          <p:nvPr>
            <p:ph type="sldNum" sz="quarter" idx="5"/>
          </p:nvPr>
        </p:nvSpPr>
        <p:spPr/>
        <p:txBody>
          <a:bodyPr/>
          <a:lstStyle/>
          <a:p>
            <a:fld id="{EC112EAA-B504-4DE4-86AF-9234CC185AA8}" type="slidenum">
              <a:rPr lang="en-US" smtClean="0"/>
              <a:t>11</a:t>
            </a:fld>
            <a:endParaRPr lang="en-US" dirty="0"/>
          </a:p>
        </p:txBody>
      </p:sp>
      <p:sp>
        <p:nvSpPr>
          <p:cNvPr id="5" name="Date Placeholder 4">
            <a:extLst>
              <a:ext uri="{FF2B5EF4-FFF2-40B4-BE49-F238E27FC236}">
                <a16:creationId xmlns:a16="http://schemas.microsoft.com/office/drawing/2014/main" id="{F15E6905-DCAF-4FA5-BB3B-ED4281791A40}"/>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4110871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1038225"/>
            <a:ext cx="5759450" cy="3240088"/>
          </a:xfrm>
        </p:spPr>
      </p:sp>
      <p:sp>
        <p:nvSpPr>
          <p:cNvPr id="3" name="Notes Placeholder 2"/>
          <p:cNvSpPr>
            <a:spLocks noGrp="1"/>
          </p:cNvSpPr>
          <p:nvPr>
            <p:ph type="body" idx="1"/>
          </p:nvPr>
        </p:nvSpPr>
        <p:spPr>
          <a:xfrm>
            <a:off x="-1" y="4278314"/>
            <a:ext cx="7313507" cy="5322886"/>
          </a:xfrm>
        </p:spPr>
        <p:txBody>
          <a:bodyPr/>
          <a:lstStyle/>
          <a:p>
            <a:r>
              <a:rPr lang="en-US" b="1" dirty="0"/>
              <a:t>Matthew 28:1-10 NKJV </a:t>
            </a:r>
            <a:r>
              <a:rPr lang="en-US" b="0" dirty="0"/>
              <a:t>1 Now after the Sabbath, as the first day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men. 5 But the angel answered and said to the women, "Do not be afraid, for I know that you seek Jesus who was crucified. 6 "He is not here; for He is risen, as He said. Come, see the place where the Lord lay. 7 "And go quickly and tell His disciples that He is risen from the dead, and indeed He is going before you into Galilee; there you will see Him. Behold, I have told you." 8 So they went out quickly from the tomb with fear and great joy, and ran to bring His disciples word. 9 And as they went to tell His disciples, behold, Jesus met them, saying, "Rejoice!" So they came and held Him by the feet and worshiped Him. 10 Then Jesus said to them, "Do not be afraid. Go and tell My brethren to go to Galilee, and there they will see Me.“</a:t>
            </a:r>
          </a:p>
          <a:p>
            <a:r>
              <a:rPr lang="en-US" b="1" dirty="0"/>
              <a:t>Revelation 12:10-12 NKJV </a:t>
            </a:r>
            <a:r>
              <a:rPr lang="en-US" b="0" dirty="0"/>
              <a:t>10 Then I heard a loud voice saying in heaven, "Now salvation, and strength, and the kingdom of our God, and the power of His Christ have come, for the accuser of our brethren, who accused them before our God day and night, has been cast down. 11 "And they overcame him by the blood of the Lamb and by the word of their testimony, and they did not love their lives to the death. 12 "Therefore rejoice, O heavens, and you who dwell in them! Woe to the inhabitants of the earth and the sea! For the devil has come down to you, having great wrath, </a:t>
            </a:r>
            <a:r>
              <a:rPr lang="en-US" b="1" dirty="0"/>
              <a:t>because he knows that he has a short time.“</a:t>
            </a:r>
          </a:p>
          <a:p>
            <a:r>
              <a:rPr lang="en-US" b="1" dirty="0"/>
              <a:t>Revelation 7:13-17 NKJV </a:t>
            </a:r>
            <a:r>
              <a:rPr lang="en-US" b="0" dirty="0"/>
              <a:t>13 Then one of the elders answered, saying to me, "Who are these arrayed in white robes, and where did they come from?" 14 And I said to him, "Sir, you know." So he said to me, "These are the ones who come out of the great tribulation, and washed their robes and made them white in the blood of the Lamb. 15 "Therefore they are before the throne of God, and serve Him day and night in His temple. And He who sits on the throne will dwell among them. 16 "They shall neither hunger anymore nor thirst anymore; the sun shall not strike them, nor any heat; 17 "for the Lamb who is in the midst of the throne will shepherd them and lead them to living fountains of waters. And God will wipe away every tear from their eyes.“</a:t>
            </a:r>
          </a:p>
          <a:p>
            <a:r>
              <a:rPr lang="en-US" b="1" dirty="0"/>
              <a:t>1 Corinthians 15:55-58 NKJV </a:t>
            </a:r>
            <a:r>
              <a:rPr lang="en-US" b="0" dirty="0"/>
              <a:t>55 "O Death, where is your sting? O Hades, where is your victory?" 56 The sting of death is sin, and the strength of sin is the law. 57 But thanks be to God, who gives us the victory through our Lord Jesus Christ. 58 Therefore, my beloved brethren, be steadfast, immovable, always abounding in the work of the Lord, knowing that your labor is not in vain in the Lord.</a:t>
            </a:r>
          </a:p>
          <a:p>
            <a:endParaRPr lang="en-US" b="0" dirty="0"/>
          </a:p>
        </p:txBody>
      </p:sp>
      <p:sp>
        <p:nvSpPr>
          <p:cNvPr id="4" name="Slide Number Placeholder 3"/>
          <p:cNvSpPr>
            <a:spLocks noGrp="1"/>
          </p:cNvSpPr>
          <p:nvPr>
            <p:ph type="sldNum" sz="quarter" idx="5"/>
          </p:nvPr>
        </p:nvSpPr>
        <p:spPr/>
        <p:txBody>
          <a:bodyPr/>
          <a:lstStyle/>
          <a:p>
            <a:fld id="{EC112EAA-B504-4DE4-86AF-9234CC185AA8}" type="slidenum">
              <a:rPr lang="en-US" smtClean="0"/>
              <a:t>12</a:t>
            </a:fld>
            <a:endParaRPr lang="en-US" dirty="0"/>
          </a:p>
        </p:txBody>
      </p:sp>
      <p:sp>
        <p:nvSpPr>
          <p:cNvPr id="5" name="Date Placeholder 4">
            <a:extLst>
              <a:ext uri="{FF2B5EF4-FFF2-40B4-BE49-F238E27FC236}">
                <a16:creationId xmlns:a16="http://schemas.microsoft.com/office/drawing/2014/main" id="{348B8FB6-82FD-4A17-9B9E-383B3391F038}"/>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2767953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It was a YELLOW day, a GREEN day, a BROWN day, a PURPLE day,  a </a:t>
            </a:r>
            <a:r>
              <a:rPr lang="en-US" b="1"/>
              <a:t>BLACK day. </a:t>
            </a:r>
            <a:r>
              <a:rPr lang="en-US" b="1" dirty="0"/>
              <a:t>a BLUE day, a RED day and a WHITE day!</a:t>
            </a:r>
          </a:p>
        </p:txBody>
      </p:sp>
      <p:sp>
        <p:nvSpPr>
          <p:cNvPr id="4" name="Slide Number Placeholder 3"/>
          <p:cNvSpPr>
            <a:spLocks noGrp="1"/>
          </p:cNvSpPr>
          <p:nvPr>
            <p:ph type="sldNum" sz="quarter" idx="5"/>
          </p:nvPr>
        </p:nvSpPr>
        <p:spPr/>
        <p:txBody>
          <a:bodyPr/>
          <a:lstStyle/>
          <a:p>
            <a:fld id="{EC112EAA-B504-4DE4-86AF-9234CC185AA8}" type="slidenum">
              <a:rPr lang="en-US" smtClean="0"/>
              <a:t>13</a:t>
            </a:fld>
            <a:endParaRPr lang="en-US" dirty="0"/>
          </a:p>
        </p:txBody>
      </p:sp>
      <p:sp>
        <p:nvSpPr>
          <p:cNvPr id="5" name="Date Placeholder 4">
            <a:extLst>
              <a:ext uri="{FF2B5EF4-FFF2-40B4-BE49-F238E27FC236}">
                <a16:creationId xmlns:a16="http://schemas.microsoft.com/office/drawing/2014/main" id="{3CD9FCCA-69ED-4783-861E-BF1F239BCF5D}"/>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2110305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C112EAA-B504-4DE4-86AF-9234CC185AA8}" type="slidenum">
              <a:rPr lang="en-US" smtClean="0"/>
              <a:t>14</a:t>
            </a:fld>
            <a:endParaRPr lang="en-US" dirty="0"/>
          </a:p>
        </p:txBody>
      </p:sp>
      <p:sp>
        <p:nvSpPr>
          <p:cNvPr id="5" name="Date Placeholder 4">
            <a:extLst>
              <a:ext uri="{FF2B5EF4-FFF2-40B4-BE49-F238E27FC236}">
                <a16:creationId xmlns:a16="http://schemas.microsoft.com/office/drawing/2014/main" id="{9DC46A69-4EAA-4A10-9B3D-5939F5301BB2}"/>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1528815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3" y="4572001"/>
            <a:ext cx="7313504" cy="502919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414475" indent="-544030">
              <a:defRPr>
                <a:solidFill>
                  <a:schemeClr val="tx1"/>
                </a:solidFill>
                <a:latin typeface="Tahoma" panose="020B0604030504040204" pitchFamily="34" charset="0"/>
              </a:defRPr>
            </a:lvl2pPr>
            <a:lvl3pPr marL="2176115" indent="-435222">
              <a:defRPr>
                <a:solidFill>
                  <a:schemeClr val="tx1"/>
                </a:solidFill>
                <a:latin typeface="Tahoma" panose="020B0604030504040204" pitchFamily="34" charset="0"/>
              </a:defRPr>
            </a:lvl3pPr>
            <a:lvl4pPr marL="3046561" indent="-435222">
              <a:defRPr>
                <a:solidFill>
                  <a:schemeClr val="tx1"/>
                </a:solidFill>
                <a:latin typeface="Tahoma" panose="020B0604030504040204" pitchFamily="34" charset="0"/>
              </a:defRPr>
            </a:lvl4pPr>
            <a:lvl5pPr marL="3917010" indent="-435222">
              <a:defRPr>
                <a:solidFill>
                  <a:schemeClr val="tx1"/>
                </a:solidFill>
                <a:latin typeface="Tahoma" panose="020B0604030504040204" pitchFamily="34" charset="0"/>
              </a:defRPr>
            </a:lvl5pPr>
            <a:lvl6pPr marL="4787461" indent="-435222" eaLnBrk="0" fontAlgn="base" hangingPunct="0">
              <a:spcBef>
                <a:spcPct val="0"/>
              </a:spcBef>
              <a:spcAft>
                <a:spcPct val="0"/>
              </a:spcAft>
              <a:defRPr>
                <a:solidFill>
                  <a:schemeClr val="tx1"/>
                </a:solidFill>
                <a:latin typeface="Tahoma" panose="020B0604030504040204" pitchFamily="34" charset="0"/>
              </a:defRPr>
            </a:lvl6pPr>
            <a:lvl7pPr marL="5657904" indent="-435222" eaLnBrk="0" fontAlgn="base" hangingPunct="0">
              <a:spcBef>
                <a:spcPct val="0"/>
              </a:spcBef>
              <a:spcAft>
                <a:spcPct val="0"/>
              </a:spcAft>
              <a:defRPr>
                <a:solidFill>
                  <a:schemeClr val="tx1"/>
                </a:solidFill>
                <a:latin typeface="Tahoma" panose="020B0604030504040204" pitchFamily="34" charset="0"/>
              </a:defRPr>
            </a:lvl7pPr>
            <a:lvl8pPr marL="6528348" indent="-435222" eaLnBrk="0" fontAlgn="base" hangingPunct="0">
              <a:spcBef>
                <a:spcPct val="0"/>
              </a:spcBef>
              <a:spcAft>
                <a:spcPct val="0"/>
              </a:spcAft>
              <a:defRPr>
                <a:solidFill>
                  <a:schemeClr val="tx1"/>
                </a:solidFill>
                <a:latin typeface="Tahoma" panose="020B0604030504040204" pitchFamily="34" charset="0"/>
              </a:defRPr>
            </a:lvl8pPr>
            <a:lvl9pPr marL="7398797" indent="-435222"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63CDEE0A-1BF5-4EF8-92CC-62ED0955431B}"/>
              </a:ext>
            </a:extLst>
          </p:cNvPr>
          <p:cNvSpPr>
            <a:spLocks noGrp="1"/>
          </p:cNvSpPr>
          <p:nvPr>
            <p:ph type="dt" idx="1"/>
          </p:nvPr>
        </p:nvSpPr>
        <p:spPr/>
        <p:txBody>
          <a:bodyPr/>
          <a:lstStyle/>
          <a:p>
            <a:r>
              <a:rPr lang="en-US"/>
              <a:t>7/4/2021</a:t>
            </a:r>
          </a:p>
        </p:txBody>
      </p:sp>
    </p:spTree>
    <p:extLst>
      <p:ext uri="{BB962C8B-B14F-4D97-AF65-F5344CB8AC3E}">
        <p14:creationId xmlns:p14="http://schemas.microsoft.com/office/powerpoint/2010/main" val="216545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algn="l"/>
            <a:endParaRPr lang="en-US" dirty="0"/>
          </a:p>
        </p:txBody>
      </p:sp>
      <p:sp>
        <p:nvSpPr>
          <p:cNvPr id="4" name="Slide Number Placeholder 3"/>
          <p:cNvSpPr>
            <a:spLocks noGrp="1"/>
          </p:cNvSpPr>
          <p:nvPr>
            <p:ph type="sldNum" sz="quarter" idx="5"/>
          </p:nvPr>
        </p:nvSpPr>
        <p:spPr/>
        <p:txBody>
          <a:bodyPr/>
          <a:lstStyle/>
          <a:p>
            <a:fld id="{EC112EAA-B504-4DE4-86AF-9234CC185AA8}" type="slidenum">
              <a:rPr lang="en-US" smtClean="0"/>
              <a:t>2</a:t>
            </a:fld>
            <a:endParaRPr lang="en-US" dirty="0"/>
          </a:p>
        </p:txBody>
      </p:sp>
      <p:sp>
        <p:nvSpPr>
          <p:cNvPr id="5" name="Date Placeholder 4">
            <a:extLst>
              <a:ext uri="{FF2B5EF4-FFF2-40B4-BE49-F238E27FC236}">
                <a16:creationId xmlns:a16="http://schemas.microsoft.com/office/drawing/2014/main" id="{9D2A3478-3F6A-4AAF-A6F9-21A60173099F}"/>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3635378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b="1" dirty="0"/>
              <a:t>1 Corinthians 15:1-4 NKJV </a:t>
            </a:r>
            <a:r>
              <a:rPr lang="en-US" dirty="0"/>
              <a:t>1 Moreover, brethren, I declare to you the gospel which I preached to you, which also you received and in which you stand, 2 by which also you are saved, if you hold fast that word which I preached to you--unless you believed in vain. 3 For I delivered to you first of all that which I also received: that Christ died for our sins according to the Scriptures, 4 and that He was buried, and that He rose again the third day according to the Scriptures,</a:t>
            </a:r>
          </a:p>
          <a:p>
            <a:r>
              <a:rPr lang="en-US" b="1" dirty="0"/>
              <a:t>2 Timothy 4:1-4 NKJV</a:t>
            </a:r>
            <a:r>
              <a:rPr lang="en-US" dirty="0"/>
              <a:t> 1 I charge you therefore before God and the Lord Jesus Christ, who will judge the living and the dead at His appearing and His kingdom: 2 Preach the word! Be ready in season and out of season. Convince, rebuke, exhort, with all longsuffering and teaching. 3 For the time will come when they will not endure sound doctrine, but according to their own desires, because they have itching ears, they will heap up for themselves teachers; 4 and they will turn their ears away from the truth, and be turned aside to fables.</a:t>
            </a:r>
          </a:p>
          <a:p>
            <a:endParaRPr lang="en-US" dirty="0"/>
          </a:p>
        </p:txBody>
      </p:sp>
      <p:sp>
        <p:nvSpPr>
          <p:cNvPr id="4" name="Slide Number Placeholder 3"/>
          <p:cNvSpPr>
            <a:spLocks noGrp="1"/>
          </p:cNvSpPr>
          <p:nvPr>
            <p:ph type="sldNum" sz="quarter" idx="5"/>
          </p:nvPr>
        </p:nvSpPr>
        <p:spPr/>
        <p:txBody>
          <a:bodyPr/>
          <a:lstStyle/>
          <a:p>
            <a:fld id="{EC112EAA-B504-4DE4-86AF-9234CC185AA8}" type="slidenum">
              <a:rPr lang="en-US" smtClean="0"/>
              <a:t>3</a:t>
            </a:fld>
            <a:endParaRPr lang="en-US" dirty="0"/>
          </a:p>
        </p:txBody>
      </p:sp>
      <p:sp>
        <p:nvSpPr>
          <p:cNvPr id="5" name="Date Placeholder 4">
            <a:extLst>
              <a:ext uri="{FF2B5EF4-FFF2-40B4-BE49-F238E27FC236}">
                <a16:creationId xmlns:a16="http://schemas.microsoft.com/office/drawing/2014/main" id="{A432D3ED-4697-42B0-9FE4-CECB9AC113F9}"/>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391551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t>Matthew 26:47-50 NKJV</a:t>
            </a:r>
            <a:r>
              <a:rPr lang="en-US" dirty="0"/>
              <a:t> 47 And while He was still speaking, behold, Judas, one of the twelve, with a great multitude with swords and clubs, came from the chief priests and elders of the people. 48 Now His betrayer had given them a sign, saying, "Whomever I kiss, He is the One; seize Him." 49 Immediately he went up to Jesus and said, "Greetings, Rabbi!" and kissed Him. 50 But Jesus said to him, "Friend, why have you come?" Then they came and laid hands on Jesus and took Him.</a:t>
            </a:r>
          </a:p>
          <a:p>
            <a:r>
              <a:rPr lang="en-US" b="1" dirty="0"/>
              <a:t>Matthew 26:69-75 NKJV </a:t>
            </a:r>
            <a:r>
              <a:rPr lang="en-US" dirty="0"/>
              <a:t>69 Now Peter sat outside in the courtyard. And a servant girl came to him, saying, "You also were with Jesus of Galilee." 70 But he denied it before them all, saying, "I do not know what you are saying." 71 And when he had gone out to the gateway, another girl saw him and said to those who were there, "This fellow also was with Jesus of Nazareth." 72 But again he denied with an oath, "I do not know the Man!" 73 And a little later those who stood by came up and said to Peter, "Surely you also are one of them, for your speech betrays you." 74 Then he began to curse and swear, saying, "I do not know the Man!" Immediately a rooster crowed. 75 And Peter remembered the word of Jesus who had said to him, "Before the rooster crows, you will deny Me three times." So he went out and wept bitterly.</a:t>
            </a:r>
          </a:p>
          <a:p>
            <a:r>
              <a:rPr lang="en-US" b="1" dirty="0"/>
              <a:t>Matthew 26:56 NKJV</a:t>
            </a:r>
            <a:r>
              <a:rPr lang="en-US" dirty="0"/>
              <a:t> 56 "But all this was done that the Scriptures of the prophets might be fulfilled." Then all the disciples forsook Him and fled.</a:t>
            </a:r>
          </a:p>
          <a:p>
            <a:r>
              <a:rPr lang="en-US" b="1" dirty="0"/>
              <a:t>Matthew 27:22-26 NKJV </a:t>
            </a:r>
            <a:r>
              <a:rPr lang="en-US" dirty="0"/>
              <a:t>22 Pilate said to them, "What then shall I do with Jesus who is called Christ?" They all said to him, "Let Him be crucified!" 23 Then the governor said, "Why, what evil has He done?" But they cried out all the more, saying, "Let Him be crucified!" 24 When Pilate saw that he could not prevail at all, but rather that a tumult was rising, he took water and washed his hands before the multitude, saying, "I am innocent of the blood of this just Person. You see to it." 25 And all the people answered and said, "His blood be on us and on our children." 26 Then he released Barabbas to them; and when he had scourged Jesus, </a:t>
            </a:r>
            <a:r>
              <a:rPr lang="en-US" b="1" dirty="0"/>
              <a:t>he delivered Him to be crucified.</a:t>
            </a:r>
          </a:p>
          <a:p>
            <a:r>
              <a:rPr lang="en-US" b="1" dirty="0"/>
              <a:t>Revelation 21:8 </a:t>
            </a:r>
            <a:r>
              <a:rPr lang="en-US" b="0" dirty="0"/>
              <a:t>"But the cowardly, unbelieving</a:t>
            </a:r>
            <a:r>
              <a:rPr lang="en-US" b="1" dirty="0"/>
              <a:t>, </a:t>
            </a:r>
            <a:r>
              <a:rPr lang="en-US" b="0" dirty="0"/>
              <a:t>abominable, murderers, sexually immoral, sorcerers, idolaters, and all liars shall have their part in the lake which burns with fire and brimstone, which is the second death." (NKJV)</a:t>
            </a:r>
          </a:p>
          <a:p>
            <a:r>
              <a:rPr lang="en-US" b="1" dirty="0"/>
              <a:t>Hebrews 6:4-6 NKJV</a:t>
            </a:r>
            <a:r>
              <a:rPr lang="en-US" b="0" dirty="0"/>
              <a:t> 4 For it is impossible for those who were once enlightened, and have tasted the heavenly gift, and have become partakers of the Holy Spirit, 5 and have tasted the good word of God and the powers of the age to come, 6 if they fall away, to renew them again to repentance, since they crucify again for themselves the Son of God, and put Him to an open shame.</a:t>
            </a:r>
          </a:p>
          <a:p>
            <a:r>
              <a:rPr lang="en-US" b="1" dirty="0"/>
              <a:t>Hebrews 10:28-30 NKJV</a:t>
            </a:r>
            <a:r>
              <a:rPr lang="en-US" b="0" dirty="0"/>
              <a:t> 28 Anyone who has rejected Moses' law dies without mercy on the testimony of two or three witnesses. 29 Of how much worse punishment, do you suppose, will he be thought worthy who has trampled the Son of God underfoot, counted the blood of the covenant by which he was sanctified a common thing, and insulted the Spirit of grace? 30 For we know Him who said, "Vengeance is Mine, I will repay," says the Lord. And again, "The LORD will judge His people.“</a:t>
            </a:r>
          </a:p>
          <a:p>
            <a:endParaRPr lang="en-US" b="1" dirty="0"/>
          </a:p>
          <a:p>
            <a:endParaRPr lang="en-US" b="1" dirty="0"/>
          </a:p>
          <a:p>
            <a:endParaRPr lang="en-US" b="1" dirty="0"/>
          </a:p>
        </p:txBody>
      </p:sp>
      <p:sp>
        <p:nvSpPr>
          <p:cNvPr id="4" name="Slide Number Placeholder 3"/>
          <p:cNvSpPr>
            <a:spLocks noGrp="1"/>
          </p:cNvSpPr>
          <p:nvPr>
            <p:ph type="sldNum" sz="quarter" idx="5"/>
          </p:nvPr>
        </p:nvSpPr>
        <p:spPr/>
        <p:txBody>
          <a:bodyPr/>
          <a:lstStyle/>
          <a:p>
            <a:fld id="{EC112EAA-B504-4DE4-86AF-9234CC185AA8}" type="slidenum">
              <a:rPr lang="en-US" smtClean="0"/>
              <a:t>4</a:t>
            </a:fld>
            <a:endParaRPr lang="en-US" dirty="0"/>
          </a:p>
        </p:txBody>
      </p:sp>
      <p:sp>
        <p:nvSpPr>
          <p:cNvPr id="5" name="Date Placeholder 4">
            <a:extLst>
              <a:ext uri="{FF2B5EF4-FFF2-40B4-BE49-F238E27FC236}">
                <a16:creationId xmlns:a16="http://schemas.microsoft.com/office/drawing/2014/main" id="{B9F8D635-8BAB-4DA5-9566-C1D07F5EC04C}"/>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315941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12EAA-B504-4DE4-86AF-9234CC185AA8}" type="slidenum">
              <a:rPr lang="en-US" smtClean="0"/>
              <a:t>5</a:t>
            </a:fld>
            <a:endParaRPr lang="en-US" dirty="0"/>
          </a:p>
        </p:txBody>
      </p:sp>
      <p:sp>
        <p:nvSpPr>
          <p:cNvPr id="5" name="Date Placeholder 4">
            <a:extLst>
              <a:ext uri="{FF2B5EF4-FFF2-40B4-BE49-F238E27FC236}">
                <a16:creationId xmlns:a16="http://schemas.microsoft.com/office/drawing/2014/main" id="{3895D54A-9FCC-460D-B70D-6EC8828B1F63}"/>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123215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t>Matthew 27:15-18 NKJV </a:t>
            </a:r>
            <a:r>
              <a:rPr lang="en-US" b="0" dirty="0"/>
              <a:t>15 Now at the feast the governor was accustomed to releasing to the multitude one prisoner whom they wished. 16 And at that time they had a notorious prisoner called Barabbas. 17 Therefore, when they had gathered together, Pilate said to them, "Whom do you want me to release to you? Barabbas, or Jesus who is called Christ?" 18 For he knew that they had handed Him over because of envy.</a:t>
            </a:r>
          </a:p>
          <a:p>
            <a:r>
              <a:rPr lang="en-US" b="1" dirty="0"/>
              <a:t>Mark 15:10 For he knew that the chief priests had handed Him over because of envy. (NKJV)</a:t>
            </a:r>
          </a:p>
          <a:p>
            <a:r>
              <a:rPr lang="en-US" b="1" dirty="0"/>
              <a:t>Ac 13:45 </a:t>
            </a:r>
            <a:r>
              <a:rPr lang="en-US" b="0" dirty="0"/>
              <a:t>But when the Jews saw the multitudes, they were filled with envy, and spake against those things which were spoken by Paul, contradicting and blaspheming</a:t>
            </a:r>
          </a:p>
          <a:p>
            <a:r>
              <a:rPr lang="en-US" b="1" dirty="0"/>
              <a:t>Ac 17:5 </a:t>
            </a:r>
            <a:r>
              <a:rPr lang="en-US" b="0" dirty="0"/>
              <a:t>But the Jews which believed not, moved with envy, took unto them certain lewd fellows of the baser sort, and gathered a company, and set all the city on an uproar, and assaulted the house of Jason, and sought to bring them out to the people.</a:t>
            </a:r>
          </a:p>
          <a:p>
            <a:r>
              <a:rPr lang="en-US" b="1" dirty="0"/>
              <a:t>Ac 7:9 </a:t>
            </a:r>
            <a:r>
              <a:rPr lang="en-US" b="0" dirty="0"/>
              <a:t>And the patriarchs, moved with envy, sold Joseph into Egypt: but God was with him,</a:t>
            </a:r>
          </a:p>
          <a:p>
            <a:r>
              <a:rPr lang="en-US" b="1" dirty="0"/>
              <a:t>Rom. 1:29 </a:t>
            </a:r>
            <a:r>
              <a:rPr lang="en-US" b="0" dirty="0"/>
              <a:t>-  Being filled with all unrighteousness, fornication, wickedness, covetousness, maliciousness; full of envy, murder, debate, deceit, malignity; whisperers,</a:t>
            </a:r>
          </a:p>
          <a:p>
            <a:r>
              <a:rPr lang="en-US" b="1" dirty="0"/>
              <a:t>Php 1:15 </a:t>
            </a:r>
            <a:r>
              <a:rPr lang="en-US" b="0" dirty="0"/>
              <a:t>Some indeed preach Christ even from envy and strife, and some also from good will: (NKJV)</a:t>
            </a:r>
          </a:p>
          <a:p>
            <a:r>
              <a:rPr lang="en-US" b="1" dirty="0"/>
              <a:t>1 Timothy 6:3-4 NKJV </a:t>
            </a:r>
            <a:r>
              <a:rPr lang="en-US" b="0" dirty="0"/>
              <a:t>3 If anyone teaches otherwise and does not consent to wholesome words, even the words of our Lord Jesus Christ, and to the doctrine which accords with godliness, 4 he is proud, knowing nothing, but is obsessed with disputes and arguments over words, from which come envy, strife, reviling, evil suspicions,</a:t>
            </a:r>
          </a:p>
          <a:p>
            <a:r>
              <a:rPr lang="en-US" b="1" dirty="0"/>
              <a:t>Titus 3:3 NKJV </a:t>
            </a:r>
            <a:r>
              <a:rPr lang="en-US" b="0" dirty="0"/>
              <a:t>3 For we ourselves were also once foolish, disobedient, deceived, serving various lusts and pleasures, living in malice and envy, hateful and hating one another.</a:t>
            </a:r>
          </a:p>
          <a:p>
            <a:pPr algn="l"/>
            <a:r>
              <a:rPr lang="en-US" b="1" dirty="0"/>
              <a:t>James 4:5 </a:t>
            </a:r>
            <a:r>
              <a:rPr lang="en-US" dirty="0">
                <a:latin typeface="TimesNewRoman"/>
              </a:rPr>
              <a:t>“Or think ye that the scripture speaks in vain? Doth the spirit which he made to dwell in us long unto envying?” .</a:t>
            </a:r>
          </a:p>
        </p:txBody>
      </p:sp>
      <p:sp>
        <p:nvSpPr>
          <p:cNvPr id="4" name="Slide Number Placeholder 3"/>
          <p:cNvSpPr>
            <a:spLocks noGrp="1"/>
          </p:cNvSpPr>
          <p:nvPr>
            <p:ph type="sldNum" sz="quarter" idx="5"/>
          </p:nvPr>
        </p:nvSpPr>
        <p:spPr/>
        <p:txBody>
          <a:bodyPr/>
          <a:lstStyle/>
          <a:p>
            <a:fld id="{EC112EAA-B504-4DE4-86AF-9234CC185AA8}" type="slidenum">
              <a:rPr lang="en-US" smtClean="0"/>
              <a:t>6</a:t>
            </a:fld>
            <a:endParaRPr lang="en-US" dirty="0"/>
          </a:p>
        </p:txBody>
      </p:sp>
      <p:sp>
        <p:nvSpPr>
          <p:cNvPr id="5" name="Date Placeholder 4">
            <a:extLst>
              <a:ext uri="{FF2B5EF4-FFF2-40B4-BE49-F238E27FC236}">
                <a16:creationId xmlns:a16="http://schemas.microsoft.com/office/drawing/2014/main" id="{56A683F8-F875-4D6A-B712-8A35A32D58A0}"/>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2532417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819150"/>
            <a:ext cx="5759450" cy="3240088"/>
          </a:xfrm>
        </p:spPr>
      </p:sp>
      <p:sp>
        <p:nvSpPr>
          <p:cNvPr id="3" name="Notes Placeholder 2"/>
          <p:cNvSpPr>
            <a:spLocks noGrp="1"/>
          </p:cNvSpPr>
          <p:nvPr>
            <p:ph type="body" idx="1"/>
          </p:nvPr>
        </p:nvSpPr>
        <p:spPr>
          <a:xfrm>
            <a:off x="0" y="4059238"/>
            <a:ext cx="7313507" cy="5541961"/>
          </a:xfrm>
        </p:spPr>
        <p:txBody>
          <a:bodyPr/>
          <a:lstStyle/>
          <a:p>
            <a:r>
              <a:rPr lang="en-US" b="1" dirty="0"/>
              <a:t>Mark 14:32-42 NKJV </a:t>
            </a:r>
            <a:r>
              <a:rPr lang="en-US" b="0" dirty="0"/>
              <a:t>32 Then they came to a place which was named Gethsemane; and He said to His disciples, "Sit here while I pray." 33 And He took Peter, James, and John with Him, and He began to be troubled and deeply distressed. 34 Then He said to them, "My soul is exceedingly sorrowful, even to death. Stay here and watch." 35 He went a little farther, and fell on the ground, and prayed that if it were possible, the hour might pass from Him. 36 And He said, "Abba, Father, all things are possible for You. Take this cup away from Me; nevertheless, not what I will, but what You will." 37 Then He came and found them sleeping, and said to Peter, "Simon, are you sleeping? Could you not watch one hour? 38 "Watch and pray, lest you enter into temptation. The spirit indeed is willing, but the flesh is weak." 39 Again He went away and prayed, and spoke the same words. 40 And when He returned, He found them asleep again, for their eyes were heavy; and they did not know what to answer Him. 41 Then He came the third time and said to them, "Are you still sleeping and resting? It is enough! The hour has come; behold, the Son of Man is being betrayed into the hands of sinners. 42 "Rise, let us be going. See, My betrayer is at hand.“</a:t>
            </a:r>
          </a:p>
          <a:p>
            <a:r>
              <a:rPr lang="en-US" b="1" dirty="0"/>
              <a:t>Matthew 21:28-32 NKJV </a:t>
            </a:r>
            <a:r>
              <a:rPr lang="en-US" b="0" dirty="0"/>
              <a:t>28 "But what do you think? A man had two sons, and he came to the first and said, 'Son, go, work today in my vineyard.' 29 "He answered and said, 'I will not,' but afterward he regretted it and went. 30 "Then he came to the second and said likewise. And he answered and said, 'I go, sir,' but he did not go. 31 "Which of the two did the will of his father?" They said to Him, "The first." Jesus said to them, "Assuredly, I say to you that tax collectors and harlots enter the kingdom of God before you. 32 "For John came to you in the way of righteousness, and you did not believe him; but tax collectors and harlots believed him; and when you saw it, you did not afterward relent and believe him.</a:t>
            </a:r>
          </a:p>
          <a:p>
            <a:r>
              <a:rPr lang="en-US" b="1" dirty="0"/>
              <a:t>Luke 14:16-24 NKJV </a:t>
            </a:r>
            <a:r>
              <a:rPr lang="en-US" b="0" dirty="0"/>
              <a:t>16 Then He said to him, "A certain man gave a great supper and invited many, 17 "and sent his servant at supper time to say to those who were invited, 'Come, for all things are now ready.' 18 "But they all with one accord began to make excuses. The first said to him, 'I have bought a piece of ground, and I must go and see it. I ask you to have me excused.' 19 "And another said, 'I have bought five yoke of oxen, and I am going to test them. I ask you to have me excused.' 20 "Still another said, 'I have married a wife, and therefore I cannot come.' 21 "So that servant came and reported these things to his master. Then the master of the house, being angry, said to his servant, 'Go out quickly into the streets and lanes of the city, and bring in here the poor and the maimed and the lame and the blind.' 22 "And the servant said, 'Master, it is done as you commanded, and still there is room.' 23 "Then the master said to the servant, 'Go out into the highways and hedges, and compel them to come in, that my house may be filled. 24 'For I say to you that none of those men who were invited shall taste my supper.'"</a:t>
            </a:r>
          </a:p>
        </p:txBody>
      </p:sp>
      <p:sp>
        <p:nvSpPr>
          <p:cNvPr id="4" name="Slide Number Placeholder 3"/>
          <p:cNvSpPr>
            <a:spLocks noGrp="1"/>
          </p:cNvSpPr>
          <p:nvPr>
            <p:ph type="sldNum" sz="quarter" idx="5"/>
          </p:nvPr>
        </p:nvSpPr>
        <p:spPr/>
        <p:txBody>
          <a:bodyPr/>
          <a:lstStyle/>
          <a:p>
            <a:fld id="{EC112EAA-B504-4DE4-86AF-9234CC185AA8}" type="slidenum">
              <a:rPr lang="en-US" smtClean="0"/>
              <a:t>7</a:t>
            </a:fld>
            <a:endParaRPr lang="en-US" dirty="0"/>
          </a:p>
        </p:txBody>
      </p:sp>
      <p:sp>
        <p:nvSpPr>
          <p:cNvPr id="5" name="Date Placeholder 4">
            <a:extLst>
              <a:ext uri="{FF2B5EF4-FFF2-40B4-BE49-F238E27FC236}">
                <a16:creationId xmlns:a16="http://schemas.microsoft.com/office/drawing/2014/main" id="{2D710A9F-BCEE-44C5-9D69-B56F51D722B1}"/>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4158071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Mark 15:16-20 NKJV </a:t>
            </a:r>
            <a:r>
              <a:rPr lang="en-US" b="0" dirty="0"/>
              <a:t>16 Then the soldiers led Him away into the hall called Praetorium, and they called together the whole garrison. 17 And they clothed Him with purple; and they twisted a crown of thorns, put it on His head, 18 and began to salute Him, "Hail, King of the Jews!" 19 Then they struck Him on the head with a reed and spat on Him; and bowing the knee, they worshiped Him. 20 And when they had mocked Him, they took the purple off Him, put His own clothes on Him, and led Him out to crucify Him.</a:t>
            </a:r>
          </a:p>
          <a:p>
            <a:r>
              <a:rPr lang="en-US" b="1" dirty="0"/>
              <a:t>Matthew 5:10-12 NKJV </a:t>
            </a:r>
            <a:r>
              <a:rPr lang="en-US" b="0" dirty="0"/>
              <a:t>10 Blessed are those who are persecuted for righteousness' sake, For theirs is the kingdom of heaven. 11 "Blessed are you when they revile and persecute you, and say all kinds of evil against you falsely for My sake. 12 "Rejoice and be exceedingly glad, for great is your reward in heaven, for so they persecuted the prophets who were before you.</a:t>
            </a:r>
          </a:p>
          <a:p>
            <a:r>
              <a:rPr lang="en-US" b="1" dirty="0"/>
              <a:t>2 Timothy 3:12 NKJV </a:t>
            </a:r>
            <a:r>
              <a:rPr lang="en-US" b="0" dirty="0"/>
              <a:t>12 Yes, and all who desire to live godly in Christ Jesus will suffer persecution.</a:t>
            </a:r>
          </a:p>
          <a:p>
            <a:r>
              <a:rPr lang="en-US" b="1" dirty="0"/>
              <a:t>Ps 34:19 </a:t>
            </a:r>
            <a:r>
              <a:rPr lang="en-US" b="0" dirty="0"/>
              <a:t>Many are the afflictions of the righteous, But the LORD delivers him out of them all. (NKJV)</a:t>
            </a:r>
          </a:p>
        </p:txBody>
      </p:sp>
      <p:sp>
        <p:nvSpPr>
          <p:cNvPr id="4" name="Slide Number Placeholder 3"/>
          <p:cNvSpPr>
            <a:spLocks noGrp="1"/>
          </p:cNvSpPr>
          <p:nvPr>
            <p:ph type="sldNum" sz="quarter" idx="5"/>
          </p:nvPr>
        </p:nvSpPr>
        <p:spPr/>
        <p:txBody>
          <a:bodyPr/>
          <a:lstStyle/>
          <a:p>
            <a:fld id="{EC112EAA-B504-4DE4-86AF-9234CC185AA8}" type="slidenum">
              <a:rPr lang="en-US" smtClean="0"/>
              <a:t>8</a:t>
            </a:fld>
            <a:endParaRPr lang="en-US" dirty="0"/>
          </a:p>
        </p:txBody>
      </p:sp>
      <p:sp>
        <p:nvSpPr>
          <p:cNvPr id="5" name="Date Placeholder 4">
            <a:extLst>
              <a:ext uri="{FF2B5EF4-FFF2-40B4-BE49-F238E27FC236}">
                <a16:creationId xmlns:a16="http://schemas.microsoft.com/office/drawing/2014/main" id="{BDFD993F-6D01-494E-BFF9-C4E100030F1F}"/>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18462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t>Matthew 27:16, 20-22 </a:t>
            </a:r>
            <a:r>
              <a:rPr lang="en-US" b="0" dirty="0"/>
              <a:t>NKJV 16 And at that time they had a </a:t>
            </a:r>
            <a:r>
              <a:rPr lang="en-US" b="1" dirty="0"/>
              <a:t>notorious prisoner </a:t>
            </a:r>
            <a:r>
              <a:rPr lang="en-US" b="0" dirty="0"/>
              <a:t>called Barabbas. (NKJV)  20 But the chief priests and elders persuaded the multitudes that they should ask for Barabbas and destroy Jesus. 21 The governor answered and said to them, "Which of the two do you want me to release to you?" They said, "Barabbas!" 22 Pilate said to them, "What then shall I do with Jesus who is called Christ?" They all said to him, "Let Him be crucified!“</a:t>
            </a:r>
          </a:p>
          <a:p>
            <a:r>
              <a:rPr lang="en-US" b="1" dirty="0"/>
              <a:t>Mark 15:7-11 NKJV </a:t>
            </a:r>
            <a:r>
              <a:rPr lang="en-US" b="0" dirty="0"/>
              <a:t>7 And there was one named Barabbas, who was chained with his fellow rebels; </a:t>
            </a:r>
            <a:r>
              <a:rPr lang="en-US" b="1" dirty="0"/>
              <a:t>they had committed murder in the rebellion.</a:t>
            </a:r>
            <a:r>
              <a:rPr lang="en-US" b="0" dirty="0"/>
              <a:t> 8 Then the multitude, crying aloud, began to ask him to do just as he had always done for them. 9 But Pilate answered them, saying, "Do you want me to release to you the King of the Jews?" 10 For he knew that the chief priests had handed Him over because of envy. 11 But the chief priests stirred up the crowd, so that he should rather release Barabbas to them.</a:t>
            </a:r>
          </a:p>
          <a:p>
            <a:r>
              <a:rPr lang="en-US" b="1" dirty="0"/>
              <a:t>Mark 15:12-15 NKJV </a:t>
            </a:r>
            <a:r>
              <a:rPr lang="en-US" b="0" dirty="0"/>
              <a:t>12 Pilate answered and said to them again, "What then do you want me to do with Him whom you call the King of the Jews?" 13 So they cried out again, "Crucify Him!" 14 Then Pilate said to them, "Why, what evil has He done?" But they cried out all the more, "Crucify Him!" 15 So Pilate, wanting to gratify the crowd, released Barabbas to them; and he delivered Jesus, after he had scourged Him, to be crucified.</a:t>
            </a:r>
          </a:p>
          <a:p>
            <a:r>
              <a:rPr lang="en-US" b="1" dirty="0"/>
              <a:t>Hebrews 2:9 NKJV </a:t>
            </a:r>
            <a:r>
              <a:rPr lang="en-US" b="0" dirty="0"/>
              <a:t>9 But we see Jesus, who was made a little lower than the angels, for the suffering of death crowned with glory and honor, that He, by the grace of God, might taste death for everyone.</a:t>
            </a:r>
          </a:p>
        </p:txBody>
      </p:sp>
      <p:sp>
        <p:nvSpPr>
          <p:cNvPr id="4" name="Slide Number Placeholder 3"/>
          <p:cNvSpPr>
            <a:spLocks noGrp="1"/>
          </p:cNvSpPr>
          <p:nvPr>
            <p:ph type="sldNum" sz="quarter" idx="5"/>
          </p:nvPr>
        </p:nvSpPr>
        <p:spPr/>
        <p:txBody>
          <a:bodyPr/>
          <a:lstStyle/>
          <a:p>
            <a:fld id="{EC112EAA-B504-4DE4-86AF-9234CC185AA8}" type="slidenum">
              <a:rPr lang="en-US" smtClean="0"/>
              <a:t>9</a:t>
            </a:fld>
            <a:endParaRPr lang="en-US" dirty="0"/>
          </a:p>
        </p:txBody>
      </p:sp>
      <p:sp>
        <p:nvSpPr>
          <p:cNvPr id="5" name="Date Placeholder 4">
            <a:extLst>
              <a:ext uri="{FF2B5EF4-FFF2-40B4-BE49-F238E27FC236}">
                <a16:creationId xmlns:a16="http://schemas.microsoft.com/office/drawing/2014/main" id="{F03438CD-4E70-4929-9863-0EC582E02F7D}"/>
              </a:ext>
            </a:extLst>
          </p:cNvPr>
          <p:cNvSpPr>
            <a:spLocks noGrp="1"/>
          </p:cNvSpPr>
          <p:nvPr>
            <p:ph type="dt" idx="1"/>
          </p:nvPr>
        </p:nvSpPr>
        <p:spPr/>
        <p:txBody>
          <a:bodyPr/>
          <a:lstStyle/>
          <a:p>
            <a:r>
              <a:rPr lang="en-US"/>
              <a:t>7/4/2021</a:t>
            </a:r>
            <a:endParaRPr lang="en-US" dirty="0"/>
          </a:p>
        </p:txBody>
      </p:sp>
    </p:spTree>
    <p:extLst>
      <p:ext uri="{BB962C8B-B14F-4D97-AF65-F5344CB8AC3E}">
        <p14:creationId xmlns:p14="http://schemas.microsoft.com/office/powerpoint/2010/main" val="3078865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858D0ED-3AF6-4D6E-9393-445842862412}" type="datetime1">
              <a:rPr lang="en-US" smtClean="0"/>
              <a:t>7/4/2021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600E95-D8C0-4E28-B6FE-D8710DDFB8FF}" type="datetime1">
              <a:rPr lang="en-US" smtClean="0"/>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E9AF9E4D-8B1E-4914-97D0-50A9DE0FD715}" type="datetime1">
              <a:rPr lang="en-US" smtClean="0"/>
              <a:t>7/4/2021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924D9-1B0C-41D6-A780-9CCC1BBCD721}" type="datetime1">
              <a:rPr lang="en-US" smtClean="0"/>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28E602DC-1D41-4A74-9D25-555DC86F5D3D}" type="datetime1">
              <a:rPr lang="en-US" smtClean="0"/>
              <a:t>7/4/2021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DF18701-F9A5-4CA0-8157-5F032D90708A}" type="datetime1">
              <a:rPr lang="en-US" smtClean="0"/>
              <a:t>7/4/2021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F2384D54-F796-4C55-9180-C62B577D925B}" type="datetime1">
              <a:rPr lang="en-US" smtClean="0"/>
              <a:t>7/4/2021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973BB5-2BCA-44B7-A1DB-B17D4A545896}" type="datetime1">
              <a:rPr lang="en-US" smtClean="0"/>
              <a:t>7/4/2021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3A0C896-4667-4147-AE9E-0A846D3573F9}" type="datetime1">
              <a:rPr lang="en-US" smtClean="0"/>
              <a:t>7/4/2021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AF215A-E314-4BD9-8CCD-CD9A567FE35A}" type="datetime1">
              <a:rPr lang="en-US" smtClean="0"/>
              <a:t>7/4/2021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91F0B138-AEEA-4EDE-B65F-B46F5A168B08}" type="datetime1">
              <a:rPr lang="en-US" smtClean="0"/>
              <a:t>7/4/2021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B5F39D7-D1B2-4C79-8628-D3391538CE12}" type="datetime1">
              <a:rPr lang="en-US" smtClean="0"/>
              <a:t>7/4/2021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4"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4" name="Freeform: Shape 33">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0081FE-3187-4184-98D0-CDC8A7E59A97}"/>
              </a:ext>
            </a:extLst>
          </p:cNvPr>
          <p:cNvSpPr>
            <a:spLocks noGrp="1"/>
          </p:cNvSpPr>
          <p:nvPr>
            <p:ph type="ctrTitle"/>
          </p:nvPr>
        </p:nvSpPr>
        <p:spPr>
          <a:xfrm>
            <a:off x="2616277" y="2061838"/>
            <a:ext cx="6959446" cy="1662475"/>
          </a:xfrm>
        </p:spPr>
        <p:txBody>
          <a:bodyPr>
            <a:noAutofit/>
          </a:bodyPr>
          <a:lstStyle/>
          <a:p>
            <a:r>
              <a:rPr lang="en-US" sz="6600" b="1" dirty="0">
                <a:latin typeface="Candara" panose="020E0502030303020204" pitchFamily="34" charset="0"/>
              </a:rPr>
              <a:t>A Colorful Crucifixion Day</a:t>
            </a:r>
          </a:p>
        </p:txBody>
      </p:sp>
      <p:sp>
        <p:nvSpPr>
          <p:cNvPr id="3" name="Subtitle 2">
            <a:extLst>
              <a:ext uri="{FF2B5EF4-FFF2-40B4-BE49-F238E27FC236}">
                <a16:creationId xmlns:a16="http://schemas.microsoft.com/office/drawing/2014/main" id="{F8B0D1D1-624A-4AF5-B57E-100CDFEEA580}"/>
              </a:ext>
            </a:extLst>
          </p:cNvPr>
          <p:cNvSpPr>
            <a:spLocks noGrp="1"/>
          </p:cNvSpPr>
          <p:nvPr>
            <p:ph type="subTitle" idx="1"/>
          </p:nvPr>
        </p:nvSpPr>
        <p:spPr>
          <a:xfrm>
            <a:off x="3388938" y="3783690"/>
            <a:ext cx="5414125" cy="1196717"/>
          </a:xfrm>
        </p:spPr>
        <p:txBody>
          <a:bodyPr>
            <a:normAutofit/>
          </a:bodyPr>
          <a:lstStyle/>
          <a:p>
            <a:r>
              <a:rPr lang="en-US" sz="2800" dirty="0">
                <a:latin typeface="Candara" panose="020E0502030303020204" pitchFamily="34" charset="0"/>
              </a:rPr>
              <a:t>1 Corinthians 2:1-5</a:t>
            </a:r>
          </a:p>
        </p:txBody>
      </p:sp>
    </p:spTree>
    <p:extLst>
      <p:ext uri="{BB962C8B-B14F-4D97-AF65-F5344CB8AC3E}">
        <p14:creationId xmlns:p14="http://schemas.microsoft.com/office/powerpoint/2010/main" val="1630646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99647" y="3999123"/>
            <a:ext cx="3498979" cy="782196"/>
          </a:xfrm>
          <a:solidFill>
            <a:srgbClr val="0070C0"/>
          </a:solidFill>
        </p:spPr>
        <p:txBody>
          <a:bodyPr>
            <a:noAutofit/>
          </a:bodyPr>
          <a:lstStyle/>
          <a:p>
            <a:r>
              <a:rPr lang="en-US" sz="4800" b="1" dirty="0">
                <a:solidFill>
                  <a:schemeClr val="bg1"/>
                </a:solidFill>
                <a:latin typeface="Candara" panose="020E0502030303020204" pitchFamily="34" charset="0"/>
              </a:rPr>
              <a:t>Blue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0870" y="672029"/>
            <a:ext cx="6731306" cy="5761822"/>
          </a:xfrm>
          <a:solidFill>
            <a:srgbClr val="0070C0"/>
          </a:solidFill>
        </p:spPr>
        <p:txBody>
          <a:bodyPr anchor="t">
            <a:normAutofit fontScale="92500" lnSpcReduction="20000"/>
          </a:bodyPr>
          <a:lstStyle/>
          <a:p>
            <a:pPr marL="0" indent="0">
              <a:buClrTx/>
              <a:buNone/>
            </a:pPr>
            <a:r>
              <a:rPr lang="en-US" sz="3600" b="1" dirty="0">
                <a:solidFill>
                  <a:schemeClr val="bg1"/>
                </a:solidFill>
                <a:latin typeface="Candara" panose="020E0502030303020204" pitchFamily="34" charset="0"/>
              </a:rPr>
              <a:t>Isaiah Prophesied of Jesus Being Rejected</a:t>
            </a:r>
          </a:p>
          <a:p>
            <a:pPr lvl="1">
              <a:buClrTx/>
            </a:pPr>
            <a:r>
              <a:rPr lang="en-US" sz="3200" dirty="0">
                <a:solidFill>
                  <a:schemeClr val="bg1"/>
                </a:solidFill>
                <a:latin typeface="Candara" panose="020E0502030303020204" pitchFamily="34" charset="0"/>
              </a:rPr>
              <a:t>Isaiah 53:1-6; Matthew 27:22-26</a:t>
            </a:r>
          </a:p>
          <a:p>
            <a:pPr marL="0" indent="0">
              <a:buClrTx/>
              <a:buNone/>
            </a:pPr>
            <a:r>
              <a:rPr lang="en-US" sz="3600" b="1" dirty="0">
                <a:solidFill>
                  <a:schemeClr val="bg1"/>
                </a:solidFill>
                <a:latin typeface="Candara" panose="020E0502030303020204" pitchFamily="34" charset="0"/>
              </a:rPr>
              <a:t>Jesus Was Scourged </a:t>
            </a:r>
          </a:p>
          <a:p>
            <a:pPr lvl="1">
              <a:buClrTx/>
            </a:pPr>
            <a:r>
              <a:rPr lang="en-US" sz="3400" b="1" dirty="0">
                <a:solidFill>
                  <a:schemeClr val="bg1"/>
                </a:solidFill>
                <a:latin typeface="Candara" panose="020E0502030303020204" pitchFamily="34" charset="0"/>
              </a:rPr>
              <a:t> </a:t>
            </a:r>
            <a:r>
              <a:rPr lang="en-US" sz="3200" dirty="0">
                <a:solidFill>
                  <a:schemeClr val="bg1"/>
                </a:solidFill>
                <a:latin typeface="Candara" panose="020E0502030303020204" pitchFamily="34" charset="0"/>
              </a:rPr>
              <a:t>Matthew 20:19</a:t>
            </a:r>
          </a:p>
          <a:p>
            <a:pPr marL="0" indent="0">
              <a:buClrTx/>
              <a:buNone/>
            </a:pPr>
            <a:r>
              <a:rPr lang="en-US" sz="3600" b="1" dirty="0">
                <a:solidFill>
                  <a:schemeClr val="bg1"/>
                </a:solidFill>
                <a:latin typeface="Candara" panose="020E0502030303020204" pitchFamily="34" charset="0"/>
              </a:rPr>
              <a:t>Many mourned &amp; lamented Him</a:t>
            </a:r>
          </a:p>
          <a:p>
            <a:pPr lvl="1">
              <a:buClrTx/>
            </a:pPr>
            <a:r>
              <a:rPr lang="en-US" sz="3200" dirty="0">
                <a:solidFill>
                  <a:schemeClr val="bg1"/>
                </a:solidFill>
                <a:latin typeface="Candara" panose="020E0502030303020204" pitchFamily="34" charset="0"/>
              </a:rPr>
              <a:t> Luke 23:27; John 19:25</a:t>
            </a:r>
          </a:p>
          <a:p>
            <a:pPr marL="0" indent="0">
              <a:buClrTx/>
              <a:buNone/>
            </a:pPr>
            <a:r>
              <a:rPr lang="en-US" sz="3400" b="1" dirty="0">
                <a:solidFill>
                  <a:schemeClr val="bg1"/>
                </a:solidFill>
                <a:latin typeface="Candara" panose="020E0502030303020204" pitchFamily="34" charset="0"/>
              </a:rPr>
              <a:t>Darkness Over The Land &amp; Jesus Cried Out</a:t>
            </a:r>
          </a:p>
          <a:p>
            <a:pPr lvl="1">
              <a:buClrTx/>
            </a:pPr>
            <a:r>
              <a:rPr lang="en-US" sz="3200" dirty="0">
                <a:solidFill>
                  <a:schemeClr val="bg1"/>
                </a:solidFill>
                <a:latin typeface="Candara" panose="020E0502030303020204" pitchFamily="34" charset="0"/>
              </a:rPr>
              <a:t>Matthew 27:45-46</a:t>
            </a:r>
          </a:p>
          <a:p>
            <a:pPr marL="0" indent="0">
              <a:buClrTx/>
              <a:buNone/>
            </a:pPr>
            <a:endParaRPr lang="en-US" sz="3600" b="1" dirty="0">
              <a:solidFill>
                <a:schemeClr val="bg1"/>
              </a:solidFill>
              <a:latin typeface="Candara" panose="020E0502030303020204" pitchFamily="34" charset="0"/>
            </a:endParaRPr>
          </a:p>
        </p:txBody>
      </p:sp>
      <p:sp>
        <p:nvSpPr>
          <p:cNvPr id="5" name="TextBox 4">
            <a:extLst>
              <a:ext uri="{FF2B5EF4-FFF2-40B4-BE49-F238E27FC236}">
                <a16:creationId xmlns:a16="http://schemas.microsoft.com/office/drawing/2014/main" id="{7C1DE854-34A4-427D-ACA6-849B97E7EC5A}"/>
              </a:ext>
            </a:extLst>
          </p:cNvPr>
          <p:cNvSpPr txBox="1"/>
          <p:nvPr/>
        </p:nvSpPr>
        <p:spPr>
          <a:xfrm>
            <a:off x="613272" y="5244029"/>
            <a:ext cx="4057880" cy="954107"/>
          </a:xfrm>
          <a:prstGeom prst="rect">
            <a:avLst/>
          </a:prstGeom>
          <a:solidFill>
            <a:srgbClr val="0070C0"/>
          </a:solidFill>
        </p:spPr>
        <p:txBody>
          <a:bodyPr wrap="square" rtlCol="0">
            <a:spAutoFit/>
          </a:bodyPr>
          <a:lstStyle/>
          <a:p>
            <a:r>
              <a:rPr lang="en-US" sz="2800" b="1" dirty="0">
                <a:solidFill>
                  <a:schemeClr val="bg1"/>
                </a:solidFill>
                <a:latin typeface="Candara" panose="020E0502030303020204" pitchFamily="34" charset="0"/>
              </a:rPr>
              <a:t>Like Amos’ Prophesy </a:t>
            </a:r>
          </a:p>
          <a:p>
            <a:pPr marL="457200" indent="-457200">
              <a:buFont typeface="Wingdings" panose="05000000000000000000" pitchFamily="2" charset="2"/>
              <a:buChar char="§"/>
            </a:pPr>
            <a:r>
              <a:rPr lang="en-US" sz="2800" dirty="0">
                <a:solidFill>
                  <a:schemeClr val="bg1"/>
                </a:solidFill>
                <a:latin typeface="Candara" panose="020E0502030303020204" pitchFamily="34" charset="0"/>
              </a:rPr>
              <a:t>Amos 8:9-10</a:t>
            </a:r>
          </a:p>
        </p:txBody>
      </p:sp>
      <p:sp>
        <p:nvSpPr>
          <p:cNvPr id="6" name="Slide Number Placeholder 5">
            <a:extLst>
              <a:ext uri="{FF2B5EF4-FFF2-40B4-BE49-F238E27FC236}">
                <a16:creationId xmlns:a16="http://schemas.microsoft.com/office/drawing/2014/main" id="{78DD7A26-B513-437E-B0D8-10945121763F}"/>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7" name="Title 1">
            <a:extLst>
              <a:ext uri="{FF2B5EF4-FFF2-40B4-BE49-F238E27FC236}">
                <a16:creationId xmlns:a16="http://schemas.microsoft.com/office/drawing/2014/main" id="{A73823BC-A376-4CF8-A5E0-81744BCEB5EE}"/>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43935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1500"/>
                                        <p:tgtEl>
                                          <p:spTgt spid="5"/>
                                        </p:tgtEl>
                                        <p:attrNameLst>
                                          <p:attrName>ppt_y</p:attrName>
                                        </p:attrNameLst>
                                      </p:cBhvr>
                                      <p:tavLst>
                                        <p:tav tm="0">
                                          <p:val>
                                            <p:strVal val="#ppt_y-#ppt_h*1.125000"/>
                                          </p:val>
                                        </p:tav>
                                        <p:tav tm="100000">
                                          <p:val>
                                            <p:strVal val="#ppt_y"/>
                                          </p:val>
                                        </p:tav>
                                      </p:tavLst>
                                    </p:anim>
                                    <p:animEffect transition="in" filter="wipe(down)">
                                      <p:cBhvr>
                                        <p:cTn id="52"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chemeClr val="accent1"/>
          </a:solidFill>
        </p:spPr>
        <p:txBody>
          <a:bodyPr anchor="t">
            <a:normAutofit lnSpcReduction="10000"/>
          </a:bodyPr>
          <a:lstStyle/>
          <a:p>
            <a:pPr marL="0" indent="0">
              <a:spcBef>
                <a:spcPts val="0"/>
              </a:spcBef>
              <a:buClrTx/>
              <a:buNone/>
            </a:pPr>
            <a:r>
              <a:rPr lang="en-US" sz="3600" b="1" dirty="0">
                <a:solidFill>
                  <a:schemeClr val="bg1"/>
                </a:solidFill>
                <a:latin typeface="Candara" panose="020E0502030303020204" pitchFamily="34" charset="0"/>
              </a:rPr>
              <a:t>Christ Was Courageous </a:t>
            </a:r>
          </a:p>
          <a:p>
            <a:pPr lvl="1">
              <a:spcBef>
                <a:spcPts val="0"/>
              </a:spcBef>
              <a:buClrTx/>
            </a:pPr>
            <a:r>
              <a:rPr lang="en-US" sz="3200" dirty="0">
                <a:solidFill>
                  <a:schemeClr val="bg1"/>
                </a:solidFill>
                <a:latin typeface="Candara" panose="020E0502030303020204" pitchFamily="34" charset="0"/>
              </a:rPr>
              <a:t>Isaiah 53:7-8</a:t>
            </a:r>
          </a:p>
          <a:p>
            <a:pPr marL="0" indent="0">
              <a:spcBef>
                <a:spcPts val="0"/>
              </a:spcBef>
              <a:buClrTx/>
              <a:buNone/>
            </a:pPr>
            <a:r>
              <a:rPr lang="en-US" sz="3600" b="1" dirty="0">
                <a:solidFill>
                  <a:schemeClr val="bg1"/>
                </a:solidFill>
                <a:latin typeface="Candara" panose="020E0502030303020204" pitchFamily="34" charset="0"/>
              </a:rPr>
              <a:t>He Precious Blood Was The Needed Remedy For Forgiveness</a:t>
            </a:r>
          </a:p>
          <a:p>
            <a:pPr lvl="1">
              <a:spcBef>
                <a:spcPts val="0"/>
              </a:spcBef>
              <a:buClrTx/>
            </a:pPr>
            <a:r>
              <a:rPr lang="en-US" sz="3200" dirty="0">
                <a:solidFill>
                  <a:schemeClr val="bg1"/>
                </a:solidFill>
                <a:latin typeface="Candara" panose="020E0502030303020204" pitchFamily="34" charset="0"/>
              </a:rPr>
              <a:t>1 Peter 1:8-9</a:t>
            </a:r>
          </a:p>
          <a:p>
            <a:pPr marL="0" indent="0">
              <a:spcBef>
                <a:spcPts val="0"/>
              </a:spcBef>
              <a:buClrTx/>
              <a:buNone/>
            </a:pPr>
            <a:r>
              <a:rPr lang="en-US" sz="3600" b="1" dirty="0">
                <a:solidFill>
                  <a:schemeClr val="bg1"/>
                </a:solidFill>
                <a:latin typeface="Candara" panose="020E0502030303020204" pitchFamily="34" charset="0"/>
              </a:rPr>
              <a:t>His Blood Purchased His Church</a:t>
            </a:r>
          </a:p>
          <a:p>
            <a:pPr lvl="1">
              <a:spcBef>
                <a:spcPts val="0"/>
              </a:spcBef>
              <a:buClrTx/>
            </a:pPr>
            <a:r>
              <a:rPr lang="en-US" sz="3200" dirty="0">
                <a:solidFill>
                  <a:schemeClr val="bg1"/>
                </a:solidFill>
                <a:latin typeface="Candara" panose="020E0502030303020204" pitchFamily="34" charset="0"/>
              </a:rPr>
              <a:t> Acts 20:28; Revelation 5:8-9</a:t>
            </a:r>
          </a:p>
          <a:p>
            <a:pPr marL="0" indent="0">
              <a:spcBef>
                <a:spcPts val="0"/>
              </a:spcBef>
              <a:buClrTx/>
              <a:buNone/>
            </a:pPr>
            <a:r>
              <a:rPr lang="en-US" sz="3600" b="1" dirty="0">
                <a:solidFill>
                  <a:schemeClr val="bg1"/>
                </a:solidFill>
                <a:latin typeface="Candara" panose="020E0502030303020204" pitchFamily="34" charset="0"/>
              </a:rPr>
              <a:t>The New Covenant Sealed	</a:t>
            </a:r>
          </a:p>
          <a:p>
            <a:pPr lvl="1">
              <a:buClrTx/>
            </a:pPr>
            <a:r>
              <a:rPr lang="en-US" sz="3200" dirty="0">
                <a:solidFill>
                  <a:schemeClr val="bg1"/>
                </a:solidFill>
                <a:latin typeface="Candara" panose="020E0502030303020204" pitchFamily="34" charset="0"/>
              </a:rPr>
              <a:t> Matthew 26:27-28</a:t>
            </a:r>
          </a:p>
          <a:p>
            <a:pPr marL="0" indent="0">
              <a:buClrTx/>
              <a:buNone/>
            </a:pPr>
            <a:endParaRPr lang="en-US" sz="3400" dirty="0">
              <a:solidFill>
                <a:schemeClr val="bg1"/>
              </a:solidFill>
              <a:latin typeface="Candara" panose="020E0502030303020204" pitchFamily="34" charset="0"/>
            </a:endParaRPr>
          </a:p>
        </p:txBody>
      </p:sp>
      <p:sp>
        <p:nvSpPr>
          <p:cNvPr id="5" name="TextBox 4">
            <a:extLst>
              <a:ext uri="{FF2B5EF4-FFF2-40B4-BE49-F238E27FC236}">
                <a16:creationId xmlns:a16="http://schemas.microsoft.com/office/drawing/2014/main" id="{7C1DE854-34A4-427D-ACA6-849B97E7EC5A}"/>
              </a:ext>
            </a:extLst>
          </p:cNvPr>
          <p:cNvSpPr txBox="1"/>
          <p:nvPr/>
        </p:nvSpPr>
        <p:spPr>
          <a:xfrm>
            <a:off x="613272" y="5244029"/>
            <a:ext cx="4057880" cy="523220"/>
          </a:xfrm>
          <a:prstGeom prst="rect">
            <a:avLst/>
          </a:prstGeom>
          <a:solidFill>
            <a:schemeClr val="accent1"/>
          </a:solidFill>
        </p:spPr>
        <p:txBody>
          <a:bodyPr wrap="square" rtlCol="0">
            <a:spAutoFit/>
          </a:bodyPr>
          <a:lstStyle/>
          <a:p>
            <a:pPr algn="ctr"/>
            <a:r>
              <a:rPr lang="en-US" sz="2800" b="1" dirty="0">
                <a:solidFill>
                  <a:schemeClr val="bg1"/>
                </a:solidFill>
                <a:latin typeface="Candara" panose="020E0502030303020204" pitchFamily="34" charset="0"/>
              </a:rPr>
              <a:t>Christ Stopped The Devil!</a:t>
            </a:r>
            <a:endParaRPr lang="en-US" sz="2800" dirty="0">
              <a:solidFill>
                <a:schemeClr val="bg1"/>
              </a:solidFill>
              <a:latin typeface="Candara" panose="020E0502030303020204" pitchFamily="34" charset="0"/>
            </a:endParaRPr>
          </a:p>
        </p:txBody>
      </p:sp>
      <p:sp>
        <p:nvSpPr>
          <p:cNvPr id="6" name="Slide Number Placeholder 5">
            <a:extLst>
              <a:ext uri="{FF2B5EF4-FFF2-40B4-BE49-F238E27FC236}">
                <a16:creationId xmlns:a16="http://schemas.microsoft.com/office/drawing/2014/main" id="{9E9D360C-D343-4A04-894E-ACE22A1C371B}"/>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7" name="Title 1">
            <a:extLst>
              <a:ext uri="{FF2B5EF4-FFF2-40B4-BE49-F238E27FC236}">
                <a16:creationId xmlns:a16="http://schemas.microsoft.com/office/drawing/2014/main" id="{2CBF7F89-B3C5-4BEF-A93C-397497D226DD}"/>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99647" y="3999123"/>
            <a:ext cx="3498979" cy="782196"/>
          </a:xfrm>
          <a:solidFill>
            <a:schemeClr val="accent1"/>
          </a:solidFill>
          <a:ln>
            <a:solidFill>
              <a:schemeClr val="accent1">
                <a:lumMod val="20000"/>
                <a:lumOff val="80000"/>
              </a:schemeClr>
            </a:solidFill>
          </a:ln>
        </p:spPr>
        <p:txBody>
          <a:bodyPr>
            <a:noAutofit/>
          </a:bodyPr>
          <a:lstStyle/>
          <a:p>
            <a:r>
              <a:rPr lang="en-US" sz="4800" b="1" dirty="0">
                <a:solidFill>
                  <a:schemeClr val="bg1"/>
                </a:solidFill>
                <a:latin typeface="Candara" panose="020E0502030303020204" pitchFamily="34" charset="0"/>
              </a:rPr>
              <a:t>Red Day</a:t>
            </a:r>
          </a:p>
        </p:txBody>
      </p:sp>
    </p:spTree>
    <p:extLst>
      <p:ext uri="{BB962C8B-B14F-4D97-AF65-F5344CB8AC3E}">
        <p14:creationId xmlns:p14="http://schemas.microsoft.com/office/powerpoint/2010/main" val="4107864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2500"/>
                                        <p:tgtEl>
                                          <p:spTgt spid="5"/>
                                        </p:tgtEl>
                                        <p:attrNameLst>
                                          <p:attrName>ppt_y</p:attrName>
                                        </p:attrNameLst>
                                      </p:cBhvr>
                                      <p:tavLst>
                                        <p:tav tm="0">
                                          <p:val>
                                            <p:strVal val="#ppt_y-#ppt_h*1.125000"/>
                                          </p:val>
                                        </p:tav>
                                        <p:tav tm="100000">
                                          <p:val>
                                            <p:strVal val="#ppt_y"/>
                                          </p:val>
                                        </p:tav>
                                      </p:tavLst>
                                    </p:anim>
                                    <p:animEffect transition="in" filter="wipe(down)">
                                      <p:cBhvr>
                                        <p:cTn id="52"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99647" y="3999123"/>
            <a:ext cx="3498979" cy="782196"/>
          </a:xfrm>
          <a:solidFill>
            <a:schemeClr val="bg1"/>
          </a:solidFill>
          <a:ln>
            <a:solidFill>
              <a:schemeClr val="accent1">
                <a:lumMod val="20000"/>
                <a:lumOff val="80000"/>
              </a:schemeClr>
            </a:solidFill>
          </a:ln>
        </p:spPr>
        <p:txBody>
          <a:bodyPr>
            <a:noAutofit/>
          </a:bodyPr>
          <a:lstStyle/>
          <a:p>
            <a:r>
              <a:rPr lang="en-US" sz="4800" b="1" dirty="0">
                <a:solidFill>
                  <a:schemeClr val="tx1"/>
                </a:solidFill>
                <a:latin typeface="Candara" panose="020E0502030303020204" pitchFamily="34" charset="0"/>
              </a:rPr>
              <a:t>White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chemeClr val="bg1"/>
          </a:solidFill>
          <a:ln>
            <a:solidFill>
              <a:schemeClr val="accent1"/>
            </a:solidFill>
          </a:ln>
        </p:spPr>
        <p:txBody>
          <a:bodyPr anchor="t">
            <a:normAutofit/>
          </a:bodyPr>
          <a:lstStyle/>
          <a:p>
            <a:pPr marL="0" indent="0">
              <a:spcBef>
                <a:spcPts val="0"/>
              </a:spcBef>
              <a:buClrTx/>
              <a:buNone/>
            </a:pPr>
            <a:r>
              <a:rPr lang="en-US" sz="3600" b="1" dirty="0">
                <a:latin typeface="Candara" panose="020E0502030303020204" pitchFamily="34" charset="0"/>
              </a:rPr>
              <a:t>Christ Arose From The Dead </a:t>
            </a:r>
          </a:p>
          <a:p>
            <a:pPr lvl="1">
              <a:spcBef>
                <a:spcPts val="0"/>
              </a:spcBef>
              <a:buClrTx/>
            </a:pPr>
            <a:r>
              <a:rPr lang="en-US" sz="3200" dirty="0">
                <a:latin typeface="Candara" panose="020E0502030303020204" pitchFamily="34" charset="0"/>
              </a:rPr>
              <a:t>Matthew 28:1-10</a:t>
            </a:r>
          </a:p>
          <a:p>
            <a:pPr marL="0" indent="0">
              <a:spcBef>
                <a:spcPts val="0"/>
              </a:spcBef>
              <a:buClrTx/>
              <a:buNone/>
            </a:pPr>
            <a:r>
              <a:rPr lang="en-US" sz="3400" b="1" dirty="0">
                <a:latin typeface="Candara" panose="020E0502030303020204" pitchFamily="34" charset="0"/>
              </a:rPr>
              <a:t>His Saints Overcame By His Blood</a:t>
            </a:r>
          </a:p>
          <a:p>
            <a:pPr lvl="1">
              <a:spcBef>
                <a:spcPts val="0"/>
              </a:spcBef>
              <a:buClrTx/>
            </a:pPr>
            <a:r>
              <a:rPr lang="en-US" sz="3200" dirty="0">
                <a:latin typeface="Candara" panose="020E0502030303020204" pitchFamily="34" charset="0"/>
              </a:rPr>
              <a:t>Revelation 12:10-12</a:t>
            </a:r>
          </a:p>
          <a:p>
            <a:pPr marL="0" indent="0">
              <a:spcBef>
                <a:spcPts val="0"/>
              </a:spcBef>
              <a:buClrTx/>
              <a:buNone/>
            </a:pPr>
            <a:r>
              <a:rPr lang="en-US" sz="3400" b="1" dirty="0">
                <a:latin typeface="Candara" panose="020E0502030303020204" pitchFamily="34" charset="0"/>
              </a:rPr>
              <a:t>His Saints Are Pure and Adorned In White Robes By Obedience To God And Are Victorious Over Satan</a:t>
            </a:r>
          </a:p>
          <a:p>
            <a:pPr lvl="1">
              <a:spcBef>
                <a:spcPts val="0"/>
              </a:spcBef>
              <a:buClrTx/>
            </a:pPr>
            <a:r>
              <a:rPr lang="en-US" sz="3200" b="1" dirty="0">
                <a:latin typeface="Candara" panose="020E0502030303020204" pitchFamily="34" charset="0"/>
              </a:rPr>
              <a:t> </a:t>
            </a:r>
            <a:r>
              <a:rPr lang="en-US" sz="3200" dirty="0">
                <a:latin typeface="Candara" panose="020E0502030303020204" pitchFamily="34" charset="0"/>
              </a:rPr>
              <a:t>Revelation 7:13-17</a:t>
            </a:r>
          </a:p>
          <a:p>
            <a:pPr lvl="1">
              <a:spcBef>
                <a:spcPts val="0"/>
              </a:spcBef>
              <a:buClrTx/>
            </a:pPr>
            <a:r>
              <a:rPr lang="en-US" sz="3200" dirty="0">
                <a:latin typeface="Candara" panose="020E0502030303020204" pitchFamily="34" charset="0"/>
              </a:rPr>
              <a:t> 1 Corinthians 15:55-58</a:t>
            </a:r>
          </a:p>
          <a:p>
            <a:pPr marL="0" indent="0">
              <a:buClrTx/>
              <a:buNone/>
            </a:pPr>
            <a:endParaRPr lang="en-US" sz="3400" dirty="0">
              <a:solidFill>
                <a:schemeClr val="bg1"/>
              </a:solidFill>
              <a:latin typeface="Candara" panose="020E0502030303020204" pitchFamily="34" charset="0"/>
            </a:endParaRPr>
          </a:p>
          <a:p>
            <a:pPr marL="0" indent="0">
              <a:buClrTx/>
              <a:buNone/>
            </a:pPr>
            <a:endParaRPr lang="en-US" sz="3400" dirty="0">
              <a:solidFill>
                <a:schemeClr val="bg1"/>
              </a:solidFill>
              <a:latin typeface="Candara" panose="020E0502030303020204" pitchFamily="34" charset="0"/>
            </a:endParaRPr>
          </a:p>
        </p:txBody>
      </p:sp>
      <p:sp>
        <p:nvSpPr>
          <p:cNvPr id="5" name="TextBox 4">
            <a:extLst>
              <a:ext uri="{FF2B5EF4-FFF2-40B4-BE49-F238E27FC236}">
                <a16:creationId xmlns:a16="http://schemas.microsoft.com/office/drawing/2014/main" id="{7C1DE854-34A4-427D-ACA6-849B97E7EC5A}"/>
              </a:ext>
            </a:extLst>
          </p:cNvPr>
          <p:cNvSpPr txBox="1"/>
          <p:nvPr/>
        </p:nvSpPr>
        <p:spPr>
          <a:xfrm>
            <a:off x="771180" y="5244029"/>
            <a:ext cx="3712685" cy="523220"/>
          </a:xfrm>
          <a:prstGeom prst="rect">
            <a:avLst/>
          </a:prstGeom>
          <a:solidFill>
            <a:schemeClr val="bg1"/>
          </a:solidFill>
          <a:ln>
            <a:solidFill>
              <a:schemeClr val="accent1"/>
            </a:solidFill>
          </a:ln>
        </p:spPr>
        <p:txBody>
          <a:bodyPr wrap="square" rtlCol="0">
            <a:spAutoFit/>
          </a:bodyPr>
          <a:lstStyle/>
          <a:p>
            <a:pPr algn="ctr"/>
            <a:r>
              <a:rPr lang="en-US" sz="2800" b="1" dirty="0">
                <a:latin typeface="Candara" panose="020E0502030303020204" pitchFamily="34" charset="0"/>
              </a:rPr>
              <a:t>Victory In Christ!</a:t>
            </a:r>
            <a:endParaRPr lang="en-US" sz="2800" dirty="0">
              <a:latin typeface="Candara" panose="020E0502030303020204" pitchFamily="34" charset="0"/>
            </a:endParaRPr>
          </a:p>
        </p:txBody>
      </p:sp>
      <p:sp>
        <p:nvSpPr>
          <p:cNvPr id="8" name="Slide Number Placeholder 7">
            <a:extLst>
              <a:ext uri="{FF2B5EF4-FFF2-40B4-BE49-F238E27FC236}">
                <a16:creationId xmlns:a16="http://schemas.microsoft.com/office/drawing/2014/main" id="{C32F3876-C331-4D98-B8DF-335B03CF96D0}"/>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7" name="Title 1">
            <a:extLst>
              <a:ext uri="{FF2B5EF4-FFF2-40B4-BE49-F238E27FC236}">
                <a16:creationId xmlns:a16="http://schemas.microsoft.com/office/drawing/2014/main" id="{53A0315C-DCE8-4106-9C59-E9F030D72D1A}"/>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41400240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2500"/>
                                        <p:tgtEl>
                                          <p:spTgt spid="5"/>
                                        </p:tgtEl>
                                        <p:attrNameLst>
                                          <p:attrName>ppt_y</p:attrName>
                                        </p:attrNameLst>
                                      </p:cBhvr>
                                      <p:tavLst>
                                        <p:tav tm="0">
                                          <p:val>
                                            <p:strVal val="#ppt_y-#ppt_h*1.125000"/>
                                          </p:val>
                                        </p:tav>
                                        <p:tav tm="100000">
                                          <p:val>
                                            <p:strVal val="#ppt_y"/>
                                          </p:val>
                                        </p:tav>
                                      </p:tavLst>
                                    </p:anim>
                                    <p:animEffect transition="in" filter="wipe(down)">
                                      <p:cBhvr>
                                        <p:cTn id="48"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Shape 20">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Shape 22">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Shape 24">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703919" y="1134141"/>
            <a:ext cx="4225010" cy="4589717"/>
          </a:xfrm>
        </p:spPr>
        <p:txBody>
          <a:bodyPr>
            <a:normAutofit/>
          </a:bodyPr>
          <a:lstStyle/>
          <a:p>
            <a:pPr algn="l"/>
            <a:r>
              <a:rPr lang="en-US" sz="60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26049" y="1024671"/>
            <a:ext cx="6294239" cy="5248622"/>
          </a:xfrm>
        </p:spPr>
        <p:txBody>
          <a:bodyPr>
            <a:normAutofit/>
          </a:bodyPr>
          <a:lstStyle/>
          <a:p>
            <a:pPr marL="0" indent="0">
              <a:lnSpc>
                <a:spcPct val="100000"/>
              </a:lnSpc>
              <a:spcBef>
                <a:spcPts val="0"/>
              </a:spcBef>
              <a:buNone/>
            </a:pPr>
            <a:r>
              <a:rPr lang="en-US" sz="4800" b="1" dirty="0">
                <a:latin typeface="Candara" panose="020E0502030303020204" pitchFamily="34" charset="0"/>
              </a:rPr>
              <a:t>What a Wonderful Day This Was For Us!</a:t>
            </a:r>
          </a:p>
          <a:p>
            <a:pPr marL="0" indent="0">
              <a:lnSpc>
                <a:spcPct val="100000"/>
              </a:lnSpc>
              <a:buNone/>
            </a:pPr>
            <a:endParaRPr lang="en-US" sz="800" b="1" dirty="0">
              <a:latin typeface="Candara" panose="020E0502030303020204" pitchFamily="34" charset="0"/>
            </a:endParaRPr>
          </a:p>
          <a:p>
            <a:pPr marL="0" indent="0">
              <a:lnSpc>
                <a:spcPct val="100000"/>
              </a:lnSpc>
              <a:spcBef>
                <a:spcPts val="0"/>
              </a:spcBef>
              <a:buNone/>
            </a:pPr>
            <a:r>
              <a:rPr lang="en-US" sz="4800" b="1" dirty="0">
                <a:latin typeface="Candara" panose="020E0502030303020204" pitchFamily="34" charset="0"/>
              </a:rPr>
              <a:t>But, What Horrible Treatment This Day Was For Our Lord!</a:t>
            </a:r>
            <a:endParaRPr lang="en-US" sz="4800" dirty="0">
              <a:latin typeface="Candara" panose="020E0502030303020204" pitchFamily="34" charset="0"/>
            </a:endParaRPr>
          </a:p>
          <a:p>
            <a:endParaRPr lang="en-US" sz="1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F1CAA4B7-F48A-4FF9-99E1-9D03E4DE42AD}"/>
              </a:ext>
            </a:extLst>
          </p:cNvPr>
          <p:cNvSpPr>
            <a:spLocks noGrp="1"/>
          </p:cNvSpPr>
          <p:nvPr>
            <p:ph type="sldNum" sz="quarter" idx="12"/>
          </p:nvPr>
        </p:nvSpPr>
        <p:spPr/>
        <p:txBody>
          <a:bodyPr/>
          <a:lstStyle/>
          <a:p>
            <a:fld id="{6D22F896-40B5-4ADD-8801-0D06FADFA095}"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1410028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875993" y="2390660"/>
            <a:ext cx="3523376" cy="2466276"/>
          </a:xfrm>
        </p:spPr>
        <p:txBody>
          <a:bodyPr>
            <a:normAutofit/>
          </a:bodyPr>
          <a:lstStyle/>
          <a:p>
            <a:r>
              <a:rPr lang="en-US" sz="4400" b="1" dirty="0">
                <a:latin typeface="Candara" panose="020E0502030303020204" pitchFamily="34" charset="0"/>
              </a:rPr>
              <a:t>Let Us Take Heed And Be Warned</a:t>
            </a: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803353" y="683046"/>
            <a:ext cx="6929611" cy="5651652"/>
          </a:xfrm>
          <a:ln>
            <a:solidFill>
              <a:srgbClr val="FF0000"/>
            </a:solidFill>
          </a:ln>
        </p:spPr>
        <p:txBody>
          <a:bodyPr anchor="t">
            <a:normAutofit fontScale="92500" lnSpcReduction="10000"/>
          </a:bodyPr>
          <a:lstStyle/>
          <a:p>
            <a:pPr marL="0" indent="0">
              <a:buNone/>
            </a:pPr>
            <a:r>
              <a:rPr lang="en-US" sz="3500" b="1" i="1" dirty="0">
                <a:latin typeface="Candara" panose="020E0502030303020204" pitchFamily="34" charset="0"/>
              </a:rPr>
              <a:t>“</a:t>
            </a:r>
            <a:r>
              <a:rPr lang="en-US" sz="3500" b="1" i="1" dirty="0">
                <a:solidFill>
                  <a:schemeClr val="bg1">
                    <a:lumMod val="65000"/>
                  </a:schemeClr>
                </a:solidFill>
                <a:latin typeface="Candara" panose="020E0502030303020204" pitchFamily="34" charset="0"/>
              </a:rPr>
              <a:t>4</a:t>
            </a:r>
            <a:r>
              <a:rPr lang="en-US" sz="3500" b="1" i="1" dirty="0">
                <a:latin typeface="Candara" panose="020E0502030303020204" pitchFamily="34" charset="0"/>
              </a:rPr>
              <a:t> For it is impossible for those who were once enlightened, and have tasted the heavenly gift, and have become partakers of the Holy Spirit, </a:t>
            </a:r>
            <a:r>
              <a:rPr lang="en-US" sz="3500" b="1" i="1" dirty="0">
                <a:solidFill>
                  <a:schemeClr val="bg1">
                    <a:lumMod val="65000"/>
                  </a:schemeClr>
                </a:solidFill>
                <a:latin typeface="Candara" panose="020E0502030303020204" pitchFamily="34" charset="0"/>
              </a:rPr>
              <a:t>5</a:t>
            </a:r>
            <a:r>
              <a:rPr lang="en-US" sz="3500" b="1" i="1" dirty="0">
                <a:latin typeface="Candara" panose="020E0502030303020204" pitchFamily="34" charset="0"/>
              </a:rPr>
              <a:t> and have tasted the good word of God and the powers of the age to come, </a:t>
            </a:r>
            <a:r>
              <a:rPr lang="en-US" sz="3500" b="1" i="1" dirty="0">
                <a:solidFill>
                  <a:schemeClr val="bg1">
                    <a:lumMod val="65000"/>
                  </a:schemeClr>
                </a:solidFill>
                <a:latin typeface="Candara" panose="020E0502030303020204" pitchFamily="34" charset="0"/>
              </a:rPr>
              <a:t>6</a:t>
            </a:r>
            <a:r>
              <a:rPr lang="en-US" sz="3500" b="1" i="1" dirty="0">
                <a:latin typeface="Candara" panose="020E0502030303020204" pitchFamily="34" charset="0"/>
              </a:rPr>
              <a:t> if they fall away, to renew them again to repentance, since they crucify again for themselves the Son of God, and put Him to an open shame” </a:t>
            </a:r>
            <a:r>
              <a:rPr lang="en-US" sz="3200" dirty="0">
                <a:latin typeface="Candara" panose="020E0502030303020204" pitchFamily="34" charset="0"/>
              </a:rPr>
              <a:t>- Hebrews 6:4-6</a:t>
            </a:r>
          </a:p>
        </p:txBody>
      </p:sp>
      <p:sp>
        <p:nvSpPr>
          <p:cNvPr id="4" name="Slide Number Placeholder 3">
            <a:extLst>
              <a:ext uri="{FF2B5EF4-FFF2-40B4-BE49-F238E27FC236}">
                <a16:creationId xmlns:a16="http://schemas.microsoft.com/office/drawing/2014/main" id="{C844218C-D9BD-46DC-AD0B-A6E94AD1D5AA}"/>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6796223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706455" y="2672037"/>
            <a:ext cx="6100550" cy="1513926"/>
          </a:xfrm>
          <a:solidFill>
            <a:schemeClr val="accent1"/>
          </a:solidFill>
          <a:ln>
            <a:noFill/>
          </a:ln>
          <a:effectLst>
            <a:softEdge rad="63500"/>
          </a:effectLst>
        </p:spPr>
        <p:txBody>
          <a:bodyPr anchor="ctr">
            <a:normAutofit/>
          </a:bodyPr>
          <a:lstStyle/>
          <a:p>
            <a:pPr algn="ctr"/>
            <a:r>
              <a:rPr lang="en-US" altLang="en-US" b="1" i="1" dirty="0">
                <a:solidFill>
                  <a:schemeClr val="bg1"/>
                </a:solidFill>
                <a:latin typeface="Candara" panose="020E0502030303020204" pitchFamily="34" charset="0"/>
              </a:rPr>
              <a:t>“…what shall we do?”</a:t>
            </a:r>
            <a:br>
              <a:rPr lang="en-US" altLang="en-US" b="1" dirty="0">
                <a:solidFill>
                  <a:schemeClr val="bg1"/>
                </a:solidFill>
                <a:latin typeface="Candara" panose="020E0502030303020204" pitchFamily="34" charset="0"/>
              </a:rPr>
            </a:br>
            <a:r>
              <a:rPr lang="en-US" altLang="en-US" sz="2399" b="1" dirty="0">
                <a:solidFill>
                  <a:schemeClr val="bg1"/>
                </a:solidFill>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456597" y="378726"/>
            <a:ext cx="9148546" cy="6100550"/>
          </a:xfrm>
          <a:solidFill>
            <a:schemeClr val="accent1"/>
          </a:solidFill>
          <a:ln>
            <a:noFill/>
          </a:ln>
          <a:effectLst>
            <a:softEdge rad="63500"/>
          </a:effectLst>
        </p:spPr>
        <p:txBody>
          <a:bodyPr anchor="t">
            <a:normAutofit lnSpcReduction="10000"/>
          </a:bodyPr>
          <a:lstStyle/>
          <a:p>
            <a:pPr>
              <a:spcBef>
                <a:spcPts val="450"/>
              </a:spcBef>
              <a:buFont typeface="Wingdings" panose="05000000000000000000" pitchFamily="2" charset="2"/>
              <a:buChar char="§"/>
              <a:defRPr/>
            </a:pPr>
            <a:endParaRPr lang="en-US" altLang="en-US" sz="100" b="1" dirty="0">
              <a:latin typeface="Candara" panose="020E0502030303020204" pitchFamily="34" charset="0"/>
              <a:cs typeface="Arial" panose="020B0604020202020204" pitchFamily="34" charset="0"/>
            </a:endParaRPr>
          </a:p>
          <a:p>
            <a:pPr>
              <a:spcBef>
                <a:spcPts val="450"/>
              </a:spcBef>
              <a:buFont typeface="Wingdings" panose="05000000000000000000" pitchFamily="2" charset="2"/>
              <a:buChar char="§"/>
              <a:defRPr/>
            </a:pPr>
            <a:r>
              <a:rPr lang="en-US" altLang="en-US" sz="3599" b="1" dirty="0">
                <a:solidFill>
                  <a:schemeClr val="bg1"/>
                </a:solidFill>
                <a:latin typeface="Candara" panose="020E0502030303020204" pitchFamily="34" charset="0"/>
                <a:cs typeface="Arial" panose="020B0604020202020204" pitchFamily="34" charset="0"/>
              </a:rPr>
              <a:t>Alien sinners must…</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Hear the Gospel – Romans 10:17</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Believe – John 8:24</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Repent – Acts 17:30</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Confess Christ – Matthew 10:34</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Be baptized for the remission of sins – Acts 2:38</a:t>
            </a:r>
          </a:p>
          <a:p>
            <a:pPr>
              <a:spcBef>
                <a:spcPts val="450"/>
              </a:spcBef>
              <a:buFont typeface="Wingdings" panose="05000000000000000000" pitchFamily="2" charset="2"/>
              <a:buChar char="§"/>
              <a:defRPr/>
            </a:pPr>
            <a:r>
              <a:rPr lang="en-US" altLang="en-US" sz="3599" b="1" dirty="0">
                <a:solidFill>
                  <a:schemeClr val="bg1"/>
                </a:solidFill>
                <a:latin typeface="Candara" panose="020E0502030303020204" pitchFamily="34" charset="0"/>
                <a:cs typeface="Arial" panose="020B0604020202020204" pitchFamily="34" charset="0"/>
              </a:rPr>
              <a:t>An erring child of God must…</a:t>
            </a:r>
          </a:p>
          <a:p>
            <a:pPr lvl="1">
              <a:spcBef>
                <a:spcPts val="450"/>
              </a:spcBef>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Repent and Pray for Forgiveness – 1 John 1:7-9</a:t>
            </a:r>
          </a:p>
          <a:p>
            <a:pPr>
              <a:buFont typeface="Wingdings" panose="05000000000000000000" pitchFamily="2" charset="2"/>
              <a:buChar char="§"/>
              <a:defRPr/>
            </a:pPr>
            <a:r>
              <a:rPr lang="en-US" altLang="en-US" sz="3599" b="1" dirty="0">
                <a:solidFill>
                  <a:schemeClr val="bg1"/>
                </a:solidFill>
                <a:latin typeface="Candara" panose="020E0502030303020204" pitchFamily="34" charset="0"/>
                <a:cs typeface="Arial" panose="020B0604020202020204" pitchFamily="34" charset="0"/>
              </a:rPr>
              <a:t>Christians must be </a:t>
            </a:r>
            <a:r>
              <a:rPr lang="en-US" altLang="en-US" sz="3599" b="1" i="1" dirty="0">
                <a:solidFill>
                  <a:schemeClr val="bg1"/>
                </a:solidFill>
                <a:latin typeface="Candara" panose="020E0502030303020204" pitchFamily="34" charset="0"/>
                <a:cs typeface="Arial" panose="020B0604020202020204" pitchFamily="34" charset="0"/>
              </a:rPr>
              <a:t>“faithful </a:t>
            </a:r>
            <a:r>
              <a:rPr lang="en-US" altLang="en-US" sz="3599" b="1" i="1" u="sng" dirty="0">
                <a:solidFill>
                  <a:schemeClr val="bg1"/>
                </a:solidFill>
                <a:latin typeface="Candara" panose="020E0502030303020204" pitchFamily="34" charset="0"/>
                <a:cs typeface="Arial" panose="020B0604020202020204" pitchFamily="34" charset="0"/>
              </a:rPr>
              <a:t>unto</a:t>
            </a:r>
            <a:r>
              <a:rPr lang="en-US" altLang="en-US" sz="3599" b="1" i="1" dirty="0">
                <a:solidFill>
                  <a:schemeClr val="bg1"/>
                </a:solidFill>
                <a:latin typeface="Candara" panose="020E0502030303020204" pitchFamily="34" charset="0"/>
                <a:cs typeface="Arial" panose="020B0604020202020204" pitchFamily="34" charset="0"/>
              </a:rPr>
              <a:t> death”</a:t>
            </a:r>
            <a:endParaRPr lang="en-US" altLang="en-US" sz="3599" i="1" dirty="0">
              <a:solidFill>
                <a:schemeClr val="bg1"/>
              </a:solidFill>
              <a:latin typeface="Candara" panose="020E0502030303020204" pitchFamily="34" charset="0"/>
              <a:cs typeface="Arial" panose="020B0604020202020204" pitchFamily="34" charset="0"/>
            </a:endParaRPr>
          </a:p>
          <a:p>
            <a:pPr lvl="1">
              <a:buClr>
                <a:schemeClr val="bg1"/>
              </a:buClr>
              <a:buFont typeface="Wingdings" panose="05000000000000000000" pitchFamily="2" charset="2"/>
              <a:buChar char="§"/>
              <a:defRPr/>
            </a:pPr>
            <a:r>
              <a:rPr lang="en-US" altLang="en-US" sz="2799" dirty="0">
                <a:solidFill>
                  <a:schemeClr val="bg1"/>
                </a:solidFill>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5816DDC4-0D8E-4907-A5C1-463A30AC0122}"/>
              </a:ext>
            </a:extLst>
          </p:cNvPr>
          <p:cNvSpPr>
            <a:spLocks noGrp="1"/>
          </p:cNvSpPr>
          <p:nvPr>
            <p:ph type="sldNum" sz="quarter" idx="12"/>
          </p:nvPr>
        </p:nvSpPr>
        <p:spPr/>
        <p:txBody>
          <a:bodyPr/>
          <a:lstStyle/>
          <a:p>
            <a:endParaRPr lang="en-US" dirty="0"/>
          </a:p>
          <a:p>
            <a:endParaRPr lang="en-US" dirty="0"/>
          </a:p>
        </p:txBody>
      </p:sp>
      <p:sp>
        <p:nvSpPr>
          <p:cNvPr id="6" name="Slide Number Placeholder 5">
            <a:extLst>
              <a:ext uri="{FF2B5EF4-FFF2-40B4-BE49-F238E27FC236}">
                <a16:creationId xmlns:a16="http://schemas.microsoft.com/office/drawing/2014/main" id="{83D4C4D4-3EAB-4B9E-B736-D798804AB02C}"/>
              </a:ext>
            </a:extLst>
          </p:cNvPr>
          <p:cNvSpPr txBox="1">
            <a:spLocks/>
          </p:cNvSpPr>
          <p:nvPr/>
        </p:nvSpPr>
        <p:spPr>
          <a:xfrm>
            <a:off x="10622280" y="472440"/>
            <a:ext cx="914400" cy="320040"/>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solidFill>
                  <a:schemeClr val="bg1"/>
                </a:solidFill>
              </a:rPr>
              <a:pPr/>
              <a:t>15</a:t>
            </a:fld>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par>
                          <p:cTn id="37" fill="hold">
                            <p:stCondLst>
                              <p:cond delay="75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75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par>
                          <p:cTn id="46" fill="hold">
                            <p:stCondLst>
                              <p:cond delay="750"/>
                            </p:stCondLst>
                            <p:childTnLst>
                              <p:par>
                                <p:cTn id="47" presetID="10" presetClass="entr" presetSubtype="0"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A0F3D-6C7B-49C1-9504-D25F6CAF138D}"/>
              </a:ext>
            </a:extLst>
          </p:cNvPr>
          <p:cNvSpPr>
            <a:spLocks noGrp="1"/>
          </p:cNvSpPr>
          <p:nvPr>
            <p:ph idx="1"/>
          </p:nvPr>
        </p:nvSpPr>
        <p:spPr>
          <a:xfrm>
            <a:off x="598582" y="1619480"/>
            <a:ext cx="11167431" cy="4902506"/>
          </a:xfrm>
          <a:ln>
            <a:solidFill>
              <a:schemeClr val="accent1"/>
            </a:solidFill>
          </a:ln>
        </p:spPr>
        <p:txBody>
          <a:bodyPr anchor="t">
            <a:normAutofit lnSpcReduction="10000"/>
          </a:bodyPr>
          <a:lstStyle/>
          <a:p>
            <a:pPr marL="0" indent="0">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1 </a:t>
            </a:r>
            <a:r>
              <a:rPr lang="en-US" sz="3200" b="1" i="1" dirty="0">
                <a:latin typeface="Candara" panose="020E0502030303020204" pitchFamily="34" charset="0"/>
              </a:rPr>
              <a:t>And I, brethren, when I came to you, did not come with excellence of speech or of wisdom declaring to you the testimony of God</a:t>
            </a:r>
            <a:r>
              <a:rPr lang="en-US" sz="3200" i="1" dirty="0">
                <a:latin typeface="Candara" panose="020E0502030303020204" pitchFamily="34" charset="0"/>
              </a:rPr>
              <a:t>. </a:t>
            </a:r>
            <a:r>
              <a:rPr lang="en-US" sz="3200" b="1" i="1" dirty="0">
                <a:solidFill>
                  <a:schemeClr val="bg1">
                    <a:lumMod val="50000"/>
                  </a:schemeClr>
                </a:solidFill>
                <a:latin typeface="Candara" panose="020E0502030303020204" pitchFamily="34" charset="0"/>
              </a:rPr>
              <a:t>2</a:t>
            </a:r>
            <a:r>
              <a:rPr lang="en-US" sz="3200" b="1" i="1" dirty="0">
                <a:latin typeface="Candara" panose="020E0502030303020204" pitchFamily="34" charset="0"/>
              </a:rPr>
              <a:t> For I determined not to know anything among you except Jesus Christ and Him crucified. </a:t>
            </a:r>
            <a:r>
              <a:rPr lang="en-US" sz="3200" b="1" i="1" dirty="0">
                <a:solidFill>
                  <a:schemeClr val="bg1">
                    <a:lumMod val="50000"/>
                  </a:schemeClr>
                </a:solidFill>
                <a:latin typeface="Candara" panose="020E0502030303020204" pitchFamily="34" charset="0"/>
              </a:rPr>
              <a:t>3</a:t>
            </a:r>
            <a:r>
              <a:rPr lang="en-US" sz="3200" b="1" i="1" dirty="0">
                <a:latin typeface="Candara" panose="020E0502030303020204" pitchFamily="34" charset="0"/>
              </a:rPr>
              <a:t> I was with you in weakness, in fear, and in much trembling. </a:t>
            </a:r>
            <a:r>
              <a:rPr lang="en-US" sz="3200" b="1" i="1" dirty="0">
                <a:solidFill>
                  <a:schemeClr val="bg1">
                    <a:lumMod val="50000"/>
                  </a:schemeClr>
                </a:solidFill>
                <a:latin typeface="Candara" panose="020E0502030303020204" pitchFamily="34" charset="0"/>
              </a:rPr>
              <a:t>4</a:t>
            </a:r>
            <a:r>
              <a:rPr lang="en-US" sz="3200" b="1" i="1" dirty="0">
                <a:latin typeface="Candara" panose="020E0502030303020204" pitchFamily="34" charset="0"/>
              </a:rPr>
              <a:t> And my speech and my preaching were not with persuasive words of human wisdom, but in demonstration of the Spirit and of power, </a:t>
            </a:r>
            <a:r>
              <a:rPr lang="en-US" sz="3200" b="1" i="1" dirty="0">
                <a:solidFill>
                  <a:schemeClr val="bg1">
                    <a:lumMod val="50000"/>
                  </a:schemeClr>
                </a:solidFill>
                <a:latin typeface="Candara" panose="020E0502030303020204" pitchFamily="34" charset="0"/>
              </a:rPr>
              <a:t>5</a:t>
            </a:r>
            <a:r>
              <a:rPr lang="en-US" sz="3200" b="1" i="1" dirty="0">
                <a:latin typeface="Candara" panose="020E0502030303020204" pitchFamily="34" charset="0"/>
              </a:rPr>
              <a:t> that your faith should not be in the wisdom of men but in the power of God”</a:t>
            </a:r>
          </a:p>
        </p:txBody>
      </p:sp>
      <p:sp>
        <p:nvSpPr>
          <p:cNvPr id="4" name="TextBox 3">
            <a:extLst>
              <a:ext uri="{FF2B5EF4-FFF2-40B4-BE49-F238E27FC236}">
                <a16:creationId xmlns:a16="http://schemas.microsoft.com/office/drawing/2014/main" id="{C8F8DA5D-6247-4E7B-A75C-5E6232161EAA}"/>
              </a:ext>
            </a:extLst>
          </p:cNvPr>
          <p:cNvSpPr txBox="1"/>
          <p:nvPr/>
        </p:nvSpPr>
        <p:spPr>
          <a:xfrm>
            <a:off x="1487277" y="594911"/>
            <a:ext cx="9375354" cy="830997"/>
          </a:xfrm>
          <a:prstGeom prst="rect">
            <a:avLst/>
          </a:prstGeom>
          <a:solidFill>
            <a:schemeClr val="accent1"/>
          </a:solidFill>
          <a:ln>
            <a:solidFill>
              <a:schemeClr val="bg1"/>
            </a:solidFill>
          </a:ln>
        </p:spPr>
        <p:txBody>
          <a:bodyPr wrap="square" rtlCol="0" anchor="ctr">
            <a:spAutoFit/>
          </a:bodyPr>
          <a:lstStyle/>
          <a:p>
            <a:pPr marL="0" indent="0" algn="ctr">
              <a:buNone/>
            </a:pPr>
            <a:r>
              <a:rPr lang="en-US" sz="4800" b="1" dirty="0">
                <a:solidFill>
                  <a:schemeClr val="bg1"/>
                </a:solidFill>
                <a:latin typeface="Candara" panose="020E0502030303020204" pitchFamily="34" charset="0"/>
              </a:rPr>
              <a:t>1 Corinthians 2:1-5 NKJV </a:t>
            </a:r>
          </a:p>
        </p:txBody>
      </p:sp>
      <p:sp>
        <p:nvSpPr>
          <p:cNvPr id="5" name="Slide Number Placeholder 4">
            <a:extLst>
              <a:ext uri="{FF2B5EF4-FFF2-40B4-BE49-F238E27FC236}">
                <a16:creationId xmlns:a16="http://schemas.microsoft.com/office/drawing/2014/main" id="{BC84740A-1AB6-4526-B479-2A4B482AEDB1}"/>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662778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192947" y="2169140"/>
            <a:ext cx="3523376" cy="2456442"/>
          </a:xfrm>
        </p:spPr>
        <p:txBody>
          <a:bodyPr>
            <a:normAutofit/>
          </a:bodyPr>
          <a:lstStyle/>
          <a:p>
            <a:pPr algn="l"/>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737253" y="980501"/>
            <a:ext cx="7261799" cy="5541485"/>
          </a:xfrm>
        </p:spPr>
        <p:txBody>
          <a:bodyPr anchor="t">
            <a:normAutofit fontScale="92500"/>
          </a:bodyPr>
          <a:lstStyle/>
          <a:p>
            <a:pPr marL="0" indent="0">
              <a:buNone/>
            </a:pPr>
            <a:r>
              <a:rPr lang="en-US" sz="3600" b="1" dirty="0">
                <a:latin typeface="Candara" panose="020E0502030303020204" pitchFamily="34" charset="0"/>
              </a:rPr>
              <a:t>Every sermon of the gospel should be based on the Death, Burial &amp; Resurrection of Christ</a:t>
            </a:r>
          </a:p>
          <a:p>
            <a:pPr lvl="1"/>
            <a:r>
              <a:rPr lang="en-US" sz="3400" dirty="0">
                <a:latin typeface="Candara" panose="020E0502030303020204" pitchFamily="34" charset="0"/>
              </a:rPr>
              <a:t>1 Corinthians 15:1-4</a:t>
            </a:r>
          </a:p>
          <a:p>
            <a:pPr marL="0" indent="0">
              <a:buNone/>
            </a:pPr>
            <a:r>
              <a:rPr lang="en-US" sz="3600" b="1" dirty="0">
                <a:latin typeface="Candara" panose="020E0502030303020204" pitchFamily="34" charset="0"/>
              </a:rPr>
              <a:t>Every sermon should include some form of reproof, rebuke &amp; exhortation with longsuffering and teaching</a:t>
            </a:r>
          </a:p>
          <a:p>
            <a:pPr lvl="1"/>
            <a:r>
              <a:rPr lang="en-US" sz="3400" dirty="0">
                <a:latin typeface="Candara" panose="020E0502030303020204" pitchFamily="34" charset="0"/>
              </a:rPr>
              <a:t>2 Timothy 4:1-2</a:t>
            </a:r>
          </a:p>
          <a:p>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B06911C5-5401-4B0C-94AD-8CA6E48BA9E2}"/>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2547969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88630" y="3999123"/>
            <a:ext cx="3498979" cy="782196"/>
          </a:xfrm>
          <a:solidFill>
            <a:srgbClr val="FFFF00"/>
          </a:solidFill>
        </p:spPr>
        <p:txBody>
          <a:bodyPr>
            <a:noAutofit/>
          </a:bodyPr>
          <a:lstStyle/>
          <a:p>
            <a:r>
              <a:rPr lang="en-US" sz="4800" b="1" dirty="0">
                <a:solidFill>
                  <a:schemeClr val="tx1"/>
                </a:solidFill>
                <a:latin typeface="Candara" panose="020E0502030303020204" pitchFamily="34" charset="0"/>
              </a:rPr>
              <a:t>Yellow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rgbClr val="FFFF00"/>
          </a:solidFill>
        </p:spPr>
        <p:txBody>
          <a:bodyPr anchor="t">
            <a:normAutofit lnSpcReduction="10000"/>
          </a:bodyPr>
          <a:lstStyle/>
          <a:p>
            <a:pPr marL="0" indent="0">
              <a:buClrTx/>
              <a:buNone/>
            </a:pPr>
            <a:r>
              <a:rPr lang="en-US" sz="3600" b="1" dirty="0">
                <a:latin typeface="Candara" panose="020E0502030303020204" pitchFamily="34" charset="0"/>
              </a:rPr>
              <a:t>Jesus Was Betrayed by Judas</a:t>
            </a:r>
          </a:p>
          <a:p>
            <a:pPr lvl="1">
              <a:buClrTx/>
            </a:pPr>
            <a:r>
              <a:rPr lang="en-US" sz="3200" dirty="0">
                <a:latin typeface="Candara" panose="020E0502030303020204" pitchFamily="34" charset="0"/>
              </a:rPr>
              <a:t>Matthew 26:47-50</a:t>
            </a:r>
          </a:p>
          <a:p>
            <a:pPr marL="0" indent="0">
              <a:buClrTx/>
              <a:buNone/>
            </a:pPr>
            <a:r>
              <a:rPr lang="en-US" sz="3600" b="1" dirty="0">
                <a:latin typeface="Candara" panose="020E0502030303020204" pitchFamily="34" charset="0"/>
              </a:rPr>
              <a:t>Peter Denied Jesus Three Times</a:t>
            </a:r>
          </a:p>
          <a:p>
            <a:pPr lvl="1">
              <a:buClrTx/>
            </a:pPr>
            <a:r>
              <a:rPr lang="en-US" sz="3200" dirty="0">
                <a:latin typeface="Candara" panose="020E0502030303020204" pitchFamily="34" charset="0"/>
              </a:rPr>
              <a:t>Matthew 26:69-75, 56</a:t>
            </a:r>
          </a:p>
          <a:p>
            <a:pPr marL="0" indent="0">
              <a:buClrTx/>
              <a:buNone/>
            </a:pPr>
            <a:r>
              <a:rPr lang="en-US" sz="3600" b="1" dirty="0">
                <a:latin typeface="Candara" panose="020E0502030303020204" pitchFamily="34" charset="0"/>
              </a:rPr>
              <a:t>All His Disciples Forsook Him</a:t>
            </a:r>
          </a:p>
          <a:p>
            <a:pPr lvl="1">
              <a:buClrTx/>
            </a:pPr>
            <a:r>
              <a:rPr lang="en-US" sz="3200" dirty="0">
                <a:latin typeface="Candara" panose="020E0502030303020204" pitchFamily="34" charset="0"/>
              </a:rPr>
              <a:t>Matthew 26:56</a:t>
            </a:r>
          </a:p>
          <a:p>
            <a:pPr marL="0" indent="0">
              <a:buClrTx/>
              <a:buNone/>
            </a:pPr>
            <a:r>
              <a:rPr lang="en-US" sz="3600" b="1" dirty="0">
                <a:latin typeface="Candara" panose="020E0502030303020204" pitchFamily="34" charset="0"/>
              </a:rPr>
              <a:t>Pilate Delivered Him To Death</a:t>
            </a:r>
          </a:p>
          <a:p>
            <a:pPr lvl="1">
              <a:buClrTx/>
            </a:pPr>
            <a:r>
              <a:rPr lang="en-US" sz="3200" dirty="0">
                <a:latin typeface="Candara" panose="020E0502030303020204" pitchFamily="34" charset="0"/>
              </a:rPr>
              <a:t>Matthew 27:22-26</a:t>
            </a:r>
          </a:p>
          <a:p>
            <a:pPr marL="0" indent="0">
              <a:buClrTx/>
              <a:buNone/>
            </a:pPr>
            <a:endParaRPr lang="en-US" sz="3600" b="1" dirty="0">
              <a:latin typeface="Candara" panose="020E0502030303020204" pitchFamily="34" charset="0"/>
            </a:endParaRPr>
          </a:p>
          <a:p>
            <a:pPr marL="0" indent="0">
              <a:buClrTx/>
              <a:buNone/>
            </a:pPr>
            <a:endParaRPr lang="en-US" sz="3400" dirty="0">
              <a:latin typeface="Candara" panose="020E0502030303020204" pitchFamily="34" charset="0"/>
            </a:endParaRPr>
          </a:p>
        </p:txBody>
      </p:sp>
      <p:sp>
        <p:nvSpPr>
          <p:cNvPr id="4" name="Title 1">
            <a:extLst>
              <a:ext uri="{FF2B5EF4-FFF2-40B4-BE49-F238E27FC236}">
                <a16:creationId xmlns:a16="http://schemas.microsoft.com/office/drawing/2014/main" id="{D6C53CC4-6847-4C54-96DE-61B810EDD932}"/>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
        <p:nvSpPr>
          <p:cNvPr id="5" name="TextBox 4">
            <a:extLst>
              <a:ext uri="{FF2B5EF4-FFF2-40B4-BE49-F238E27FC236}">
                <a16:creationId xmlns:a16="http://schemas.microsoft.com/office/drawing/2014/main" id="{7C1DE854-34A4-427D-ACA6-849B97E7EC5A}"/>
              </a:ext>
            </a:extLst>
          </p:cNvPr>
          <p:cNvSpPr txBox="1"/>
          <p:nvPr/>
        </p:nvSpPr>
        <p:spPr>
          <a:xfrm>
            <a:off x="710168" y="5244029"/>
            <a:ext cx="3855902" cy="1261884"/>
          </a:xfrm>
          <a:prstGeom prst="rect">
            <a:avLst/>
          </a:prstGeom>
          <a:solidFill>
            <a:srgbClr val="FFFF00"/>
          </a:solidFill>
        </p:spPr>
        <p:txBody>
          <a:bodyPr wrap="square" rtlCol="0">
            <a:spAutoFit/>
          </a:bodyPr>
          <a:lstStyle/>
          <a:p>
            <a:r>
              <a:rPr lang="en-US" sz="2800" b="1" dirty="0">
                <a:latin typeface="Candara" panose="020E0502030303020204" pitchFamily="34" charset="0"/>
              </a:rPr>
              <a:t>The Color of Cowards</a:t>
            </a:r>
          </a:p>
          <a:p>
            <a:pPr marL="457200" indent="-457200">
              <a:buFont typeface="Wingdings" panose="05000000000000000000" pitchFamily="2" charset="2"/>
              <a:buChar char="§"/>
            </a:pPr>
            <a:r>
              <a:rPr lang="en-US" sz="2400" dirty="0">
                <a:latin typeface="Candara" panose="020E0502030303020204" pitchFamily="34" charset="0"/>
              </a:rPr>
              <a:t>Revelation 21:8</a:t>
            </a:r>
          </a:p>
          <a:p>
            <a:pPr marL="457200" indent="-457200">
              <a:buFont typeface="Wingdings" panose="05000000000000000000" pitchFamily="2" charset="2"/>
              <a:buChar char="§"/>
            </a:pPr>
            <a:r>
              <a:rPr lang="en-US" sz="2400" dirty="0">
                <a:latin typeface="Candara" panose="020E0502030303020204" pitchFamily="34" charset="0"/>
              </a:rPr>
              <a:t>Hebrews 6:4-6; 10:28-20</a:t>
            </a:r>
          </a:p>
        </p:txBody>
      </p:sp>
      <p:sp>
        <p:nvSpPr>
          <p:cNvPr id="6" name="Slide Number Placeholder 5">
            <a:extLst>
              <a:ext uri="{FF2B5EF4-FFF2-40B4-BE49-F238E27FC236}">
                <a16:creationId xmlns:a16="http://schemas.microsoft.com/office/drawing/2014/main" id="{B5D9015E-B896-411F-B200-46466ACC2910}"/>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126955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par>
                          <p:cTn id="34" fill="hold">
                            <p:stCondLst>
                              <p:cond delay="1250"/>
                            </p:stCondLst>
                            <p:childTnLst>
                              <p:par>
                                <p:cTn id="35" presetID="10"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par>
                          <p:cTn id="43" fill="hold">
                            <p:stCondLst>
                              <p:cond delay="125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25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2500"/>
                                        <p:tgtEl>
                                          <p:spTgt spid="5"/>
                                        </p:tgtEl>
                                        <p:attrNameLst>
                                          <p:attrName>ppt_y</p:attrName>
                                        </p:attrNameLst>
                                      </p:cBhvr>
                                      <p:tavLst>
                                        <p:tav tm="0">
                                          <p:val>
                                            <p:strVal val="#ppt_y-#ppt_h*1.125000"/>
                                          </p:val>
                                        </p:tav>
                                        <p:tav tm="100000">
                                          <p:val>
                                            <p:strVal val="#ppt_y"/>
                                          </p:val>
                                        </p:tav>
                                      </p:tavLst>
                                    </p:anim>
                                    <p:animEffect transition="in" filter="wipe(down)">
                                      <p:cBhvr>
                                        <p:cTn id="52"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7F01D-718F-416F-ACB7-7641399F1FA8}"/>
              </a:ext>
            </a:extLst>
          </p:cNvPr>
          <p:cNvSpPr>
            <a:spLocks noGrp="1"/>
          </p:cNvSpPr>
          <p:nvPr>
            <p:ph idx="1"/>
          </p:nvPr>
        </p:nvSpPr>
        <p:spPr>
          <a:xfrm>
            <a:off x="947451" y="187288"/>
            <a:ext cx="10994833" cy="6544018"/>
          </a:xfrm>
        </p:spPr>
        <p:txBody>
          <a:bodyPr>
            <a:normAutofit fontScale="92500" lnSpcReduction="20000"/>
          </a:bodyPr>
          <a:lstStyle/>
          <a:p>
            <a:pPr marL="0" indent="0" algn="ctr">
              <a:spcBef>
                <a:spcPts val="0"/>
              </a:spcBef>
              <a:buNone/>
            </a:pPr>
            <a:r>
              <a:rPr lang="en-US" sz="4300" b="1" i="0" u="none" strike="noStrike" baseline="0" dirty="0">
                <a:latin typeface="Times New Roman" panose="02020603050405020304" pitchFamily="18" charset="0"/>
                <a:cs typeface="Times New Roman" panose="02020603050405020304" pitchFamily="18" charset="0"/>
              </a:rPr>
              <a:t>I’m The One</a:t>
            </a:r>
            <a:endParaRPr lang="en-US" sz="4300" dirty="0">
              <a:latin typeface="Times New Roman" panose="02020603050405020304" pitchFamily="18" charset="0"/>
              <a:cs typeface="Times New Roman" panose="02020603050405020304" pitchFamily="18" charset="0"/>
            </a:endParaRPr>
          </a:p>
          <a:p>
            <a:pPr marL="0" indent="0" algn="ctr">
              <a:spcBef>
                <a:spcPts val="0"/>
              </a:spcBef>
              <a:buNone/>
            </a:pPr>
            <a:r>
              <a:rPr lang="en-US" sz="2200" b="0" i="0" u="none" strike="noStrike" baseline="0" dirty="0">
                <a:latin typeface="Times New Roman" panose="02020603050405020304" pitchFamily="18" charset="0"/>
                <a:cs typeface="Times New Roman" panose="02020603050405020304" pitchFamily="18" charset="0"/>
              </a:rPr>
              <a:t># 604</a:t>
            </a:r>
            <a:r>
              <a:rPr lang="en-US" sz="2200" b="1" i="1" u="none" strike="noStrike" baseline="0" dirty="0">
                <a:latin typeface="Times New Roman" panose="02020603050405020304" pitchFamily="18" charset="0"/>
                <a:cs typeface="Times New Roman" panose="02020603050405020304" pitchFamily="18" charset="0"/>
              </a:rPr>
              <a:t>, Hymns For Worship </a:t>
            </a:r>
            <a:r>
              <a:rPr lang="en-US" sz="2200" b="0" i="0" u="none" strike="noStrike" baseline="0" dirty="0">
                <a:latin typeface="Times New Roman" panose="02020603050405020304" pitchFamily="18" charset="0"/>
                <a:cs typeface="Times New Roman" panose="02020603050405020304" pitchFamily="18" charset="0"/>
              </a:rPr>
              <a:t>(Revised)</a:t>
            </a:r>
          </a:p>
          <a:p>
            <a:pPr algn="ctr"/>
            <a:endParaRPr lang="en-US" sz="1800" b="0" i="0" u="none" strike="noStrike" baseline="0" dirty="0">
              <a:latin typeface="Times New Roman" panose="02020603050405020304" pitchFamily="18" charset="0"/>
              <a:cs typeface="Times New Roman" panose="02020603050405020304" pitchFamily="18" charset="0"/>
            </a:endParaRPr>
          </a:p>
          <a:p>
            <a:pPr marL="0" indent="0">
              <a:spcBef>
                <a:spcPts val="0"/>
              </a:spcBef>
              <a:buNone/>
            </a:pPr>
            <a:r>
              <a:rPr lang="en-US" sz="2400" b="1" i="0" u="none" strike="noStrike" baseline="0" dirty="0">
                <a:latin typeface="Times New Roman" panose="02020603050405020304" pitchFamily="18" charset="0"/>
                <a:cs typeface="Times New Roman" panose="02020603050405020304" pitchFamily="18" charset="0"/>
              </a:rPr>
              <a:t>I was not in the garden when He knelt to God and prayed,</a:t>
            </a:r>
            <a:r>
              <a:rPr lang="en-US" sz="2400" b="1" dirty="0">
                <a:latin typeface="Times New Roman" panose="02020603050405020304" pitchFamily="18" charset="0"/>
                <a:cs typeface="Times New Roman" panose="02020603050405020304" pitchFamily="18" charset="0"/>
              </a:rPr>
              <a:t> </a:t>
            </a:r>
            <a:r>
              <a:rPr lang="en-US" sz="2400" b="1" i="0" u="none" strike="noStrike" baseline="0" dirty="0">
                <a:latin typeface="Times New Roman" panose="02020603050405020304" pitchFamily="18" charset="0"/>
                <a:cs typeface="Times New Roman" panose="02020603050405020304" pitchFamily="18" charset="0"/>
              </a:rPr>
              <a:t>I did not kiss Him on the cheek when Jesus was betrayed; I could not do a single thing to hurt God’s only Son, But every time I sin on earth, I feel that I’m the one.</a:t>
            </a:r>
          </a:p>
          <a:p>
            <a:pPr>
              <a:spcBef>
                <a:spcPts val="0"/>
              </a:spcBef>
            </a:pPr>
            <a:endParaRPr lang="en-US" sz="2400" b="1" i="0" u="none" strike="noStrike" baseline="0" dirty="0">
              <a:latin typeface="Times New Roman" panose="02020603050405020304" pitchFamily="18" charset="0"/>
              <a:cs typeface="Times New Roman" panose="02020603050405020304" pitchFamily="18" charset="0"/>
            </a:endParaRPr>
          </a:p>
          <a:p>
            <a:pPr marL="0" indent="0">
              <a:spcBef>
                <a:spcPts val="0"/>
              </a:spcBef>
              <a:buNone/>
            </a:pPr>
            <a:r>
              <a:rPr lang="en-US" sz="2400" b="1" i="0" u="none" strike="noStrike" baseline="0" dirty="0">
                <a:latin typeface="Times New Roman" panose="02020603050405020304" pitchFamily="18" charset="0"/>
                <a:cs typeface="Times New Roman" panose="02020603050405020304" pitchFamily="18" charset="0"/>
              </a:rPr>
              <a:t>I was not at the trial when the crowd jeered at His name, I did not make him bear a cross or walk a road of shame; I could not do a single thing to hurt God’s only Son, But every time I sin on earth, I feel that I’m the one.</a:t>
            </a:r>
          </a:p>
          <a:p>
            <a:pPr>
              <a:spcBef>
                <a:spcPts val="0"/>
              </a:spcBef>
            </a:pPr>
            <a:endParaRPr lang="en-US" sz="2400" b="1" i="0" u="none" strike="noStrike" baseline="0" dirty="0">
              <a:latin typeface="Times New Roman" panose="02020603050405020304" pitchFamily="18" charset="0"/>
              <a:cs typeface="Times New Roman" panose="02020603050405020304" pitchFamily="18" charset="0"/>
            </a:endParaRPr>
          </a:p>
          <a:p>
            <a:pPr marL="0" indent="0">
              <a:spcBef>
                <a:spcPts val="0"/>
              </a:spcBef>
              <a:buNone/>
            </a:pPr>
            <a:r>
              <a:rPr lang="en-US" sz="2400" b="1" i="0" u="none" strike="noStrike" baseline="0" dirty="0">
                <a:latin typeface="Times New Roman" panose="02020603050405020304" pitchFamily="18" charset="0"/>
                <a:cs typeface="Times New Roman" panose="02020603050405020304" pitchFamily="18" charset="0"/>
              </a:rPr>
              <a:t>I was not on the hillside when He gave His life that day, I did not nail His precious hands or take His robe away; I could not do a single thing to hurt God’s only son, But every time I sin on earth, I feel that I’m the one.</a:t>
            </a:r>
          </a:p>
          <a:p>
            <a:pPr>
              <a:spcBef>
                <a:spcPts val="0"/>
              </a:spcBef>
            </a:pPr>
            <a:endParaRPr lang="en-US" sz="2400" b="1" i="0" u="none" strike="noStrike" baseline="0" dirty="0">
              <a:latin typeface="Times New Roman" panose="02020603050405020304" pitchFamily="18" charset="0"/>
              <a:cs typeface="Times New Roman" panose="02020603050405020304" pitchFamily="18" charset="0"/>
            </a:endParaRPr>
          </a:p>
          <a:p>
            <a:pPr marL="0" indent="0">
              <a:spcBef>
                <a:spcPts val="0"/>
              </a:spcBef>
              <a:buNone/>
            </a:pPr>
            <a:r>
              <a:rPr lang="en-US" sz="2400" b="1" i="0" u="none" strike="noStrike" baseline="0" dirty="0">
                <a:latin typeface="Times New Roman" panose="02020603050405020304" pitchFamily="18" charset="0"/>
                <a:cs typeface="Times New Roman" panose="02020603050405020304" pitchFamily="18" charset="0"/>
              </a:rPr>
              <a:t>I’m the one who shouted “crucify,” I’m the one who made His cross so high,</a:t>
            </a:r>
            <a:r>
              <a:rPr lang="en-US" sz="2400" b="1" i="0" u="none" strike="noStrike" dirty="0">
                <a:latin typeface="Times New Roman" panose="02020603050405020304" pitchFamily="18" charset="0"/>
                <a:cs typeface="Times New Roman" panose="02020603050405020304" pitchFamily="18" charset="0"/>
              </a:rPr>
              <a:t> </a:t>
            </a:r>
            <a:r>
              <a:rPr lang="en-US" sz="2400" b="1" i="0" u="none" strike="noStrike" baseline="0" dirty="0">
                <a:latin typeface="Times New Roman" panose="02020603050405020304" pitchFamily="18" charset="0"/>
                <a:cs typeface="Times New Roman" panose="02020603050405020304" pitchFamily="18" charset="0"/>
              </a:rPr>
              <a:t>I’m the one who stood and watched Him die; What have I done? </a:t>
            </a:r>
            <a:r>
              <a:rPr lang="en-US" sz="3000" b="1" i="0" u="none" strike="noStrike" baseline="0" dirty="0">
                <a:solidFill>
                  <a:schemeClr val="accent1"/>
                </a:solidFill>
                <a:latin typeface="Times New Roman" panose="02020603050405020304" pitchFamily="18" charset="0"/>
                <a:cs typeface="Times New Roman" panose="02020603050405020304" pitchFamily="18" charset="0"/>
              </a:rPr>
              <a:t>I’m the one!</a:t>
            </a:r>
          </a:p>
          <a:p>
            <a:pPr marL="0" indent="0" algn="ctr">
              <a:buNone/>
            </a:pPr>
            <a:endParaRPr lang="en-US" dirty="0">
              <a:latin typeface="Candara" panose="020E0502030303020204" pitchFamily="34" charset="0"/>
            </a:endParaRPr>
          </a:p>
        </p:txBody>
      </p:sp>
      <p:sp>
        <p:nvSpPr>
          <p:cNvPr id="4" name="Flowchart: Connector 3">
            <a:extLst>
              <a:ext uri="{FF2B5EF4-FFF2-40B4-BE49-F238E27FC236}">
                <a16:creationId xmlns:a16="http://schemas.microsoft.com/office/drawing/2014/main" id="{5AD472D9-45F4-468D-94A8-D3D27229454C}"/>
              </a:ext>
            </a:extLst>
          </p:cNvPr>
          <p:cNvSpPr/>
          <p:nvPr/>
        </p:nvSpPr>
        <p:spPr>
          <a:xfrm>
            <a:off x="385591" y="1696595"/>
            <a:ext cx="451692" cy="52881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1</a:t>
            </a:r>
          </a:p>
        </p:txBody>
      </p:sp>
      <p:sp>
        <p:nvSpPr>
          <p:cNvPr id="5" name="Flowchart: Connector 4">
            <a:extLst>
              <a:ext uri="{FF2B5EF4-FFF2-40B4-BE49-F238E27FC236}">
                <a16:creationId xmlns:a16="http://schemas.microsoft.com/office/drawing/2014/main" id="{E7D15784-DB87-4D09-8E7E-3CD2F4B9B438}"/>
              </a:ext>
            </a:extLst>
          </p:cNvPr>
          <p:cNvSpPr/>
          <p:nvPr/>
        </p:nvSpPr>
        <p:spPr>
          <a:xfrm>
            <a:off x="385590" y="3032393"/>
            <a:ext cx="451692" cy="528810"/>
          </a:xfrm>
          <a:prstGeom prst="flowChart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2</a:t>
            </a:r>
          </a:p>
        </p:txBody>
      </p:sp>
      <p:sp>
        <p:nvSpPr>
          <p:cNvPr id="6" name="Flowchart: Connector 5">
            <a:extLst>
              <a:ext uri="{FF2B5EF4-FFF2-40B4-BE49-F238E27FC236}">
                <a16:creationId xmlns:a16="http://schemas.microsoft.com/office/drawing/2014/main" id="{454D579A-35D4-45AB-B858-1E191C4CEF79}"/>
              </a:ext>
            </a:extLst>
          </p:cNvPr>
          <p:cNvSpPr/>
          <p:nvPr/>
        </p:nvSpPr>
        <p:spPr>
          <a:xfrm>
            <a:off x="374573" y="4379206"/>
            <a:ext cx="451692" cy="52881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3</a:t>
            </a:r>
          </a:p>
        </p:txBody>
      </p:sp>
      <p:sp>
        <p:nvSpPr>
          <p:cNvPr id="7" name="Flowchart: Connector 6">
            <a:extLst>
              <a:ext uri="{FF2B5EF4-FFF2-40B4-BE49-F238E27FC236}">
                <a16:creationId xmlns:a16="http://schemas.microsoft.com/office/drawing/2014/main" id="{1DA6EBF8-5597-48FB-869D-8BC4E15E2C3A}"/>
              </a:ext>
            </a:extLst>
          </p:cNvPr>
          <p:cNvSpPr/>
          <p:nvPr/>
        </p:nvSpPr>
        <p:spPr>
          <a:xfrm>
            <a:off x="385590" y="5593818"/>
            <a:ext cx="451692" cy="52881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ndara" panose="020E0502030303020204" pitchFamily="34" charset="0"/>
              </a:rPr>
              <a:t>C</a:t>
            </a:r>
          </a:p>
        </p:txBody>
      </p:sp>
      <p:sp>
        <p:nvSpPr>
          <p:cNvPr id="8" name="Slide Number Placeholder 7">
            <a:extLst>
              <a:ext uri="{FF2B5EF4-FFF2-40B4-BE49-F238E27FC236}">
                <a16:creationId xmlns:a16="http://schemas.microsoft.com/office/drawing/2014/main" id="{401B0DF7-83C4-4A0E-AA04-A567958776BC}"/>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98213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25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25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250"/>
                                        <p:tgtEl>
                                          <p:spTgt spid="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250"/>
                                        <p:tgtEl>
                                          <p:spTgt spid="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88630" y="3999123"/>
            <a:ext cx="3498979" cy="782196"/>
          </a:xfrm>
          <a:solidFill>
            <a:srgbClr val="92D050"/>
          </a:solidFill>
        </p:spPr>
        <p:txBody>
          <a:bodyPr>
            <a:noAutofit/>
          </a:bodyPr>
          <a:lstStyle/>
          <a:p>
            <a:r>
              <a:rPr lang="en-US" sz="4800" b="1" dirty="0">
                <a:solidFill>
                  <a:schemeClr val="tx1"/>
                </a:solidFill>
                <a:latin typeface="Candara" panose="020E0502030303020204" pitchFamily="34" charset="0"/>
              </a:rPr>
              <a:t>Green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rgbClr val="92D050"/>
          </a:solidFill>
        </p:spPr>
        <p:txBody>
          <a:bodyPr anchor="t">
            <a:normAutofit/>
          </a:bodyPr>
          <a:lstStyle/>
          <a:p>
            <a:pPr marL="0" indent="0">
              <a:buClrTx/>
              <a:buNone/>
            </a:pPr>
            <a:r>
              <a:rPr lang="en-US" sz="3600" b="1" dirty="0">
                <a:latin typeface="Candara" panose="020E0502030303020204" pitchFamily="34" charset="0"/>
              </a:rPr>
              <a:t>The Jews were Envious of Jesus</a:t>
            </a:r>
          </a:p>
          <a:p>
            <a:pPr lvl="1">
              <a:buClrTx/>
            </a:pPr>
            <a:r>
              <a:rPr lang="en-US" sz="3200" dirty="0">
                <a:latin typeface="Candara" panose="020E0502030303020204" pitchFamily="34" charset="0"/>
              </a:rPr>
              <a:t>Matthew 27:15-18; Mark 15:10</a:t>
            </a:r>
          </a:p>
          <a:p>
            <a:pPr marL="0" indent="0">
              <a:buClrTx/>
              <a:buNone/>
            </a:pPr>
            <a:r>
              <a:rPr lang="en-US" sz="3400" b="1" dirty="0">
                <a:latin typeface="Candara" panose="020E0502030303020204" pitchFamily="34" charset="0"/>
              </a:rPr>
              <a:t>The Jews Were </a:t>
            </a:r>
            <a:r>
              <a:rPr lang="en-US" sz="3400" b="1" i="1" dirty="0">
                <a:latin typeface="Candara" panose="020E0502030303020204" pitchFamily="34" charset="0"/>
              </a:rPr>
              <a:t>“Filled With Envy” </a:t>
            </a:r>
            <a:r>
              <a:rPr lang="en-US" sz="3400" b="1" dirty="0">
                <a:latin typeface="Candara" panose="020E0502030303020204" pitchFamily="34" charset="0"/>
              </a:rPr>
              <a:t>When They Saw The Effect of the Gospel Paul Preached</a:t>
            </a:r>
          </a:p>
          <a:p>
            <a:pPr lvl="1">
              <a:buClrTx/>
            </a:pPr>
            <a:r>
              <a:rPr lang="en-US" sz="3200" dirty="0">
                <a:latin typeface="Candara" panose="020E0502030303020204" pitchFamily="34" charset="0"/>
              </a:rPr>
              <a:t>Acts 13:45; 17:15; 7:9</a:t>
            </a:r>
            <a:endParaRPr lang="en-US" sz="3600" b="1" dirty="0">
              <a:latin typeface="Candara" panose="020E0502030303020204" pitchFamily="34" charset="0"/>
            </a:endParaRPr>
          </a:p>
          <a:p>
            <a:pPr marL="0" indent="0" algn="ctr">
              <a:buClrTx/>
              <a:buNone/>
            </a:pPr>
            <a:r>
              <a:rPr lang="en-US" sz="3600" b="1" dirty="0">
                <a:latin typeface="Candara" panose="020E0502030303020204" pitchFamily="34" charset="0"/>
              </a:rPr>
              <a:t>Remember, ENVY Crucified Christ!</a:t>
            </a:r>
          </a:p>
        </p:txBody>
      </p:sp>
      <p:sp>
        <p:nvSpPr>
          <p:cNvPr id="5" name="TextBox 4">
            <a:extLst>
              <a:ext uri="{FF2B5EF4-FFF2-40B4-BE49-F238E27FC236}">
                <a16:creationId xmlns:a16="http://schemas.microsoft.com/office/drawing/2014/main" id="{7C1DE854-34A4-427D-ACA6-849B97E7EC5A}"/>
              </a:ext>
            </a:extLst>
          </p:cNvPr>
          <p:cNvSpPr txBox="1"/>
          <p:nvPr/>
        </p:nvSpPr>
        <p:spPr>
          <a:xfrm>
            <a:off x="710168" y="5244029"/>
            <a:ext cx="3855902" cy="1261884"/>
          </a:xfrm>
          <a:prstGeom prst="rect">
            <a:avLst/>
          </a:prstGeom>
          <a:solidFill>
            <a:srgbClr val="92D050"/>
          </a:solidFill>
        </p:spPr>
        <p:txBody>
          <a:bodyPr wrap="square" rtlCol="0">
            <a:spAutoFit/>
          </a:bodyPr>
          <a:lstStyle/>
          <a:p>
            <a:r>
              <a:rPr lang="en-US" sz="2800" b="1" dirty="0">
                <a:latin typeface="Candara" panose="020E0502030303020204" pitchFamily="34" charset="0"/>
              </a:rPr>
              <a:t>Are You Envious?</a:t>
            </a:r>
          </a:p>
          <a:p>
            <a:pPr marL="342900" indent="-342900">
              <a:buFont typeface="Wingdings" panose="05000000000000000000" pitchFamily="2" charset="2"/>
              <a:buChar char="§"/>
            </a:pPr>
            <a:r>
              <a:rPr lang="en-US" sz="2400" dirty="0">
                <a:latin typeface="Candara" panose="020E0502030303020204" pitchFamily="34" charset="0"/>
              </a:rPr>
              <a:t>Romans 1:29; Phil. 1:15</a:t>
            </a:r>
          </a:p>
          <a:p>
            <a:pPr marL="342900" indent="-342900">
              <a:buFont typeface="Wingdings" panose="05000000000000000000" pitchFamily="2" charset="2"/>
              <a:buChar char="§"/>
            </a:pPr>
            <a:r>
              <a:rPr lang="en-US" sz="2400" dirty="0">
                <a:latin typeface="Candara" panose="020E0502030303020204" pitchFamily="34" charset="0"/>
              </a:rPr>
              <a:t>1 Tim. 6:4; Tit. 3:3; Jas. 4:5</a:t>
            </a:r>
          </a:p>
        </p:txBody>
      </p:sp>
      <p:sp>
        <p:nvSpPr>
          <p:cNvPr id="6" name="Slide Number Placeholder 5">
            <a:extLst>
              <a:ext uri="{FF2B5EF4-FFF2-40B4-BE49-F238E27FC236}">
                <a16:creationId xmlns:a16="http://schemas.microsoft.com/office/drawing/2014/main" id="{D2FA823F-8410-4DDC-9FC3-A8724F7CCA95}"/>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7" name="Title 1">
            <a:extLst>
              <a:ext uri="{FF2B5EF4-FFF2-40B4-BE49-F238E27FC236}">
                <a16:creationId xmlns:a16="http://schemas.microsoft.com/office/drawing/2014/main" id="{7974813F-8C3C-4A00-BA12-75225B80450B}"/>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3621190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2500"/>
                                        <p:tgtEl>
                                          <p:spTgt spid="5"/>
                                        </p:tgtEl>
                                        <p:attrNameLst>
                                          <p:attrName>ppt_y</p:attrName>
                                        </p:attrNameLst>
                                      </p:cBhvr>
                                      <p:tavLst>
                                        <p:tav tm="0">
                                          <p:val>
                                            <p:strVal val="#ppt_y-#ppt_h*1.125000"/>
                                          </p:val>
                                        </p:tav>
                                        <p:tav tm="100000">
                                          <p:val>
                                            <p:strVal val="#ppt_y"/>
                                          </p:val>
                                        </p:tav>
                                      </p:tavLst>
                                    </p:anim>
                                    <p:animEffect transition="in" filter="wipe(down)">
                                      <p:cBhvr>
                                        <p:cTn id="33" dur="2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88630" y="3999123"/>
            <a:ext cx="3498979" cy="782196"/>
          </a:xfrm>
          <a:solidFill>
            <a:srgbClr val="996633"/>
          </a:solidFill>
        </p:spPr>
        <p:txBody>
          <a:bodyPr>
            <a:noAutofit/>
          </a:bodyPr>
          <a:lstStyle/>
          <a:p>
            <a:r>
              <a:rPr lang="en-US" sz="4800" b="1" dirty="0">
                <a:solidFill>
                  <a:schemeClr val="accent2">
                    <a:lumMod val="20000"/>
                    <a:lumOff val="80000"/>
                  </a:schemeClr>
                </a:solidFill>
                <a:latin typeface="Candara" panose="020E0502030303020204" pitchFamily="34" charset="0"/>
              </a:rPr>
              <a:t>Brown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rgbClr val="996633"/>
          </a:solidFill>
        </p:spPr>
        <p:txBody>
          <a:bodyPr anchor="t">
            <a:normAutofit/>
          </a:bodyPr>
          <a:lstStyle/>
          <a:p>
            <a:pPr marL="0" indent="0">
              <a:buClrTx/>
              <a:buNone/>
            </a:pPr>
            <a:r>
              <a:rPr lang="en-US" sz="3600" b="1" dirty="0">
                <a:solidFill>
                  <a:schemeClr val="accent2">
                    <a:lumMod val="20000"/>
                    <a:lumOff val="80000"/>
                  </a:schemeClr>
                </a:solidFill>
                <a:latin typeface="Candara" panose="020E0502030303020204" pitchFamily="34" charset="0"/>
              </a:rPr>
              <a:t>Jesus Prayed in the Garden While His Disciples Slept</a:t>
            </a:r>
          </a:p>
          <a:p>
            <a:pPr lvl="1">
              <a:buClrTx/>
            </a:pPr>
            <a:r>
              <a:rPr lang="en-US" sz="3200" dirty="0">
                <a:solidFill>
                  <a:schemeClr val="accent2">
                    <a:lumMod val="20000"/>
                    <a:lumOff val="80000"/>
                  </a:schemeClr>
                </a:solidFill>
                <a:latin typeface="Candara" panose="020E0502030303020204" pitchFamily="34" charset="0"/>
              </a:rPr>
              <a:t>Mark 14:32-42</a:t>
            </a:r>
          </a:p>
          <a:p>
            <a:pPr marL="0" indent="0">
              <a:buClrTx/>
              <a:buNone/>
            </a:pPr>
            <a:r>
              <a:rPr lang="en-US" sz="3600" b="1" dirty="0">
                <a:solidFill>
                  <a:schemeClr val="accent2">
                    <a:lumMod val="20000"/>
                    <a:lumOff val="80000"/>
                  </a:schemeClr>
                </a:solidFill>
                <a:latin typeface="Candara" panose="020E0502030303020204" pitchFamily="34" charset="0"/>
              </a:rPr>
              <a:t>Christ Did The “Dirty Work” to Save Sinful Man</a:t>
            </a:r>
          </a:p>
          <a:p>
            <a:pPr lvl="1">
              <a:buClrTx/>
            </a:pPr>
            <a:r>
              <a:rPr lang="en-US" sz="3200" dirty="0">
                <a:solidFill>
                  <a:schemeClr val="accent2">
                    <a:lumMod val="20000"/>
                    <a:lumOff val="80000"/>
                  </a:schemeClr>
                </a:solidFill>
                <a:latin typeface="Candara" panose="020E0502030303020204" pitchFamily="34" charset="0"/>
              </a:rPr>
              <a:t>Matthew 21:28-32</a:t>
            </a:r>
          </a:p>
        </p:txBody>
      </p:sp>
      <p:sp>
        <p:nvSpPr>
          <p:cNvPr id="5" name="TextBox 4">
            <a:extLst>
              <a:ext uri="{FF2B5EF4-FFF2-40B4-BE49-F238E27FC236}">
                <a16:creationId xmlns:a16="http://schemas.microsoft.com/office/drawing/2014/main" id="{7C1DE854-34A4-427D-ACA6-849B97E7EC5A}"/>
              </a:ext>
            </a:extLst>
          </p:cNvPr>
          <p:cNvSpPr txBox="1"/>
          <p:nvPr/>
        </p:nvSpPr>
        <p:spPr>
          <a:xfrm>
            <a:off x="613272" y="5244029"/>
            <a:ext cx="4057880" cy="954107"/>
          </a:xfrm>
          <a:prstGeom prst="rect">
            <a:avLst/>
          </a:prstGeom>
          <a:solidFill>
            <a:srgbClr val="996633"/>
          </a:solidFill>
        </p:spPr>
        <p:txBody>
          <a:bodyPr wrap="square" rtlCol="0">
            <a:spAutoFit/>
          </a:bodyPr>
          <a:lstStyle/>
          <a:p>
            <a:r>
              <a:rPr lang="en-US" sz="2800" b="1" dirty="0">
                <a:solidFill>
                  <a:schemeClr val="accent2">
                    <a:lumMod val="20000"/>
                    <a:lumOff val="80000"/>
                  </a:schemeClr>
                </a:solidFill>
                <a:latin typeface="Candara" panose="020E0502030303020204" pitchFamily="34" charset="0"/>
              </a:rPr>
              <a:t>Working in the Vineyard?</a:t>
            </a:r>
          </a:p>
          <a:p>
            <a:pPr marL="457200" indent="-457200">
              <a:buFont typeface="Wingdings" panose="05000000000000000000" pitchFamily="2" charset="2"/>
              <a:buChar char="§"/>
            </a:pPr>
            <a:r>
              <a:rPr lang="en-US" sz="2800" dirty="0">
                <a:solidFill>
                  <a:schemeClr val="accent2">
                    <a:lumMod val="20000"/>
                    <a:lumOff val="80000"/>
                  </a:schemeClr>
                </a:solidFill>
                <a:latin typeface="Candara" panose="020E0502030303020204" pitchFamily="34" charset="0"/>
              </a:rPr>
              <a:t>Luke 14:16-24</a:t>
            </a:r>
          </a:p>
        </p:txBody>
      </p:sp>
      <p:sp>
        <p:nvSpPr>
          <p:cNvPr id="6" name="Slide Number Placeholder 5">
            <a:extLst>
              <a:ext uri="{FF2B5EF4-FFF2-40B4-BE49-F238E27FC236}">
                <a16:creationId xmlns:a16="http://schemas.microsoft.com/office/drawing/2014/main" id="{D7D3AF96-8185-4F19-9613-D6DEE137DEEC}"/>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7" name="Title 1">
            <a:extLst>
              <a:ext uri="{FF2B5EF4-FFF2-40B4-BE49-F238E27FC236}">
                <a16:creationId xmlns:a16="http://schemas.microsoft.com/office/drawing/2014/main" id="{65079447-181C-4CA3-9397-25B24ECAD44E}"/>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2713488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2500"/>
                                        <p:tgtEl>
                                          <p:spTgt spid="5"/>
                                        </p:tgtEl>
                                        <p:attrNameLst>
                                          <p:attrName>ppt_y</p:attrName>
                                        </p:attrNameLst>
                                      </p:cBhvr>
                                      <p:tavLst>
                                        <p:tav tm="0">
                                          <p:val>
                                            <p:strVal val="#ppt_y-#ppt_h*1.125000"/>
                                          </p:val>
                                        </p:tav>
                                        <p:tav tm="100000">
                                          <p:val>
                                            <p:strVal val="#ppt_y"/>
                                          </p:val>
                                        </p:tav>
                                      </p:tavLst>
                                    </p:anim>
                                    <p:animEffect transition="in" filter="wipe(down)">
                                      <p:cBhvr>
                                        <p:cTn id="33"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99647" y="3999123"/>
            <a:ext cx="3498979" cy="782196"/>
          </a:xfrm>
          <a:solidFill>
            <a:schemeClr val="accent6">
              <a:lumMod val="60000"/>
              <a:lumOff val="40000"/>
            </a:schemeClr>
          </a:solidFill>
        </p:spPr>
        <p:txBody>
          <a:bodyPr>
            <a:noAutofit/>
          </a:bodyPr>
          <a:lstStyle/>
          <a:p>
            <a:r>
              <a:rPr lang="en-US" sz="4800" b="1" dirty="0">
                <a:solidFill>
                  <a:schemeClr val="accent6">
                    <a:lumMod val="50000"/>
                  </a:schemeClr>
                </a:solidFill>
                <a:latin typeface="Candara" panose="020E0502030303020204" pitchFamily="34" charset="0"/>
              </a:rPr>
              <a:t>Purple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chemeClr val="accent6">
              <a:lumMod val="60000"/>
              <a:lumOff val="40000"/>
            </a:schemeClr>
          </a:solidFill>
        </p:spPr>
        <p:txBody>
          <a:bodyPr anchor="t">
            <a:normAutofit/>
          </a:bodyPr>
          <a:lstStyle/>
          <a:p>
            <a:pPr marL="0" indent="0">
              <a:buClrTx/>
              <a:buNone/>
            </a:pPr>
            <a:r>
              <a:rPr lang="en-US" sz="3400" b="1" dirty="0">
                <a:solidFill>
                  <a:schemeClr val="accent6">
                    <a:lumMod val="50000"/>
                  </a:schemeClr>
                </a:solidFill>
                <a:latin typeface="Candara" panose="020E0502030303020204" pitchFamily="34" charset="0"/>
              </a:rPr>
              <a:t>Jesus Was Cruelly Mocked and Persecuted</a:t>
            </a:r>
          </a:p>
          <a:p>
            <a:pPr lvl="1">
              <a:buClrTx/>
            </a:pPr>
            <a:r>
              <a:rPr lang="en-US" sz="3200" dirty="0">
                <a:solidFill>
                  <a:schemeClr val="accent6">
                    <a:lumMod val="50000"/>
                  </a:schemeClr>
                </a:solidFill>
                <a:latin typeface="Candara" panose="020E0502030303020204" pitchFamily="34" charset="0"/>
              </a:rPr>
              <a:t>Mark 15:16-20</a:t>
            </a:r>
          </a:p>
          <a:p>
            <a:pPr marL="0" indent="0">
              <a:buClrTx/>
              <a:buNone/>
            </a:pPr>
            <a:r>
              <a:rPr lang="en-US" sz="3600" b="1" dirty="0">
                <a:solidFill>
                  <a:schemeClr val="accent6">
                    <a:lumMod val="50000"/>
                  </a:schemeClr>
                </a:solidFill>
                <a:latin typeface="Candara" panose="020E0502030303020204" pitchFamily="34" charset="0"/>
              </a:rPr>
              <a:t>Jesus Taught The Blessings Of Persecution for Righteousness</a:t>
            </a:r>
          </a:p>
          <a:p>
            <a:pPr lvl="1">
              <a:buClrTx/>
            </a:pPr>
            <a:r>
              <a:rPr lang="en-US" sz="3200" dirty="0">
                <a:solidFill>
                  <a:schemeClr val="accent6">
                    <a:lumMod val="50000"/>
                  </a:schemeClr>
                </a:solidFill>
                <a:latin typeface="Candara" panose="020E0502030303020204" pitchFamily="34" charset="0"/>
              </a:rPr>
              <a:t>Matthew 5:10-12</a:t>
            </a:r>
          </a:p>
        </p:txBody>
      </p:sp>
      <p:sp>
        <p:nvSpPr>
          <p:cNvPr id="5" name="TextBox 4">
            <a:extLst>
              <a:ext uri="{FF2B5EF4-FFF2-40B4-BE49-F238E27FC236}">
                <a16:creationId xmlns:a16="http://schemas.microsoft.com/office/drawing/2014/main" id="{7C1DE854-34A4-427D-ACA6-849B97E7EC5A}"/>
              </a:ext>
            </a:extLst>
          </p:cNvPr>
          <p:cNvSpPr txBox="1"/>
          <p:nvPr/>
        </p:nvSpPr>
        <p:spPr>
          <a:xfrm>
            <a:off x="613272" y="5244029"/>
            <a:ext cx="4057880" cy="1384995"/>
          </a:xfrm>
          <a:prstGeom prst="rect">
            <a:avLst/>
          </a:prstGeom>
          <a:solidFill>
            <a:schemeClr val="accent6">
              <a:lumMod val="60000"/>
              <a:lumOff val="40000"/>
            </a:schemeClr>
          </a:solidFill>
        </p:spPr>
        <p:txBody>
          <a:bodyPr wrap="square" rtlCol="0">
            <a:spAutoFit/>
          </a:bodyPr>
          <a:lstStyle/>
          <a:p>
            <a:r>
              <a:rPr lang="en-US" sz="2800" b="1" dirty="0">
                <a:solidFill>
                  <a:schemeClr val="accent6">
                    <a:lumMod val="50000"/>
                  </a:schemeClr>
                </a:solidFill>
                <a:latin typeface="Candara" panose="020E0502030303020204" pitchFamily="34" charset="0"/>
              </a:rPr>
              <a:t>Are You Ever Persecuted?</a:t>
            </a:r>
          </a:p>
          <a:p>
            <a:pPr marL="457200" indent="-457200">
              <a:buFont typeface="Wingdings" panose="05000000000000000000" pitchFamily="2" charset="2"/>
              <a:buChar char="§"/>
            </a:pPr>
            <a:r>
              <a:rPr lang="en-US" sz="2800" dirty="0">
                <a:solidFill>
                  <a:schemeClr val="accent6">
                    <a:lumMod val="50000"/>
                  </a:schemeClr>
                </a:solidFill>
                <a:latin typeface="Candara" panose="020E0502030303020204" pitchFamily="34" charset="0"/>
              </a:rPr>
              <a:t>2 Timothy 3:12</a:t>
            </a:r>
          </a:p>
          <a:p>
            <a:pPr marL="457200" indent="-457200">
              <a:buFont typeface="Wingdings" panose="05000000000000000000" pitchFamily="2" charset="2"/>
              <a:buChar char="§"/>
            </a:pPr>
            <a:r>
              <a:rPr lang="en-US" sz="2800" dirty="0">
                <a:solidFill>
                  <a:schemeClr val="accent6">
                    <a:lumMod val="50000"/>
                  </a:schemeClr>
                </a:solidFill>
                <a:latin typeface="Candara" panose="020E0502030303020204" pitchFamily="34" charset="0"/>
              </a:rPr>
              <a:t>Psalms 34:19</a:t>
            </a:r>
          </a:p>
        </p:txBody>
      </p:sp>
      <p:sp>
        <p:nvSpPr>
          <p:cNvPr id="6" name="Slide Number Placeholder 5">
            <a:extLst>
              <a:ext uri="{FF2B5EF4-FFF2-40B4-BE49-F238E27FC236}">
                <a16:creationId xmlns:a16="http://schemas.microsoft.com/office/drawing/2014/main" id="{E9B75589-E117-40DA-AD06-1163BC0CE523}"/>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7" name="Title 1">
            <a:extLst>
              <a:ext uri="{FF2B5EF4-FFF2-40B4-BE49-F238E27FC236}">
                <a16:creationId xmlns:a16="http://schemas.microsoft.com/office/drawing/2014/main" id="{B21A7968-DDC6-4A1C-AB96-F65B74327830}"/>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677289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2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2500"/>
                                        <p:tgtEl>
                                          <p:spTgt spid="5"/>
                                        </p:tgtEl>
                                        <p:attrNameLst>
                                          <p:attrName>ppt_y</p:attrName>
                                        </p:attrNameLst>
                                      </p:cBhvr>
                                      <p:tavLst>
                                        <p:tav tm="0">
                                          <p:val>
                                            <p:strVal val="#ppt_y-#ppt_h*1.125000"/>
                                          </p:val>
                                        </p:tav>
                                        <p:tav tm="100000">
                                          <p:val>
                                            <p:strVal val="#ppt_y"/>
                                          </p:val>
                                        </p:tav>
                                      </p:tavLst>
                                    </p:anim>
                                    <p:animEffect transition="in" filter="wipe(down)">
                                      <p:cBhvr>
                                        <p:cTn id="34"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FDA-93B0-4C40-87D1-058657063F14}"/>
              </a:ext>
            </a:extLst>
          </p:cNvPr>
          <p:cNvSpPr>
            <a:spLocks noGrp="1"/>
          </p:cNvSpPr>
          <p:nvPr>
            <p:ph type="title"/>
          </p:nvPr>
        </p:nvSpPr>
        <p:spPr>
          <a:xfrm>
            <a:off x="899647" y="3999123"/>
            <a:ext cx="3498979" cy="782196"/>
          </a:xfrm>
          <a:solidFill>
            <a:schemeClr val="tx1"/>
          </a:solidFill>
        </p:spPr>
        <p:txBody>
          <a:bodyPr>
            <a:noAutofit/>
          </a:bodyPr>
          <a:lstStyle/>
          <a:p>
            <a:r>
              <a:rPr lang="en-US" sz="4800" b="1" dirty="0">
                <a:solidFill>
                  <a:schemeClr val="bg1"/>
                </a:solidFill>
                <a:latin typeface="Candara" panose="020E0502030303020204" pitchFamily="34" charset="0"/>
              </a:rPr>
              <a:t>Black Day</a:t>
            </a:r>
          </a:p>
        </p:txBody>
      </p:sp>
      <p:sp>
        <p:nvSpPr>
          <p:cNvPr id="3" name="Content Placeholder 2">
            <a:extLst>
              <a:ext uri="{FF2B5EF4-FFF2-40B4-BE49-F238E27FC236}">
                <a16:creationId xmlns:a16="http://schemas.microsoft.com/office/drawing/2014/main" id="{6FA21D78-87E1-4CAF-9A65-9C203129C5AD}"/>
              </a:ext>
            </a:extLst>
          </p:cNvPr>
          <p:cNvSpPr>
            <a:spLocks noGrp="1"/>
          </p:cNvSpPr>
          <p:nvPr>
            <p:ph idx="1"/>
          </p:nvPr>
        </p:nvSpPr>
        <p:spPr>
          <a:xfrm>
            <a:off x="4924541" y="683045"/>
            <a:ext cx="6731306" cy="5651653"/>
          </a:xfrm>
          <a:solidFill>
            <a:schemeClr val="tx1"/>
          </a:solidFill>
        </p:spPr>
        <p:txBody>
          <a:bodyPr anchor="t">
            <a:normAutofit/>
          </a:bodyPr>
          <a:lstStyle/>
          <a:p>
            <a:pPr marL="0" indent="0">
              <a:buClrTx/>
              <a:buNone/>
            </a:pPr>
            <a:r>
              <a:rPr lang="en-US" sz="3600" b="1" dirty="0">
                <a:solidFill>
                  <a:schemeClr val="bg1"/>
                </a:solidFill>
                <a:latin typeface="Candara" panose="020E0502030303020204" pitchFamily="34" charset="0"/>
              </a:rPr>
              <a:t>Guilty Barabbas Was Released</a:t>
            </a:r>
          </a:p>
          <a:p>
            <a:pPr lvl="1">
              <a:buClrTx/>
            </a:pPr>
            <a:r>
              <a:rPr lang="en-US" sz="3200" dirty="0">
                <a:solidFill>
                  <a:schemeClr val="bg1"/>
                </a:solidFill>
                <a:latin typeface="Candara" panose="020E0502030303020204" pitchFamily="34" charset="0"/>
              </a:rPr>
              <a:t>Matthew 27:16, 20-22</a:t>
            </a:r>
          </a:p>
          <a:p>
            <a:pPr lvl="1">
              <a:buClrTx/>
            </a:pPr>
            <a:r>
              <a:rPr lang="en-US" sz="3200" dirty="0">
                <a:solidFill>
                  <a:schemeClr val="bg1"/>
                </a:solidFill>
                <a:latin typeface="Candara" panose="020E0502030303020204" pitchFamily="34" charset="0"/>
              </a:rPr>
              <a:t>Mark 15:7-11</a:t>
            </a:r>
          </a:p>
          <a:p>
            <a:pPr marL="0" indent="0">
              <a:buClrTx/>
              <a:buNone/>
            </a:pPr>
            <a:r>
              <a:rPr lang="en-US" sz="3600" b="1" dirty="0">
                <a:solidFill>
                  <a:schemeClr val="bg1"/>
                </a:solidFill>
                <a:latin typeface="Candara" panose="020E0502030303020204" pitchFamily="34" charset="0"/>
              </a:rPr>
              <a:t>The Sinless Jesus Was Delivered to Be Crucified </a:t>
            </a:r>
          </a:p>
          <a:p>
            <a:pPr lvl="1">
              <a:buClrTx/>
            </a:pPr>
            <a:r>
              <a:rPr lang="en-US" sz="3400" b="1" dirty="0">
                <a:solidFill>
                  <a:schemeClr val="bg1"/>
                </a:solidFill>
                <a:latin typeface="Candara" panose="020E0502030303020204" pitchFamily="34" charset="0"/>
              </a:rPr>
              <a:t> </a:t>
            </a:r>
            <a:r>
              <a:rPr lang="en-US" sz="3200" dirty="0">
                <a:solidFill>
                  <a:schemeClr val="bg1"/>
                </a:solidFill>
                <a:latin typeface="Candara" panose="020E0502030303020204" pitchFamily="34" charset="0"/>
              </a:rPr>
              <a:t>Mark 15:12-15</a:t>
            </a:r>
          </a:p>
          <a:p>
            <a:pPr marL="0" indent="0">
              <a:buClrTx/>
              <a:buNone/>
            </a:pPr>
            <a:r>
              <a:rPr lang="en-US" sz="3400" b="1" dirty="0">
                <a:solidFill>
                  <a:schemeClr val="bg1"/>
                </a:solidFill>
                <a:latin typeface="Candara" panose="020E0502030303020204" pitchFamily="34" charset="0"/>
              </a:rPr>
              <a:t>Jesus Died For All Men</a:t>
            </a:r>
          </a:p>
          <a:p>
            <a:pPr lvl="1">
              <a:buClrTx/>
            </a:pPr>
            <a:r>
              <a:rPr lang="en-US" sz="3200" dirty="0">
                <a:solidFill>
                  <a:schemeClr val="bg1"/>
                </a:solidFill>
                <a:latin typeface="Candara" panose="020E0502030303020204" pitchFamily="34" charset="0"/>
              </a:rPr>
              <a:t> Hebrews 2:9</a:t>
            </a:r>
          </a:p>
          <a:p>
            <a:pPr marL="0" indent="0">
              <a:buClrTx/>
              <a:buNone/>
            </a:pPr>
            <a:endParaRPr lang="en-US" sz="3400" dirty="0">
              <a:solidFill>
                <a:schemeClr val="bg1"/>
              </a:solidFill>
              <a:latin typeface="Candara" panose="020E0502030303020204" pitchFamily="34" charset="0"/>
            </a:endParaRPr>
          </a:p>
        </p:txBody>
      </p:sp>
      <p:sp>
        <p:nvSpPr>
          <p:cNvPr id="5" name="TextBox 4">
            <a:extLst>
              <a:ext uri="{FF2B5EF4-FFF2-40B4-BE49-F238E27FC236}">
                <a16:creationId xmlns:a16="http://schemas.microsoft.com/office/drawing/2014/main" id="{7C1DE854-34A4-427D-ACA6-849B97E7EC5A}"/>
              </a:ext>
            </a:extLst>
          </p:cNvPr>
          <p:cNvSpPr txBox="1"/>
          <p:nvPr/>
        </p:nvSpPr>
        <p:spPr>
          <a:xfrm>
            <a:off x="793214" y="5244029"/>
            <a:ext cx="3723702" cy="523220"/>
          </a:xfrm>
          <a:prstGeom prst="rect">
            <a:avLst/>
          </a:prstGeom>
          <a:solidFill>
            <a:schemeClr val="tx1"/>
          </a:solidFill>
        </p:spPr>
        <p:txBody>
          <a:bodyPr wrap="square" rtlCol="0">
            <a:spAutoFit/>
          </a:bodyPr>
          <a:lstStyle/>
          <a:p>
            <a:pPr algn="ctr"/>
            <a:r>
              <a:rPr lang="en-US" sz="2800" b="1" dirty="0">
                <a:solidFill>
                  <a:schemeClr val="bg1"/>
                </a:solidFill>
                <a:latin typeface="Candara" panose="020E0502030303020204" pitchFamily="34" charset="0"/>
              </a:rPr>
              <a:t>Had The Devil Won?</a:t>
            </a:r>
            <a:endParaRPr lang="en-US" sz="2800" dirty="0">
              <a:solidFill>
                <a:schemeClr val="bg1"/>
              </a:solidFill>
              <a:latin typeface="Candara" panose="020E0502030303020204" pitchFamily="34" charset="0"/>
            </a:endParaRPr>
          </a:p>
        </p:txBody>
      </p:sp>
      <p:sp>
        <p:nvSpPr>
          <p:cNvPr id="6" name="Slide Number Placeholder 5">
            <a:extLst>
              <a:ext uri="{FF2B5EF4-FFF2-40B4-BE49-F238E27FC236}">
                <a16:creationId xmlns:a16="http://schemas.microsoft.com/office/drawing/2014/main" id="{D15B26D9-5F0D-4F07-A86A-9CF626AB0768}"/>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7" name="Title 1">
            <a:extLst>
              <a:ext uri="{FF2B5EF4-FFF2-40B4-BE49-F238E27FC236}">
                <a16:creationId xmlns:a16="http://schemas.microsoft.com/office/drawing/2014/main" id="{CA51F4ED-1FA6-4653-9E6D-C7410079E9BB}"/>
              </a:ext>
            </a:extLst>
          </p:cNvPr>
          <p:cNvSpPr txBox="1">
            <a:spLocks/>
          </p:cNvSpPr>
          <p:nvPr/>
        </p:nvSpPr>
        <p:spPr>
          <a:xfrm>
            <a:off x="804231" y="2302525"/>
            <a:ext cx="3671514" cy="1696598"/>
          </a:xfrm>
          <a:prstGeom prst="rect">
            <a:avLst/>
          </a:prstGeom>
          <a:noFill/>
          <a:ln>
            <a:solidFill>
              <a:schemeClr val="accent1"/>
            </a:solidFill>
          </a:ln>
        </p:spPr>
        <p:txBody>
          <a:bodyPr vert="horz" lIns="228600" tIns="228600" rIns="228600" bIns="228600" rtlCol="0" anchor="ctr">
            <a:no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solidFill>
                  <a:schemeClr val="bg1"/>
                </a:solidFill>
                <a:latin typeface="Candara" panose="020E0502030303020204" pitchFamily="34" charset="0"/>
              </a:rPr>
              <a:t>Christ’s Crucifixion </a:t>
            </a:r>
          </a:p>
          <a:p>
            <a:r>
              <a:rPr lang="en-US" b="1" dirty="0">
                <a:solidFill>
                  <a:schemeClr val="bg1"/>
                </a:solidFill>
                <a:latin typeface="Candara" panose="020E0502030303020204" pitchFamily="34" charset="0"/>
              </a:rPr>
              <a:t>Day Was a …</a:t>
            </a:r>
          </a:p>
        </p:txBody>
      </p:sp>
    </p:spTree>
    <p:extLst>
      <p:ext uri="{BB962C8B-B14F-4D97-AF65-F5344CB8AC3E}">
        <p14:creationId xmlns:p14="http://schemas.microsoft.com/office/powerpoint/2010/main" val="2550582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25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250"/>
                                        <p:tgtEl>
                                          <p:spTgt spid="3">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25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25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250"/>
                                        <p:tgtEl>
                                          <p:spTgt spid="3">
                                            <p:txEl>
                                              <p:pRg st="3" end="3"/>
                                            </p:txEl>
                                          </p:spTgt>
                                        </p:tgtEl>
                                      </p:cBhvr>
                                    </p:animEffect>
                                  </p:childTnLst>
                                </p:cTn>
                              </p:par>
                            </p:childTnLst>
                          </p:cTn>
                        </p:par>
                        <p:par>
                          <p:cTn id="30" fill="hold">
                            <p:stCondLst>
                              <p:cond delay="1250"/>
                            </p:stCondLst>
                            <p:childTnLst>
                              <p:par>
                                <p:cTn id="31" presetID="10"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25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250"/>
                                        <p:tgtEl>
                                          <p:spTgt spid="3">
                                            <p:txEl>
                                              <p:pRg st="5" end="5"/>
                                            </p:txEl>
                                          </p:spTgt>
                                        </p:tgtEl>
                                      </p:cBhvr>
                                    </p:animEffect>
                                  </p:childTnLst>
                                </p:cTn>
                              </p:par>
                            </p:childTnLst>
                          </p:cTn>
                        </p:par>
                        <p:par>
                          <p:cTn id="39" fill="hold">
                            <p:stCondLst>
                              <p:cond delay="1250"/>
                            </p:stCondLst>
                            <p:childTnLst>
                              <p:par>
                                <p:cTn id="40" presetID="10"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2500"/>
                                        <p:tgtEl>
                                          <p:spTgt spid="5"/>
                                        </p:tgtEl>
                                        <p:attrNameLst>
                                          <p:attrName>ppt_y</p:attrName>
                                        </p:attrNameLst>
                                      </p:cBhvr>
                                      <p:tavLst>
                                        <p:tav tm="0">
                                          <p:val>
                                            <p:strVal val="#ppt_y-#ppt_h*1.125000"/>
                                          </p:val>
                                        </p:tav>
                                        <p:tav tm="100000">
                                          <p:val>
                                            <p:strVal val="#ppt_y"/>
                                          </p:val>
                                        </p:tav>
                                      </p:tavLst>
                                    </p:anim>
                                    <p:animEffect transition="in" filter="wipe(down)">
                                      <p:cBhvr>
                                        <p:cTn id="48"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24716F-C831-4AC2-BB0A-5EC60E4671B3}">
  <ds:schemaRefs>
    <ds:schemaRef ds:uri="http://schemas.microsoft.com/office/infopath/2007/PartnerControls"/>
    <ds:schemaRef ds:uri="http://purl.org/dc/terms/"/>
    <ds:schemaRef ds:uri="71af3243-3dd4-4a8d-8c0d-dd76da1f02a5"/>
    <ds:schemaRef ds:uri="http://purl.org/dc/dcmitype/"/>
    <ds:schemaRef ds:uri="http://purl.org/dc/elements/1.1/"/>
    <ds:schemaRef ds:uri="http://schemas.microsoft.com/office/2006/documentManagement/types"/>
    <ds:schemaRef ds:uri="16c05727-aa75-4e4a-9b5f-8a80a116589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3A8986E-DA64-415A-A390-AF2FFA01B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F3D8C7-1E6F-4D15-8163-ADBC81A00A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Atlas design</Template>
  <TotalTime>489</TotalTime>
  <Words>5679</Words>
  <Application>Microsoft Office PowerPoint</Application>
  <PresentationFormat>Widescreen</PresentationFormat>
  <Paragraphs>233</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Candara</vt:lpstr>
      <vt:lpstr>Rockwell</vt:lpstr>
      <vt:lpstr>Times New Roman</vt:lpstr>
      <vt:lpstr>TimesNewRoman</vt:lpstr>
      <vt:lpstr>Wingdings</vt:lpstr>
      <vt:lpstr>Atlas</vt:lpstr>
      <vt:lpstr>A Colorful Crucifixion Day</vt:lpstr>
      <vt:lpstr>PowerPoint Presentation</vt:lpstr>
      <vt:lpstr>Introduction</vt:lpstr>
      <vt:lpstr>Yellow Day</vt:lpstr>
      <vt:lpstr>PowerPoint Presentation</vt:lpstr>
      <vt:lpstr>Green Day</vt:lpstr>
      <vt:lpstr>Brown Day</vt:lpstr>
      <vt:lpstr>Purple Day</vt:lpstr>
      <vt:lpstr>Black Day</vt:lpstr>
      <vt:lpstr>Blue Day</vt:lpstr>
      <vt:lpstr>Red Day</vt:lpstr>
      <vt:lpstr>White Day</vt:lpstr>
      <vt:lpstr>Conclusion</vt:lpstr>
      <vt:lpstr>Let Us Take Heed And Be Warned</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Colorful Crucifixion Day</dc:title>
  <dc:creator>Tommy McClure</dc:creator>
  <cp:lastModifiedBy>Tommy McClure</cp:lastModifiedBy>
  <cp:revision>92</cp:revision>
  <cp:lastPrinted>2021-07-04T14:22:04Z</cp:lastPrinted>
  <dcterms:created xsi:type="dcterms:W3CDTF">2021-07-03T16:54:42Z</dcterms:created>
  <dcterms:modified xsi:type="dcterms:W3CDTF">2021-07-04T19:51:27Z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