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9"/>
  </p:notesMasterIdLst>
  <p:sldIdLst>
    <p:sldId id="256" r:id="rId2"/>
    <p:sldId id="257" r:id="rId3"/>
    <p:sldId id="260" r:id="rId4"/>
    <p:sldId id="292" r:id="rId5"/>
    <p:sldId id="261" r:id="rId6"/>
    <p:sldId id="262" r:id="rId7"/>
    <p:sldId id="308" r:id="rId8"/>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mmy McClure" initials="TM" lastIdx="1" clrIdx="0">
    <p:extLst>
      <p:ext uri="{19B8F6BF-5375-455C-9EA6-DF929625EA0E}">
        <p15:presenceInfo xmlns:p15="http://schemas.microsoft.com/office/powerpoint/2012/main" userId="5f57beb918c8a44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46" autoAdjust="0"/>
    <p:restoredTop sz="64747" autoAdjust="0"/>
  </p:normalViewPr>
  <p:slideViewPr>
    <p:cSldViewPr>
      <p:cViewPr varScale="1">
        <p:scale>
          <a:sx n="74" d="100"/>
          <a:sy n="74" d="100"/>
        </p:scale>
        <p:origin x="1854" y="60"/>
      </p:cViewPr>
      <p:guideLst>
        <p:guide orient="horz" pos="2160"/>
        <p:guide pos="3840"/>
      </p:guideLst>
    </p:cSldViewPr>
  </p:slideViewPr>
  <p:notesTextViewPr>
    <p:cViewPr>
      <p:scale>
        <a:sx n="1" d="1"/>
        <a:sy n="1" d="1"/>
      </p:scale>
      <p:origin x="0" y="-264"/>
    </p:cViewPr>
  </p:notesTextViewPr>
  <p:notesViewPr>
    <p:cSldViewPr>
      <p:cViewPr varScale="1">
        <p:scale>
          <a:sx n="83" d="100"/>
          <a:sy n="83" d="100"/>
        </p:scale>
        <p:origin x="381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165B5DE5-2289-4B85-97CE-02C005EAFFD1}" type="datetimeFigureOut">
              <a:rPr lang="en-US" smtClean="0"/>
              <a:t>5/2/2021</a:t>
            </a:fld>
            <a:endParaRPr lang="en-US"/>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145FC987-C810-4C39-AA00-09A8FD107D1A}" type="slidenum">
              <a:rPr lang="en-US" smtClean="0"/>
              <a:t>‹#›</a:t>
            </a:fld>
            <a:endParaRPr lang="en-US"/>
          </a:p>
        </p:txBody>
      </p:sp>
    </p:spTree>
    <p:extLst>
      <p:ext uri="{BB962C8B-B14F-4D97-AF65-F5344CB8AC3E}">
        <p14:creationId xmlns:p14="http://schemas.microsoft.com/office/powerpoint/2010/main" val="3241687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45FC987-C810-4C39-AA00-09A8FD107D1A}" type="slidenum">
              <a:rPr lang="en-US" smtClean="0"/>
              <a:t>1</a:t>
            </a:fld>
            <a:endParaRPr lang="en-US"/>
          </a:p>
        </p:txBody>
      </p:sp>
    </p:spTree>
    <p:extLst>
      <p:ext uri="{BB962C8B-B14F-4D97-AF65-F5344CB8AC3E}">
        <p14:creationId xmlns:p14="http://schemas.microsoft.com/office/powerpoint/2010/main" val="333610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a:xfrm>
            <a:off x="-1" y="4321175"/>
            <a:ext cx="7313507" cy="5280025"/>
          </a:xfrm>
        </p:spPr>
        <p:txBody>
          <a:bodyPr/>
          <a:lstStyle/>
          <a:p>
            <a:r>
              <a:rPr lang="en-US" b="1" dirty="0"/>
              <a:t>Jn. 7:24 NKJV </a:t>
            </a:r>
            <a:r>
              <a:rPr lang="en-US" dirty="0"/>
              <a:t>- "Do not judge according to appearance, but judge with righteous judgment." (NKJV)</a:t>
            </a:r>
          </a:p>
          <a:p>
            <a:endParaRPr lang="en-US" dirty="0"/>
          </a:p>
          <a:p>
            <a:pPr algn="ctr"/>
            <a:endParaRPr lang="en-US" b="1" dirty="0"/>
          </a:p>
        </p:txBody>
      </p:sp>
      <p:sp>
        <p:nvSpPr>
          <p:cNvPr id="4" name="Slide Number Placeholder 3"/>
          <p:cNvSpPr>
            <a:spLocks noGrp="1"/>
          </p:cNvSpPr>
          <p:nvPr>
            <p:ph type="sldNum" sz="quarter" idx="5"/>
          </p:nvPr>
        </p:nvSpPr>
        <p:spPr/>
        <p:txBody>
          <a:bodyPr/>
          <a:lstStyle/>
          <a:p>
            <a:fld id="{145FC987-C810-4C39-AA00-09A8FD107D1A}" type="slidenum">
              <a:rPr lang="en-US" smtClean="0"/>
              <a:t>2</a:t>
            </a:fld>
            <a:endParaRPr lang="en-US"/>
          </a:p>
        </p:txBody>
      </p:sp>
    </p:spTree>
    <p:extLst>
      <p:ext uri="{BB962C8B-B14F-4D97-AF65-F5344CB8AC3E}">
        <p14:creationId xmlns:p14="http://schemas.microsoft.com/office/powerpoint/2010/main" val="3551342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r>
              <a:rPr lang="en-US" b="1" dirty="0"/>
              <a:t>Jn. 5:22 </a:t>
            </a:r>
            <a:r>
              <a:rPr lang="en-US" dirty="0"/>
              <a:t>- "For the Father judges no one, but has </a:t>
            </a:r>
            <a:r>
              <a:rPr lang="en-US" b="1" dirty="0"/>
              <a:t>committed all judgment to the Son</a:t>
            </a:r>
            <a:r>
              <a:rPr lang="en-US" dirty="0"/>
              <a:t>, (NKJV)</a:t>
            </a:r>
          </a:p>
          <a:p>
            <a:r>
              <a:rPr lang="en-US" b="1" dirty="0"/>
              <a:t>Acts 17:30-31 </a:t>
            </a:r>
            <a:r>
              <a:rPr lang="en-US" dirty="0"/>
              <a:t>-  "Truly, these times of ignorance God overlooked, but now commands all men everywhere to repent, 31 "because </a:t>
            </a:r>
            <a:r>
              <a:rPr lang="en-US" b="1" dirty="0"/>
              <a:t>He has appointed a day on which He will judge the world in righteousness by the Man whom He has ordained.</a:t>
            </a:r>
            <a:r>
              <a:rPr lang="en-US" dirty="0"/>
              <a:t> He has given assurance of this to all by raising Him from the dead.“</a:t>
            </a:r>
          </a:p>
          <a:p>
            <a:r>
              <a:rPr lang="en-US" b="1" dirty="0"/>
              <a:t>2 Cor. 5:10 NKJV </a:t>
            </a:r>
            <a:r>
              <a:rPr lang="en-US" dirty="0"/>
              <a:t>- </a:t>
            </a:r>
            <a:r>
              <a:rPr lang="en-US" b="1" dirty="0"/>
              <a:t>For we must all appear before the judgment seat of Christ</a:t>
            </a:r>
            <a:r>
              <a:rPr lang="en-US" dirty="0"/>
              <a:t>, that each one may receive the things done in the body, according to what he has done, whether good or bad.</a:t>
            </a:r>
          </a:p>
        </p:txBody>
      </p:sp>
      <p:sp>
        <p:nvSpPr>
          <p:cNvPr id="4" name="Slide Number Placeholder 3"/>
          <p:cNvSpPr>
            <a:spLocks noGrp="1"/>
          </p:cNvSpPr>
          <p:nvPr>
            <p:ph type="sldNum" sz="quarter" idx="5"/>
          </p:nvPr>
        </p:nvSpPr>
        <p:spPr/>
        <p:txBody>
          <a:bodyPr/>
          <a:lstStyle/>
          <a:p>
            <a:fld id="{145FC987-C810-4C39-AA00-09A8FD107D1A}" type="slidenum">
              <a:rPr lang="en-US" smtClean="0"/>
              <a:t>3</a:t>
            </a:fld>
            <a:endParaRPr lang="en-US"/>
          </a:p>
        </p:txBody>
      </p:sp>
    </p:spTree>
    <p:extLst>
      <p:ext uri="{BB962C8B-B14F-4D97-AF65-F5344CB8AC3E}">
        <p14:creationId xmlns:p14="http://schemas.microsoft.com/office/powerpoint/2010/main" val="3751730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r>
              <a:rPr lang="en-US" b="1" dirty="0"/>
              <a:t>Jn. 5:22-23 NKJV -</a:t>
            </a:r>
            <a:r>
              <a:rPr lang="en-US" dirty="0"/>
              <a:t> "For the Father judges no one, but has committed all judgment to the Son, </a:t>
            </a:r>
            <a:r>
              <a:rPr lang="en-US" b="1" dirty="0"/>
              <a:t>23 "that all should honor the Son just as they honor the Father. He who does not honor the Son does not honor the Father who sent Him.</a:t>
            </a:r>
          </a:p>
          <a:p>
            <a:r>
              <a:rPr lang="en-US" b="1" dirty="0"/>
              <a:t>Col. 3:17 NKJV </a:t>
            </a:r>
            <a:r>
              <a:rPr lang="en-US" dirty="0"/>
              <a:t>- And whatever you do in word or deed, do all in the name of the Lord Jesus, </a:t>
            </a:r>
            <a:r>
              <a:rPr lang="en-US" b="1" dirty="0"/>
              <a:t>giving thanks to God the Father through Him.</a:t>
            </a:r>
          </a:p>
          <a:p>
            <a:r>
              <a:rPr lang="en-US" b="1" dirty="0"/>
              <a:t>Matt. 7:1-2 NKJV </a:t>
            </a:r>
            <a:r>
              <a:rPr lang="en-US" dirty="0"/>
              <a:t>- "Judge not, that you be not judged. 2 "For with what judgment you judge, you will be judged; and with the measure you use, it will be measured back to you.</a:t>
            </a:r>
          </a:p>
          <a:p>
            <a:r>
              <a:rPr lang="en-US" b="1" dirty="0"/>
              <a:t>Matt. 7:21-23 NKJV </a:t>
            </a:r>
            <a:r>
              <a:rPr lang="en-US" dirty="0"/>
              <a:t>-  "Not everyone who says to Me, 'Lord, Lord,' shall enter the kingdom of heaven, but he who does the will of My Father in heaven. 22 "Many will say to Me in that day, 'Lord, Lord, have we not prophesied in Your name, cast out demons in Your name, and done many wonders in Your name?' 23 "And then I will declare to them, 'I never knew you; depart from Me, you who practice lawlessness!'</a:t>
            </a:r>
          </a:p>
        </p:txBody>
      </p:sp>
      <p:sp>
        <p:nvSpPr>
          <p:cNvPr id="4" name="Slide Number Placeholder 3"/>
          <p:cNvSpPr>
            <a:spLocks noGrp="1"/>
          </p:cNvSpPr>
          <p:nvPr>
            <p:ph type="sldNum" sz="quarter" idx="5"/>
          </p:nvPr>
        </p:nvSpPr>
        <p:spPr/>
        <p:txBody>
          <a:bodyPr/>
          <a:lstStyle/>
          <a:p>
            <a:fld id="{145FC987-C810-4C39-AA00-09A8FD107D1A}" type="slidenum">
              <a:rPr lang="en-US" smtClean="0"/>
              <a:t>4</a:t>
            </a:fld>
            <a:endParaRPr lang="en-US"/>
          </a:p>
        </p:txBody>
      </p:sp>
    </p:spTree>
    <p:extLst>
      <p:ext uri="{BB962C8B-B14F-4D97-AF65-F5344CB8AC3E}">
        <p14:creationId xmlns:p14="http://schemas.microsoft.com/office/powerpoint/2010/main" val="196859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r>
              <a:rPr lang="en-US" b="1" dirty="0"/>
              <a:t>Jer. 10:23 </a:t>
            </a:r>
            <a:r>
              <a:rPr lang="en-US" dirty="0"/>
              <a:t>- O LORD, I know that the way of man is not in himself: </a:t>
            </a:r>
            <a:r>
              <a:rPr lang="en-US" b="1" dirty="0"/>
              <a:t>it is not in man that walketh to direct his steps</a:t>
            </a:r>
            <a:r>
              <a:rPr lang="en-US" dirty="0"/>
              <a:t>.</a:t>
            </a:r>
          </a:p>
          <a:p>
            <a:r>
              <a:rPr lang="en-US" b="1" dirty="0"/>
              <a:t>Prov. 9:10 </a:t>
            </a:r>
            <a:r>
              <a:rPr lang="en-US" dirty="0"/>
              <a:t>- The </a:t>
            </a:r>
            <a:r>
              <a:rPr lang="en-US" b="1" dirty="0"/>
              <a:t>fear of the LORD is the beginning of wisdom</a:t>
            </a:r>
            <a:r>
              <a:rPr lang="en-US" dirty="0"/>
              <a:t>: and the knowledge of the holy is understanding.</a:t>
            </a:r>
          </a:p>
          <a:p>
            <a:r>
              <a:rPr lang="en-US" b="1" dirty="0"/>
              <a:t>1 Cor. 1:18-25 - READ</a:t>
            </a:r>
          </a:p>
          <a:p>
            <a:r>
              <a:rPr lang="en-US" b="1" dirty="0"/>
              <a:t>1 Tim. 2:5 </a:t>
            </a:r>
            <a:r>
              <a:rPr lang="en-US" dirty="0"/>
              <a:t>-  For there is one God, and one mediator between God and men, the man Christ Jesus;</a:t>
            </a:r>
          </a:p>
          <a:p>
            <a:r>
              <a:rPr lang="en-US" b="1" dirty="0"/>
              <a:t>Matt. 23:8-10 </a:t>
            </a:r>
            <a:r>
              <a:rPr lang="en-US" dirty="0"/>
              <a:t>- But be not ye called Rabbi: </a:t>
            </a:r>
            <a:r>
              <a:rPr lang="en-US" b="1" dirty="0"/>
              <a:t>for one is your Master, even Christ</a:t>
            </a:r>
            <a:r>
              <a:rPr lang="en-US" dirty="0"/>
              <a:t>; and all ye are brethren</a:t>
            </a:r>
            <a:r>
              <a:rPr lang="en-US" b="1" dirty="0"/>
              <a:t>. 9 And call no man your father upon the earth: for one is your Father, which is in heaven. 10 Neither be ye called masters: for one is your Master, even Christ.</a:t>
            </a:r>
          </a:p>
          <a:p>
            <a:r>
              <a:rPr lang="en-US" b="1" dirty="0"/>
              <a:t>Matt. 15:8-9, 13 </a:t>
            </a:r>
            <a:r>
              <a:rPr lang="en-US" dirty="0"/>
              <a:t>-  This people </a:t>
            </a:r>
            <a:r>
              <a:rPr lang="en-US" dirty="0" err="1"/>
              <a:t>draweth</a:t>
            </a:r>
            <a:r>
              <a:rPr lang="en-US" dirty="0"/>
              <a:t> nigh unto me with their mouth, and </a:t>
            </a:r>
            <a:r>
              <a:rPr lang="en-US" dirty="0" err="1"/>
              <a:t>honoureth</a:t>
            </a:r>
            <a:r>
              <a:rPr lang="en-US" dirty="0"/>
              <a:t> me with their lips; but their heart is far from me. 9 But in vain they do worship me, teaching for doctrines the commandments of men. </a:t>
            </a:r>
            <a:r>
              <a:rPr lang="en-US" b="1" dirty="0"/>
              <a:t>13  </a:t>
            </a:r>
            <a:r>
              <a:rPr lang="en-US" b="0" dirty="0"/>
              <a:t>But he answered and said, Every plant, which my heavenly Father hath not planted, shall be rooted up.</a:t>
            </a:r>
          </a:p>
          <a:p>
            <a:r>
              <a:rPr lang="en-US" b="1" dirty="0"/>
              <a:t>Acts 23:1 </a:t>
            </a:r>
            <a:r>
              <a:rPr lang="en-US" b="0" dirty="0"/>
              <a:t>- And Paul, earnestly beholding the council, said, Men and brethren, </a:t>
            </a:r>
            <a:r>
              <a:rPr lang="en-US" b="1" dirty="0"/>
              <a:t>I have lived in all good conscience </a:t>
            </a:r>
            <a:r>
              <a:rPr lang="en-US" b="0" dirty="0"/>
              <a:t>before God until this day.</a:t>
            </a:r>
          </a:p>
          <a:p>
            <a:r>
              <a:rPr lang="en-US" b="1" dirty="0"/>
              <a:t>Ac 24:16 </a:t>
            </a:r>
            <a:r>
              <a:rPr lang="en-US" b="0" dirty="0"/>
              <a:t>- And herein do I exercise myself, to have </a:t>
            </a:r>
            <a:r>
              <a:rPr lang="en-US" b="1" dirty="0"/>
              <a:t>always a conscience void of offence </a:t>
            </a:r>
            <a:r>
              <a:rPr lang="en-US" b="0" dirty="0"/>
              <a:t>toward God, and toward men.</a:t>
            </a:r>
          </a:p>
          <a:p>
            <a:r>
              <a:rPr lang="en-US" b="1" dirty="0"/>
              <a:t>Acts 26:9-12 </a:t>
            </a:r>
            <a:r>
              <a:rPr lang="en-US" b="0" dirty="0"/>
              <a:t>-</a:t>
            </a:r>
            <a:r>
              <a:rPr lang="en-US" b="1" dirty="0"/>
              <a:t> </a:t>
            </a:r>
            <a:r>
              <a:rPr lang="en-US" b="0" dirty="0"/>
              <a:t>I verily </a:t>
            </a:r>
            <a:r>
              <a:rPr lang="en-US" b="1" dirty="0"/>
              <a:t>thought with myself</a:t>
            </a:r>
            <a:r>
              <a:rPr lang="en-US" b="0" dirty="0"/>
              <a:t>, that I ought to do many things contrary to the name of Jesus of Nazareth. 10 Which thing I also did in Jerusalem: and many of the saints did I shut up in prison, having received authority from the chief priests; and when they were put to death, I gave my voice against them. 11 And I punished them oft in every synagogue, and compelled them to blaspheme; and being exceedingly mad against them, I persecuted them even unto strange cities. 12  Whereupon as I went to Damascus with authority and commission from the chief priests,</a:t>
            </a:r>
          </a:p>
          <a:p>
            <a:r>
              <a:rPr lang="en-US" b="1" dirty="0"/>
              <a:t>Prov. 16:25 </a:t>
            </a:r>
            <a:r>
              <a:rPr lang="en-US" b="0" dirty="0"/>
              <a:t>- There is a way that </a:t>
            </a:r>
            <a:r>
              <a:rPr lang="en-US" b="0" dirty="0" err="1"/>
              <a:t>seemeth</a:t>
            </a:r>
            <a:r>
              <a:rPr lang="en-US" b="0" dirty="0"/>
              <a:t> right unto a man, but the end thereof are the ways of death.</a:t>
            </a:r>
          </a:p>
        </p:txBody>
      </p:sp>
      <p:sp>
        <p:nvSpPr>
          <p:cNvPr id="4" name="Slide Number Placeholder 3"/>
          <p:cNvSpPr>
            <a:spLocks noGrp="1"/>
          </p:cNvSpPr>
          <p:nvPr>
            <p:ph type="sldNum" sz="quarter" idx="5"/>
          </p:nvPr>
        </p:nvSpPr>
        <p:spPr/>
        <p:txBody>
          <a:bodyPr/>
          <a:lstStyle/>
          <a:p>
            <a:fld id="{145FC987-C810-4C39-AA00-09A8FD107D1A}" type="slidenum">
              <a:rPr lang="en-US" smtClean="0"/>
              <a:t>5</a:t>
            </a:fld>
            <a:endParaRPr lang="en-US"/>
          </a:p>
        </p:txBody>
      </p:sp>
    </p:spTree>
    <p:extLst>
      <p:ext uri="{BB962C8B-B14F-4D97-AF65-F5344CB8AC3E}">
        <p14:creationId xmlns:p14="http://schemas.microsoft.com/office/powerpoint/2010/main" val="30511705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a:xfrm>
            <a:off x="0" y="4321175"/>
            <a:ext cx="7315200" cy="5280025"/>
          </a:xfrm>
        </p:spPr>
        <p:txBody>
          <a:bodyPr/>
          <a:lstStyle/>
          <a:p>
            <a:r>
              <a:rPr lang="en-US" sz="1300" b="1" dirty="0"/>
              <a:t>2 Tim. 3:16-17 </a:t>
            </a:r>
            <a:r>
              <a:rPr lang="en-US" sz="1300" dirty="0"/>
              <a:t>-  All scripture is given by inspiration of God, and is profitable for doctrine, for reproof, for correction, for instruction in righteousness: 17 That the man of God may be perfect, </a:t>
            </a:r>
            <a:r>
              <a:rPr lang="en-US" sz="1300" dirty="0" err="1"/>
              <a:t>throughly</a:t>
            </a:r>
            <a:r>
              <a:rPr lang="en-US" sz="1300" dirty="0"/>
              <a:t> furnished unto all good works.</a:t>
            </a:r>
          </a:p>
          <a:p>
            <a:r>
              <a:rPr lang="en-US" sz="1300" b="1" dirty="0"/>
              <a:t>Jude 3</a:t>
            </a:r>
            <a:r>
              <a:rPr lang="en-US" sz="1300" dirty="0"/>
              <a:t> - Beloved, when I gave all diligence to write unto you of the common salvation, it was needful for me to write unto you, and exhort you that ye should earnestly contend for </a:t>
            </a:r>
            <a:r>
              <a:rPr lang="en-US" sz="1300" b="1" dirty="0"/>
              <a:t>the faith which was once delivered unto the saints</a:t>
            </a:r>
            <a:r>
              <a:rPr lang="en-US" sz="1300" dirty="0"/>
              <a:t>.</a:t>
            </a:r>
          </a:p>
          <a:p>
            <a:r>
              <a:rPr lang="en-US" sz="1300" b="1" dirty="0"/>
              <a:t>1 Pet. 4:11 </a:t>
            </a:r>
            <a:r>
              <a:rPr lang="en-US" sz="1300" dirty="0"/>
              <a:t>- If any man speak, let him speak as the oracles of God; if any man minister, let him do it as of the ability which God giveth: that God in all things may be glorified through Jesus Christ, to whom be praise and dominion for ever and ever. Amen.</a:t>
            </a:r>
          </a:p>
          <a:p>
            <a:r>
              <a:rPr lang="en-US" sz="1300" b="1" dirty="0"/>
              <a:t>2 Jn. 9-11 </a:t>
            </a:r>
            <a:r>
              <a:rPr lang="en-US" sz="1300" dirty="0"/>
              <a:t>- Whosoever </a:t>
            </a:r>
            <a:r>
              <a:rPr lang="en-US" sz="1300" dirty="0" err="1"/>
              <a:t>transgresseth</a:t>
            </a:r>
            <a:r>
              <a:rPr lang="en-US" sz="1300" dirty="0"/>
              <a:t>, and </a:t>
            </a:r>
            <a:r>
              <a:rPr lang="en-US" sz="1300" dirty="0" err="1"/>
              <a:t>abideth</a:t>
            </a:r>
            <a:r>
              <a:rPr lang="en-US" sz="1300" dirty="0"/>
              <a:t> not in the doctrine of Christ, hath not God. He that </a:t>
            </a:r>
            <a:r>
              <a:rPr lang="en-US" sz="1300" dirty="0" err="1"/>
              <a:t>abideth</a:t>
            </a:r>
            <a:r>
              <a:rPr lang="en-US" sz="1300" dirty="0"/>
              <a:t> in the doctrine of Christ, he hath both the Father and the Son. 10 If there come any unto you, and bring not this doctrine, receive him not into your house, neither bid him God speed: 11 For he that </a:t>
            </a:r>
            <a:r>
              <a:rPr lang="en-US" sz="1300" dirty="0" err="1"/>
              <a:t>biddeth</a:t>
            </a:r>
            <a:r>
              <a:rPr lang="en-US" sz="1300" dirty="0"/>
              <a:t> him God speed is partaker of his evil deeds.</a:t>
            </a:r>
          </a:p>
          <a:p>
            <a:r>
              <a:rPr lang="en-US" sz="1300" b="1" dirty="0"/>
              <a:t>Gal. 1:8-9 </a:t>
            </a:r>
            <a:r>
              <a:rPr lang="en-US" sz="1300" dirty="0"/>
              <a:t>- But though we, or an angel from heaven, preach any other gospel unto you than that which we have preached unto you, let him be accursed. 9 As we said before, so say I now again, If any man preach any other gospel unto you than that ye have received, let him be accursed.</a:t>
            </a:r>
          </a:p>
          <a:p>
            <a:r>
              <a:rPr lang="en-US" sz="1300" b="1" dirty="0"/>
              <a:t>Jn. 17:2 NKJV </a:t>
            </a:r>
            <a:r>
              <a:rPr lang="en-US" sz="1300" b="0" dirty="0"/>
              <a:t>- Jesus spoke these words, lifted up His eyes to heaven, and said: "Father, the hour has come. Glorify Your Son, that Your Son also may glorify You, 2 "</a:t>
            </a:r>
            <a:r>
              <a:rPr lang="en-US" sz="1300" b="1" dirty="0"/>
              <a:t>as You have given Him authority over all fle</a:t>
            </a:r>
            <a:r>
              <a:rPr lang="en-US" sz="1300" b="0" dirty="0"/>
              <a:t>sh, that He should give eternal life to as many as You have given Him.</a:t>
            </a:r>
          </a:p>
          <a:p>
            <a:r>
              <a:rPr lang="en-US" sz="1300" b="1" dirty="0"/>
              <a:t>Rev. 20:12-13 </a:t>
            </a:r>
            <a:r>
              <a:rPr lang="en-US" sz="1300" dirty="0"/>
              <a:t>-  And I saw the dead, small and great, stand before God; and the books were opened: and another book was opened, which is the book of life: and the dead were judged out of those things which were written in the books, according to their works. 13 And the sea gave up the dead which were in it; and death and hell delivered up the dead which were in them: and they were judged every man according to their works.</a:t>
            </a:r>
          </a:p>
          <a:p>
            <a:r>
              <a:rPr lang="en-US" sz="1300" b="1" dirty="0"/>
              <a:t>Jn. 17:1-2 NKJV </a:t>
            </a:r>
            <a:r>
              <a:rPr lang="en-US" sz="1300" dirty="0"/>
              <a:t>- Jesus spoke these words, lifted up His eyes to heaven, and said: "Father, the hour has come. Glorify Your Son, that Your Son also may glorify You, 2 "as You have given Him authority over all flesh, that He should give eternal life to as many as You have given Him.</a:t>
            </a:r>
          </a:p>
          <a:p>
            <a:r>
              <a:rPr lang="en-US" sz="1300" b="1" dirty="0"/>
              <a:t>Matt. 28:18 </a:t>
            </a:r>
            <a:r>
              <a:rPr lang="en-US" sz="1300" dirty="0"/>
              <a:t>- And Jesus came and spoke to them, saying, </a:t>
            </a:r>
            <a:r>
              <a:rPr lang="en-US" sz="1300" b="1" dirty="0"/>
              <a:t>"All authority has been given to Me in heaven and on earth. (NKJV)</a:t>
            </a:r>
          </a:p>
          <a:p>
            <a:r>
              <a:rPr lang="en-US" sz="1300" b="1" dirty="0"/>
              <a:t>Acts 17:30-31 NKJV </a:t>
            </a:r>
            <a:r>
              <a:rPr lang="en-US" sz="1300" b="0" dirty="0"/>
              <a:t>- "Truly, these times of ignorance God overlooked, </a:t>
            </a:r>
            <a:r>
              <a:rPr lang="en-US" sz="1300" b="1" dirty="0"/>
              <a:t>but now commands all men everywhere to repent, 31 "because He has appointed a day on which He will judge the world in righteousness </a:t>
            </a:r>
            <a:r>
              <a:rPr lang="en-US" sz="1300" b="0" dirty="0"/>
              <a:t>by the Man whom He has ordained. He has given assurance of this to all by raising Him from the dead."</a:t>
            </a:r>
          </a:p>
          <a:p>
            <a:endParaRPr lang="en-US" sz="1300" b="1" dirty="0"/>
          </a:p>
          <a:p>
            <a:endParaRPr lang="en-US" sz="1300" dirty="0"/>
          </a:p>
        </p:txBody>
      </p:sp>
      <p:sp>
        <p:nvSpPr>
          <p:cNvPr id="4" name="Slide Number Placeholder 3"/>
          <p:cNvSpPr>
            <a:spLocks noGrp="1"/>
          </p:cNvSpPr>
          <p:nvPr>
            <p:ph type="sldNum" sz="quarter" idx="5"/>
          </p:nvPr>
        </p:nvSpPr>
        <p:spPr>
          <a:xfrm>
            <a:off x="4190999" y="9119474"/>
            <a:ext cx="3122507" cy="480060"/>
          </a:xfrm>
        </p:spPr>
        <p:txBody>
          <a:bodyPr/>
          <a:lstStyle/>
          <a:p>
            <a:fld id="{145FC987-C810-4C39-AA00-09A8FD107D1A}" type="slidenum">
              <a:rPr lang="en-US" smtClean="0"/>
              <a:t>6</a:t>
            </a:fld>
            <a:endParaRPr lang="en-US" dirty="0"/>
          </a:p>
        </p:txBody>
      </p:sp>
    </p:spTree>
    <p:extLst>
      <p:ext uri="{BB962C8B-B14F-4D97-AF65-F5344CB8AC3E}">
        <p14:creationId xmlns:p14="http://schemas.microsoft.com/office/powerpoint/2010/main" val="34495541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2A5B0FD4-7499-484D-93CA-790A0BE4DF7A}"/>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568DFB26-8FE0-4A64-9AD7-191A11FCD6A8}"/>
              </a:ext>
            </a:extLst>
          </p:cNvPr>
          <p:cNvSpPr>
            <a:spLocks noGrp="1"/>
          </p:cNvSpPr>
          <p:nvPr>
            <p:ph type="body" idx="1"/>
          </p:nvPr>
        </p:nvSpPr>
        <p:spPr>
          <a:xfrm>
            <a:off x="0" y="4321176"/>
            <a:ext cx="7315199" cy="47850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Acts 2:37 </a:t>
            </a:r>
            <a:r>
              <a:rPr lang="en-US" altLang="en-US" dirty="0"/>
              <a:t>- Now when they heard this, they were pricked in their heart, and said unto Peter and to the rest of the apostles, Men and brethren, </a:t>
            </a:r>
            <a:r>
              <a:rPr lang="en-US" altLang="en-US" b="1" dirty="0"/>
              <a:t>what shall we do?</a:t>
            </a:r>
          </a:p>
          <a:p>
            <a:r>
              <a:rPr lang="en-US" altLang="en-US" b="1" dirty="0"/>
              <a:t>Rom. 10:17 </a:t>
            </a:r>
            <a:r>
              <a:rPr lang="en-US" altLang="en-US" dirty="0"/>
              <a:t>- So then faith cometh by hearing, and hearing by the word of God.</a:t>
            </a:r>
          </a:p>
          <a:p>
            <a:r>
              <a:rPr lang="en-US" altLang="en-US" b="1" dirty="0"/>
              <a:t>Jn. 8:24 </a:t>
            </a:r>
            <a:r>
              <a:rPr lang="en-US" altLang="en-US" dirty="0"/>
              <a:t>-  I said therefore unto you, that ye shall die in your sins: for if ye believe not that I am he, ye shall die in your sins.</a:t>
            </a:r>
          </a:p>
          <a:p>
            <a:r>
              <a:rPr lang="en-US" altLang="en-US" b="1" dirty="0"/>
              <a:t>Acts. 17:30-31 </a:t>
            </a:r>
            <a:r>
              <a:rPr lang="en-US" altLang="en-US" dirty="0"/>
              <a:t>- And the times of this ignorance God winked at; but now commandeth all men every where to repent: 31 Because he hath appointed a day, in the which he will judge the world in righteousness by that man whom he hath ordained; whereof he hath given assurance unto all men, in that he hath raised him from the dead.</a:t>
            </a:r>
          </a:p>
          <a:p>
            <a:r>
              <a:rPr lang="en-US" altLang="en-US" b="1" dirty="0"/>
              <a:t>Matt. 10:32 </a:t>
            </a:r>
            <a:r>
              <a:rPr lang="en-US" altLang="en-US" dirty="0"/>
              <a:t>- Whosoever therefore shall confess me before men, him will I confess also before my Father which is in heaven.</a:t>
            </a:r>
          </a:p>
          <a:p>
            <a:r>
              <a:rPr lang="en-US" altLang="en-US" b="1" dirty="0"/>
              <a:t>Acts 2:38 </a:t>
            </a:r>
            <a:r>
              <a:rPr lang="en-US" altLang="en-US" dirty="0"/>
              <a:t>- When Peter said unto them, Repent, and be baptized every one of you in the name of Jesus Christ for the remission of sins, and ye shall receive the gift of the Holy Ghost</a:t>
            </a:r>
          </a:p>
          <a:p>
            <a:r>
              <a:rPr lang="en-US" altLang="en-US" b="1" dirty="0"/>
              <a:t>Acts 8:21-23 </a:t>
            </a:r>
            <a:r>
              <a:rPr lang="en-US" altLang="en-US" dirty="0"/>
              <a:t>- Thou hast neither part nor lot in this matter: for thy heart is not right in the sight of God. 22 Repent therefore of this thy wickedness, and pray God, if perhaps the thought of thine heart may be forgiven thee. 23 For I perceive that thou art in the gall of bitterness, and in the bond of iniquity.</a:t>
            </a:r>
          </a:p>
          <a:p>
            <a:r>
              <a:rPr lang="en-US" altLang="en-US" b="1" dirty="0"/>
              <a:t>Rev. 2:10 </a:t>
            </a:r>
            <a:r>
              <a:rPr lang="en-US" altLang="en-US" dirty="0"/>
              <a:t>- Fear none of those things which thou shalt suffer: behold, the devil shall cast some of you into prison, that ye may be tried; and ye shall have tribulation ten days: </a:t>
            </a:r>
            <a:r>
              <a:rPr lang="en-US" altLang="en-US" b="1" dirty="0"/>
              <a:t>be thou faithful unto death, and I will give thee a crown of life.</a:t>
            </a:r>
          </a:p>
          <a:p>
            <a:endParaRPr lang="en-US" altLang="en-US" b="1" dirty="0"/>
          </a:p>
          <a:p>
            <a:endParaRPr lang="en-US" altLang="en-US" b="1" dirty="0"/>
          </a:p>
        </p:txBody>
      </p:sp>
      <p:sp>
        <p:nvSpPr>
          <p:cNvPr id="35844" name="Slide Number Placeholder 3">
            <a:extLst>
              <a:ext uri="{FF2B5EF4-FFF2-40B4-BE49-F238E27FC236}">
                <a16:creationId xmlns:a16="http://schemas.microsoft.com/office/drawing/2014/main" id="{B5BDF995-3FF8-43E7-8191-750A3C41C71A}"/>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2132827" indent="-819131">
              <a:defRPr>
                <a:solidFill>
                  <a:schemeClr val="tx1"/>
                </a:solidFill>
                <a:latin typeface="Century Gothic" panose="020B0502020202020204" pitchFamily="34" charset="0"/>
              </a:defRPr>
            </a:lvl2pPr>
            <a:lvl3pPr marL="3282697" indent="-655303">
              <a:defRPr>
                <a:solidFill>
                  <a:schemeClr val="tx1"/>
                </a:solidFill>
                <a:latin typeface="Century Gothic" panose="020B0502020202020204" pitchFamily="34" charset="0"/>
              </a:defRPr>
            </a:lvl3pPr>
            <a:lvl4pPr marL="4593307" indent="-655303">
              <a:defRPr>
                <a:solidFill>
                  <a:schemeClr val="tx1"/>
                </a:solidFill>
                <a:latin typeface="Century Gothic" panose="020B0502020202020204" pitchFamily="34" charset="0"/>
              </a:defRPr>
            </a:lvl4pPr>
            <a:lvl5pPr marL="5907004" indent="-655303">
              <a:defRPr>
                <a:solidFill>
                  <a:schemeClr val="tx1"/>
                </a:solidFill>
                <a:latin typeface="Century Gothic" panose="020B0502020202020204" pitchFamily="34" charset="0"/>
              </a:defRPr>
            </a:lvl5pPr>
            <a:lvl6pPr marL="6797228" indent="-655303" defTabSz="890224" eaLnBrk="0" fontAlgn="base" hangingPunct="0">
              <a:spcBef>
                <a:spcPct val="0"/>
              </a:spcBef>
              <a:spcAft>
                <a:spcPct val="0"/>
              </a:spcAft>
              <a:defRPr>
                <a:solidFill>
                  <a:schemeClr val="tx1"/>
                </a:solidFill>
                <a:latin typeface="Century Gothic" panose="020B0502020202020204" pitchFamily="34" charset="0"/>
              </a:defRPr>
            </a:lvl6pPr>
            <a:lvl7pPr marL="7687456" indent="-655303" defTabSz="890224" eaLnBrk="0" fontAlgn="base" hangingPunct="0">
              <a:spcBef>
                <a:spcPct val="0"/>
              </a:spcBef>
              <a:spcAft>
                <a:spcPct val="0"/>
              </a:spcAft>
              <a:defRPr>
                <a:solidFill>
                  <a:schemeClr val="tx1"/>
                </a:solidFill>
                <a:latin typeface="Century Gothic" panose="020B0502020202020204" pitchFamily="34" charset="0"/>
              </a:defRPr>
            </a:lvl7pPr>
            <a:lvl8pPr marL="8577676" indent="-655303" defTabSz="890224" eaLnBrk="0" fontAlgn="base" hangingPunct="0">
              <a:spcBef>
                <a:spcPct val="0"/>
              </a:spcBef>
              <a:spcAft>
                <a:spcPct val="0"/>
              </a:spcAft>
              <a:defRPr>
                <a:solidFill>
                  <a:schemeClr val="tx1"/>
                </a:solidFill>
                <a:latin typeface="Century Gothic" panose="020B0502020202020204" pitchFamily="34" charset="0"/>
              </a:defRPr>
            </a:lvl8pPr>
            <a:lvl9pPr marL="9467898" indent="-655303" defTabSz="890224"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AE4BC437-7D08-4CEE-BF90-B744861841D6}" type="slidenum">
              <a:rPr lang="en-US" altLang="en-US" smtClean="0">
                <a:latin typeface="Calibri" panose="020F0502020204030204" pitchFamily="34" charset="0"/>
              </a:rPr>
              <a:pPr fontAlgn="base">
                <a:spcBef>
                  <a:spcPct val="0"/>
                </a:spcBef>
                <a:spcAft>
                  <a:spcPct val="0"/>
                </a:spcAft>
              </a:pPr>
              <a:t>7</a:t>
            </a:fld>
            <a:endParaRPr lang="en-US" altLang="en-US" dirty="0">
              <a:latin typeface="Calibri" panose="020F0502020204030204" pitchFamily="34" charset="0"/>
            </a:endParaRPr>
          </a:p>
        </p:txBody>
      </p:sp>
      <p:sp>
        <p:nvSpPr>
          <p:cNvPr id="2" name="Date Placeholder 1">
            <a:extLst>
              <a:ext uri="{FF2B5EF4-FFF2-40B4-BE49-F238E27FC236}">
                <a16:creationId xmlns:a16="http://schemas.microsoft.com/office/drawing/2014/main" id="{4984B88F-C7D1-4F94-80E9-EFD3B3F89FF6}"/>
              </a:ext>
            </a:extLst>
          </p:cNvPr>
          <p:cNvSpPr>
            <a:spLocks noGrp="1"/>
          </p:cNvSpPr>
          <p:nvPr>
            <p:ph type="dt" idx="1"/>
          </p:nvPr>
        </p:nvSpPr>
        <p:spPr/>
        <p:txBody>
          <a:bodyPr/>
          <a:lstStyle/>
          <a:p>
            <a:r>
              <a:rPr lang="en-US"/>
              <a:t>4/18/2021</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sz="1800"/>
          </a:p>
        </p:txBody>
      </p:sp>
      <p:sp>
        <p:nvSpPr>
          <p:cNvPr id="8" name="Freeform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sz="1800"/>
          </a:p>
        </p:txBody>
      </p:sp>
      <p:sp>
        <p:nvSpPr>
          <p:cNvPr id="9" name="Title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AB0F5738-5021-4A56-B114-9D0572C4B267}" type="datetime1">
              <a:rPr lang="en-US" smtClean="0"/>
              <a:t>5/2/2021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974536A-2BB1-41B1-A767-1687BD8205A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E161CF-B1F6-49F4-BEEC-09E98B8BCF40}" type="datetime1">
              <a:rPr lang="en-US" smtClean="0"/>
              <a:t>5/2/2021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4536A-2BB1-41B1-A767-1687BD8205A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0D30491-9F15-4E6C-8913-99B1EA70C33D}" type="datetime1">
              <a:rPr lang="en-US" smtClean="0"/>
              <a:t>5/2/2021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4536A-2BB1-41B1-A767-1687BD8205A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CC4D7F6-86D8-4466-986E-8396119674F1}" type="datetime1">
              <a:rPr lang="en-US" smtClean="0"/>
              <a:t>5/2/2021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4536A-2BB1-41B1-A767-1687BD8205A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sz="1800"/>
          </a:p>
        </p:txBody>
      </p:sp>
      <p:sp>
        <p:nvSpPr>
          <p:cNvPr id="9" name="Freeform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sz="1800"/>
          </a:p>
        </p:txBody>
      </p:sp>
      <p:sp>
        <p:nvSpPr>
          <p:cNvPr id="2" name="Title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7F0E476-934D-49B7-89A0-0548449BE71F}" type="datetime1">
              <a:rPr lang="en-US" smtClean="0"/>
              <a:t>5/2/2021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4536A-2BB1-41B1-A767-1687BD8205A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956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B097100-A69C-4897-B511-E0F83DCA47D4}" type="datetime1">
              <a:rPr lang="en-US" smtClean="0"/>
              <a:t>5/2/2021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74536A-2BB1-41B1-A767-1687BD8205A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E7011A8-F1C2-4725-A14C-EB875DB52867}" type="datetime1">
              <a:rPr lang="en-US" smtClean="0"/>
              <a:t>5/2/2021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74536A-2BB1-41B1-A767-1687BD8205A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9960864"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fld id="{8DF77C92-CBDF-40EC-97F1-B39D2863D384}" type="datetime1">
              <a:rPr lang="en-US" smtClean="0"/>
              <a:t>5/2/2021</a:t>
            </a:fld>
            <a:endParaRPr lang="en-US"/>
          </a:p>
        </p:txBody>
      </p:sp>
      <p:sp>
        <p:nvSpPr>
          <p:cNvPr id="8" name="Slide Number Placeholder 7"/>
          <p:cNvSpPr>
            <a:spLocks noGrp="1"/>
          </p:cNvSpPr>
          <p:nvPr>
            <p:ph type="sldNum" sz="quarter" idx="11"/>
          </p:nvPr>
        </p:nvSpPr>
        <p:spPr/>
        <p:txBody>
          <a:bodyPr/>
          <a:lstStyle/>
          <a:p>
            <a:fld id="{0974536A-2BB1-41B1-A767-1687BD8205AF}"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6910DA-0F50-4386-B37B-017A4FD4D241}" type="datetime1">
              <a:rPr lang="en-US" smtClean="0"/>
              <a:t>5/2/2021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74536A-2BB1-41B1-A767-1687BD8205A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C36CBF9-46EC-4D7C-9F9F-362DB3F98AE7}" type="datetime1">
              <a:rPr lang="en-US" smtClean="0"/>
              <a:t>5/2/2021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875264" y="6422065"/>
            <a:ext cx="1016000" cy="365125"/>
          </a:xfrm>
        </p:spPr>
        <p:txBody>
          <a:bodyPr/>
          <a:lstStyle/>
          <a:p>
            <a:fld id="{0974536A-2BB1-41B1-A767-1687BD8205A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09600" y="6422065"/>
            <a:ext cx="2844800" cy="365125"/>
          </a:xfrm>
        </p:spPr>
        <p:txBody>
          <a:bodyPr/>
          <a:lstStyle/>
          <a:p>
            <a:fld id="{150DEFD5-ACD8-41D6-BB29-9CF662DBED34}" type="datetime1">
              <a:rPr lang="en-US" smtClean="0"/>
              <a:t>5/2/2021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74536A-2BB1-41B1-A767-1687BD8205A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sz="1800"/>
          </a:p>
        </p:txBody>
      </p:sp>
      <p:sp>
        <p:nvSpPr>
          <p:cNvPr id="16" name="Freeform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sz="1800"/>
          </a:p>
        </p:txBody>
      </p:sp>
      <p:sp>
        <p:nvSpPr>
          <p:cNvPr id="9" name="Title Placeholder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7F99ADE7-F38F-4A3F-B204-7EC5DA9AE08C}" type="datetime1">
              <a:rPr lang="en-US" smtClean="0"/>
              <a:t>5/2/2021</a:t>
            </a:fld>
            <a:endParaRPr lang="en-US"/>
          </a:p>
        </p:txBody>
      </p:sp>
      <p:sp>
        <p:nvSpPr>
          <p:cNvPr id="22" name="Footer Placeholder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974536A-2BB1-41B1-A767-1687BD8205A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hf hdr="0" ftr="0" dt="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482215"/>
            <a:ext cx="10287000" cy="1080135"/>
          </a:xfrm>
        </p:spPr>
        <p:txBody>
          <a:bodyPr>
            <a:normAutofit fontScale="90000"/>
          </a:bodyPr>
          <a:lstStyle/>
          <a:p>
            <a:pPr algn="l"/>
            <a:r>
              <a:rPr lang="en-US" sz="7200" i="1" dirty="0">
                <a:latin typeface="Candara" panose="020E0502030303020204" pitchFamily="34" charset="0"/>
              </a:rPr>
              <a:t>Who made you the judge?</a:t>
            </a:r>
          </a:p>
        </p:txBody>
      </p:sp>
      <p:sp>
        <p:nvSpPr>
          <p:cNvPr id="3" name="Subtitle 2"/>
          <p:cNvSpPr>
            <a:spLocks noGrp="1"/>
          </p:cNvSpPr>
          <p:nvPr>
            <p:ph type="subTitle" idx="1"/>
          </p:nvPr>
        </p:nvSpPr>
        <p:spPr>
          <a:xfrm>
            <a:off x="1219200" y="3609975"/>
            <a:ext cx="4093698" cy="533400"/>
          </a:xfrm>
        </p:spPr>
        <p:txBody>
          <a:bodyPr>
            <a:normAutofit/>
          </a:bodyPr>
          <a:lstStyle/>
          <a:p>
            <a:pPr algn="l"/>
            <a:r>
              <a:rPr lang="en-US" sz="3200" dirty="0">
                <a:latin typeface="Candara" panose="020E0502030303020204" pitchFamily="34" charset="0"/>
              </a:rPr>
              <a:t>Matthew 7:1-5</a:t>
            </a:r>
          </a:p>
        </p:txBody>
      </p:sp>
    </p:spTree>
    <p:extLst>
      <p:ext uri="{BB962C8B-B14F-4D97-AF65-F5344CB8AC3E}">
        <p14:creationId xmlns:p14="http://schemas.microsoft.com/office/powerpoint/2010/main" val="3565650527"/>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25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3" dur="12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ndara" panose="020E0502030303020204" pitchFamily="34" charset="0"/>
              </a:rPr>
              <a:t>Matthew 7:1-5</a:t>
            </a:r>
          </a:p>
        </p:txBody>
      </p:sp>
      <p:sp>
        <p:nvSpPr>
          <p:cNvPr id="3" name="Content Placeholder 2"/>
          <p:cNvSpPr>
            <a:spLocks noGrp="1"/>
          </p:cNvSpPr>
          <p:nvPr>
            <p:ph idx="1"/>
          </p:nvPr>
        </p:nvSpPr>
        <p:spPr>
          <a:xfrm>
            <a:off x="609600" y="1600200"/>
            <a:ext cx="11049000" cy="4876800"/>
          </a:xfrm>
        </p:spPr>
        <p:txBody>
          <a:bodyPr>
            <a:normAutofit fontScale="92500"/>
          </a:bodyPr>
          <a:lstStyle/>
          <a:p>
            <a:pPr marL="0" indent="0">
              <a:spcBef>
                <a:spcPts val="0"/>
              </a:spcBef>
              <a:buNone/>
            </a:pPr>
            <a:r>
              <a:rPr lang="en-US" sz="3600" b="1" i="1" dirty="0">
                <a:latin typeface="Candara" panose="020E0502030303020204" pitchFamily="34" charset="0"/>
              </a:rPr>
              <a:t>“</a:t>
            </a:r>
            <a:r>
              <a:rPr lang="en-US" sz="3600" b="1" i="1" dirty="0">
                <a:solidFill>
                  <a:schemeClr val="tx2"/>
                </a:solidFill>
                <a:latin typeface="Candara" panose="020E0502030303020204" pitchFamily="34" charset="0"/>
              </a:rPr>
              <a:t>1</a:t>
            </a:r>
            <a:r>
              <a:rPr lang="en-US" sz="3600" b="1" i="1" dirty="0">
                <a:latin typeface="Candara" panose="020E0502030303020204" pitchFamily="34" charset="0"/>
              </a:rPr>
              <a:t> Judge not, that you be not judged. </a:t>
            </a:r>
            <a:r>
              <a:rPr lang="en-US" sz="3600" b="1" i="1" dirty="0">
                <a:solidFill>
                  <a:schemeClr val="tx2"/>
                </a:solidFill>
                <a:latin typeface="Candara" panose="020E0502030303020204" pitchFamily="34" charset="0"/>
              </a:rPr>
              <a:t>2</a:t>
            </a:r>
            <a:r>
              <a:rPr lang="en-US" sz="3600" b="1" i="1" dirty="0">
                <a:latin typeface="Candara" panose="020E0502030303020204" pitchFamily="34" charset="0"/>
              </a:rPr>
              <a:t> For with what judgment you judge, you will be judged; and with the measure you use, it will be measured back to you. </a:t>
            </a:r>
            <a:r>
              <a:rPr lang="en-US" sz="3600" b="1" i="1" dirty="0">
                <a:solidFill>
                  <a:schemeClr val="tx2"/>
                </a:solidFill>
                <a:latin typeface="Candara" panose="020E0502030303020204" pitchFamily="34" charset="0"/>
              </a:rPr>
              <a:t>3</a:t>
            </a:r>
            <a:r>
              <a:rPr lang="en-US" sz="3600" b="1" i="1" dirty="0">
                <a:latin typeface="Candara" panose="020E0502030303020204" pitchFamily="34" charset="0"/>
              </a:rPr>
              <a:t> And why do you look at the speck in your brother’s eye, but do not consider the plank in your own eye? </a:t>
            </a:r>
            <a:r>
              <a:rPr lang="en-US" sz="3600" b="1" i="1" dirty="0">
                <a:solidFill>
                  <a:schemeClr val="tx2"/>
                </a:solidFill>
                <a:latin typeface="Candara" panose="020E0502030303020204" pitchFamily="34" charset="0"/>
              </a:rPr>
              <a:t>4</a:t>
            </a:r>
            <a:r>
              <a:rPr lang="en-US" sz="3600" b="1" i="1" dirty="0">
                <a:latin typeface="Candara" panose="020E0502030303020204" pitchFamily="34" charset="0"/>
              </a:rPr>
              <a:t> Or how can you say to your brother, ‘Let me remove the speck from your eye’; and look, a plank is in your own eye? </a:t>
            </a:r>
            <a:r>
              <a:rPr lang="en-US" sz="3600" b="1" i="1" dirty="0">
                <a:solidFill>
                  <a:schemeClr val="tx2"/>
                </a:solidFill>
                <a:latin typeface="Candara" panose="020E0502030303020204" pitchFamily="34" charset="0"/>
              </a:rPr>
              <a:t>5</a:t>
            </a:r>
            <a:r>
              <a:rPr lang="en-US" sz="3600" b="1" i="1" dirty="0">
                <a:latin typeface="Candara" panose="020E0502030303020204" pitchFamily="34" charset="0"/>
              </a:rPr>
              <a:t> Hypocrite! First remove the plank from your own eye, and then you will see clearly to remove the speck from your brother’s eye”</a:t>
            </a:r>
          </a:p>
        </p:txBody>
      </p:sp>
      <p:sp>
        <p:nvSpPr>
          <p:cNvPr id="4" name="Slide Number Placeholder 3">
            <a:extLst>
              <a:ext uri="{FF2B5EF4-FFF2-40B4-BE49-F238E27FC236}">
                <a16:creationId xmlns:a16="http://schemas.microsoft.com/office/drawing/2014/main" id="{E315057E-CFAB-42F5-ACCC-6A6B2FDD0C83}"/>
              </a:ext>
            </a:extLst>
          </p:cNvPr>
          <p:cNvSpPr>
            <a:spLocks noGrp="1"/>
          </p:cNvSpPr>
          <p:nvPr>
            <p:ph type="sldNum" sz="quarter" idx="12"/>
          </p:nvPr>
        </p:nvSpPr>
        <p:spPr/>
        <p:txBody>
          <a:bodyPr/>
          <a:lstStyle/>
          <a:p>
            <a:fld id="{0974536A-2BB1-41B1-A767-1687BD8205AF}" type="slidenum">
              <a:rPr lang="en-US" smtClean="0"/>
              <a:t>2</a:t>
            </a:fld>
            <a:endParaRPr lang="en-US"/>
          </a:p>
        </p:txBody>
      </p:sp>
    </p:spTree>
    <p:extLst>
      <p:ext uri="{BB962C8B-B14F-4D97-AF65-F5344CB8AC3E}">
        <p14:creationId xmlns:p14="http://schemas.microsoft.com/office/powerpoint/2010/main" val="3420400768"/>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ndara" panose="020E0502030303020204" pitchFamily="34" charset="0"/>
              </a:rPr>
              <a:t>Jesus Christ Is The Judge</a:t>
            </a:r>
          </a:p>
        </p:txBody>
      </p:sp>
      <p:sp>
        <p:nvSpPr>
          <p:cNvPr id="3" name="Content Placeholder 2"/>
          <p:cNvSpPr>
            <a:spLocks noGrp="1"/>
          </p:cNvSpPr>
          <p:nvPr>
            <p:ph idx="1"/>
          </p:nvPr>
        </p:nvSpPr>
        <p:spPr>
          <a:xfrm>
            <a:off x="609600" y="1600200"/>
            <a:ext cx="11430000" cy="4983162"/>
          </a:xfrm>
        </p:spPr>
        <p:txBody>
          <a:bodyPr>
            <a:normAutofit/>
          </a:bodyPr>
          <a:lstStyle/>
          <a:p>
            <a:pPr marL="36576" indent="0">
              <a:spcBef>
                <a:spcPts val="600"/>
              </a:spcBef>
              <a:buNone/>
            </a:pPr>
            <a:r>
              <a:rPr lang="en-US" sz="3600" b="1" dirty="0">
                <a:latin typeface="Candara" panose="020E0502030303020204" pitchFamily="34" charset="0"/>
              </a:rPr>
              <a:t>Judgement was given to Him by the Father</a:t>
            </a:r>
          </a:p>
          <a:p>
            <a:pPr lvl="1">
              <a:spcBef>
                <a:spcPts val="600"/>
              </a:spcBef>
              <a:buFont typeface="Wingdings" panose="05000000000000000000" pitchFamily="2" charset="2"/>
              <a:buChar char="§"/>
            </a:pPr>
            <a:r>
              <a:rPr lang="en-US" sz="3200" dirty="0">
                <a:latin typeface="Candara" panose="020E0502030303020204" pitchFamily="34" charset="0"/>
              </a:rPr>
              <a:t>John 5:22</a:t>
            </a:r>
          </a:p>
          <a:p>
            <a:pPr marL="36576" indent="0">
              <a:spcBef>
                <a:spcPts val="600"/>
              </a:spcBef>
              <a:buNone/>
            </a:pPr>
            <a:r>
              <a:rPr lang="en-US" sz="3600" b="1" dirty="0">
                <a:latin typeface="Candara" panose="020E0502030303020204" pitchFamily="34" charset="0"/>
              </a:rPr>
              <a:t>Man is assured that Christ will judge the world</a:t>
            </a:r>
          </a:p>
          <a:p>
            <a:pPr lvl="1">
              <a:spcBef>
                <a:spcPts val="600"/>
              </a:spcBef>
              <a:buSzPct val="100000"/>
              <a:buFont typeface="Wingdings" panose="05000000000000000000" pitchFamily="2" charset="2"/>
              <a:buChar char="§"/>
            </a:pPr>
            <a:r>
              <a:rPr lang="en-US" sz="3200" dirty="0">
                <a:latin typeface="Candara" panose="020E0502030303020204" pitchFamily="34" charset="0"/>
              </a:rPr>
              <a:t>Acts 17:30-31</a:t>
            </a:r>
          </a:p>
          <a:p>
            <a:pPr marL="36576" indent="0">
              <a:spcBef>
                <a:spcPts val="600"/>
              </a:spcBef>
              <a:buNone/>
            </a:pPr>
            <a:r>
              <a:rPr lang="en-US" sz="3600" b="1" dirty="0">
                <a:latin typeface="Candara" panose="020E0502030303020204" pitchFamily="34" charset="0"/>
              </a:rPr>
              <a:t>Our works in this life will be judged - good or bad </a:t>
            </a:r>
          </a:p>
          <a:p>
            <a:pPr lvl="1">
              <a:spcBef>
                <a:spcPts val="600"/>
              </a:spcBef>
              <a:buFont typeface="Wingdings" panose="05000000000000000000" pitchFamily="2" charset="2"/>
              <a:buChar char="§"/>
            </a:pPr>
            <a:r>
              <a:rPr lang="en-US" sz="3200" dirty="0">
                <a:latin typeface="Candara" panose="020E0502030303020204" pitchFamily="34" charset="0"/>
              </a:rPr>
              <a:t>2 Corinthians 5:10</a:t>
            </a:r>
          </a:p>
          <a:p>
            <a:pPr marL="36576" indent="0">
              <a:buNone/>
            </a:pPr>
            <a:endParaRPr lang="en-US" sz="3600"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C8D15EF5-25D6-49AD-80CF-FFC5256917C5}"/>
              </a:ext>
            </a:extLst>
          </p:cNvPr>
          <p:cNvSpPr>
            <a:spLocks noGrp="1"/>
          </p:cNvSpPr>
          <p:nvPr>
            <p:ph type="sldNum" sz="quarter" idx="12"/>
          </p:nvPr>
        </p:nvSpPr>
        <p:spPr/>
        <p:txBody>
          <a:bodyPr/>
          <a:lstStyle/>
          <a:p>
            <a:fld id="{0974536A-2BB1-41B1-A767-1687BD8205AF}" type="slidenum">
              <a:rPr lang="en-US" smtClean="0"/>
              <a:t>3</a:t>
            </a:fld>
            <a:endParaRPr lang="en-US"/>
          </a:p>
        </p:txBody>
      </p:sp>
    </p:spTree>
    <p:extLst>
      <p:ext uri="{BB962C8B-B14F-4D97-AF65-F5344CB8AC3E}">
        <p14:creationId xmlns:p14="http://schemas.microsoft.com/office/powerpoint/2010/main" val="1000767877"/>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250"/>
                                        <p:tgtEl>
                                          <p:spTgt spid="3">
                                            <p:txEl>
                                              <p:pRg st="2" end="2"/>
                                            </p:txEl>
                                          </p:spTgt>
                                        </p:tgtEl>
                                      </p:cBhvr>
                                    </p:animEffect>
                                  </p:childTnLst>
                                </p:cTn>
                              </p:par>
                            </p:childTnLst>
                          </p:cTn>
                        </p:par>
                        <p:par>
                          <p:cTn id="17" fill="hold">
                            <p:stCondLst>
                              <p:cond delay="1250"/>
                            </p:stCondLst>
                            <p:childTnLst>
                              <p:par>
                                <p:cTn id="18" presetID="10"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25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250"/>
                                        <p:tgtEl>
                                          <p:spTgt spid="3">
                                            <p:txEl>
                                              <p:pRg st="4" end="4"/>
                                            </p:txEl>
                                          </p:spTgt>
                                        </p:tgtEl>
                                      </p:cBhvr>
                                    </p:animEffect>
                                  </p:childTnLst>
                                </p:cTn>
                              </p:par>
                            </p:childTnLst>
                          </p:cTn>
                        </p:par>
                        <p:par>
                          <p:cTn id="26" fill="hold">
                            <p:stCondLst>
                              <p:cond delay="1250"/>
                            </p:stCondLst>
                            <p:childTnLst>
                              <p:par>
                                <p:cTn id="27" presetID="10" presetClass="entr" presetSubtype="0" fill="hold" grpId="0"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ndara" panose="020E0502030303020204" pitchFamily="34" charset="0"/>
              </a:rPr>
              <a:t>Jesus Christ Is The Judge</a:t>
            </a:r>
          </a:p>
        </p:txBody>
      </p:sp>
      <p:sp>
        <p:nvSpPr>
          <p:cNvPr id="3" name="Content Placeholder 2"/>
          <p:cNvSpPr>
            <a:spLocks noGrp="1"/>
          </p:cNvSpPr>
          <p:nvPr>
            <p:ph idx="1"/>
          </p:nvPr>
        </p:nvSpPr>
        <p:spPr>
          <a:xfrm>
            <a:off x="609600" y="1600200"/>
            <a:ext cx="11506200" cy="4983162"/>
          </a:xfrm>
        </p:spPr>
        <p:txBody>
          <a:bodyPr>
            <a:normAutofit/>
          </a:bodyPr>
          <a:lstStyle/>
          <a:p>
            <a:pPr marL="36576" indent="0">
              <a:buNone/>
            </a:pPr>
            <a:r>
              <a:rPr lang="en-US" sz="3600" b="1" dirty="0">
                <a:latin typeface="Candara" panose="020E0502030303020204" pitchFamily="34" charset="0"/>
              </a:rPr>
              <a:t>We must honor Christ as our judge by yielding to his standard and judgment</a:t>
            </a:r>
          </a:p>
          <a:p>
            <a:pPr lvl="1">
              <a:buSzPct val="100000"/>
              <a:buFont typeface="Wingdings" panose="05000000000000000000" pitchFamily="2" charset="2"/>
              <a:buChar char="§"/>
            </a:pPr>
            <a:r>
              <a:rPr lang="en-US" sz="3200" dirty="0">
                <a:latin typeface="Candara" panose="020E0502030303020204" pitchFamily="34" charset="0"/>
              </a:rPr>
              <a:t>John 5:23; Colossians 3:17</a:t>
            </a:r>
          </a:p>
          <a:p>
            <a:pPr marL="36576" indent="0">
              <a:buSzPct val="100000"/>
              <a:buNone/>
            </a:pPr>
            <a:r>
              <a:rPr lang="en-US" sz="3600" b="1" dirty="0">
                <a:latin typeface="Candara" panose="020E0502030303020204" pitchFamily="34" charset="0"/>
              </a:rPr>
              <a:t>“</a:t>
            </a:r>
            <a:r>
              <a:rPr lang="en-US" sz="3600" b="1" u="sng" dirty="0">
                <a:latin typeface="Candara" panose="020E0502030303020204" pitchFamily="34" charset="0"/>
              </a:rPr>
              <a:t>you’re not the judge</a:t>
            </a:r>
            <a:r>
              <a:rPr lang="en-US" sz="3600" b="1" dirty="0">
                <a:latin typeface="Candara" panose="020E0502030303020204" pitchFamily="34" charset="0"/>
              </a:rPr>
              <a:t>”</a:t>
            </a:r>
          </a:p>
          <a:p>
            <a:pPr lvl="1">
              <a:buSzPct val="100000"/>
              <a:buFont typeface="Wingdings" panose="05000000000000000000" pitchFamily="2" charset="2"/>
              <a:buChar char="§"/>
            </a:pPr>
            <a:r>
              <a:rPr lang="en-US" sz="3200" dirty="0">
                <a:latin typeface="Candara" panose="020E0502030303020204" pitchFamily="34" charset="0"/>
              </a:rPr>
              <a:t>This is the cry of those unwilling to submit to Christs’ authority - Matthew 7:1-2</a:t>
            </a:r>
          </a:p>
          <a:p>
            <a:pPr marL="36576" indent="0">
              <a:buSzPct val="100000"/>
              <a:buNone/>
            </a:pPr>
            <a:r>
              <a:rPr lang="en-US" sz="3600" b="1" dirty="0">
                <a:latin typeface="Candara" panose="020E0502030303020204" pitchFamily="34" charset="0"/>
              </a:rPr>
              <a:t>We must humbly submit to the will of God in all things</a:t>
            </a:r>
          </a:p>
          <a:p>
            <a:pPr lvl="1">
              <a:buSzPct val="100000"/>
              <a:buFont typeface="Wingdings" panose="05000000000000000000" pitchFamily="2" charset="2"/>
              <a:buChar char="§"/>
            </a:pPr>
            <a:r>
              <a:rPr lang="en-US" sz="3200" dirty="0">
                <a:latin typeface="Candara" panose="020E0502030303020204" pitchFamily="34" charset="0"/>
              </a:rPr>
              <a:t>Matthew 7:21-23</a:t>
            </a:r>
          </a:p>
          <a:p>
            <a:pPr marL="36576" indent="0">
              <a:buNone/>
            </a:pPr>
            <a:endParaRPr lang="en-US" sz="3600"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105B70FA-3362-4BC2-89E0-16DBA7ED3F5A}"/>
              </a:ext>
            </a:extLst>
          </p:cNvPr>
          <p:cNvSpPr>
            <a:spLocks noGrp="1"/>
          </p:cNvSpPr>
          <p:nvPr>
            <p:ph type="sldNum" sz="quarter" idx="12"/>
          </p:nvPr>
        </p:nvSpPr>
        <p:spPr/>
        <p:txBody>
          <a:bodyPr/>
          <a:lstStyle/>
          <a:p>
            <a:fld id="{0974536A-2BB1-41B1-A767-1687BD8205AF}" type="slidenum">
              <a:rPr lang="en-US" smtClean="0"/>
              <a:t>4</a:t>
            </a:fld>
            <a:endParaRPr lang="en-US"/>
          </a:p>
        </p:txBody>
      </p:sp>
    </p:spTree>
    <p:extLst>
      <p:ext uri="{BB962C8B-B14F-4D97-AF65-F5344CB8AC3E}">
        <p14:creationId xmlns:p14="http://schemas.microsoft.com/office/powerpoint/2010/main" val="2451055408"/>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25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25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250"/>
                                        <p:tgtEl>
                                          <p:spTgt spid="3">
                                            <p:txEl>
                                              <p:pRg st="4" end="4"/>
                                            </p:txEl>
                                          </p:spTgt>
                                        </p:tgtEl>
                                      </p:cBhvr>
                                    </p:animEffect>
                                  </p:childTnLst>
                                </p:cTn>
                              </p:par>
                            </p:childTnLst>
                          </p:cTn>
                        </p:par>
                        <p:par>
                          <p:cTn id="27" fill="hold">
                            <p:stCondLst>
                              <p:cond delay="1250"/>
                            </p:stCondLst>
                            <p:childTnLst>
                              <p:par>
                                <p:cTn id="28" presetID="10" presetClass="entr" presetSubtype="0" fill="hold" grpId="0" nodeType="after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ndara" panose="020E0502030303020204" pitchFamily="34" charset="0"/>
              </a:rPr>
              <a:t>Human Standards</a:t>
            </a:r>
          </a:p>
        </p:txBody>
      </p:sp>
      <p:sp>
        <p:nvSpPr>
          <p:cNvPr id="3" name="Content Placeholder 2"/>
          <p:cNvSpPr>
            <a:spLocks noGrp="1"/>
          </p:cNvSpPr>
          <p:nvPr>
            <p:ph idx="1"/>
          </p:nvPr>
        </p:nvSpPr>
        <p:spPr>
          <a:xfrm>
            <a:off x="609600" y="1600201"/>
            <a:ext cx="11277600" cy="5257799"/>
          </a:xfrm>
        </p:spPr>
        <p:txBody>
          <a:bodyPr/>
          <a:lstStyle/>
          <a:p>
            <a:pPr>
              <a:buSzPct val="100000"/>
              <a:buFont typeface="Wingdings" panose="05000000000000000000" pitchFamily="2" charset="2"/>
              <a:buChar char="§"/>
            </a:pPr>
            <a:r>
              <a:rPr lang="en-US" sz="3600" b="1" dirty="0">
                <a:latin typeface="Candara" panose="020E0502030303020204" pitchFamily="34" charset="0"/>
              </a:rPr>
              <a:t>Intellectuals - Modernists</a:t>
            </a:r>
          </a:p>
          <a:p>
            <a:pPr lvl="1">
              <a:buFont typeface="Wingdings" panose="05000000000000000000" pitchFamily="2" charset="2"/>
              <a:buChar char="§"/>
            </a:pPr>
            <a:r>
              <a:rPr lang="en-US" sz="3200" dirty="0">
                <a:latin typeface="Candara" panose="020E0502030303020204" pitchFamily="34" charset="0"/>
              </a:rPr>
              <a:t>But - Jeremiah 10:23; Proverbs 9:10; 1 Corinthians 1:18-25</a:t>
            </a:r>
          </a:p>
          <a:p>
            <a:pPr>
              <a:buSzPct val="100000"/>
              <a:buFont typeface="Wingdings" panose="05000000000000000000" pitchFamily="2" charset="2"/>
              <a:buChar char="§"/>
            </a:pPr>
            <a:r>
              <a:rPr lang="en-US" sz="3600" b="1" dirty="0">
                <a:latin typeface="Candara" panose="020E0502030303020204" pitchFamily="34" charset="0"/>
              </a:rPr>
              <a:t>“Pope” - Catholics</a:t>
            </a:r>
          </a:p>
          <a:p>
            <a:pPr lvl="1">
              <a:buFont typeface="Wingdings" panose="05000000000000000000" pitchFamily="2" charset="2"/>
              <a:buChar char="§"/>
            </a:pPr>
            <a:r>
              <a:rPr lang="en-US" sz="3200" dirty="0">
                <a:latin typeface="Candara" panose="020E0502030303020204" pitchFamily="34" charset="0"/>
              </a:rPr>
              <a:t>But - 1 Timothy 2:5; Matthew 23:8-10</a:t>
            </a:r>
          </a:p>
          <a:p>
            <a:pPr>
              <a:buSzPct val="100000"/>
              <a:buFont typeface="Wingdings" panose="05000000000000000000" pitchFamily="2" charset="2"/>
              <a:buChar char="§"/>
            </a:pPr>
            <a:r>
              <a:rPr lang="en-US" sz="3600" b="1" dirty="0">
                <a:latin typeface="Candara" panose="020E0502030303020204" pitchFamily="34" charset="0"/>
              </a:rPr>
              <a:t>Human Creeds - Denominational Manuals</a:t>
            </a:r>
          </a:p>
          <a:p>
            <a:pPr lvl="1">
              <a:buFont typeface="Wingdings" panose="05000000000000000000" pitchFamily="2" charset="2"/>
              <a:buChar char="§"/>
            </a:pPr>
            <a:r>
              <a:rPr lang="en-US" sz="3200" dirty="0">
                <a:latin typeface="Candara" panose="020E0502030303020204" pitchFamily="34" charset="0"/>
              </a:rPr>
              <a:t>But - Matthew 15:8-9, 13</a:t>
            </a:r>
          </a:p>
          <a:p>
            <a:pPr>
              <a:buSzPct val="100000"/>
              <a:buFont typeface="Wingdings" panose="05000000000000000000" pitchFamily="2" charset="2"/>
              <a:buChar char="§"/>
            </a:pPr>
            <a:r>
              <a:rPr lang="en-US" sz="3600" b="1" dirty="0">
                <a:latin typeface="Candara" panose="020E0502030303020204" pitchFamily="34" charset="0"/>
              </a:rPr>
              <a:t>Conscience of Man</a:t>
            </a:r>
          </a:p>
          <a:p>
            <a:pPr lvl="1">
              <a:buFont typeface="Wingdings" panose="05000000000000000000" pitchFamily="2" charset="2"/>
              <a:buChar char="§"/>
            </a:pPr>
            <a:r>
              <a:rPr lang="en-US" sz="3200" dirty="0">
                <a:latin typeface="Candara" panose="020E0502030303020204" pitchFamily="34" charset="0"/>
              </a:rPr>
              <a:t>But - Acts 23:1; 24;16; 26:9-12; Proverbs 16:25</a:t>
            </a:r>
          </a:p>
        </p:txBody>
      </p:sp>
      <p:sp>
        <p:nvSpPr>
          <p:cNvPr id="4" name="Slide Number Placeholder 3">
            <a:extLst>
              <a:ext uri="{FF2B5EF4-FFF2-40B4-BE49-F238E27FC236}">
                <a16:creationId xmlns:a16="http://schemas.microsoft.com/office/drawing/2014/main" id="{6FC6EC8B-0FE4-4D15-8C88-32078A2F82BB}"/>
              </a:ext>
            </a:extLst>
          </p:cNvPr>
          <p:cNvSpPr>
            <a:spLocks noGrp="1"/>
          </p:cNvSpPr>
          <p:nvPr>
            <p:ph type="sldNum" sz="quarter" idx="12"/>
          </p:nvPr>
        </p:nvSpPr>
        <p:spPr/>
        <p:txBody>
          <a:bodyPr/>
          <a:lstStyle/>
          <a:p>
            <a:fld id="{0974536A-2BB1-41B1-A767-1687BD8205AF}" type="slidenum">
              <a:rPr lang="en-US" smtClean="0"/>
              <a:t>5</a:t>
            </a:fld>
            <a:endParaRPr lang="en-US"/>
          </a:p>
        </p:txBody>
      </p:sp>
    </p:spTree>
    <p:extLst>
      <p:ext uri="{BB962C8B-B14F-4D97-AF65-F5344CB8AC3E}">
        <p14:creationId xmlns:p14="http://schemas.microsoft.com/office/powerpoint/2010/main" val="3145596881"/>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250"/>
                                        <p:tgtEl>
                                          <p:spTgt spid="3">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25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250"/>
                                        <p:tgtEl>
                                          <p:spTgt spid="3">
                                            <p:txEl>
                                              <p:pRg st="4" end="4"/>
                                            </p:txEl>
                                          </p:spTgt>
                                        </p:tgtEl>
                                      </p:cBhvr>
                                    </p:animEffect>
                                  </p:childTnLst>
                                </p:cTn>
                              </p:par>
                            </p:childTnLst>
                          </p:cTn>
                        </p:par>
                        <p:par>
                          <p:cTn id="25" fill="hold">
                            <p:stCondLst>
                              <p:cond delay="1250"/>
                            </p:stCondLst>
                            <p:childTnLst>
                              <p:par>
                                <p:cTn id="26" presetID="10" presetClass="entr" presetSubtype="0" fill="hold" grpId="0"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25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250"/>
                                        <p:tgtEl>
                                          <p:spTgt spid="3">
                                            <p:txEl>
                                              <p:pRg st="6" end="6"/>
                                            </p:txEl>
                                          </p:spTgt>
                                        </p:tgtEl>
                                      </p:cBhvr>
                                    </p:animEffect>
                                  </p:childTnLst>
                                </p:cTn>
                              </p:par>
                            </p:childTnLst>
                          </p:cTn>
                        </p:par>
                        <p:par>
                          <p:cTn id="34" fill="hold">
                            <p:stCondLst>
                              <p:cond delay="1250"/>
                            </p:stCondLst>
                            <p:childTnLst>
                              <p:par>
                                <p:cTn id="35" presetID="10" presetClass="entr" presetSubtype="0" fill="hold" grpId="0"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448800" cy="1143000"/>
          </a:xfrm>
        </p:spPr>
        <p:txBody>
          <a:bodyPr>
            <a:normAutofit/>
          </a:bodyPr>
          <a:lstStyle/>
          <a:p>
            <a:r>
              <a:rPr lang="en-US" b="1" dirty="0">
                <a:latin typeface="Candara" panose="020E0502030303020204" pitchFamily="34" charset="0"/>
              </a:rPr>
              <a:t>The Bible is the Divine Standard</a:t>
            </a:r>
          </a:p>
        </p:txBody>
      </p:sp>
      <p:sp>
        <p:nvSpPr>
          <p:cNvPr id="3" name="Content Placeholder 2"/>
          <p:cNvSpPr>
            <a:spLocks noGrp="1"/>
          </p:cNvSpPr>
          <p:nvPr>
            <p:ph idx="1"/>
          </p:nvPr>
        </p:nvSpPr>
        <p:spPr>
          <a:xfrm>
            <a:off x="609600" y="1600202"/>
            <a:ext cx="11353800" cy="4821864"/>
          </a:xfrm>
        </p:spPr>
        <p:txBody>
          <a:bodyPr>
            <a:normAutofit/>
          </a:bodyPr>
          <a:lstStyle/>
          <a:p>
            <a:pPr marL="36576" indent="0">
              <a:buSzPct val="100000"/>
              <a:buNone/>
            </a:pPr>
            <a:r>
              <a:rPr lang="en-US" sz="3600" b="1" dirty="0">
                <a:latin typeface="Candara" panose="020E0502030303020204" pitchFamily="34" charset="0"/>
              </a:rPr>
              <a:t>It is inspired of God </a:t>
            </a:r>
            <a:r>
              <a:rPr lang="en-US" sz="3600" dirty="0">
                <a:latin typeface="Candara" panose="020E0502030303020204" pitchFamily="34" charset="0"/>
              </a:rPr>
              <a:t>- 2 Timothy 3:16-17</a:t>
            </a:r>
          </a:p>
          <a:p>
            <a:pPr marL="36576" indent="0">
              <a:buSzPct val="100000"/>
              <a:buNone/>
            </a:pPr>
            <a:r>
              <a:rPr lang="en-US" sz="3600" b="1" dirty="0">
                <a:latin typeface="Candara" panose="020E0502030303020204" pitchFamily="34" charset="0"/>
              </a:rPr>
              <a:t>It is complete (fully revealed)</a:t>
            </a:r>
            <a:r>
              <a:rPr lang="en-US" sz="3600" dirty="0">
                <a:latin typeface="Candara" panose="020E0502030303020204" pitchFamily="34" charset="0"/>
              </a:rPr>
              <a:t> - Jude 3</a:t>
            </a:r>
          </a:p>
          <a:p>
            <a:pPr marL="36576" indent="0">
              <a:buSzPct val="100000"/>
              <a:buNone/>
            </a:pPr>
            <a:r>
              <a:rPr lang="en-US" sz="3600" b="1" dirty="0">
                <a:latin typeface="Candara" panose="020E0502030303020204" pitchFamily="34" charset="0"/>
              </a:rPr>
              <a:t>We must speak the </a:t>
            </a:r>
            <a:r>
              <a:rPr lang="en-US" sz="3600" b="1" i="1" dirty="0">
                <a:latin typeface="Candara" panose="020E0502030303020204" pitchFamily="34" charset="0"/>
              </a:rPr>
              <a:t>“</a:t>
            </a:r>
            <a:r>
              <a:rPr lang="en-US" sz="3600" b="1" i="1" u="sng" dirty="0">
                <a:latin typeface="Candara" panose="020E0502030303020204" pitchFamily="34" charset="0"/>
              </a:rPr>
              <a:t>oracles of God</a:t>
            </a:r>
            <a:r>
              <a:rPr lang="en-US" sz="3600" b="1" i="1" dirty="0">
                <a:latin typeface="Candara" panose="020E0502030303020204" pitchFamily="34" charset="0"/>
              </a:rPr>
              <a:t>” </a:t>
            </a:r>
            <a:r>
              <a:rPr lang="en-US" sz="3600" dirty="0">
                <a:latin typeface="Candara" panose="020E0502030303020204" pitchFamily="34" charset="0"/>
              </a:rPr>
              <a:t>- 1 Peter 4:11</a:t>
            </a:r>
          </a:p>
          <a:p>
            <a:pPr marL="36576" indent="0">
              <a:buSzPct val="100000"/>
              <a:buNone/>
            </a:pPr>
            <a:r>
              <a:rPr lang="en-US" sz="3600" b="1" dirty="0">
                <a:latin typeface="Candara" panose="020E0502030303020204" pitchFamily="34" charset="0"/>
              </a:rPr>
              <a:t>We must abide in the doctrine of Christ</a:t>
            </a:r>
          </a:p>
          <a:p>
            <a:pPr lvl="1">
              <a:buFont typeface="Wingdings" panose="05000000000000000000" pitchFamily="2" charset="2"/>
              <a:buChar char="§"/>
            </a:pPr>
            <a:r>
              <a:rPr lang="en-US" sz="3200" dirty="0">
                <a:latin typeface="Candara" panose="020E0502030303020204" pitchFamily="34" charset="0"/>
              </a:rPr>
              <a:t>2 John 9-11; Galatians 1:8-9</a:t>
            </a:r>
          </a:p>
          <a:p>
            <a:pPr marL="36576" indent="0">
              <a:buNone/>
            </a:pPr>
            <a:r>
              <a:rPr lang="en-US" sz="3600" b="1" dirty="0">
                <a:latin typeface="Candara" panose="020E0502030303020204" pitchFamily="34" charset="0"/>
              </a:rPr>
              <a:t>Jesus has all authority and will judge all men</a:t>
            </a:r>
            <a:r>
              <a:rPr lang="en-US" sz="3600" dirty="0">
                <a:latin typeface="Candara" panose="020E0502030303020204" pitchFamily="34" charset="0"/>
              </a:rPr>
              <a:t> - John 17:1-2</a:t>
            </a:r>
          </a:p>
          <a:p>
            <a:pPr lvl="1">
              <a:buFont typeface="Wingdings" panose="05000000000000000000" pitchFamily="2" charset="2"/>
              <a:buChar char="§"/>
            </a:pPr>
            <a:r>
              <a:rPr lang="en-US" sz="3200" dirty="0">
                <a:latin typeface="Candara" panose="020E0502030303020204" pitchFamily="34" charset="0"/>
              </a:rPr>
              <a:t>Matthew 28:18; Acts 17:30-31</a:t>
            </a:r>
          </a:p>
          <a:p>
            <a:pPr lvl="1">
              <a:buFont typeface="Wingdings" panose="05000000000000000000" pitchFamily="2" charset="2"/>
              <a:buChar char="§"/>
            </a:pPr>
            <a:endParaRPr lang="en-US" dirty="0"/>
          </a:p>
          <a:p>
            <a:pPr algn="ctr"/>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0684181-F775-4CFB-83CE-7BA7B92D2F12}"/>
              </a:ext>
            </a:extLst>
          </p:cNvPr>
          <p:cNvSpPr>
            <a:spLocks noGrp="1"/>
          </p:cNvSpPr>
          <p:nvPr>
            <p:ph type="sldNum" sz="quarter" idx="12"/>
          </p:nvPr>
        </p:nvSpPr>
        <p:spPr/>
        <p:txBody>
          <a:bodyPr/>
          <a:lstStyle/>
          <a:p>
            <a:fld id="{0974536A-2BB1-41B1-A767-1687BD8205AF}" type="slidenum">
              <a:rPr lang="en-US" smtClean="0"/>
              <a:t>6</a:t>
            </a:fld>
            <a:endParaRPr lang="en-US"/>
          </a:p>
        </p:txBody>
      </p:sp>
    </p:spTree>
    <p:extLst>
      <p:ext uri="{BB962C8B-B14F-4D97-AF65-F5344CB8AC3E}">
        <p14:creationId xmlns:p14="http://schemas.microsoft.com/office/powerpoint/2010/main" val="2667390135"/>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a:extLst>
              <a:ext uri="{FF2B5EF4-FFF2-40B4-BE49-F238E27FC236}">
                <a16:creationId xmlns:a16="http://schemas.microsoft.com/office/drawing/2014/main" id="{74E8ADF1-216D-4B73-9121-E2C639B62B1A}"/>
              </a:ext>
            </a:extLst>
          </p:cNvPr>
          <p:cNvSpPr>
            <a:spLocks noGrp="1" noChangeArrowheads="1"/>
          </p:cNvSpPr>
          <p:nvPr>
            <p:ph type="title"/>
          </p:nvPr>
        </p:nvSpPr>
        <p:spPr>
          <a:xfrm rot="16200000">
            <a:off x="-1958229" y="2825260"/>
            <a:ext cx="5927140" cy="1223940"/>
          </a:xfrm>
          <a:solidFill>
            <a:schemeClr val="bg2">
              <a:lumMod val="75000"/>
            </a:schemeClr>
          </a:solidFill>
          <a:ln>
            <a:solidFill>
              <a:schemeClr val="tx1"/>
            </a:solidFill>
          </a:ln>
        </p:spPr>
        <p:txBody>
          <a:bodyPr>
            <a:normAutofit/>
          </a:bodyPr>
          <a:lstStyle/>
          <a:p>
            <a:pPr algn="ctr">
              <a:defRPr/>
            </a:pPr>
            <a:r>
              <a:rPr lang="en-US" altLang="en-US" sz="3998" b="1" i="1" dirty="0">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t>“…what shall we do?” </a:t>
            </a:r>
            <a:br>
              <a:rPr lang="en-US" altLang="en-US" sz="1798" b="1" i="1" dirty="0">
                <a:solidFill>
                  <a:schemeClr val="tx1"/>
                </a:solidFill>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br>
            <a:r>
              <a:rPr lang="en-US" altLang="en-US" sz="2398" dirty="0">
                <a:solidFill>
                  <a:schemeClr val="tx1"/>
                </a:solidFill>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t>Acts 2:37 </a:t>
            </a:r>
          </a:p>
        </p:txBody>
      </p:sp>
      <p:sp>
        <p:nvSpPr>
          <p:cNvPr id="3" name="Content Placeholder 2">
            <a:extLst>
              <a:ext uri="{FF2B5EF4-FFF2-40B4-BE49-F238E27FC236}">
                <a16:creationId xmlns:a16="http://schemas.microsoft.com/office/drawing/2014/main" id="{1959FB85-40D8-42E0-9AF8-5F2EFDAAE6DA}"/>
              </a:ext>
            </a:extLst>
          </p:cNvPr>
          <p:cNvSpPr>
            <a:spLocks noGrp="1"/>
          </p:cNvSpPr>
          <p:nvPr>
            <p:ph idx="1"/>
          </p:nvPr>
        </p:nvSpPr>
        <p:spPr>
          <a:xfrm>
            <a:off x="1747906" y="866202"/>
            <a:ext cx="9836014" cy="5160390"/>
          </a:xfrm>
          <a:solidFill>
            <a:schemeClr val="bg2">
              <a:lumMod val="75000"/>
            </a:schemeClr>
          </a:solidFill>
          <a:ln>
            <a:solidFill>
              <a:schemeClr val="tx1"/>
            </a:solidFill>
          </a:ln>
        </p:spPr>
        <p:txBody>
          <a:bodyPr anchor="t">
            <a:normAutofit fontScale="85000" lnSpcReduction="10000"/>
          </a:bodyPr>
          <a:lstStyle/>
          <a:p>
            <a:pPr marL="45692" indent="0">
              <a:lnSpc>
                <a:spcPct val="120000"/>
              </a:lnSpc>
              <a:spcBef>
                <a:spcPts val="0"/>
              </a:spcBef>
              <a:buNone/>
              <a:defRPr/>
            </a:pPr>
            <a:r>
              <a:rPr lang="en-US" altLang="en-US" sz="3898" b="1" dirty="0">
                <a:solidFill>
                  <a:schemeClr val="tx2"/>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Alien sinners must…</a:t>
            </a:r>
          </a:p>
          <a:p>
            <a:pPr lvl="1">
              <a:lnSpc>
                <a:spcPct val="110000"/>
              </a:lnSpc>
              <a:spcBef>
                <a:spcPts val="0"/>
              </a:spcBef>
              <a:buClr>
                <a:schemeClr val="tx1"/>
              </a:buClr>
              <a:buSzPct val="100000"/>
              <a:buFont typeface="Wingdings" panose="05000000000000000000" pitchFamily="2" charset="2"/>
              <a:buChar char="§"/>
              <a:defRPr/>
            </a:pPr>
            <a:r>
              <a:rPr lang="en-US" altLang="en-US" sz="3198" dirty="0">
                <a:effectLst>
                  <a:glow rad="38100">
                    <a:schemeClr val="bg1">
                      <a:lumMod val="50000"/>
                      <a:lumOff val="50000"/>
                      <a:alpha val="20000"/>
                    </a:schemeClr>
                  </a:glow>
                </a:effectLst>
                <a:latin typeface="Candara" panose="020E0502030303020204" pitchFamily="34" charset="0"/>
                <a:cs typeface="Arial" panose="020B0604020202020204" pitchFamily="34" charset="0"/>
              </a:rPr>
              <a:t>Hear the Gospel – Romans 10:17</a:t>
            </a:r>
          </a:p>
          <a:p>
            <a:pPr lvl="1">
              <a:lnSpc>
                <a:spcPct val="110000"/>
              </a:lnSpc>
              <a:buClr>
                <a:schemeClr val="tx1"/>
              </a:buClr>
              <a:buSzPct val="100000"/>
              <a:buFont typeface="Wingdings" panose="05000000000000000000" pitchFamily="2" charset="2"/>
              <a:buChar char="§"/>
              <a:defRPr/>
            </a:pPr>
            <a:r>
              <a:rPr lang="en-US" altLang="en-US" sz="3198" dirty="0">
                <a:effectLst>
                  <a:glow rad="38100">
                    <a:schemeClr val="bg1">
                      <a:lumMod val="50000"/>
                      <a:lumOff val="50000"/>
                      <a:alpha val="20000"/>
                    </a:schemeClr>
                  </a:glow>
                </a:effectLst>
                <a:latin typeface="Candara" panose="020E0502030303020204" pitchFamily="34" charset="0"/>
                <a:cs typeface="Arial" panose="020B0604020202020204" pitchFamily="34" charset="0"/>
              </a:rPr>
              <a:t>Believe the Gospel – John 8:24</a:t>
            </a:r>
          </a:p>
          <a:p>
            <a:pPr lvl="1">
              <a:lnSpc>
                <a:spcPct val="110000"/>
              </a:lnSpc>
              <a:buClr>
                <a:schemeClr val="tx1"/>
              </a:buClr>
              <a:buSzPct val="100000"/>
              <a:buFont typeface="Wingdings" panose="05000000000000000000" pitchFamily="2" charset="2"/>
              <a:buChar char="§"/>
              <a:defRPr/>
            </a:pPr>
            <a:r>
              <a:rPr lang="en-US" altLang="en-US" sz="3198"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Repent of Your Sins – Acts 17:30</a:t>
            </a:r>
          </a:p>
          <a:p>
            <a:pPr lvl="1">
              <a:lnSpc>
                <a:spcPct val="110000"/>
              </a:lnSpc>
              <a:buClr>
                <a:schemeClr val="tx1"/>
              </a:buClr>
              <a:buSzPct val="100000"/>
              <a:buFont typeface="Wingdings" panose="05000000000000000000" pitchFamily="2" charset="2"/>
              <a:buChar char="§"/>
              <a:defRPr/>
            </a:pPr>
            <a:r>
              <a:rPr lang="en-US" altLang="en-US" sz="3198" dirty="0">
                <a:effectLst>
                  <a:glow rad="38100">
                    <a:schemeClr val="bg1">
                      <a:lumMod val="50000"/>
                      <a:lumOff val="50000"/>
                      <a:alpha val="20000"/>
                    </a:schemeClr>
                  </a:glow>
                </a:effectLst>
                <a:latin typeface="Candara" panose="020E0502030303020204" pitchFamily="34" charset="0"/>
                <a:cs typeface="Arial" panose="020B0604020202020204" pitchFamily="34" charset="0"/>
              </a:rPr>
              <a:t>Confess Your Faith in Christ Before Men – Matthew 10:32</a:t>
            </a:r>
          </a:p>
          <a:p>
            <a:pPr lvl="1">
              <a:lnSpc>
                <a:spcPct val="110000"/>
              </a:lnSpc>
              <a:buClr>
                <a:schemeClr val="tx1"/>
              </a:buClr>
              <a:buSzPct val="100000"/>
              <a:buFont typeface="Wingdings" panose="05000000000000000000" pitchFamily="2" charset="2"/>
              <a:buChar char="§"/>
              <a:defRPr/>
            </a:pPr>
            <a:r>
              <a:rPr lang="en-US" altLang="en-US" sz="3198" dirty="0">
                <a:effectLst>
                  <a:glow rad="38100">
                    <a:schemeClr val="bg1">
                      <a:lumMod val="50000"/>
                      <a:lumOff val="50000"/>
                      <a:alpha val="20000"/>
                    </a:schemeClr>
                  </a:glow>
                </a:effectLst>
                <a:latin typeface="Candara" panose="020E0502030303020204" pitchFamily="34" charset="0"/>
                <a:cs typeface="Arial" panose="020B0604020202020204" pitchFamily="34" charset="0"/>
              </a:rPr>
              <a:t>Be Baptized in Water to Wash Away Thy Sins – Acts 2:38</a:t>
            </a:r>
          </a:p>
          <a:p>
            <a:pPr marL="0" indent="0">
              <a:lnSpc>
                <a:spcPct val="120000"/>
              </a:lnSpc>
              <a:spcBef>
                <a:spcPts val="0"/>
              </a:spcBef>
              <a:buNone/>
              <a:defRPr/>
            </a:pPr>
            <a:r>
              <a:rPr lang="en-US" altLang="en-US" sz="3898" b="1" dirty="0">
                <a:solidFill>
                  <a:schemeClr val="tx2"/>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Erring children of God must…</a:t>
            </a:r>
          </a:p>
          <a:p>
            <a:pPr lvl="1">
              <a:lnSpc>
                <a:spcPct val="120000"/>
              </a:lnSpc>
              <a:spcBef>
                <a:spcPts val="0"/>
              </a:spcBef>
              <a:buClr>
                <a:schemeClr val="tx1"/>
              </a:buClr>
              <a:buSzPct val="100000"/>
              <a:buFont typeface="Wingdings" panose="05000000000000000000" pitchFamily="2" charset="2"/>
              <a:buChar char="§"/>
              <a:defRPr/>
            </a:pPr>
            <a:r>
              <a:rPr lang="en-US" altLang="en-US" sz="3198"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Repent &amp; Pray for Forgiveness – Acts 8:21-23</a:t>
            </a:r>
          </a:p>
          <a:p>
            <a:pPr marL="0" indent="0">
              <a:lnSpc>
                <a:spcPct val="120000"/>
              </a:lnSpc>
              <a:spcBef>
                <a:spcPts val="0"/>
              </a:spcBef>
              <a:buNone/>
              <a:defRPr/>
            </a:pPr>
            <a:r>
              <a:rPr lang="en-US" altLang="en-US" sz="3898" b="1" dirty="0">
                <a:solidFill>
                  <a:schemeClr val="tx2"/>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Christians must live </a:t>
            </a:r>
            <a:r>
              <a:rPr lang="en-US" altLang="en-US" sz="3898" b="1" i="1" dirty="0">
                <a:solidFill>
                  <a:schemeClr val="tx2"/>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“faithful </a:t>
            </a:r>
            <a:r>
              <a:rPr lang="en-US" altLang="en-US" sz="3898" b="1" i="1" u="sng" dirty="0">
                <a:solidFill>
                  <a:schemeClr val="tx2"/>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unto</a:t>
            </a:r>
            <a:r>
              <a:rPr lang="en-US" altLang="en-US" sz="3898" b="1" i="1" dirty="0">
                <a:solidFill>
                  <a:schemeClr val="tx2"/>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 death”</a:t>
            </a:r>
          </a:p>
          <a:p>
            <a:pPr lvl="1">
              <a:lnSpc>
                <a:spcPct val="120000"/>
              </a:lnSpc>
              <a:spcBef>
                <a:spcPts val="0"/>
              </a:spcBef>
              <a:buClr>
                <a:schemeClr val="tx1"/>
              </a:buClr>
              <a:buSzPct val="100000"/>
              <a:buFont typeface="Wingdings" panose="05000000000000000000" pitchFamily="2" charset="2"/>
              <a:buChar char="§"/>
              <a:defRPr/>
            </a:pPr>
            <a:r>
              <a:rPr lang="en-US" altLang="en-US" sz="3198"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Revelation 2:10</a:t>
            </a:r>
          </a:p>
        </p:txBody>
      </p:sp>
      <p:sp>
        <p:nvSpPr>
          <p:cNvPr id="2" name="Slide Number Placeholder 1">
            <a:extLst>
              <a:ext uri="{FF2B5EF4-FFF2-40B4-BE49-F238E27FC236}">
                <a16:creationId xmlns:a16="http://schemas.microsoft.com/office/drawing/2014/main" id="{18AD2DF6-0F4E-4A3C-BC0B-B8DF170394E6}"/>
              </a:ext>
            </a:extLst>
          </p:cNvPr>
          <p:cNvSpPr>
            <a:spLocks noGrp="1"/>
          </p:cNvSpPr>
          <p:nvPr>
            <p:ph type="sldNum" sz="quarter" idx="12"/>
          </p:nvPr>
        </p:nvSpPr>
        <p:spPr/>
        <p:txBody>
          <a:bodyPr/>
          <a:lstStyle/>
          <a:p>
            <a:fld id="{401CF334-2D5C-4859-84A6-CA7E6E43FAEB}" type="slidenum">
              <a:rPr lang="en-US" sz="1600">
                <a:latin typeface="Candara" panose="020E0502030303020204" pitchFamily="34" charset="0"/>
              </a:rPr>
              <a:t>7</a:t>
            </a:fld>
            <a:endParaRPr lang="en-US" sz="1600" dirty="0">
              <a:latin typeface="Candara" panose="020E0502030303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75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par>
                          <p:cTn id="11" fill="hold">
                            <p:stCondLst>
                              <p:cond delay="750"/>
                            </p:stCondLst>
                            <p:childTnLst>
                              <p:par>
                                <p:cTn id="12" presetID="10" presetClass="entr" presetSubtype="0"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childTnLst>
                                </p:cTn>
                              </p:par>
                            </p:childTnLst>
                          </p:cTn>
                        </p:par>
                        <p:par>
                          <p:cTn id="15" fill="hold">
                            <p:stCondLst>
                              <p:cond delay="1250"/>
                            </p:stCondLst>
                            <p:childTnLst>
                              <p:par>
                                <p:cTn id="16" presetID="10" presetClass="entr" presetSubtype="0"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par>
                          <p:cTn id="19" fill="hold">
                            <p:stCondLst>
                              <p:cond delay="1750"/>
                            </p:stCondLst>
                            <p:childTnLst>
                              <p:par>
                                <p:cTn id="20" presetID="10" presetClass="entr" presetSubtype="0"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par>
                          <p:cTn id="23" fill="hold">
                            <p:stCondLst>
                              <p:cond delay="2250"/>
                            </p:stCondLst>
                            <p:childTnLst>
                              <p:par>
                                <p:cTn id="24" presetID="10" presetClass="entr" presetSubtype="0" fill="hold" grpId="0"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childTnLst>
                          </p:cTn>
                        </p:par>
                        <p:par>
                          <p:cTn id="27" fill="hold">
                            <p:stCondLst>
                              <p:cond delay="2750"/>
                            </p:stCondLst>
                            <p:childTnLst>
                              <p:par>
                                <p:cTn id="28" presetID="10" presetClass="entr" presetSubtype="0" fill="hold" grpId="0" nodeType="after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par>
                          <p:cTn id="36" fill="hold">
                            <p:stCondLst>
                              <p:cond delay="500"/>
                            </p:stCondLst>
                            <p:childTnLst>
                              <p:par>
                                <p:cTn id="37" presetID="10" presetClass="entr" presetSubtype="0"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500"/>
                                        <p:tgtEl>
                                          <p:spTgt spid="3">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500"/>
                                        <p:tgtEl>
                                          <p:spTgt spid="3">
                                            <p:txEl>
                                              <p:pRg st="8" end="8"/>
                                            </p:txEl>
                                          </p:spTgt>
                                        </p:tgtEl>
                                      </p:cBhvr>
                                    </p:animEffect>
                                  </p:childTnLst>
                                </p:cTn>
                              </p:par>
                            </p:childTnLst>
                          </p:cTn>
                        </p:par>
                        <p:par>
                          <p:cTn id="45" fill="hold">
                            <p:stCondLst>
                              <p:cond delay="500"/>
                            </p:stCondLst>
                            <p:childTnLst>
                              <p:par>
                                <p:cTn id="46" presetID="10" presetClass="entr" presetSubtype="0" fill="hold" grpId="0" nodeType="after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fade">
                                      <p:cBhvr>
                                        <p:cTn id="4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theme/theme1.xml><?xml version="1.0" encoding="utf-8"?>
<a:theme xmlns:a="http://schemas.openxmlformats.org/drawingml/2006/main" name="Technic">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1722</TotalTime>
  <Words>2219</Words>
  <Application>Microsoft Office PowerPoint</Application>
  <PresentationFormat>Widescreen</PresentationFormat>
  <Paragraphs>99</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Candara</vt:lpstr>
      <vt:lpstr>Franklin Gothic Book</vt:lpstr>
      <vt:lpstr>Wingdings</vt:lpstr>
      <vt:lpstr>Wingdings 2</vt:lpstr>
      <vt:lpstr>Technic</vt:lpstr>
      <vt:lpstr>Who made you the judge?</vt:lpstr>
      <vt:lpstr>Matthew 7:1-5</vt:lpstr>
      <vt:lpstr>Jesus Christ Is The Judge</vt:lpstr>
      <vt:lpstr>Jesus Christ Is The Judge</vt:lpstr>
      <vt:lpstr>Human Standards</vt:lpstr>
      <vt:lpstr>The Bible is the Divine Standard</vt:lpstr>
      <vt:lpstr>“…what shall we do?”  Acts 2:37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Tommy G. McClure</dc:creator>
  <cp:lastModifiedBy>Tommy McClure</cp:lastModifiedBy>
  <cp:revision>223</cp:revision>
  <cp:lastPrinted>2021-05-02T16:12:48Z</cp:lastPrinted>
  <dcterms:created xsi:type="dcterms:W3CDTF">2015-01-24T17:18:07Z</dcterms:created>
  <dcterms:modified xsi:type="dcterms:W3CDTF">2021-05-02T22:45:33Z</dcterms:modified>
</cp:coreProperties>
</file>