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9" r:id="rId1"/>
  </p:sldMasterIdLst>
  <p:notesMasterIdLst>
    <p:notesMasterId r:id="rId23"/>
  </p:notesMasterIdLst>
  <p:handoutMasterIdLst>
    <p:handoutMasterId r:id="rId24"/>
  </p:handoutMasterIdLst>
  <p:sldIdLst>
    <p:sldId id="256" r:id="rId2"/>
    <p:sldId id="278" r:id="rId3"/>
    <p:sldId id="275" r:id="rId4"/>
    <p:sldId id="276" r:id="rId5"/>
    <p:sldId id="277" r:id="rId6"/>
    <p:sldId id="279" r:id="rId7"/>
    <p:sldId id="281" r:id="rId8"/>
    <p:sldId id="282" r:id="rId9"/>
    <p:sldId id="283" r:id="rId10"/>
    <p:sldId id="284" r:id="rId11"/>
    <p:sldId id="286" r:id="rId12"/>
    <p:sldId id="285" r:id="rId13"/>
    <p:sldId id="287" r:id="rId14"/>
    <p:sldId id="288" r:id="rId15"/>
    <p:sldId id="289" r:id="rId16"/>
    <p:sldId id="290" r:id="rId17"/>
    <p:sldId id="291" r:id="rId18"/>
    <p:sldId id="292" r:id="rId19"/>
    <p:sldId id="271" r:id="rId20"/>
    <p:sldId id="272" r:id="rId21"/>
    <p:sldId id="308" r:id="rId22"/>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522" autoAdjust="0"/>
  </p:normalViewPr>
  <p:slideViewPr>
    <p:cSldViewPr>
      <p:cViewPr varScale="1">
        <p:scale>
          <a:sx n="64" d="100"/>
          <a:sy n="64" d="100"/>
        </p:scale>
        <p:origin x="2358" y="72"/>
      </p:cViewPr>
      <p:guideLst>
        <p:guide orient="horz" pos="2160"/>
        <p:guide pos="3840"/>
      </p:guideLst>
    </p:cSldViewPr>
  </p:slideViewPr>
  <p:notesTextViewPr>
    <p:cViewPr>
      <p:scale>
        <a:sx n="100" d="100"/>
        <a:sy n="100" d="100"/>
      </p:scale>
      <p:origin x="0" y="0"/>
    </p:cViewPr>
  </p:notesTextViewPr>
  <p:notesViewPr>
    <p:cSldViewPr>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81B963-B390-4FD9-9527-C5405E7BA09D}"/>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92D43A8D-CE8B-485A-9C87-479DAFC6AA86}"/>
              </a:ext>
            </a:extLst>
          </p:cNvPr>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atin typeface="Arial" charset="0"/>
              </a:defRPr>
            </a:lvl1pPr>
          </a:lstStyle>
          <a:p>
            <a:pPr>
              <a:defRPr/>
            </a:pPr>
            <a:fld id="{5DBE9061-BA14-4FB7-8A66-49AFD2D88D91}" type="datetimeFigureOut">
              <a:rPr lang="en-US"/>
              <a:pPr>
                <a:defRPr/>
              </a:pPr>
              <a:t>4/25/2021</a:t>
            </a:fld>
            <a:endParaRPr lang="en-US" dirty="0"/>
          </a:p>
        </p:txBody>
      </p:sp>
      <p:sp>
        <p:nvSpPr>
          <p:cNvPr id="4" name="Footer Placeholder 3">
            <a:extLst>
              <a:ext uri="{FF2B5EF4-FFF2-40B4-BE49-F238E27FC236}">
                <a16:creationId xmlns:a16="http://schemas.microsoft.com/office/drawing/2014/main" id="{6366BF42-A6A8-49DE-B795-D032966D5640}"/>
              </a:ext>
            </a:extLst>
          </p:cNvPr>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E117666D-82C3-40F9-A6B4-89008BFF228B}"/>
              </a:ext>
            </a:extLst>
          </p:cNvPr>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vl1pPr>
          </a:lstStyle>
          <a:p>
            <a:pPr>
              <a:defRPr/>
            </a:pPr>
            <a:fld id="{74D8700D-6276-4735-9ABD-D157AC16740B}"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F9068CE-038D-4BFF-BF53-4031C530322B}"/>
              </a:ext>
            </a:extLst>
          </p:cNvPr>
          <p:cNvSpPr>
            <a:spLocks noGrp="1" noChangeArrowheads="1"/>
          </p:cNvSpPr>
          <p:nvPr>
            <p:ph type="hdr" sz="quarter"/>
          </p:nvPr>
        </p:nvSpPr>
        <p:spPr bwMode="auto">
          <a:xfrm>
            <a:off x="0" y="0"/>
            <a:ext cx="3169920" cy="480060"/>
          </a:xfrm>
          <a:prstGeom prst="rect">
            <a:avLst/>
          </a:prstGeom>
          <a:noFill/>
          <a:ln>
            <a:noFill/>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ltLang="en-US" dirty="0"/>
          </a:p>
        </p:txBody>
      </p:sp>
      <p:sp>
        <p:nvSpPr>
          <p:cNvPr id="19459" name="Rectangle 3">
            <a:extLst>
              <a:ext uri="{FF2B5EF4-FFF2-40B4-BE49-F238E27FC236}">
                <a16:creationId xmlns:a16="http://schemas.microsoft.com/office/drawing/2014/main" id="{BFFC1118-3450-4C63-A0BA-3B83575F60B8}"/>
              </a:ext>
            </a:extLst>
          </p:cNvPr>
          <p:cNvSpPr>
            <a:spLocks noGrp="1" noChangeArrowheads="1"/>
          </p:cNvSpPr>
          <p:nvPr>
            <p:ph type="dt" idx="1"/>
          </p:nvPr>
        </p:nvSpPr>
        <p:spPr bwMode="auto">
          <a:xfrm>
            <a:off x="4143587" y="0"/>
            <a:ext cx="3169920" cy="480060"/>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ltLang="en-US" dirty="0"/>
          </a:p>
        </p:txBody>
      </p:sp>
      <p:sp>
        <p:nvSpPr>
          <p:cNvPr id="31748" name="Rectangle 4">
            <a:extLst>
              <a:ext uri="{FF2B5EF4-FFF2-40B4-BE49-F238E27FC236}">
                <a16:creationId xmlns:a16="http://schemas.microsoft.com/office/drawing/2014/main" id="{06CF05F8-71B5-4E52-B1EA-16ED6434E355}"/>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59AABAC6-F10B-4CAB-8415-533500D2AA20}"/>
              </a:ext>
            </a:extLst>
          </p:cNvPr>
          <p:cNvSpPr>
            <a:spLocks noGrp="1" noChangeArrowheads="1"/>
          </p:cNvSpPr>
          <p:nvPr>
            <p:ph type="body" sz="quarter" idx="3"/>
          </p:nvPr>
        </p:nvSpPr>
        <p:spPr bwMode="auto">
          <a:xfrm>
            <a:off x="731520" y="4560570"/>
            <a:ext cx="5852160" cy="4320540"/>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514780CF-6CA2-4372-9E05-4F38DC963199}"/>
              </a:ext>
            </a:extLst>
          </p:cNvPr>
          <p:cNvSpPr>
            <a:spLocks noGrp="1" noChangeArrowheads="1"/>
          </p:cNvSpPr>
          <p:nvPr>
            <p:ph type="ftr" sz="quarter" idx="4"/>
          </p:nvPr>
        </p:nvSpPr>
        <p:spPr bwMode="auto">
          <a:xfrm>
            <a:off x="0" y="9119474"/>
            <a:ext cx="3169920" cy="480060"/>
          </a:xfrm>
          <a:prstGeom prst="rect">
            <a:avLst/>
          </a:prstGeom>
          <a:noFill/>
          <a:ln>
            <a:noFill/>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ltLang="en-US" dirty="0"/>
          </a:p>
        </p:txBody>
      </p:sp>
      <p:sp>
        <p:nvSpPr>
          <p:cNvPr id="19463" name="Rectangle 7">
            <a:extLst>
              <a:ext uri="{FF2B5EF4-FFF2-40B4-BE49-F238E27FC236}">
                <a16:creationId xmlns:a16="http://schemas.microsoft.com/office/drawing/2014/main" id="{6AE917B6-F9C8-4EB5-871E-61DE38176FAE}"/>
              </a:ext>
            </a:extLst>
          </p:cNvPr>
          <p:cNvSpPr>
            <a:spLocks noGrp="1" noChangeArrowheads="1"/>
          </p:cNvSpPr>
          <p:nvPr>
            <p:ph type="sldNum" sz="quarter" idx="5"/>
          </p:nvPr>
        </p:nvSpPr>
        <p:spPr bwMode="auto">
          <a:xfrm>
            <a:off x="4143587" y="9119474"/>
            <a:ext cx="3169920" cy="480060"/>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503661FD-F3E2-4814-8A2A-D1FCE9F56AC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0DC5F91-91A1-4BA6-854A-3A993B60A0EB}"/>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14F1F9AD-FF12-479C-B516-575428164A77}"/>
              </a:ext>
            </a:extLst>
          </p:cNvPr>
          <p:cNvSpPr>
            <a:spLocks noGrp="1" noChangeArrowheads="1"/>
          </p:cNvSpPr>
          <p:nvPr>
            <p:ph type="body" idx="1"/>
          </p:nvPr>
        </p:nvSpPr>
        <p:spPr>
          <a:xfrm>
            <a:off x="0" y="4560570"/>
            <a:ext cx="7391400" cy="432054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u="sng" dirty="0">
                <a:latin typeface="+mj-lt"/>
              </a:rPr>
              <a:t>..</a:t>
            </a:r>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888A2EB1-71A4-4382-8F3E-E8C7C81805F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324832C-0FC4-462A-916E-46CEAD1A9875}"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1" y="4321175"/>
            <a:ext cx="7313507" cy="52783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Arial" panose="020B0604020202020204" pitchFamily="34" charset="0"/>
              </a:rPr>
              <a:t>Rom. 8:6, 7 NKJV </a:t>
            </a:r>
            <a:r>
              <a:rPr lang="en-US" altLang="en-US" b="0" dirty="0">
                <a:latin typeface="Arial" panose="020B0604020202020204" pitchFamily="34" charset="0"/>
              </a:rPr>
              <a:t>6 For to be carnally minded is death, but to be spiritually minded is life and peace. 7 Because the carnal mind is enmity against God; for it is not subject to the law of God, nor indeed can be.</a:t>
            </a:r>
          </a:p>
          <a:p>
            <a:r>
              <a:rPr lang="en-US" altLang="en-US" b="1" dirty="0">
                <a:latin typeface="Arial" panose="020B0604020202020204" pitchFamily="34" charset="0"/>
              </a:rPr>
              <a:t>1 Cor. 3:1-3 </a:t>
            </a:r>
            <a:r>
              <a:rPr lang="en-US" altLang="en-US" dirty="0">
                <a:latin typeface="Arial" panose="020B0604020202020204" pitchFamily="34" charset="0"/>
              </a:rPr>
              <a:t>- 1 And I, brethren, could not speak to you as to spiritual people but as to carnal, as to babes in Christ. 2 I fed you with milk and not with solid food; for until now you were not able to receive it, and even now you are still not able; 3 for you are still carnal. For where there are envy, strife, and divisions among you, are you not carnal and behaving like mere men.</a:t>
            </a:r>
          </a:p>
          <a:p>
            <a:r>
              <a:rPr lang="en-US" altLang="en-US" b="1" dirty="0">
                <a:latin typeface="Arial" panose="020B0604020202020204" pitchFamily="34" charset="0"/>
              </a:rPr>
              <a:t>Col. 3:1, 2  NKJV </a:t>
            </a:r>
            <a:r>
              <a:rPr lang="en-US" altLang="en-US" dirty="0">
                <a:latin typeface="Arial" panose="020B0604020202020204" pitchFamily="34" charset="0"/>
              </a:rPr>
              <a:t>1 If then you were raised with Christ, seek those things which are above, where Christ is, sitting at the right hand of God. 2 Set your mind on things above, not on things on the earth.</a:t>
            </a:r>
          </a:p>
          <a:p>
            <a:r>
              <a:rPr lang="en-US" altLang="en-US" dirty="0">
                <a:latin typeface="Arial" panose="020B0604020202020204" pitchFamily="34" charset="0"/>
              </a:rPr>
              <a:t>Phil. 3:18, 19 - (For many walk, of whom I have told you often, and now tell you even weeping, that they are the enemies of the cross of Christ: Whose end is destruction, whose God is their belly, and whose glory is in their shame, who mind earthly things.)</a:t>
            </a:r>
          </a:p>
          <a:p>
            <a:r>
              <a:rPr lang="en-US" altLang="en-US" b="1" dirty="0">
                <a:latin typeface="Arial" panose="020B0604020202020204" pitchFamily="34" charset="0"/>
              </a:rPr>
              <a:t>Hebrews 11:13-16 NKJV </a:t>
            </a:r>
            <a:r>
              <a:rPr lang="en-US" altLang="en-US" b="0" dirty="0">
                <a:latin typeface="Arial" panose="020B0604020202020204" pitchFamily="34" charset="0"/>
              </a:rPr>
              <a:t>- These all died in faith, not having received the promises, but having seen them afar off were assured of them, embraced them and confessed that they were strangers and pilgrims on the earth. 14 For those who say such things declare plainly that they seek a homeland. 15 And truly if they had called to mind that country from which they had come out, they would have had opportunity to return. 16 But now they desire a better, that is, a heavenly country. Therefore God is not ashamed to be called their God, for He has prepared a city for them.</a:t>
            </a:r>
          </a:p>
          <a:p>
            <a:r>
              <a:rPr lang="en-US" altLang="en-US" b="1" dirty="0">
                <a:latin typeface="Arial" panose="020B0604020202020204" pitchFamily="34" charset="0"/>
              </a:rPr>
              <a:t>1 Peter 1:1-12 NKJV</a:t>
            </a:r>
            <a:r>
              <a:rPr lang="en-US" altLang="en-US" b="0" dirty="0">
                <a:latin typeface="Arial" panose="020B0604020202020204" pitchFamily="34" charset="0"/>
              </a:rPr>
              <a:t>- 1 Peter 1:1-12 NKJV 3 Blessed be the God and Father of our Lord Jesus Christ, who according to His abundant mercy has begotten us again to a living hope through the resurrection of Jesus Christ from the dead, 4 to an inheritance incorruptible and undefiled and that does not fade away, reserved in heaven for you, 5 who are kept by the power of God through faith for salvation ready to be revealed in the last time. 6 In this you greatly rejoice, though now for a little while, if need be, you have been grieved by various trials, 7 that the genuineness of your faith, being much more precious than gold that perishes, though it is tested by fire, may be found to praise, honor, and glory at the revelation of Jesus Christ, 8 whom having not seen you love. Though now you do not see Him, yet believing, you rejoice with joy inexpressible and full of glory, 9 receiving the end of your faith--the salvation of your souls. 10 Of this salvation the prophets have inquired and searched carefully, who prophesied of the grace that would come to you, 11 searching what, or what manner of time, the Spirit of Christ who was in them was indicating when He testified beforehand the sufferings of Christ and the glories that would follow..</a:t>
            </a:r>
          </a:p>
          <a:p>
            <a:r>
              <a:rPr lang="en-US" altLang="en-US" b="1" dirty="0">
                <a:latin typeface="Arial" panose="020B0604020202020204" pitchFamily="34" charset="0"/>
              </a:rPr>
              <a:t>Romans 8:18</a:t>
            </a:r>
            <a:r>
              <a:rPr lang="en-US" altLang="en-US" dirty="0">
                <a:latin typeface="Arial" panose="020B0604020202020204" pitchFamily="34" charset="0"/>
              </a:rPr>
              <a:t> -  The Spirit Himself bears witness with our spirit that we are children of God, 17 and if children, then heirs--heirs of God and joint heirs with Christ, if indeed we suffer with Him, that we may also be glorified together. </a:t>
            </a:r>
            <a:r>
              <a:rPr lang="en-US" altLang="en-US" b="1" dirty="0">
                <a:latin typeface="Arial" panose="020B0604020202020204" pitchFamily="34" charset="0"/>
              </a:rPr>
              <a:t>18 For I consider that the sufferings of this present time are not worthy to be compared with the glory which shall be revealed in us.</a:t>
            </a:r>
          </a:p>
          <a:p>
            <a:r>
              <a:rPr lang="en-US" altLang="en-US" b="1" dirty="0">
                <a:latin typeface="Arial" panose="020B0604020202020204" pitchFamily="34" charset="0"/>
              </a:rPr>
              <a:t>Hebrews 11:24, 25 </a:t>
            </a:r>
            <a:r>
              <a:rPr lang="en-US" altLang="en-US" dirty="0">
                <a:latin typeface="Arial" panose="020B0604020202020204" pitchFamily="34" charset="0"/>
              </a:rPr>
              <a:t>- By faith Moses, when he was come to years, refused to be called the son of Pharaoh's daughter; Choosing rather to suffer affliction with the people of God, than to enjoy the pleasures of sin for a season;</a:t>
            </a:r>
          </a:p>
          <a:p>
            <a:r>
              <a:rPr lang="en-US" altLang="en-US" b="1" dirty="0">
                <a:latin typeface="Arial" panose="020B0604020202020204" pitchFamily="34" charset="0"/>
              </a:rPr>
              <a:t>2 Cor. 4:8-18 - READ; 2 Cor. 5:1-7 - READ; Matt. 6:24-34 Read</a:t>
            </a:r>
          </a:p>
          <a:p>
            <a:endParaRPr lang="en-US" altLang="en-US" b="1"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10</a:t>
            </a:fld>
            <a:endParaRPr lang="en-US" altLang="en-US" dirty="0"/>
          </a:p>
        </p:txBody>
      </p:sp>
    </p:spTree>
    <p:extLst>
      <p:ext uri="{BB962C8B-B14F-4D97-AF65-F5344CB8AC3E}">
        <p14:creationId xmlns:p14="http://schemas.microsoft.com/office/powerpoint/2010/main" val="311964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0" y="4321175"/>
            <a:ext cx="7313506" cy="52783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mj-lt"/>
              </a:rPr>
              <a:t>Phil. 4:8 NKJV </a:t>
            </a:r>
            <a:r>
              <a:rPr lang="en-US" altLang="en-US" b="0" dirty="0">
                <a:latin typeface="+mj-lt"/>
              </a:rPr>
              <a:t>- Finally, brethren, whatever things are </a:t>
            </a:r>
            <a:r>
              <a:rPr lang="en-US" altLang="en-US" b="1" dirty="0">
                <a:latin typeface="+mj-lt"/>
              </a:rPr>
              <a:t>true</a:t>
            </a:r>
            <a:r>
              <a:rPr lang="en-US" altLang="en-US" b="0" dirty="0">
                <a:latin typeface="+mj-lt"/>
              </a:rPr>
              <a:t>, whatever things are </a:t>
            </a:r>
            <a:r>
              <a:rPr lang="en-US" altLang="en-US" b="1" dirty="0">
                <a:latin typeface="+mj-lt"/>
              </a:rPr>
              <a:t>noble</a:t>
            </a:r>
            <a:r>
              <a:rPr lang="en-US" altLang="en-US" b="0" dirty="0">
                <a:latin typeface="+mj-lt"/>
              </a:rPr>
              <a:t>, whatever things are </a:t>
            </a:r>
            <a:r>
              <a:rPr lang="en-US" altLang="en-US" b="1" dirty="0">
                <a:latin typeface="+mj-lt"/>
              </a:rPr>
              <a:t>just</a:t>
            </a:r>
            <a:r>
              <a:rPr lang="en-US" altLang="en-US" b="0" dirty="0">
                <a:latin typeface="+mj-lt"/>
              </a:rPr>
              <a:t>, whatever things are </a:t>
            </a:r>
            <a:r>
              <a:rPr lang="en-US" altLang="en-US" b="1" dirty="0">
                <a:latin typeface="+mj-lt"/>
              </a:rPr>
              <a:t>pure</a:t>
            </a:r>
            <a:r>
              <a:rPr lang="en-US" altLang="en-US" b="0" dirty="0">
                <a:latin typeface="+mj-lt"/>
              </a:rPr>
              <a:t>, whatever things are </a:t>
            </a:r>
            <a:r>
              <a:rPr lang="en-US" altLang="en-US" b="1" dirty="0">
                <a:latin typeface="+mj-lt"/>
              </a:rPr>
              <a:t>lovely,</a:t>
            </a:r>
            <a:r>
              <a:rPr lang="en-US" altLang="en-US" b="0" dirty="0">
                <a:latin typeface="+mj-lt"/>
              </a:rPr>
              <a:t> whatever things are of </a:t>
            </a:r>
            <a:r>
              <a:rPr lang="en-US" altLang="en-US" b="1" dirty="0">
                <a:latin typeface="+mj-lt"/>
              </a:rPr>
              <a:t>good report</a:t>
            </a:r>
            <a:r>
              <a:rPr lang="en-US" altLang="en-US" b="0" dirty="0">
                <a:latin typeface="+mj-lt"/>
              </a:rPr>
              <a:t>, if there is any virtue and if there is anything praiseworthy--meditate on these things.</a:t>
            </a:r>
            <a:endParaRPr lang="en-US" b="1" dirty="0">
              <a:latin typeface="+mj-lt"/>
            </a:endParaRPr>
          </a:p>
          <a:p>
            <a:pPr algn="l"/>
            <a:r>
              <a:rPr lang="en-US" b="1" dirty="0">
                <a:latin typeface="+mj-lt"/>
              </a:rPr>
              <a:t>Prov. 14:12</a:t>
            </a:r>
            <a:r>
              <a:rPr lang="en-US" dirty="0">
                <a:latin typeface="+mj-lt"/>
              </a:rPr>
              <a:t> - There is a way that seems right to a man, But its end is the way of death. (NKJV)</a:t>
            </a:r>
          </a:p>
          <a:p>
            <a:pPr algn="l"/>
            <a:r>
              <a:rPr lang="en-US" b="1" dirty="0">
                <a:latin typeface="+mj-lt"/>
              </a:rPr>
              <a:t>Isaiah 55:7-9 NKJV - </a:t>
            </a:r>
            <a:r>
              <a:rPr lang="en-US" dirty="0">
                <a:latin typeface="+mj-lt"/>
              </a:rPr>
              <a:t>Let the wicked forsake his way, And the unrighteous man his thoughts; Let him return to the LORD, And He will have mercy on him; And to our God, For He will abundantly pardon. 8 "For My thoughts are not your thoughts, Nor are your ways My ways," says the LORD. 9 "For as the heavens are higher than the earth, So are My ways higher than your ways, And My thoughts than your thoughts.</a:t>
            </a:r>
          </a:p>
          <a:p>
            <a:pPr algn="l"/>
            <a:r>
              <a:rPr lang="en-US" altLang="en-US" b="1" dirty="0">
                <a:latin typeface="+mj-lt"/>
              </a:rPr>
              <a:t>Jas. 3;16-17 NKJV </a:t>
            </a:r>
            <a:r>
              <a:rPr lang="en-US" altLang="en-US" dirty="0">
                <a:latin typeface="+mj-lt"/>
              </a:rPr>
              <a:t>16 For where envy and self-seeking exist, confusion and every evil thing are there. 17 But the wisdom that is from above is first pure, then peaceable, gentle, willing to yield, full of mercy and good fruits, without partiality and without hypocrisy.</a:t>
            </a:r>
          </a:p>
          <a:p>
            <a:pPr algn="l"/>
            <a:r>
              <a:rPr lang="en-US" altLang="en-US" b="1" dirty="0">
                <a:latin typeface="+mj-lt"/>
              </a:rPr>
              <a:t>Gal. 3:28 </a:t>
            </a:r>
            <a:r>
              <a:rPr lang="en-US" altLang="en-US" dirty="0">
                <a:latin typeface="+mj-lt"/>
              </a:rPr>
              <a:t>There is neither Jew nor Greek, there is neither slave nor free, there is neither male nor female; for you are all one in Christ Jesus. (NKJV)</a:t>
            </a:r>
          </a:p>
          <a:p>
            <a:pPr algn="l"/>
            <a:r>
              <a:rPr lang="en-US" altLang="en-US" b="1" dirty="0">
                <a:latin typeface="+mj-lt"/>
              </a:rPr>
              <a:t>Lu 6:32-  </a:t>
            </a:r>
            <a:r>
              <a:rPr lang="en-US" altLang="en-US" dirty="0">
                <a:latin typeface="+mj-lt"/>
              </a:rPr>
              <a:t>"But if you love those who love you, what credit is that to you? For even sinners love those who love them. (NKJV)</a:t>
            </a:r>
          </a:p>
          <a:p>
            <a:pPr algn="l"/>
            <a:r>
              <a:rPr lang="en-US" altLang="en-US" b="1" dirty="0">
                <a:latin typeface="+mj-lt"/>
              </a:rPr>
              <a:t>Jas. 2:1-9 NKJV </a:t>
            </a:r>
            <a:r>
              <a:rPr lang="en-US" altLang="en-US" dirty="0">
                <a:latin typeface="+mj-lt"/>
              </a:rPr>
              <a:t>- My brethren, do not hold the faith of our Lord Jesus Christ, the Lord of glory, with partiality. 2 For if there should come into your assembly a man with gold rings, in fine apparel, and there should also come in a poor man in filthy clothes, 3 and you pay attention to the one wearing the fine clothes and say to him, "You sit here in a good place," and say to the poor man, "You stand there," or, "Sit here at my footstool," 4 have you not shown partiality among yourselves, and become judges with evil thoughts? 5 Listen, my beloved brethren: Has God not chosen the poor of this world to be rich in faith and heirs of the kingdom which He promised to those who love Him? 6 But you have dishonored the poor man. Do not the rich oppress you and drag you into the courts? 7 Do they not blaspheme that noble name by which you are called? 8 If you really fulfill the royal law according to the Scripture, "You shall love your neighbor as yourself," you do well; 9 but if you show partiality, you commit sin, and are convicted by the law as transgressors.</a:t>
            </a:r>
          </a:p>
          <a:p>
            <a:pPr algn="l"/>
            <a:r>
              <a:rPr lang="en-US" altLang="en-US" b="1" dirty="0">
                <a:latin typeface="+mj-lt"/>
              </a:rPr>
              <a:t>Jn. 17:17 </a:t>
            </a:r>
            <a:r>
              <a:rPr lang="en-US" altLang="en-US" dirty="0">
                <a:latin typeface="+mj-lt"/>
              </a:rPr>
              <a:t>- "Sanctify them by Your truth. Your word is truth. (NKJV)</a:t>
            </a:r>
          </a:p>
          <a:p>
            <a:pPr algn="l"/>
            <a:r>
              <a:rPr lang="en-US" altLang="en-US" b="1" dirty="0">
                <a:latin typeface="+mj-lt"/>
              </a:rPr>
              <a:t>Acts 17:11-12 NKJV </a:t>
            </a:r>
            <a:r>
              <a:rPr lang="en-US" altLang="en-US" dirty="0">
                <a:latin typeface="+mj-lt"/>
              </a:rPr>
              <a:t>11 These were more fair-minded than those in Thessalonica, in that they received the word with all readiness, and searched the Scriptures daily to find out whether these things were so. 12 Therefore many of them believed, and also not a few of the Greeks, prominent women as well as men.</a:t>
            </a:r>
          </a:p>
          <a:p>
            <a:pPr algn="l"/>
            <a:r>
              <a:rPr lang="en-US" altLang="en-US" b="1" dirty="0">
                <a:latin typeface="+mj-lt"/>
              </a:rPr>
              <a:t>Col. 2:5-8 NKJV </a:t>
            </a:r>
            <a:r>
              <a:rPr lang="en-US" altLang="en-US" dirty="0">
                <a:latin typeface="+mj-lt"/>
              </a:rPr>
              <a:t>5 For though I am absent in the flesh, yet I am with you in spirit, rejoicing to see your good order and the steadfastness of your faith in Christ. 6 As you have therefore received Christ Jesus the Lord, so walk in Him, 7 rooted and built up in Him and established in the faith, as you have been taught, abounding in it with thanksgiving. 8 Beware lest anyone cheat you through philosophy and empty deceit, according to the tradition of men, according to the basic principles of the world, and not according to Christ.</a:t>
            </a:r>
          </a:p>
          <a:p>
            <a:pPr algn="l"/>
            <a:r>
              <a:rPr lang="en-US" altLang="en-US" b="1" dirty="0">
                <a:latin typeface="+mj-lt"/>
              </a:rPr>
              <a:t>Eph. 4:11-16 </a:t>
            </a:r>
            <a:r>
              <a:rPr lang="en-US" altLang="en-US" dirty="0">
                <a:latin typeface="+mj-lt"/>
              </a:rPr>
              <a:t>- Ephesians 4:11-16 NKJV 11 And He Himself gave some to be apostles, some prophets, some evangelists, and some pastors and teachers, 12 for the equipping of the saints for the work of ministry, for the edifying of the body of Christ, 13 till we all come to the unity of the faith and of the knowledge of the Son of God, to a perfect man, to the measure of the stature of the fullness of Christ; </a:t>
            </a:r>
            <a:r>
              <a:rPr lang="en-US" altLang="en-US" b="1" dirty="0">
                <a:latin typeface="+mj-lt"/>
              </a:rPr>
              <a:t>14 that we should no longer be children, tossed to and </a:t>
            </a:r>
            <a:r>
              <a:rPr lang="en-US" altLang="en-US" b="1" dirty="0" err="1">
                <a:latin typeface="+mj-lt"/>
              </a:rPr>
              <a:t>fro</a:t>
            </a:r>
            <a:r>
              <a:rPr lang="en-US" altLang="en-US" b="1" dirty="0">
                <a:latin typeface="+mj-lt"/>
              </a:rPr>
              <a:t> and carried about with every wind of doctrine, by the trickery of men, in the cunning craftiness of deceitful plotting, </a:t>
            </a:r>
            <a:r>
              <a:rPr lang="en-US" altLang="en-US" dirty="0">
                <a:latin typeface="+mj-lt"/>
              </a:rPr>
              <a:t>15 but, speaking the truth in love, may grow up in all things into Him who is the head--Christ-- 16 from whom the whole body, joined and knit together by what every joint supplies, according to the effective working by which every part does its share, causes growth of the body for the edifying of itself in love.</a:t>
            </a:r>
          </a:p>
          <a:p>
            <a:pPr algn="l"/>
            <a:endParaRPr lang="en-US" altLang="en-US" b="0"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11</a:t>
            </a:fld>
            <a:endParaRPr lang="en-US" altLang="en-US" dirty="0"/>
          </a:p>
        </p:txBody>
      </p:sp>
    </p:spTree>
    <p:extLst>
      <p:ext uri="{BB962C8B-B14F-4D97-AF65-F5344CB8AC3E}">
        <p14:creationId xmlns:p14="http://schemas.microsoft.com/office/powerpoint/2010/main" val="153891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1" y="4321175"/>
            <a:ext cx="7313507" cy="52783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Calibri" panose="020F0502020204030204" pitchFamily="34" charset="0"/>
                <a:cs typeface="Calibri" panose="020F0502020204030204" pitchFamily="34" charset="0"/>
              </a:rPr>
              <a:t>Jn. 3:16 NKJV </a:t>
            </a:r>
            <a:r>
              <a:rPr lang="en-US" altLang="en-US" b="0" dirty="0">
                <a:latin typeface="Calibri" panose="020F0502020204030204" pitchFamily="34" charset="0"/>
                <a:cs typeface="Calibri" panose="020F0502020204030204" pitchFamily="34" charset="0"/>
              </a:rPr>
              <a:t>- "For God so loved the world that He gave His only begotten Son, that whoever believes in Him should not perish but have everlasting life. 17 "For God did not send His Son into the world to condemn the world, but that the world through Him might be saved.</a:t>
            </a:r>
          </a:p>
          <a:p>
            <a:r>
              <a:rPr lang="en-US" altLang="en-US" b="1" dirty="0">
                <a:latin typeface="Calibri" panose="020F0502020204030204" pitchFamily="34" charset="0"/>
                <a:cs typeface="Calibri" panose="020F0502020204030204" pitchFamily="34" charset="0"/>
              </a:rPr>
              <a:t>Jn.  5:22-24 NKJV </a:t>
            </a:r>
            <a:r>
              <a:rPr lang="en-US" altLang="en-US" b="0" dirty="0">
                <a:latin typeface="Calibri" panose="020F0502020204030204" pitchFamily="34" charset="0"/>
                <a:cs typeface="Calibri" panose="020F0502020204030204" pitchFamily="34" charset="0"/>
              </a:rPr>
              <a:t>- "For the Father judges no one, but has committed all judgment to the Son, 23 "that all should honor the Son just as they honor the Father. He who does not honor the Son does not honor the Father who sent Him. 24 "Most assuredly, I say to you, he who hears My word and believes in Him who sent Me has everlasting life, and shall not come into judgment, but has passed from death into life.</a:t>
            </a:r>
          </a:p>
          <a:p>
            <a:r>
              <a:rPr lang="en-US" altLang="en-US" b="1" dirty="0">
                <a:latin typeface="Calibri" panose="020F0502020204030204" pitchFamily="34" charset="0"/>
                <a:cs typeface="Calibri" panose="020F0502020204030204" pitchFamily="34" charset="0"/>
              </a:rPr>
              <a:t>Jn. 14:6 </a:t>
            </a:r>
            <a:r>
              <a:rPr lang="en-US" altLang="en-US" b="0" dirty="0">
                <a:latin typeface="Calibri" panose="020F0502020204030204" pitchFamily="34" charset="0"/>
                <a:cs typeface="Calibri" panose="020F0502020204030204" pitchFamily="34" charset="0"/>
              </a:rPr>
              <a:t>- Jesus said to him, "I am the way, the truth, and the life. No one comes to the Father except through Me. (NKJV)</a:t>
            </a:r>
          </a:p>
          <a:p>
            <a:r>
              <a:rPr lang="en-US" altLang="en-US" b="1" dirty="0">
                <a:latin typeface="Calibri" panose="020F0502020204030204" pitchFamily="34" charset="0"/>
                <a:cs typeface="Calibri" panose="020F0502020204030204" pitchFamily="34" charset="0"/>
              </a:rPr>
              <a:t>Col. 3:17 </a:t>
            </a:r>
            <a:r>
              <a:rPr lang="en-US" altLang="en-US" b="0" dirty="0">
                <a:latin typeface="Calibri" panose="020F0502020204030204" pitchFamily="34" charset="0"/>
                <a:cs typeface="Calibri" panose="020F0502020204030204" pitchFamily="34" charset="0"/>
              </a:rPr>
              <a:t>-  And whatever you do in word or deed, do all in the name of the Lord Jesus, giving thanks to God the Father through Him. (NKJV)</a:t>
            </a:r>
          </a:p>
          <a:p>
            <a:r>
              <a:rPr lang="en-US" altLang="en-US" b="1" dirty="0">
                <a:latin typeface="Calibri" panose="020F0502020204030204" pitchFamily="34" charset="0"/>
                <a:cs typeface="Calibri" panose="020F0502020204030204" pitchFamily="34" charset="0"/>
              </a:rPr>
              <a:t>James 2:22-23 NKJV </a:t>
            </a:r>
            <a:r>
              <a:rPr lang="en-US" altLang="en-US" b="0" dirty="0">
                <a:latin typeface="Calibri" panose="020F0502020204030204" pitchFamily="34" charset="0"/>
                <a:cs typeface="Calibri" panose="020F0502020204030204" pitchFamily="34" charset="0"/>
              </a:rPr>
              <a:t>- Do you see that faith was working together with his works, and by works faith was made perfect? 23 And the Scripture was fulfilled which says, "Abraham believed God, and it was accounted to him for righteousness." And he was called the friend of God.</a:t>
            </a:r>
          </a:p>
          <a:p>
            <a:r>
              <a:rPr lang="en-US" altLang="en-US" b="1" dirty="0">
                <a:latin typeface="Calibri" panose="020F0502020204030204" pitchFamily="34" charset="0"/>
                <a:cs typeface="Calibri" panose="020F0502020204030204" pitchFamily="34" charset="0"/>
              </a:rPr>
              <a:t>Jas 4:4</a:t>
            </a:r>
            <a:r>
              <a:rPr lang="en-US" altLang="en-US" b="0" dirty="0">
                <a:latin typeface="Calibri" panose="020F0502020204030204" pitchFamily="34" charset="0"/>
                <a:cs typeface="Calibri" panose="020F0502020204030204" pitchFamily="34" charset="0"/>
              </a:rPr>
              <a:t> Adulterers and adulteresses! Do you not know that friendship with the world is enmity with God? Whoever therefore wants to be a friend of the world makes himself an enemy of God. (NKJV)</a:t>
            </a:r>
          </a:p>
          <a:p>
            <a:r>
              <a:rPr lang="en-US" altLang="en-US" b="1" dirty="0">
                <a:latin typeface="Calibri" panose="020F0502020204030204" pitchFamily="34" charset="0"/>
                <a:cs typeface="Calibri" panose="020F0502020204030204" pitchFamily="34" charset="0"/>
              </a:rPr>
              <a:t>Heb. 10:24-25 </a:t>
            </a:r>
            <a:r>
              <a:rPr lang="en-US" altLang="en-US" b="0" dirty="0">
                <a:latin typeface="Calibri" panose="020F0502020204030204" pitchFamily="34" charset="0"/>
                <a:cs typeface="Calibri" panose="020F0502020204030204" pitchFamily="34" charset="0"/>
              </a:rPr>
              <a:t>NKJV - And let us consider one another in order to stir up love and good works, 25 not forsaking the assembling of ourselves together, as is the manner of some, but exhorting one another, and so much the more as you see the Day approaching.</a:t>
            </a:r>
          </a:p>
          <a:p>
            <a:r>
              <a:rPr lang="en-US" altLang="en-US" b="1" dirty="0">
                <a:latin typeface="Calibri" panose="020F0502020204030204" pitchFamily="34" charset="0"/>
                <a:cs typeface="Calibri" panose="020F0502020204030204" pitchFamily="34" charset="0"/>
              </a:rPr>
              <a:t>1 Pet. 1:22-23 </a:t>
            </a:r>
            <a:r>
              <a:rPr lang="en-US" altLang="en-US" b="0" dirty="0">
                <a:latin typeface="Calibri" panose="020F0502020204030204" pitchFamily="34" charset="0"/>
                <a:cs typeface="Calibri" panose="020F0502020204030204" pitchFamily="34" charset="0"/>
              </a:rPr>
              <a:t>- Since you have purified your souls in obeying the truth through the Spirit in sincere love of the brethren, love one another fervently with a pure heart, 23 having </a:t>
            </a:r>
            <a:r>
              <a:rPr lang="en-US" altLang="en-US" b="1" dirty="0">
                <a:latin typeface="Calibri" panose="020F0502020204030204" pitchFamily="34" charset="0"/>
                <a:cs typeface="Calibri" panose="020F0502020204030204" pitchFamily="34" charset="0"/>
              </a:rPr>
              <a:t>been born again, </a:t>
            </a:r>
            <a:r>
              <a:rPr lang="en-US" altLang="en-US" b="0" dirty="0">
                <a:latin typeface="Calibri" panose="020F0502020204030204" pitchFamily="34" charset="0"/>
                <a:cs typeface="Calibri" panose="020F0502020204030204" pitchFamily="34" charset="0"/>
              </a:rPr>
              <a:t>not of corruptible seed but incorruptible, through the word of God which lives and abides forever,</a:t>
            </a:r>
          </a:p>
          <a:p>
            <a:r>
              <a:rPr lang="en-US" altLang="en-US" b="1" dirty="0">
                <a:latin typeface="Calibri" panose="020F0502020204030204" pitchFamily="34" charset="0"/>
                <a:cs typeface="Calibri" panose="020F0502020204030204" pitchFamily="34" charset="0"/>
              </a:rPr>
              <a:t>Matt. 28:19-20 NKJV </a:t>
            </a:r>
            <a:r>
              <a:rPr lang="en-US" altLang="en-US" b="0" dirty="0">
                <a:latin typeface="Calibri" panose="020F0502020204030204" pitchFamily="34" charset="0"/>
                <a:cs typeface="Calibri" panose="020F0502020204030204" pitchFamily="34" charset="0"/>
              </a:rPr>
              <a:t>19 "Go therefore and make disciples of all the nations, baptizing them in the name of the Father and of the Son and of the Holy Spirit, 20 "teaching them to observe all things that I have commanded you; and lo, I am with you always, even to the end of the age." Amen.</a:t>
            </a:r>
          </a:p>
          <a:p>
            <a:pPr defTabSz="966612">
              <a:defRPr/>
            </a:pPr>
            <a:r>
              <a:rPr lang="en-US" b="1" dirty="0">
                <a:latin typeface="Calibri" panose="020F0502020204030204" pitchFamily="34" charset="0"/>
                <a:cs typeface="Calibri" panose="020F0502020204030204" pitchFamily="34" charset="0"/>
              </a:rPr>
              <a:t>Rom.12:1-2 NKJV </a:t>
            </a:r>
            <a:r>
              <a:rPr lang="en-US" dirty="0">
                <a:latin typeface="Calibri" panose="020F0502020204030204" pitchFamily="34" charset="0"/>
                <a:cs typeface="Calibri" panose="020F0502020204030204" pitchFamily="34" charset="0"/>
              </a:rPr>
              <a:t>1 I beseech you therefore, brethren, by the mercies of God, that you present your bodies a living sacrifice, holy, acceptable to God, which is your reasonable service. 2 And </a:t>
            </a:r>
            <a:r>
              <a:rPr lang="en-US" b="1" dirty="0">
                <a:latin typeface="Calibri" panose="020F0502020204030204" pitchFamily="34" charset="0"/>
                <a:cs typeface="Calibri" panose="020F0502020204030204" pitchFamily="34" charset="0"/>
              </a:rPr>
              <a:t>do not be conformed </a:t>
            </a:r>
            <a:r>
              <a:rPr lang="en-US" dirty="0">
                <a:latin typeface="Calibri" panose="020F0502020204030204" pitchFamily="34" charset="0"/>
                <a:cs typeface="Calibri" panose="020F0502020204030204" pitchFamily="34" charset="0"/>
              </a:rPr>
              <a:t>to this world, but be </a:t>
            </a:r>
            <a:r>
              <a:rPr lang="en-US" b="1" dirty="0">
                <a:latin typeface="Calibri" panose="020F0502020204030204" pitchFamily="34" charset="0"/>
                <a:cs typeface="Calibri" panose="020F0502020204030204" pitchFamily="34" charset="0"/>
              </a:rPr>
              <a:t>transformed by the renewing of your mind</a:t>
            </a:r>
            <a:r>
              <a:rPr lang="en-US" dirty="0">
                <a:latin typeface="Calibri" panose="020F0502020204030204" pitchFamily="34" charset="0"/>
                <a:cs typeface="Calibri" panose="020F0502020204030204" pitchFamily="34" charset="0"/>
              </a:rPr>
              <a:t>, that you may prove what is that good and acceptable and perfect will of God.</a:t>
            </a:r>
          </a:p>
          <a:p>
            <a:pPr defTabSz="966612">
              <a:defRPr/>
            </a:pPr>
            <a:r>
              <a:rPr lang="en-US" b="1" dirty="0">
                <a:latin typeface="Calibri" panose="020F0502020204030204" pitchFamily="34" charset="0"/>
                <a:cs typeface="Calibri" panose="020F0502020204030204" pitchFamily="34" charset="0"/>
              </a:rPr>
              <a:t>Rom. 6:17-23 NKJV</a:t>
            </a:r>
            <a:r>
              <a:rPr lang="en-US" dirty="0">
                <a:latin typeface="Calibri" panose="020F0502020204030204" pitchFamily="34" charset="0"/>
                <a:cs typeface="Calibri" panose="020F0502020204030204" pitchFamily="34" charset="0"/>
              </a:rPr>
              <a:t>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 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a:p>
            <a:pPr defTabSz="966612">
              <a:defRPr/>
            </a:pPr>
            <a:r>
              <a:rPr lang="en-US" b="1" dirty="0">
                <a:latin typeface="Calibri" panose="020F0502020204030204" pitchFamily="34" charset="0"/>
                <a:cs typeface="Calibri" panose="020F0502020204030204" pitchFamily="34" charset="0"/>
              </a:rPr>
              <a:t>Rom. 6:1-2  NKJV </a:t>
            </a:r>
            <a:r>
              <a:rPr lang="en-US" dirty="0">
                <a:latin typeface="Calibri" panose="020F0502020204030204" pitchFamily="34" charset="0"/>
                <a:cs typeface="Calibri" panose="020F0502020204030204" pitchFamily="34" charset="0"/>
              </a:rPr>
              <a:t>1 What shall we say then? Shall we continue in sin that grace may abound? 2 Certainly not! How shall we who died to sin live any longer in it?</a:t>
            </a:r>
          </a:p>
          <a:p>
            <a:pPr defTabSz="966612">
              <a:defRPr/>
            </a:pPr>
            <a:r>
              <a:rPr lang="en-US" b="1" dirty="0">
                <a:latin typeface="Calibri" panose="020F0502020204030204" pitchFamily="34" charset="0"/>
                <a:cs typeface="Calibri" panose="020F0502020204030204" pitchFamily="34" charset="0"/>
              </a:rPr>
              <a:t>Gal. 5:19-23 NKJV </a:t>
            </a:r>
            <a:r>
              <a:rPr lang="en-US" dirty="0">
                <a:latin typeface="Calibri" panose="020F0502020204030204" pitchFamily="34" charset="0"/>
                <a:cs typeface="Calibri" panose="020F0502020204030204" pitchFamily="34" charset="0"/>
              </a:rPr>
              <a:t>-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 22 But the fruit of the Spirit is love, joy, peace, longsuffering, kindness, goodness, faithfulness, 23 gentleness, self-control. Against such there is no law.</a:t>
            </a:r>
          </a:p>
          <a:p>
            <a:pPr defTabSz="966612">
              <a:defRPr/>
            </a:pPr>
            <a:r>
              <a:rPr lang="en-US" b="1" dirty="0">
                <a:latin typeface="Calibri" panose="020F0502020204030204" pitchFamily="34" charset="0"/>
                <a:cs typeface="Calibri" panose="020F0502020204030204" pitchFamily="34" charset="0"/>
              </a:rPr>
              <a:t>Eph. 4:17-22 NKJV</a:t>
            </a:r>
            <a:r>
              <a:rPr lang="en-US" dirty="0">
                <a:latin typeface="Calibri" panose="020F0502020204030204" pitchFamily="34" charset="0"/>
                <a:cs typeface="Calibri" panose="020F0502020204030204" pitchFamily="34" charset="0"/>
              </a:rPr>
              <a:t> 17 This I say, therefore, and testify in the Lord, that you should no longer walk as the rest of the Gentiles walk, in the futility of their mind, 18 having their understanding darkened, being alienated from the life of God, because of the ignorance that is in them, because of the blindness of their heart; 19 who, being past feeling, have given themselves over to lewdness, to work all uncleanness with greediness. 20 But you have not so learned Christ, 21 if indeed you have heard Him and have been taught by Him, as the truth is in Jesus: 22 that you put off, concerning your former conduct, the old man which grows corrupt according to the deceitful lusts,</a:t>
            </a:r>
          </a:p>
          <a:p>
            <a:endParaRPr lang="en-US" altLang="en-US" b="0"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12</a:t>
            </a:fld>
            <a:endParaRPr lang="en-US" altLang="en-US" dirty="0"/>
          </a:p>
        </p:txBody>
      </p:sp>
    </p:spTree>
    <p:extLst>
      <p:ext uri="{BB962C8B-B14F-4D97-AF65-F5344CB8AC3E}">
        <p14:creationId xmlns:p14="http://schemas.microsoft.com/office/powerpoint/2010/main" val="23187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0" y="4321175"/>
            <a:ext cx="7313506" cy="5280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mj-lt"/>
              </a:rPr>
              <a:t>Acts 26:24-26 NKJV </a:t>
            </a:r>
            <a:r>
              <a:rPr lang="en-US" altLang="en-US" b="0" dirty="0">
                <a:latin typeface="+mj-lt"/>
              </a:rPr>
              <a:t>- Now as he thus made his defense, Festus said with a loud voice, "Paul, you are beside yourself! Much learning is driving you mad!" 25 But he said, "I am not mad, most noble Festus, but speak the words of truth and reason. 26 "For the king, before whom I also speak freely, knows these things; for I am convinced that none of these things escapes his attention, since this thing was not done in a corner.</a:t>
            </a:r>
          </a:p>
          <a:p>
            <a:pPr algn="l"/>
            <a:r>
              <a:rPr lang="en-US" altLang="en-US" b="1" dirty="0">
                <a:latin typeface="+mj-lt"/>
              </a:rPr>
              <a:t>Eph. 4:22-25 NKJV 22 </a:t>
            </a:r>
            <a:r>
              <a:rPr lang="en-US" altLang="en-US" dirty="0">
                <a:latin typeface="+mj-lt"/>
              </a:rPr>
              <a:t>that you put off, concerning your former conduct, the old man which grows corrupt according to the deceitful lusts, 23 and be renewed in the spirit of your mind, 24 and that you put on the new man which was created according to God, in true righteousness and holiness. 25 Therefore, putting away lying, "Let each one of you speak truth with his neighbor," for we are members of one another</a:t>
            </a:r>
          </a:p>
          <a:p>
            <a:pPr algn="l"/>
            <a:r>
              <a:rPr lang="en-US" altLang="en-US" b="1" dirty="0">
                <a:latin typeface="+mj-lt"/>
              </a:rPr>
              <a:t>Col. 3:8-10  NKJV </a:t>
            </a:r>
            <a:r>
              <a:rPr lang="en-US" altLang="en-US" dirty="0">
                <a:latin typeface="+mj-lt"/>
              </a:rPr>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pPr algn="l"/>
            <a:r>
              <a:rPr lang="en-US" altLang="en-US" b="1" dirty="0">
                <a:latin typeface="+mj-lt"/>
              </a:rPr>
              <a:t>Col. 4:6 NKJV </a:t>
            </a:r>
            <a:r>
              <a:rPr lang="en-US" altLang="en-US" dirty="0">
                <a:latin typeface="+mj-lt"/>
              </a:rPr>
              <a:t>-  Let your speech always be with grace, seasoned with salt, that you may know how you ought to answer each one.</a:t>
            </a:r>
          </a:p>
          <a:p>
            <a:pPr algn="l"/>
            <a:r>
              <a:rPr lang="en-US" altLang="en-US" b="1" dirty="0">
                <a:latin typeface="+mj-lt"/>
              </a:rPr>
              <a:t>Prov. 10:19 NKJV </a:t>
            </a:r>
            <a:r>
              <a:rPr lang="en-US" altLang="en-US" dirty="0">
                <a:latin typeface="+mj-lt"/>
              </a:rPr>
              <a:t>- In the multitude of words sin is not lacking, But he who restrains his lips is wise.</a:t>
            </a:r>
          </a:p>
          <a:p>
            <a:pPr algn="l"/>
            <a:r>
              <a:rPr lang="en-US" altLang="en-US" b="1" dirty="0">
                <a:latin typeface="+mj-lt"/>
              </a:rPr>
              <a:t>Jas. 1:26 NKJV </a:t>
            </a:r>
            <a:r>
              <a:rPr lang="en-US" altLang="en-US" dirty="0">
                <a:latin typeface="+mj-lt"/>
              </a:rPr>
              <a:t>- If anyone among you thinks he is religious, and does not bridle his tongue but deceives his own heart, this one's religion is useless.</a:t>
            </a:r>
          </a:p>
          <a:p>
            <a:pPr algn="l"/>
            <a:r>
              <a:rPr lang="en-US" altLang="en-US" b="1" dirty="0">
                <a:latin typeface="+mj-lt"/>
              </a:rPr>
              <a:t>Titus 1:13 </a:t>
            </a:r>
            <a:r>
              <a:rPr lang="en-US" altLang="en-US" dirty="0">
                <a:latin typeface="+mj-lt"/>
              </a:rPr>
              <a:t>- This testimony is true. Therefore rebuke them sharply, that they may be sound in the faith, (NKJV)</a:t>
            </a:r>
          </a:p>
          <a:p>
            <a:pPr algn="l"/>
            <a:r>
              <a:rPr lang="en-US" altLang="en-US" b="1" dirty="0">
                <a:latin typeface="+mj-lt"/>
              </a:rPr>
              <a:t>Jude 22-23 NKJV</a:t>
            </a:r>
            <a:r>
              <a:rPr lang="en-US" altLang="en-US" dirty="0">
                <a:latin typeface="+mj-lt"/>
              </a:rPr>
              <a:t> - And on some have compassion, making a distinction; 23 but others save with fear, pulling them out of the fire, hating even the garment defiled by the flesh.</a:t>
            </a:r>
          </a:p>
          <a:p>
            <a:pPr algn="l"/>
            <a:r>
              <a:rPr lang="en-US" altLang="en-US" b="1" dirty="0">
                <a:latin typeface="+mj-lt"/>
              </a:rPr>
              <a:t>2 Cor. 7:8-11 NKJV </a:t>
            </a:r>
            <a:r>
              <a:rPr lang="en-US" altLang="en-US" dirty="0">
                <a:latin typeface="+mj-lt"/>
              </a:rPr>
              <a:t>- For even if I made you sorry with my letter, I do not regret it; though I did regret it. For I perceive that the same epistle made you sorry, though only for a while. 9 Now I rejoice, not that you were made sorry, but that your sorrow led to repentance. For you were made sorry in a godly manner, that you might suffer loss from us in nothing. 10 For godly sorrow produces repentance leading to salvation, not to be regretted; but the sorrow of the world produces death. 11 For observe this very thing, that you sorrowed in a godly manner: What diligence it produced in you, what clearing of yourselves, what indignation, what fear, what vehement desire, what zeal, what vindication! In all things you proved yourselves to be clear in this matter.</a:t>
            </a:r>
          </a:p>
          <a:p>
            <a:pPr algn="l"/>
            <a:r>
              <a:rPr lang="en-US" altLang="en-US" b="1" dirty="0">
                <a:latin typeface="+mj-lt"/>
              </a:rPr>
              <a:t>Gal. 2:11 NKJV </a:t>
            </a:r>
            <a:r>
              <a:rPr lang="en-US" altLang="en-US" dirty="0">
                <a:latin typeface="+mj-lt"/>
              </a:rPr>
              <a:t>-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a:t>
            </a:r>
            <a:endParaRPr lang="en-US" altLang="en-US" b="0" dirty="0">
              <a:latin typeface="+mj-lt"/>
            </a:endParaRP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13</a:t>
            </a:fld>
            <a:endParaRPr lang="en-US" altLang="en-US" dirty="0"/>
          </a:p>
        </p:txBody>
      </p:sp>
    </p:spTree>
    <p:extLst>
      <p:ext uri="{BB962C8B-B14F-4D97-AF65-F5344CB8AC3E}">
        <p14:creationId xmlns:p14="http://schemas.microsoft.com/office/powerpoint/2010/main" val="94490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1" y="4321175"/>
            <a:ext cx="7313507" cy="455993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Arial" panose="020B0604020202020204" pitchFamily="34" charset="0"/>
              </a:rPr>
              <a:t>1 Jn. 3:18 </a:t>
            </a:r>
            <a:r>
              <a:rPr lang="en-US" altLang="en-US" b="0" dirty="0">
                <a:latin typeface="Arial" panose="020B0604020202020204" pitchFamily="34" charset="0"/>
              </a:rPr>
              <a:t>- 1Jo 3:18 My little children, let us not love in word or in tongue, but in deed and in truth. (NKJV)</a:t>
            </a:r>
          </a:p>
          <a:p>
            <a:r>
              <a:rPr lang="en-US" altLang="en-US" b="1" dirty="0">
                <a:latin typeface="Arial" panose="020B0604020202020204" pitchFamily="34" charset="0"/>
              </a:rPr>
              <a:t>Jn. 4:35 </a:t>
            </a:r>
            <a:r>
              <a:rPr lang="en-US" altLang="en-US" b="0" dirty="0">
                <a:latin typeface="Arial" panose="020B0604020202020204" pitchFamily="34" charset="0"/>
              </a:rPr>
              <a:t>- Do you not say, 'There are still four months and then comes the harvest'? Behold, I say to you, lift up your eyes and look at the fields, for they are already white for harvest! (NKJV).</a:t>
            </a:r>
          </a:p>
          <a:p>
            <a:r>
              <a:rPr lang="en-US" altLang="en-US" b="1" dirty="0">
                <a:latin typeface="Arial" panose="020B0604020202020204" pitchFamily="34" charset="0"/>
              </a:rPr>
              <a:t>1 Thess. 5:11 </a:t>
            </a:r>
            <a:r>
              <a:rPr lang="en-US" altLang="en-US" b="0" dirty="0">
                <a:latin typeface="Arial" panose="020B0604020202020204" pitchFamily="34" charset="0"/>
              </a:rPr>
              <a:t>-  Therefore comfort each other and edify one another, just as you also are doing. (NKJV)</a:t>
            </a:r>
          </a:p>
          <a:p>
            <a:r>
              <a:rPr lang="en-US" altLang="en-US" b="1" dirty="0">
                <a:latin typeface="Arial" panose="020B0604020202020204" pitchFamily="34" charset="0"/>
              </a:rPr>
              <a:t>1 Jn. 3:17-18 NKJV </a:t>
            </a:r>
            <a:r>
              <a:rPr lang="en-US" altLang="en-US" b="0" dirty="0">
                <a:latin typeface="Arial" panose="020B0604020202020204" pitchFamily="34" charset="0"/>
              </a:rPr>
              <a:t>- But whoever has this world's goods, and sees his brother in need, and shuts up his heart from him, how does the love of God abide in him? 18 My little children, let us not love in word or in tongue, but in deed and in truth.</a:t>
            </a:r>
          </a:p>
          <a:p>
            <a:r>
              <a:rPr lang="en-US" altLang="en-US" b="1" dirty="0">
                <a:latin typeface="Arial" panose="020B0604020202020204" pitchFamily="34" charset="0"/>
              </a:rPr>
              <a:t>2 Cor. 13:5 </a:t>
            </a:r>
            <a:r>
              <a:rPr lang="en-US" altLang="en-US" b="0" dirty="0">
                <a:latin typeface="Arial" panose="020B0604020202020204" pitchFamily="34" charset="0"/>
              </a:rPr>
              <a:t>- Examine yourselves as to whether you are in the faith. Test yourselves. Do you not know yourselves, that Jesus Christ is in you? --unless indeed you are disqualified. (NKJV)</a:t>
            </a:r>
          </a:p>
          <a:p>
            <a:r>
              <a:rPr lang="en-US" altLang="en-US" b="1" dirty="0">
                <a:latin typeface="Arial" panose="020B0604020202020204" pitchFamily="34" charset="0"/>
              </a:rPr>
              <a:t>1 Cor. 9:27 </a:t>
            </a:r>
            <a:r>
              <a:rPr lang="en-US" altLang="en-US" b="0" dirty="0">
                <a:latin typeface="Arial" panose="020B0604020202020204" pitchFamily="34" charset="0"/>
              </a:rPr>
              <a:t>- But I discipline my body and bring it into subjection, lest, when I have preached to others, I myself should become disqualified. (NKJV)</a:t>
            </a:r>
          </a:p>
          <a:p>
            <a:endParaRPr lang="en-US" altLang="en-US" b="0" dirty="0">
              <a:latin typeface="Arial" panose="020B0604020202020204" pitchFamily="34" charset="0"/>
            </a:endParaRPr>
          </a:p>
          <a:p>
            <a:endParaRPr lang="en-US" altLang="en-US" b="0"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14</a:t>
            </a:fld>
            <a:endParaRPr lang="en-US" altLang="en-US" dirty="0"/>
          </a:p>
        </p:txBody>
      </p:sp>
    </p:spTree>
    <p:extLst>
      <p:ext uri="{BB962C8B-B14F-4D97-AF65-F5344CB8AC3E}">
        <p14:creationId xmlns:p14="http://schemas.microsoft.com/office/powerpoint/2010/main" val="99870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1" y="4321175"/>
            <a:ext cx="7313507" cy="5280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mn-lt"/>
              </a:rPr>
              <a:t>1 Tim. 2:9 - </a:t>
            </a:r>
            <a:r>
              <a:rPr lang="en-US" altLang="en-US" b="0" dirty="0">
                <a:latin typeface="+mn-lt"/>
              </a:rPr>
              <a:t> in like manner also, that the women adorn themselves in modest apparel, with propriety and moderation, not with braided hair or gold or pearls or costly clothing, </a:t>
            </a:r>
            <a:r>
              <a:rPr lang="en-US" altLang="en-US" b="1" dirty="0">
                <a:latin typeface="+mn-lt"/>
              </a:rPr>
              <a:t>10</a:t>
            </a:r>
            <a:r>
              <a:rPr lang="en-US" altLang="en-US" b="0" dirty="0">
                <a:latin typeface="+mn-lt"/>
              </a:rPr>
              <a:t> but, which is proper for women professing godliness, with good works. (NKJV)</a:t>
            </a:r>
          </a:p>
          <a:p>
            <a:r>
              <a:rPr lang="en-US" altLang="en-US" b="1" dirty="0">
                <a:latin typeface="+mn-lt"/>
              </a:rPr>
              <a:t>1 Pet. 3:1-4  NKJV </a:t>
            </a:r>
            <a:r>
              <a:rPr lang="en-US" altLang="en-US" b="0" dirty="0">
                <a:latin typeface="+mn-lt"/>
              </a:rPr>
              <a:t>- Wives, likewise, be submissive to your own husbands, that even if some do not obey the word, they, without a word, may be won by the conduct of their wives, 2 when they observe your chaste conduct accompanied by fear. 3 Do not let your adornment be merely outward--arranging the hair, wearing gold, or putting on fine apparel-- 4 rather let it be the hidden person of the heart, with the incorruptible beauty of a gentle and quiet spirit, which is very precious in the sight of God.</a:t>
            </a:r>
          </a:p>
          <a:p>
            <a:r>
              <a:rPr lang="en-US" altLang="en-US" b="1" dirty="0">
                <a:latin typeface="+mn-lt"/>
              </a:rPr>
              <a:t>1 Pet. 5:5-6 NKJV </a:t>
            </a:r>
            <a:r>
              <a:rPr lang="en-US" altLang="en-US" b="0" dirty="0">
                <a:latin typeface="+mn-lt"/>
              </a:rPr>
              <a:t>- Likewise you younger people, submit yourselves to your elders. Yes, all of you be submissive to one another, </a:t>
            </a:r>
            <a:r>
              <a:rPr lang="en-US" altLang="en-US" b="1" i="1" dirty="0">
                <a:latin typeface="+mn-lt"/>
              </a:rPr>
              <a:t>and be clothed with humility, for "God resists the proud, But gives grace to the hum</a:t>
            </a:r>
            <a:r>
              <a:rPr lang="en-US" altLang="en-US" b="1" dirty="0">
                <a:latin typeface="+mn-lt"/>
              </a:rPr>
              <a:t>ble." </a:t>
            </a:r>
            <a:r>
              <a:rPr lang="en-US" altLang="en-US" b="0" dirty="0">
                <a:latin typeface="+mn-lt"/>
              </a:rPr>
              <a:t>6 Therefore humble yourselves under the mighty hand of God, that He may exalt you in due time</a:t>
            </a:r>
            <a:endParaRPr lang="en-US" b="1" dirty="0">
              <a:latin typeface="+mn-lt"/>
            </a:endParaRPr>
          </a:p>
          <a:p>
            <a:r>
              <a:rPr lang="en-US" altLang="en-US" b="1" dirty="0">
                <a:latin typeface="+mn-lt"/>
              </a:rPr>
              <a:t>1 Cor. 15:33 </a:t>
            </a:r>
            <a:r>
              <a:rPr lang="en-US" altLang="en-US" b="0" dirty="0">
                <a:latin typeface="+mn-lt"/>
              </a:rPr>
              <a:t>- Do not be deceived: "Evil company corrupts good habits." (NKJV) </a:t>
            </a:r>
            <a:r>
              <a:rPr lang="en-US" altLang="en-US" b="1" dirty="0">
                <a:latin typeface="+mn-lt"/>
              </a:rPr>
              <a:t>Does good company perfect good habits?</a:t>
            </a:r>
          </a:p>
          <a:p>
            <a:r>
              <a:rPr lang="en-US" altLang="en-US" b="1" dirty="0">
                <a:latin typeface="+mn-lt"/>
              </a:rPr>
              <a:t>2 Jn. 9-11 - </a:t>
            </a:r>
            <a:r>
              <a:rPr lang="en-US" altLang="en-US" b="0" dirty="0">
                <a:latin typeface="+mn-lt"/>
              </a:rPr>
              <a:t>9 Whoever transgresses and does not abide in the doctrine of Christ does not have God. He who abides in the doctrine of Christ has both the Father and the Son. 10 If anyone comes to you and does not bring this doctrine, do not receive him into your house nor greet him; 11 for he who greets him shares in his evil deeds.</a:t>
            </a:r>
          </a:p>
          <a:p>
            <a:r>
              <a:rPr lang="en-US" altLang="en-US" b="1" dirty="0">
                <a:latin typeface="+mn-lt"/>
              </a:rPr>
              <a:t>Eph. 5:11-13 NKJV </a:t>
            </a:r>
            <a:r>
              <a:rPr lang="en-US" altLang="en-US" b="0" dirty="0">
                <a:latin typeface="+mn-lt"/>
              </a:rPr>
              <a:t>11 And have no fellowship with the unfruitful works of darkness, but rather expose them. 12 For it is shameful even to speak of those things which are done by them in secret. 13 But all things that are exposed are made manifest by the light, for whatever makes manifest is light.</a:t>
            </a:r>
          </a:p>
          <a:p>
            <a:r>
              <a:rPr lang="en-US" altLang="en-US" b="1" dirty="0">
                <a:latin typeface="+mn-lt"/>
              </a:rPr>
              <a:t>1 Pet. 4:1-6 NKJV</a:t>
            </a:r>
            <a:r>
              <a:rPr lang="en-US" altLang="en-US" b="0" dirty="0">
                <a:latin typeface="+mn-lt"/>
              </a:rPr>
              <a:t>  - Therefore, since Christ suffered for us in the flesh, arm yourselves also with the same mind, for he who has suffered in the flesh has ceased from sin, 2 that he no longer should live the rest of his time in the flesh for the lusts of men, but for the will of God. 3 For we have </a:t>
            </a:r>
            <a:r>
              <a:rPr lang="en-US" altLang="en-US" b="1" dirty="0">
                <a:latin typeface="+mn-lt"/>
              </a:rPr>
              <a:t>spent enough of our past lifetime in doing the will of the Gentiles-</a:t>
            </a:r>
            <a:r>
              <a:rPr lang="en-US" altLang="en-US" b="0" dirty="0">
                <a:latin typeface="+mn-lt"/>
              </a:rPr>
              <a:t>-when we walked in lewdness, lusts, drunkenness, revelries, drinking parties, and abominable idolatries. </a:t>
            </a:r>
            <a:r>
              <a:rPr lang="en-US" altLang="en-US" b="0" u="sng" dirty="0">
                <a:latin typeface="+mn-lt"/>
              </a:rPr>
              <a:t>4 In regard to these, they think it strange that you do not run with them in the same flood of dissipation, speaking evil of you</a:t>
            </a:r>
            <a:r>
              <a:rPr lang="en-US" altLang="en-US" b="0" dirty="0">
                <a:latin typeface="+mn-lt"/>
              </a:rPr>
              <a:t>. 5 They will give an account to Him who is ready to judge the living and the dead. 6 For this reason the gospel was preached also to those who are dead, that they might be judged according to men in the flesh, but live according to God in the spirit.</a:t>
            </a: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15</a:t>
            </a:fld>
            <a:endParaRPr lang="en-US" altLang="en-US" dirty="0"/>
          </a:p>
        </p:txBody>
      </p:sp>
    </p:spTree>
    <p:extLst>
      <p:ext uri="{BB962C8B-B14F-4D97-AF65-F5344CB8AC3E}">
        <p14:creationId xmlns:p14="http://schemas.microsoft.com/office/powerpoint/2010/main" val="421039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xfrm>
            <a:off x="533400" y="149225"/>
            <a:ext cx="6400800" cy="3600450"/>
          </a:xfrm>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8681" y="3737008"/>
            <a:ext cx="7313507" cy="585097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lnSpc>
                <a:spcPct val="90000"/>
              </a:lnSpc>
              <a:spcBef>
                <a:spcPts val="0"/>
              </a:spcBef>
              <a:defRPr/>
            </a:pPr>
            <a:r>
              <a:rPr lang="en-US" altLang="en-US" b="1" dirty="0">
                <a:latin typeface="Calibri" panose="020F0502020204030204" pitchFamily="34" charset="0"/>
                <a:cs typeface="Calibri" panose="020F0502020204030204" pitchFamily="34" charset="0"/>
              </a:rPr>
              <a:t>Acts 2:25-32 NKJV </a:t>
            </a:r>
            <a:r>
              <a:rPr lang="en-US" altLang="en-US" dirty="0">
                <a:latin typeface="Calibri" panose="020F0502020204030204" pitchFamily="34" charset="0"/>
                <a:cs typeface="Calibri" panose="020F0502020204030204" pitchFamily="34" charset="0"/>
              </a:rPr>
              <a:t>-  "For David says concerning Him: 'I foresaw the LORD always before my face, For He is at my right hand, that I may not be shaken. 26 Therefore my heart rejoiced, and my tongue was glad; Moreover my flesh also will rest in hope. 27 For You will not leave my soul in Hades, Nor will You allow Your Holy One to see corruption. 28 You have made known to me the ways of life; You will make me full of joy in Your presence.' 29 "Men and brethren, let me speak freely to you of the patriarch David, that he is both dead and buried, and his tomb is with us to this day. 30 "Therefore, being a prophet, and knowing that God had sworn with an oath to him that of the fruit of his body, according to the flesh, He would raise up the Christ to sit on his throne, 31 "he, foreseeing this, spoke concerning the resurrection of the Christ, that His soul was not left in Hades, nor did His flesh see corruption. 32 "This Jesus God has raised up, of which we are all witnesses.</a:t>
            </a:r>
          </a:p>
          <a:p>
            <a:pPr fontAlgn="auto">
              <a:lnSpc>
                <a:spcPct val="90000"/>
              </a:lnSpc>
              <a:spcBef>
                <a:spcPts val="0"/>
              </a:spcBef>
              <a:defRPr/>
            </a:pPr>
            <a:r>
              <a:rPr lang="en-US" altLang="en-US" b="1" dirty="0">
                <a:latin typeface="Calibri" panose="020F0502020204030204" pitchFamily="34" charset="0"/>
                <a:cs typeface="Calibri" panose="020F0502020204030204" pitchFamily="34" charset="0"/>
              </a:rPr>
              <a:t>Heb. 11:13-16 NKJV </a:t>
            </a:r>
            <a:r>
              <a:rPr lang="en-US" altLang="en-US" dirty="0">
                <a:latin typeface="Calibri" panose="020F0502020204030204" pitchFamily="34" charset="0"/>
                <a:cs typeface="Calibri" panose="020F0502020204030204" pitchFamily="34" charset="0"/>
              </a:rPr>
              <a:t>- These all died in faith, not having received the promises, but having seen them afar off were assured of them, embraced them and confessed that they were strangers and pilgrims on the earth. 14 For those who say such things declare plainly that they seek a homeland. 15 And truly if they had called to mind that country from which they had come out, they would have had opportunity to return. </a:t>
            </a:r>
            <a:r>
              <a:rPr lang="en-US" altLang="en-US" b="1" i="1" dirty="0">
                <a:latin typeface="Calibri" panose="020F0502020204030204" pitchFamily="34" charset="0"/>
                <a:cs typeface="Calibri" panose="020F0502020204030204" pitchFamily="34" charset="0"/>
              </a:rPr>
              <a:t>16 But now they desire a better, that is, a heavenly country. Therefore God is not ashamed to be called their God, for He has prepared a city for them</a:t>
            </a:r>
            <a:r>
              <a:rPr lang="en-US" altLang="en-US" dirty="0">
                <a:latin typeface="Calibri" panose="020F0502020204030204" pitchFamily="34" charset="0"/>
                <a:cs typeface="Calibri" panose="020F0502020204030204" pitchFamily="34" charset="0"/>
              </a:rPr>
              <a:t>.</a:t>
            </a:r>
          </a:p>
          <a:p>
            <a:pPr fontAlgn="auto">
              <a:lnSpc>
                <a:spcPct val="90000"/>
              </a:lnSpc>
              <a:spcBef>
                <a:spcPts val="0"/>
              </a:spcBef>
              <a:defRPr/>
            </a:pPr>
            <a:r>
              <a:rPr lang="en-US" altLang="en-US" b="1" dirty="0">
                <a:latin typeface="Calibri" panose="020F0502020204030204" pitchFamily="34" charset="0"/>
                <a:cs typeface="Calibri" panose="020F0502020204030204" pitchFamily="34" charset="0"/>
              </a:rPr>
              <a:t>Eph. 4:1-4 - NKJV </a:t>
            </a:r>
            <a:r>
              <a:rPr lang="en-US" altLang="en-US" dirty="0">
                <a:latin typeface="Calibri" panose="020F0502020204030204" pitchFamily="34" charset="0"/>
                <a:cs typeface="Calibri" panose="020F0502020204030204" pitchFamily="34" charset="0"/>
              </a:rPr>
              <a:t> - I, therefore, the prisoner of the Lord, beseech you to walk worthy of the calling with which you were called, 2 with all lowliness and gentleness, with longsuffering, bearing with one another in love, 3 endeavoring to keep the unity of the Spirit in the bond of peace. </a:t>
            </a:r>
            <a:r>
              <a:rPr lang="en-US" altLang="en-US" b="1" dirty="0">
                <a:latin typeface="Calibri" panose="020F0502020204030204" pitchFamily="34" charset="0"/>
                <a:cs typeface="Calibri" panose="020F0502020204030204" pitchFamily="34" charset="0"/>
              </a:rPr>
              <a:t>4 There is one body and one Spirit, just as you were called in one hope of your calling;</a:t>
            </a:r>
          </a:p>
          <a:p>
            <a:pPr fontAlgn="auto">
              <a:lnSpc>
                <a:spcPct val="90000"/>
              </a:lnSpc>
              <a:spcBef>
                <a:spcPts val="0"/>
              </a:spcBef>
              <a:defRPr/>
            </a:pPr>
            <a:r>
              <a:rPr lang="en-US" altLang="en-US" b="1" dirty="0">
                <a:latin typeface="Calibri" panose="020F0502020204030204" pitchFamily="34" charset="0"/>
                <a:cs typeface="Calibri" panose="020F0502020204030204" pitchFamily="34" charset="0"/>
              </a:rPr>
              <a:t>Col. 1:5, 23 NKJV </a:t>
            </a:r>
            <a:r>
              <a:rPr lang="en-US" altLang="en-US" dirty="0">
                <a:latin typeface="Calibri" panose="020F0502020204030204" pitchFamily="34" charset="0"/>
                <a:cs typeface="Calibri" panose="020F0502020204030204" pitchFamily="34" charset="0"/>
              </a:rPr>
              <a:t>- We give thanks to the God and Father of our Lord Jesus Christ, praying always for you, 4 since we heard of your faith in Christ Jesus and of your love for all the saints</a:t>
            </a:r>
            <a:r>
              <a:rPr lang="en-US" altLang="en-US" b="1" dirty="0">
                <a:latin typeface="Calibri" panose="020F0502020204030204" pitchFamily="34" charset="0"/>
                <a:cs typeface="Calibri" panose="020F0502020204030204" pitchFamily="34" charset="0"/>
              </a:rPr>
              <a:t>; 5 because of the hope which is laid up for you in heaven, of which you heard before in the word of the truth of the gospel, 23 </a:t>
            </a:r>
            <a:r>
              <a:rPr lang="en-US" altLang="en-US" dirty="0">
                <a:latin typeface="Calibri" panose="020F0502020204030204" pitchFamily="34" charset="0"/>
                <a:cs typeface="Calibri" panose="020F0502020204030204" pitchFamily="34" charset="0"/>
              </a:rPr>
              <a:t> if indeed you continue in the faith, grounded and steadfast, and are not moved away from the hope of the gospel which you heard, which was preached to every creature under heaven, of which I, Paul, became a minister.</a:t>
            </a:r>
          </a:p>
          <a:p>
            <a:pPr fontAlgn="auto">
              <a:lnSpc>
                <a:spcPct val="90000"/>
              </a:lnSpc>
              <a:spcBef>
                <a:spcPts val="0"/>
              </a:spcBef>
              <a:defRPr/>
            </a:pPr>
            <a:r>
              <a:rPr lang="en-US" altLang="en-US" b="1" dirty="0">
                <a:latin typeface="Calibri" panose="020F0502020204030204" pitchFamily="34" charset="0"/>
                <a:cs typeface="Calibri" panose="020F0502020204030204" pitchFamily="34" charset="0"/>
              </a:rPr>
              <a:t>1 Pet. 1:3 </a:t>
            </a:r>
            <a:r>
              <a:rPr lang="en-US" altLang="en-US" b="0" dirty="0">
                <a:latin typeface="Calibri" panose="020F0502020204030204" pitchFamily="34" charset="0"/>
                <a:cs typeface="Calibri" panose="020F0502020204030204" pitchFamily="34" charset="0"/>
              </a:rPr>
              <a:t>-  Blessed be the God and Father of our Lord Jesus Christ, who according to His abundant mercy has begotten us again </a:t>
            </a:r>
            <a:r>
              <a:rPr lang="en-US" altLang="en-US" b="1" dirty="0">
                <a:latin typeface="Calibri" panose="020F0502020204030204" pitchFamily="34" charset="0"/>
                <a:cs typeface="Calibri" panose="020F0502020204030204" pitchFamily="34" charset="0"/>
              </a:rPr>
              <a:t>to a living hope </a:t>
            </a:r>
            <a:r>
              <a:rPr lang="en-US" altLang="en-US" b="0" dirty="0">
                <a:latin typeface="Calibri" panose="020F0502020204030204" pitchFamily="34" charset="0"/>
                <a:cs typeface="Calibri" panose="020F0502020204030204" pitchFamily="34" charset="0"/>
              </a:rPr>
              <a:t>through the resurrection of Jesus Christ from the dead.</a:t>
            </a:r>
          </a:p>
          <a:p>
            <a:pPr fontAlgn="auto">
              <a:lnSpc>
                <a:spcPct val="90000"/>
              </a:lnSpc>
              <a:spcBef>
                <a:spcPts val="0"/>
              </a:spcBef>
              <a:defRPr/>
            </a:pPr>
            <a:r>
              <a:rPr lang="en-US" altLang="en-US" b="1" dirty="0">
                <a:latin typeface="Calibri" panose="020F0502020204030204" pitchFamily="34" charset="0"/>
                <a:cs typeface="Calibri" panose="020F0502020204030204" pitchFamily="34" charset="0"/>
              </a:rPr>
              <a:t>2 Tim. 4:8 </a:t>
            </a:r>
            <a:r>
              <a:rPr lang="en-US" altLang="en-US" b="0" dirty="0">
                <a:latin typeface="Calibri" panose="020F0502020204030204" pitchFamily="34" charset="0"/>
                <a:cs typeface="Calibri" panose="020F0502020204030204" pitchFamily="34" charset="0"/>
              </a:rPr>
              <a:t>-  Finally, there is laid up for me the crown of righteousness, which the Lord, the righteous Judge, will give to me on that Day, and not to me only but also to all who have loved His appearing. (NKJV)</a:t>
            </a:r>
          </a:p>
          <a:p>
            <a:pPr fontAlgn="auto">
              <a:lnSpc>
                <a:spcPct val="90000"/>
              </a:lnSpc>
              <a:spcBef>
                <a:spcPts val="0"/>
              </a:spcBef>
              <a:defRPr/>
            </a:pPr>
            <a:endParaRPr lang="en-US" altLang="en-US" b="0"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16</a:t>
            </a:fld>
            <a:endParaRPr lang="en-US" altLang="en-US" dirty="0"/>
          </a:p>
        </p:txBody>
      </p:sp>
    </p:spTree>
    <p:extLst>
      <p:ext uri="{BB962C8B-B14F-4D97-AF65-F5344CB8AC3E}">
        <p14:creationId xmlns:p14="http://schemas.microsoft.com/office/powerpoint/2010/main" val="317900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2E65FD-ADE0-4633-AC7D-FF15B3EE3EF4}"/>
              </a:ext>
            </a:extLst>
          </p:cNvPr>
          <p:cNvSpPr>
            <a:spLocks noGrp="1" noRot="1" noChangeAspect="1" noChangeArrowheads="1" noTextEdit="1"/>
          </p:cNvSpPr>
          <p:nvPr>
            <p:ph type="sldImg"/>
          </p:nvPr>
        </p:nvSpPr>
        <p:spPr>
          <a:xfrm>
            <a:off x="455613" y="381000"/>
            <a:ext cx="6400800" cy="3600450"/>
          </a:xfrm>
          <a:ln/>
        </p:spPr>
      </p:sp>
      <p:sp>
        <p:nvSpPr>
          <p:cNvPr id="49155" name="Notes Placeholder 2">
            <a:extLst>
              <a:ext uri="{FF2B5EF4-FFF2-40B4-BE49-F238E27FC236}">
                <a16:creationId xmlns:a16="http://schemas.microsoft.com/office/drawing/2014/main" id="{6317C3D8-3F14-4F8B-BE12-CDCD133DFB0D}"/>
              </a:ext>
            </a:extLst>
          </p:cNvPr>
          <p:cNvSpPr>
            <a:spLocks noGrp="1" noChangeArrowheads="1"/>
          </p:cNvSpPr>
          <p:nvPr>
            <p:ph type="body" idx="1"/>
          </p:nvPr>
        </p:nvSpPr>
        <p:spPr>
          <a:xfrm>
            <a:off x="1" y="3981451"/>
            <a:ext cx="7313506" cy="561808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b="0" dirty="0">
              <a:latin typeface="Calibri" panose="020F0502020204030204" pitchFamily="34" charset="0"/>
              <a:cs typeface="Calibri" panose="020F0502020204030204" pitchFamily="34" charset="0"/>
            </a:endParaRPr>
          </a:p>
        </p:txBody>
      </p:sp>
      <p:sp>
        <p:nvSpPr>
          <p:cNvPr id="49156" name="Slide Number Placeholder 3">
            <a:extLst>
              <a:ext uri="{FF2B5EF4-FFF2-40B4-BE49-F238E27FC236}">
                <a16:creationId xmlns:a16="http://schemas.microsoft.com/office/drawing/2014/main" id="{1BDA87C8-06B2-4C66-BFE9-A306A232391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F911B51E-E59C-40F7-A59B-5D8F4ED9C1D5}" type="slidenum">
              <a:rPr lang="en-US" altLang="en-US"/>
              <a:pPr/>
              <a:t>17</a:t>
            </a:fld>
            <a:endParaRPr lang="en-US" altLang="en-US" dirty="0"/>
          </a:p>
        </p:txBody>
      </p:sp>
    </p:spTree>
    <p:extLst>
      <p:ext uri="{BB962C8B-B14F-4D97-AF65-F5344CB8AC3E}">
        <p14:creationId xmlns:p14="http://schemas.microsoft.com/office/powerpoint/2010/main" val="2451427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1" y="4321175"/>
            <a:ext cx="7313507" cy="4559935"/>
          </a:xfrm>
        </p:spPr>
        <p:txBody>
          <a:bodyPr/>
          <a:lstStyle/>
          <a:p>
            <a:pPr>
              <a:defRPr/>
            </a:pPr>
            <a:r>
              <a:rPr lang="en-US" b="1" dirty="0">
                <a:latin typeface="Calibri" panose="020F0502020204030204" pitchFamily="34" charset="0"/>
                <a:cs typeface="Calibri" panose="020F0502020204030204" pitchFamily="34" charset="0"/>
              </a:rPr>
              <a:t>2 Corinthians 5:1-17 NKJV - </a:t>
            </a:r>
            <a:r>
              <a:rPr lang="en-US" b="0" i="0" dirty="0">
                <a:latin typeface="Calibri" panose="020F0502020204030204" pitchFamily="34" charset="0"/>
                <a:cs typeface="Calibri" panose="020F0502020204030204" pitchFamily="34" charset="0"/>
              </a:rPr>
              <a:t>17 Therefore, if anyone is in Christ, he is a new creation; old things have passed away; behold, all things have become new.</a:t>
            </a:r>
          </a:p>
          <a:p>
            <a:pPr>
              <a:defRPr/>
            </a:pPr>
            <a:endParaRPr lang="en-US" b="1" i="1" dirty="0"/>
          </a:p>
          <a:p>
            <a:pPr>
              <a:defRPr/>
            </a:pPr>
            <a:endParaRPr lang="en-US" b="1" i="1" dirty="0"/>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18</a:t>
            </a:fld>
            <a:endParaRPr lang="en-US" altLang="en-US" dirty="0"/>
          </a:p>
        </p:txBody>
      </p:sp>
    </p:spTree>
    <p:extLst>
      <p:ext uri="{BB962C8B-B14F-4D97-AF65-F5344CB8AC3E}">
        <p14:creationId xmlns:p14="http://schemas.microsoft.com/office/powerpoint/2010/main" val="421970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7201701-BFBC-4ABE-8BA9-9FC1BFFBE181}"/>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B08E0C4-EB0A-4FD0-8C5A-27F0F6A8FF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B1C95442-601B-4D3E-9E40-0977A4C02D8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D43E4D39-4FC3-41D7-BEE0-311F55A4F781}" type="slidenum">
              <a:rPr lang="en-US" altLang="en-US"/>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0" y="4321175"/>
            <a:ext cx="7239000" cy="4559935"/>
          </a:xfrm>
        </p:spPr>
        <p:txBody>
          <a:bodyPr/>
          <a:lstStyle/>
          <a:p>
            <a:pPr>
              <a:defRPr/>
            </a:pPr>
            <a:r>
              <a:rPr lang="en-US" b="1" u="sng" dirty="0">
                <a:latin typeface="+mn-lt"/>
              </a:rPr>
              <a:t>.</a:t>
            </a:r>
            <a:endParaRPr lang="en-US" altLang="en-US" dirty="0">
              <a:latin typeface="+mn-lt"/>
            </a:endParaRPr>
          </a:p>
          <a:p>
            <a:pPr>
              <a:defRPr/>
            </a:pPr>
            <a:endParaRPr lang="en-US" dirty="0"/>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2</a:t>
            </a:fld>
            <a:endParaRPr lang="en-US" altLang="en-US" dirty="0"/>
          </a:p>
        </p:txBody>
      </p:sp>
    </p:spTree>
    <p:extLst>
      <p:ext uri="{BB962C8B-B14F-4D97-AF65-F5344CB8AC3E}">
        <p14:creationId xmlns:p14="http://schemas.microsoft.com/office/powerpoint/2010/main" val="281107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08C9BFB-F229-4DF7-8995-72F6E7023B4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631BB062-0A60-4810-A833-ECECF0941618}"/>
              </a:ext>
            </a:extLst>
          </p:cNvPr>
          <p:cNvSpPr>
            <a:spLocks noGrp="1" noChangeArrowheads="1"/>
          </p:cNvSpPr>
          <p:nvPr>
            <p:ph type="body" idx="1"/>
          </p:nvPr>
        </p:nvSpPr>
        <p:spPr>
          <a:xfrm>
            <a:off x="0" y="4321175"/>
            <a:ext cx="7315200" cy="52783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Arial" panose="020B0604020202020204" pitchFamily="34" charset="0"/>
              </a:rPr>
              <a:t>Ephesians 1:3 </a:t>
            </a:r>
            <a:r>
              <a:rPr lang="en-US" altLang="en-US" dirty="0">
                <a:latin typeface="Arial" panose="020B0604020202020204" pitchFamily="34" charset="0"/>
              </a:rPr>
              <a:t>- Blessed be the God and Father of our Lord Jesus Christ, who hath blessed us with all spiritual blessings in heavenly places in Christ:</a:t>
            </a:r>
          </a:p>
          <a:p>
            <a:r>
              <a:rPr lang="en-US" altLang="en-US" b="1" dirty="0">
                <a:latin typeface="Arial" panose="020B0604020202020204" pitchFamily="34" charset="0"/>
              </a:rPr>
              <a:t>Rom. 10:10 </a:t>
            </a:r>
            <a:r>
              <a:rPr lang="en-US" altLang="en-US" dirty="0">
                <a:latin typeface="Arial" panose="020B0604020202020204" pitchFamily="34" charset="0"/>
              </a:rPr>
              <a:t>- For with the heart man believeth </a:t>
            </a:r>
            <a:r>
              <a:rPr lang="en-US" altLang="en-US" b="1" dirty="0">
                <a:latin typeface="Arial" panose="020B0604020202020204" pitchFamily="34" charset="0"/>
              </a:rPr>
              <a:t>unto righteousness</a:t>
            </a:r>
            <a:r>
              <a:rPr lang="en-US" altLang="en-US" dirty="0">
                <a:latin typeface="Arial" panose="020B0604020202020204" pitchFamily="34" charset="0"/>
              </a:rPr>
              <a:t>; and with the mouth </a:t>
            </a:r>
            <a:r>
              <a:rPr lang="en-US" altLang="en-US" b="1" dirty="0">
                <a:latin typeface="Arial" panose="020B0604020202020204" pitchFamily="34" charset="0"/>
              </a:rPr>
              <a:t>confession is made unto </a:t>
            </a:r>
            <a:r>
              <a:rPr lang="en-US" altLang="en-US" dirty="0">
                <a:latin typeface="Arial" panose="020B0604020202020204" pitchFamily="34" charset="0"/>
              </a:rPr>
              <a:t>salvation.</a:t>
            </a:r>
          </a:p>
          <a:p>
            <a:r>
              <a:rPr lang="en-US" altLang="en-US" b="1" dirty="0">
                <a:latin typeface="Arial" panose="020B0604020202020204" pitchFamily="34" charset="0"/>
              </a:rPr>
              <a:t>Acts 11:18 </a:t>
            </a:r>
            <a:r>
              <a:rPr lang="en-US" altLang="en-US" dirty="0">
                <a:latin typeface="Arial" panose="020B0604020202020204" pitchFamily="34" charset="0"/>
              </a:rPr>
              <a:t>- When they heard these things, they held their peace, and glorified God, saying, Then hath God also to the Gentiles granted </a:t>
            </a:r>
            <a:r>
              <a:rPr lang="en-US" altLang="en-US" b="1" dirty="0">
                <a:latin typeface="Arial" panose="020B0604020202020204" pitchFamily="34" charset="0"/>
              </a:rPr>
              <a:t>repentance unto </a:t>
            </a:r>
            <a:r>
              <a:rPr lang="en-US" altLang="en-US" dirty="0">
                <a:latin typeface="Arial" panose="020B0604020202020204" pitchFamily="34" charset="0"/>
              </a:rPr>
              <a:t>life.</a:t>
            </a:r>
          </a:p>
          <a:p>
            <a:r>
              <a:rPr lang="en-US" altLang="en-US" b="1" dirty="0">
                <a:latin typeface="Arial" panose="020B0604020202020204" pitchFamily="34" charset="0"/>
              </a:rPr>
              <a:t>Rom. 6:3-6 </a:t>
            </a:r>
            <a:r>
              <a:rPr lang="en-US" altLang="en-US" dirty="0">
                <a:latin typeface="Arial" panose="020B0604020202020204" pitchFamily="34" charset="0"/>
              </a:rPr>
              <a:t>- Know ye not, that so many of us as were baptized into Jesus Christ were baptized into his death? Therefore we are buried with him by baptism into death: that like as Christ was raised up from the dead by the glory of the Father, even so we also should walk in newness of life. For if we have been planted together in the likeness of his death, we shall be also in the likeness of his resurrection: Knowing this, that our old man is crucified with him, that the body of sin might be destroyed, that henceforth we should not serve sin. </a:t>
            </a:r>
          </a:p>
          <a:p>
            <a:r>
              <a:rPr lang="en-US" altLang="en-US" b="1" dirty="0">
                <a:latin typeface="Arial" panose="020B0604020202020204" pitchFamily="34" charset="0"/>
              </a:rPr>
              <a:t>Gal. 3:26, 27 </a:t>
            </a:r>
            <a:r>
              <a:rPr lang="en-US" altLang="en-US" dirty="0">
                <a:latin typeface="Arial" panose="020B0604020202020204" pitchFamily="34" charset="0"/>
              </a:rPr>
              <a:t>- For ye are all the children of God by faith in Christ Jesus. For as many of you as have been baptized into Christ have put on Christ.</a:t>
            </a:r>
          </a:p>
          <a:p>
            <a:r>
              <a:rPr lang="en-US" altLang="en-US" b="1" dirty="0">
                <a:latin typeface="Arial" panose="020B0604020202020204" pitchFamily="34" charset="0"/>
              </a:rPr>
              <a:t>Eph. 1:7 </a:t>
            </a:r>
            <a:r>
              <a:rPr lang="en-US" altLang="en-US" dirty="0">
                <a:latin typeface="Arial" panose="020B0604020202020204" pitchFamily="34" charset="0"/>
              </a:rPr>
              <a:t>- In whom we have redemption through his blood, the forgiveness of sins, according to the riches of his grace.</a:t>
            </a:r>
          </a:p>
          <a:p>
            <a:r>
              <a:rPr lang="en-US" altLang="en-US" b="1" dirty="0">
                <a:latin typeface="Arial" panose="020B0604020202020204" pitchFamily="34" charset="0"/>
              </a:rPr>
              <a:t>2 Cor. 5:17 </a:t>
            </a:r>
            <a:r>
              <a:rPr lang="en-US" altLang="en-US" dirty="0">
                <a:latin typeface="Arial" panose="020B0604020202020204" pitchFamily="34" charset="0"/>
              </a:rPr>
              <a:t>- Therefore if any man be in Christ, he is a new creature: old things are passed away; behold, all things are become new. </a:t>
            </a:r>
          </a:p>
          <a:p>
            <a:r>
              <a:rPr lang="en-US" altLang="en-US" b="1" dirty="0">
                <a:latin typeface="Arial" panose="020B0604020202020204" pitchFamily="34" charset="0"/>
              </a:rPr>
              <a:t>Matt. 26:28 </a:t>
            </a:r>
            <a:r>
              <a:rPr lang="en-US" altLang="en-US" dirty="0">
                <a:latin typeface="Arial" panose="020B0604020202020204" pitchFamily="34" charset="0"/>
              </a:rPr>
              <a:t>- For this is my blood of the new testament, which is shed for (eis) many for the remission of sins.</a:t>
            </a:r>
          </a:p>
          <a:p>
            <a:r>
              <a:rPr lang="en-US" altLang="en-US" b="1" dirty="0">
                <a:latin typeface="Arial" panose="020B0604020202020204" pitchFamily="34" charset="0"/>
              </a:rPr>
              <a:t>Heb. 13:12 </a:t>
            </a:r>
            <a:r>
              <a:rPr lang="en-US" altLang="en-US" dirty="0">
                <a:latin typeface="Arial" panose="020B0604020202020204" pitchFamily="34" charset="0"/>
              </a:rPr>
              <a:t>- Wherefore Jesus also, that he might sanctify the people with his own blood, suffered without the gate.</a:t>
            </a:r>
          </a:p>
          <a:p>
            <a:r>
              <a:rPr lang="en-US" altLang="en-US" b="1" dirty="0">
                <a:latin typeface="Arial" panose="020B0604020202020204" pitchFamily="34" charset="0"/>
              </a:rPr>
              <a:t>Rom. 5:9 </a:t>
            </a:r>
            <a:r>
              <a:rPr lang="en-US" altLang="en-US" dirty="0">
                <a:latin typeface="Arial" panose="020B0604020202020204" pitchFamily="34" charset="0"/>
              </a:rPr>
              <a:t>- Much more then, being now justified by his blood, we shall be saved from wrath through him</a:t>
            </a:r>
          </a:p>
          <a:p>
            <a:endParaRPr lang="en-US" altLang="en-US" dirty="0">
              <a:latin typeface="Candara" panose="020E0502030303020204" pitchFamily="34" charset="0"/>
            </a:endParaRP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45CFC596-C1D3-470A-95DA-D8963535967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078BE435-5621-4D36-ACFB-BD279402B75B}" type="slidenum">
              <a:rPr lang="en-US" altLang="en-US"/>
              <a:pPr/>
              <a:t>20</a:t>
            </a:fld>
            <a:endParaRPr lang="en-US" altLang="en-US" dirty="0"/>
          </a:p>
        </p:txBody>
      </p:sp>
    </p:spTree>
    <p:extLst>
      <p:ext uri="{BB962C8B-B14F-4D97-AF65-F5344CB8AC3E}">
        <p14:creationId xmlns:p14="http://schemas.microsoft.com/office/powerpoint/2010/main" val="201042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5B0FD4-7499-484D-93CA-790A0BE4DF7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568DFB26-8FE0-4A64-9AD7-191A11FCD6A8}"/>
              </a:ext>
            </a:extLst>
          </p:cNvPr>
          <p:cNvSpPr>
            <a:spLocks noGrp="1"/>
          </p:cNvSpPr>
          <p:nvPr>
            <p:ph type="body" idx="1"/>
          </p:nvPr>
        </p:nvSpPr>
        <p:spPr>
          <a:xfrm>
            <a:off x="1" y="4321175"/>
            <a:ext cx="7315199" cy="52404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Acts 2:37 </a:t>
            </a:r>
            <a:r>
              <a:rPr lang="en-US" altLang="en-US" dirty="0"/>
              <a:t>- Now when they heard this, they were pricked in their heart, and said unto Peter and to the rest of the apostles, Men and brethren, </a:t>
            </a:r>
            <a:r>
              <a:rPr lang="en-US" altLang="en-US" b="1" dirty="0"/>
              <a:t>what shall we do?</a:t>
            </a:r>
          </a:p>
          <a:p>
            <a:r>
              <a:rPr lang="en-US" altLang="en-US" b="1" dirty="0"/>
              <a:t>Rom. 10:17 </a:t>
            </a:r>
            <a:r>
              <a:rPr lang="en-US" altLang="en-US" dirty="0"/>
              <a:t>- So then faith cometh by hearing, and hearing by the word of God.</a:t>
            </a:r>
          </a:p>
          <a:p>
            <a:r>
              <a:rPr lang="en-US" altLang="en-US" b="1" dirty="0"/>
              <a:t>Jn. 8:24 </a:t>
            </a:r>
            <a:r>
              <a:rPr lang="en-US" altLang="en-US" dirty="0"/>
              <a:t>-  I said therefore unto you, that ye shall die in your sins: for if ye believe not that I am he, ye shall die in your sins.</a:t>
            </a:r>
          </a:p>
          <a:p>
            <a:r>
              <a:rPr lang="en-US" altLang="en-US" b="1" dirty="0"/>
              <a:t>Acts. 17:30-31 </a:t>
            </a:r>
            <a:r>
              <a:rPr lang="en-US" altLang="en-US" dirty="0"/>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t>Matt. 10:32 </a:t>
            </a:r>
            <a:r>
              <a:rPr lang="en-US" altLang="en-US" dirty="0"/>
              <a:t>- Whosoever therefore shall confess me before men, him will I confess also before my Father which is in heaven.</a:t>
            </a:r>
          </a:p>
          <a:p>
            <a:r>
              <a:rPr lang="en-US" altLang="en-US" b="1" dirty="0"/>
              <a:t>Acts 2:38 </a:t>
            </a:r>
            <a:r>
              <a:rPr lang="en-US" altLang="en-US" dirty="0"/>
              <a:t>- When Peter said unto them, Repent, and be baptized every one of you in the name of Jesus Christ for the remission of sins, and ye shall receive the gift of the Holy Ghost</a:t>
            </a:r>
          </a:p>
          <a:p>
            <a:r>
              <a:rPr lang="en-US" altLang="en-US" b="1" dirty="0"/>
              <a:t>Acts 8:21-23 </a:t>
            </a:r>
            <a:r>
              <a:rPr lang="en-US" altLang="en-US" dirty="0"/>
              <a:t>- Thou hast neither part nor lot in this matter: for thy heart is not right in the sight of God. 22 Repent therefore of this thy wickedness, and pray God, if perhaps the thought of thine heart may be forgiven thee. 23 For I perceive that thou art in the gall of bitterness, and in the bond of iniquity.</a:t>
            </a:r>
          </a:p>
          <a:p>
            <a:r>
              <a:rPr lang="en-US" altLang="en-US" b="1" dirty="0"/>
              <a:t>Rev. 2:10 </a:t>
            </a:r>
            <a:r>
              <a:rPr lang="en-US" altLang="en-US" dirty="0"/>
              <a:t>- Fear none of those things which thou shalt suffer: behold, the devil shall cast some of you into prison, that ye may be tried; and ye shall have tribulation ten days: </a:t>
            </a:r>
            <a:r>
              <a:rPr lang="en-US" altLang="en-US" b="1" dirty="0"/>
              <a:t>be thou faithful unto death, and I will give thee a crown of life.</a:t>
            </a:r>
          </a:p>
          <a:p>
            <a:endParaRPr lang="en-US" altLang="en-US" b="1" dirty="0"/>
          </a:p>
          <a:p>
            <a:endParaRPr lang="en-US" altLang="en-US" b="1" dirty="0"/>
          </a:p>
        </p:txBody>
      </p:sp>
      <p:sp>
        <p:nvSpPr>
          <p:cNvPr id="35844" name="Slide Number Placeholder 3">
            <a:extLst>
              <a:ext uri="{FF2B5EF4-FFF2-40B4-BE49-F238E27FC236}">
                <a16:creationId xmlns:a16="http://schemas.microsoft.com/office/drawing/2014/main" id="{B5BDF995-3FF8-43E7-8191-750A3C41C71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2254611" indent="-865903">
              <a:defRPr>
                <a:solidFill>
                  <a:schemeClr val="tx1"/>
                </a:solidFill>
                <a:latin typeface="Century Gothic" panose="020B0502020202020204" pitchFamily="34" charset="0"/>
              </a:defRPr>
            </a:lvl2pPr>
            <a:lvl3pPr marL="3470139" indent="-692721">
              <a:defRPr>
                <a:solidFill>
                  <a:schemeClr val="tx1"/>
                </a:solidFill>
                <a:latin typeface="Century Gothic" panose="020B0502020202020204" pitchFamily="34" charset="0"/>
              </a:defRPr>
            </a:lvl3pPr>
            <a:lvl4pPr marL="4855585" indent="-692721">
              <a:defRPr>
                <a:solidFill>
                  <a:schemeClr val="tx1"/>
                </a:solidFill>
                <a:latin typeface="Century Gothic" panose="020B0502020202020204" pitchFamily="34" charset="0"/>
              </a:defRPr>
            </a:lvl4pPr>
            <a:lvl5pPr marL="6244294" indent="-692721">
              <a:defRPr>
                <a:solidFill>
                  <a:schemeClr val="tx1"/>
                </a:solidFill>
                <a:latin typeface="Century Gothic" panose="020B0502020202020204" pitchFamily="34" charset="0"/>
              </a:defRPr>
            </a:lvl5pPr>
            <a:lvl6pPr marL="7185350" indent="-692721" defTabSz="941056" eaLnBrk="0" fontAlgn="base" hangingPunct="0">
              <a:spcBef>
                <a:spcPct val="0"/>
              </a:spcBef>
              <a:spcAft>
                <a:spcPct val="0"/>
              </a:spcAft>
              <a:defRPr>
                <a:solidFill>
                  <a:schemeClr val="tx1"/>
                </a:solidFill>
                <a:latin typeface="Century Gothic" panose="020B0502020202020204" pitchFamily="34" charset="0"/>
              </a:defRPr>
            </a:lvl6pPr>
            <a:lvl7pPr marL="8126410" indent="-692721" defTabSz="941056" eaLnBrk="0" fontAlgn="base" hangingPunct="0">
              <a:spcBef>
                <a:spcPct val="0"/>
              </a:spcBef>
              <a:spcAft>
                <a:spcPct val="0"/>
              </a:spcAft>
              <a:defRPr>
                <a:solidFill>
                  <a:schemeClr val="tx1"/>
                </a:solidFill>
                <a:latin typeface="Century Gothic" panose="020B0502020202020204" pitchFamily="34" charset="0"/>
              </a:defRPr>
            </a:lvl7pPr>
            <a:lvl8pPr marL="9067461" indent="-692721" defTabSz="941056" eaLnBrk="0" fontAlgn="base" hangingPunct="0">
              <a:spcBef>
                <a:spcPct val="0"/>
              </a:spcBef>
              <a:spcAft>
                <a:spcPct val="0"/>
              </a:spcAft>
              <a:defRPr>
                <a:solidFill>
                  <a:schemeClr val="tx1"/>
                </a:solidFill>
                <a:latin typeface="Century Gothic" panose="020B0502020202020204" pitchFamily="34" charset="0"/>
              </a:defRPr>
            </a:lvl8pPr>
            <a:lvl9pPr marL="10008515" indent="-692721" defTabSz="941056"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E4BC437-7D08-4CEE-BF90-B744861841D6}" type="slidenum">
              <a:rPr lang="en-US" altLang="en-US" smtClean="0">
                <a:latin typeface="Calibri" panose="020F0502020204030204" pitchFamily="34" charset="0"/>
              </a:rPr>
              <a:pPr fontAlgn="base">
                <a:spcBef>
                  <a:spcPct val="0"/>
                </a:spcBef>
                <a:spcAft>
                  <a:spcPct val="0"/>
                </a:spcAft>
              </a:pPr>
              <a:t>21</a:t>
            </a:fld>
            <a:endParaRPr lang="en-US" altLang="en-US" dirty="0">
              <a:latin typeface="Calibri" panose="020F0502020204030204" pitchFamily="34" charset="0"/>
            </a:endParaRPr>
          </a:p>
        </p:txBody>
      </p:sp>
      <p:sp>
        <p:nvSpPr>
          <p:cNvPr id="2" name="Date Placeholder 1">
            <a:extLst>
              <a:ext uri="{FF2B5EF4-FFF2-40B4-BE49-F238E27FC236}">
                <a16:creationId xmlns:a16="http://schemas.microsoft.com/office/drawing/2014/main" id="{4984B88F-C7D1-4F94-80E9-EFD3B3F89FF6}"/>
              </a:ext>
            </a:extLst>
          </p:cNvPr>
          <p:cNvSpPr>
            <a:spLocks noGrp="1"/>
          </p:cNvSpPr>
          <p:nvPr>
            <p:ph type="dt" idx="1"/>
          </p:nvPr>
        </p:nvSpPr>
        <p:spPr/>
        <p:txBody>
          <a:bodyPr/>
          <a:lstStyle/>
          <a:p>
            <a:r>
              <a:rPr lang="en-US" dirty="0"/>
              <a:t>4/18/2021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0" y="4321175"/>
            <a:ext cx="7315200" cy="5280025"/>
          </a:xfrm>
        </p:spPr>
        <p:txBody>
          <a:bodyPr/>
          <a:lstStyle/>
          <a:p>
            <a:pPr>
              <a:defRPr/>
            </a:pPr>
            <a:endParaRPr lang="en-US" dirty="0"/>
          </a:p>
          <a:p>
            <a:pPr>
              <a:spcBef>
                <a:spcPts val="0"/>
              </a:spcBef>
              <a:defRPr/>
            </a:pPr>
            <a:r>
              <a:rPr lang="en-US" b="1" dirty="0"/>
              <a:t>.</a:t>
            </a:r>
            <a:endParaRPr lang="en-US" dirty="0"/>
          </a:p>
          <a:p>
            <a:pPr>
              <a:defRPr/>
            </a:pPr>
            <a:endParaRPr lang="en-US" dirty="0"/>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3</a:t>
            </a:fld>
            <a:endParaRPr lang="en-US" altLang="en-US" dirty="0"/>
          </a:p>
        </p:txBody>
      </p:sp>
    </p:spTree>
    <p:extLst>
      <p:ext uri="{BB962C8B-B14F-4D97-AF65-F5344CB8AC3E}">
        <p14:creationId xmlns:p14="http://schemas.microsoft.com/office/powerpoint/2010/main" val="158860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1" y="4321175"/>
            <a:ext cx="7313507" cy="4559935"/>
          </a:xfrm>
        </p:spPr>
        <p:txBody>
          <a:bodyPr/>
          <a:lstStyle/>
          <a:p>
            <a:pPr>
              <a:spcBef>
                <a:spcPts val="0"/>
              </a:spcBef>
              <a:defRPr/>
            </a:pPr>
            <a:endParaRPr lang="en-US" dirty="0"/>
          </a:p>
          <a:p>
            <a:pPr>
              <a:defRPr/>
            </a:pPr>
            <a:endParaRPr lang="en-US" dirty="0"/>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4</a:t>
            </a:fld>
            <a:endParaRPr lang="en-US" altLang="en-US" dirty="0"/>
          </a:p>
        </p:txBody>
      </p:sp>
    </p:spTree>
    <p:extLst>
      <p:ext uri="{BB962C8B-B14F-4D97-AF65-F5344CB8AC3E}">
        <p14:creationId xmlns:p14="http://schemas.microsoft.com/office/powerpoint/2010/main" val="402914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1" y="4321175"/>
            <a:ext cx="7313507" cy="4559935"/>
          </a:xfrm>
        </p:spPr>
        <p:txBody>
          <a:bodyPr/>
          <a:lstStyle/>
          <a:p>
            <a:endParaRPr lang="en-US" dirty="0"/>
          </a:p>
          <a:p>
            <a:pPr>
              <a:defRPr/>
            </a:pPr>
            <a:endParaRPr lang="en-US" dirty="0"/>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5</a:t>
            </a:fld>
            <a:endParaRPr lang="en-US" altLang="en-US" dirty="0"/>
          </a:p>
        </p:txBody>
      </p:sp>
    </p:spTree>
    <p:extLst>
      <p:ext uri="{BB962C8B-B14F-4D97-AF65-F5344CB8AC3E}">
        <p14:creationId xmlns:p14="http://schemas.microsoft.com/office/powerpoint/2010/main" val="153783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1" y="4321175"/>
            <a:ext cx="7313507" cy="5280025"/>
          </a:xfrm>
        </p:spPr>
        <p:txBody>
          <a:bodyPr/>
          <a:lstStyle/>
          <a:p>
            <a:pPr>
              <a:defRPr/>
            </a:pPr>
            <a:r>
              <a:rPr lang="en-US" b="1" dirty="0">
                <a:latin typeface="+mn-lt"/>
              </a:rPr>
              <a:t>John 12:48-50 NKJV </a:t>
            </a:r>
            <a:r>
              <a:rPr lang="en-US" dirty="0">
                <a:latin typeface="+mn-lt"/>
              </a:rPr>
              <a:t>- 48 "He who rejects Me, and does not receive My words, has that which judges him--the word that I have spoken will judge him in the last day. 49 "For I have not spoken on My own authority; but the Father who sent Me gave Me a command, what I should say and what I should speak. 50 "And I know that His command is everlasting life. Therefore, whatever I speak, just as the Father has told Me, so I speak.“</a:t>
            </a:r>
          </a:p>
          <a:p>
            <a:pPr>
              <a:defRPr/>
            </a:pPr>
            <a:r>
              <a:rPr lang="en-US" b="1" dirty="0">
                <a:latin typeface="+mn-lt"/>
              </a:rPr>
              <a:t>Romans 6:16-17 NKJV - </a:t>
            </a:r>
            <a:r>
              <a:rPr lang="en-US" dirty="0">
                <a:latin typeface="+mn-lt"/>
              </a:rPr>
              <a:t>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a:t>
            </a:r>
          </a:p>
          <a:p>
            <a:pPr>
              <a:defRPr/>
            </a:pPr>
            <a:r>
              <a:rPr lang="en-US" b="1" dirty="0">
                <a:latin typeface="+mn-lt"/>
              </a:rPr>
              <a:t>1 Peter 1:13-19 NKJV </a:t>
            </a:r>
            <a:r>
              <a:rPr lang="en-US" dirty="0">
                <a:latin typeface="+mn-lt"/>
              </a:rPr>
              <a:t>13 Therefore gird up the loins of your mind, be sober, and rest your hope fully upon the grace that is to be brought to you at the revelation of Jesus Christ; 14 as obedient children, not conforming yourselves to the former lusts, as in your ignorance; </a:t>
            </a:r>
            <a:r>
              <a:rPr lang="en-US" b="1" dirty="0">
                <a:latin typeface="+mn-lt"/>
              </a:rPr>
              <a:t>15 but as He who called you is holy, you also be holy in all your conduct, 16 because it is written, "Be holy, for I am holy." </a:t>
            </a:r>
            <a:r>
              <a:rPr lang="en-US" dirty="0">
                <a:latin typeface="+mn-lt"/>
              </a:rPr>
              <a:t>17 And if you call on the Father, who without partiality judges according to each one's work, conduct yourselves throughout the time of your stay here in fear; 18 knowing that you were not redeemed with corruptible things, like silver or gold, from your aimless conduct received by tradition from your fathers, 19 but with the precious blood of Christ, as of a lamb without blemish and without spot.</a:t>
            </a:r>
          </a:p>
          <a:p>
            <a:pPr>
              <a:defRPr/>
            </a:pPr>
            <a:endParaRPr lang="en-US" dirty="0"/>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6</a:t>
            </a:fld>
            <a:endParaRPr lang="en-US" altLang="en-US" dirty="0"/>
          </a:p>
        </p:txBody>
      </p:sp>
    </p:spTree>
    <p:extLst>
      <p:ext uri="{BB962C8B-B14F-4D97-AF65-F5344CB8AC3E}">
        <p14:creationId xmlns:p14="http://schemas.microsoft.com/office/powerpoint/2010/main" val="249030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03661FD-F3E2-4814-8A2A-D1FCE9F56AC3}" type="slidenum">
              <a:rPr lang="en-US" altLang="en-US" smtClean="0"/>
              <a:pPr>
                <a:defRPr/>
              </a:pPr>
              <a:t>7</a:t>
            </a:fld>
            <a:endParaRPr lang="en-US" altLang="en-US" dirty="0"/>
          </a:p>
        </p:txBody>
      </p:sp>
    </p:spTree>
    <p:extLst>
      <p:ext uri="{BB962C8B-B14F-4D97-AF65-F5344CB8AC3E}">
        <p14:creationId xmlns:p14="http://schemas.microsoft.com/office/powerpoint/2010/main" val="152009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1" y="4321175"/>
            <a:ext cx="7313507" cy="5280025"/>
          </a:xfrm>
        </p:spPr>
        <p:txBody>
          <a:bodyPr/>
          <a:lstStyle/>
          <a:p>
            <a:pPr>
              <a:defRPr/>
            </a:pPr>
            <a:r>
              <a:rPr lang="en-US" b="1" dirty="0"/>
              <a:t>2 Corinthians 5:17 NKJV -</a:t>
            </a:r>
            <a:r>
              <a:rPr lang="en-US" b="0" i="0" dirty="0"/>
              <a:t>17 Therefore, if anyone is in Christ, he is a new creation; old things have passed away; behold, all things have become new</a:t>
            </a:r>
            <a:r>
              <a:rPr lang="en-US" b="1" i="1" dirty="0"/>
              <a:t>.</a:t>
            </a:r>
          </a:p>
          <a:p>
            <a:pPr>
              <a:defRPr/>
            </a:pPr>
            <a:endParaRPr lang="en-US" b="1" i="1" dirty="0"/>
          </a:p>
          <a:p>
            <a:pPr>
              <a:defRPr/>
            </a:pPr>
            <a:endParaRPr lang="en-US" b="1" i="1" dirty="0"/>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8</a:t>
            </a:fld>
            <a:endParaRPr lang="en-US" altLang="en-US" dirty="0"/>
          </a:p>
        </p:txBody>
      </p:sp>
    </p:spTree>
    <p:extLst>
      <p:ext uri="{BB962C8B-B14F-4D97-AF65-F5344CB8AC3E}">
        <p14:creationId xmlns:p14="http://schemas.microsoft.com/office/powerpoint/2010/main" val="381304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35C04F-247E-466A-B841-B62C743A299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7D988A4-D9B1-4326-9800-235EC961659A}"/>
              </a:ext>
            </a:extLst>
          </p:cNvPr>
          <p:cNvSpPr>
            <a:spLocks noGrp="1"/>
          </p:cNvSpPr>
          <p:nvPr>
            <p:ph type="body" idx="1"/>
          </p:nvPr>
        </p:nvSpPr>
        <p:spPr>
          <a:xfrm>
            <a:off x="0" y="4321175"/>
            <a:ext cx="7162800" cy="4559935"/>
          </a:xfrm>
        </p:spPr>
        <p:txBody>
          <a:bodyPr/>
          <a:lstStyle/>
          <a:p>
            <a:pPr>
              <a:defRPr/>
            </a:pPr>
            <a:r>
              <a:rPr lang="en-US" b="1" dirty="0"/>
              <a:t>Romans 12:1-2 NKJV </a:t>
            </a:r>
            <a:r>
              <a:rPr lang="en-US" dirty="0"/>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p:txBody>
      </p:sp>
      <p:sp>
        <p:nvSpPr>
          <p:cNvPr id="36868" name="Slide Number Placeholder 3">
            <a:extLst>
              <a:ext uri="{FF2B5EF4-FFF2-40B4-BE49-F238E27FC236}">
                <a16:creationId xmlns:a16="http://schemas.microsoft.com/office/drawing/2014/main" id="{EF1248A6-F08C-4B64-BB17-CE42259C6C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A0D7CE6-A2FE-4D91-AE53-B802B4F9C17A}" type="slidenum">
              <a:rPr lang="en-US" altLang="en-US"/>
              <a:pPr/>
              <a:t>9</a:t>
            </a:fld>
            <a:endParaRPr lang="en-US" altLang="en-US" dirty="0"/>
          </a:p>
        </p:txBody>
      </p:sp>
    </p:spTree>
    <p:extLst>
      <p:ext uri="{BB962C8B-B14F-4D97-AF65-F5344CB8AC3E}">
        <p14:creationId xmlns:p14="http://schemas.microsoft.com/office/powerpoint/2010/main" val="913073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9DC37E0D-25A7-4CCB-881A-F6ECA8467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D74FAC95-D422-4EC7-8B2D-C38E91962FA4}"/>
              </a:ext>
            </a:extLst>
          </p:cNvPr>
          <p:cNvSpPr>
            <a:spLocks noGrp="1"/>
          </p:cNvSpPr>
          <p:nvPr>
            <p:ph type="dt" sz="half" idx="10"/>
          </p:nvPr>
        </p:nvSpPr>
        <p:spPr>
          <a:xfrm>
            <a:off x="8932863" y="5870575"/>
            <a:ext cx="1600200" cy="377825"/>
          </a:xfrm>
        </p:spPr>
        <p:txBody>
          <a:bodyPr/>
          <a:lstStyle>
            <a:lvl1pPr>
              <a:defRPr/>
            </a:lvl1pPr>
          </a:lstStyle>
          <a:p>
            <a:pPr>
              <a:defRPr/>
            </a:pPr>
            <a:r>
              <a:rPr lang="en-US" altLang="en-US"/>
              <a:t>04/25.2021</a:t>
            </a:r>
            <a:endParaRPr lang="en-US" altLang="en-US" dirty="0"/>
          </a:p>
        </p:txBody>
      </p:sp>
      <p:sp>
        <p:nvSpPr>
          <p:cNvPr id="6" name="Footer Placeholder 4">
            <a:extLst>
              <a:ext uri="{FF2B5EF4-FFF2-40B4-BE49-F238E27FC236}">
                <a16:creationId xmlns:a16="http://schemas.microsoft.com/office/drawing/2014/main" id="{4B5C1448-65A2-44BC-BE04-BB2907254DCE}"/>
              </a:ext>
            </a:extLst>
          </p:cNvPr>
          <p:cNvSpPr>
            <a:spLocks noGrp="1"/>
          </p:cNvSpPr>
          <p:nvPr>
            <p:ph type="ftr" sz="quarter" idx="11"/>
          </p:nvPr>
        </p:nvSpPr>
        <p:spPr>
          <a:xfrm>
            <a:off x="3962400" y="5870575"/>
            <a:ext cx="4894263" cy="377825"/>
          </a:xfrm>
        </p:spPr>
        <p:txBody>
          <a:bodyPr/>
          <a:lstStyle>
            <a:lvl1pPr>
              <a:defRPr/>
            </a:lvl1pPr>
          </a:lstStyle>
          <a:p>
            <a:pPr>
              <a:defRPr/>
            </a:pPr>
            <a:r>
              <a:rPr lang="en-US" altLang="en-US" dirty="0"/>
              <a:t>All Things Are Become New</a:t>
            </a:r>
          </a:p>
        </p:txBody>
      </p:sp>
      <p:sp>
        <p:nvSpPr>
          <p:cNvPr id="7" name="Slide Number Placeholder 5">
            <a:extLst>
              <a:ext uri="{FF2B5EF4-FFF2-40B4-BE49-F238E27FC236}">
                <a16:creationId xmlns:a16="http://schemas.microsoft.com/office/drawing/2014/main" id="{25DA1529-6869-41D1-898D-34C493C71B7D}"/>
              </a:ext>
            </a:extLst>
          </p:cNvPr>
          <p:cNvSpPr>
            <a:spLocks noGrp="1"/>
          </p:cNvSpPr>
          <p:nvPr>
            <p:ph type="sldNum" sz="quarter" idx="12"/>
          </p:nvPr>
        </p:nvSpPr>
        <p:spPr>
          <a:xfrm>
            <a:off x="10609263" y="5870575"/>
            <a:ext cx="550862" cy="377825"/>
          </a:xfrm>
        </p:spPr>
        <p:txBody>
          <a:bodyPr/>
          <a:lstStyle>
            <a:lvl1pPr>
              <a:defRPr/>
            </a:lvl1pPr>
          </a:lstStyle>
          <a:p>
            <a:pPr>
              <a:defRPr/>
            </a:pPr>
            <a:fld id="{419FA910-E29D-48E4-B541-B7AC2F78F8D6}" type="slidenum">
              <a:rPr lang="en-US" altLang="en-US"/>
              <a:pPr>
                <a:defRPr/>
              </a:pPr>
              <a:t>‹#›</a:t>
            </a:fld>
            <a:endParaRPr lang="en-US" altLang="en-US" dirty="0"/>
          </a:p>
        </p:txBody>
      </p:sp>
    </p:spTree>
    <p:extLst>
      <p:ext uri="{BB962C8B-B14F-4D97-AF65-F5344CB8AC3E}">
        <p14:creationId xmlns:p14="http://schemas.microsoft.com/office/powerpoint/2010/main" val="1387086680"/>
      </p:ext>
    </p:extLst>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7542099-5896-4D90-BD42-795BCD310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4FD05906-21CB-44E3-A7F9-771126C33CC8}"/>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7" name="Footer Placeholder 5">
            <a:extLst>
              <a:ext uri="{FF2B5EF4-FFF2-40B4-BE49-F238E27FC236}">
                <a16:creationId xmlns:a16="http://schemas.microsoft.com/office/drawing/2014/main" id="{D5F55AAC-6788-47F3-BE83-75E41AF94985}"/>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8" name="Slide Number Placeholder 6">
            <a:extLst>
              <a:ext uri="{FF2B5EF4-FFF2-40B4-BE49-F238E27FC236}">
                <a16:creationId xmlns:a16="http://schemas.microsoft.com/office/drawing/2014/main" id="{63B7D03A-C8C4-4409-B16C-893A587C9104}"/>
              </a:ext>
            </a:extLst>
          </p:cNvPr>
          <p:cNvSpPr>
            <a:spLocks noGrp="1"/>
          </p:cNvSpPr>
          <p:nvPr>
            <p:ph type="sldNum" sz="quarter" idx="12"/>
          </p:nvPr>
        </p:nvSpPr>
        <p:spPr/>
        <p:txBody>
          <a:bodyPr/>
          <a:lstStyle>
            <a:lvl1pPr>
              <a:defRPr/>
            </a:lvl1pPr>
          </a:lstStyle>
          <a:p>
            <a:pPr>
              <a:defRPr/>
            </a:pPr>
            <a:fld id="{D5303081-CCA9-4452-9339-8151C5134EAB}" type="slidenum">
              <a:rPr lang="en-US" altLang="en-US"/>
              <a:pPr>
                <a:defRPr/>
              </a:pPr>
              <a:t>‹#›</a:t>
            </a:fld>
            <a:endParaRPr lang="en-US" altLang="en-US" dirty="0"/>
          </a:p>
        </p:txBody>
      </p:sp>
    </p:spTree>
    <p:extLst>
      <p:ext uri="{BB962C8B-B14F-4D97-AF65-F5344CB8AC3E}">
        <p14:creationId xmlns:p14="http://schemas.microsoft.com/office/powerpoint/2010/main" val="804546713"/>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8FF2645D-4A56-4231-808E-3E1B4CE94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B847DEF-810E-4B6C-B043-0D5FCC1715CF}"/>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6" name="Footer Placeholder 4">
            <a:extLst>
              <a:ext uri="{FF2B5EF4-FFF2-40B4-BE49-F238E27FC236}">
                <a16:creationId xmlns:a16="http://schemas.microsoft.com/office/drawing/2014/main" id="{99F3B6EA-DB37-4B77-8B03-2149F2828963}"/>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7" name="Slide Number Placeholder 5">
            <a:extLst>
              <a:ext uri="{FF2B5EF4-FFF2-40B4-BE49-F238E27FC236}">
                <a16:creationId xmlns:a16="http://schemas.microsoft.com/office/drawing/2014/main" id="{D738D722-05C5-4EA2-A444-CD243132FC8E}"/>
              </a:ext>
            </a:extLst>
          </p:cNvPr>
          <p:cNvSpPr>
            <a:spLocks noGrp="1"/>
          </p:cNvSpPr>
          <p:nvPr>
            <p:ph type="sldNum" sz="quarter" idx="12"/>
          </p:nvPr>
        </p:nvSpPr>
        <p:spPr/>
        <p:txBody>
          <a:bodyPr/>
          <a:lstStyle>
            <a:lvl1pPr>
              <a:defRPr/>
            </a:lvl1pPr>
          </a:lstStyle>
          <a:p>
            <a:pPr>
              <a:defRPr/>
            </a:pPr>
            <a:fld id="{EBCE3DC9-4487-4C29-866A-7CBFB3B81B72}" type="slidenum">
              <a:rPr lang="en-US" altLang="en-US"/>
              <a:pPr>
                <a:defRPr/>
              </a:pPr>
              <a:t>‹#›</a:t>
            </a:fld>
            <a:endParaRPr lang="en-US" altLang="en-US" dirty="0"/>
          </a:p>
        </p:txBody>
      </p:sp>
    </p:spTree>
    <p:extLst>
      <p:ext uri="{BB962C8B-B14F-4D97-AF65-F5344CB8AC3E}">
        <p14:creationId xmlns:p14="http://schemas.microsoft.com/office/powerpoint/2010/main" val="3517472666"/>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BE9E9AD1-FFCB-45C1-BDB4-3788D61ED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F6C9A23-924A-41A2-A46A-FB921A02C25D}"/>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7" name="TextBox 6">
            <a:extLst>
              <a:ext uri="{FF2B5EF4-FFF2-40B4-BE49-F238E27FC236}">
                <a16:creationId xmlns:a16="http://schemas.microsoft.com/office/drawing/2014/main" id="{3F5CDB29-B49B-47CC-A15F-FE6BDFA4EF11}"/>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263901CD-4F61-47D7-B584-BE9D141F9A56}"/>
              </a:ext>
            </a:extLst>
          </p:cNvPr>
          <p:cNvSpPr>
            <a:spLocks noGrp="1"/>
          </p:cNvSpPr>
          <p:nvPr>
            <p:ph type="dt" sz="half" idx="14"/>
          </p:nvPr>
        </p:nvSpPr>
        <p:spPr/>
        <p:txBody>
          <a:bodyPr/>
          <a:lstStyle>
            <a:lvl1pPr>
              <a:defRPr/>
            </a:lvl1pPr>
          </a:lstStyle>
          <a:p>
            <a:pPr>
              <a:defRPr/>
            </a:pPr>
            <a:r>
              <a:rPr lang="en-US" altLang="en-US"/>
              <a:t>04/25.2021</a:t>
            </a:r>
            <a:endParaRPr lang="en-US" altLang="en-US" dirty="0"/>
          </a:p>
        </p:txBody>
      </p:sp>
      <p:sp>
        <p:nvSpPr>
          <p:cNvPr id="9" name="Footer Placeholder 4">
            <a:extLst>
              <a:ext uri="{FF2B5EF4-FFF2-40B4-BE49-F238E27FC236}">
                <a16:creationId xmlns:a16="http://schemas.microsoft.com/office/drawing/2014/main" id="{92303D9E-D3CA-4A02-89D7-DA37673E50F0}"/>
              </a:ext>
            </a:extLst>
          </p:cNvPr>
          <p:cNvSpPr>
            <a:spLocks noGrp="1"/>
          </p:cNvSpPr>
          <p:nvPr>
            <p:ph type="ftr" sz="quarter" idx="15"/>
          </p:nvPr>
        </p:nvSpPr>
        <p:spPr/>
        <p:txBody>
          <a:bodyPr/>
          <a:lstStyle>
            <a:lvl1pPr>
              <a:defRPr/>
            </a:lvl1pPr>
          </a:lstStyle>
          <a:p>
            <a:pPr>
              <a:defRPr/>
            </a:pPr>
            <a:r>
              <a:rPr lang="en-US" altLang="en-US" dirty="0"/>
              <a:t>All Things Are Become New</a:t>
            </a:r>
          </a:p>
        </p:txBody>
      </p:sp>
      <p:sp>
        <p:nvSpPr>
          <p:cNvPr id="11" name="Slide Number Placeholder 5">
            <a:extLst>
              <a:ext uri="{FF2B5EF4-FFF2-40B4-BE49-F238E27FC236}">
                <a16:creationId xmlns:a16="http://schemas.microsoft.com/office/drawing/2014/main" id="{5155750D-3385-469C-A070-B9B7DC8F275A}"/>
              </a:ext>
            </a:extLst>
          </p:cNvPr>
          <p:cNvSpPr>
            <a:spLocks noGrp="1"/>
          </p:cNvSpPr>
          <p:nvPr>
            <p:ph type="sldNum" sz="quarter" idx="16"/>
          </p:nvPr>
        </p:nvSpPr>
        <p:spPr/>
        <p:txBody>
          <a:bodyPr/>
          <a:lstStyle>
            <a:lvl1pPr>
              <a:defRPr/>
            </a:lvl1pPr>
          </a:lstStyle>
          <a:p>
            <a:pPr>
              <a:defRPr/>
            </a:pPr>
            <a:fld id="{16A39AFE-0893-42BB-9C73-F900A724BE2D}" type="slidenum">
              <a:rPr lang="en-US" altLang="en-US"/>
              <a:pPr>
                <a:defRPr/>
              </a:pPr>
              <a:t>‹#›</a:t>
            </a:fld>
            <a:endParaRPr lang="en-US" altLang="en-US" dirty="0"/>
          </a:p>
        </p:txBody>
      </p:sp>
    </p:spTree>
    <p:extLst>
      <p:ext uri="{BB962C8B-B14F-4D97-AF65-F5344CB8AC3E}">
        <p14:creationId xmlns:p14="http://schemas.microsoft.com/office/powerpoint/2010/main" val="2088166413"/>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7AAE9A4B-0F8F-443B-B065-1F1B1F6CC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8116549B-B6A3-4867-B860-0DA618FD4587}"/>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6" name="Footer Placeholder 4">
            <a:extLst>
              <a:ext uri="{FF2B5EF4-FFF2-40B4-BE49-F238E27FC236}">
                <a16:creationId xmlns:a16="http://schemas.microsoft.com/office/drawing/2014/main" id="{568C3F34-AC2D-4F14-8CB7-13EDC0C0C9C7}"/>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7" name="Slide Number Placeholder 5">
            <a:extLst>
              <a:ext uri="{FF2B5EF4-FFF2-40B4-BE49-F238E27FC236}">
                <a16:creationId xmlns:a16="http://schemas.microsoft.com/office/drawing/2014/main" id="{01A0EFCF-027C-4525-95FE-2D950D3EC46B}"/>
              </a:ext>
            </a:extLst>
          </p:cNvPr>
          <p:cNvSpPr>
            <a:spLocks noGrp="1"/>
          </p:cNvSpPr>
          <p:nvPr>
            <p:ph type="sldNum" sz="quarter" idx="12"/>
          </p:nvPr>
        </p:nvSpPr>
        <p:spPr/>
        <p:txBody>
          <a:bodyPr/>
          <a:lstStyle>
            <a:lvl1pPr>
              <a:defRPr/>
            </a:lvl1pPr>
          </a:lstStyle>
          <a:p>
            <a:pPr>
              <a:defRPr/>
            </a:pPr>
            <a:fld id="{37E9AB1F-F64B-4FE7-B63A-81D9A83860A9}" type="slidenum">
              <a:rPr lang="en-US" altLang="en-US"/>
              <a:pPr>
                <a:defRPr/>
              </a:pPr>
              <a:t>‹#›</a:t>
            </a:fld>
            <a:endParaRPr lang="en-US" altLang="en-US" dirty="0"/>
          </a:p>
        </p:txBody>
      </p:sp>
    </p:spTree>
    <p:extLst>
      <p:ext uri="{BB962C8B-B14F-4D97-AF65-F5344CB8AC3E}">
        <p14:creationId xmlns:p14="http://schemas.microsoft.com/office/powerpoint/2010/main" val="3957755916"/>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59AD107-85E2-4705-BC70-FB49FE568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DFA3DE0-2180-4594-89FE-B78E7A66715E}"/>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7" name="TextBox 6">
            <a:extLst>
              <a:ext uri="{FF2B5EF4-FFF2-40B4-BE49-F238E27FC236}">
                <a16:creationId xmlns:a16="http://schemas.microsoft.com/office/drawing/2014/main" id="{C52968A1-712D-4796-99F5-B6E0D1DA5E20}"/>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5A8E5977-12B1-4F4B-9C3A-DF3561EE1195}"/>
              </a:ext>
            </a:extLst>
          </p:cNvPr>
          <p:cNvSpPr>
            <a:spLocks noGrp="1"/>
          </p:cNvSpPr>
          <p:nvPr>
            <p:ph type="dt" sz="half" idx="14"/>
          </p:nvPr>
        </p:nvSpPr>
        <p:spPr/>
        <p:txBody>
          <a:bodyPr/>
          <a:lstStyle>
            <a:lvl1pPr>
              <a:defRPr/>
            </a:lvl1pPr>
          </a:lstStyle>
          <a:p>
            <a:pPr>
              <a:defRPr/>
            </a:pPr>
            <a:r>
              <a:rPr lang="en-US" altLang="en-US"/>
              <a:t>04/25.2021</a:t>
            </a:r>
            <a:endParaRPr lang="en-US" altLang="en-US" dirty="0"/>
          </a:p>
        </p:txBody>
      </p:sp>
      <p:sp>
        <p:nvSpPr>
          <p:cNvPr id="9" name="Footer Placeholder 4">
            <a:extLst>
              <a:ext uri="{FF2B5EF4-FFF2-40B4-BE49-F238E27FC236}">
                <a16:creationId xmlns:a16="http://schemas.microsoft.com/office/drawing/2014/main" id="{B44A9E1D-3C9D-489D-8D33-FEAB0702240A}"/>
              </a:ext>
            </a:extLst>
          </p:cNvPr>
          <p:cNvSpPr>
            <a:spLocks noGrp="1"/>
          </p:cNvSpPr>
          <p:nvPr>
            <p:ph type="ftr" sz="quarter" idx="15"/>
          </p:nvPr>
        </p:nvSpPr>
        <p:spPr/>
        <p:txBody>
          <a:bodyPr/>
          <a:lstStyle>
            <a:lvl1pPr>
              <a:defRPr/>
            </a:lvl1pPr>
          </a:lstStyle>
          <a:p>
            <a:pPr>
              <a:defRPr/>
            </a:pPr>
            <a:r>
              <a:rPr lang="en-US" altLang="en-US" dirty="0"/>
              <a:t>All Things Are Become New</a:t>
            </a:r>
          </a:p>
        </p:txBody>
      </p:sp>
      <p:sp>
        <p:nvSpPr>
          <p:cNvPr id="11" name="Slide Number Placeholder 5">
            <a:extLst>
              <a:ext uri="{FF2B5EF4-FFF2-40B4-BE49-F238E27FC236}">
                <a16:creationId xmlns:a16="http://schemas.microsoft.com/office/drawing/2014/main" id="{42886140-6EC2-4223-9DE2-5A1B400AC9D2}"/>
              </a:ext>
            </a:extLst>
          </p:cNvPr>
          <p:cNvSpPr>
            <a:spLocks noGrp="1"/>
          </p:cNvSpPr>
          <p:nvPr>
            <p:ph type="sldNum" sz="quarter" idx="16"/>
          </p:nvPr>
        </p:nvSpPr>
        <p:spPr/>
        <p:txBody>
          <a:bodyPr/>
          <a:lstStyle>
            <a:lvl1pPr>
              <a:defRPr/>
            </a:lvl1pPr>
          </a:lstStyle>
          <a:p>
            <a:pPr>
              <a:defRPr/>
            </a:pPr>
            <a:fld id="{AB9249ED-DC35-462F-B1EF-CBB14B3CC5C0}" type="slidenum">
              <a:rPr lang="en-US" altLang="en-US"/>
              <a:pPr>
                <a:defRPr/>
              </a:pPr>
              <a:t>‹#›</a:t>
            </a:fld>
            <a:endParaRPr lang="en-US" altLang="en-US" dirty="0"/>
          </a:p>
        </p:txBody>
      </p:sp>
    </p:spTree>
    <p:extLst>
      <p:ext uri="{BB962C8B-B14F-4D97-AF65-F5344CB8AC3E}">
        <p14:creationId xmlns:p14="http://schemas.microsoft.com/office/powerpoint/2010/main" val="173202951"/>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43DD6A64-4DD7-440B-8EFF-6BD22877F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ABAF7CEA-2D0C-4614-8123-867453870D8D}"/>
              </a:ext>
            </a:extLst>
          </p:cNvPr>
          <p:cNvSpPr>
            <a:spLocks noGrp="1"/>
          </p:cNvSpPr>
          <p:nvPr>
            <p:ph type="dt" sz="half" idx="14"/>
          </p:nvPr>
        </p:nvSpPr>
        <p:spPr/>
        <p:txBody>
          <a:bodyPr/>
          <a:lstStyle>
            <a:lvl1pPr>
              <a:defRPr/>
            </a:lvl1pPr>
          </a:lstStyle>
          <a:p>
            <a:pPr>
              <a:defRPr/>
            </a:pPr>
            <a:r>
              <a:rPr lang="en-US" altLang="en-US"/>
              <a:t>04/25.2021</a:t>
            </a:r>
            <a:endParaRPr lang="en-US" altLang="en-US" dirty="0"/>
          </a:p>
        </p:txBody>
      </p:sp>
      <p:sp>
        <p:nvSpPr>
          <p:cNvPr id="7" name="Footer Placeholder 4">
            <a:extLst>
              <a:ext uri="{FF2B5EF4-FFF2-40B4-BE49-F238E27FC236}">
                <a16:creationId xmlns:a16="http://schemas.microsoft.com/office/drawing/2014/main" id="{D488CBDB-0725-487B-8C39-BDBCBBA840A9}"/>
              </a:ext>
            </a:extLst>
          </p:cNvPr>
          <p:cNvSpPr>
            <a:spLocks noGrp="1"/>
          </p:cNvSpPr>
          <p:nvPr>
            <p:ph type="ftr" sz="quarter" idx="15"/>
          </p:nvPr>
        </p:nvSpPr>
        <p:spPr/>
        <p:txBody>
          <a:bodyPr/>
          <a:lstStyle>
            <a:lvl1pPr>
              <a:defRPr/>
            </a:lvl1pPr>
          </a:lstStyle>
          <a:p>
            <a:pPr>
              <a:defRPr/>
            </a:pPr>
            <a:r>
              <a:rPr lang="en-US" altLang="en-US" dirty="0"/>
              <a:t>All Things Are Become New</a:t>
            </a:r>
          </a:p>
        </p:txBody>
      </p:sp>
      <p:sp>
        <p:nvSpPr>
          <p:cNvPr id="8" name="Slide Number Placeholder 5">
            <a:extLst>
              <a:ext uri="{FF2B5EF4-FFF2-40B4-BE49-F238E27FC236}">
                <a16:creationId xmlns:a16="http://schemas.microsoft.com/office/drawing/2014/main" id="{DCC89CD2-D907-40E4-9003-07841F9D6F4D}"/>
              </a:ext>
            </a:extLst>
          </p:cNvPr>
          <p:cNvSpPr>
            <a:spLocks noGrp="1"/>
          </p:cNvSpPr>
          <p:nvPr>
            <p:ph type="sldNum" sz="quarter" idx="16"/>
          </p:nvPr>
        </p:nvSpPr>
        <p:spPr/>
        <p:txBody>
          <a:bodyPr/>
          <a:lstStyle>
            <a:lvl1pPr>
              <a:defRPr/>
            </a:lvl1pPr>
          </a:lstStyle>
          <a:p>
            <a:pPr>
              <a:defRPr/>
            </a:pPr>
            <a:fld id="{A3967A43-8728-4EB0-8716-876BC3FBF710}" type="slidenum">
              <a:rPr lang="en-US" altLang="en-US"/>
              <a:pPr>
                <a:defRPr/>
              </a:pPr>
              <a:t>‹#›</a:t>
            </a:fld>
            <a:endParaRPr lang="en-US" altLang="en-US" dirty="0"/>
          </a:p>
        </p:txBody>
      </p:sp>
    </p:spTree>
    <p:extLst>
      <p:ext uri="{BB962C8B-B14F-4D97-AF65-F5344CB8AC3E}">
        <p14:creationId xmlns:p14="http://schemas.microsoft.com/office/powerpoint/2010/main" val="676189125"/>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1A6D275-0978-4B85-889D-8838FEE44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C9E72691-A34E-41E1-A2AE-18BB73F6AFCC}"/>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6" name="Footer Placeholder 4">
            <a:extLst>
              <a:ext uri="{FF2B5EF4-FFF2-40B4-BE49-F238E27FC236}">
                <a16:creationId xmlns:a16="http://schemas.microsoft.com/office/drawing/2014/main" id="{52C2334F-623D-4AC2-A173-6C9C42980F04}"/>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7" name="Slide Number Placeholder 5">
            <a:extLst>
              <a:ext uri="{FF2B5EF4-FFF2-40B4-BE49-F238E27FC236}">
                <a16:creationId xmlns:a16="http://schemas.microsoft.com/office/drawing/2014/main" id="{DAC1E9AA-0D50-4377-8FCC-DFB9919CB50E}"/>
              </a:ext>
            </a:extLst>
          </p:cNvPr>
          <p:cNvSpPr>
            <a:spLocks noGrp="1"/>
          </p:cNvSpPr>
          <p:nvPr>
            <p:ph type="sldNum" sz="quarter" idx="12"/>
          </p:nvPr>
        </p:nvSpPr>
        <p:spPr/>
        <p:txBody>
          <a:bodyPr/>
          <a:lstStyle>
            <a:lvl1pPr>
              <a:defRPr/>
            </a:lvl1pPr>
          </a:lstStyle>
          <a:p>
            <a:pPr>
              <a:defRPr/>
            </a:pPr>
            <a:fld id="{1416EEFC-17C5-4258-B1D1-5F91E0B2CFD1}" type="slidenum">
              <a:rPr lang="en-US" altLang="en-US"/>
              <a:pPr>
                <a:defRPr/>
              </a:pPr>
              <a:t>‹#›</a:t>
            </a:fld>
            <a:endParaRPr lang="en-US" altLang="en-US" dirty="0"/>
          </a:p>
        </p:txBody>
      </p:sp>
    </p:spTree>
    <p:extLst>
      <p:ext uri="{BB962C8B-B14F-4D97-AF65-F5344CB8AC3E}">
        <p14:creationId xmlns:p14="http://schemas.microsoft.com/office/powerpoint/2010/main" val="925933224"/>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5BAC9-ACCA-4E52-A644-618C82CCD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C4B5424-2941-463E-8188-E33519831146}"/>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6" name="Footer Placeholder 4">
            <a:extLst>
              <a:ext uri="{FF2B5EF4-FFF2-40B4-BE49-F238E27FC236}">
                <a16:creationId xmlns:a16="http://schemas.microsoft.com/office/drawing/2014/main" id="{90B7D0F1-B9E1-474B-BD9E-58B4F1B2CCAF}"/>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7" name="Slide Number Placeholder 5">
            <a:extLst>
              <a:ext uri="{FF2B5EF4-FFF2-40B4-BE49-F238E27FC236}">
                <a16:creationId xmlns:a16="http://schemas.microsoft.com/office/drawing/2014/main" id="{8545971F-2A98-4757-A39E-9A6B2DF83C08}"/>
              </a:ext>
            </a:extLst>
          </p:cNvPr>
          <p:cNvSpPr>
            <a:spLocks noGrp="1"/>
          </p:cNvSpPr>
          <p:nvPr>
            <p:ph type="sldNum" sz="quarter" idx="12"/>
          </p:nvPr>
        </p:nvSpPr>
        <p:spPr/>
        <p:txBody>
          <a:bodyPr/>
          <a:lstStyle>
            <a:lvl1pPr>
              <a:defRPr/>
            </a:lvl1pPr>
          </a:lstStyle>
          <a:p>
            <a:pPr>
              <a:defRPr/>
            </a:pPr>
            <a:fld id="{61286E9A-85C1-4A86-A7B2-DE3921375373}" type="slidenum">
              <a:rPr lang="en-US" altLang="en-US"/>
              <a:pPr>
                <a:defRPr/>
              </a:pPr>
              <a:t>‹#›</a:t>
            </a:fld>
            <a:endParaRPr lang="en-US" altLang="en-US" dirty="0"/>
          </a:p>
        </p:txBody>
      </p:sp>
    </p:spTree>
    <p:extLst>
      <p:ext uri="{BB962C8B-B14F-4D97-AF65-F5344CB8AC3E}">
        <p14:creationId xmlns:p14="http://schemas.microsoft.com/office/powerpoint/2010/main" val="313391218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18B13B5-F512-4174-B89A-B9F9950BA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026122E-95C2-4DBC-AD61-D68025450EDE}"/>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6" name="Footer Placeholder 4">
            <a:extLst>
              <a:ext uri="{FF2B5EF4-FFF2-40B4-BE49-F238E27FC236}">
                <a16:creationId xmlns:a16="http://schemas.microsoft.com/office/drawing/2014/main" id="{911F226F-63B8-4641-AAF8-A0FC33E14C05}"/>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7" name="Slide Number Placeholder 5">
            <a:extLst>
              <a:ext uri="{FF2B5EF4-FFF2-40B4-BE49-F238E27FC236}">
                <a16:creationId xmlns:a16="http://schemas.microsoft.com/office/drawing/2014/main" id="{F351C13A-1E33-464F-9993-3EEC83DA2277}"/>
              </a:ext>
            </a:extLst>
          </p:cNvPr>
          <p:cNvSpPr>
            <a:spLocks noGrp="1"/>
          </p:cNvSpPr>
          <p:nvPr>
            <p:ph type="sldNum" sz="quarter" idx="12"/>
          </p:nvPr>
        </p:nvSpPr>
        <p:spPr/>
        <p:txBody>
          <a:bodyPr/>
          <a:lstStyle>
            <a:lvl1pPr>
              <a:defRPr/>
            </a:lvl1pPr>
          </a:lstStyle>
          <a:p>
            <a:pPr>
              <a:defRPr/>
            </a:pPr>
            <a:fld id="{B2B6811F-5B36-4AF5-9234-08A0E6F9EC23}" type="slidenum">
              <a:rPr lang="en-US" altLang="en-US"/>
              <a:pPr>
                <a:defRPr/>
              </a:pPr>
              <a:t>‹#›</a:t>
            </a:fld>
            <a:endParaRPr lang="en-US" altLang="en-US" dirty="0"/>
          </a:p>
        </p:txBody>
      </p:sp>
    </p:spTree>
    <p:extLst>
      <p:ext uri="{BB962C8B-B14F-4D97-AF65-F5344CB8AC3E}">
        <p14:creationId xmlns:p14="http://schemas.microsoft.com/office/powerpoint/2010/main" val="3200837660"/>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F925232-4205-4DD7-B6DB-DFC1509D6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1887B0A-0652-4B99-83AF-7EDBA2C7EBCF}"/>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6" name="Footer Placeholder 4">
            <a:extLst>
              <a:ext uri="{FF2B5EF4-FFF2-40B4-BE49-F238E27FC236}">
                <a16:creationId xmlns:a16="http://schemas.microsoft.com/office/drawing/2014/main" id="{B12080F1-4FBC-475B-8240-EF65F2D9D89F}"/>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7" name="Slide Number Placeholder 5">
            <a:extLst>
              <a:ext uri="{FF2B5EF4-FFF2-40B4-BE49-F238E27FC236}">
                <a16:creationId xmlns:a16="http://schemas.microsoft.com/office/drawing/2014/main" id="{F1114C9D-B1EF-4391-9FE0-B46D9E1AD134}"/>
              </a:ext>
            </a:extLst>
          </p:cNvPr>
          <p:cNvSpPr>
            <a:spLocks noGrp="1"/>
          </p:cNvSpPr>
          <p:nvPr>
            <p:ph type="sldNum" sz="quarter" idx="12"/>
          </p:nvPr>
        </p:nvSpPr>
        <p:spPr/>
        <p:txBody>
          <a:bodyPr/>
          <a:lstStyle>
            <a:lvl1pPr>
              <a:defRPr/>
            </a:lvl1pPr>
          </a:lstStyle>
          <a:p>
            <a:pPr>
              <a:defRPr/>
            </a:pPr>
            <a:fld id="{4929AD1B-C49D-4A66-962E-6A5E6E8F1989}" type="slidenum">
              <a:rPr lang="en-US" altLang="en-US"/>
              <a:pPr>
                <a:defRPr/>
              </a:pPr>
              <a:t>‹#›</a:t>
            </a:fld>
            <a:endParaRPr lang="en-US" altLang="en-US" dirty="0"/>
          </a:p>
        </p:txBody>
      </p:sp>
    </p:spTree>
    <p:extLst>
      <p:ext uri="{BB962C8B-B14F-4D97-AF65-F5344CB8AC3E}">
        <p14:creationId xmlns:p14="http://schemas.microsoft.com/office/powerpoint/2010/main" val="1704083526"/>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94A71E3C-A534-4701-AD90-68540B8C4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AD72FFD6-0719-4ACA-9805-1C931AD90E3F}"/>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7" name="Footer Placeholder 5">
            <a:extLst>
              <a:ext uri="{FF2B5EF4-FFF2-40B4-BE49-F238E27FC236}">
                <a16:creationId xmlns:a16="http://schemas.microsoft.com/office/drawing/2014/main" id="{D996D204-82B9-4731-9244-4024737141EF}"/>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8" name="Slide Number Placeholder 6">
            <a:extLst>
              <a:ext uri="{FF2B5EF4-FFF2-40B4-BE49-F238E27FC236}">
                <a16:creationId xmlns:a16="http://schemas.microsoft.com/office/drawing/2014/main" id="{ADD7D23A-885D-4448-A28C-11BCC6D6C233}"/>
              </a:ext>
            </a:extLst>
          </p:cNvPr>
          <p:cNvSpPr>
            <a:spLocks noGrp="1"/>
          </p:cNvSpPr>
          <p:nvPr>
            <p:ph type="sldNum" sz="quarter" idx="12"/>
          </p:nvPr>
        </p:nvSpPr>
        <p:spPr/>
        <p:txBody>
          <a:bodyPr/>
          <a:lstStyle>
            <a:lvl1pPr>
              <a:defRPr/>
            </a:lvl1pPr>
          </a:lstStyle>
          <a:p>
            <a:pPr>
              <a:defRPr/>
            </a:pPr>
            <a:fld id="{0137FF10-A270-4175-ADC5-31F6BA373BCB}" type="slidenum">
              <a:rPr lang="en-US" altLang="en-US"/>
              <a:pPr>
                <a:defRPr/>
              </a:pPr>
              <a:t>‹#›</a:t>
            </a:fld>
            <a:endParaRPr lang="en-US" altLang="en-US" dirty="0"/>
          </a:p>
        </p:txBody>
      </p:sp>
    </p:spTree>
    <p:extLst>
      <p:ext uri="{BB962C8B-B14F-4D97-AF65-F5344CB8AC3E}">
        <p14:creationId xmlns:p14="http://schemas.microsoft.com/office/powerpoint/2010/main" val="2172699940"/>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9ACB10C-11CE-4003-BCB8-48A1639F7755}"/>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8" name="Footer Placeholder 7">
            <a:extLst>
              <a:ext uri="{FF2B5EF4-FFF2-40B4-BE49-F238E27FC236}">
                <a16:creationId xmlns:a16="http://schemas.microsoft.com/office/drawing/2014/main" id="{8D679936-255F-4C7A-886A-54601AF58204}"/>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9" name="Slide Number Placeholder 8">
            <a:extLst>
              <a:ext uri="{FF2B5EF4-FFF2-40B4-BE49-F238E27FC236}">
                <a16:creationId xmlns:a16="http://schemas.microsoft.com/office/drawing/2014/main" id="{6D107934-4099-4A69-98BC-B3AC06464E3F}"/>
              </a:ext>
            </a:extLst>
          </p:cNvPr>
          <p:cNvSpPr>
            <a:spLocks noGrp="1"/>
          </p:cNvSpPr>
          <p:nvPr>
            <p:ph type="sldNum" sz="quarter" idx="12"/>
          </p:nvPr>
        </p:nvSpPr>
        <p:spPr/>
        <p:txBody>
          <a:bodyPr/>
          <a:lstStyle>
            <a:lvl1pPr>
              <a:defRPr/>
            </a:lvl1pPr>
          </a:lstStyle>
          <a:p>
            <a:pPr>
              <a:defRPr/>
            </a:pPr>
            <a:fld id="{FBA7C063-7D90-457A-87FE-18103EF46715}" type="slidenum">
              <a:rPr lang="en-US" altLang="en-US"/>
              <a:pPr>
                <a:defRPr/>
              </a:pPr>
              <a:t>‹#›</a:t>
            </a:fld>
            <a:endParaRPr lang="en-US" altLang="en-US" dirty="0"/>
          </a:p>
        </p:txBody>
      </p:sp>
    </p:spTree>
    <p:extLst>
      <p:ext uri="{BB962C8B-B14F-4D97-AF65-F5344CB8AC3E}">
        <p14:creationId xmlns:p14="http://schemas.microsoft.com/office/powerpoint/2010/main" val="232428603"/>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AFD7C1B8-A70C-48EF-81A8-2B0988B67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16FE507F-94AD-47F8-A0D1-1FBD03B2FC9E}"/>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5" name="Footer Placeholder 3">
            <a:extLst>
              <a:ext uri="{FF2B5EF4-FFF2-40B4-BE49-F238E27FC236}">
                <a16:creationId xmlns:a16="http://schemas.microsoft.com/office/drawing/2014/main" id="{0545C2B9-B420-401E-8A56-05AC4259B0D5}"/>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6" name="Slide Number Placeholder 4">
            <a:extLst>
              <a:ext uri="{FF2B5EF4-FFF2-40B4-BE49-F238E27FC236}">
                <a16:creationId xmlns:a16="http://schemas.microsoft.com/office/drawing/2014/main" id="{E19244E4-8F60-4FDB-A5BB-037C20A7ACB7}"/>
              </a:ext>
            </a:extLst>
          </p:cNvPr>
          <p:cNvSpPr>
            <a:spLocks noGrp="1"/>
          </p:cNvSpPr>
          <p:nvPr>
            <p:ph type="sldNum" sz="quarter" idx="12"/>
          </p:nvPr>
        </p:nvSpPr>
        <p:spPr/>
        <p:txBody>
          <a:bodyPr/>
          <a:lstStyle>
            <a:lvl1pPr>
              <a:defRPr/>
            </a:lvl1pPr>
          </a:lstStyle>
          <a:p>
            <a:pPr>
              <a:defRPr/>
            </a:pPr>
            <a:fld id="{30EA1D2E-BB4C-4BB0-B7D5-2BB463DDFC8F}" type="slidenum">
              <a:rPr lang="en-US" altLang="en-US"/>
              <a:pPr>
                <a:defRPr/>
              </a:pPr>
              <a:t>‹#›</a:t>
            </a:fld>
            <a:endParaRPr lang="en-US" altLang="en-US" dirty="0"/>
          </a:p>
        </p:txBody>
      </p:sp>
    </p:spTree>
    <p:extLst>
      <p:ext uri="{BB962C8B-B14F-4D97-AF65-F5344CB8AC3E}">
        <p14:creationId xmlns:p14="http://schemas.microsoft.com/office/powerpoint/2010/main" val="912479912"/>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45720F28-3027-426D-9D74-D0649A85E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46A119B-0BE0-4F0F-B03B-9BE513201513}"/>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4" name="Footer Placeholder 2">
            <a:extLst>
              <a:ext uri="{FF2B5EF4-FFF2-40B4-BE49-F238E27FC236}">
                <a16:creationId xmlns:a16="http://schemas.microsoft.com/office/drawing/2014/main" id="{6812F756-6C39-438B-85E2-E8593B330B8F}"/>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5" name="Slide Number Placeholder 3">
            <a:extLst>
              <a:ext uri="{FF2B5EF4-FFF2-40B4-BE49-F238E27FC236}">
                <a16:creationId xmlns:a16="http://schemas.microsoft.com/office/drawing/2014/main" id="{34383690-0B59-4942-8CFE-0CD19B985F37}"/>
              </a:ext>
            </a:extLst>
          </p:cNvPr>
          <p:cNvSpPr>
            <a:spLocks noGrp="1"/>
          </p:cNvSpPr>
          <p:nvPr>
            <p:ph type="sldNum" sz="quarter" idx="12"/>
          </p:nvPr>
        </p:nvSpPr>
        <p:spPr/>
        <p:txBody>
          <a:bodyPr/>
          <a:lstStyle>
            <a:lvl1pPr>
              <a:defRPr/>
            </a:lvl1pPr>
          </a:lstStyle>
          <a:p>
            <a:pPr>
              <a:defRPr/>
            </a:pPr>
            <a:fld id="{4C6917D0-DBC9-4556-A2EF-10F05864560D}" type="slidenum">
              <a:rPr lang="en-US" altLang="en-US"/>
              <a:pPr>
                <a:defRPr/>
              </a:pPr>
              <a:t>‹#›</a:t>
            </a:fld>
            <a:endParaRPr lang="en-US" altLang="en-US" dirty="0"/>
          </a:p>
        </p:txBody>
      </p:sp>
    </p:spTree>
    <p:extLst>
      <p:ext uri="{BB962C8B-B14F-4D97-AF65-F5344CB8AC3E}">
        <p14:creationId xmlns:p14="http://schemas.microsoft.com/office/powerpoint/2010/main" val="3182784104"/>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555EED6E-FC42-4D7B-992B-4A76F7301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3312668A-2002-42C3-A281-824BE28BF64F}"/>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7" name="Footer Placeholder 5">
            <a:extLst>
              <a:ext uri="{FF2B5EF4-FFF2-40B4-BE49-F238E27FC236}">
                <a16:creationId xmlns:a16="http://schemas.microsoft.com/office/drawing/2014/main" id="{5DB70C85-ED40-4059-B93C-629F6E491CFF}"/>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8" name="Slide Number Placeholder 6">
            <a:extLst>
              <a:ext uri="{FF2B5EF4-FFF2-40B4-BE49-F238E27FC236}">
                <a16:creationId xmlns:a16="http://schemas.microsoft.com/office/drawing/2014/main" id="{7CDF228A-2F05-4D63-B43F-FFD47ABEA748}"/>
              </a:ext>
            </a:extLst>
          </p:cNvPr>
          <p:cNvSpPr>
            <a:spLocks noGrp="1"/>
          </p:cNvSpPr>
          <p:nvPr>
            <p:ph type="sldNum" sz="quarter" idx="12"/>
          </p:nvPr>
        </p:nvSpPr>
        <p:spPr/>
        <p:txBody>
          <a:bodyPr/>
          <a:lstStyle>
            <a:lvl1pPr>
              <a:defRPr/>
            </a:lvl1pPr>
          </a:lstStyle>
          <a:p>
            <a:pPr>
              <a:defRPr/>
            </a:pPr>
            <a:fld id="{64709100-8978-44E8-9A2E-BF6DD6E2F8F5}" type="slidenum">
              <a:rPr lang="en-US" altLang="en-US"/>
              <a:pPr>
                <a:defRPr/>
              </a:pPr>
              <a:t>‹#›</a:t>
            </a:fld>
            <a:endParaRPr lang="en-US" altLang="en-US" dirty="0"/>
          </a:p>
        </p:txBody>
      </p:sp>
    </p:spTree>
    <p:extLst>
      <p:ext uri="{BB962C8B-B14F-4D97-AF65-F5344CB8AC3E}">
        <p14:creationId xmlns:p14="http://schemas.microsoft.com/office/powerpoint/2010/main" val="386489405"/>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55F5F761-710D-48BE-8998-B01471E0C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382D1DB-F551-474B-874C-1CE8E9AC96D2}"/>
              </a:ext>
            </a:extLst>
          </p:cNvPr>
          <p:cNvSpPr>
            <a:spLocks noGrp="1"/>
          </p:cNvSpPr>
          <p:nvPr>
            <p:ph type="dt" sz="half" idx="10"/>
          </p:nvPr>
        </p:nvSpPr>
        <p:spPr/>
        <p:txBody>
          <a:bodyPr/>
          <a:lstStyle>
            <a:lvl1pPr>
              <a:defRPr/>
            </a:lvl1pPr>
          </a:lstStyle>
          <a:p>
            <a:pPr>
              <a:defRPr/>
            </a:pPr>
            <a:r>
              <a:rPr lang="en-US" altLang="en-US"/>
              <a:t>04/25.2021</a:t>
            </a:r>
            <a:endParaRPr lang="en-US" altLang="en-US" dirty="0"/>
          </a:p>
        </p:txBody>
      </p:sp>
      <p:sp>
        <p:nvSpPr>
          <p:cNvPr id="7" name="Footer Placeholder 5">
            <a:extLst>
              <a:ext uri="{FF2B5EF4-FFF2-40B4-BE49-F238E27FC236}">
                <a16:creationId xmlns:a16="http://schemas.microsoft.com/office/drawing/2014/main" id="{1D587A94-413B-417B-AFCC-F2158ECC2BC3}"/>
              </a:ext>
            </a:extLst>
          </p:cNvPr>
          <p:cNvSpPr>
            <a:spLocks noGrp="1"/>
          </p:cNvSpPr>
          <p:nvPr>
            <p:ph type="ftr" sz="quarter" idx="11"/>
          </p:nvPr>
        </p:nvSpPr>
        <p:spPr/>
        <p:txBody>
          <a:bodyPr/>
          <a:lstStyle>
            <a:lvl1pPr>
              <a:defRPr/>
            </a:lvl1pPr>
          </a:lstStyle>
          <a:p>
            <a:pPr>
              <a:defRPr/>
            </a:pPr>
            <a:r>
              <a:rPr lang="en-US" altLang="en-US" dirty="0"/>
              <a:t>All Things Are Become New</a:t>
            </a:r>
          </a:p>
        </p:txBody>
      </p:sp>
      <p:sp>
        <p:nvSpPr>
          <p:cNvPr id="8" name="Slide Number Placeholder 6">
            <a:extLst>
              <a:ext uri="{FF2B5EF4-FFF2-40B4-BE49-F238E27FC236}">
                <a16:creationId xmlns:a16="http://schemas.microsoft.com/office/drawing/2014/main" id="{2A8988EE-7217-4C22-9FB7-0790EEF4052F}"/>
              </a:ext>
            </a:extLst>
          </p:cNvPr>
          <p:cNvSpPr>
            <a:spLocks noGrp="1"/>
          </p:cNvSpPr>
          <p:nvPr>
            <p:ph type="sldNum" sz="quarter" idx="12"/>
          </p:nvPr>
        </p:nvSpPr>
        <p:spPr/>
        <p:txBody>
          <a:bodyPr/>
          <a:lstStyle>
            <a:lvl1pPr>
              <a:defRPr/>
            </a:lvl1pPr>
          </a:lstStyle>
          <a:p>
            <a:pPr>
              <a:defRPr/>
            </a:pPr>
            <a:fld id="{EF32A810-5EF7-4152-9F33-C7C8D9F585BF}" type="slidenum">
              <a:rPr lang="en-US" altLang="en-US"/>
              <a:pPr>
                <a:defRPr/>
              </a:pPr>
              <a:t>‹#›</a:t>
            </a:fld>
            <a:endParaRPr lang="en-US" altLang="en-US" dirty="0"/>
          </a:p>
        </p:txBody>
      </p:sp>
    </p:spTree>
    <p:extLst>
      <p:ext uri="{BB962C8B-B14F-4D97-AF65-F5344CB8AC3E}">
        <p14:creationId xmlns:p14="http://schemas.microsoft.com/office/powerpoint/2010/main" val="2107632859"/>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D2310-8CCE-4E03-A789-D9E9EB798BD6}"/>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2051" name="Text Placeholder 2">
            <a:extLst>
              <a:ext uri="{FF2B5EF4-FFF2-40B4-BE49-F238E27FC236}">
                <a16:creationId xmlns:a16="http://schemas.microsoft.com/office/drawing/2014/main" id="{BCF2AABD-C081-4780-8B60-C2B55D9E9684}"/>
              </a:ext>
            </a:extLst>
          </p:cNvPr>
          <p:cNvSpPr>
            <a:spLocks noGrp="1" noChangeArrowheads="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AC214D-F19E-4C40-AEBE-69C4EBA3502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a:defRPr sz="1000" b="0" i="0" smtClean="0">
                <a:solidFill>
                  <a:schemeClr val="tx1"/>
                </a:solidFill>
                <a:effectLst/>
                <a:latin typeface="+mn-lt"/>
              </a:defRPr>
            </a:lvl1pPr>
          </a:lstStyle>
          <a:p>
            <a:pPr>
              <a:defRPr/>
            </a:pPr>
            <a:r>
              <a:rPr lang="en-US"/>
              <a:t>04/25.2021</a:t>
            </a:r>
            <a:endParaRPr lang="en-US" dirty="0"/>
          </a:p>
        </p:txBody>
      </p:sp>
      <p:sp>
        <p:nvSpPr>
          <p:cNvPr id="5" name="Footer Placeholder 4">
            <a:extLst>
              <a:ext uri="{FF2B5EF4-FFF2-40B4-BE49-F238E27FC236}">
                <a16:creationId xmlns:a16="http://schemas.microsoft.com/office/drawing/2014/main" id="{57AE4CC3-35F5-4371-9989-CD69D16CD050}"/>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t>All Things Are Become New</a:t>
            </a:r>
            <a:endParaRPr lang="en-US" dirty="0"/>
          </a:p>
        </p:txBody>
      </p:sp>
      <p:sp>
        <p:nvSpPr>
          <p:cNvPr id="6" name="Slide Number Placeholder 5">
            <a:extLst>
              <a:ext uri="{FF2B5EF4-FFF2-40B4-BE49-F238E27FC236}">
                <a16:creationId xmlns:a16="http://schemas.microsoft.com/office/drawing/2014/main" id="{E849FA44-5966-409B-B2A7-26A33B108936}"/>
              </a:ext>
            </a:extLst>
          </p:cNvPr>
          <p:cNvSpPr>
            <a:spLocks noGrp="1"/>
          </p:cNvSpPr>
          <p:nvPr>
            <p:ph type="sldNum" sz="quarter" idx="4"/>
          </p:nvPr>
        </p:nvSpPr>
        <p:spPr>
          <a:xfrm>
            <a:off x="10266363" y="5870575"/>
            <a:ext cx="550862" cy="377825"/>
          </a:xfrm>
          <a:prstGeom prst="rect">
            <a:avLst/>
          </a:prstGeom>
        </p:spPr>
        <p:txBody>
          <a:bodyPr vert="horz" lIns="91440" tIns="45720" rIns="91440" bIns="45720" rtlCol="0" anchor="ctr"/>
          <a:lstStyle>
            <a:lvl1pPr algn="r">
              <a:defRPr sz="1000" b="0" i="0" smtClean="0">
                <a:solidFill>
                  <a:schemeClr val="tx1"/>
                </a:solidFill>
                <a:effectLst/>
                <a:latin typeface="+mn-lt"/>
              </a:defRPr>
            </a:lvl1pPr>
          </a:lstStyle>
          <a:p>
            <a:pPr>
              <a:defRPr/>
            </a:pPr>
            <a:fld id="{C3F5D438-BDE6-4ABF-8E0F-598A0F1CAB16}" type="slidenum">
              <a:rPr lang="en-US" altLang="en-US"/>
              <a:pPr>
                <a:defRPr/>
              </a:pPr>
              <a:t>‹#›</a:t>
            </a:fld>
            <a:endParaRPr lang="en-US" altLang="en-US" dirty="0"/>
          </a:p>
        </p:txBody>
      </p:sp>
    </p:spTree>
  </p:cSld>
  <p:clrMap bg1="dk1" tx1="lt1" bg2="dk2"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ransition spd="slow">
    <p:circle/>
  </p:transition>
  <p:hf hdr="0" ftr="0"/>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alibri Light" panose="020F0302020204030204" pitchFamily="34" charset="0"/>
        </a:defRPr>
      </a:lvl2pPr>
      <a:lvl3pPr algn="l" defTabSz="457200" rtl="0" fontAlgn="base">
        <a:spcBef>
          <a:spcPct val="0"/>
        </a:spcBef>
        <a:spcAft>
          <a:spcPct val="0"/>
        </a:spcAft>
        <a:defRPr sz="3600">
          <a:solidFill>
            <a:schemeClr val="tx1"/>
          </a:solidFill>
          <a:latin typeface="Calibri Light" panose="020F0302020204030204" pitchFamily="34" charset="0"/>
        </a:defRPr>
      </a:lvl3pPr>
      <a:lvl4pPr algn="l" defTabSz="457200" rtl="0" fontAlgn="base">
        <a:spcBef>
          <a:spcPct val="0"/>
        </a:spcBef>
        <a:spcAft>
          <a:spcPct val="0"/>
        </a:spcAft>
        <a:defRPr sz="3600">
          <a:solidFill>
            <a:schemeClr val="tx1"/>
          </a:solidFill>
          <a:latin typeface="Calibri Light" panose="020F0302020204030204" pitchFamily="34" charset="0"/>
        </a:defRPr>
      </a:lvl4pPr>
      <a:lvl5pPr algn="l" defTabSz="457200" rtl="0" fontAlgn="base">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fontAlgn="base">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standar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F167F4-76A6-476D-B425-D5E77C892BFB}"/>
              </a:ext>
            </a:extLst>
          </p:cNvPr>
          <p:cNvSpPr>
            <a:spLocks noGrp="1" noChangeArrowheads="1"/>
          </p:cNvSpPr>
          <p:nvPr>
            <p:ph type="ctrTitle"/>
          </p:nvPr>
        </p:nvSpPr>
        <p:spPr>
          <a:xfrm>
            <a:off x="1066800" y="2057400"/>
            <a:ext cx="10591800" cy="838200"/>
          </a:xfrm>
        </p:spPr>
        <p:txBody>
          <a:bodyPr>
            <a:noAutofit/>
          </a:bodyPr>
          <a:lstStyle/>
          <a:p>
            <a:pPr algn="l" fontAlgn="auto">
              <a:spcAft>
                <a:spcPts val="0"/>
              </a:spcAft>
              <a:defRPr/>
            </a:pPr>
            <a:r>
              <a:rPr lang="en-US" altLang="en-US" sz="6000" b="1" i="1" dirty="0">
                <a:latin typeface="Candara" panose="020E0502030303020204" pitchFamily="34" charset="0"/>
              </a:rPr>
              <a:t>“Getting Back to ‘Normal’”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vertical)">
                                      <p:cBhvr>
                                        <p:cTn id="7" dur="12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156040" y="1607231"/>
            <a:ext cx="10980398" cy="4970334"/>
          </a:xfrm>
        </p:spPr>
        <p:txBody>
          <a:bodyPr anchor="t"/>
          <a:lstStyle/>
          <a:p>
            <a:pPr marL="0" indent="0">
              <a:lnSpc>
                <a:spcPct val="90000"/>
              </a:lnSpc>
              <a:buNone/>
            </a:pPr>
            <a:r>
              <a:rPr lang="en-US" altLang="en-US" sz="3600" b="1" dirty="0">
                <a:latin typeface="Candara" panose="020E0502030303020204" pitchFamily="34" charset="0"/>
              </a:rPr>
              <a:t>We are to be spiritually minded not fleshly minded</a:t>
            </a:r>
          </a:p>
          <a:p>
            <a:pPr lvl="2">
              <a:lnSpc>
                <a:spcPct val="90000"/>
              </a:lnSpc>
              <a:buFont typeface="Wingdings" panose="05000000000000000000" pitchFamily="2" charset="2"/>
              <a:buChar char="§"/>
            </a:pPr>
            <a:r>
              <a:rPr lang="en-US" altLang="en-US" sz="2800" dirty="0">
                <a:latin typeface="Candara" panose="020E0502030303020204" pitchFamily="34" charset="0"/>
              </a:rPr>
              <a:t>Romans 8:6, 7</a:t>
            </a:r>
          </a:p>
          <a:p>
            <a:pPr lvl="1">
              <a:lnSpc>
                <a:spcPct val="90000"/>
              </a:lnSpc>
              <a:buFont typeface="Wingdings" panose="05000000000000000000" pitchFamily="2" charset="2"/>
              <a:buChar char="§"/>
            </a:pPr>
            <a:r>
              <a:rPr lang="en-US" altLang="en-US" sz="3200" dirty="0">
                <a:latin typeface="Candara" panose="020E0502030303020204" pitchFamily="34" charset="0"/>
              </a:rPr>
              <a:t>A fleshly mind is the root of problems  – 1 Corinthians 3:1-3</a:t>
            </a:r>
          </a:p>
          <a:p>
            <a:pPr marL="0" indent="0">
              <a:lnSpc>
                <a:spcPct val="90000"/>
              </a:lnSpc>
              <a:buNone/>
            </a:pPr>
            <a:r>
              <a:rPr lang="en-US" altLang="en-US" sz="3600" b="1" dirty="0">
                <a:latin typeface="Candara" panose="020E0502030303020204" pitchFamily="34" charset="0"/>
              </a:rPr>
              <a:t>We must mind heavenly things </a:t>
            </a:r>
            <a:r>
              <a:rPr lang="en-US" altLang="en-US" sz="3600" dirty="0">
                <a:latin typeface="Candara" panose="020E0502030303020204" pitchFamily="34" charset="0"/>
              </a:rPr>
              <a:t>- Colossians 1:3</a:t>
            </a:r>
          </a:p>
          <a:p>
            <a:pPr lvl="1">
              <a:lnSpc>
                <a:spcPct val="90000"/>
              </a:lnSpc>
              <a:buFont typeface="Wingdings" panose="05000000000000000000" pitchFamily="2" charset="2"/>
              <a:buChar char="§"/>
            </a:pPr>
            <a:r>
              <a:rPr lang="en-US" altLang="en-US" sz="3200" dirty="0">
                <a:latin typeface="Candara" panose="020E0502030303020204" pitchFamily="34" charset="0"/>
              </a:rPr>
              <a:t>Just passing through - Hebrews 11:13-16; 1 Peter 1:3-11</a:t>
            </a:r>
          </a:p>
          <a:p>
            <a:pPr lvl="1">
              <a:lnSpc>
                <a:spcPct val="90000"/>
              </a:lnSpc>
              <a:buFont typeface="Wingdings" panose="05000000000000000000" pitchFamily="2" charset="2"/>
              <a:buChar char="§"/>
            </a:pPr>
            <a:r>
              <a:rPr lang="en-US" altLang="en-US" sz="3200" dirty="0">
                <a:latin typeface="Candara" panose="020E0502030303020204" pitchFamily="34" charset="0"/>
              </a:rPr>
              <a:t>We suffer </a:t>
            </a:r>
            <a:r>
              <a:rPr lang="en-US" altLang="en-US" sz="3200" b="1" dirty="0">
                <a:latin typeface="Candara" panose="020E0502030303020204" pitchFamily="34" charset="0"/>
              </a:rPr>
              <a:t>temporarily</a:t>
            </a:r>
            <a:r>
              <a:rPr lang="en-US" altLang="en-US" sz="3200" dirty="0">
                <a:latin typeface="Candara" panose="020E0502030303020204" pitchFamily="34" charset="0"/>
              </a:rPr>
              <a:t> - but look for </a:t>
            </a:r>
            <a:r>
              <a:rPr lang="en-US" altLang="en-US" sz="3200" b="1" dirty="0">
                <a:latin typeface="Candara" panose="020E0502030303020204" pitchFamily="34" charset="0"/>
              </a:rPr>
              <a:t>eternal</a:t>
            </a:r>
            <a:r>
              <a:rPr lang="en-US" altLang="en-US" sz="3200" dirty="0">
                <a:latin typeface="Candara" panose="020E0502030303020204" pitchFamily="34" charset="0"/>
              </a:rPr>
              <a:t> joy</a:t>
            </a:r>
          </a:p>
          <a:p>
            <a:pPr lvl="2">
              <a:lnSpc>
                <a:spcPct val="90000"/>
              </a:lnSpc>
              <a:buFont typeface="Wingdings" panose="05000000000000000000" pitchFamily="2" charset="2"/>
              <a:buChar char="§"/>
            </a:pPr>
            <a:r>
              <a:rPr lang="en-US" altLang="en-US" sz="2800" dirty="0">
                <a:latin typeface="Candara" panose="020E0502030303020204" pitchFamily="34" charset="0"/>
              </a:rPr>
              <a:t>Romans 8:18; Hebrews 11:24-25; 2 Corinthians 4:8-18; 5:1-7</a:t>
            </a:r>
          </a:p>
          <a:p>
            <a:pPr lvl="1">
              <a:lnSpc>
                <a:spcPct val="90000"/>
              </a:lnSpc>
              <a:buFont typeface="Wingdings" panose="05000000000000000000" pitchFamily="2" charset="2"/>
              <a:buChar char="§"/>
            </a:pPr>
            <a:r>
              <a:rPr lang="en-US" altLang="en-US" sz="3200" dirty="0">
                <a:latin typeface="Candara" panose="020E0502030303020204" pitchFamily="34" charset="0"/>
              </a:rPr>
              <a:t>Not consumed by the temporal things - </a:t>
            </a:r>
            <a:r>
              <a:rPr lang="en-US" altLang="en-US" sz="2800" dirty="0">
                <a:latin typeface="Candara" panose="020E0502030303020204" pitchFamily="34" charset="0"/>
              </a:rPr>
              <a:t>Matthew 6:25-3</a:t>
            </a:r>
            <a:r>
              <a:rPr lang="en-US" altLang="en-US" sz="2800" b="1" dirty="0">
                <a:latin typeface="Candara" panose="020E0502030303020204" pitchFamily="34" charset="0"/>
              </a:rPr>
              <a:t>4</a:t>
            </a: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a:pPr/>
              <a:t>10</a:t>
            </a:fld>
            <a:endParaRPr lang="en-US" altLang="en-US" dirty="0"/>
          </a:p>
        </p:txBody>
      </p:sp>
      <p:sp>
        <p:nvSpPr>
          <p:cNvPr id="7" name="Title 1">
            <a:extLst>
              <a:ext uri="{FF2B5EF4-FFF2-40B4-BE49-F238E27FC236}">
                <a16:creationId xmlns:a16="http://schemas.microsoft.com/office/drawing/2014/main" id="{48057553-67A7-4579-A06D-22734ED1420E}"/>
              </a:ext>
            </a:extLst>
          </p:cNvPr>
          <p:cNvSpPr>
            <a:spLocks noGrp="1"/>
          </p:cNvSpPr>
          <p:nvPr>
            <p:ph type="title"/>
          </p:nvPr>
        </p:nvSpPr>
        <p:spPr>
          <a:xfrm>
            <a:off x="1049338" y="403225"/>
            <a:ext cx="10914062" cy="914400"/>
          </a:xfrm>
        </p:spPr>
        <p:txBody>
          <a:bodyPr>
            <a:normAutofit/>
          </a:bodyPr>
          <a:lstStyle/>
          <a:p>
            <a:pPr fontAlgn="auto">
              <a:spcAft>
                <a:spcPts val="0"/>
              </a:spcAft>
              <a:defRPr/>
            </a:pPr>
            <a:r>
              <a:rPr lang="en-US" sz="4800" b="1" dirty="0">
                <a:latin typeface="Candara" panose="020E0502030303020204" pitchFamily="34" charset="0"/>
              </a:rPr>
              <a:t>TEACHES US TO THINK NEW</a:t>
            </a:r>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1880497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25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25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25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fade">
                                      <p:cBhvr>
                                        <p:cTn id="27" dur="125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fade">
                                      <p:cBhvr>
                                        <p:cTn id="32" dur="1250"/>
                                        <p:tgtEl>
                                          <p:spTgt spid="12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fade">
                                      <p:cBhvr>
                                        <p:cTn id="37" dur="1250"/>
                                        <p:tgtEl>
                                          <p:spTgt spid="122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Effect transition="in" filter="fade">
                                      <p:cBhvr>
                                        <p:cTn id="42" dur="1250"/>
                                        <p:tgtEl>
                                          <p:spTgt spid="122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1">
                                            <p:txEl>
                                              <p:pRg st="7" end="7"/>
                                            </p:txEl>
                                          </p:spTgt>
                                        </p:tgtEl>
                                        <p:attrNameLst>
                                          <p:attrName>style.visibility</p:attrName>
                                        </p:attrNameLst>
                                      </p:cBhvr>
                                      <p:to>
                                        <p:strVal val="visible"/>
                                      </p:to>
                                    </p:set>
                                    <p:animEffect transition="in" filter="fade">
                                      <p:cBhvr>
                                        <p:cTn id="47" dur="125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156040" y="1607231"/>
            <a:ext cx="10731160" cy="5098370"/>
          </a:xfrm>
        </p:spPr>
        <p:txBody>
          <a:bodyPr anchor="t">
            <a:normAutofit lnSpcReduction="10000"/>
          </a:bodyPr>
          <a:lstStyle/>
          <a:p>
            <a:pPr marL="0" indent="0">
              <a:lnSpc>
                <a:spcPct val="90000"/>
              </a:lnSpc>
              <a:buNone/>
            </a:pPr>
            <a:r>
              <a:rPr lang="en-US" altLang="en-US" sz="3600" b="1" dirty="0">
                <a:latin typeface="Candara" panose="020E0502030303020204" pitchFamily="34" charset="0"/>
              </a:rPr>
              <a:t>Pure vs. the former ungodly mind </a:t>
            </a:r>
            <a:r>
              <a:rPr lang="en-US" altLang="en-US" sz="3600" dirty="0">
                <a:latin typeface="Candara" panose="020E0502030303020204" pitchFamily="34" charset="0"/>
              </a:rPr>
              <a:t>– Philippians 4:8</a:t>
            </a:r>
          </a:p>
          <a:p>
            <a:pPr lvl="1">
              <a:lnSpc>
                <a:spcPct val="90000"/>
              </a:lnSpc>
              <a:buFont typeface="Wingdings" panose="05000000000000000000" pitchFamily="2" charset="2"/>
              <a:buChar char="§"/>
            </a:pPr>
            <a:r>
              <a:rPr lang="en-US" altLang="en-US" sz="3200" dirty="0">
                <a:latin typeface="Candara" panose="020E0502030303020204" pitchFamily="34" charset="0"/>
              </a:rPr>
              <a:t>No appetite for anything that opposes God</a:t>
            </a:r>
          </a:p>
          <a:p>
            <a:pPr lvl="2">
              <a:lnSpc>
                <a:spcPct val="90000"/>
              </a:lnSpc>
              <a:buFont typeface="Wingdings" panose="05000000000000000000" pitchFamily="2" charset="2"/>
              <a:buChar char="§"/>
            </a:pPr>
            <a:r>
              <a:rPr lang="en-US" altLang="en-US" sz="3000" dirty="0">
                <a:latin typeface="Candara" panose="020E0502030303020204" pitchFamily="34" charset="0"/>
              </a:rPr>
              <a:t>Proverbs 14:12; Isaiah 55:7-9</a:t>
            </a:r>
            <a:endParaRPr lang="en-US" altLang="en-US" sz="3400" dirty="0">
              <a:latin typeface="Candara" panose="020E0502030303020204" pitchFamily="34" charset="0"/>
            </a:endParaRPr>
          </a:p>
          <a:p>
            <a:pPr marL="0" indent="0">
              <a:lnSpc>
                <a:spcPct val="90000"/>
              </a:lnSpc>
              <a:buNone/>
            </a:pPr>
            <a:r>
              <a:rPr lang="en-US" altLang="en-US" sz="3600" b="1" dirty="0">
                <a:latin typeface="Candara" panose="020E0502030303020204" pitchFamily="34" charset="0"/>
              </a:rPr>
              <a:t>Impartial vs. a partial mind </a:t>
            </a:r>
            <a:r>
              <a:rPr lang="en-US" altLang="en-US" sz="3600" dirty="0">
                <a:latin typeface="Candara" panose="020E0502030303020204" pitchFamily="34" charset="0"/>
              </a:rPr>
              <a:t>– James 3:16-17</a:t>
            </a:r>
          </a:p>
          <a:p>
            <a:pPr lvl="1">
              <a:lnSpc>
                <a:spcPct val="90000"/>
              </a:lnSpc>
              <a:buFont typeface="Wingdings" panose="05000000000000000000" pitchFamily="2" charset="2"/>
              <a:buChar char="§"/>
            </a:pPr>
            <a:r>
              <a:rPr lang="en-US" altLang="en-US" sz="3200" dirty="0">
                <a:latin typeface="Candara" panose="020E0502030303020204" pitchFamily="34" charset="0"/>
              </a:rPr>
              <a:t>No fleshly favoritism – Galatians 3:28; Luke 6:32</a:t>
            </a:r>
          </a:p>
          <a:p>
            <a:pPr lvl="1">
              <a:lnSpc>
                <a:spcPct val="90000"/>
              </a:lnSpc>
              <a:buFont typeface="Wingdings" panose="05000000000000000000" pitchFamily="2" charset="2"/>
              <a:buChar char="§"/>
            </a:pPr>
            <a:r>
              <a:rPr lang="en-US" altLang="en-US" sz="3200" dirty="0">
                <a:latin typeface="Candara" panose="020E0502030303020204" pitchFamily="34" charset="0"/>
              </a:rPr>
              <a:t>No respect of persons – James 2:1-9</a:t>
            </a:r>
          </a:p>
          <a:p>
            <a:pPr marL="0" indent="0">
              <a:lnSpc>
                <a:spcPct val="90000"/>
              </a:lnSpc>
              <a:buNone/>
            </a:pPr>
            <a:r>
              <a:rPr lang="en-US" altLang="en-US" sz="3600" b="1" dirty="0">
                <a:latin typeface="Candara" panose="020E0502030303020204" pitchFamily="34" charset="0"/>
              </a:rPr>
              <a:t>Seeks Truth vs. religious error </a:t>
            </a:r>
          </a:p>
          <a:p>
            <a:pPr lvl="1">
              <a:lnSpc>
                <a:spcPct val="90000"/>
              </a:lnSpc>
              <a:buFont typeface="Wingdings" panose="05000000000000000000" pitchFamily="2" charset="2"/>
              <a:buChar char="§"/>
            </a:pPr>
            <a:r>
              <a:rPr lang="en-US" altLang="en-US" sz="3200" dirty="0">
                <a:latin typeface="Candara" panose="020E0502030303020204" pitchFamily="34" charset="0"/>
              </a:rPr>
              <a:t>Searches the scriptures – John 17:17; Acts 17:11-12</a:t>
            </a:r>
          </a:p>
          <a:p>
            <a:pPr lvl="1">
              <a:lnSpc>
                <a:spcPct val="90000"/>
              </a:lnSpc>
              <a:buFont typeface="Wingdings" panose="05000000000000000000" pitchFamily="2" charset="2"/>
              <a:buChar char="§"/>
            </a:pPr>
            <a:r>
              <a:rPr lang="en-US" altLang="en-US" sz="3200" dirty="0">
                <a:latin typeface="Candara" panose="020E0502030303020204" pitchFamily="34" charset="0"/>
              </a:rPr>
              <a:t>Not captivated by falsehoods – Col. 2:5-8; Eph. 4:11-16 </a:t>
            </a: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sz="1200"/>
              <a:pPr/>
              <a:t>11</a:t>
            </a:fld>
            <a:endParaRPr lang="en-US" altLang="en-US" sz="1200" dirty="0"/>
          </a:p>
        </p:txBody>
      </p:sp>
      <p:sp>
        <p:nvSpPr>
          <p:cNvPr id="7" name="Title 1">
            <a:extLst>
              <a:ext uri="{FF2B5EF4-FFF2-40B4-BE49-F238E27FC236}">
                <a16:creationId xmlns:a16="http://schemas.microsoft.com/office/drawing/2014/main" id="{48057553-67A7-4579-A06D-22734ED1420E}"/>
              </a:ext>
            </a:extLst>
          </p:cNvPr>
          <p:cNvSpPr>
            <a:spLocks noGrp="1"/>
          </p:cNvSpPr>
          <p:nvPr>
            <p:ph type="title"/>
          </p:nvPr>
        </p:nvSpPr>
        <p:spPr>
          <a:xfrm>
            <a:off x="1049338" y="403225"/>
            <a:ext cx="10914062" cy="914400"/>
          </a:xfrm>
        </p:spPr>
        <p:txBody>
          <a:bodyPr>
            <a:normAutofit/>
          </a:bodyPr>
          <a:lstStyle/>
          <a:p>
            <a:pPr fontAlgn="auto">
              <a:spcAft>
                <a:spcPts val="0"/>
              </a:spcAft>
              <a:defRPr/>
            </a:pPr>
            <a:r>
              <a:rPr lang="en-US" sz="4800" b="1" dirty="0">
                <a:latin typeface="Candara" panose="020E0502030303020204" pitchFamily="34" charset="0"/>
              </a:rPr>
              <a:t>TEACHES US TO THINK NEW</a:t>
            </a:r>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5710597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25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25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125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125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125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1250"/>
                                        <p:tgtEl>
                                          <p:spTgt spid="12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fade">
                                      <p:cBhvr>
                                        <p:cTn id="37" dur="1250"/>
                                        <p:tgtEl>
                                          <p:spTgt spid="122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fade">
                                      <p:cBhvr>
                                        <p:cTn id="42" dur="1250"/>
                                        <p:tgtEl>
                                          <p:spTgt spid="122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Effect transition="in" filter="fade">
                                      <p:cBhvr>
                                        <p:cTn id="47" dur="125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211490" y="1607231"/>
            <a:ext cx="10914062" cy="4970334"/>
          </a:xfrm>
        </p:spPr>
        <p:txBody>
          <a:bodyPr anchor="t"/>
          <a:lstStyle/>
          <a:p>
            <a:pPr marL="0" indent="0">
              <a:lnSpc>
                <a:spcPct val="90000"/>
              </a:lnSpc>
              <a:buNone/>
            </a:pPr>
            <a:r>
              <a:rPr lang="en-US" altLang="en-US" sz="3600" b="1" u="sng" dirty="0">
                <a:latin typeface="Candara" panose="020E0502030303020204" pitchFamily="34" charset="0"/>
              </a:rPr>
              <a:t>With God &amp; Christ</a:t>
            </a:r>
            <a:r>
              <a:rPr lang="en-US" altLang="en-US" sz="3600" b="1" dirty="0">
                <a:latin typeface="Candara" panose="020E0502030303020204" pitchFamily="34" charset="0"/>
              </a:rPr>
              <a:t>  </a:t>
            </a:r>
            <a:r>
              <a:rPr lang="en-US" altLang="en-US" sz="3600" dirty="0">
                <a:latin typeface="Candara" panose="020E0502030303020204" pitchFamily="34" charset="0"/>
              </a:rPr>
              <a:t>- John 3:16-17; 5:22-24; 14:6</a:t>
            </a:r>
          </a:p>
          <a:p>
            <a:pPr lvl="1">
              <a:lnSpc>
                <a:spcPct val="90000"/>
              </a:lnSpc>
              <a:buFont typeface="Wingdings" panose="05000000000000000000" pitchFamily="2" charset="2"/>
              <a:buChar char="§"/>
            </a:pPr>
            <a:r>
              <a:rPr lang="en-US" altLang="en-US" sz="3200" dirty="0">
                <a:latin typeface="Candara" panose="020E0502030303020204" pitchFamily="34" charset="0"/>
              </a:rPr>
              <a:t>Colossians 3:17; James 2:23; 4:4</a:t>
            </a:r>
          </a:p>
          <a:p>
            <a:pPr marL="0" indent="0">
              <a:lnSpc>
                <a:spcPct val="90000"/>
              </a:lnSpc>
              <a:buNone/>
            </a:pPr>
            <a:r>
              <a:rPr lang="en-US" altLang="en-US" sz="3600" b="1" u="sng" dirty="0">
                <a:latin typeface="Candara" panose="020E0502030303020204" pitchFamily="34" charset="0"/>
              </a:rPr>
              <a:t>With other Christians</a:t>
            </a:r>
            <a:r>
              <a:rPr lang="en-US" altLang="en-US" sz="3600" b="1" dirty="0">
                <a:latin typeface="Candara" panose="020E0502030303020204" pitchFamily="34" charset="0"/>
              </a:rPr>
              <a:t> </a:t>
            </a:r>
            <a:r>
              <a:rPr lang="en-US" altLang="en-US" sz="3600" dirty="0">
                <a:latin typeface="Candara" panose="020E0502030303020204" pitchFamily="34" charset="0"/>
              </a:rPr>
              <a:t>- Hebrew 10:24-25; 1 Peter 1:22-23</a:t>
            </a:r>
          </a:p>
          <a:p>
            <a:pPr marL="0" indent="0">
              <a:lnSpc>
                <a:spcPct val="90000"/>
              </a:lnSpc>
              <a:buNone/>
            </a:pPr>
            <a:r>
              <a:rPr lang="en-US" altLang="en-US" sz="3600" b="1" u="sng" dirty="0">
                <a:latin typeface="Candara" panose="020E0502030303020204" pitchFamily="34" charset="0"/>
              </a:rPr>
              <a:t>With the World</a:t>
            </a:r>
            <a:r>
              <a:rPr lang="en-US" altLang="en-US" sz="3600" b="1" dirty="0">
                <a:latin typeface="Candara" panose="020E0502030303020204" pitchFamily="34" charset="0"/>
              </a:rPr>
              <a:t> </a:t>
            </a:r>
            <a:r>
              <a:rPr lang="en-US" altLang="en-US" sz="3600" dirty="0">
                <a:latin typeface="Candara" panose="020E0502030303020204" pitchFamily="34" charset="0"/>
              </a:rPr>
              <a:t>- Matthew 28:19-20; Romans 12:1-2</a:t>
            </a:r>
          </a:p>
          <a:p>
            <a:pPr marL="0" indent="0">
              <a:lnSpc>
                <a:spcPct val="90000"/>
              </a:lnSpc>
              <a:buNone/>
            </a:pPr>
            <a:r>
              <a:rPr lang="en-US" altLang="en-US" sz="3600" b="1" u="sng" dirty="0">
                <a:latin typeface="Candara" panose="020E0502030303020204" pitchFamily="34" charset="0"/>
              </a:rPr>
              <a:t> With Sin</a:t>
            </a:r>
            <a:r>
              <a:rPr lang="en-US" altLang="en-US" sz="3600" b="1" dirty="0">
                <a:latin typeface="Candara" panose="020E0502030303020204" pitchFamily="34" charset="0"/>
              </a:rPr>
              <a:t>…</a:t>
            </a:r>
          </a:p>
          <a:p>
            <a:pPr lvl="1">
              <a:lnSpc>
                <a:spcPct val="80000"/>
              </a:lnSpc>
              <a:buFont typeface="Wingdings" panose="05000000000000000000" pitchFamily="2" charset="2"/>
              <a:buChar char="§"/>
            </a:pPr>
            <a:r>
              <a:rPr lang="en-US" altLang="en-US" sz="3200" dirty="0">
                <a:latin typeface="Candara" panose="020E0502030303020204" pitchFamily="34" charset="0"/>
              </a:rPr>
              <a:t>Now we are </a:t>
            </a:r>
            <a:r>
              <a:rPr lang="en-US" altLang="en-US" sz="3200" b="1" i="1" dirty="0">
                <a:latin typeface="Candara" panose="020E0502030303020204" pitchFamily="34" charset="0"/>
              </a:rPr>
              <a:t>“</a:t>
            </a:r>
            <a:r>
              <a:rPr lang="en-US" altLang="en-US" sz="3200" b="1" i="1" u="sng" dirty="0">
                <a:latin typeface="Candara" panose="020E0502030303020204" pitchFamily="34" charset="0"/>
              </a:rPr>
              <a:t>servants of righteousness</a:t>
            </a:r>
            <a:r>
              <a:rPr lang="en-US" altLang="en-US" sz="3200" b="1" i="1" dirty="0">
                <a:latin typeface="Candara" panose="020E0502030303020204" pitchFamily="34" charset="0"/>
              </a:rPr>
              <a:t>” </a:t>
            </a:r>
            <a:r>
              <a:rPr lang="en-US" altLang="en-US" sz="3200" dirty="0">
                <a:latin typeface="Candara" panose="020E0502030303020204" pitchFamily="34" charset="0"/>
              </a:rPr>
              <a:t>-</a:t>
            </a:r>
            <a:r>
              <a:rPr lang="en-US" altLang="en-US" sz="3200" b="1" i="1" dirty="0">
                <a:latin typeface="Candara" panose="020E0502030303020204" pitchFamily="34" charset="0"/>
              </a:rPr>
              <a:t> </a:t>
            </a:r>
            <a:r>
              <a:rPr lang="en-US" altLang="en-US" sz="3200" dirty="0">
                <a:latin typeface="Candara" panose="020E0502030303020204" pitchFamily="34" charset="0"/>
              </a:rPr>
              <a:t>Romans 6:17-23</a:t>
            </a:r>
          </a:p>
          <a:p>
            <a:pPr lvl="1" eaLnBrk="1" hangingPunct="1">
              <a:lnSpc>
                <a:spcPct val="80000"/>
              </a:lnSpc>
              <a:buFont typeface="Wingdings" panose="05000000000000000000" pitchFamily="2" charset="2"/>
              <a:buChar char="§"/>
            </a:pPr>
            <a:r>
              <a:rPr lang="en-US" altLang="en-US" sz="3200" dirty="0">
                <a:latin typeface="Candara" panose="020E0502030303020204" pitchFamily="34" charset="0"/>
              </a:rPr>
              <a:t>Cannot continue in sinful relationships of the past</a:t>
            </a:r>
          </a:p>
          <a:p>
            <a:pPr lvl="2" eaLnBrk="1" hangingPunct="1">
              <a:lnSpc>
                <a:spcPct val="80000"/>
              </a:lnSpc>
              <a:buFont typeface="Wingdings" panose="05000000000000000000" pitchFamily="2" charset="2"/>
              <a:buChar char="§"/>
            </a:pPr>
            <a:r>
              <a:rPr lang="en-US" altLang="en-US" sz="2800" dirty="0">
                <a:latin typeface="Candara" panose="020E0502030303020204" pitchFamily="34" charset="0"/>
              </a:rPr>
              <a:t>Romans 6:1-2; Galatians 5:19-23; Ephesians 4:17-22</a:t>
            </a:r>
          </a:p>
          <a:p>
            <a:pPr marL="0" indent="0">
              <a:lnSpc>
                <a:spcPct val="90000"/>
              </a:lnSpc>
              <a:buNone/>
            </a:pPr>
            <a:endParaRPr lang="en-US" altLang="en-US" sz="3600" b="1" dirty="0">
              <a:latin typeface="Candara" panose="020E0502030303020204" pitchFamily="34" charset="0"/>
            </a:endParaRP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sz="1200"/>
              <a:pPr/>
              <a:t>12</a:t>
            </a:fld>
            <a:endParaRPr lang="en-US" altLang="en-US" sz="1200" dirty="0"/>
          </a:p>
        </p:txBody>
      </p:sp>
      <p:sp>
        <p:nvSpPr>
          <p:cNvPr id="7" name="Title 1">
            <a:extLst>
              <a:ext uri="{FF2B5EF4-FFF2-40B4-BE49-F238E27FC236}">
                <a16:creationId xmlns:a16="http://schemas.microsoft.com/office/drawing/2014/main" id="{48057553-67A7-4579-A06D-22734ED1420E}"/>
              </a:ext>
            </a:extLst>
          </p:cNvPr>
          <p:cNvSpPr>
            <a:spLocks noGrp="1"/>
          </p:cNvSpPr>
          <p:nvPr>
            <p:ph type="title"/>
          </p:nvPr>
        </p:nvSpPr>
        <p:spPr>
          <a:xfrm>
            <a:off x="1049338" y="403225"/>
            <a:ext cx="10914062" cy="914400"/>
          </a:xfrm>
        </p:spPr>
        <p:txBody>
          <a:bodyPr>
            <a:normAutofit/>
          </a:bodyPr>
          <a:lstStyle/>
          <a:p>
            <a:pPr fontAlgn="auto">
              <a:spcAft>
                <a:spcPts val="0"/>
              </a:spcAft>
              <a:defRPr/>
            </a:pPr>
            <a:r>
              <a:rPr lang="en-US" sz="4800" b="1" dirty="0">
                <a:latin typeface="Candara" panose="020E0502030303020204" pitchFamily="34" charset="0"/>
              </a:rPr>
              <a:t>Brings New Relationships</a:t>
            </a:r>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8062624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25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25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25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fade">
                                      <p:cBhvr>
                                        <p:cTn id="27" dur="125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fade">
                                      <p:cBhvr>
                                        <p:cTn id="32" dur="1250"/>
                                        <p:tgtEl>
                                          <p:spTgt spid="12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fade">
                                      <p:cBhvr>
                                        <p:cTn id="37" dur="1250"/>
                                        <p:tgtEl>
                                          <p:spTgt spid="122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Effect transition="in" filter="fade">
                                      <p:cBhvr>
                                        <p:cTn id="42" dur="1250"/>
                                        <p:tgtEl>
                                          <p:spTgt spid="122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1">
                                            <p:txEl>
                                              <p:pRg st="7" end="7"/>
                                            </p:txEl>
                                          </p:spTgt>
                                        </p:tgtEl>
                                        <p:attrNameLst>
                                          <p:attrName>style.visibility</p:attrName>
                                        </p:attrNameLst>
                                      </p:cBhvr>
                                      <p:to>
                                        <p:strVal val="visible"/>
                                      </p:to>
                                    </p:set>
                                    <p:animEffect transition="in" filter="fade">
                                      <p:cBhvr>
                                        <p:cTn id="47" dur="125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156040" y="1607231"/>
            <a:ext cx="10731160" cy="4970334"/>
          </a:xfrm>
        </p:spPr>
        <p:txBody>
          <a:bodyPr anchor="t"/>
          <a:lstStyle/>
          <a:p>
            <a:pPr marL="0" indent="0">
              <a:lnSpc>
                <a:spcPct val="90000"/>
              </a:lnSpc>
              <a:buNone/>
            </a:pPr>
            <a:r>
              <a:rPr lang="en-US" altLang="en-US" sz="3600" b="1" dirty="0">
                <a:latin typeface="Candara" panose="020E0502030303020204" pitchFamily="34" charset="0"/>
              </a:rPr>
              <a:t>Words of</a:t>
            </a:r>
            <a:r>
              <a:rPr lang="en-US" altLang="en-US" sz="3600" b="1" i="1" dirty="0">
                <a:latin typeface="Candara" panose="020E0502030303020204" pitchFamily="34" charset="0"/>
              </a:rPr>
              <a:t> “</a:t>
            </a:r>
            <a:r>
              <a:rPr lang="en-US" altLang="en-US" sz="3600" b="1" i="1" u="sng" dirty="0">
                <a:latin typeface="Candara" panose="020E0502030303020204" pitchFamily="34" charset="0"/>
              </a:rPr>
              <a:t>truth and soberness</a:t>
            </a:r>
            <a:r>
              <a:rPr lang="en-US" altLang="en-US" sz="3600" b="1" i="1" dirty="0">
                <a:latin typeface="Candara" panose="020E0502030303020204" pitchFamily="34" charset="0"/>
              </a:rPr>
              <a:t>” </a:t>
            </a:r>
            <a:r>
              <a:rPr lang="en-US" altLang="en-US" sz="3600" dirty="0">
                <a:latin typeface="Candara" panose="020E0502030303020204" pitchFamily="34" charset="0"/>
              </a:rPr>
              <a:t>– Acts 26:25</a:t>
            </a:r>
          </a:p>
          <a:p>
            <a:pPr lvl="1">
              <a:lnSpc>
                <a:spcPct val="90000"/>
              </a:lnSpc>
              <a:buFont typeface="Wingdings" panose="05000000000000000000" pitchFamily="2" charset="2"/>
              <a:buChar char="§"/>
            </a:pPr>
            <a:r>
              <a:rPr lang="en-US" altLang="en-US" sz="3200" dirty="0">
                <a:latin typeface="Candara" panose="020E0502030303020204" pitchFamily="34" charset="0"/>
              </a:rPr>
              <a:t>Ephesians 4:22-25</a:t>
            </a:r>
          </a:p>
          <a:p>
            <a:pPr marL="0" indent="0">
              <a:lnSpc>
                <a:spcPct val="90000"/>
              </a:lnSpc>
              <a:buNone/>
            </a:pPr>
            <a:r>
              <a:rPr lang="en-US" altLang="en-US" sz="3600" b="1" dirty="0">
                <a:latin typeface="Candara" panose="020E0502030303020204" pitchFamily="34" charset="0"/>
              </a:rPr>
              <a:t>Words of purity </a:t>
            </a:r>
            <a:r>
              <a:rPr lang="en-US" altLang="en-US" sz="3600" dirty="0">
                <a:latin typeface="Candara" panose="020E0502030303020204" pitchFamily="34" charset="0"/>
              </a:rPr>
              <a:t>– Colossians 3:8-10</a:t>
            </a:r>
          </a:p>
          <a:p>
            <a:pPr marL="0" indent="0">
              <a:lnSpc>
                <a:spcPct val="90000"/>
              </a:lnSpc>
              <a:buNone/>
            </a:pPr>
            <a:r>
              <a:rPr lang="en-US" altLang="en-US" sz="3600" b="1" dirty="0">
                <a:latin typeface="Candara" panose="020E0502030303020204" pitchFamily="34" charset="0"/>
              </a:rPr>
              <a:t>Words </a:t>
            </a:r>
            <a:r>
              <a:rPr lang="en-US" altLang="en-US" sz="3600" b="1" i="1" dirty="0">
                <a:latin typeface="Candara" panose="020E0502030303020204" pitchFamily="34" charset="0"/>
              </a:rPr>
              <a:t>“</a:t>
            </a:r>
            <a:r>
              <a:rPr lang="en-US" altLang="en-US" sz="3600" b="1" i="1" u="sng" dirty="0">
                <a:latin typeface="Candara" panose="020E0502030303020204" pitchFamily="34" charset="0"/>
              </a:rPr>
              <a:t>seasoned with salt</a:t>
            </a:r>
            <a:r>
              <a:rPr lang="en-US" altLang="en-US" sz="3600" b="1" i="1" dirty="0">
                <a:latin typeface="Candara" panose="020E0502030303020204" pitchFamily="34" charset="0"/>
              </a:rPr>
              <a:t>” </a:t>
            </a:r>
            <a:r>
              <a:rPr lang="en-US" altLang="en-US" sz="3600" dirty="0">
                <a:latin typeface="Candara" panose="020E0502030303020204" pitchFamily="34" charset="0"/>
              </a:rPr>
              <a:t> – Colossians 4:6</a:t>
            </a:r>
          </a:p>
          <a:p>
            <a:pPr marL="0" indent="0">
              <a:lnSpc>
                <a:spcPct val="90000"/>
              </a:lnSpc>
              <a:buNone/>
            </a:pPr>
            <a:r>
              <a:rPr lang="en-US" altLang="en-US" sz="3600" b="1" dirty="0">
                <a:latin typeface="Candara" panose="020E0502030303020204" pitchFamily="34" charset="0"/>
              </a:rPr>
              <a:t>Words measured out</a:t>
            </a:r>
          </a:p>
          <a:p>
            <a:pPr lvl="1">
              <a:lnSpc>
                <a:spcPct val="90000"/>
              </a:lnSpc>
              <a:buFont typeface="Wingdings" panose="05000000000000000000" pitchFamily="2" charset="2"/>
              <a:buChar char="§"/>
            </a:pPr>
            <a:r>
              <a:rPr lang="en-US" altLang="en-US" sz="3200" dirty="0">
                <a:latin typeface="Candara" panose="020E0502030303020204" pitchFamily="34" charset="0"/>
              </a:rPr>
              <a:t>Proverbs 10:19; James 1:26</a:t>
            </a:r>
          </a:p>
          <a:p>
            <a:pPr>
              <a:lnSpc>
                <a:spcPct val="90000"/>
              </a:lnSpc>
              <a:buFont typeface="Wingdings" panose="05000000000000000000" pitchFamily="2" charset="2"/>
              <a:buChar char="§"/>
            </a:pPr>
            <a:r>
              <a:rPr lang="en-US" altLang="en-US" sz="3600" b="1" dirty="0">
                <a:latin typeface="Candara" panose="020E0502030303020204" pitchFamily="34" charset="0"/>
              </a:rPr>
              <a:t>Words properly chosen and directed</a:t>
            </a:r>
          </a:p>
          <a:p>
            <a:pPr lvl="1">
              <a:lnSpc>
                <a:spcPct val="90000"/>
              </a:lnSpc>
              <a:buFont typeface="Wingdings" panose="05000000000000000000" pitchFamily="2" charset="2"/>
              <a:buChar char="§"/>
            </a:pPr>
            <a:r>
              <a:rPr lang="en-US" altLang="en-US" sz="3200" dirty="0">
                <a:latin typeface="Candara" panose="020E0502030303020204" pitchFamily="34" charset="0"/>
              </a:rPr>
              <a:t>Titus 1:13; Jude 22-23; 2 Corinthians 7:8-11; Galatians 2:11</a:t>
            </a:r>
          </a:p>
          <a:p>
            <a:pPr marL="0" indent="0">
              <a:lnSpc>
                <a:spcPct val="90000"/>
              </a:lnSpc>
              <a:buNone/>
            </a:pPr>
            <a:endParaRPr lang="en-US" altLang="en-US" sz="3600" b="1" dirty="0">
              <a:latin typeface="Candara" panose="020E0502030303020204" pitchFamily="34" charset="0"/>
            </a:endParaRP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sz="1200"/>
              <a:pPr/>
              <a:t>13</a:t>
            </a:fld>
            <a:endParaRPr lang="en-US" altLang="en-US" sz="1200" dirty="0"/>
          </a:p>
        </p:txBody>
      </p:sp>
      <p:sp>
        <p:nvSpPr>
          <p:cNvPr id="7" name="Title 1">
            <a:extLst>
              <a:ext uri="{FF2B5EF4-FFF2-40B4-BE49-F238E27FC236}">
                <a16:creationId xmlns:a16="http://schemas.microsoft.com/office/drawing/2014/main" id="{48057553-67A7-4579-A06D-22734ED1420E}"/>
              </a:ext>
            </a:extLst>
          </p:cNvPr>
          <p:cNvSpPr>
            <a:spLocks noGrp="1"/>
          </p:cNvSpPr>
          <p:nvPr>
            <p:ph type="title"/>
          </p:nvPr>
        </p:nvSpPr>
        <p:spPr>
          <a:xfrm>
            <a:off x="1049338" y="403225"/>
            <a:ext cx="10914062" cy="914400"/>
          </a:xfrm>
        </p:spPr>
        <p:txBody>
          <a:bodyPr>
            <a:normAutofit/>
          </a:bodyPr>
          <a:lstStyle/>
          <a:p>
            <a:pPr fontAlgn="auto">
              <a:spcAft>
                <a:spcPts val="0"/>
              </a:spcAft>
              <a:defRPr/>
            </a:pPr>
            <a:r>
              <a:rPr lang="en-US" sz="4800" b="1" dirty="0">
                <a:latin typeface="Candara" panose="020E0502030303020204" pitchFamily="34" charset="0"/>
              </a:rPr>
              <a:t>Brings A New manner of speech</a:t>
            </a:r>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Date Placeholder 1">
            <a:extLst>
              <a:ext uri="{FF2B5EF4-FFF2-40B4-BE49-F238E27FC236}">
                <a16:creationId xmlns:a16="http://schemas.microsoft.com/office/drawing/2014/main" id="{A1B5F99B-43CA-4025-9BC2-96EC1023777D}"/>
              </a:ext>
            </a:extLst>
          </p:cNvPr>
          <p:cNvSpPr>
            <a:spLocks noGrp="1"/>
          </p:cNvSpPr>
          <p:nvPr>
            <p:ph type="dt" sz="half" idx="10"/>
          </p:nvPr>
        </p:nvSpPr>
        <p:spPr/>
        <p:txBody>
          <a:bodyPr/>
          <a:lstStyle/>
          <a:p>
            <a:pPr>
              <a:defRPr/>
            </a:pPr>
            <a:r>
              <a:rPr lang="en-US" altLang="en-US"/>
              <a:t>04/25.2021</a:t>
            </a:r>
            <a:endParaRPr lang="en-US" altLang="en-US" dirty="0"/>
          </a:p>
        </p:txBody>
      </p:sp>
    </p:spTree>
    <p:extLst>
      <p:ext uri="{BB962C8B-B14F-4D97-AF65-F5344CB8AC3E}">
        <p14:creationId xmlns:p14="http://schemas.microsoft.com/office/powerpoint/2010/main" val="302980543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25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25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25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fade">
                                      <p:cBhvr>
                                        <p:cTn id="27" dur="125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fade">
                                      <p:cBhvr>
                                        <p:cTn id="32" dur="1250"/>
                                        <p:tgtEl>
                                          <p:spTgt spid="12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fade">
                                      <p:cBhvr>
                                        <p:cTn id="37" dur="1250"/>
                                        <p:tgtEl>
                                          <p:spTgt spid="122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Effect transition="in" filter="fade">
                                      <p:cBhvr>
                                        <p:cTn id="42" dur="1250"/>
                                        <p:tgtEl>
                                          <p:spTgt spid="122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1">
                                            <p:txEl>
                                              <p:pRg st="7" end="7"/>
                                            </p:txEl>
                                          </p:spTgt>
                                        </p:tgtEl>
                                        <p:attrNameLst>
                                          <p:attrName>style.visibility</p:attrName>
                                        </p:attrNameLst>
                                      </p:cBhvr>
                                      <p:to>
                                        <p:strVal val="visible"/>
                                      </p:to>
                                    </p:set>
                                    <p:animEffect transition="in" filter="fade">
                                      <p:cBhvr>
                                        <p:cTn id="47" dur="125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156040" y="1607230"/>
            <a:ext cx="10731160" cy="5098369"/>
          </a:xfrm>
        </p:spPr>
        <p:txBody>
          <a:bodyPr anchor="t">
            <a:normAutofit fontScale="92500" lnSpcReduction="10000"/>
          </a:bodyPr>
          <a:lstStyle/>
          <a:p>
            <a:pPr marL="0" indent="0" fontAlgn="auto">
              <a:lnSpc>
                <a:spcPct val="90000"/>
              </a:lnSpc>
              <a:spcBef>
                <a:spcPts val="0"/>
              </a:spcBef>
              <a:buNone/>
              <a:defRPr/>
            </a:pPr>
            <a:r>
              <a:rPr lang="en-US" altLang="en-US" sz="3600" b="1" dirty="0">
                <a:latin typeface="Candara" panose="020E0502030303020204" pitchFamily="34" charset="0"/>
              </a:rPr>
              <a:t>New places to go - Worship God, Bible classes</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Now participate in clean and decent activities</a:t>
            </a:r>
          </a:p>
          <a:p>
            <a:pPr marL="0" indent="0" fontAlgn="auto">
              <a:lnSpc>
                <a:spcPct val="90000"/>
              </a:lnSpc>
              <a:spcBef>
                <a:spcPts val="0"/>
              </a:spcBef>
              <a:buNone/>
              <a:defRPr/>
            </a:pPr>
            <a:r>
              <a:rPr lang="en-US" altLang="en-US" sz="3600" b="1" dirty="0">
                <a:latin typeface="Candara" panose="020E0502030303020204" pitchFamily="34" charset="0"/>
              </a:rPr>
              <a:t>New things to do – Study, teach, pray, serve others</a:t>
            </a:r>
          </a:p>
          <a:p>
            <a:pPr marL="0" indent="0" fontAlgn="auto">
              <a:lnSpc>
                <a:spcPct val="90000"/>
              </a:lnSpc>
              <a:spcBef>
                <a:spcPts val="0"/>
              </a:spcBef>
              <a:buNone/>
              <a:defRPr/>
            </a:pPr>
            <a:r>
              <a:rPr lang="en-US" altLang="en-US" sz="3600" b="1" dirty="0">
                <a:latin typeface="Candara" panose="020E0502030303020204" pitchFamily="34" charset="0"/>
              </a:rPr>
              <a:t>New things you now see…</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Sinners in need of salvation! – John 4:35</a:t>
            </a:r>
          </a:p>
          <a:p>
            <a:pPr lvl="2" fontAlgn="auto">
              <a:lnSpc>
                <a:spcPct val="90000"/>
              </a:lnSpc>
              <a:spcBef>
                <a:spcPts val="0"/>
              </a:spcBef>
              <a:buFont typeface="Wingdings" panose="05000000000000000000" pitchFamily="2" charset="2"/>
              <a:buChar char="§"/>
              <a:defRPr/>
            </a:pPr>
            <a:r>
              <a:rPr lang="en-US" altLang="en-US" sz="2800" b="1" i="1" dirty="0">
                <a:latin typeface="Candara" panose="020E0502030303020204" pitchFamily="34" charset="0"/>
              </a:rPr>
              <a:t>“lift up your eyes and look at the fields, for they are already white for harvest”</a:t>
            </a:r>
            <a:r>
              <a:rPr lang="en-US" altLang="en-US" sz="2800" dirty="0">
                <a:latin typeface="Candara" panose="020E0502030303020204" pitchFamily="34" charset="0"/>
              </a:rPr>
              <a:t> (John 4:35-NKJV)</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Brethren who need to be edified – 1 Thessalonians 5:11</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Faithful brethren in need – 1 John 3:17</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The need for self-examination – 2 Corinthians 13:5; 1 Cor. 9:27</a:t>
            </a:r>
          </a:p>
          <a:p>
            <a:pPr marL="0" indent="0">
              <a:lnSpc>
                <a:spcPct val="90000"/>
              </a:lnSpc>
              <a:buNone/>
            </a:pPr>
            <a:endParaRPr lang="en-US" altLang="en-US" sz="3600" b="1" dirty="0">
              <a:latin typeface="Candara" panose="020E0502030303020204" pitchFamily="34" charset="0"/>
            </a:endParaRP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a:pPr/>
              <a:t>14</a:t>
            </a:fld>
            <a:endParaRPr lang="en-US" altLang="en-US" dirty="0"/>
          </a:p>
        </p:txBody>
      </p:sp>
      <p:sp>
        <p:nvSpPr>
          <p:cNvPr id="7" name="Title 1">
            <a:extLst>
              <a:ext uri="{FF2B5EF4-FFF2-40B4-BE49-F238E27FC236}">
                <a16:creationId xmlns:a16="http://schemas.microsoft.com/office/drawing/2014/main" id="{48057553-67A7-4579-A06D-22734ED1420E}"/>
              </a:ext>
            </a:extLst>
          </p:cNvPr>
          <p:cNvSpPr>
            <a:spLocks noGrp="1"/>
          </p:cNvSpPr>
          <p:nvPr>
            <p:ph type="title"/>
          </p:nvPr>
        </p:nvSpPr>
        <p:spPr>
          <a:xfrm>
            <a:off x="1049338" y="403225"/>
            <a:ext cx="10914062" cy="914400"/>
          </a:xfrm>
        </p:spPr>
        <p:txBody>
          <a:bodyPr>
            <a:normAutofit/>
          </a:bodyPr>
          <a:lstStyle/>
          <a:p>
            <a:pPr fontAlgn="auto">
              <a:spcAft>
                <a:spcPts val="0"/>
              </a:spcAft>
              <a:defRPr/>
            </a:pPr>
            <a:r>
              <a:rPr lang="en-US" sz="4800" b="1" dirty="0">
                <a:latin typeface="Candara" panose="020E0502030303020204" pitchFamily="34" charset="0"/>
              </a:rPr>
              <a:t>Requires New actions </a:t>
            </a:r>
            <a:r>
              <a:rPr lang="en-US" sz="2400" b="1" dirty="0">
                <a:latin typeface="Candara" panose="020E0502030303020204" pitchFamily="34" charset="0"/>
              </a:rPr>
              <a:t>- </a:t>
            </a:r>
            <a:r>
              <a:rPr lang="en-US" altLang="en-US" sz="2400" dirty="0">
                <a:latin typeface="Candara" panose="020E0502030303020204" pitchFamily="34" charset="0"/>
              </a:rPr>
              <a:t>1 John 3:18</a:t>
            </a:r>
            <a:endParaRPr lang="en-US" sz="2400" b="1" dirty="0">
              <a:latin typeface="Candara" panose="020E0502030303020204" pitchFamily="34" charset="0"/>
            </a:endParaRPr>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3978723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25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25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25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fade">
                                      <p:cBhvr>
                                        <p:cTn id="27" dur="125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fade">
                                      <p:cBhvr>
                                        <p:cTn id="32" dur="1250"/>
                                        <p:tgtEl>
                                          <p:spTgt spid="12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fade">
                                      <p:cBhvr>
                                        <p:cTn id="37" dur="1250"/>
                                        <p:tgtEl>
                                          <p:spTgt spid="122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Effect transition="in" filter="fade">
                                      <p:cBhvr>
                                        <p:cTn id="42" dur="1250"/>
                                        <p:tgtEl>
                                          <p:spTgt spid="122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1">
                                            <p:txEl>
                                              <p:pRg st="7" end="7"/>
                                            </p:txEl>
                                          </p:spTgt>
                                        </p:tgtEl>
                                        <p:attrNameLst>
                                          <p:attrName>style.visibility</p:attrName>
                                        </p:attrNameLst>
                                      </p:cBhvr>
                                      <p:to>
                                        <p:strVal val="visible"/>
                                      </p:to>
                                    </p:set>
                                    <p:animEffect transition="in" filter="fade">
                                      <p:cBhvr>
                                        <p:cTn id="47" dur="1250"/>
                                        <p:tgtEl>
                                          <p:spTgt spid="1229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291">
                                            <p:txEl>
                                              <p:pRg st="8" end="8"/>
                                            </p:txEl>
                                          </p:spTgt>
                                        </p:tgtEl>
                                        <p:attrNameLst>
                                          <p:attrName>style.visibility</p:attrName>
                                        </p:attrNameLst>
                                      </p:cBhvr>
                                      <p:to>
                                        <p:strVal val="visible"/>
                                      </p:to>
                                    </p:set>
                                    <p:animEffect transition="in" filter="fade">
                                      <p:cBhvr>
                                        <p:cTn id="52" dur="125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156040" y="1607230"/>
            <a:ext cx="10731160" cy="5098369"/>
          </a:xfrm>
        </p:spPr>
        <p:txBody>
          <a:bodyPr anchor="t">
            <a:normAutofit/>
          </a:bodyPr>
          <a:lstStyle/>
          <a:p>
            <a:pPr marL="0" indent="0">
              <a:buNone/>
            </a:pPr>
            <a:r>
              <a:rPr lang="en-US" altLang="en-US" sz="3600" b="1" dirty="0">
                <a:latin typeface="Candara" panose="020E0502030303020204" pitchFamily="34" charset="0"/>
              </a:rPr>
              <a:t>New Clothing</a:t>
            </a:r>
          </a:p>
          <a:p>
            <a:pPr lvl="1">
              <a:buFont typeface="Wingdings" panose="05000000000000000000" pitchFamily="2" charset="2"/>
              <a:buChar char="§"/>
            </a:pPr>
            <a:r>
              <a:rPr lang="en-US" altLang="en-US" sz="3200" b="1" u="sng" dirty="0">
                <a:latin typeface="Candara" panose="020E0502030303020204" pitchFamily="34" charset="0"/>
              </a:rPr>
              <a:t>Physically</a:t>
            </a:r>
            <a:r>
              <a:rPr lang="en-US" altLang="en-US" sz="3200" dirty="0">
                <a:latin typeface="Candara" panose="020E0502030303020204" pitchFamily="34" charset="0"/>
              </a:rPr>
              <a:t> – Modest apparel - </a:t>
            </a:r>
            <a:r>
              <a:rPr lang="en-US" altLang="en-US" dirty="0">
                <a:latin typeface="Candara" panose="020E0502030303020204" pitchFamily="34" charset="0"/>
              </a:rPr>
              <a:t> </a:t>
            </a:r>
            <a:r>
              <a:rPr lang="en-US" altLang="en-US" sz="3200" dirty="0">
                <a:latin typeface="Candara" panose="020E0502030303020204" pitchFamily="34" charset="0"/>
              </a:rPr>
              <a:t>1 Timothy 2:9-10</a:t>
            </a:r>
          </a:p>
          <a:p>
            <a:pPr lvl="1">
              <a:buFont typeface="Wingdings" panose="05000000000000000000" pitchFamily="2" charset="2"/>
              <a:buChar char="§"/>
            </a:pPr>
            <a:r>
              <a:rPr lang="en-US" altLang="en-US" sz="3200" b="1" u="sng" dirty="0">
                <a:latin typeface="Candara" panose="020E0502030303020204" pitchFamily="34" charset="0"/>
              </a:rPr>
              <a:t>Spiritually</a:t>
            </a:r>
            <a:r>
              <a:rPr lang="en-US" altLang="en-US" sz="3200" dirty="0">
                <a:latin typeface="Candara" panose="020E0502030303020204" pitchFamily="34" charset="0"/>
              </a:rPr>
              <a:t> – </a:t>
            </a:r>
            <a:r>
              <a:rPr lang="en-US" altLang="en-US" sz="3200" b="1" i="1" dirty="0">
                <a:latin typeface="Candara" panose="020E0502030303020204" pitchFamily="34" charset="0"/>
              </a:rPr>
              <a:t>“Clothed with humility”</a:t>
            </a:r>
          </a:p>
          <a:p>
            <a:pPr lvl="2">
              <a:buFont typeface="Wingdings" panose="05000000000000000000" pitchFamily="2" charset="2"/>
              <a:buChar char="§"/>
            </a:pPr>
            <a:r>
              <a:rPr lang="en-US" altLang="en-US" sz="3200" dirty="0">
                <a:latin typeface="Candara" panose="020E0502030303020204" pitchFamily="34" charset="0"/>
              </a:rPr>
              <a:t>1 Peter 3:1-4; 5:5-6</a:t>
            </a:r>
          </a:p>
          <a:p>
            <a:pPr marL="0" indent="0">
              <a:buNone/>
            </a:pPr>
            <a:r>
              <a:rPr lang="en-US" altLang="en-US" sz="3600" b="1" dirty="0">
                <a:latin typeface="Candara" panose="020E0502030303020204" pitchFamily="34" charset="0"/>
              </a:rPr>
              <a:t>New Companions </a:t>
            </a:r>
            <a:r>
              <a:rPr lang="en-US" altLang="en-US" sz="3600" dirty="0">
                <a:latin typeface="Candara" panose="020E0502030303020204" pitchFamily="34" charset="0"/>
              </a:rPr>
              <a:t>– 1 Corinthians 15:33</a:t>
            </a:r>
          </a:p>
          <a:p>
            <a:pPr lvl="1">
              <a:buFont typeface="Wingdings" panose="05000000000000000000" pitchFamily="2" charset="2"/>
              <a:buChar char="§"/>
            </a:pPr>
            <a:r>
              <a:rPr lang="en-US" altLang="en-US" sz="3600" dirty="0">
                <a:latin typeface="Candara" panose="020E0502030303020204" pitchFamily="34" charset="0"/>
              </a:rPr>
              <a:t>No fellowship with darkness or error</a:t>
            </a:r>
          </a:p>
          <a:p>
            <a:pPr lvl="2">
              <a:buFont typeface="Wingdings" panose="05000000000000000000" pitchFamily="2" charset="2"/>
              <a:buChar char="§"/>
            </a:pPr>
            <a:r>
              <a:rPr lang="en-US" altLang="en-US" sz="3200" dirty="0">
                <a:latin typeface="Candara" panose="020E0502030303020204" pitchFamily="34" charset="0"/>
              </a:rPr>
              <a:t>2 John 9-11; Ephesians 5:11-13; 1 Peter 4:1-6</a:t>
            </a:r>
            <a:endParaRPr lang="en-US" altLang="en-US" sz="3200" b="1" dirty="0">
              <a:latin typeface="Candara" panose="020E0502030303020204" pitchFamily="34" charset="0"/>
            </a:endParaRP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sz="1200"/>
              <a:pPr/>
              <a:t>15</a:t>
            </a:fld>
            <a:endParaRPr lang="en-US" altLang="en-US" sz="1200" dirty="0"/>
          </a:p>
        </p:txBody>
      </p:sp>
      <p:sp>
        <p:nvSpPr>
          <p:cNvPr id="7" name="Title 1">
            <a:extLst>
              <a:ext uri="{FF2B5EF4-FFF2-40B4-BE49-F238E27FC236}">
                <a16:creationId xmlns:a16="http://schemas.microsoft.com/office/drawing/2014/main" id="{48057553-67A7-4579-A06D-22734ED1420E}"/>
              </a:ext>
            </a:extLst>
          </p:cNvPr>
          <p:cNvSpPr>
            <a:spLocks noGrp="1"/>
          </p:cNvSpPr>
          <p:nvPr>
            <p:ph type="title"/>
          </p:nvPr>
        </p:nvSpPr>
        <p:spPr>
          <a:xfrm>
            <a:off x="1049338" y="403225"/>
            <a:ext cx="10914062" cy="914400"/>
          </a:xfrm>
        </p:spPr>
        <p:txBody>
          <a:bodyPr>
            <a:normAutofit/>
          </a:bodyPr>
          <a:lstStyle/>
          <a:p>
            <a:pPr fontAlgn="auto">
              <a:spcAft>
                <a:spcPts val="0"/>
              </a:spcAft>
              <a:defRPr/>
            </a:pPr>
            <a:r>
              <a:rPr lang="en-US" sz="4800" b="1" dirty="0">
                <a:latin typeface="Candara" panose="020E0502030303020204" pitchFamily="34" charset="0"/>
              </a:rPr>
              <a:t>Requires New actions </a:t>
            </a:r>
            <a:r>
              <a:rPr lang="en-US" sz="2400" b="1" dirty="0">
                <a:latin typeface="Candara" panose="020E0502030303020204" pitchFamily="34" charset="0"/>
              </a:rPr>
              <a:t>- </a:t>
            </a:r>
            <a:r>
              <a:rPr lang="en-US" altLang="en-US" sz="2400" dirty="0">
                <a:latin typeface="Candara" panose="020E0502030303020204" pitchFamily="34" charset="0"/>
              </a:rPr>
              <a:t>1 John 3:18</a:t>
            </a:r>
            <a:endParaRPr lang="en-US" sz="2400" b="1" dirty="0">
              <a:latin typeface="Candara" panose="020E0502030303020204" pitchFamily="34" charset="0"/>
            </a:endParaRPr>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4215335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25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25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125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125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125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1250"/>
                                        <p:tgtEl>
                                          <p:spTgt spid="12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fade">
                                      <p:cBhvr>
                                        <p:cTn id="37" dur="125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156040" y="1607230"/>
            <a:ext cx="10731160" cy="5098369"/>
          </a:xfrm>
        </p:spPr>
        <p:txBody>
          <a:bodyPr anchor="t">
            <a:normAutofit/>
          </a:bodyPr>
          <a:lstStyle/>
          <a:p>
            <a:pPr marL="0" indent="0" fontAlgn="auto">
              <a:lnSpc>
                <a:spcPct val="90000"/>
              </a:lnSpc>
              <a:spcBef>
                <a:spcPts val="0"/>
              </a:spcBef>
              <a:buNone/>
              <a:defRPr/>
            </a:pPr>
            <a:r>
              <a:rPr lang="en-US" altLang="en-US" sz="3600" b="1" dirty="0">
                <a:latin typeface="Candara" panose="020E0502030303020204" pitchFamily="34" charset="0"/>
              </a:rPr>
              <a:t>Most people of the world hope for...</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Sensual desires or erroneous religious expectations</a:t>
            </a:r>
          </a:p>
          <a:p>
            <a:pPr marL="0" indent="0" fontAlgn="auto">
              <a:lnSpc>
                <a:spcPct val="90000"/>
              </a:lnSpc>
              <a:spcBef>
                <a:spcPts val="0"/>
              </a:spcBef>
              <a:buNone/>
              <a:defRPr/>
            </a:pPr>
            <a:r>
              <a:rPr lang="en-US" altLang="en-US" sz="3600" b="1" dirty="0">
                <a:latin typeface="Candara" panose="020E0502030303020204" pitchFamily="34" charset="0"/>
              </a:rPr>
              <a:t>Christians Hope to be raised with Christ - Heaven </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David had this hope – Acts 2:25-32; cf. Psalms 16</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Abraham had this hope – Hebrews 11:13-16</a:t>
            </a:r>
          </a:p>
          <a:p>
            <a:pPr marL="0" indent="0" fontAlgn="auto">
              <a:lnSpc>
                <a:spcPct val="90000"/>
              </a:lnSpc>
              <a:spcBef>
                <a:spcPts val="0"/>
              </a:spcBef>
              <a:buNone/>
              <a:defRPr/>
            </a:pPr>
            <a:r>
              <a:rPr lang="en-US" altLang="en-US" sz="3400" b="1" dirty="0">
                <a:latin typeface="Candara" panose="020E0502030303020204" pitchFamily="34" charset="0"/>
              </a:rPr>
              <a:t>There is </a:t>
            </a:r>
            <a:r>
              <a:rPr lang="en-US" altLang="en-US" sz="3400" b="1" i="1" dirty="0">
                <a:latin typeface="Candara" panose="020E0502030303020204" pitchFamily="34" charset="0"/>
              </a:rPr>
              <a:t>“</a:t>
            </a:r>
            <a:r>
              <a:rPr lang="en-US" altLang="en-US" sz="3400" b="1" i="1" u="sng" dirty="0">
                <a:latin typeface="Candara" panose="020E0502030303020204" pitchFamily="34" charset="0"/>
              </a:rPr>
              <a:t>One Hope</a:t>
            </a:r>
            <a:r>
              <a:rPr lang="en-US" altLang="en-US" sz="3400" b="1" i="1" dirty="0">
                <a:latin typeface="Candara" panose="020E0502030303020204" pitchFamily="34" charset="0"/>
              </a:rPr>
              <a:t>” </a:t>
            </a:r>
            <a:r>
              <a:rPr lang="en-US" altLang="en-US" sz="3400" b="1" dirty="0">
                <a:latin typeface="Candara" panose="020E0502030303020204" pitchFamily="34" charset="0"/>
              </a:rPr>
              <a:t>a</a:t>
            </a:r>
            <a:r>
              <a:rPr lang="en-US" altLang="en-US" sz="3400" b="1" i="1" dirty="0">
                <a:latin typeface="Candara" panose="020E0502030303020204" pitchFamily="34" charset="0"/>
              </a:rPr>
              <a:t> “</a:t>
            </a:r>
            <a:r>
              <a:rPr lang="en-US" altLang="en-US" sz="3400" b="1" i="1" u="sng" dirty="0">
                <a:latin typeface="Candara" panose="020E0502030303020204" pitchFamily="34" charset="0"/>
              </a:rPr>
              <a:t>living hope</a:t>
            </a:r>
            <a:r>
              <a:rPr lang="en-US" altLang="en-US" sz="3400" b="1" i="1" dirty="0">
                <a:latin typeface="Candara" panose="020E0502030303020204" pitchFamily="34" charset="0"/>
              </a:rPr>
              <a:t>”</a:t>
            </a:r>
            <a:r>
              <a:rPr lang="en-US" altLang="en-US" sz="3400" dirty="0">
                <a:latin typeface="Candara" panose="020E0502030303020204" pitchFamily="34" charset="0"/>
              </a:rPr>
              <a:t> </a:t>
            </a:r>
            <a:r>
              <a:rPr lang="en-US" altLang="en-US" sz="3600" dirty="0">
                <a:latin typeface="Candara" panose="020E0502030303020204" pitchFamily="34" charset="0"/>
              </a:rPr>
              <a:t>–</a:t>
            </a:r>
            <a:r>
              <a:rPr lang="en-US" altLang="en-US" sz="3400" dirty="0">
                <a:latin typeface="Candara" panose="020E0502030303020204" pitchFamily="34" charset="0"/>
              </a:rPr>
              <a:t>  </a:t>
            </a:r>
            <a:r>
              <a:rPr lang="en-US" altLang="en-US" sz="3200" dirty="0">
                <a:latin typeface="Candara" panose="020E0502030303020204" pitchFamily="34" charset="0"/>
              </a:rPr>
              <a:t>Ephesians 4:4</a:t>
            </a:r>
          </a:p>
          <a:p>
            <a:pPr lvl="1" fontAlgn="auto">
              <a:lnSpc>
                <a:spcPct val="90000"/>
              </a:lnSpc>
              <a:spcBef>
                <a:spcPts val="0"/>
              </a:spcBef>
              <a:buFont typeface="Wingdings" panose="05000000000000000000" pitchFamily="2" charset="2"/>
              <a:buChar char="§"/>
              <a:defRPr/>
            </a:pPr>
            <a:r>
              <a:rPr lang="en-US" altLang="en-US" sz="3200" dirty="0">
                <a:latin typeface="Candara" panose="020E0502030303020204" pitchFamily="34" charset="0"/>
              </a:rPr>
              <a:t>Colossians 1:5, 23; 1 Peter 1:3</a:t>
            </a:r>
          </a:p>
          <a:p>
            <a:pPr marL="0" indent="0" fontAlgn="auto">
              <a:lnSpc>
                <a:spcPct val="90000"/>
              </a:lnSpc>
              <a:spcBef>
                <a:spcPts val="0"/>
              </a:spcBef>
              <a:buNone/>
              <a:defRPr/>
            </a:pPr>
            <a:r>
              <a:rPr lang="en-US" altLang="en-US" sz="3400" b="1" dirty="0">
                <a:latin typeface="Candara" panose="020E0502030303020204" pitchFamily="34" charset="0"/>
              </a:rPr>
              <a:t>The</a:t>
            </a:r>
            <a:r>
              <a:rPr lang="en-US" altLang="en-US" sz="3400" b="1" i="1" dirty="0">
                <a:latin typeface="Candara" panose="020E0502030303020204" pitchFamily="34" charset="0"/>
              </a:rPr>
              <a:t> </a:t>
            </a:r>
            <a:r>
              <a:rPr lang="en-US" altLang="en-US" sz="3200" b="1" i="1" dirty="0">
                <a:latin typeface="Candara" panose="020E0502030303020204" pitchFamily="34" charset="0"/>
              </a:rPr>
              <a:t>“</a:t>
            </a:r>
            <a:r>
              <a:rPr lang="en-US" altLang="en-US" sz="3200" b="1" i="1" u="sng" dirty="0">
                <a:latin typeface="Candara" panose="020E0502030303020204" pitchFamily="34" charset="0"/>
              </a:rPr>
              <a:t>Crown of Life</a:t>
            </a:r>
            <a:r>
              <a:rPr lang="en-US" altLang="en-US" sz="3200" b="1" i="1" dirty="0">
                <a:latin typeface="Candara" panose="020E0502030303020204" pitchFamily="34" charset="0"/>
              </a:rPr>
              <a:t>”</a:t>
            </a:r>
            <a:r>
              <a:rPr lang="en-US" altLang="en-US" sz="3200" dirty="0">
                <a:latin typeface="Candara" panose="020E0502030303020204" pitchFamily="34" charset="0"/>
              </a:rPr>
              <a:t> – 2 Timothy 4:8</a:t>
            </a:r>
          </a:p>
          <a:p>
            <a:pPr marL="0" indent="0">
              <a:buNone/>
            </a:pPr>
            <a:endParaRPr lang="en-US" altLang="en-US" sz="3200" b="1" dirty="0">
              <a:latin typeface="Candara" panose="020E0502030303020204" pitchFamily="34" charset="0"/>
            </a:endParaRP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sz="1200"/>
              <a:pPr/>
              <a:t>16</a:t>
            </a:fld>
            <a:endParaRPr lang="en-US" altLang="en-US" sz="1200" dirty="0"/>
          </a:p>
        </p:txBody>
      </p:sp>
      <p:sp>
        <p:nvSpPr>
          <p:cNvPr id="7" name="Title 1">
            <a:extLst>
              <a:ext uri="{FF2B5EF4-FFF2-40B4-BE49-F238E27FC236}">
                <a16:creationId xmlns:a16="http://schemas.microsoft.com/office/drawing/2014/main" id="{48057553-67A7-4579-A06D-22734ED1420E}"/>
              </a:ext>
            </a:extLst>
          </p:cNvPr>
          <p:cNvSpPr>
            <a:spLocks noGrp="1"/>
          </p:cNvSpPr>
          <p:nvPr>
            <p:ph type="title"/>
          </p:nvPr>
        </p:nvSpPr>
        <p:spPr>
          <a:xfrm>
            <a:off x="1049338" y="403225"/>
            <a:ext cx="10914062" cy="914400"/>
          </a:xfrm>
        </p:spPr>
        <p:txBody>
          <a:bodyPr>
            <a:normAutofit/>
          </a:bodyPr>
          <a:lstStyle/>
          <a:p>
            <a:pPr fontAlgn="auto">
              <a:spcAft>
                <a:spcPts val="0"/>
              </a:spcAft>
              <a:defRPr/>
            </a:pPr>
            <a:r>
              <a:rPr lang="en-US" sz="4800" b="1" dirty="0">
                <a:latin typeface="Candara" panose="020E0502030303020204" pitchFamily="34" charset="0"/>
              </a:rPr>
              <a:t>Brings a new hope</a:t>
            </a:r>
            <a:endParaRPr lang="en-US" sz="2400" b="1" dirty="0">
              <a:latin typeface="Candara" panose="020E0502030303020204" pitchFamily="34" charset="0"/>
            </a:endParaRPr>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485947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25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125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fade">
                                      <p:cBhvr>
                                        <p:cTn id="22" dur="125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fade">
                                      <p:cBhvr>
                                        <p:cTn id="27" dur="125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fade">
                                      <p:cBhvr>
                                        <p:cTn id="32" dur="1250"/>
                                        <p:tgtEl>
                                          <p:spTgt spid="12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fade">
                                      <p:cBhvr>
                                        <p:cTn id="37" dur="1250"/>
                                        <p:tgtEl>
                                          <p:spTgt spid="122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Effect transition="in" filter="fade">
                                      <p:cBhvr>
                                        <p:cTn id="42" dur="1250"/>
                                        <p:tgtEl>
                                          <p:spTgt spid="122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291">
                                            <p:txEl>
                                              <p:pRg st="7" end="7"/>
                                            </p:txEl>
                                          </p:spTgt>
                                        </p:tgtEl>
                                        <p:attrNameLst>
                                          <p:attrName>style.visibility</p:attrName>
                                        </p:attrNameLst>
                                      </p:cBhvr>
                                      <p:to>
                                        <p:strVal val="visible"/>
                                      </p:to>
                                    </p:set>
                                    <p:animEffect transition="in" filter="fade">
                                      <p:cBhvr>
                                        <p:cTn id="47" dur="125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EDFC19D-A4FF-4BB3-ADA1-F74DFB9482A0}"/>
              </a:ext>
            </a:extLst>
          </p:cNvPr>
          <p:cNvSpPr>
            <a:spLocks noGrp="1" noChangeArrowheads="1"/>
          </p:cNvSpPr>
          <p:nvPr>
            <p:ph idx="1"/>
          </p:nvPr>
        </p:nvSpPr>
        <p:spPr>
          <a:xfrm>
            <a:off x="1156040" y="457200"/>
            <a:ext cx="10731160" cy="4495800"/>
          </a:xfrm>
        </p:spPr>
        <p:txBody>
          <a:bodyPr anchor="t">
            <a:normAutofit/>
          </a:bodyPr>
          <a:lstStyle/>
          <a:p>
            <a:pPr marL="0" indent="0">
              <a:buNone/>
            </a:pPr>
            <a:r>
              <a:rPr lang="en-US" altLang="en-US" sz="4800" b="1" dirty="0">
                <a:latin typeface="Candara" panose="020E0502030303020204" pitchFamily="34" charset="0"/>
              </a:rPr>
              <a:t>TEACHES US </a:t>
            </a:r>
            <a:r>
              <a:rPr lang="en-US" altLang="en-US" sz="4800" b="1">
                <a:latin typeface="Candara" panose="020E0502030303020204" pitchFamily="34" charset="0"/>
              </a:rPr>
              <a:t>TO THINK </a:t>
            </a:r>
            <a:r>
              <a:rPr lang="en-US" altLang="en-US" sz="4800" b="1" dirty="0">
                <a:latin typeface="Candara" panose="020E0502030303020204" pitchFamily="34" charset="0"/>
              </a:rPr>
              <a:t>NEW</a:t>
            </a:r>
          </a:p>
          <a:p>
            <a:pPr marL="0" indent="0">
              <a:buNone/>
            </a:pPr>
            <a:r>
              <a:rPr lang="en-US" altLang="en-US" sz="4800" b="1" dirty="0">
                <a:latin typeface="Candara" panose="020E0502030303020204" pitchFamily="34" charset="0"/>
              </a:rPr>
              <a:t>BRINGS NEW RELATIONSHIPS</a:t>
            </a:r>
          </a:p>
          <a:p>
            <a:pPr marL="0" indent="0">
              <a:buNone/>
            </a:pPr>
            <a:r>
              <a:rPr lang="en-US" altLang="en-US" sz="4800" b="1" dirty="0">
                <a:latin typeface="Candara" panose="020E0502030303020204" pitchFamily="34" charset="0"/>
              </a:rPr>
              <a:t>BRINGS A NEW MANNER OF SPEECH</a:t>
            </a:r>
          </a:p>
          <a:p>
            <a:pPr marL="0" indent="0">
              <a:buNone/>
            </a:pPr>
            <a:r>
              <a:rPr lang="en-US" altLang="en-US" sz="4800" b="1" dirty="0">
                <a:latin typeface="Candara" panose="020E0502030303020204" pitchFamily="34" charset="0"/>
              </a:rPr>
              <a:t>REQUIRES NEW ACTIONS</a:t>
            </a:r>
          </a:p>
          <a:p>
            <a:pPr marL="0" indent="0">
              <a:buNone/>
            </a:pPr>
            <a:r>
              <a:rPr lang="en-US" altLang="en-US" sz="4800" b="1" dirty="0">
                <a:latin typeface="Candara" panose="020E0502030303020204" pitchFamily="34" charset="0"/>
              </a:rPr>
              <a:t>BRINGS A NEW HOPE</a:t>
            </a:r>
          </a:p>
          <a:p>
            <a:pPr marL="0" indent="0">
              <a:buNone/>
            </a:pPr>
            <a:endParaRPr lang="en-US" altLang="en-US" sz="4800" b="1" dirty="0">
              <a:latin typeface="Candara" panose="020E0502030303020204" pitchFamily="34" charset="0"/>
            </a:endParaRPr>
          </a:p>
          <a:p>
            <a:pPr marL="0" indent="0">
              <a:buNone/>
            </a:pPr>
            <a:endParaRPr lang="en-US" altLang="en-US" sz="4800" b="1" dirty="0">
              <a:latin typeface="Candara" panose="020E0502030303020204" pitchFamily="34" charset="0"/>
            </a:endParaRPr>
          </a:p>
        </p:txBody>
      </p:sp>
      <p:sp>
        <p:nvSpPr>
          <p:cNvPr id="48131" name="Slide Number Placeholder 5">
            <a:extLst>
              <a:ext uri="{FF2B5EF4-FFF2-40B4-BE49-F238E27FC236}">
                <a16:creationId xmlns:a16="http://schemas.microsoft.com/office/drawing/2014/main" id="{D6DE626B-5FE5-4761-8761-935FD95B2359}"/>
              </a:ext>
            </a:extLst>
          </p:cNvPr>
          <p:cNvSpPr>
            <a:spLocks noGrp="1" noChangeArrowheads="1"/>
          </p:cNvSpPr>
          <p:nvPr>
            <p:ph type="sldNum" sz="quarter" idx="12"/>
          </p:nvPr>
        </p:nvSpPr>
        <p:spPr bwMode="auto">
          <a:xfrm>
            <a:off x="11574690" y="6199740"/>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96011C-AB8A-42E1-A6B8-CB8DDEF9BA69}" type="slidenum">
              <a:rPr lang="en-US" altLang="en-US" sz="1200"/>
              <a:pPr/>
              <a:t>17</a:t>
            </a:fld>
            <a:endParaRPr lang="en-US" altLang="en-US" sz="1200" dirty="0"/>
          </a:p>
        </p:txBody>
      </p:sp>
      <p:sp>
        <p:nvSpPr>
          <p:cNvPr id="3" name="Rectangle 2">
            <a:extLst>
              <a:ext uri="{FF2B5EF4-FFF2-40B4-BE49-F238E27FC236}">
                <a16:creationId xmlns:a16="http://schemas.microsoft.com/office/drawing/2014/main" id="{64581347-CBF2-4824-96B3-9894752FFD48}"/>
              </a:ext>
            </a:extLst>
          </p:cNvPr>
          <p:cNvSpPr/>
          <p:nvPr/>
        </p:nvSpPr>
        <p:spPr>
          <a:xfrm rot="16200000">
            <a:off x="-2112742" y="3485930"/>
            <a:ext cx="5259940"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This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New Normal</a:t>
            </a:r>
          </a:p>
        </p:txBody>
      </p:sp>
      <p:sp>
        <p:nvSpPr>
          <p:cNvPr id="4" name="Arrow: Bent 3">
            <a:extLst>
              <a:ext uri="{FF2B5EF4-FFF2-40B4-BE49-F238E27FC236}">
                <a16:creationId xmlns:a16="http://schemas.microsoft.com/office/drawing/2014/main" id="{DE398C5B-D569-401C-824B-7A7000EA99B3}"/>
              </a:ext>
            </a:extLst>
          </p:cNvPr>
          <p:cNvSpPr/>
          <p:nvPr/>
        </p:nvSpPr>
        <p:spPr>
          <a:xfrm>
            <a:off x="451445" y="708025"/>
            <a:ext cx="597893" cy="609600"/>
          </a:xfrm>
          <a:prstGeom prst="ben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A03F6AEC-7DB9-4714-983D-2C80A56DC88A}"/>
              </a:ext>
            </a:extLst>
          </p:cNvPr>
          <p:cNvSpPr/>
          <p:nvPr/>
        </p:nvSpPr>
        <p:spPr>
          <a:xfrm>
            <a:off x="1676400" y="5715000"/>
            <a:ext cx="5259940" cy="923330"/>
          </a:xfrm>
          <a:prstGeom prst="rect">
            <a:avLst/>
          </a:prstGeom>
          <a:noFill/>
        </p:spPr>
        <p:txBody>
          <a:bodyPr wrap="square" lIns="91440" tIns="45720" rIns="91440" bIns="45720">
            <a:spAutoFit/>
          </a:bodyPr>
          <a:lstStyle/>
          <a:p>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REVIEW</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Tree>
    <p:extLst>
      <p:ext uri="{BB962C8B-B14F-4D97-AF65-F5344CB8AC3E}">
        <p14:creationId xmlns:p14="http://schemas.microsoft.com/office/powerpoint/2010/main" val="128446649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25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25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125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125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125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1347091" y="218510"/>
            <a:ext cx="9563101" cy="914400"/>
          </a:xfrm>
        </p:spPr>
        <p:txBody>
          <a:bodyPr>
            <a:noAutofit/>
          </a:bodyPr>
          <a:lstStyle/>
          <a:p>
            <a:pPr algn="ctr" fontAlgn="auto">
              <a:spcAft>
                <a:spcPts val="0"/>
              </a:spcAft>
              <a:defRPr/>
            </a:pPr>
            <a:r>
              <a:rPr lang="en-US" sz="4800" b="1" dirty="0">
                <a:latin typeface="Candara" panose="020E0502030303020204" pitchFamily="34" charset="0"/>
              </a:rPr>
              <a:t>The Christian’s new normal</a:t>
            </a:r>
          </a:p>
        </p:txBody>
      </p:sp>
      <p:pic>
        <p:nvPicPr>
          <p:cNvPr id="5" name="Picture 4">
            <a:extLst>
              <a:ext uri="{FF2B5EF4-FFF2-40B4-BE49-F238E27FC236}">
                <a16:creationId xmlns:a16="http://schemas.microsoft.com/office/drawing/2014/main" id="{D8EE2E26-8DAC-4DB8-B199-F2EDBD03ADE5}"/>
              </a:ext>
            </a:extLst>
          </p:cNvPr>
          <p:cNvPicPr>
            <a:picLocks noChangeAspect="1"/>
          </p:cNvPicPr>
          <p:nvPr/>
        </p:nvPicPr>
        <p:blipFill>
          <a:blip r:embed="rId3"/>
          <a:stretch>
            <a:fillRect/>
          </a:stretch>
        </p:blipFill>
        <p:spPr>
          <a:xfrm>
            <a:off x="2737501" y="1132910"/>
            <a:ext cx="6782283" cy="5593668"/>
          </a:xfrm>
          <a:prstGeom prst="rect">
            <a:avLst/>
          </a:prstGeom>
        </p:spPr>
      </p:pic>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3831774" y="1676400"/>
            <a:ext cx="4593738" cy="3505200"/>
          </a:xfrm>
        </p:spPr>
        <p:txBody>
          <a:bodyPr anchor="t"/>
          <a:lstStyle/>
          <a:p>
            <a:pPr marL="0" indent="0" algn="ctr">
              <a:spcAft>
                <a:spcPts val="0"/>
              </a:spcAft>
              <a:buNone/>
            </a:pPr>
            <a:r>
              <a:rPr lang="en-US" altLang="en-US" sz="3600" i="1" dirty="0">
                <a:solidFill>
                  <a:schemeClr val="bg1"/>
                </a:solidFill>
                <a:latin typeface="Candara" panose="020E0502030303020204" pitchFamily="34" charset="0"/>
              </a:rPr>
              <a:t>“Therefore, </a:t>
            </a:r>
            <a:r>
              <a:rPr lang="en-US" altLang="en-US" sz="3600" b="1" i="1" dirty="0">
                <a:solidFill>
                  <a:srgbClr val="FF0000"/>
                </a:solidFill>
                <a:latin typeface="Candara" panose="020E0502030303020204" pitchFamily="34" charset="0"/>
              </a:rPr>
              <a:t>if anyone is in Christ, he is a new creation</a:t>
            </a:r>
            <a:r>
              <a:rPr lang="en-US" altLang="en-US" sz="3600" i="1" dirty="0">
                <a:solidFill>
                  <a:schemeClr val="bg1"/>
                </a:solidFill>
                <a:latin typeface="Candara" panose="020E0502030303020204" pitchFamily="34" charset="0"/>
              </a:rPr>
              <a:t>; old things have passed away; behold, </a:t>
            </a:r>
            <a:r>
              <a:rPr lang="en-US" altLang="en-US" sz="3600" b="1" i="1" dirty="0">
                <a:solidFill>
                  <a:srgbClr val="FF0000"/>
                </a:solidFill>
                <a:latin typeface="Candara" panose="020E0502030303020204" pitchFamily="34" charset="0"/>
              </a:rPr>
              <a:t>all things </a:t>
            </a:r>
            <a:r>
              <a:rPr lang="en-US" altLang="en-US" sz="3800" b="1" i="1" dirty="0">
                <a:solidFill>
                  <a:srgbClr val="FF0000"/>
                </a:solidFill>
                <a:latin typeface="Candara" panose="020E0502030303020204" pitchFamily="34" charset="0"/>
              </a:rPr>
              <a:t>have become new</a:t>
            </a:r>
            <a:r>
              <a:rPr lang="en-US" altLang="en-US" sz="3800" i="1" dirty="0">
                <a:solidFill>
                  <a:srgbClr val="FF0000"/>
                </a:solidFill>
                <a:latin typeface="Candara" panose="020E0502030303020204" pitchFamily="34" charset="0"/>
              </a:rPr>
              <a:t>”</a:t>
            </a:r>
          </a:p>
        </p:txBody>
      </p:sp>
      <p:sp>
        <p:nvSpPr>
          <p:cNvPr id="8" name="Rectangle 7">
            <a:extLst>
              <a:ext uri="{FF2B5EF4-FFF2-40B4-BE49-F238E27FC236}">
                <a16:creationId xmlns:a16="http://schemas.microsoft.com/office/drawing/2014/main" id="{F60F3E50-840D-4EB3-8C09-D95791ABEEC3}"/>
              </a:ext>
            </a:extLst>
          </p:cNvPr>
          <p:cNvSpPr/>
          <p:nvPr/>
        </p:nvSpPr>
        <p:spPr>
          <a:xfrm>
            <a:off x="304800" y="2667000"/>
            <a:ext cx="2362198" cy="5334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2 Corinthians 5:17</a:t>
            </a:r>
          </a:p>
        </p:txBody>
      </p:sp>
      <p:sp>
        <p:nvSpPr>
          <p:cNvPr id="4" name="Slide Number Placeholder 3">
            <a:extLst>
              <a:ext uri="{FF2B5EF4-FFF2-40B4-BE49-F238E27FC236}">
                <a16:creationId xmlns:a16="http://schemas.microsoft.com/office/drawing/2014/main" id="{18EB59A2-695C-4033-B6DD-5EDA8F832018}"/>
              </a:ext>
            </a:extLst>
          </p:cNvPr>
          <p:cNvSpPr>
            <a:spLocks noGrp="1"/>
          </p:cNvSpPr>
          <p:nvPr>
            <p:ph type="sldNum" sz="quarter" idx="12"/>
          </p:nvPr>
        </p:nvSpPr>
        <p:spPr>
          <a:xfrm>
            <a:off x="11564938" y="6175375"/>
            <a:ext cx="550862" cy="377825"/>
          </a:xfrm>
        </p:spPr>
        <p:txBody>
          <a:bodyPr/>
          <a:lstStyle/>
          <a:p>
            <a:pPr>
              <a:defRPr/>
            </a:pPr>
            <a:fld id="{B2B6811F-5B36-4AF5-9234-08A0E6F9EC23}" type="slidenum">
              <a:rPr lang="en-US" altLang="en-US" sz="1200" smtClean="0"/>
              <a:pPr>
                <a:defRPr/>
              </a:pPr>
              <a:t>18</a:t>
            </a:fld>
            <a:endParaRPr lang="en-US" altLang="en-US" sz="1200" dirty="0"/>
          </a:p>
        </p:txBody>
      </p:sp>
    </p:spTree>
    <p:extLst>
      <p:ext uri="{BB962C8B-B14F-4D97-AF65-F5344CB8AC3E}">
        <p14:creationId xmlns:p14="http://schemas.microsoft.com/office/powerpoint/2010/main" val="1715746771"/>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8624A-3753-4E0A-9E98-446DDB255F81}"/>
              </a:ext>
            </a:extLst>
          </p:cNvPr>
          <p:cNvSpPr>
            <a:spLocks noGrp="1" noChangeArrowheads="1"/>
          </p:cNvSpPr>
          <p:nvPr>
            <p:ph idx="1"/>
          </p:nvPr>
        </p:nvSpPr>
        <p:spPr>
          <a:xfrm>
            <a:off x="1523999" y="1524000"/>
            <a:ext cx="9293225" cy="3581400"/>
          </a:xfrm>
        </p:spPr>
        <p:txBody>
          <a:bodyPr/>
          <a:lstStyle/>
          <a:p>
            <a:pPr marL="0" indent="0" algn="ctr">
              <a:buFont typeface="Arial" panose="020B0604020202020204" pitchFamily="34" charset="0"/>
              <a:buNone/>
            </a:pPr>
            <a:r>
              <a:rPr lang="en-US" altLang="en-US" sz="8000" b="1" dirty="0">
                <a:solidFill>
                  <a:srgbClr val="FFFF00"/>
                </a:solidFill>
                <a:latin typeface="Candara" panose="020E0502030303020204" pitchFamily="34" charset="0"/>
              </a:rPr>
              <a:t>Are You Living This New Normal?</a:t>
            </a:r>
          </a:p>
        </p:txBody>
      </p:sp>
      <p:sp>
        <p:nvSpPr>
          <p:cNvPr id="62469" name="Slide Number Placeholder 3">
            <a:extLst>
              <a:ext uri="{FF2B5EF4-FFF2-40B4-BE49-F238E27FC236}">
                <a16:creationId xmlns:a16="http://schemas.microsoft.com/office/drawing/2014/main" id="{EF43C3B1-3450-462D-8B59-605322CEABE4}"/>
              </a:ext>
            </a:extLst>
          </p:cNvPr>
          <p:cNvSpPr>
            <a:spLocks noGrp="1" noChangeArrowheads="1"/>
          </p:cNvSpPr>
          <p:nvPr>
            <p:ph type="sldNum" sz="quarter" idx="12"/>
          </p:nvPr>
        </p:nvSpPr>
        <p:spPr bwMode="auto">
          <a:xfrm>
            <a:off x="11582400" y="6235336"/>
            <a:ext cx="550862"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2CAE23-3919-4AD8-AB51-5F1DFB49AEF6}" type="slidenum">
              <a:rPr lang="en-US" altLang="en-US" sz="1200"/>
              <a:pPr/>
              <a:t>19</a:t>
            </a:fld>
            <a:endParaRPr lang="en-US" altLang="en-US" sz="12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620713" y="403225"/>
            <a:ext cx="11418887" cy="914400"/>
          </a:xfrm>
        </p:spPr>
        <p:txBody>
          <a:bodyPr/>
          <a:lstStyle/>
          <a:p>
            <a:pPr fontAlgn="auto">
              <a:spcAft>
                <a:spcPts val="0"/>
              </a:spcAft>
              <a:defRPr/>
            </a:pPr>
            <a:r>
              <a:rPr lang="en-US" sz="4400" b="1" dirty="0">
                <a:latin typeface="Candara" panose="020E0502030303020204" pitchFamily="34" charset="0"/>
              </a:rPr>
              <a:t>introduction</a:t>
            </a:r>
            <a:endParaRPr lang="en-US" sz="2000" b="1" dirty="0">
              <a:latin typeface="Candara" panose="020E0502030303020204" pitchFamily="34" charset="0"/>
            </a:endParaRPr>
          </a:p>
        </p:txBody>
      </p:sp>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609600" y="1600199"/>
            <a:ext cx="11430000" cy="5029201"/>
          </a:xfrm>
        </p:spPr>
        <p:txBody>
          <a:bodyPr anchor="t"/>
          <a:lstStyle/>
          <a:p>
            <a:pPr marL="0" indent="0">
              <a:buNone/>
            </a:pPr>
            <a:r>
              <a:rPr lang="en-US" altLang="en-US" sz="3600" b="1" dirty="0">
                <a:latin typeface="Candara" panose="020E0502030303020204" pitchFamily="34" charset="0"/>
              </a:rPr>
              <a:t>The past year has seen many challenges</a:t>
            </a:r>
          </a:p>
          <a:p>
            <a:pPr marL="0" indent="0">
              <a:buFont typeface="Arial" panose="020B0604020202020204" pitchFamily="34" charset="0"/>
              <a:buNone/>
            </a:pPr>
            <a:r>
              <a:rPr lang="en-US" altLang="en-US" sz="3600" b="1" dirty="0">
                <a:latin typeface="Candara" panose="020E0502030303020204" pitchFamily="34" charset="0"/>
              </a:rPr>
              <a:t>We all hope to get back to NORMAL…</a:t>
            </a:r>
          </a:p>
          <a:p>
            <a:pPr lvl="1">
              <a:buFont typeface="Wingdings" panose="05000000000000000000" pitchFamily="2" charset="2"/>
              <a:buChar char="§"/>
            </a:pPr>
            <a:r>
              <a:rPr lang="en-US" altLang="en-US" sz="3200" dirty="0">
                <a:latin typeface="Candara" panose="020E0502030303020204" pitchFamily="34" charset="0"/>
              </a:rPr>
              <a:t>Worship and worship times</a:t>
            </a:r>
          </a:p>
          <a:p>
            <a:pPr lvl="1">
              <a:buFont typeface="Wingdings" panose="05000000000000000000" pitchFamily="2" charset="2"/>
              <a:buChar char="§"/>
            </a:pPr>
            <a:r>
              <a:rPr lang="en-US" altLang="en-US" sz="3200" dirty="0">
                <a:latin typeface="Candara" panose="020E0502030303020204" pitchFamily="34" charset="0"/>
              </a:rPr>
              <a:t>Daily activities</a:t>
            </a:r>
          </a:p>
          <a:p>
            <a:pPr lvl="1">
              <a:buFont typeface="Wingdings" panose="05000000000000000000" pitchFamily="2" charset="2"/>
              <a:buChar char="§"/>
            </a:pPr>
            <a:r>
              <a:rPr lang="en-US" altLang="en-US" sz="3200" dirty="0">
                <a:latin typeface="Candara" panose="020E0502030303020204" pitchFamily="34" charset="0"/>
              </a:rPr>
              <a:t>No or less restrictions: visiting, face masks, social distancing and social interactions</a:t>
            </a:r>
          </a:p>
          <a:p>
            <a:pPr marL="0" indent="0" algn="ctr">
              <a:buNone/>
            </a:pPr>
            <a:r>
              <a:rPr lang="en-US" altLang="en-US" sz="4400" b="1" dirty="0">
                <a:latin typeface="Candara" panose="020E0502030303020204" pitchFamily="34" charset="0"/>
              </a:rPr>
              <a:t>Thinking of NORMAL…</a:t>
            </a:r>
          </a:p>
          <a:p>
            <a:pPr>
              <a:buFont typeface="Wingdings" panose="05000000000000000000" pitchFamily="2" charset="2"/>
              <a:buChar char="§"/>
            </a:pPr>
            <a:endParaRPr lang="en-US" altLang="en-US" sz="3600" b="1" dirty="0">
              <a:latin typeface="Candara" panose="020E0502030303020204" pitchFamily="34" charset="0"/>
            </a:endParaRPr>
          </a:p>
          <a:p>
            <a:pPr marL="0" indent="0">
              <a:buFont typeface="Arial" panose="020B0604020202020204" pitchFamily="34" charset="0"/>
              <a:buNone/>
            </a:pPr>
            <a:endParaRPr lang="en-US" altLang="en-US" sz="3600" b="1"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A4B2048A-B69C-4C8C-9F3A-E42ED307DC85}"/>
              </a:ext>
            </a:extLst>
          </p:cNvPr>
          <p:cNvSpPr>
            <a:spLocks noGrp="1"/>
          </p:cNvSpPr>
          <p:nvPr>
            <p:ph type="sldNum" sz="quarter" idx="12"/>
          </p:nvPr>
        </p:nvSpPr>
        <p:spPr>
          <a:xfrm>
            <a:off x="11582400" y="6219096"/>
            <a:ext cx="550862" cy="377825"/>
          </a:xfrm>
        </p:spPr>
        <p:txBody>
          <a:bodyPr/>
          <a:lstStyle/>
          <a:p>
            <a:pPr>
              <a:defRPr/>
            </a:pPr>
            <a:fld id="{B2B6811F-5B36-4AF5-9234-08A0E6F9EC23}" type="slidenum">
              <a:rPr lang="en-US" altLang="en-US" sz="1200" smtClean="0"/>
              <a:pPr>
                <a:defRPr/>
              </a:pPr>
              <a:t>2</a:t>
            </a:fld>
            <a:endParaRPr lang="en-US" altLang="en-US" sz="1200" dirty="0"/>
          </a:p>
        </p:txBody>
      </p:sp>
    </p:spTree>
    <p:extLst>
      <p:ext uri="{BB962C8B-B14F-4D97-AF65-F5344CB8AC3E}">
        <p14:creationId xmlns:p14="http://schemas.microsoft.com/office/powerpoint/2010/main" val="3249181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25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25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25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125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125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fade">
                                      <p:cBhvr>
                                        <p:cTn id="32" dur="125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2453-B104-4390-B2FD-F6F9153BA11D}"/>
              </a:ext>
            </a:extLst>
          </p:cNvPr>
          <p:cNvSpPr>
            <a:spLocks noGrp="1"/>
          </p:cNvSpPr>
          <p:nvPr>
            <p:ph type="title"/>
          </p:nvPr>
        </p:nvSpPr>
        <p:spPr>
          <a:xfrm>
            <a:off x="1219200" y="256302"/>
            <a:ext cx="10134599" cy="1143000"/>
          </a:xfrm>
          <a:solidFill>
            <a:schemeClr val="bg2">
              <a:lumMod val="40000"/>
              <a:lumOff val="60000"/>
            </a:schemeClr>
          </a:solidFill>
          <a:effectLst>
            <a:outerShdw blurRad="50800" dist="38100" dir="2700000" algn="tl" rotWithShape="0">
              <a:prstClr val="black">
                <a:alpha val="40000"/>
              </a:prstClr>
            </a:outerShdw>
          </a:effectLst>
        </p:spPr>
        <p:txBody>
          <a:bodyPr rtlCol="0">
            <a:normAutofit fontScale="90000"/>
          </a:bodyPr>
          <a:lstStyle/>
          <a:p>
            <a:pPr algn="ctr" eaLnBrk="1" fontAlgn="auto" hangingPunct="1">
              <a:spcAft>
                <a:spcPts val="0"/>
              </a:spcAft>
              <a:defRPr/>
            </a:pPr>
            <a:r>
              <a:rPr lang="en-US" sz="4400" b="1" dirty="0">
                <a:latin typeface="Candara" panose="020E0502030303020204" pitchFamily="34" charset="0"/>
              </a:rPr>
              <a:t>All Spiritual Blessing Are In Christ</a:t>
            </a:r>
            <a:br>
              <a:rPr lang="en-US" b="1" dirty="0">
                <a:latin typeface="Candara" panose="020E0502030303020204" pitchFamily="34" charset="0"/>
              </a:rPr>
            </a:br>
            <a:r>
              <a:rPr lang="en-US" sz="3100" dirty="0">
                <a:latin typeface="Candara" panose="020E0502030303020204" pitchFamily="34" charset="0"/>
              </a:rPr>
              <a:t>EPHESIANS 1:3</a:t>
            </a:r>
          </a:p>
        </p:txBody>
      </p:sp>
      <p:sp>
        <p:nvSpPr>
          <p:cNvPr id="4" name="Rounded Rectangle 3">
            <a:extLst>
              <a:ext uri="{FF2B5EF4-FFF2-40B4-BE49-F238E27FC236}">
                <a16:creationId xmlns:a16="http://schemas.microsoft.com/office/drawing/2014/main" id="{69ECEB51-98C8-459D-808A-9264EF3C98B1}"/>
              </a:ext>
            </a:extLst>
          </p:cNvPr>
          <p:cNvSpPr/>
          <p:nvPr/>
        </p:nvSpPr>
        <p:spPr>
          <a:xfrm>
            <a:off x="7456488" y="1766888"/>
            <a:ext cx="2800350" cy="4648200"/>
          </a:xfrm>
          <a:prstGeom prst="roundRect">
            <a:avLst>
              <a:gd name="adj" fmla="val 7565"/>
            </a:avLst>
          </a:prstGeom>
          <a:solidFill>
            <a:schemeClr val="bg2">
              <a:lumMod val="40000"/>
              <a:lumOff val="6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TextBox 4">
            <a:extLst>
              <a:ext uri="{FF2B5EF4-FFF2-40B4-BE49-F238E27FC236}">
                <a16:creationId xmlns:a16="http://schemas.microsoft.com/office/drawing/2014/main" id="{CDD9487B-43C5-46F5-B190-F2D9525D5BED}"/>
              </a:ext>
            </a:extLst>
          </p:cNvPr>
          <p:cNvSpPr txBox="1">
            <a:spLocks noChangeArrowheads="1"/>
          </p:cNvSpPr>
          <p:nvPr/>
        </p:nvSpPr>
        <p:spPr bwMode="auto">
          <a:xfrm>
            <a:off x="7732713" y="1928813"/>
            <a:ext cx="2209800" cy="584200"/>
          </a:xfrm>
          <a:prstGeom prst="rect">
            <a:avLst/>
          </a:prstGeom>
          <a:solidFill>
            <a:schemeClr val="bg2">
              <a:lumMod val="20000"/>
              <a:lumOff val="80000"/>
            </a:schemeClr>
          </a:solidFill>
          <a:ln>
            <a:noFill/>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b="1" dirty="0">
                <a:solidFill>
                  <a:srgbClr val="000000"/>
                </a:solidFill>
              </a:rPr>
              <a:t>“In Christ”</a:t>
            </a:r>
          </a:p>
        </p:txBody>
      </p:sp>
      <p:sp>
        <p:nvSpPr>
          <p:cNvPr id="6" name="TextBox 5">
            <a:extLst>
              <a:ext uri="{FF2B5EF4-FFF2-40B4-BE49-F238E27FC236}">
                <a16:creationId xmlns:a16="http://schemas.microsoft.com/office/drawing/2014/main" id="{136DF0B1-D3F1-4EE4-BEC9-E856AC191422}"/>
              </a:ext>
            </a:extLst>
          </p:cNvPr>
          <p:cNvSpPr txBox="1">
            <a:spLocks noChangeArrowheads="1"/>
          </p:cNvSpPr>
          <p:nvPr/>
        </p:nvSpPr>
        <p:spPr bwMode="auto">
          <a:xfrm>
            <a:off x="7847013" y="2590800"/>
            <a:ext cx="1981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0000"/>
                </a:solidFill>
              </a:rPr>
              <a:t>Redemption</a:t>
            </a:r>
          </a:p>
          <a:p>
            <a:pPr algn="ctr" eaLnBrk="1" hangingPunct="1">
              <a:spcBef>
                <a:spcPct val="0"/>
              </a:spcBef>
              <a:buFontTx/>
              <a:buNone/>
            </a:pPr>
            <a:r>
              <a:rPr lang="en-US" altLang="en-US" sz="1600" dirty="0">
                <a:solidFill>
                  <a:srgbClr val="000000"/>
                </a:solidFill>
              </a:rPr>
              <a:t>Ephesians 1:7</a:t>
            </a:r>
          </a:p>
        </p:txBody>
      </p:sp>
      <p:sp>
        <p:nvSpPr>
          <p:cNvPr id="7" name="TextBox 6">
            <a:extLst>
              <a:ext uri="{FF2B5EF4-FFF2-40B4-BE49-F238E27FC236}">
                <a16:creationId xmlns:a16="http://schemas.microsoft.com/office/drawing/2014/main" id="{A00AD199-746A-4A61-B9A6-D0A63C48F9D9}"/>
              </a:ext>
            </a:extLst>
          </p:cNvPr>
          <p:cNvSpPr txBox="1">
            <a:spLocks noChangeArrowheads="1"/>
          </p:cNvSpPr>
          <p:nvPr/>
        </p:nvSpPr>
        <p:spPr bwMode="auto">
          <a:xfrm>
            <a:off x="7847013" y="3314700"/>
            <a:ext cx="1981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0000"/>
                </a:solidFill>
              </a:rPr>
              <a:t>New Creation</a:t>
            </a:r>
          </a:p>
          <a:p>
            <a:pPr algn="ctr" eaLnBrk="1" hangingPunct="1">
              <a:spcBef>
                <a:spcPct val="0"/>
              </a:spcBef>
              <a:buFontTx/>
              <a:buNone/>
            </a:pPr>
            <a:r>
              <a:rPr lang="en-US" altLang="en-US" sz="1600" dirty="0">
                <a:solidFill>
                  <a:srgbClr val="000000"/>
                </a:solidFill>
              </a:rPr>
              <a:t>2 Corinthians 5:17</a:t>
            </a:r>
          </a:p>
        </p:txBody>
      </p:sp>
      <p:sp>
        <p:nvSpPr>
          <p:cNvPr id="8" name="TextBox 7">
            <a:extLst>
              <a:ext uri="{FF2B5EF4-FFF2-40B4-BE49-F238E27FC236}">
                <a16:creationId xmlns:a16="http://schemas.microsoft.com/office/drawing/2014/main" id="{EE845CDD-4661-4B2B-B677-229E9A883304}"/>
              </a:ext>
            </a:extLst>
          </p:cNvPr>
          <p:cNvSpPr txBox="1">
            <a:spLocks noChangeArrowheads="1"/>
          </p:cNvSpPr>
          <p:nvPr/>
        </p:nvSpPr>
        <p:spPr bwMode="auto">
          <a:xfrm>
            <a:off x="7734300" y="40386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0000"/>
                </a:solidFill>
              </a:rPr>
              <a:t>Remission Of Sins</a:t>
            </a:r>
          </a:p>
          <a:p>
            <a:pPr algn="ctr" eaLnBrk="1" hangingPunct="1">
              <a:spcBef>
                <a:spcPct val="0"/>
              </a:spcBef>
              <a:buFontTx/>
              <a:buNone/>
            </a:pPr>
            <a:r>
              <a:rPr lang="en-US" altLang="en-US" sz="1600" dirty="0">
                <a:solidFill>
                  <a:srgbClr val="000000"/>
                </a:solidFill>
              </a:rPr>
              <a:t>Matthew 26:28</a:t>
            </a:r>
          </a:p>
        </p:txBody>
      </p:sp>
      <p:sp>
        <p:nvSpPr>
          <p:cNvPr id="9" name="TextBox 8">
            <a:extLst>
              <a:ext uri="{FF2B5EF4-FFF2-40B4-BE49-F238E27FC236}">
                <a16:creationId xmlns:a16="http://schemas.microsoft.com/office/drawing/2014/main" id="{9CE50371-DB91-48BD-B411-5228B6177F13}"/>
              </a:ext>
            </a:extLst>
          </p:cNvPr>
          <p:cNvSpPr txBox="1">
            <a:spLocks noChangeArrowheads="1"/>
          </p:cNvSpPr>
          <p:nvPr/>
        </p:nvSpPr>
        <p:spPr bwMode="auto">
          <a:xfrm>
            <a:off x="7866063" y="4765675"/>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0000"/>
                </a:solidFill>
              </a:rPr>
              <a:t>Sanctification</a:t>
            </a:r>
          </a:p>
          <a:p>
            <a:pPr algn="ctr" eaLnBrk="1" hangingPunct="1">
              <a:spcBef>
                <a:spcPct val="0"/>
              </a:spcBef>
              <a:buFontTx/>
              <a:buNone/>
            </a:pPr>
            <a:r>
              <a:rPr lang="en-US" altLang="en-US" sz="1600" dirty="0">
                <a:solidFill>
                  <a:srgbClr val="000000"/>
                </a:solidFill>
              </a:rPr>
              <a:t>Hebrews 13:12</a:t>
            </a:r>
          </a:p>
        </p:txBody>
      </p:sp>
      <p:sp>
        <p:nvSpPr>
          <p:cNvPr id="10" name="TextBox 9">
            <a:extLst>
              <a:ext uri="{FF2B5EF4-FFF2-40B4-BE49-F238E27FC236}">
                <a16:creationId xmlns:a16="http://schemas.microsoft.com/office/drawing/2014/main" id="{465D1DDE-061C-4E1F-A17B-33FCBA866BDB}"/>
              </a:ext>
            </a:extLst>
          </p:cNvPr>
          <p:cNvSpPr txBox="1">
            <a:spLocks noChangeArrowheads="1"/>
          </p:cNvSpPr>
          <p:nvPr/>
        </p:nvSpPr>
        <p:spPr bwMode="auto">
          <a:xfrm>
            <a:off x="7848600" y="5472113"/>
            <a:ext cx="1981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000000"/>
                </a:solidFill>
              </a:rPr>
              <a:t>Justification</a:t>
            </a:r>
          </a:p>
          <a:p>
            <a:pPr algn="ctr" eaLnBrk="1" hangingPunct="1">
              <a:spcBef>
                <a:spcPct val="0"/>
              </a:spcBef>
              <a:buFontTx/>
              <a:buNone/>
            </a:pPr>
            <a:r>
              <a:rPr lang="en-US" altLang="en-US" sz="1800" dirty="0">
                <a:solidFill>
                  <a:srgbClr val="000000"/>
                </a:solidFill>
              </a:rPr>
              <a:t>Romans 5:9</a:t>
            </a:r>
          </a:p>
        </p:txBody>
      </p:sp>
      <p:sp>
        <p:nvSpPr>
          <p:cNvPr id="11" name="TextBox 10">
            <a:extLst>
              <a:ext uri="{FF2B5EF4-FFF2-40B4-BE49-F238E27FC236}">
                <a16:creationId xmlns:a16="http://schemas.microsoft.com/office/drawing/2014/main" id="{A548E46B-EBE6-484D-A60C-F6C679B3538C}"/>
              </a:ext>
            </a:extLst>
          </p:cNvPr>
          <p:cNvSpPr txBox="1"/>
          <p:nvPr/>
        </p:nvSpPr>
        <p:spPr>
          <a:xfrm>
            <a:off x="2206625" y="5649913"/>
            <a:ext cx="2438400" cy="738187"/>
          </a:xfrm>
          <a:prstGeom prst="rect">
            <a:avLst/>
          </a:prstGeom>
          <a:solidFill>
            <a:schemeClr val="bg2">
              <a:lumMod val="20000"/>
              <a:lumOff val="80000"/>
            </a:schemeClr>
          </a:solidFill>
          <a:effectLst>
            <a:outerShdw blurRad="76200" dir="18900000" sy="23000" kx="-1200000" algn="bl" rotWithShape="0">
              <a:prstClr val="black">
                <a:alpha val="20000"/>
              </a:prstClr>
            </a:outerShdw>
          </a:effectLst>
        </p:spPr>
        <p:txBody>
          <a:bodyPr>
            <a:spAutoFit/>
          </a:bodyPr>
          <a:lstStyle/>
          <a:p>
            <a:pPr algn="ctr" eaLnBrk="1" fontAlgn="auto" hangingPunct="1">
              <a:spcBef>
                <a:spcPts val="0"/>
              </a:spcBef>
              <a:spcAft>
                <a:spcPts val="0"/>
              </a:spcAft>
              <a:defRPr/>
            </a:pPr>
            <a:r>
              <a:rPr lang="en-US" sz="2400" b="1" dirty="0">
                <a:solidFill>
                  <a:prstClr val="black"/>
                </a:solidFill>
                <a:latin typeface="Calibri"/>
              </a:rPr>
              <a:t>Believe “Unto”</a:t>
            </a:r>
          </a:p>
          <a:p>
            <a:pPr algn="ctr" eaLnBrk="1" fontAlgn="auto" hangingPunct="1">
              <a:spcBef>
                <a:spcPts val="0"/>
              </a:spcBef>
              <a:spcAft>
                <a:spcPts val="0"/>
              </a:spcAft>
              <a:defRPr/>
            </a:pPr>
            <a:r>
              <a:rPr lang="en-US" dirty="0">
                <a:solidFill>
                  <a:prstClr val="black"/>
                </a:solidFill>
                <a:latin typeface="Calibri"/>
              </a:rPr>
              <a:t>Romans 10:10</a:t>
            </a:r>
          </a:p>
        </p:txBody>
      </p:sp>
      <p:sp>
        <p:nvSpPr>
          <p:cNvPr id="12" name="TextBox 11">
            <a:extLst>
              <a:ext uri="{FF2B5EF4-FFF2-40B4-BE49-F238E27FC236}">
                <a16:creationId xmlns:a16="http://schemas.microsoft.com/office/drawing/2014/main" id="{67B94735-5B57-407A-9C8E-BE78A96FC95D}"/>
              </a:ext>
            </a:extLst>
          </p:cNvPr>
          <p:cNvSpPr txBox="1"/>
          <p:nvPr/>
        </p:nvSpPr>
        <p:spPr>
          <a:xfrm>
            <a:off x="2895600" y="4605338"/>
            <a:ext cx="2438400" cy="738187"/>
          </a:xfrm>
          <a:prstGeom prst="rect">
            <a:avLst/>
          </a:prstGeom>
          <a:solidFill>
            <a:schemeClr val="bg2">
              <a:lumMod val="20000"/>
              <a:lumOff val="80000"/>
            </a:schemeClr>
          </a:solidFill>
          <a:effectLst>
            <a:outerShdw blurRad="76200" dir="18900000" sy="23000" kx="-1200000" algn="bl" rotWithShape="0">
              <a:prstClr val="black">
                <a:alpha val="20000"/>
              </a:prstClr>
            </a:outerShdw>
          </a:effectLst>
        </p:spPr>
        <p:txBody>
          <a:bodyPr>
            <a:spAutoFit/>
          </a:bodyPr>
          <a:lstStyle/>
          <a:p>
            <a:pPr algn="ctr" eaLnBrk="1" fontAlgn="auto" hangingPunct="1">
              <a:spcBef>
                <a:spcPts val="0"/>
              </a:spcBef>
              <a:spcAft>
                <a:spcPts val="0"/>
              </a:spcAft>
              <a:defRPr/>
            </a:pPr>
            <a:r>
              <a:rPr lang="en-US" sz="2400" b="1" dirty="0">
                <a:solidFill>
                  <a:prstClr val="black"/>
                </a:solidFill>
                <a:latin typeface="Calibri"/>
              </a:rPr>
              <a:t>Repent “Unto”</a:t>
            </a:r>
            <a:endParaRPr lang="en-US" dirty="0">
              <a:solidFill>
                <a:prstClr val="black"/>
              </a:solidFill>
              <a:latin typeface="Calibri"/>
            </a:endParaRPr>
          </a:p>
          <a:p>
            <a:pPr algn="ctr" eaLnBrk="1" fontAlgn="auto" hangingPunct="1">
              <a:spcBef>
                <a:spcPts val="0"/>
              </a:spcBef>
              <a:spcAft>
                <a:spcPts val="0"/>
              </a:spcAft>
              <a:defRPr/>
            </a:pPr>
            <a:r>
              <a:rPr lang="en-US" dirty="0">
                <a:solidFill>
                  <a:prstClr val="black"/>
                </a:solidFill>
                <a:latin typeface="Calibri"/>
              </a:rPr>
              <a:t>Acts 11:18</a:t>
            </a:r>
          </a:p>
        </p:txBody>
      </p:sp>
      <p:sp>
        <p:nvSpPr>
          <p:cNvPr id="13" name="TextBox 12">
            <a:extLst>
              <a:ext uri="{FF2B5EF4-FFF2-40B4-BE49-F238E27FC236}">
                <a16:creationId xmlns:a16="http://schemas.microsoft.com/office/drawing/2014/main" id="{C08201A7-DDB1-40BF-871C-95FFE13D79EF}"/>
              </a:ext>
            </a:extLst>
          </p:cNvPr>
          <p:cNvSpPr txBox="1"/>
          <p:nvPr/>
        </p:nvSpPr>
        <p:spPr>
          <a:xfrm>
            <a:off x="3563938" y="3517900"/>
            <a:ext cx="2436812" cy="738188"/>
          </a:xfrm>
          <a:prstGeom prst="rect">
            <a:avLst/>
          </a:prstGeom>
          <a:solidFill>
            <a:schemeClr val="bg2">
              <a:lumMod val="20000"/>
              <a:lumOff val="80000"/>
            </a:schemeClr>
          </a:solidFill>
          <a:effectLst>
            <a:outerShdw blurRad="76200" dir="18900000" sy="23000" kx="-1200000" algn="bl" rotWithShape="0">
              <a:prstClr val="black">
                <a:alpha val="20000"/>
              </a:prstClr>
            </a:outerShdw>
          </a:effectLst>
        </p:spPr>
        <p:txBody>
          <a:bodyPr>
            <a:spAutoFit/>
          </a:bodyPr>
          <a:lstStyle/>
          <a:p>
            <a:pPr algn="ctr" eaLnBrk="1" fontAlgn="auto" hangingPunct="1">
              <a:spcBef>
                <a:spcPts val="0"/>
              </a:spcBef>
              <a:spcAft>
                <a:spcPts val="0"/>
              </a:spcAft>
              <a:defRPr/>
            </a:pPr>
            <a:r>
              <a:rPr lang="en-US" sz="2400" b="1" dirty="0">
                <a:solidFill>
                  <a:prstClr val="black"/>
                </a:solidFill>
                <a:latin typeface="Calibri"/>
              </a:rPr>
              <a:t>Confess “Unto”</a:t>
            </a:r>
          </a:p>
          <a:p>
            <a:pPr algn="ctr" eaLnBrk="1" fontAlgn="auto" hangingPunct="1">
              <a:spcBef>
                <a:spcPts val="0"/>
              </a:spcBef>
              <a:spcAft>
                <a:spcPts val="0"/>
              </a:spcAft>
              <a:defRPr/>
            </a:pPr>
            <a:r>
              <a:rPr lang="en-US" dirty="0">
                <a:solidFill>
                  <a:prstClr val="black"/>
                </a:solidFill>
                <a:latin typeface="Calibri"/>
              </a:rPr>
              <a:t>Romans 10:10</a:t>
            </a:r>
          </a:p>
        </p:txBody>
      </p:sp>
      <p:sp>
        <p:nvSpPr>
          <p:cNvPr id="14" name="Up Arrow 13">
            <a:extLst>
              <a:ext uri="{FF2B5EF4-FFF2-40B4-BE49-F238E27FC236}">
                <a16:creationId xmlns:a16="http://schemas.microsoft.com/office/drawing/2014/main" id="{7D9BC464-CCE8-4BF2-9DF8-7E50A17ADF33}"/>
              </a:ext>
            </a:extLst>
          </p:cNvPr>
          <p:cNvSpPr/>
          <p:nvPr/>
        </p:nvSpPr>
        <p:spPr>
          <a:xfrm rot="5400000">
            <a:off x="5203031" y="1002508"/>
            <a:ext cx="2078037" cy="3194050"/>
          </a:xfrm>
          <a:prstGeom prst="upArrow">
            <a:avLst>
              <a:gd name="adj1" fmla="val 50000"/>
              <a:gd name="adj2" fmla="val 55623"/>
            </a:avLst>
          </a:prstGeom>
          <a:solidFill>
            <a:schemeClr val="bg2">
              <a:lumMod val="20000"/>
              <a:lumOff val="8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 name="TextBox 14">
            <a:extLst>
              <a:ext uri="{FF2B5EF4-FFF2-40B4-BE49-F238E27FC236}">
                <a16:creationId xmlns:a16="http://schemas.microsoft.com/office/drawing/2014/main" id="{589943DA-38F9-4BE0-8A4D-FBD135C4B53D}"/>
              </a:ext>
            </a:extLst>
          </p:cNvPr>
          <p:cNvSpPr txBox="1">
            <a:spLocks noChangeArrowheads="1"/>
          </p:cNvSpPr>
          <p:nvPr/>
        </p:nvSpPr>
        <p:spPr bwMode="auto">
          <a:xfrm>
            <a:off x="4648200" y="2101850"/>
            <a:ext cx="2562069" cy="1014413"/>
          </a:xfrm>
          <a:prstGeom prst="rect">
            <a:avLst/>
          </a:prstGeom>
          <a:solidFill>
            <a:schemeClr val="bg2">
              <a:lumMod val="20000"/>
              <a:lumOff val="80000"/>
            </a:schemeClr>
          </a:solid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2400" b="1" dirty="0">
                <a:solidFill>
                  <a:srgbClr val="000000"/>
                </a:solidFill>
              </a:rPr>
              <a:t>“Baptized Into”</a:t>
            </a:r>
          </a:p>
          <a:p>
            <a:pPr algn="ctr" eaLnBrk="1" hangingPunct="1">
              <a:spcBef>
                <a:spcPct val="0"/>
              </a:spcBef>
              <a:buFontTx/>
              <a:buNone/>
              <a:defRPr/>
            </a:pPr>
            <a:r>
              <a:rPr lang="en-US" altLang="en-US" sz="1800" dirty="0">
                <a:solidFill>
                  <a:srgbClr val="000000"/>
                </a:solidFill>
              </a:rPr>
              <a:t>Romans 6:3-6</a:t>
            </a:r>
          </a:p>
          <a:p>
            <a:pPr algn="ctr" eaLnBrk="1" hangingPunct="1">
              <a:spcBef>
                <a:spcPct val="0"/>
              </a:spcBef>
              <a:buFontTx/>
              <a:buNone/>
              <a:defRPr/>
            </a:pPr>
            <a:r>
              <a:rPr lang="en-US" altLang="en-US" sz="1800" dirty="0">
                <a:solidFill>
                  <a:srgbClr val="000000"/>
                </a:solidFill>
              </a:rPr>
              <a:t>Galatians 3:26, 27</a:t>
            </a:r>
          </a:p>
        </p:txBody>
      </p:sp>
      <p:sp>
        <p:nvSpPr>
          <p:cNvPr id="16" name="Slide Number Placeholder 15">
            <a:extLst>
              <a:ext uri="{FF2B5EF4-FFF2-40B4-BE49-F238E27FC236}">
                <a16:creationId xmlns:a16="http://schemas.microsoft.com/office/drawing/2014/main" id="{E27FA79F-3D5C-456A-AB41-0376F1B25840}"/>
              </a:ext>
            </a:extLst>
          </p:cNvPr>
          <p:cNvSpPr>
            <a:spLocks noGrp="1"/>
          </p:cNvSpPr>
          <p:nvPr>
            <p:ph type="sldNum" sz="quarter" idx="12"/>
          </p:nvPr>
        </p:nvSpPr>
        <p:spPr>
          <a:xfrm>
            <a:off x="11564938" y="6190365"/>
            <a:ext cx="550862" cy="377825"/>
          </a:xfrm>
        </p:spPr>
        <p:txBody>
          <a:bodyPr/>
          <a:lstStyle/>
          <a:p>
            <a:pPr>
              <a:defRPr/>
            </a:pPr>
            <a:fld id="{B2B6811F-5B36-4AF5-9234-08A0E6F9EC23}" type="slidenum">
              <a:rPr lang="en-US" altLang="en-US" sz="1200" smtClean="0"/>
              <a:pPr>
                <a:defRPr/>
              </a:pPr>
              <a:t>20</a:t>
            </a:fld>
            <a:endParaRPr lang="en-US" altLang="en-US" sz="1200" dirty="0"/>
          </a:p>
        </p:txBody>
      </p:sp>
    </p:spTree>
    <p:extLst>
      <p:ext uri="{BB962C8B-B14F-4D97-AF65-F5344CB8AC3E}">
        <p14:creationId xmlns:p14="http://schemas.microsoft.com/office/powerpoint/2010/main" val="21280020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74E8ADF1-216D-4B73-9121-E2C639B62B1A}"/>
              </a:ext>
            </a:extLst>
          </p:cNvPr>
          <p:cNvSpPr>
            <a:spLocks noGrp="1" noChangeArrowheads="1"/>
          </p:cNvSpPr>
          <p:nvPr>
            <p:ph type="title"/>
          </p:nvPr>
        </p:nvSpPr>
        <p:spPr>
          <a:xfrm rot="16200000">
            <a:off x="-1958229" y="2825260"/>
            <a:ext cx="5927140" cy="1223940"/>
          </a:xfrm>
          <a:solidFill>
            <a:schemeClr val="bg2">
              <a:lumMod val="40000"/>
              <a:lumOff val="60000"/>
            </a:schemeClr>
          </a:solidFill>
          <a:ln>
            <a:noFill/>
          </a:ln>
        </p:spPr>
        <p:txBody>
          <a:bodyPr>
            <a:normAutofit/>
          </a:bodyPr>
          <a:lstStyle/>
          <a:p>
            <a:pPr algn="ctr">
              <a:defRPr/>
            </a:pPr>
            <a:r>
              <a:rPr lang="en-US" altLang="en-US" sz="3998" b="1" i="1" dirty="0">
                <a:solidFill>
                  <a:schemeClr val="bg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“…what shall we do?” </a:t>
            </a:r>
            <a:br>
              <a:rPr lang="en-US" altLang="en-US" sz="1798" b="1" i="1" dirty="0">
                <a:solidFill>
                  <a:schemeClr val="bg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br>
            <a:r>
              <a:rPr lang="en-US" altLang="en-US" sz="2398" dirty="0">
                <a:solidFill>
                  <a:schemeClr val="bg1"/>
                </a:solidFill>
                <a:effectLst>
                  <a:glow rad="38100">
                    <a:schemeClr val="bg1">
                      <a:lumMod val="65000"/>
                      <a:lumOff val="35000"/>
                      <a:alpha val="40000"/>
                    </a:schemeClr>
                  </a:glow>
                  <a:outerShdw blurRad="38100" dist="38100" dir="2700000" algn="tl">
                    <a:srgbClr val="000000">
                      <a:alpha val="43137"/>
                    </a:srgbClr>
                  </a:outerShdw>
                </a:effectLst>
                <a:latin typeface="Candara" panose="020E0502030303020204" pitchFamily="34" charset="0"/>
              </a:rPr>
              <a:t>Acts 2:37 </a:t>
            </a:r>
          </a:p>
        </p:txBody>
      </p:sp>
      <p:sp>
        <p:nvSpPr>
          <p:cNvPr id="3" name="Content Placeholder 2">
            <a:extLst>
              <a:ext uri="{FF2B5EF4-FFF2-40B4-BE49-F238E27FC236}">
                <a16:creationId xmlns:a16="http://schemas.microsoft.com/office/drawing/2014/main" id="{1959FB85-40D8-42E0-9AF8-5F2EFDAAE6DA}"/>
              </a:ext>
            </a:extLst>
          </p:cNvPr>
          <p:cNvSpPr>
            <a:spLocks noGrp="1"/>
          </p:cNvSpPr>
          <p:nvPr>
            <p:ph idx="1"/>
          </p:nvPr>
        </p:nvSpPr>
        <p:spPr>
          <a:xfrm>
            <a:off x="1747906" y="866202"/>
            <a:ext cx="9836014" cy="5160390"/>
          </a:xfrm>
          <a:solidFill>
            <a:schemeClr val="bg2">
              <a:lumMod val="40000"/>
              <a:lumOff val="60000"/>
            </a:schemeClr>
          </a:solidFill>
          <a:ln>
            <a:noFill/>
          </a:ln>
        </p:spPr>
        <p:txBody>
          <a:bodyPr anchor="t">
            <a:normAutofit fontScale="77500" lnSpcReduction="20000"/>
          </a:bodyPr>
          <a:lstStyle/>
          <a:p>
            <a:pPr marL="45692" indent="0">
              <a:lnSpc>
                <a:spcPct val="120000"/>
              </a:lnSpc>
              <a:spcBef>
                <a:spcPts val="0"/>
              </a:spcBef>
              <a:buNone/>
              <a:defRPr/>
            </a:pPr>
            <a:r>
              <a:rPr lang="en-US" altLang="en-US" sz="3898" b="1" dirty="0">
                <a:solidFill>
                  <a:schemeClr val="bg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Alien sinners must…</a:t>
            </a:r>
          </a:p>
          <a:p>
            <a:pPr lvl="1">
              <a:lnSpc>
                <a:spcPct val="110000"/>
              </a:lnSpc>
              <a:spcBef>
                <a:spcPts val="0"/>
              </a:spcBef>
              <a:buClrTx/>
              <a:buFont typeface="Wingdings" panose="05000000000000000000" pitchFamily="2" charset="2"/>
              <a:buChar char="§"/>
              <a:defRPr/>
            </a:pPr>
            <a:r>
              <a:rPr lang="en-US" altLang="en-US" sz="3198" dirty="0">
                <a:solidFill>
                  <a:schemeClr val="bg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Hear the Gospel – Romans 10:17</a:t>
            </a:r>
          </a:p>
          <a:p>
            <a:pPr lvl="1">
              <a:lnSpc>
                <a:spcPct val="110000"/>
              </a:lnSpc>
              <a:buClrTx/>
              <a:buFont typeface="Wingdings" panose="05000000000000000000" pitchFamily="2" charset="2"/>
              <a:buChar char="§"/>
              <a:defRPr/>
            </a:pPr>
            <a:r>
              <a:rPr lang="en-US" altLang="en-US" sz="3198" dirty="0">
                <a:solidFill>
                  <a:schemeClr val="bg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Believe the Gospel – John 8:24</a:t>
            </a:r>
          </a:p>
          <a:p>
            <a:pPr lvl="1">
              <a:lnSpc>
                <a:spcPct val="110000"/>
              </a:lnSpc>
              <a:buClrTx/>
              <a:buFont typeface="Wingdings" panose="05000000000000000000" pitchFamily="2" charset="2"/>
              <a:buChar char="§"/>
              <a:defRPr/>
            </a:pPr>
            <a:r>
              <a:rPr lang="en-US" altLang="en-US" sz="3198" dirty="0">
                <a:solidFill>
                  <a:schemeClr val="bg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of Your Sins – Acts 17:30</a:t>
            </a:r>
          </a:p>
          <a:p>
            <a:pPr lvl="1">
              <a:lnSpc>
                <a:spcPct val="110000"/>
              </a:lnSpc>
              <a:buClrTx/>
              <a:buFont typeface="Wingdings" panose="05000000000000000000" pitchFamily="2" charset="2"/>
              <a:buChar char="§"/>
              <a:defRPr/>
            </a:pPr>
            <a:r>
              <a:rPr lang="en-US" altLang="en-US" sz="3198" dirty="0">
                <a:solidFill>
                  <a:schemeClr val="bg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Confess Your Faith in Christ Before Men – Matthew 10:32</a:t>
            </a:r>
          </a:p>
          <a:p>
            <a:pPr lvl="1">
              <a:lnSpc>
                <a:spcPct val="110000"/>
              </a:lnSpc>
              <a:buClrTx/>
              <a:buFont typeface="Wingdings" panose="05000000000000000000" pitchFamily="2" charset="2"/>
              <a:buChar char="§"/>
              <a:defRPr/>
            </a:pPr>
            <a:r>
              <a:rPr lang="en-US" altLang="en-US" sz="3198" dirty="0">
                <a:solidFill>
                  <a:schemeClr val="bg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Be Baptized in Water to Wash Away Thy Sins – Acts 2:38</a:t>
            </a:r>
          </a:p>
          <a:p>
            <a:pPr marL="0" indent="0">
              <a:lnSpc>
                <a:spcPct val="120000"/>
              </a:lnSpc>
              <a:spcBef>
                <a:spcPts val="0"/>
              </a:spcBef>
              <a:buNone/>
              <a:defRPr/>
            </a:pPr>
            <a:r>
              <a:rPr lang="en-US" altLang="en-US" sz="3898" b="1" dirty="0">
                <a:solidFill>
                  <a:schemeClr val="bg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Erring children of God must…</a:t>
            </a:r>
          </a:p>
          <a:p>
            <a:pPr lvl="1">
              <a:lnSpc>
                <a:spcPct val="120000"/>
              </a:lnSpc>
              <a:spcBef>
                <a:spcPts val="0"/>
              </a:spcBef>
              <a:buClrTx/>
              <a:buFont typeface="Wingdings" panose="05000000000000000000" pitchFamily="2" charset="2"/>
              <a:buChar char="§"/>
              <a:defRPr/>
            </a:pPr>
            <a:r>
              <a:rPr lang="en-US" altLang="en-US" sz="3198" dirty="0">
                <a:solidFill>
                  <a:schemeClr val="bg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Repent &amp; Pray for Forgiveness – Acts 8:21-23</a:t>
            </a:r>
          </a:p>
          <a:p>
            <a:pPr marL="0" indent="0">
              <a:lnSpc>
                <a:spcPct val="120000"/>
              </a:lnSpc>
              <a:spcBef>
                <a:spcPts val="0"/>
              </a:spcBef>
              <a:buNone/>
              <a:defRPr/>
            </a:pPr>
            <a:r>
              <a:rPr lang="en-US" altLang="en-US" sz="3898" b="1" dirty="0">
                <a:solidFill>
                  <a:schemeClr val="bg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Christians must live </a:t>
            </a:r>
            <a:r>
              <a:rPr lang="en-US" altLang="en-US" sz="3898" b="1" i="1" dirty="0">
                <a:solidFill>
                  <a:schemeClr val="bg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“faithful </a:t>
            </a:r>
            <a:r>
              <a:rPr lang="en-US" altLang="en-US" sz="3898" b="1" i="1" u="sng" dirty="0">
                <a:solidFill>
                  <a:schemeClr val="bg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unto</a:t>
            </a:r>
            <a:r>
              <a:rPr lang="en-US" altLang="en-US" sz="3898" b="1" i="1" dirty="0">
                <a:solidFill>
                  <a:schemeClr val="bg1"/>
                </a:solidFill>
                <a:effectLst>
                  <a:glow rad="38100">
                    <a:schemeClr val="bg1">
                      <a:lumMod val="50000"/>
                      <a:lumOff val="50000"/>
                      <a:alpha val="20000"/>
                    </a:schemeClr>
                  </a:glow>
                  <a:outerShdw blurRad="38100" dist="38100" dir="2700000" algn="tl">
                    <a:srgbClr val="000000">
                      <a:alpha val="43137"/>
                    </a:srgbClr>
                  </a:outerShdw>
                </a:effectLst>
                <a:latin typeface="Candara" panose="020E0502030303020204" pitchFamily="34" charset="0"/>
                <a:cs typeface="Arial" panose="020B0604020202020204" pitchFamily="34" charset="0"/>
              </a:rPr>
              <a:t> death”</a:t>
            </a:r>
          </a:p>
          <a:p>
            <a:pPr lvl="1">
              <a:lnSpc>
                <a:spcPct val="120000"/>
              </a:lnSpc>
              <a:spcBef>
                <a:spcPts val="0"/>
              </a:spcBef>
              <a:buClrTx/>
              <a:buFont typeface="Wingdings" panose="05000000000000000000" pitchFamily="2" charset="2"/>
              <a:buChar char="§"/>
              <a:defRPr/>
            </a:pPr>
            <a:r>
              <a:rPr lang="en-US" altLang="en-US" sz="3198" dirty="0">
                <a:solidFill>
                  <a:schemeClr val="bg1"/>
                </a:solidFill>
                <a:effectLst>
                  <a:glow rad="38100">
                    <a:schemeClr val="bg1">
                      <a:lumMod val="50000"/>
                      <a:lumOff val="50000"/>
                      <a:alpha val="20000"/>
                    </a:schemeClr>
                  </a:glow>
                </a:effectLst>
                <a:latin typeface="Candara" panose="020E0502030303020204" pitchFamily="34" charset="0"/>
                <a:cs typeface="Arial" panose="020B0604020202020204" pitchFamily="34" charset="0"/>
              </a:rPr>
              <a:t>Revelation 2:10</a:t>
            </a:r>
          </a:p>
        </p:txBody>
      </p:sp>
      <p:sp>
        <p:nvSpPr>
          <p:cNvPr id="2" name="Slide Number Placeholder 1">
            <a:extLst>
              <a:ext uri="{FF2B5EF4-FFF2-40B4-BE49-F238E27FC236}">
                <a16:creationId xmlns:a16="http://schemas.microsoft.com/office/drawing/2014/main" id="{18AD2DF6-0F4E-4A3C-BC0B-B8DF170394E6}"/>
              </a:ext>
            </a:extLst>
          </p:cNvPr>
          <p:cNvSpPr>
            <a:spLocks noGrp="1"/>
          </p:cNvSpPr>
          <p:nvPr>
            <p:ph type="sldNum" sz="quarter" idx="12"/>
          </p:nvPr>
        </p:nvSpPr>
        <p:spPr>
          <a:xfrm>
            <a:off x="11597390" y="6175375"/>
            <a:ext cx="550862" cy="377825"/>
          </a:xfrm>
        </p:spPr>
        <p:txBody>
          <a:bodyPr/>
          <a:lstStyle/>
          <a:p>
            <a:fld id="{401CF334-2D5C-4859-84A6-CA7E6E43FAEB}" type="slidenum">
              <a:rPr lang="en-US" sz="1200"/>
              <a:t>21</a:t>
            </a:fld>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620713" y="403225"/>
            <a:ext cx="11418887" cy="914400"/>
          </a:xfrm>
        </p:spPr>
        <p:txBody>
          <a:bodyPr/>
          <a:lstStyle/>
          <a:p>
            <a:pPr fontAlgn="auto">
              <a:spcAft>
                <a:spcPts val="0"/>
              </a:spcAft>
              <a:defRPr/>
            </a:pPr>
            <a:r>
              <a:rPr lang="en-US" sz="4800" b="1" i="1" dirty="0">
                <a:latin typeface="Candara" panose="020E0502030303020204" pitchFamily="34" charset="0"/>
              </a:rPr>
              <a:t>“Normal” </a:t>
            </a:r>
            <a:r>
              <a:rPr lang="en-US" sz="4800" b="1" dirty="0">
                <a:latin typeface="Candara" panose="020E0502030303020204" pitchFamily="34" charset="0"/>
              </a:rPr>
              <a:t>defined (adjective) </a:t>
            </a:r>
            <a:r>
              <a:rPr lang="en-US" sz="2400" b="1" dirty="0">
                <a:latin typeface="Candara" panose="020E0502030303020204" pitchFamily="34" charset="0"/>
              </a:rPr>
              <a:t>- Webster</a:t>
            </a:r>
          </a:p>
        </p:txBody>
      </p:sp>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609600" y="1600199"/>
            <a:ext cx="10972800" cy="4854575"/>
          </a:xfrm>
        </p:spPr>
        <p:txBody>
          <a:bodyPr anchor="t"/>
          <a:lstStyle/>
          <a:p>
            <a:pPr marL="0" indent="0">
              <a:buFont typeface="Arial" panose="020B0604020202020204" pitchFamily="34" charset="0"/>
              <a:buNone/>
            </a:pPr>
            <a:r>
              <a:rPr lang="en-US" altLang="en-US" sz="3600" b="1" dirty="0">
                <a:solidFill>
                  <a:schemeClr val="bg2">
                    <a:lumMod val="20000"/>
                    <a:lumOff val="80000"/>
                  </a:schemeClr>
                </a:solidFill>
                <a:latin typeface="Candara" panose="020E0502030303020204" pitchFamily="34" charset="0"/>
              </a:rPr>
              <a:t>1a:</a:t>
            </a:r>
            <a:r>
              <a:rPr lang="en-US" altLang="en-US" sz="3600" b="1" dirty="0">
                <a:latin typeface="Candara" panose="020E0502030303020204" pitchFamily="34" charset="0"/>
              </a:rPr>
              <a:t> Conforming to a type, standard or regular pattern: characterized by that which is considered usual, typical or routine</a:t>
            </a:r>
          </a:p>
          <a:p>
            <a:pPr marL="0" indent="0">
              <a:buFont typeface="Arial" panose="020B0604020202020204" pitchFamily="34" charset="0"/>
              <a:buNone/>
            </a:pPr>
            <a:r>
              <a:rPr lang="en-US" altLang="en-US" sz="3600" b="1" dirty="0">
                <a:solidFill>
                  <a:schemeClr val="bg2">
                    <a:lumMod val="20000"/>
                    <a:lumOff val="80000"/>
                  </a:schemeClr>
                </a:solidFill>
                <a:latin typeface="Candara" panose="020E0502030303020204" pitchFamily="34" charset="0"/>
              </a:rPr>
              <a:t>1b:</a:t>
            </a:r>
            <a:r>
              <a:rPr lang="en-US" altLang="en-US" sz="3600" b="1" dirty="0">
                <a:latin typeface="Candara" panose="020E0502030303020204" pitchFamily="34" charset="0"/>
              </a:rPr>
              <a:t> According with, constituting, or not deviating from a norm, rule, procedure or principle</a:t>
            </a:r>
          </a:p>
          <a:p>
            <a:pPr marL="0" indent="0">
              <a:buFont typeface="Arial" panose="020B0604020202020204" pitchFamily="34" charset="0"/>
              <a:buNone/>
            </a:pPr>
            <a:r>
              <a:rPr lang="en-US" altLang="en-US" sz="3600" b="1" dirty="0">
                <a:solidFill>
                  <a:schemeClr val="bg2">
                    <a:lumMod val="20000"/>
                    <a:lumOff val="80000"/>
                  </a:schemeClr>
                </a:solidFill>
                <a:latin typeface="Candara" panose="020E0502030303020204" pitchFamily="34" charset="0"/>
              </a:rPr>
              <a:t>2:</a:t>
            </a:r>
            <a:r>
              <a:rPr lang="en-US" altLang="en-US" sz="3600" b="1" dirty="0">
                <a:latin typeface="Candara" panose="020E0502030303020204" pitchFamily="34" charset="0"/>
              </a:rPr>
              <a:t> Occurring naturally</a:t>
            </a:r>
          </a:p>
          <a:p>
            <a:pPr marL="0" indent="0">
              <a:buFont typeface="Arial" panose="020B0604020202020204" pitchFamily="34" charset="0"/>
              <a:buNone/>
            </a:pPr>
            <a:r>
              <a:rPr lang="en-US" altLang="en-US" sz="3600" b="1" dirty="0">
                <a:solidFill>
                  <a:schemeClr val="bg2">
                    <a:lumMod val="20000"/>
                    <a:lumOff val="80000"/>
                  </a:schemeClr>
                </a:solidFill>
                <a:latin typeface="Candara" panose="020E0502030303020204" pitchFamily="34" charset="0"/>
              </a:rPr>
              <a:t>3a:</a:t>
            </a:r>
            <a:r>
              <a:rPr lang="en-US" altLang="en-US" sz="3600" b="1" dirty="0">
                <a:latin typeface="Candara" panose="020E0502030303020204" pitchFamily="34" charset="0"/>
              </a:rPr>
              <a:t> Approximating the statistical average or norm</a:t>
            </a:r>
          </a:p>
        </p:txBody>
      </p:sp>
      <p:sp>
        <p:nvSpPr>
          <p:cNvPr id="4" name="Slide Number Placeholder 3">
            <a:extLst>
              <a:ext uri="{FF2B5EF4-FFF2-40B4-BE49-F238E27FC236}">
                <a16:creationId xmlns:a16="http://schemas.microsoft.com/office/drawing/2014/main" id="{4B1A632A-CF88-4294-BC39-D66F5FFBF063}"/>
              </a:ext>
            </a:extLst>
          </p:cNvPr>
          <p:cNvSpPr>
            <a:spLocks noGrp="1"/>
          </p:cNvSpPr>
          <p:nvPr>
            <p:ph type="sldNum" sz="quarter" idx="12"/>
          </p:nvPr>
        </p:nvSpPr>
        <p:spPr>
          <a:xfrm>
            <a:off x="11582400" y="6248400"/>
            <a:ext cx="550862" cy="377825"/>
          </a:xfrm>
        </p:spPr>
        <p:txBody>
          <a:bodyPr/>
          <a:lstStyle/>
          <a:p>
            <a:pPr>
              <a:defRPr/>
            </a:pPr>
            <a:fld id="{B2B6811F-5B36-4AF5-9234-08A0E6F9EC23}" type="slidenum">
              <a:rPr lang="en-US" altLang="en-US" sz="1200" smtClean="0"/>
              <a:pPr>
                <a:defRPr/>
              </a:pPr>
              <a:t>3</a:t>
            </a:fld>
            <a:endParaRPr lang="en-US" altLang="en-US" sz="1200" dirty="0"/>
          </a:p>
        </p:txBody>
      </p:sp>
    </p:spTree>
    <p:extLst>
      <p:ext uri="{BB962C8B-B14F-4D97-AF65-F5344CB8AC3E}">
        <p14:creationId xmlns:p14="http://schemas.microsoft.com/office/powerpoint/2010/main" val="4242017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25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25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25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125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620713" y="403225"/>
            <a:ext cx="11342687" cy="914400"/>
          </a:xfrm>
        </p:spPr>
        <p:txBody>
          <a:bodyPr>
            <a:normAutofit/>
          </a:bodyPr>
          <a:lstStyle/>
          <a:p>
            <a:pPr fontAlgn="auto">
              <a:spcAft>
                <a:spcPts val="0"/>
              </a:spcAft>
              <a:defRPr/>
            </a:pPr>
            <a:r>
              <a:rPr lang="en-US" sz="4800" b="1" i="1" dirty="0">
                <a:latin typeface="Candara" panose="020E0502030303020204" pitchFamily="34" charset="0"/>
              </a:rPr>
              <a:t>“Normal” </a:t>
            </a:r>
            <a:r>
              <a:rPr lang="en-US" sz="4800" b="1" dirty="0">
                <a:latin typeface="Candara" panose="020E0502030303020204" pitchFamily="34" charset="0"/>
              </a:rPr>
              <a:t>defined (adjective) </a:t>
            </a:r>
            <a:r>
              <a:rPr lang="en-US" sz="2400" b="1" dirty="0">
                <a:latin typeface="Candara" panose="020E0502030303020204" pitchFamily="34" charset="0"/>
              </a:rPr>
              <a:t>- Webster</a:t>
            </a:r>
          </a:p>
        </p:txBody>
      </p:sp>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609600" y="1600199"/>
            <a:ext cx="11201400" cy="4854575"/>
          </a:xfrm>
        </p:spPr>
        <p:txBody>
          <a:bodyPr anchor="t"/>
          <a:lstStyle/>
          <a:p>
            <a:pPr marL="0" indent="0">
              <a:buFont typeface="Arial" panose="020B0604020202020204" pitchFamily="34" charset="0"/>
              <a:buNone/>
            </a:pPr>
            <a:r>
              <a:rPr lang="en-US" altLang="en-US" sz="3600" b="1" dirty="0">
                <a:solidFill>
                  <a:schemeClr val="bg2">
                    <a:lumMod val="20000"/>
                    <a:lumOff val="80000"/>
                  </a:schemeClr>
                </a:solidFill>
                <a:latin typeface="Candara" panose="020E0502030303020204" pitchFamily="34" charset="0"/>
              </a:rPr>
              <a:t>3b: </a:t>
            </a:r>
            <a:r>
              <a:rPr lang="en-US" altLang="en-US" sz="3600" b="1" dirty="0">
                <a:latin typeface="Candara" panose="020E0502030303020204" pitchFamily="34" charset="0"/>
              </a:rPr>
              <a:t>Generally free from physical or mental impairment or dysfunction exhibiting or marked by health or sound functioning</a:t>
            </a:r>
          </a:p>
          <a:p>
            <a:pPr marL="0" indent="0">
              <a:buFont typeface="Arial" panose="020B0604020202020204" pitchFamily="34" charset="0"/>
              <a:buNone/>
            </a:pPr>
            <a:r>
              <a:rPr lang="en-US" altLang="en-US" sz="3600" b="1" dirty="0">
                <a:solidFill>
                  <a:schemeClr val="bg2">
                    <a:lumMod val="20000"/>
                    <a:lumOff val="80000"/>
                  </a:schemeClr>
                </a:solidFill>
                <a:latin typeface="Candara" panose="020E0502030303020204" pitchFamily="34" charset="0"/>
              </a:rPr>
              <a:t>3c:</a:t>
            </a:r>
            <a:r>
              <a:rPr lang="en-US" altLang="en-US" sz="3600" b="1" dirty="0">
                <a:latin typeface="Candara" panose="020E0502030303020204" pitchFamily="34" charset="0"/>
              </a:rPr>
              <a:t> Not exhibiting defect or irregularity</a:t>
            </a:r>
          </a:p>
          <a:p>
            <a:pPr marL="0" indent="0">
              <a:buFont typeface="Arial" panose="020B0604020202020204" pitchFamily="34" charset="0"/>
              <a:buNone/>
            </a:pPr>
            <a:r>
              <a:rPr lang="en-US" altLang="en-US" sz="3600" b="1" dirty="0">
                <a:solidFill>
                  <a:schemeClr val="bg2">
                    <a:lumMod val="20000"/>
                    <a:lumOff val="80000"/>
                  </a:schemeClr>
                </a:solidFill>
                <a:latin typeface="Candara" panose="020E0502030303020204" pitchFamily="34" charset="0"/>
              </a:rPr>
              <a:t>3d</a:t>
            </a:r>
            <a:r>
              <a:rPr lang="en-US" altLang="en-US" sz="3600" b="1">
                <a:solidFill>
                  <a:schemeClr val="bg2">
                    <a:lumMod val="20000"/>
                    <a:lumOff val="80000"/>
                  </a:schemeClr>
                </a:solidFill>
                <a:latin typeface="Candara" panose="020E0502030303020204" pitchFamily="34" charset="0"/>
              </a:rPr>
              <a:t>: </a:t>
            </a:r>
            <a:r>
              <a:rPr lang="en-US" altLang="en-US" sz="3600" b="1">
                <a:latin typeface="Candara" panose="020E0502030303020204" pitchFamily="34" charset="0"/>
              </a:rPr>
              <a:t>Within a </a:t>
            </a:r>
            <a:r>
              <a:rPr lang="en-US" altLang="en-US" sz="3600" b="1" dirty="0">
                <a:latin typeface="Candara" panose="020E0502030303020204" pitchFamily="34" charset="0"/>
              </a:rPr>
              <a:t>range considered safe, healthy, or optimal</a:t>
            </a:r>
          </a:p>
        </p:txBody>
      </p:sp>
      <p:sp>
        <p:nvSpPr>
          <p:cNvPr id="4" name="Slide Number Placeholder 3">
            <a:extLst>
              <a:ext uri="{FF2B5EF4-FFF2-40B4-BE49-F238E27FC236}">
                <a16:creationId xmlns:a16="http://schemas.microsoft.com/office/drawing/2014/main" id="{5CF7B946-6C4C-4949-83C3-C850317DAE48}"/>
              </a:ext>
            </a:extLst>
          </p:cNvPr>
          <p:cNvSpPr>
            <a:spLocks noGrp="1"/>
          </p:cNvSpPr>
          <p:nvPr>
            <p:ph type="sldNum" sz="quarter" idx="12"/>
          </p:nvPr>
        </p:nvSpPr>
        <p:spPr>
          <a:xfrm>
            <a:off x="11567410" y="6185940"/>
            <a:ext cx="550862" cy="377825"/>
          </a:xfrm>
        </p:spPr>
        <p:txBody>
          <a:bodyPr/>
          <a:lstStyle/>
          <a:p>
            <a:pPr>
              <a:defRPr/>
            </a:pPr>
            <a:fld id="{B2B6811F-5B36-4AF5-9234-08A0E6F9EC23}" type="slidenum">
              <a:rPr lang="en-US" altLang="en-US" sz="1200" smtClean="0"/>
              <a:pPr>
                <a:defRPr/>
              </a:pPr>
              <a:t>4</a:t>
            </a:fld>
            <a:endParaRPr lang="en-US" altLang="en-US" sz="1200" dirty="0"/>
          </a:p>
        </p:txBody>
      </p:sp>
    </p:spTree>
    <p:extLst>
      <p:ext uri="{BB962C8B-B14F-4D97-AF65-F5344CB8AC3E}">
        <p14:creationId xmlns:p14="http://schemas.microsoft.com/office/powerpoint/2010/main" val="176246581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25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25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25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620713" y="403225"/>
            <a:ext cx="11342687" cy="914400"/>
          </a:xfrm>
        </p:spPr>
        <p:txBody>
          <a:bodyPr>
            <a:normAutofit/>
          </a:bodyPr>
          <a:lstStyle/>
          <a:p>
            <a:pPr fontAlgn="auto">
              <a:spcAft>
                <a:spcPts val="0"/>
              </a:spcAft>
              <a:defRPr/>
            </a:pPr>
            <a:r>
              <a:rPr lang="en-US" sz="4800" b="1" i="1" dirty="0">
                <a:latin typeface="Candara" panose="020E0502030303020204" pitchFamily="34" charset="0"/>
              </a:rPr>
              <a:t>“Normal” </a:t>
            </a:r>
            <a:r>
              <a:rPr lang="en-US" sz="4800" b="1" dirty="0">
                <a:latin typeface="Candara" panose="020E0502030303020204" pitchFamily="34" charset="0"/>
              </a:rPr>
              <a:t>defined (noun) </a:t>
            </a:r>
            <a:r>
              <a:rPr lang="en-US" sz="2400" b="1" dirty="0">
                <a:latin typeface="Candara" panose="020E0502030303020204" pitchFamily="34" charset="0"/>
              </a:rPr>
              <a:t>- Webster</a:t>
            </a:r>
          </a:p>
        </p:txBody>
      </p:sp>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609600" y="1600199"/>
            <a:ext cx="11201400" cy="4854575"/>
          </a:xfrm>
        </p:spPr>
        <p:txBody>
          <a:bodyPr anchor="t"/>
          <a:lstStyle/>
          <a:p>
            <a:pPr marL="0" indent="0">
              <a:buNone/>
            </a:pPr>
            <a:r>
              <a:rPr lang="en-US" sz="3600" b="1" dirty="0">
                <a:solidFill>
                  <a:schemeClr val="bg2">
                    <a:lumMod val="20000"/>
                    <a:lumOff val="80000"/>
                  </a:schemeClr>
                </a:solidFill>
                <a:latin typeface="Candara" panose="020E0502030303020204" pitchFamily="34" charset="0"/>
              </a:rPr>
              <a:t>1:</a:t>
            </a:r>
            <a:r>
              <a:rPr lang="en-US" sz="3600" b="1" dirty="0">
                <a:latin typeface="Candara" panose="020E0502030303020204" pitchFamily="34" charset="0"/>
              </a:rPr>
              <a:t> A form or state regarded as the norm : </a:t>
            </a:r>
            <a:r>
              <a:rPr lang="en-US" sz="3600" b="1" dirty="0">
                <a:latin typeface="Candara" panose="020E0502030303020204" pitchFamily="34" charset="0"/>
                <a:hlinkClick r:id="rId3">
                  <a:extLst>
                    <a:ext uri="{A12FA001-AC4F-418D-AE19-62706E023703}">
                      <ahyp:hlinkClr xmlns:ahyp="http://schemas.microsoft.com/office/drawing/2018/hyperlinkcolor" val="tx"/>
                    </a:ext>
                  </a:extLst>
                </a:hlinkClick>
              </a:rPr>
              <a:t>standard</a:t>
            </a:r>
            <a:r>
              <a:rPr lang="en-US" sz="3600" b="1" dirty="0">
                <a:latin typeface="Candara" panose="020E0502030303020204" pitchFamily="34" charset="0"/>
              </a:rPr>
              <a:t> </a:t>
            </a:r>
          </a:p>
          <a:p>
            <a:pPr marL="0" indent="0">
              <a:buNone/>
            </a:pPr>
            <a:r>
              <a:rPr lang="en-US" sz="3600" b="1" dirty="0">
                <a:solidFill>
                  <a:schemeClr val="bg2">
                    <a:lumMod val="20000"/>
                    <a:lumOff val="80000"/>
                  </a:schemeClr>
                </a:solidFill>
                <a:latin typeface="Candara" panose="020E0502030303020204" pitchFamily="34" charset="0"/>
              </a:rPr>
              <a:t>2:</a:t>
            </a:r>
            <a:r>
              <a:rPr lang="en-US" sz="3600" b="1" dirty="0">
                <a:latin typeface="Candara" panose="020E0502030303020204" pitchFamily="34" charset="0"/>
              </a:rPr>
              <a:t> One that is normal </a:t>
            </a:r>
          </a:p>
          <a:p>
            <a:pPr marL="0" indent="0">
              <a:buFont typeface="Arial" panose="020B0604020202020204" pitchFamily="34" charset="0"/>
              <a:buNone/>
            </a:pPr>
            <a:endParaRPr lang="en-US" altLang="en-US" sz="3600" b="1"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CCEC8888-F1DD-4173-8E33-82FB2B8D180E}"/>
              </a:ext>
            </a:extLst>
          </p:cNvPr>
          <p:cNvSpPr>
            <a:spLocks noGrp="1"/>
          </p:cNvSpPr>
          <p:nvPr>
            <p:ph type="sldNum" sz="quarter" idx="12"/>
          </p:nvPr>
        </p:nvSpPr>
        <p:spPr>
          <a:xfrm>
            <a:off x="11564938" y="6172200"/>
            <a:ext cx="550862" cy="377825"/>
          </a:xfrm>
        </p:spPr>
        <p:txBody>
          <a:bodyPr/>
          <a:lstStyle/>
          <a:p>
            <a:pPr>
              <a:defRPr/>
            </a:pPr>
            <a:fld id="{B2B6811F-5B36-4AF5-9234-08A0E6F9EC23}" type="slidenum">
              <a:rPr lang="en-US" altLang="en-US" smtClean="0"/>
              <a:pPr>
                <a:defRPr/>
              </a:pPr>
              <a:t>5</a:t>
            </a:fld>
            <a:endParaRPr lang="en-US" altLang="en-US" dirty="0"/>
          </a:p>
        </p:txBody>
      </p:sp>
    </p:spTree>
    <p:extLst>
      <p:ext uri="{BB962C8B-B14F-4D97-AF65-F5344CB8AC3E}">
        <p14:creationId xmlns:p14="http://schemas.microsoft.com/office/powerpoint/2010/main" val="53453244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25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25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620713" y="403225"/>
            <a:ext cx="11418887" cy="914400"/>
          </a:xfrm>
        </p:spPr>
        <p:txBody>
          <a:bodyPr>
            <a:normAutofit/>
          </a:bodyPr>
          <a:lstStyle/>
          <a:p>
            <a:pPr fontAlgn="auto">
              <a:spcAft>
                <a:spcPts val="0"/>
              </a:spcAft>
              <a:defRPr/>
            </a:pPr>
            <a:r>
              <a:rPr lang="en-US" sz="4800" b="1" dirty="0">
                <a:latin typeface="Candara" panose="020E0502030303020204" pitchFamily="34" charset="0"/>
              </a:rPr>
              <a:t>introduction</a:t>
            </a:r>
          </a:p>
        </p:txBody>
      </p:sp>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623276" y="1617690"/>
            <a:ext cx="11353800" cy="5029201"/>
          </a:xfrm>
        </p:spPr>
        <p:txBody>
          <a:bodyPr anchor="t"/>
          <a:lstStyle/>
          <a:p>
            <a:pPr marL="0" indent="0">
              <a:buNone/>
            </a:pPr>
            <a:r>
              <a:rPr lang="en-US" altLang="en-US" sz="3600" b="1" dirty="0">
                <a:latin typeface="Candara" panose="020E0502030303020204" pitchFamily="34" charset="0"/>
              </a:rPr>
              <a:t>Thinking of NORMAL…based on what standard?</a:t>
            </a:r>
          </a:p>
          <a:p>
            <a:pPr marL="0" indent="0">
              <a:buNone/>
            </a:pPr>
            <a:r>
              <a:rPr lang="en-US" altLang="en-US" sz="3600" b="1" dirty="0">
                <a:latin typeface="Candara" panose="020E0502030303020204" pitchFamily="34" charset="0"/>
              </a:rPr>
              <a:t>Christians must live by the Standard of God’s Word</a:t>
            </a:r>
          </a:p>
          <a:p>
            <a:pPr lvl="1">
              <a:buFont typeface="Wingdings" panose="05000000000000000000" pitchFamily="2" charset="2"/>
              <a:buChar char="§"/>
            </a:pPr>
            <a:r>
              <a:rPr lang="en-US" altLang="en-US" sz="3200" dirty="0">
                <a:latin typeface="Candara" panose="020E0502030303020204" pitchFamily="34" charset="0"/>
              </a:rPr>
              <a:t>John 12:48-50</a:t>
            </a:r>
          </a:p>
          <a:p>
            <a:pPr marL="0" indent="0">
              <a:buNone/>
            </a:pPr>
            <a:r>
              <a:rPr lang="en-US" altLang="en-US" sz="3600" b="1" dirty="0">
                <a:latin typeface="Candara" panose="020E0502030303020204" pitchFamily="34" charset="0"/>
              </a:rPr>
              <a:t>Those who obey the gospel of Christ must yield to God</a:t>
            </a:r>
          </a:p>
          <a:p>
            <a:pPr lvl="1">
              <a:buFont typeface="Wingdings" panose="05000000000000000000" pitchFamily="2" charset="2"/>
              <a:buChar char="§"/>
            </a:pPr>
            <a:r>
              <a:rPr lang="en-US" altLang="en-US" sz="3200" dirty="0">
                <a:latin typeface="Candara" panose="020E0502030303020204" pitchFamily="34" charset="0"/>
              </a:rPr>
              <a:t>Romans 6:16-17; 1 Peter 1:13-19</a:t>
            </a:r>
          </a:p>
          <a:p>
            <a:pPr marL="0" indent="0">
              <a:buNone/>
            </a:pPr>
            <a:r>
              <a:rPr lang="en-US" altLang="en-US" sz="3600" b="1" dirty="0">
                <a:latin typeface="Candara" panose="020E0502030303020204" pitchFamily="34" charset="0"/>
              </a:rPr>
              <a:t>What is NORMAL for you, if you are a Christian?</a:t>
            </a:r>
          </a:p>
          <a:p>
            <a:pPr marL="0" indent="0">
              <a:buNone/>
            </a:pPr>
            <a:r>
              <a:rPr lang="en-US" altLang="en-US" sz="3600" b="1" dirty="0">
                <a:latin typeface="Candara" panose="020E0502030303020204" pitchFamily="34" charset="0"/>
              </a:rPr>
              <a:t>What is NORMAL for you, if you are NOT a Christian?</a:t>
            </a:r>
          </a:p>
          <a:p>
            <a:pPr>
              <a:buFont typeface="Wingdings" panose="05000000000000000000" pitchFamily="2" charset="2"/>
              <a:buChar char="§"/>
            </a:pPr>
            <a:endParaRPr lang="en-US" altLang="en-US" sz="3600" b="1" dirty="0">
              <a:latin typeface="Candara" panose="020E0502030303020204" pitchFamily="34" charset="0"/>
            </a:endParaRPr>
          </a:p>
          <a:p>
            <a:pPr marL="0" indent="0">
              <a:buFont typeface="Arial" panose="020B0604020202020204" pitchFamily="34" charset="0"/>
              <a:buNone/>
            </a:pPr>
            <a:endParaRPr lang="en-US" altLang="en-US" sz="3600" b="1"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1A6021CD-240A-4913-ACC5-1009CD032E8D}"/>
              </a:ext>
            </a:extLst>
          </p:cNvPr>
          <p:cNvSpPr>
            <a:spLocks noGrp="1"/>
          </p:cNvSpPr>
          <p:nvPr>
            <p:ph type="sldNum" sz="quarter" idx="12"/>
          </p:nvPr>
        </p:nvSpPr>
        <p:spPr>
          <a:xfrm>
            <a:off x="11626148" y="6190365"/>
            <a:ext cx="550862" cy="377825"/>
          </a:xfrm>
        </p:spPr>
        <p:txBody>
          <a:bodyPr/>
          <a:lstStyle/>
          <a:p>
            <a:pPr>
              <a:defRPr/>
            </a:pPr>
            <a:fld id="{B2B6811F-5B36-4AF5-9234-08A0E6F9EC23}" type="slidenum">
              <a:rPr lang="en-US" altLang="en-US" smtClean="0"/>
              <a:pPr>
                <a:defRPr/>
              </a:pPr>
              <a:t>6</a:t>
            </a:fld>
            <a:endParaRPr lang="en-US" altLang="en-US" dirty="0"/>
          </a:p>
        </p:txBody>
      </p:sp>
    </p:spTree>
    <p:extLst>
      <p:ext uri="{BB962C8B-B14F-4D97-AF65-F5344CB8AC3E}">
        <p14:creationId xmlns:p14="http://schemas.microsoft.com/office/powerpoint/2010/main" val="22017200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25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25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25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125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125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fade">
                                      <p:cBhvr>
                                        <p:cTn id="32" dur="1250"/>
                                        <p:tgtEl>
                                          <p:spTgt spid="35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fade">
                                      <p:cBhvr>
                                        <p:cTn id="37" dur="125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84AEB-B44E-435E-845E-54333AFC1B78}"/>
              </a:ext>
            </a:extLst>
          </p:cNvPr>
          <p:cNvSpPr>
            <a:spLocks noGrp="1"/>
          </p:cNvSpPr>
          <p:nvPr>
            <p:ph idx="1"/>
          </p:nvPr>
        </p:nvSpPr>
        <p:spPr>
          <a:xfrm>
            <a:off x="1143000" y="1371600"/>
            <a:ext cx="9144000" cy="5334000"/>
          </a:xfrm>
        </p:spPr>
        <p:txBody>
          <a:bodyPr anchor="t"/>
          <a:lstStyle/>
          <a:p>
            <a:pPr marL="0" indent="0" algn="ctr">
              <a:buNone/>
            </a:pPr>
            <a:r>
              <a:rPr lang="en-US" sz="5400" b="1" dirty="0">
                <a:latin typeface="Candara" panose="020E0502030303020204" pitchFamily="34" charset="0"/>
              </a:rPr>
              <a:t>When one becomes a Christian, he/she must ascribe to a … </a:t>
            </a:r>
          </a:p>
          <a:p>
            <a:pPr marL="0" indent="0" algn="ctr">
              <a:buNone/>
            </a:pPr>
            <a:r>
              <a:rPr lang="en-US" sz="8800" b="1" dirty="0">
                <a:solidFill>
                  <a:srgbClr val="FFFF00"/>
                </a:solidFill>
                <a:latin typeface="Candara" panose="020E0502030303020204" pitchFamily="34" charset="0"/>
              </a:rPr>
              <a:t>NEW NORMAL</a:t>
            </a:r>
          </a:p>
        </p:txBody>
      </p:sp>
      <p:sp>
        <p:nvSpPr>
          <p:cNvPr id="4" name="Slide Number Placeholder 3">
            <a:extLst>
              <a:ext uri="{FF2B5EF4-FFF2-40B4-BE49-F238E27FC236}">
                <a16:creationId xmlns:a16="http://schemas.microsoft.com/office/drawing/2014/main" id="{E4275F89-EB0A-4709-8EC0-BBE6A6B66125}"/>
              </a:ext>
            </a:extLst>
          </p:cNvPr>
          <p:cNvSpPr>
            <a:spLocks noGrp="1"/>
          </p:cNvSpPr>
          <p:nvPr>
            <p:ph type="sldNum" sz="quarter" idx="12"/>
          </p:nvPr>
        </p:nvSpPr>
        <p:spPr>
          <a:xfrm>
            <a:off x="11600487" y="6185365"/>
            <a:ext cx="550862" cy="377825"/>
          </a:xfrm>
        </p:spPr>
        <p:txBody>
          <a:bodyPr/>
          <a:lstStyle/>
          <a:p>
            <a:pPr>
              <a:defRPr/>
            </a:pPr>
            <a:fld id="{B2B6811F-5B36-4AF5-9234-08A0E6F9EC23}" type="slidenum">
              <a:rPr lang="en-US" altLang="en-US" sz="1200" smtClean="0"/>
              <a:pPr>
                <a:defRPr/>
              </a:pPr>
              <a:t>7</a:t>
            </a:fld>
            <a:endParaRPr lang="en-US" altLang="en-US" sz="1200" dirty="0"/>
          </a:p>
        </p:txBody>
      </p:sp>
    </p:spTree>
    <p:extLst>
      <p:ext uri="{BB962C8B-B14F-4D97-AF65-F5344CB8AC3E}">
        <p14:creationId xmlns:p14="http://schemas.microsoft.com/office/powerpoint/2010/main" val="371164470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1361600" y="219936"/>
            <a:ext cx="9486899" cy="914400"/>
          </a:xfrm>
        </p:spPr>
        <p:txBody>
          <a:bodyPr>
            <a:noAutofit/>
          </a:bodyPr>
          <a:lstStyle/>
          <a:p>
            <a:pPr algn="ctr" fontAlgn="auto">
              <a:spcAft>
                <a:spcPts val="0"/>
              </a:spcAft>
              <a:defRPr/>
            </a:pPr>
            <a:r>
              <a:rPr lang="en-US" sz="4800" b="1" dirty="0">
                <a:latin typeface="Candara" panose="020E0502030303020204" pitchFamily="34" charset="0"/>
              </a:rPr>
              <a:t>The Christian’s new normal</a:t>
            </a:r>
          </a:p>
        </p:txBody>
      </p:sp>
      <p:pic>
        <p:nvPicPr>
          <p:cNvPr id="5" name="Picture 4">
            <a:extLst>
              <a:ext uri="{FF2B5EF4-FFF2-40B4-BE49-F238E27FC236}">
                <a16:creationId xmlns:a16="http://schemas.microsoft.com/office/drawing/2014/main" id="{D8EE2E26-8DAC-4DB8-B199-F2EDBD03ADE5}"/>
              </a:ext>
            </a:extLst>
          </p:cNvPr>
          <p:cNvPicPr>
            <a:picLocks noChangeAspect="1"/>
          </p:cNvPicPr>
          <p:nvPr/>
        </p:nvPicPr>
        <p:blipFill>
          <a:blip r:embed="rId3"/>
          <a:stretch>
            <a:fillRect/>
          </a:stretch>
        </p:blipFill>
        <p:spPr>
          <a:xfrm>
            <a:off x="2636139" y="1049311"/>
            <a:ext cx="6985008" cy="5760866"/>
          </a:xfrm>
          <a:prstGeom prst="rect">
            <a:avLst/>
          </a:prstGeom>
        </p:spPr>
      </p:pic>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3831774" y="1676400"/>
            <a:ext cx="4593738" cy="3505200"/>
          </a:xfrm>
        </p:spPr>
        <p:txBody>
          <a:bodyPr anchor="t"/>
          <a:lstStyle/>
          <a:p>
            <a:pPr marL="0" indent="0" algn="ctr">
              <a:spcAft>
                <a:spcPts val="0"/>
              </a:spcAft>
              <a:buNone/>
            </a:pPr>
            <a:r>
              <a:rPr lang="en-US" altLang="en-US" sz="3600" i="1" dirty="0">
                <a:solidFill>
                  <a:schemeClr val="bg1"/>
                </a:solidFill>
                <a:latin typeface="Candara" panose="020E0502030303020204" pitchFamily="34" charset="0"/>
              </a:rPr>
              <a:t>“Therefore, if anyone is in Christ, he is a new creation; old things have passed away; behold, </a:t>
            </a:r>
            <a:r>
              <a:rPr lang="en-US" altLang="en-US" sz="3600" b="1" i="1" dirty="0">
                <a:solidFill>
                  <a:schemeClr val="bg1"/>
                </a:solidFill>
                <a:latin typeface="Candara" panose="020E0502030303020204" pitchFamily="34" charset="0"/>
              </a:rPr>
              <a:t>all things </a:t>
            </a:r>
            <a:r>
              <a:rPr lang="en-US" altLang="en-US" sz="3800" b="1" i="1" dirty="0">
                <a:solidFill>
                  <a:schemeClr val="bg1"/>
                </a:solidFill>
                <a:latin typeface="Candara" panose="020E0502030303020204" pitchFamily="34" charset="0"/>
              </a:rPr>
              <a:t>have become new</a:t>
            </a:r>
            <a:r>
              <a:rPr lang="en-US" altLang="en-US" sz="3800" i="1" dirty="0">
                <a:solidFill>
                  <a:schemeClr val="bg1"/>
                </a:solidFill>
                <a:latin typeface="Candara" panose="020E0502030303020204" pitchFamily="34" charset="0"/>
              </a:rPr>
              <a:t>”</a:t>
            </a:r>
          </a:p>
        </p:txBody>
      </p:sp>
      <p:sp>
        <p:nvSpPr>
          <p:cNvPr id="8" name="Rectangle 7">
            <a:extLst>
              <a:ext uri="{FF2B5EF4-FFF2-40B4-BE49-F238E27FC236}">
                <a16:creationId xmlns:a16="http://schemas.microsoft.com/office/drawing/2014/main" id="{F60F3E50-840D-4EB3-8C09-D95791ABEEC3}"/>
              </a:ext>
            </a:extLst>
          </p:cNvPr>
          <p:cNvSpPr/>
          <p:nvPr/>
        </p:nvSpPr>
        <p:spPr>
          <a:xfrm>
            <a:off x="76200" y="2667000"/>
            <a:ext cx="2590798" cy="5334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ndara" panose="020E0502030303020204" pitchFamily="34" charset="0"/>
              </a:rPr>
              <a:t>2 Corinthians 5:17</a:t>
            </a:r>
          </a:p>
        </p:txBody>
      </p:sp>
      <p:sp>
        <p:nvSpPr>
          <p:cNvPr id="4" name="Slide Number Placeholder 3">
            <a:extLst>
              <a:ext uri="{FF2B5EF4-FFF2-40B4-BE49-F238E27FC236}">
                <a16:creationId xmlns:a16="http://schemas.microsoft.com/office/drawing/2014/main" id="{2FAB875E-08F0-4FD0-9F2A-6B4FAADD10A7}"/>
              </a:ext>
            </a:extLst>
          </p:cNvPr>
          <p:cNvSpPr>
            <a:spLocks noGrp="1"/>
          </p:cNvSpPr>
          <p:nvPr>
            <p:ph type="sldNum" sz="quarter" idx="12"/>
          </p:nvPr>
        </p:nvSpPr>
        <p:spPr>
          <a:xfrm>
            <a:off x="11564938" y="6175375"/>
            <a:ext cx="550862" cy="377825"/>
          </a:xfrm>
        </p:spPr>
        <p:txBody>
          <a:bodyPr/>
          <a:lstStyle/>
          <a:p>
            <a:pPr>
              <a:defRPr/>
            </a:pPr>
            <a:fld id="{B2B6811F-5B36-4AF5-9234-08A0E6F9EC23}" type="slidenum">
              <a:rPr lang="en-US" altLang="en-US" smtClean="0"/>
              <a:pPr>
                <a:defRPr/>
              </a:pPr>
              <a:t>8</a:t>
            </a:fld>
            <a:endParaRPr lang="en-US" altLang="en-US" dirty="0"/>
          </a:p>
        </p:txBody>
      </p:sp>
    </p:spTree>
    <p:extLst>
      <p:ext uri="{BB962C8B-B14F-4D97-AF65-F5344CB8AC3E}">
        <p14:creationId xmlns:p14="http://schemas.microsoft.com/office/powerpoint/2010/main" val="372017826"/>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2847-CEF7-44A3-9EFC-A6CEB78CC8B1}"/>
              </a:ext>
            </a:extLst>
          </p:cNvPr>
          <p:cNvSpPr>
            <a:spLocks noGrp="1"/>
          </p:cNvSpPr>
          <p:nvPr>
            <p:ph type="title"/>
          </p:nvPr>
        </p:nvSpPr>
        <p:spPr>
          <a:xfrm>
            <a:off x="1623311" y="227523"/>
            <a:ext cx="8953499" cy="914400"/>
          </a:xfrm>
        </p:spPr>
        <p:txBody>
          <a:bodyPr>
            <a:noAutofit/>
          </a:bodyPr>
          <a:lstStyle/>
          <a:p>
            <a:pPr algn="ctr" fontAlgn="auto">
              <a:spcAft>
                <a:spcPts val="0"/>
              </a:spcAft>
              <a:defRPr/>
            </a:pPr>
            <a:r>
              <a:rPr lang="en-US" sz="4800" b="1" dirty="0">
                <a:latin typeface="Candara" panose="020E0502030303020204" pitchFamily="34" charset="0"/>
              </a:rPr>
              <a:t>The Christian’s new normal</a:t>
            </a:r>
          </a:p>
        </p:txBody>
      </p:sp>
      <p:pic>
        <p:nvPicPr>
          <p:cNvPr id="5" name="Picture 4">
            <a:extLst>
              <a:ext uri="{FF2B5EF4-FFF2-40B4-BE49-F238E27FC236}">
                <a16:creationId xmlns:a16="http://schemas.microsoft.com/office/drawing/2014/main" id="{D8EE2E26-8DAC-4DB8-B199-F2EDBD03ADE5}"/>
              </a:ext>
            </a:extLst>
          </p:cNvPr>
          <p:cNvPicPr>
            <a:picLocks noChangeAspect="1"/>
          </p:cNvPicPr>
          <p:nvPr/>
        </p:nvPicPr>
        <p:blipFill>
          <a:blip r:embed="rId3"/>
          <a:stretch>
            <a:fillRect/>
          </a:stretch>
        </p:blipFill>
        <p:spPr>
          <a:xfrm>
            <a:off x="2638434" y="1064303"/>
            <a:ext cx="6947788" cy="5730168"/>
          </a:xfrm>
          <a:prstGeom prst="rect">
            <a:avLst/>
          </a:prstGeom>
        </p:spPr>
      </p:pic>
      <p:sp>
        <p:nvSpPr>
          <p:cNvPr id="35843" name="Content Placeholder 2">
            <a:extLst>
              <a:ext uri="{FF2B5EF4-FFF2-40B4-BE49-F238E27FC236}">
                <a16:creationId xmlns:a16="http://schemas.microsoft.com/office/drawing/2014/main" id="{97EF059D-A20E-42D4-9206-538E12C1C2BC}"/>
              </a:ext>
            </a:extLst>
          </p:cNvPr>
          <p:cNvSpPr>
            <a:spLocks noGrp="1" noChangeArrowheads="1"/>
          </p:cNvSpPr>
          <p:nvPr>
            <p:ph idx="1"/>
          </p:nvPr>
        </p:nvSpPr>
        <p:spPr>
          <a:xfrm>
            <a:off x="3505200" y="1600200"/>
            <a:ext cx="5143499" cy="3810000"/>
          </a:xfrm>
        </p:spPr>
        <p:txBody>
          <a:bodyPr anchor="t"/>
          <a:lstStyle/>
          <a:p>
            <a:pPr marL="0" indent="0" algn="ctr">
              <a:buNone/>
            </a:pPr>
            <a:r>
              <a:rPr lang="en-US" altLang="en-US" sz="2400" i="1" dirty="0">
                <a:solidFill>
                  <a:schemeClr val="bg1"/>
                </a:solidFill>
                <a:latin typeface="Candara" panose="020E0502030303020204" pitchFamily="34" charset="0"/>
              </a:rPr>
              <a:t>I beseech you therefore, brethren, by the mercies of God, that you </a:t>
            </a:r>
            <a:r>
              <a:rPr lang="en-US" altLang="en-US" sz="2400" b="1" i="1" dirty="0">
                <a:solidFill>
                  <a:schemeClr val="bg1"/>
                </a:solidFill>
                <a:latin typeface="Candara" panose="020E0502030303020204" pitchFamily="34" charset="0"/>
              </a:rPr>
              <a:t>present your bodies a living sacrifice, holy, acceptable to God</a:t>
            </a:r>
            <a:r>
              <a:rPr lang="en-US" altLang="en-US" sz="2400" i="1" dirty="0">
                <a:solidFill>
                  <a:schemeClr val="bg1"/>
                </a:solidFill>
                <a:latin typeface="Candara" panose="020E0502030303020204" pitchFamily="34" charset="0"/>
              </a:rPr>
              <a:t>, which is your reasonable service. And </a:t>
            </a:r>
            <a:r>
              <a:rPr lang="en-US" altLang="en-US" sz="2400" b="1" i="1" dirty="0">
                <a:solidFill>
                  <a:schemeClr val="bg1"/>
                </a:solidFill>
                <a:latin typeface="Candara" panose="020E0502030303020204" pitchFamily="34" charset="0"/>
              </a:rPr>
              <a:t>do not be conformed to this world, but be transformed by the renewing of your mind</a:t>
            </a:r>
            <a:r>
              <a:rPr lang="en-US" altLang="en-US" sz="2400" i="1" dirty="0">
                <a:solidFill>
                  <a:schemeClr val="bg1"/>
                </a:solidFill>
                <a:latin typeface="Candara" panose="020E0502030303020204" pitchFamily="34" charset="0"/>
              </a:rPr>
              <a:t>, that you may prove what is that good and acceptable and perfect will of God.</a:t>
            </a:r>
          </a:p>
        </p:txBody>
      </p:sp>
      <p:sp>
        <p:nvSpPr>
          <p:cNvPr id="8" name="Rectangle 7">
            <a:extLst>
              <a:ext uri="{FF2B5EF4-FFF2-40B4-BE49-F238E27FC236}">
                <a16:creationId xmlns:a16="http://schemas.microsoft.com/office/drawing/2014/main" id="{F60F3E50-840D-4EB3-8C09-D95791ABEEC3}"/>
              </a:ext>
            </a:extLst>
          </p:cNvPr>
          <p:cNvSpPr/>
          <p:nvPr/>
        </p:nvSpPr>
        <p:spPr>
          <a:xfrm>
            <a:off x="304800" y="2667000"/>
            <a:ext cx="2362198" cy="5334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ndara" panose="020E0502030303020204" pitchFamily="34" charset="0"/>
              </a:rPr>
              <a:t>Romans 12:1-2</a:t>
            </a:r>
          </a:p>
        </p:txBody>
      </p:sp>
      <p:sp>
        <p:nvSpPr>
          <p:cNvPr id="4" name="Slide Number Placeholder 3">
            <a:extLst>
              <a:ext uri="{FF2B5EF4-FFF2-40B4-BE49-F238E27FC236}">
                <a16:creationId xmlns:a16="http://schemas.microsoft.com/office/drawing/2014/main" id="{C56E8F6E-D66E-4269-B249-C9F4195287A1}"/>
              </a:ext>
            </a:extLst>
          </p:cNvPr>
          <p:cNvSpPr>
            <a:spLocks noGrp="1"/>
          </p:cNvSpPr>
          <p:nvPr>
            <p:ph type="sldNum" sz="quarter" idx="12"/>
          </p:nvPr>
        </p:nvSpPr>
        <p:spPr>
          <a:xfrm>
            <a:off x="11564938" y="6170377"/>
            <a:ext cx="550862" cy="377825"/>
          </a:xfrm>
        </p:spPr>
        <p:txBody>
          <a:bodyPr/>
          <a:lstStyle/>
          <a:p>
            <a:pPr>
              <a:defRPr/>
            </a:pPr>
            <a:fld id="{B2B6811F-5B36-4AF5-9234-08A0E6F9EC23}" type="slidenum">
              <a:rPr lang="en-US" altLang="en-US" sz="1200" smtClean="0"/>
              <a:pPr>
                <a:defRPr/>
              </a:pPr>
              <a:t>9</a:t>
            </a:fld>
            <a:endParaRPr lang="en-US" altLang="en-US" sz="1200" dirty="0"/>
          </a:p>
        </p:txBody>
      </p:sp>
    </p:spTree>
    <p:extLst>
      <p:ext uri="{BB962C8B-B14F-4D97-AF65-F5344CB8AC3E}">
        <p14:creationId xmlns:p14="http://schemas.microsoft.com/office/powerpoint/2010/main" val="2728299688"/>
      </p:ext>
    </p:extLst>
  </p:cSld>
  <p:clrMapOvr>
    <a:masterClrMapping/>
  </p:clrMapOvr>
  <p:transition spd="slow">
    <p:circl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1375</TotalTime>
  <Words>7417</Words>
  <Application>Microsoft Office PowerPoint</Application>
  <PresentationFormat>Widescreen</PresentationFormat>
  <Paragraphs>284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Wingdings</vt:lpstr>
      <vt:lpstr>Celestial</vt:lpstr>
      <vt:lpstr>“Getting Back to ‘Normal’”</vt:lpstr>
      <vt:lpstr>introduction</vt:lpstr>
      <vt:lpstr>“Normal” defined (adjective) - Webster</vt:lpstr>
      <vt:lpstr>“Normal” defined (adjective) - Webster</vt:lpstr>
      <vt:lpstr>“Normal” defined (noun) - Webster</vt:lpstr>
      <vt:lpstr>introduction</vt:lpstr>
      <vt:lpstr>PowerPoint Presentation</vt:lpstr>
      <vt:lpstr>The Christian’s new normal</vt:lpstr>
      <vt:lpstr>The Christian’s new normal</vt:lpstr>
      <vt:lpstr>TEACHES US TO THINK NEW</vt:lpstr>
      <vt:lpstr>TEACHES US TO THINK NEW</vt:lpstr>
      <vt:lpstr>Brings New Relationships</vt:lpstr>
      <vt:lpstr>Brings A New manner of speech</vt:lpstr>
      <vt:lpstr>Requires New actions - 1 John 3:18</vt:lpstr>
      <vt:lpstr>Requires New actions - 1 John 3:18</vt:lpstr>
      <vt:lpstr>Brings a new hope</vt:lpstr>
      <vt:lpstr>PowerPoint Presentation</vt:lpstr>
      <vt:lpstr>The Christian’s new normal</vt:lpstr>
      <vt:lpstr>PowerPoint Presentation</vt:lpstr>
      <vt:lpstr>All Spiritual Blessing Are In Christ EPHESIANS 1:3</vt:lpstr>
      <vt:lpstr>“…what shall we do?”  Acts 2:37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things are become new”</dc:title>
  <dc:creator>Tom M</dc:creator>
  <cp:lastModifiedBy>Tommy McClure</cp:lastModifiedBy>
  <cp:revision>222</cp:revision>
  <cp:lastPrinted>2021-04-25T14:22:06Z</cp:lastPrinted>
  <dcterms:created xsi:type="dcterms:W3CDTF">2007-06-10T02:57:19Z</dcterms:created>
  <dcterms:modified xsi:type="dcterms:W3CDTF">2021-04-25T20:12:32Z</dcterms:modified>
</cp:coreProperties>
</file>