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1"/>
  </p:sldMasterIdLst>
  <p:notesMasterIdLst>
    <p:notesMasterId r:id="rId19"/>
  </p:notesMasterIdLst>
  <p:handoutMasterIdLst>
    <p:handoutMasterId r:id="rId20"/>
  </p:handoutMasterIdLst>
  <p:sldIdLst>
    <p:sldId id="256" r:id="rId2"/>
    <p:sldId id="257" r:id="rId3"/>
    <p:sldId id="314" r:id="rId4"/>
    <p:sldId id="258" r:id="rId5"/>
    <p:sldId id="315" r:id="rId6"/>
    <p:sldId id="299" r:id="rId7"/>
    <p:sldId id="313" r:id="rId8"/>
    <p:sldId id="305" r:id="rId9"/>
    <p:sldId id="310" r:id="rId10"/>
    <p:sldId id="312" r:id="rId11"/>
    <p:sldId id="316" r:id="rId12"/>
    <p:sldId id="311" r:id="rId13"/>
    <p:sldId id="307" r:id="rId14"/>
    <p:sldId id="317" r:id="rId15"/>
    <p:sldId id="309" r:id="rId16"/>
    <p:sldId id="318" r:id="rId17"/>
    <p:sldId id="298"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my McClure" initials="TM" lastIdx="2" clrIdx="0">
    <p:extLst>
      <p:ext uri="{19B8F6BF-5375-455C-9EA6-DF929625EA0E}">
        <p15:presenceInfo xmlns:p15="http://schemas.microsoft.com/office/powerpoint/2012/main" userId="5f57beb918c8a4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B7E833-6364-462A-8731-82F28F84B6F2}" v="643" dt="2020-01-04T20:57:06.7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64042" autoAdjust="0"/>
  </p:normalViewPr>
  <p:slideViewPr>
    <p:cSldViewPr snapToGrid="0">
      <p:cViewPr varScale="1">
        <p:scale>
          <a:sx n="73" d="100"/>
          <a:sy n="73" d="100"/>
        </p:scale>
        <p:origin x="1236" y="54"/>
      </p:cViewPr>
      <p:guideLst/>
    </p:cSldViewPr>
  </p:slideViewPr>
  <p:outlineViewPr>
    <p:cViewPr>
      <p:scale>
        <a:sx n="33" d="100"/>
        <a:sy n="33" d="100"/>
      </p:scale>
      <p:origin x="0" y="-10710"/>
    </p:cViewPr>
  </p:outlineViewPr>
  <p:notesTextViewPr>
    <p:cViewPr>
      <p:scale>
        <a:sx n="1" d="1"/>
        <a:sy n="1" d="1"/>
      </p:scale>
      <p:origin x="0" y="0"/>
    </p:cViewPr>
  </p:notesTextViewPr>
  <p:notesViewPr>
    <p:cSldViewPr snapToGrid="0">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305FA9-ACAA-4692-9B14-65C8D7DA1023}"/>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056BE0F-4D2C-4A03-A2F7-954E1F73F605}"/>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2/21/2021</a:t>
            </a:r>
          </a:p>
        </p:txBody>
      </p:sp>
      <p:sp>
        <p:nvSpPr>
          <p:cNvPr id="4" name="Footer Placeholder 3">
            <a:extLst>
              <a:ext uri="{FF2B5EF4-FFF2-40B4-BE49-F238E27FC236}">
                <a16:creationId xmlns:a16="http://schemas.microsoft.com/office/drawing/2014/main" id="{2452AC2F-3438-4D38-9893-DB8D6BF1CB2D}"/>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50BA501-A9E1-4003-B75D-C5A9DA493BF4}"/>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A90CEE57-FC4A-41E8-9F89-5F40483574D7}" type="slidenum">
              <a:rPr lang="en-US" smtClean="0"/>
              <a:t>‹#›</a:t>
            </a:fld>
            <a:endParaRPr lang="en-US"/>
          </a:p>
        </p:txBody>
      </p:sp>
    </p:spTree>
    <p:extLst>
      <p:ext uri="{BB962C8B-B14F-4D97-AF65-F5344CB8AC3E}">
        <p14:creationId xmlns:p14="http://schemas.microsoft.com/office/powerpoint/2010/main" val="100429724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2/21/2021</a:t>
            </a:r>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AE63E8BC-CD22-4FEA-8CC0-6D7BE868C2F3}" type="slidenum">
              <a:rPr lang="en-US" smtClean="0"/>
              <a:t>‹#›</a:t>
            </a:fld>
            <a:endParaRPr lang="en-US"/>
          </a:p>
        </p:txBody>
      </p:sp>
    </p:spTree>
    <p:extLst>
      <p:ext uri="{BB962C8B-B14F-4D97-AF65-F5344CB8AC3E}">
        <p14:creationId xmlns:p14="http://schemas.microsoft.com/office/powerpoint/2010/main" val="139555721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63E8BC-CD22-4FEA-8CC0-6D7BE868C2F3}" type="slidenum">
              <a:rPr lang="en-US" smtClean="0"/>
              <a:t>1</a:t>
            </a:fld>
            <a:endParaRPr lang="en-US"/>
          </a:p>
        </p:txBody>
      </p:sp>
      <p:sp>
        <p:nvSpPr>
          <p:cNvPr id="5" name="Date Placeholder 4">
            <a:extLst>
              <a:ext uri="{FF2B5EF4-FFF2-40B4-BE49-F238E27FC236}">
                <a16:creationId xmlns:a16="http://schemas.microsoft.com/office/drawing/2014/main" id="{0871EA39-4D46-4CFE-A97E-CF2588065B5E}"/>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1815583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825183"/>
          </a:xfrm>
        </p:spPr>
        <p:txBody>
          <a:bodyPr/>
          <a:lstStyle/>
          <a:p>
            <a:r>
              <a:rPr lang="en-US" sz="1300" b="1" dirty="0"/>
              <a:t>1 Tim 1:3 </a:t>
            </a:r>
            <a:r>
              <a:rPr lang="en-US" sz="1300" dirty="0"/>
              <a:t>- As I besought thee to abide still at Ephesus, when I went into Macedonia, that thou </a:t>
            </a:r>
            <a:r>
              <a:rPr lang="en-US" sz="1300" dirty="0" err="1"/>
              <a:t>mightest</a:t>
            </a:r>
            <a:r>
              <a:rPr lang="en-US" sz="1300" dirty="0"/>
              <a:t> </a:t>
            </a:r>
            <a:r>
              <a:rPr lang="en-US" sz="1300" b="1" dirty="0"/>
              <a:t>charge some that they teach no other doctrine,</a:t>
            </a:r>
          </a:p>
          <a:p>
            <a:r>
              <a:rPr lang="en-US" sz="1300" b="1" dirty="0"/>
              <a:t>1 Pet. 4:11 </a:t>
            </a:r>
            <a:r>
              <a:rPr lang="en-US" sz="1300" dirty="0"/>
              <a:t>- if any man </a:t>
            </a:r>
            <a:r>
              <a:rPr lang="en-US" sz="1300" dirty="0" err="1"/>
              <a:t>speaketh</a:t>
            </a:r>
            <a:r>
              <a:rPr lang="en-US" sz="1300" dirty="0"/>
              <a:t>, speaking as it were oracles of God; is any man </a:t>
            </a:r>
            <a:r>
              <a:rPr lang="en-US" sz="1300" dirty="0" err="1"/>
              <a:t>ministereth</a:t>
            </a:r>
            <a:r>
              <a:rPr lang="en-US" sz="1300" dirty="0"/>
              <a:t>, ministering as of the strength which God </a:t>
            </a:r>
            <a:r>
              <a:rPr lang="en-US" sz="1300" dirty="0" err="1"/>
              <a:t>supplieth</a:t>
            </a:r>
            <a:r>
              <a:rPr lang="en-US" sz="1300" dirty="0"/>
              <a:t>: that in all things God may be glorified through Jesus Christ, whose is the glory and the dominion for ever and ever. Amen.</a:t>
            </a:r>
          </a:p>
          <a:p>
            <a:r>
              <a:rPr lang="en-US" sz="1300" b="1" dirty="0"/>
              <a:t>Gal. 1:6-9 </a:t>
            </a:r>
            <a:r>
              <a:rPr lang="en-US" sz="1300" dirty="0"/>
              <a:t>- I marvel that ye are so soon removed from him that called you into the grace of Christ unto another gospel: 7 Which is not another; but there be some that trouble you, and would pervert the gospel of Christ. 8 But though we, or an angel from heaven, preach any other gospel unto you than that which we have preached unto you, let him be accursed. 9 As we said before, so say I now again, If any man preach any other gospel unto you than that ye have received, let him be accursed.</a:t>
            </a:r>
          </a:p>
        </p:txBody>
      </p:sp>
      <p:sp>
        <p:nvSpPr>
          <p:cNvPr id="4" name="Slide Number Placeholder 3"/>
          <p:cNvSpPr>
            <a:spLocks noGrp="1"/>
          </p:cNvSpPr>
          <p:nvPr>
            <p:ph type="sldNum" sz="quarter" idx="5"/>
          </p:nvPr>
        </p:nvSpPr>
        <p:spPr/>
        <p:txBody>
          <a:bodyPr/>
          <a:lstStyle/>
          <a:p>
            <a:fld id="{AE63E8BC-CD22-4FEA-8CC0-6D7BE868C2F3}" type="slidenum">
              <a:rPr lang="en-US" smtClean="0"/>
              <a:t>10</a:t>
            </a:fld>
            <a:endParaRPr lang="en-US"/>
          </a:p>
        </p:txBody>
      </p:sp>
      <p:sp>
        <p:nvSpPr>
          <p:cNvPr id="5" name="Date Placeholder 4">
            <a:extLst>
              <a:ext uri="{FF2B5EF4-FFF2-40B4-BE49-F238E27FC236}">
                <a16:creationId xmlns:a16="http://schemas.microsoft.com/office/drawing/2014/main" id="{A0593413-F74D-4E69-AF73-41DA16ABFBD7}"/>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3040047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5160646"/>
          </a:xfrm>
        </p:spPr>
        <p:txBody>
          <a:bodyPr/>
          <a:lstStyle/>
          <a:p>
            <a:r>
              <a:rPr lang="en-US" sz="1300" b="1" dirty="0"/>
              <a:t>1 Cor. 10:16 </a:t>
            </a:r>
            <a:r>
              <a:rPr lang="en-US" sz="1300" dirty="0"/>
              <a:t>- The cup of blessing which we bless, is it not the communion of the blood of Christ? The bread which we break, is it not the communion of the body of Christ?</a:t>
            </a:r>
          </a:p>
          <a:p>
            <a:r>
              <a:rPr lang="en-US" sz="1300" b="1" dirty="0"/>
              <a:t>1 Cor. 11:23-29 </a:t>
            </a:r>
            <a:r>
              <a:rPr lang="en-US" sz="1300" b="0" dirty="0"/>
              <a:t>-</a:t>
            </a:r>
            <a:r>
              <a:rPr lang="en-US" sz="1300" b="1" dirty="0"/>
              <a:t> </a:t>
            </a:r>
            <a:r>
              <a:rPr lang="en-US" sz="1300" b="0" dirty="0"/>
              <a:t>For I received from the Lord that which I also delivered to you: that the Lord Jesus on the same night in which He was betrayed took bread; 24 and when He had given thanks, He broke it and said, "Take, eat; this is My body which is broken for you; do this in remembrance of Me." 25 In the same manner He also took the cup after supper, saying, "This cup is the new covenant in My blood. This do, as often as you drink it, in remembrance of Me." 26 For as often as you eat this bread and drink this cup, you proclaim the Lord's death till He comes. 27 Therefore whoever eats this bread or drinks this cup of the Lord in an unworthy manner will be guilty of the body and blood of the Lord. 28 But let a man examine himself, and so let him eat of the bread and drink of the cup. 29 For he who eats and drinks in an unworthy manner eats and drinks judgment to himself, not discerning the Lord's body.</a:t>
            </a:r>
          </a:p>
          <a:p>
            <a:r>
              <a:rPr lang="en-US" sz="1300" b="1" dirty="0"/>
              <a:t>Acts 20:7 </a:t>
            </a:r>
            <a:r>
              <a:rPr lang="en-US" sz="1300" b="0" dirty="0"/>
              <a:t>- Now on the first day of the week, when the disciples came together to break bread, Paul, ready to depart the next day, spoke to them and continued his message until midnight.</a:t>
            </a:r>
          </a:p>
          <a:p>
            <a:r>
              <a:rPr lang="en-US" sz="1300" b="1" dirty="0"/>
              <a:t>Eph. 5:18-19</a:t>
            </a:r>
            <a:r>
              <a:rPr lang="en-US" sz="1300" b="0" dirty="0"/>
              <a:t> - And do not be drunk with wine, in which is dissipation; but be filled with the Spirit, 19 speaking to one another in psalms and hymns and spiritual songs, singing and making melody in your heart to the Lord,</a:t>
            </a:r>
          </a:p>
          <a:p>
            <a:r>
              <a:rPr lang="en-US" sz="1300" b="1" dirty="0"/>
              <a:t>Col. 3:16 </a:t>
            </a:r>
            <a:r>
              <a:rPr lang="en-US" sz="1300" b="0" dirty="0"/>
              <a:t>- Let the word of Christ dwell in you richly in all wisdom, teaching and admonishing one another in psalms and hymns and spiritual songs, singing with grace in your hearts to the Lord.</a:t>
            </a:r>
          </a:p>
          <a:p>
            <a:r>
              <a:rPr lang="en-US" sz="1300" b="1" dirty="0"/>
              <a:t>Acts 2:42 </a:t>
            </a:r>
            <a:r>
              <a:rPr lang="en-US" sz="1300" b="0" dirty="0"/>
              <a:t>- And they continued steadfastly in the apostles' doctrine and fellowship, in the breaking of bread, and in prayers. </a:t>
            </a:r>
          </a:p>
          <a:p>
            <a:r>
              <a:rPr lang="en-US" sz="1300" b="1" dirty="0"/>
              <a:t>1 Thess. 5:17, 25 </a:t>
            </a:r>
            <a:r>
              <a:rPr lang="en-US" sz="1300" b="0" dirty="0"/>
              <a:t>- Pray without ceasing. 25 Brethren, pray for us.</a:t>
            </a:r>
          </a:p>
          <a:p>
            <a:r>
              <a:rPr lang="en-US" sz="1300" b="1" dirty="0"/>
              <a:t>1 Cor. 16:1-2 </a:t>
            </a:r>
            <a:r>
              <a:rPr lang="en-US" sz="1300" b="0" dirty="0"/>
              <a:t>- Now concerning the collection for the saints, as I have given orders to the churches of Galatia, so you must do also: 2 On the first day of the week let each one of you lay something aside, storing up as he may prosper, that there be no collections when I come.</a:t>
            </a:r>
          </a:p>
          <a:p>
            <a:r>
              <a:rPr lang="en-US" sz="1300" b="1" dirty="0"/>
              <a:t>2 Cor. 9:7 </a:t>
            </a:r>
            <a:r>
              <a:rPr lang="en-US" sz="1300" b="0" dirty="0"/>
              <a:t>- So let each one give as he purposes in his heart, not grudgingly or of necessity; for God loves a cheerful giver.</a:t>
            </a:r>
          </a:p>
          <a:p>
            <a:r>
              <a:rPr lang="en-US" sz="1300" b="1" dirty="0"/>
              <a:t>2 Tim. 2:1-2 </a:t>
            </a:r>
            <a:r>
              <a:rPr lang="en-US" sz="1300" b="0" dirty="0"/>
              <a:t>- You therefore, my son, be strong in the grace that is in Christ Jesus. 2 And the things that you have heard from me among many witnesses, commit these to faithful men who will be able to teach others also.</a:t>
            </a:r>
          </a:p>
        </p:txBody>
      </p:sp>
      <p:sp>
        <p:nvSpPr>
          <p:cNvPr id="4" name="Slide Number Placeholder 3"/>
          <p:cNvSpPr>
            <a:spLocks noGrp="1"/>
          </p:cNvSpPr>
          <p:nvPr>
            <p:ph type="sldNum" sz="quarter" idx="5"/>
          </p:nvPr>
        </p:nvSpPr>
        <p:spPr/>
        <p:txBody>
          <a:bodyPr/>
          <a:lstStyle/>
          <a:p>
            <a:fld id="{AE63E8BC-CD22-4FEA-8CC0-6D7BE868C2F3}" type="slidenum">
              <a:rPr lang="en-US" smtClean="0"/>
              <a:t>11</a:t>
            </a:fld>
            <a:endParaRPr lang="en-US"/>
          </a:p>
        </p:txBody>
      </p:sp>
      <p:sp>
        <p:nvSpPr>
          <p:cNvPr id="5" name="Date Placeholder 4">
            <a:extLst>
              <a:ext uri="{FF2B5EF4-FFF2-40B4-BE49-F238E27FC236}">
                <a16:creationId xmlns:a16="http://schemas.microsoft.com/office/drawing/2014/main" id="{041ADCC6-55DC-4C5D-ADA5-1B2E982ECB46}"/>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1703589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5160646"/>
          </a:xfrm>
        </p:spPr>
        <p:txBody>
          <a:bodyPr/>
          <a:lstStyle/>
          <a:p>
            <a:r>
              <a:rPr lang="en-US" sz="1300" b="1" dirty="0"/>
              <a:t>Eph. 3:10-11 </a:t>
            </a:r>
            <a:r>
              <a:rPr lang="en-US" sz="1300" dirty="0"/>
              <a:t>-  to the intent that now the manifold wisdom of God might be made known by the church to the principalities and powers in the heavenly places, 11 according to the eternal purpose which He accomplished in Christ Jesus our Lord,</a:t>
            </a:r>
          </a:p>
          <a:p>
            <a:r>
              <a:rPr lang="en-US" sz="1300" b="1" dirty="0"/>
              <a:t>Rom. 5:1-2 </a:t>
            </a:r>
            <a:r>
              <a:rPr lang="en-US" sz="1300" dirty="0"/>
              <a:t>- Therefore, having been justified by faith, we have peace with God through our Lord Jesus Christ, 2 through whom also we have access by faith into this grace in which we stand, and rejoice in hope of the glory of God.</a:t>
            </a:r>
          </a:p>
          <a:p>
            <a:r>
              <a:rPr lang="en-US" sz="1300" b="1" dirty="0"/>
              <a:t>Eph. 1:7</a:t>
            </a:r>
            <a:r>
              <a:rPr lang="en-US" sz="1300" dirty="0"/>
              <a:t> - In Him we have redemption through His blood, the forgiveness of sins, according to the riches of His grace .</a:t>
            </a:r>
          </a:p>
          <a:p>
            <a:r>
              <a:rPr lang="en-US" sz="1300" b="1" dirty="0"/>
              <a:t>Heb. 4:16 </a:t>
            </a:r>
            <a:r>
              <a:rPr lang="en-US" sz="1300" dirty="0"/>
              <a:t>- Let us therefore come boldly to the throne of grace, that we may obtain mercy and find grace to help in time of need.</a:t>
            </a:r>
          </a:p>
          <a:p>
            <a:r>
              <a:rPr lang="en-US" sz="1300" b="1" dirty="0"/>
              <a:t>2 Tim. 2:10 </a:t>
            </a:r>
            <a:r>
              <a:rPr lang="en-US" sz="1300" dirty="0"/>
              <a:t>- Therefore I endure all things for the elect's sakes, that they may also obtain the salvation which is in Christ Jesus with eternal glory.</a:t>
            </a:r>
          </a:p>
          <a:p>
            <a:r>
              <a:rPr lang="en-US" sz="1300" b="1" dirty="0"/>
              <a:t>1 Pet. 5:1, 10 </a:t>
            </a:r>
            <a:r>
              <a:rPr lang="en-US" sz="1300" dirty="0"/>
              <a:t>- The elders which are among you I exhort, who am also an elder, and a witness of the sufferings of Christ, and also a partaker of the glory that shall be revealed: </a:t>
            </a:r>
            <a:r>
              <a:rPr lang="en-US" sz="1300" b="1" dirty="0"/>
              <a:t>10</a:t>
            </a:r>
            <a:r>
              <a:rPr lang="en-US" sz="1300" dirty="0"/>
              <a:t>  But the God of all grace, who hath called us unto his </a:t>
            </a:r>
            <a:r>
              <a:rPr lang="en-US" sz="1300" b="1" dirty="0"/>
              <a:t>eternal glory by Christ J</a:t>
            </a:r>
            <a:r>
              <a:rPr lang="en-US" sz="1300" dirty="0"/>
              <a:t>esus, after that ye have suffered a while, make you perfect, stablish, strengthen, settle you.</a:t>
            </a:r>
          </a:p>
          <a:p>
            <a:r>
              <a:rPr lang="en-US" sz="1300" b="1" dirty="0"/>
              <a:t>1 Thess. 4:14-18 </a:t>
            </a:r>
            <a:r>
              <a:rPr lang="en-US" sz="1300" dirty="0"/>
              <a:t>- For if we believe that Jesus died and rose again, even so God will bring with Him those who sleep in Jesus. 15 For this we say to you by the word of the Lord, that we who are alive and remain until the coming of the Lord will by no means precede those who are asleep. 16 For the Lord Himself will descend from heaven with a shout, with the voice of an archangel, and with the trumpet of God. And the dead in Christ will rise first. 17 Then we who are alive and remain shall be caught up together with them in the clouds to meet the Lord in the air. And thus we shall always be with the Lord. 18 Therefore comfort one another with these words.</a:t>
            </a:r>
          </a:p>
          <a:p>
            <a:r>
              <a:rPr lang="en-US" sz="1300" b="1" dirty="0"/>
              <a:t>1 Cor. 15:24 </a:t>
            </a:r>
            <a:r>
              <a:rPr lang="en-US" sz="1300" dirty="0"/>
              <a:t>- Then comes the end, when He delivers the kingdom to God the Father, when He puts an end to all rule and all authority and power.</a:t>
            </a:r>
          </a:p>
          <a:p>
            <a:r>
              <a:rPr lang="en-US" sz="1300" b="1" dirty="0"/>
              <a:t>Heb. 4:8-11 </a:t>
            </a:r>
            <a:r>
              <a:rPr lang="en-US" sz="1300" dirty="0"/>
              <a:t>-  For if Joshua had given them rest, then He would not afterward have spoken of another day. 9 There remains therefore a rest for the people of God. 10 For he who has entered His rest has himself also ceased from his works as God did from His. 11 Let us therefore be diligent to enter that rest, lest anyone fall according to the same example of disobedience.</a:t>
            </a:r>
          </a:p>
          <a:p>
            <a:endParaRPr lang="en-US" sz="1300" dirty="0"/>
          </a:p>
        </p:txBody>
      </p:sp>
      <p:sp>
        <p:nvSpPr>
          <p:cNvPr id="4" name="Slide Number Placeholder 3"/>
          <p:cNvSpPr>
            <a:spLocks noGrp="1"/>
          </p:cNvSpPr>
          <p:nvPr>
            <p:ph type="sldNum" sz="quarter" idx="5"/>
          </p:nvPr>
        </p:nvSpPr>
        <p:spPr/>
        <p:txBody>
          <a:bodyPr/>
          <a:lstStyle/>
          <a:p>
            <a:fld id="{AE63E8BC-CD22-4FEA-8CC0-6D7BE868C2F3}" type="slidenum">
              <a:rPr lang="en-US" smtClean="0"/>
              <a:t>12</a:t>
            </a:fld>
            <a:endParaRPr lang="en-US"/>
          </a:p>
        </p:txBody>
      </p:sp>
      <p:sp>
        <p:nvSpPr>
          <p:cNvPr id="5" name="Date Placeholder 4">
            <a:extLst>
              <a:ext uri="{FF2B5EF4-FFF2-40B4-BE49-F238E27FC236}">
                <a16:creationId xmlns:a16="http://schemas.microsoft.com/office/drawing/2014/main" id="{9DB655D7-40C2-450B-83C3-00B34670A6C6}"/>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2820005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5160646"/>
          </a:xfrm>
        </p:spPr>
        <p:txBody>
          <a:bodyPr/>
          <a:lstStyle/>
          <a:p>
            <a:r>
              <a:rPr lang="en-US" sz="1300" b="1" dirty="0"/>
              <a:t>Jn. 17:20-21 </a:t>
            </a:r>
            <a:r>
              <a:rPr lang="en-US" sz="1300" dirty="0"/>
              <a:t>- "I do not pray for these alone, but also for those who will believe in Me through their word; 21 "that they all may be one, as You, Father, are in Me, and I in You; that they also may be one in Us, that the world may believe that You sent Me.</a:t>
            </a:r>
          </a:p>
          <a:p>
            <a:r>
              <a:rPr lang="en-US" sz="1300" b="1" dirty="0"/>
              <a:t>1 Cor. 1:10 </a:t>
            </a:r>
            <a:r>
              <a:rPr lang="en-US" sz="1300" dirty="0"/>
              <a:t>-  Now I plead with you, brethren, by the name of our Lord Jesus Christ, that you all speak the same thing, and that there be no divisions among you, but that you be perfectly joined together in the same mind and in the same judgment.</a:t>
            </a:r>
          </a:p>
          <a:p>
            <a:r>
              <a:rPr lang="en-US" sz="1300" b="1" dirty="0"/>
              <a:t>Eph. 4:1-6 </a:t>
            </a:r>
            <a:r>
              <a:rPr lang="en-US" sz="1300" dirty="0"/>
              <a:t>- I, therefore, the prisoner of the Lord, beseech you to walk worthy of the calling with which you were called, 2 with all lowliness and gentleness, with longsuffering, bearing with one another in love, 3 endeavoring to keep the unity of the Spirit in the bond of peace. 4 There is one body and one Spirit, just as you were called in one hope of your calling; 5 one Lord, one faith, one baptism; 6 one God and Father of all, who is above all, and through all, and in you all.</a:t>
            </a:r>
          </a:p>
          <a:p>
            <a:r>
              <a:rPr lang="en-US" sz="1300" b="1" dirty="0"/>
              <a:t>Rom. 8:14 </a:t>
            </a:r>
            <a:r>
              <a:rPr lang="en-US" sz="1300" dirty="0"/>
              <a:t>-  For as many as are led by the Spirit of God, these are sons of God.</a:t>
            </a:r>
          </a:p>
          <a:p>
            <a:r>
              <a:rPr lang="en-US" sz="1300" b="1" dirty="0"/>
              <a:t>Eph. 3:1-5 </a:t>
            </a:r>
            <a:r>
              <a:rPr lang="en-US" sz="1300" dirty="0"/>
              <a:t>-  For this reason I, Paul, the prisoner of Christ Jesus for you Gentiles-- 2 if indeed you have heard of the dispensation of the grace of God which was given to me for you, 3 how that by revelation He made known to me the mystery (as I have briefly written already, 4 by which, when you read, you may understand my knowledge in the mystery of Christ), 5 which in other ages was not made known to the sons of men, as it has now been revealed by the Spirit to His holy apostles and prophets.</a:t>
            </a:r>
          </a:p>
          <a:p>
            <a:r>
              <a:rPr lang="en-US" sz="1300" b="1" dirty="0"/>
              <a:t>1 Cor. 2:9-13</a:t>
            </a:r>
            <a:r>
              <a:rPr lang="en-US" sz="1300" dirty="0"/>
              <a:t> -  But as it is written: Eye has not seen, nor ear heard, Nor have entered into the heart of man The things which God has prepared for those who love Him." 10 But God has revealed them to us through His Spirit. For the Spirit searches all things, yes, the deep things of God. 11 For what man knows the things of a man except the spirit of the man which is in him? Even so no one knows the things of God except the Spirit of God. 12 Now we have received, not the spirit of the world, but the Spirit who is from God, that we might know the things that have been freely given to us by God.</a:t>
            </a:r>
          </a:p>
          <a:p>
            <a:r>
              <a:rPr lang="en-US" sz="1300" b="1" dirty="0"/>
              <a:t>Rom. 12:4-5</a:t>
            </a:r>
            <a:r>
              <a:rPr lang="en-US" sz="1300" dirty="0"/>
              <a:t> -  For as we have many members in one body, and all members have not the same office: 5 So we, being many, are one body in Christ, and every one members one of another.</a:t>
            </a:r>
          </a:p>
          <a:p>
            <a:r>
              <a:rPr lang="en-US" sz="1300" b="1" dirty="0"/>
              <a:t>1 Cor. 12:12-27 - READ COMMENT</a:t>
            </a:r>
          </a:p>
          <a:p>
            <a:r>
              <a:rPr lang="en-US" sz="1300" b="1" dirty="0"/>
              <a:t>Col. 1:5, 23 </a:t>
            </a:r>
            <a:r>
              <a:rPr lang="en-US" sz="1300" b="0" dirty="0"/>
              <a:t>- For the hope which is laid up for you in heaven, whereof ye heard before in the word of the truth of the gospel</a:t>
            </a:r>
            <a:r>
              <a:rPr lang="en-US" sz="1300" b="1" dirty="0"/>
              <a:t>; 23</a:t>
            </a:r>
            <a:r>
              <a:rPr lang="en-US" sz="1300" b="0" dirty="0"/>
              <a:t> - If ye continue in the faith grounded and settled, and be not moved away from the hope of the gospel, which ye have heard, and which was preached to every creature which is under heaven; whereof I Paul am made a minister;</a:t>
            </a:r>
          </a:p>
          <a:p>
            <a:r>
              <a:rPr lang="en-US" sz="1300" b="1" dirty="0"/>
              <a:t>Matt. 28:18-19 </a:t>
            </a:r>
            <a:r>
              <a:rPr lang="en-US" sz="1300" b="0" dirty="0"/>
              <a:t>- And Jesus came and spoke to them, saying, "All authority has been given to Me in heaven and on earth. 19 "Go therefore and make disciples of all the nations, baptizing them in the name of the Father and of the Son and of the Holy Spirit,</a:t>
            </a:r>
          </a:p>
          <a:p>
            <a:r>
              <a:rPr lang="en-US" sz="1300" b="1" dirty="0"/>
              <a:t>2 Jn. 9-11 </a:t>
            </a:r>
            <a:r>
              <a:rPr lang="en-US" sz="1300" b="0" dirty="0"/>
              <a:t>- Whoever transgresses and does not abide in the doctrine of Christ does not have God. He who abides in the doctrine of Christ has both the Father and the Son. 10 If anyone comes to you and does not bring this doctrine, do not receive him into your house nor greet him; 11 for he who greets him shares in his evil deeds.</a:t>
            </a:r>
          </a:p>
          <a:p>
            <a:r>
              <a:rPr lang="en-US" sz="1300" b="1" dirty="0"/>
              <a:t>Acts 2:38 </a:t>
            </a:r>
            <a:r>
              <a:rPr lang="en-US" sz="1300" b="0" dirty="0"/>
              <a:t>- Then Peter said to them, "Repent, and let every one of you be baptized in the name of Jesus Christ for the remission of sins; and you shall receive the gift of the Holy Spirit.</a:t>
            </a:r>
          </a:p>
          <a:p>
            <a:r>
              <a:rPr lang="en-US" sz="1300" b="1" dirty="0"/>
              <a:t>Rom. 6:4-5 </a:t>
            </a:r>
            <a:r>
              <a:rPr lang="en-US" sz="1300" b="0" dirty="0"/>
              <a:t>-  Therefore we were buried with Him through baptism into death, that just as Christ was raised from the dead by the glory of the Father, even so we also should walk in newness of life. 5 For if we have been united together in the likeness of His death, certainly we also shall be in the likeness of His resurrection,</a:t>
            </a:r>
          </a:p>
          <a:p>
            <a:r>
              <a:rPr lang="en-US" sz="1300" b="1" dirty="0"/>
              <a:t>Col. 2:12 </a:t>
            </a:r>
            <a:r>
              <a:rPr lang="en-US" sz="1300" b="0" dirty="0"/>
              <a:t>- Buried with him in baptism, wherein also ye are risen with him through the faith of the operation of God, who hath raised him from the dead.</a:t>
            </a:r>
          </a:p>
          <a:p>
            <a:r>
              <a:rPr lang="en-US" sz="1300" b="1" dirty="0"/>
              <a:t>Rom. 6:16 </a:t>
            </a:r>
            <a:r>
              <a:rPr lang="en-US" sz="1300" b="0" dirty="0"/>
              <a:t>- Know ye not, that to whom ye yield yourselves servants to obey, his servants ye are to whom ye obey; whether of sin unto death, or of obedience unto righteousness?</a:t>
            </a:r>
          </a:p>
          <a:p>
            <a:r>
              <a:rPr lang="en-US" sz="1300" b="1" dirty="0"/>
              <a:t>Matt. 22:37 </a:t>
            </a:r>
            <a:r>
              <a:rPr lang="en-US" sz="1300" b="0" dirty="0"/>
              <a:t>- Jesus said to him," 'You shall love the LORD your God with all your heart, with all your soul, and with all your mind.'</a:t>
            </a:r>
          </a:p>
        </p:txBody>
      </p:sp>
      <p:sp>
        <p:nvSpPr>
          <p:cNvPr id="4" name="Slide Number Placeholder 3"/>
          <p:cNvSpPr>
            <a:spLocks noGrp="1"/>
          </p:cNvSpPr>
          <p:nvPr>
            <p:ph type="sldNum" sz="quarter" idx="5"/>
          </p:nvPr>
        </p:nvSpPr>
        <p:spPr/>
        <p:txBody>
          <a:bodyPr/>
          <a:lstStyle/>
          <a:p>
            <a:fld id="{AE63E8BC-CD22-4FEA-8CC0-6D7BE868C2F3}" type="slidenum">
              <a:rPr lang="en-US" smtClean="0"/>
              <a:t>13</a:t>
            </a:fld>
            <a:endParaRPr lang="en-US"/>
          </a:p>
        </p:txBody>
      </p:sp>
      <p:sp>
        <p:nvSpPr>
          <p:cNvPr id="5" name="Date Placeholder 4">
            <a:extLst>
              <a:ext uri="{FF2B5EF4-FFF2-40B4-BE49-F238E27FC236}">
                <a16:creationId xmlns:a16="http://schemas.microsoft.com/office/drawing/2014/main" id="{8D38B4FA-95DB-43FF-B811-07C63528F205}"/>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2478634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898525"/>
            <a:ext cx="5759450" cy="3240088"/>
          </a:xfrm>
        </p:spPr>
      </p:sp>
      <p:sp>
        <p:nvSpPr>
          <p:cNvPr id="3" name="Notes Placeholder 2"/>
          <p:cNvSpPr>
            <a:spLocks noGrp="1"/>
          </p:cNvSpPr>
          <p:nvPr>
            <p:ph type="body" idx="1"/>
          </p:nvPr>
        </p:nvSpPr>
        <p:spPr>
          <a:xfrm>
            <a:off x="0" y="4282633"/>
            <a:ext cx="7313507" cy="5318567"/>
          </a:xfrm>
        </p:spPr>
        <p:txBody>
          <a:bodyPr/>
          <a:lstStyle/>
          <a:p>
            <a:r>
              <a:rPr lang="en-US" sz="1300" b="1" dirty="0"/>
              <a:t>1 Cor. 15:1-9</a:t>
            </a:r>
            <a:r>
              <a:rPr lang="en-US" sz="1300" b="0" dirty="0"/>
              <a:t> - Moreover, brethren, I declare to you the gospel which I preached to you, which also you received and in which you stand, 2 by which also you are saved, if you hold fast that word which I preached to you--unless you believed in vain. 3 For I delivered to you first of all that which I also received: that Christ died for our sins according to the Scriptures, 4 and that He was buried, and that He rose again the third day according to the Scriptures, 5 and that He was seen by Cephas, then by the twelve. 6 After that He was seen by over five hundred brethren at once, of whom the greater part remain to the present, but some have fallen asleep. 7 After that He was seen by James, then by all the apostles. 8 Then last of all He was seen by me also, as by one born out of due time. 9 For I am the least of the apostles, who am not worthy to be called an apostle, because I persecuted the church of God.</a:t>
            </a:r>
          </a:p>
          <a:p>
            <a:r>
              <a:rPr lang="en-US" sz="1300" b="1" dirty="0"/>
              <a:t>Mk. 16:16 </a:t>
            </a:r>
            <a:r>
              <a:rPr lang="en-US" sz="1300" b="0" dirty="0"/>
              <a:t>- He that believeth and is baptized shall be saved; but he that believeth not shall be damned. </a:t>
            </a:r>
          </a:p>
          <a:p>
            <a:r>
              <a:rPr lang="en-US" sz="1300" b="1" dirty="0"/>
              <a:t>Acts 17:30</a:t>
            </a:r>
            <a:r>
              <a:rPr lang="en-US" sz="1300" b="0" dirty="0"/>
              <a:t> - And the times of this ignorance God winked at; but now </a:t>
            </a:r>
            <a:r>
              <a:rPr lang="en-US" sz="1300" b="0" dirty="0" err="1"/>
              <a:t>commandeth</a:t>
            </a:r>
            <a:r>
              <a:rPr lang="en-US" sz="1300" b="0" dirty="0"/>
              <a:t> all men every where to repent:</a:t>
            </a:r>
          </a:p>
          <a:p>
            <a:r>
              <a:rPr lang="en-US" sz="1300" b="1" dirty="0"/>
              <a:t>Acts 2:38 </a:t>
            </a:r>
            <a:r>
              <a:rPr lang="en-US" sz="1300" b="0" dirty="0"/>
              <a:t>- Then Peter said to them, "Repent, and let every one of you be baptized in the name of Jesus Christ for the remission of sins; and you shall receive the gift of the Holy Spirit.</a:t>
            </a:r>
          </a:p>
          <a:p>
            <a:r>
              <a:rPr lang="en-US" sz="1300" b="1" dirty="0"/>
              <a:t>Acts 22:16 </a:t>
            </a:r>
            <a:r>
              <a:rPr lang="en-US" sz="1300" b="0" dirty="0"/>
              <a:t>- 'And now why are you waiting? Arise and be baptized, and wash away your sins, calling on the name of the Lord.’</a:t>
            </a:r>
          </a:p>
          <a:p>
            <a:r>
              <a:rPr lang="en-US" sz="1300" b="1" dirty="0"/>
              <a:t>1 Cor. 6:9-1</a:t>
            </a:r>
            <a:r>
              <a:rPr lang="en-US" sz="1300" b="0" dirty="0"/>
              <a:t>0 - Do you not know that the unrighteous will not inherit the kingdom of God? Do not be deceived. Neither fornicators, nor idolaters, nor adulterers, nor homosexuals, nor sodomites, 10 nor thieves, nor covetous, nor drunkards, nor revilers, nor extortioners will inherit the kingdom of God.</a:t>
            </a:r>
          </a:p>
          <a:p>
            <a:r>
              <a:rPr lang="en-US" sz="1300" b="1" dirty="0"/>
              <a:t>Rev. 2:10 </a:t>
            </a:r>
            <a:r>
              <a:rPr lang="en-US" sz="1300" b="0" dirty="0"/>
              <a:t>- Do not fear any of those things which you are about to suffer. Indeed, the devil is about to throw some of you into prison, that you may be tested, and you will have tribulation ten days. Be faithful until death, and I will give you the crown of life.</a:t>
            </a:r>
          </a:p>
          <a:p>
            <a:r>
              <a:rPr lang="en-US" sz="1300" b="1" dirty="0"/>
              <a:t>2 Cor. 13:14 </a:t>
            </a:r>
            <a:r>
              <a:rPr lang="en-US" sz="1300" b="0" dirty="0"/>
              <a:t>- The grace of the Lord Jesus Christ, and the love of God, and the communion of the Holy Ghost, be with you all. Amen.</a:t>
            </a:r>
          </a:p>
          <a:p>
            <a:r>
              <a:rPr lang="en-US" sz="1300" b="1" dirty="0"/>
              <a:t>Rev. 22:14 </a:t>
            </a:r>
            <a:r>
              <a:rPr lang="en-US" sz="1300" b="0" dirty="0"/>
              <a:t>- Blessed are those who do His commandments, that they may have the right to the tree of life, and may enter through the gates into the city.</a:t>
            </a:r>
          </a:p>
          <a:p>
            <a:endParaRPr lang="en-US" sz="1300" b="0" dirty="0"/>
          </a:p>
        </p:txBody>
      </p:sp>
      <p:sp>
        <p:nvSpPr>
          <p:cNvPr id="4" name="Slide Number Placeholder 3"/>
          <p:cNvSpPr>
            <a:spLocks noGrp="1"/>
          </p:cNvSpPr>
          <p:nvPr>
            <p:ph type="sldNum" sz="quarter" idx="5"/>
          </p:nvPr>
        </p:nvSpPr>
        <p:spPr/>
        <p:txBody>
          <a:bodyPr/>
          <a:lstStyle/>
          <a:p>
            <a:fld id="{AE63E8BC-CD22-4FEA-8CC0-6D7BE868C2F3}" type="slidenum">
              <a:rPr lang="en-US" smtClean="0"/>
              <a:t>14</a:t>
            </a:fld>
            <a:endParaRPr lang="en-US"/>
          </a:p>
        </p:txBody>
      </p:sp>
      <p:sp>
        <p:nvSpPr>
          <p:cNvPr id="5" name="Date Placeholder 4">
            <a:extLst>
              <a:ext uri="{FF2B5EF4-FFF2-40B4-BE49-F238E27FC236}">
                <a16:creationId xmlns:a16="http://schemas.microsoft.com/office/drawing/2014/main" id="{3E0312E6-47CF-456E-B112-146506650163}"/>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368646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825183"/>
          </a:xfrm>
        </p:spPr>
        <p:txBody>
          <a:bodyPr/>
          <a:lstStyle/>
          <a:p>
            <a:endParaRPr lang="en-US" sz="1300" dirty="0"/>
          </a:p>
        </p:txBody>
      </p:sp>
      <p:sp>
        <p:nvSpPr>
          <p:cNvPr id="4" name="Slide Number Placeholder 3"/>
          <p:cNvSpPr>
            <a:spLocks noGrp="1"/>
          </p:cNvSpPr>
          <p:nvPr>
            <p:ph type="sldNum" sz="quarter" idx="5"/>
          </p:nvPr>
        </p:nvSpPr>
        <p:spPr/>
        <p:txBody>
          <a:bodyPr/>
          <a:lstStyle/>
          <a:p>
            <a:fld id="{AE63E8BC-CD22-4FEA-8CC0-6D7BE868C2F3}" type="slidenum">
              <a:rPr lang="en-US" smtClean="0"/>
              <a:t>15</a:t>
            </a:fld>
            <a:endParaRPr lang="en-US"/>
          </a:p>
        </p:txBody>
      </p:sp>
      <p:sp>
        <p:nvSpPr>
          <p:cNvPr id="5" name="Date Placeholder 4">
            <a:extLst>
              <a:ext uri="{FF2B5EF4-FFF2-40B4-BE49-F238E27FC236}">
                <a16:creationId xmlns:a16="http://schemas.microsoft.com/office/drawing/2014/main" id="{5CE41277-E075-412E-AF51-08558E398E06}"/>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845640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a:xfrm>
            <a:off x="0" y="4440554"/>
            <a:ext cx="7313507" cy="4825183"/>
          </a:xfrm>
        </p:spPr>
        <p:txBody>
          <a:bodyPr/>
          <a:lstStyle/>
          <a:p>
            <a:pPr algn="l"/>
            <a:endParaRPr lang="en-US" dirty="0"/>
          </a:p>
          <a:p>
            <a:pPr algn="l"/>
            <a:endParaRPr lang="en-US" dirty="0"/>
          </a:p>
        </p:txBody>
      </p:sp>
      <p:sp>
        <p:nvSpPr>
          <p:cNvPr id="4" name="Slide Number Placeholder 3"/>
          <p:cNvSpPr>
            <a:spLocks noGrp="1"/>
          </p:cNvSpPr>
          <p:nvPr>
            <p:ph type="sldNum" sz="quarter" idx="5"/>
          </p:nvPr>
        </p:nvSpPr>
        <p:spPr/>
        <p:txBody>
          <a:bodyPr/>
          <a:lstStyle/>
          <a:p>
            <a:fld id="{AE63E8BC-CD22-4FEA-8CC0-6D7BE868C2F3}" type="slidenum">
              <a:rPr lang="en-US" smtClean="0"/>
              <a:t>16</a:t>
            </a:fld>
            <a:endParaRPr lang="en-US"/>
          </a:p>
        </p:txBody>
      </p:sp>
      <p:sp>
        <p:nvSpPr>
          <p:cNvPr id="5" name="Date Placeholder 4">
            <a:extLst>
              <a:ext uri="{FF2B5EF4-FFF2-40B4-BE49-F238E27FC236}">
                <a16:creationId xmlns:a16="http://schemas.microsoft.com/office/drawing/2014/main" id="{61AC914A-B50D-4AEE-AC4E-3DAAB344D10C}"/>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4039001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111117" y="4440555"/>
            <a:ext cx="7033689" cy="37725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1445916" indent="-555317">
              <a:defRPr>
                <a:solidFill>
                  <a:schemeClr val="tx1"/>
                </a:solidFill>
                <a:latin typeface="Century Gothic" panose="020B0502020202020204" pitchFamily="34" charset="0"/>
              </a:defRPr>
            </a:lvl2pPr>
            <a:lvl3pPr marL="2225453" indent="-444252">
              <a:defRPr>
                <a:solidFill>
                  <a:schemeClr val="tx1"/>
                </a:solidFill>
                <a:latin typeface="Century Gothic" panose="020B0502020202020204" pitchFamily="34" charset="0"/>
              </a:defRPr>
            </a:lvl3pPr>
            <a:lvl4pPr marL="3113959" indent="-444252">
              <a:defRPr>
                <a:solidFill>
                  <a:schemeClr val="tx1"/>
                </a:solidFill>
                <a:latin typeface="Century Gothic" panose="020B0502020202020204" pitchFamily="34" charset="0"/>
              </a:defRPr>
            </a:lvl4pPr>
            <a:lvl5pPr marL="4004560" indent="-444252">
              <a:defRPr>
                <a:solidFill>
                  <a:schemeClr val="tx1"/>
                </a:solidFill>
                <a:latin typeface="Century Gothic" panose="020B0502020202020204" pitchFamily="34" charset="0"/>
              </a:defRPr>
            </a:lvl5pPr>
            <a:lvl6pPr marL="4608073" indent="-444252" defTabSz="603513" eaLnBrk="0" fontAlgn="base" hangingPunct="0">
              <a:spcBef>
                <a:spcPct val="0"/>
              </a:spcBef>
              <a:spcAft>
                <a:spcPct val="0"/>
              </a:spcAft>
              <a:defRPr>
                <a:solidFill>
                  <a:schemeClr val="tx1"/>
                </a:solidFill>
                <a:latin typeface="Century Gothic" panose="020B0502020202020204" pitchFamily="34" charset="0"/>
              </a:defRPr>
            </a:lvl6pPr>
            <a:lvl7pPr marL="5211587" indent="-444252" defTabSz="603513" eaLnBrk="0" fontAlgn="base" hangingPunct="0">
              <a:spcBef>
                <a:spcPct val="0"/>
              </a:spcBef>
              <a:spcAft>
                <a:spcPct val="0"/>
              </a:spcAft>
              <a:defRPr>
                <a:solidFill>
                  <a:schemeClr val="tx1"/>
                </a:solidFill>
                <a:latin typeface="Century Gothic" panose="020B0502020202020204" pitchFamily="34" charset="0"/>
              </a:defRPr>
            </a:lvl7pPr>
            <a:lvl8pPr marL="5815099" indent="-444252" defTabSz="603513" eaLnBrk="0" fontAlgn="base" hangingPunct="0">
              <a:spcBef>
                <a:spcPct val="0"/>
              </a:spcBef>
              <a:spcAft>
                <a:spcPct val="0"/>
              </a:spcAft>
              <a:defRPr>
                <a:solidFill>
                  <a:schemeClr val="tx1"/>
                </a:solidFill>
                <a:latin typeface="Century Gothic" panose="020B0502020202020204" pitchFamily="34" charset="0"/>
              </a:defRPr>
            </a:lvl8pPr>
            <a:lvl9pPr marL="6418611" indent="-444252" defTabSz="603513"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17</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45A49359-49DC-442C-BAAD-0676A662026D}"/>
              </a:ext>
            </a:extLst>
          </p:cNvPr>
          <p:cNvSpPr>
            <a:spLocks noGrp="1"/>
          </p:cNvSpPr>
          <p:nvPr>
            <p:ph type="dt" idx="1"/>
          </p:nvPr>
        </p:nvSpPr>
        <p:spPr/>
        <p:txBody>
          <a:bodyPr/>
          <a:lstStyle/>
          <a:p>
            <a:r>
              <a:rPr lang="en-US"/>
              <a:t>2/21/2021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63E8BC-CD22-4FEA-8CC0-6D7BE868C2F3}" type="slidenum">
              <a:rPr lang="en-US" smtClean="0"/>
              <a:t>2</a:t>
            </a:fld>
            <a:endParaRPr lang="en-US"/>
          </a:p>
        </p:txBody>
      </p:sp>
      <p:sp>
        <p:nvSpPr>
          <p:cNvPr id="5" name="Date Placeholder 4">
            <a:extLst>
              <a:ext uri="{FF2B5EF4-FFF2-40B4-BE49-F238E27FC236}">
                <a16:creationId xmlns:a16="http://schemas.microsoft.com/office/drawing/2014/main" id="{ACEE2839-C325-4D5D-A8D3-43EBF83F0982}"/>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125074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63E8BC-CD22-4FEA-8CC0-6D7BE868C2F3}" type="slidenum">
              <a:rPr lang="en-US" smtClean="0"/>
              <a:t>3</a:t>
            </a:fld>
            <a:endParaRPr lang="en-US"/>
          </a:p>
        </p:txBody>
      </p:sp>
      <p:sp>
        <p:nvSpPr>
          <p:cNvPr id="5" name="Date Placeholder 4">
            <a:extLst>
              <a:ext uri="{FF2B5EF4-FFF2-40B4-BE49-F238E27FC236}">
                <a16:creationId xmlns:a16="http://schemas.microsoft.com/office/drawing/2014/main" id="{712779E8-BBE4-48D0-A601-DE52C2563766}"/>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3774318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554"/>
            <a:ext cx="7315201" cy="5160646"/>
          </a:xfrm>
        </p:spPr>
        <p:txBody>
          <a:bodyPr/>
          <a:lstStyle/>
          <a:p>
            <a:r>
              <a:rPr lang="en-US" b="1" u="none" dirty="0"/>
              <a:t>Church </a:t>
            </a:r>
            <a:r>
              <a:rPr lang="en-US" b="1" i="1" u="none" dirty="0" err="1"/>
              <a:t>ekklesia</a:t>
            </a:r>
            <a:r>
              <a:rPr lang="en-US" b="1" u="none" dirty="0"/>
              <a:t> -a calling out, i.e. (concretely) a popular meeting, especially a religious congregation (Jewish synagogue, or Christian community of members on earth or saints in heaven or both):--assembly, church. - Strong</a:t>
            </a:r>
          </a:p>
          <a:p>
            <a:endParaRPr lang="en-US" b="1" u="sng" dirty="0"/>
          </a:p>
          <a:p>
            <a:r>
              <a:rPr lang="en-US" b="1" u="sng" dirty="0"/>
              <a:t>Universal</a:t>
            </a:r>
          </a:p>
          <a:p>
            <a:r>
              <a:rPr lang="en-US" b="1" dirty="0"/>
              <a:t>Matt. 16:18 </a:t>
            </a:r>
            <a:r>
              <a:rPr lang="en-US" b="0" dirty="0"/>
              <a:t>- </a:t>
            </a:r>
            <a:r>
              <a:rPr lang="en-US" dirty="0"/>
              <a:t>"And I also say to you that you are Peter, and on this rock I will build </a:t>
            </a:r>
            <a:r>
              <a:rPr lang="en-US" b="1" dirty="0"/>
              <a:t>My church</a:t>
            </a:r>
            <a:r>
              <a:rPr lang="en-US" dirty="0"/>
              <a:t>, and the gates of Hades shall not prevail against it.</a:t>
            </a:r>
          </a:p>
          <a:p>
            <a:r>
              <a:rPr lang="en-US" b="1" dirty="0"/>
              <a:t>Acts 2:47</a:t>
            </a:r>
            <a:r>
              <a:rPr lang="en-US" dirty="0"/>
              <a:t> - praising God and having favor with all the people. </a:t>
            </a:r>
            <a:r>
              <a:rPr lang="en-US" b="1" dirty="0"/>
              <a:t>And the Lord added to the church </a:t>
            </a:r>
            <a:r>
              <a:rPr lang="en-US" dirty="0"/>
              <a:t>daily those who were being saved.</a:t>
            </a:r>
          </a:p>
          <a:p>
            <a:r>
              <a:rPr lang="en-US" b="1" dirty="0"/>
              <a:t>Eph. 5:25-27 </a:t>
            </a:r>
            <a:r>
              <a:rPr lang="en-US" dirty="0"/>
              <a:t>- Husbands, love your wives, even as Christ also loved the church, and gave himself for it; 26 That he might sanctify and cleanse it with the washing of water by the word, 27 That he might present it to himself a </a:t>
            </a:r>
            <a:r>
              <a:rPr lang="en-US" b="1" dirty="0"/>
              <a:t>glorious church</a:t>
            </a:r>
            <a:r>
              <a:rPr lang="en-US" dirty="0"/>
              <a:t>, not having spot, or wrinkle, or any such thing; but that it should be holy and without blemish. </a:t>
            </a:r>
          </a:p>
          <a:p>
            <a:r>
              <a:rPr lang="en-US" b="1" u="sng" dirty="0"/>
              <a:t>Local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Acts 8:1  </a:t>
            </a:r>
            <a:r>
              <a:rPr lang="en-US" dirty="0"/>
              <a:t>- And Saul was consenting unto his death. And at that time there was a great persecution against </a:t>
            </a:r>
            <a:r>
              <a:rPr lang="en-US" b="1" dirty="0"/>
              <a:t>the church </a:t>
            </a:r>
            <a:r>
              <a:rPr lang="en-US" dirty="0"/>
              <a:t>which was at Jerusalem; and they were all scattered abroad throughout the regions of Judaea and Samaria, except the apostles.</a:t>
            </a:r>
          </a:p>
          <a:p>
            <a:r>
              <a:rPr lang="en-US" b="1" dirty="0"/>
              <a:t>1 Cor. 1:2 </a:t>
            </a:r>
            <a:r>
              <a:rPr lang="en-US" dirty="0"/>
              <a:t>- Unto the church of God which is </a:t>
            </a:r>
            <a:r>
              <a:rPr lang="en-US" b="1" dirty="0"/>
              <a:t>at Corinth</a:t>
            </a:r>
            <a:r>
              <a:rPr lang="en-US" dirty="0"/>
              <a:t>, to them that are sanctified in Christ Jesus, called to be saints, with all that in every place call upon the name of Jesus Christ our Lord, both theirs and ours:</a:t>
            </a:r>
          </a:p>
          <a:p>
            <a:r>
              <a:rPr lang="en-US" b="1" dirty="0"/>
              <a:t>2 Cor. 1:1 </a:t>
            </a:r>
            <a:r>
              <a:rPr lang="en-US" dirty="0"/>
              <a:t>- Paul, an apostle of Jesus Christ by the will of God, and Timothy our brother, unto the church of God which is </a:t>
            </a:r>
            <a:r>
              <a:rPr lang="en-US" b="1" dirty="0"/>
              <a:t>at Cori</a:t>
            </a:r>
            <a:r>
              <a:rPr lang="en-US" dirty="0"/>
              <a:t>nth, with all the saints which are in all Achaia:</a:t>
            </a:r>
          </a:p>
          <a:p>
            <a:r>
              <a:rPr lang="en-US" b="1" dirty="0"/>
              <a:t>1 Pet. 5:13 </a:t>
            </a:r>
            <a:r>
              <a:rPr lang="en-US" dirty="0"/>
              <a:t>- The church that is </a:t>
            </a:r>
            <a:r>
              <a:rPr lang="en-US" b="1" dirty="0"/>
              <a:t>at Babylon</a:t>
            </a:r>
            <a:r>
              <a:rPr lang="en-US" dirty="0"/>
              <a:t>, elected together with you, </a:t>
            </a:r>
            <a:r>
              <a:rPr lang="en-US" dirty="0" err="1"/>
              <a:t>saluteth</a:t>
            </a:r>
            <a:r>
              <a:rPr lang="en-US" dirty="0"/>
              <a:t> you; and so doth Marcus my son.</a:t>
            </a:r>
          </a:p>
          <a:p>
            <a:r>
              <a:rPr lang="en-US" b="1" u="sng" dirty="0"/>
              <a:t>Assembled</a:t>
            </a:r>
          </a:p>
          <a:p>
            <a:r>
              <a:rPr lang="en-US" b="1" dirty="0"/>
              <a:t>1 Cor. 11:17</a:t>
            </a:r>
            <a:r>
              <a:rPr lang="en-US" dirty="0"/>
              <a:t> -  Now in this that I declare unto you I praise you not, that ye </a:t>
            </a:r>
            <a:r>
              <a:rPr lang="en-US" b="1" dirty="0"/>
              <a:t>come together </a:t>
            </a:r>
            <a:r>
              <a:rPr lang="en-US" dirty="0"/>
              <a:t>not for the better, but for the worse.</a:t>
            </a:r>
          </a:p>
          <a:p>
            <a:r>
              <a:rPr lang="en-US" b="1" dirty="0"/>
              <a:t>1 Cor.  11:18 </a:t>
            </a:r>
            <a:r>
              <a:rPr lang="en-US" dirty="0"/>
              <a:t>- For first of all, when ye </a:t>
            </a:r>
            <a:r>
              <a:rPr lang="en-US" b="1" dirty="0"/>
              <a:t>come together in the church</a:t>
            </a:r>
            <a:r>
              <a:rPr lang="en-US" dirty="0"/>
              <a:t>, I hear that there be divisions among you; and I partly believe it. </a:t>
            </a:r>
          </a:p>
          <a:p>
            <a:r>
              <a:rPr lang="en-US" b="1" dirty="0"/>
              <a:t>1 Cor. 11:20 </a:t>
            </a:r>
            <a:r>
              <a:rPr lang="en-US" dirty="0"/>
              <a:t>- When ye come together therefore into one place, this is not to eat the Lord's supper.</a:t>
            </a:r>
          </a:p>
          <a:p>
            <a:r>
              <a:rPr lang="en-US" b="1" dirty="0"/>
              <a:t>1 Cor.11:33 </a:t>
            </a:r>
            <a:r>
              <a:rPr lang="en-US" dirty="0"/>
              <a:t>- Wherefore, my brethren, when ye come together to eat, tarry one for another.</a:t>
            </a:r>
          </a:p>
          <a:p>
            <a:r>
              <a:rPr lang="en-US" b="1" dirty="0"/>
              <a:t>1 Cor. 14:23 </a:t>
            </a:r>
            <a:r>
              <a:rPr lang="en-US" dirty="0"/>
              <a:t>- If therefore </a:t>
            </a:r>
            <a:r>
              <a:rPr lang="en-US" b="1" dirty="0"/>
              <a:t>the whole church be come together into one place</a:t>
            </a:r>
            <a:r>
              <a:rPr lang="en-US" dirty="0"/>
              <a:t>, and all speak with tongues, and there come in those that are unlearned, or unbelievers, will they not say that ye are mad?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E63E8BC-CD22-4FEA-8CC0-6D7BE868C2F3}" type="slidenum">
              <a:rPr lang="en-US" smtClean="0"/>
              <a:t>4</a:t>
            </a:fld>
            <a:endParaRPr lang="en-US"/>
          </a:p>
        </p:txBody>
      </p:sp>
      <p:sp>
        <p:nvSpPr>
          <p:cNvPr id="5" name="Date Placeholder 4">
            <a:extLst>
              <a:ext uri="{FF2B5EF4-FFF2-40B4-BE49-F238E27FC236}">
                <a16:creationId xmlns:a16="http://schemas.microsoft.com/office/drawing/2014/main" id="{23CA5767-E12E-40C6-9CD1-C1ED763D24BB}"/>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3779822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554"/>
            <a:ext cx="7315201" cy="4871453"/>
          </a:xfrm>
        </p:spPr>
        <p:txBody>
          <a:bodyPr/>
          <a:lstStyle/>
          <a:p>
            <a:r>
              <a:rPr lang="en-US" altLang="en-US" b="1" dirty="0"/>
              <a:t>Eph. 5:25 </a:t>
            </a:r>
            <a:r>
              <a:rPr lang="en-US" altLang="en-US" dirty="0">
                <a:latin typeface="+mn-lt"/>
              </a:rPr>
              <a:t>- Husbands, love your wives, even as Christ also loved the church, and </a:t>
            </a:r>
            <a:r>
              <a:rPr lang="en-US" altLang="en-US" b="1" dirty="0">
                <a:latin typeface="+mn-lt"/>
              </a:rPr>
              <a:t>gave himself for it</a:t>
            </a:r>
            <a:r>
              <a:rPr lang="en-US" altLang="en-US" dirty="0">
                <a:latin typeface="+mn-lt"/>
              </a:rPr>
              <a:t>; </a:t>
            </a:r>
            <a:r>
              <a:rPr lang="en-US" sz="1200" b="1" i="1" dirty="0">
                <a:solidFill>
                  <a:schemeClr val="tx1"/>
                </a:solidFill>
                <a:latin typeface="+mn-lt"/>
              </a:rPr>
              <a:t>26</a:t>
            </a:r>
            <a:r>
              <a:rPr lang="en-US" sz="1200" b="1" i="1" dirty="0">
                <a:latin typeface="+mn-lt"/>
              </a:rPr>
              <a:t> that He might sanctify and cleanse her with the </a:t>
            </a:r>
            <a:r>
              <a:rPr lang="en-US" sz="1200" b="1" i="1" dirty="0">
                <a:latin typeface="Candara" panose="020E0502030303020204" pitchFamily="34" charset="0"/>
              </a:rPr>
              <a:t>washing of water by the word, </a:t>
            </a:r>
            <a:r>
              <a:rPr lang="en-US" sz="1200" b="1" i="1" dirty="0">
                <a:solidFill>
                  <a:schemeClr val="tx1"/>
                </a:solidFill>
                <a:latin typeface="Candara" panose="020E0502030303020204" pitchFamily="34" charset="0"/>
              </a:rPr>
              <a:t>27</a:t>
            </a:r>
            <a:r>
              <a:rPr lang="en-US" sz="1200" b="1" i="1" dirty="0">
                <a:latin typeface="Candara" panose="020E0502030303020204" pitchFamily="34" charset="0"/>
              </a:rPr>
              <a:t> that He might present her to Himself a glorious church, not having spot or wrinkle or any such thing, but that she should be holy and without blemish”</a:t>
            </a:r>
            <a:endParaRPr lang="en-US" altLang="en-US" dirty="0"/>
          </a:p>
          <a:p>
            <a:r>
              <a:rPr lang="en-US" altLang="en-US" b="1" dirty="0"/>
              <a:t>Acts 20:28 </a:t>
            </a:r>
            <a:r>
              <a:rPr lang="en-US" altLang="en-US" dirty="0"/>
              <a:t>- Take heed therefore unto yourselves, and to all the flock, over the which the Holy Ghost hath made you overseers, to feed the church of God, </a:t>
            </a:r>
            <a:r>
              <a:rPr lang="en-US" altLang="en-US" b="1" dirty="0"/>
              <a:t>which he hath purchased with his own blood</a:t>
            </a:r>
            <a:r>
              <a:rPr lang="en-US" altLang="en-US" dirty="0"/>
              <a:t>.</a:t>
            </a:r>
          </a:p>
          <a:p>
            <a:r>
              <a:rPr lang="en-US" altLang="en-US" b="1" dirty="0"/>
              <a:t>1 Cor. 1:26 </a:t>
            </a:r>
            <a:r>
              <a:rPr lang="en-US" altLang="en-US" dirty="0"/>
              <a:t>-  For ye see your calling, brethren, how that not many wise men after the flesh, not many mighty, not many noble, are called: </a:t>
            </a:r>
          </a:p>
          <a:p>
            <a:r>
              <a:rPr lang="en-US" altLang="en-US" b="1" dirty="0"/>
              <a:t>Matt. 7:13-14 </a:t>
            </a:r>
            <a:r>
              <a:rPr lang="en-US" altLang="en-US" dirty="0"/>
              <a:t>-  Enter ye in at the strait gate: for wide is the gate, and broad is the way, that leadeth to destruction, and many there be which go in thereat: {strait: or, narrow} 14 Because strait is the gate, and narrow is the way, which leadeth unto life, and few there be that find it.</a:t>
            </a:r>
          </a:p>
          <a:p>
            <a:r>
              <a:rPr lang="en-US" altLang="en-US" b="1" dirty="0"/>
              <a:t>Gal. 1:10 </a:t>
            </a:r>
            <a:r>
              <a:rPr lang="en-US" altLang="en-US" dirty="0"/>
              <a:t>-  For do I now persuade men, or God? or do I seek to please men? for if I yet pleased men, I should not be the servant of Christ.</a:t>
            </a:r>
          </a:p>
          <a:p>
            <a:endParaRPr lang="en-US" dirty="0"/>
          </a:p>
        </p:txBody>
      </p:sp>
      <p:sp>
        <p:nvSpPr>
          <p:cNvPr id="4" name="Slide Number Placeholder 3"/>
          <p:cNvSpPr>
            <a:spLocks noGrp="1"/>
          </p:cNvSpPr>
          <p:nvPr>
            <p:ph type="sldNum" sz="quarter" idx="5"/>
          </p:nvPr>
        </p:nvSpPr>
        <p:spPr/>
        <p:txBody>
          <a:bodyPr/>
          <a:lstStyle/>
          <a:p>
            <a:fld id="{AE63E8BC-CD22-4FEA-8CC0-6D7BE868C2F3}" type="slidenum">
              <a:rPr lang="en-US" smtClean="0"/>
              <a:t>5</a:t>
            </a:fld>
            <a:endParaRPr lang="en-US"/>
          </a:p>
        </p:txBody>
      </p:sp>
      <p:sp>
        <p:nvSpPr>
          <p:cNvPr id="5" name="Date Placeholder 4">
            <a:extLst>
              <a:ext uri="{FF2B5EF4-FFF2-40B4-BE49-F238E27FC236}">
                <a16:creationId xmlns:a16="http://schemas.microsoft.com/office/drawing/2014/main" id="{29764A52-9ECF-421B-9F60-EF0B1C6DD01E}"/>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2727361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825183"/>
          </a:xfrm>
        </p:spPr>
        <p:txBody>
          <a:bodyPr/>
          <a:lstStyle/>
          <a:p>
            <a:r>
              <a:rPr lang="en-US" b="1" dirty="0"/>
              <a:t>Rom. 16:1-5</a:t>
            </a:r>
          </a:p>
          <a:p>
            <a:r>
              <a:rPr lang="en-US" b="1" dirty="0"/>
              <a:t> </a:t>
            </a:r>
            <a:r>
              <a:rPr lang="en-US" b="0" dirty="0"/>
              <a:t>1 I commend to you Phoebe our sister, who is a servant of the church in </a:t>
            </a:r>
            <a:r>
              <a:rPr lang="en-US" b="0" dirty="0" err="1"/>
              <a:t>Cenchrea</a:t>
            </a:r>
            <a:r>
              <a:rPr lang="en-US" b="0" dirty="0"/>
              <a:t>,</a:t>
            </a:r>
          </a:p>
          <a:p>
            <a:r>
              <a:rPr lang="en-US" b="0" dirty="0"/>
              <a:t> 2 that you may receive her in the Lord in a manner worthy of the saints, and assist her in whatever business she has need of you; for indeed she has been a helper of many and of myself also.</a:t>
            </a:r>
          </a:p>
          <a:p>
            <a:r>
              <a:rPr lang="en-US" b="0" dirty="0"/>
              <a:t> 3 Greet Priscilla and Aquila, my fellow workers in Christ Jesus,</a:t>
            </a:r>
          </a:p>
          <a:p>
            <a:r>
              <a:rPr lang="en-US" b="0" dirty="0"/>
              <a:t> 4 who risked their own necks for my life, to whom not only I give thanks, but also all the churches of the Gentiles.</a:t>
            </a:r>
          </a:p>
          <a:p>
            <a:r>
              <a:rPr lang="en-US" b="0" dirty="0"/>
              <a:t> 5 Likewise greet the church that is in their house. Greet my beloved </a:t>
            </a:r>
            <a:r>
              <a:rPr lang="en-US" b="0" dirty="0" err="1"/>
              <a:t>Epaenetus</a:t>
            </a:r>
            <a:r>
              <a:rPr lang="en-US" b="0" dirty="0"/>
              <a:t>, who is the </a:t>
            </a:r>
            <a:r>
              <a:rPr lang="en-US" b="0" dirty="0" err="1"/>
              <a:t>firstfruits</a:t>
            </a:r>
            <a:r>
              <a:rPr lang="en-US" b="0" dirty="0"/>
              <a:t> of Achaia to Christ.</a:t>
            </a:r>
          </a:p>
          <a:p>
            <a:endParaRPr lang="en-US" b="1" dirty="0"/>
          </a:p>
          <a:p>
            <a:r>
              <a:rPr lang="en-US" b="1" dirty="0"/>
              <a:t>Rom. 16:14-15</a:t>
            </a:r>
          </a:p>
          <a:p>
            <a:r>
              <a:rPr lang="en-US" b="1" dirty="0"/>
              <a:t> </a:t>
            </a:r>
            <a:r>
              <a:rPr lang="en-US" b="0" dirty="0"/>
              <a:t>14 Greet </a:t>
            </a:r>
            <a:r>
              <a:rPr lang="en-US" b="0" dirty="0" err="1"/>
              <a:t>Asyncritus</a:t>
            </a:r>
            <a:r>
              <a:rPr lang="en-US" b="0" dirty="0"/>
              <a:t>, </a:t>
            </a:r>
            <a:r>
              <a:rPr lang="en-US" b="0" dirty="0" err="1"/>
              <a:t>Phlegon</a:t>
            </a:r>
            <a:r>
              <a:rPr lang="en-US" b="0" dirty="0"/>
              <a:t>, </a:t>
            </a:r>
            <a:r>
              <a:rPr lang="en-US" b="0" dirty="0" err="1"/>
              <a:t>Hermas</a:t>
            </a:r>
            <a:r>
              <a:rPr lang="en-US" b="0" dirty="0"/>
              <a:t>, </a:t>
            </a:r>
            <a:r>
              <a:rPr lang="en-US" b="0" dirty="0" err="1"/>
              <a:t>Patrobas</a:t>
            </a:r>
            <a:r>
              <a:rPr lang="en-US" b="0" dirty="0"/>
              <a:t>, Hermes, and the brethren who are with them.</a:t>
            </a:r>
          </a:p>
          <a:p>
            <a:r>
              <a:rPr lang="en-US" b="0" dirty="0"/>
              <a:t> 15 Greet </a:t>
            </a:r>
            <a:r>
              <a:rPr lang="en-US" b="0" dirty="0" err="1"/>
              <a:t>Philologus</a:t>
            </a:r>
            <a:r>
              <a:rPr lang="en-US" b="0" dirty="0"/>
              <a:t> and Julia, Nereus and his sister, and </a:t>
            </a:r>
            <a:r>
              <a:rPr lang="en-US" b="0" dirty="0" err="1"/>
              <a:t>Olympas</a:t>
            </a:r>
            <a:r>
              <a:rPr lang="en-US" b="0" dirty="0"/>
              <a:t>, and all the saints who are with them.</a:t>
            </a:r>
          </a:p>
          <a:p>
            <a:endParaRPr lang="en-US" b="0" dirty="0"/>
          </a:p>
          <a:p>
            <a:r>
              <a:rPr lang="en-US" b="1" dirty="0"/>
              <a:t>Rom. 16:16 </a:t>
            </a:r>
            <a:r>
              <a:rPr lang="en-US" b="0" dirty="0"/>
              <a:t>- </a:t>
            </a:r>
            <a:r>
              <a:rPr lang="en-US" b="0" i="0" u="none" strike="noStrike" baseline="0" dirty="0"/>
              <a:t>“Salute one another with a holy kiss. All the churches of Christ salute you” </a:t>
            </a:r>
            <a:endParaRPr lang="en-US" b="0" dirty="0"/>
          </a:p>
          <a:p>
            <a:endParaRPr lang="en-US" b="0" dirty="0"/>
          </a:p>
          <a:p>
            <a:endParaRPr lang="en-US" sz="1300" b="0" dirty="0"/>
          </a:p>
        </p:txBody>
      </p:sp>
      <p:sp>
        <p:nvSpPr>
          <p:cNvPr id="4" name="Slide Number Placeholder 3"/>
          <p:cNvSpPr>
            <a:spLocks noGrp="1"/>
          </p:cNvSpPr>
          <p:nvPr>
            <p:ph type="sldNum" sz="quarter" idx="5"/>
          </p:nvPr>
        </p:nvSpPr>
        <p:spPr/>
        <p:txBody>
          <a:bodyPr/>
          <a:lstStyle/>
          <a:p>
            <a:fld id="{AE63E8BC-CD22-4FEA-8CC0-6D7BE868C2F3}" type="slidenum">
              <a:rPr lang="en-US" smtClean="0"/>
              <a:t>6</a:t>
            </a:fld>
            <a:endParaRPr lang="en-US"/>
          </a:p>
        </p:txBody>
      </p:sp>
      <p:sp>
        <p:nvSpPr>
          <p:cNvPr id="5" name="Date Placeholder 4">
            <a:extLst>
              <a:ext uri="{FF2B5EF4-FFF2-40B4-BE49-F238E27FC236}">
                <a16:creationId xmlns:a16="http://schemas.microsoft.com/office/drawing/2014/main" id="{8B1A2AFB-D2D4-469C-9479-8D79F7C31E66}"/>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1166299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5160646"/>
          </a:xfrm>
        </p:spPr>
        <p:txBody>
          <a:bodyPr/>
          <a:lstStyle/>
          <a:p>
            <a:r>
              <a:rPr lang="en-US" b="1" dirty="0"/>
              <a:t>Rom. 16:1-5</a:t>
            </a:r>
          </a:p>
          <a:p>
            <a:r>
              <a:rPr lang="en-US" b="1" dirty="0"/>
              <a:t> </a:t>
            </a:r>
            <a:r>
              <a:rPr lang="en-US" b="0" dirty="0"/>
              <a:t>1 I commend to you Phoebe our sister, who is a servant of the </a:t>
            </a:r>
            <a:r>
              <a:rPr lang="en-US" b="1" dirty="0"/>
              <a:t>church in </a:t>
            </a:r>
            <a:r>
              <a:rPr lang="en-US" b="1" dirty="0" err="1"/>
              <a:t>Cenchrea</a:t>
            </a:r>
            <a:r>
              <a:rPr lang="en-US" b="1" dirty="0"/>
              <a:t>,</a:t>
            </a:r>
          </a:p>
          <a:p>
            <a:r>
              <a:rPr lang="en-US" b="0" dirty="0"/>
              <a:t> 2 that you may receive her in the Lord in a manner worthy of the saints, and assist her in whatever business she has need of you; for indeed she has been a helper of many and of myself also.</a:t>
            </a:r>
          </a:p>
          <a:p>
            <a:r>
              <a:rPr lang="en-US" b="0" dirty="0"/>
              <a:t> 3 Greet Priscilla and Aquila, my fellow workers in Christ Jesus,</a:t>
            </a:r>
          </a:p>
          <a:p>
            <a:r>
              <a:rPr lang="en-US" b="0" dirty="0"/>
              <a:t> 4 who risked their own necks for my life, to whom not only I give thanks, but also all the </a:t>
            </a:r>
            <a:r>
              <a:rPr lang="en-US" b="1" dirty="0"/>
              <a:t>churches of the Gentiles</a:t>
            </a:r>
            <a:r>
              <a:rPr lang="en-US" b="0" dirty="0"/>
              <a:t>.</a:t>
            </a:r>
          </a:p>
          <a:p>
            <a:r>
              <a:rPr lang="en-US" b="0" dirty="0"/>
              <a:t> 5 Likewise greet the church that is in their house. Greet my beloved </a:t>
            </a:r>
            <a:r>
              <a:rPr lang="en-US" b="0" dirty="0" err="1"/>
              <a:t>Epaenetus</a:t>
            </a:r>
            <a:r>
              <a:rPr lang="en-US" b="0" dirty="0"/>
              <a:t>, who is the </a:t>
            </a:r>
            <a:r>
              <a:rPr lang="en-US" b="0" dirty="0" err="1"/>
              <a:t>firstfruits</a:t>
            </a:r>
            <a:r>
              <a:rPr lang="en-US" b="0" dirty="0"/>
              <a:t> of Achaia to Christ.</a:t>
            </a:r>
          </a:p>
          <a:p>
            <a:endParaRPr lang="en-US" b="1" dirty="0"/>
          </a:p>
          <a:p>
            <a:r>
              <a:rPr lang="en-US" b="1" dirty="0"/>
              <a:t>Rom. 16:14-15</a:t>
            </a:r>
          </a:p>
          <a:p>
            <a:r>
              <a:rPr lang="en-US" b="1" dirty="0"/>
              <a:t> </a:t>
            </a:r>
            <a:r>
              <a:rPr lang="en-US" b="0" dirty="0"/>
              <a:t>14 Greet </a:t>
            </a:r>
            <a:r>
              <a:rPr lang="en-US" b="0" dirty="0" err="1"/>
              <a:t>Asyncritus</a:t>
            </a:r>
            <a:r>
              <a:rPr lang="en-US" b="0" dirty="0"/>
              <a:t>, </a:t>
            </a:r>
            <a:r>
              <a:rPr lang="en-US" b="0" dirty="0" err="1"/>
              <a:t>Phlegon</a:t>
            </a:r>
            <a:r>
              <a:rPr lang="en-US" b="0" dirty="0"/>
              <a:t>, </a:t>
            </a:r>
            <a:r>
              <a:rPr lang="en-US" b="0" dirty="0" err="1"/>
              <a:t>Hermas</a:t>
            </a:r>
            <a:r>
              <a:rPr lang="en-US" b="0" dirty="0"/>
              <a:t>, </a:t>
            </a:r>
            <a:r>
              <a:rPr lang="en-US" b="0" dirty="0" err="1"/>
              <a:t>Patrobas</a:t>
            </a:r>
            <a:r>
              <a:rPr lang="en-US" b="0" dirty="0"/>
              <a:t>, Hermes, and the brethren who are with them.</a:t>
            </a:r>
          </a:p>
          <a:p>
            <a:r>
              <a:rPr lang="en-US" b="0" dirty="0"/>
              <a:t> 15 Greet </a:t>
            </a:r>
            <a:r>
              <a:rPr lang="en-US" b="0" dirty="0" err="1"/>
              <a:t>Philologus</a:t>
            </a:r>
            <a:r>
              <a:rPr lang="en-US" b="0" dirty="0"/>
              <a:t> and Julia, Nereus and his sister, and </a:t>
            </a:r>
            <a:r>
              <a:rPr lang="en-US" b="0" dirty="0" err="1"/>
              <a:t>Olympas</a:t>
            </a:r>
            <a:r>
              <a:rPr lang="en-US" b="0" dirty="0"/>
              <a:t>, and all the saints who are with them.</a:t>
            </a:r>
          </a:p>
          <a:p>
            <a:endParaRPr lang="en-US" b="0" dirty="0"/>
          </a:p>
          <a:p>
            <a:r>
              <a:rPr lang="en-US" b="1" dirty="0"/>
              <a:t>Rom. 16:16 </a:t>
            </a:r>
            <a:r>
              <a:rPr lang="en-US" b="0" dirty="0"/>
              <a:t>- </a:t>
            </a:r>
            <a:r>
              <a:rPr lang="en-US" b="0" i="0" u="none" strike="noStrike" baseline="0" dirty="0"/>
              <a:t>“Salute one another with a holy kiss. All the </a:t>
            </a:r>
            <a:r>
              <a:rPr lang="en-US" b="1" i="0" u="none" strike="noStrike" baseline="0" dirty="0"/>
              <a:t>churches of Christ </a:t>
            </a:r>
            <a:r>
              <a:rPr lang="en-US" b="0" i="0" u="none" strike="noStrike" baseline="0" dirty="0"/>
              <a:t>salute you” </a:t>
            </a:r>
          </a:p>
          <a:p>
            <a:r>
              <a:rPr lang="en-US" altLang="en-US" b="1" dirty="0"/>
              <a:t>Eph. 1:22-23 </a:t>
            </a:r>
            <a:r>
              <a:rPr lang="en-US" altLang="en-US" dirty="0"/>
              <a:t>-  And hath put all things under his feet, and gave him to be the head over all things to the </a:t>
            </a:r>
            <a:r>
              <a:rPr lang="en-US" altLang="en-US" b="1" dirty="0"/>
              <a:t>church, 23 Which is his bod</a:t>
            </a:r>
            <a:r>
              <a:rPr lang="en-US" altLang="en-US" dirty="0"/>
              <a:t>y, the fulness of him that </a:t>
            </a:r>
            <a:r>
              <a:rPr lang="en-US" altLang="en-US" dirty="0" err="1"/>
              <a:t>filleth</a:t>
            </a:r>
            <a:r>
              <a:rPr lang="en-US" altLang="en-US" dirty="0"/>
              <a:t> all in all.</a:t>
            </a:r>
          </a:p>
          <a:p>
            <a:r>
              <a:rPr lang="en-US" altLang="en-US" b="1" dirty="0"/>
              <a:t>Col. 1:18 </a:t>
            </a:r>
            <a:r>
              <a:rPr lang="en-US" altLang="en-US" dirty="0"/>
              <a:t>-  And he is the </a:t>
            </a:r>
            <a:r>
              <a:rPr lang="en-US" altLang="en-US" b="1" i="0" dirty="0"/>
              <a:t>head of the body, the church</a:t>
            </a:r>
            <a:r>
              <a:rPr lang="en-US" altLang="en-US" dirty="0"/>
              <a:t>: who is the beginning, the firstborn from the dead; that in all things he might have the preeminence.</a:t>
            </a:r>
          </a:p>
          <a:p>
            <a:r>
              <a:rPr lang="en-US" altLang="en-US" b="1" dirty="0"/>
              <a:t>Acts 2:41-47 </a:t>
            </a:r>
            <a:r>
              <a:rPr lang="en-US" altLang="en-US" dirty="0"/>
              <a:t>- Then they that gladly received his word were baptized: and the same day there were added unto them about three thousand souls. 42 And they continued </a:t>
            </a:r>
            <a:r>
              <a:rPr lang="en-US" altLang="en-US" dirty="0" err="1"/>
              <a:t>stedfastly</a:t>
            </a:r>
            <a:r>
              <a:rPr lang="en-US" altLang="en-US" dirty="0"/>
              <a:t> in the apostles' doctrine and fellowship, and in breaking of bread, and in prayers. 43 And fear came upon every soul: and many wonders and signs were done by the apostles. 44 And all that believed were together, and had all things common; 45 And sold their possessions and goods, and parted them to all men, as every man had need. 46 And they, continuing daily with one accord in the temple, and breaking bread from house to house, did eat their meat with gladness and singleness of heart, {from...: or, at home} 47 Praising God, and having </a:t>
            </a:r>
            <a:r>
              <a:rPr lang="en-US" altLang="en-US" dirty="0" err="1"/>
              <a:t>favour</a:t>
            </a:r>
            <a:r>
              <a:rPr lang="en-US" altLang="en-US" dirty="0"/>
              <a:t> with all the people. And the Lord added to the church daily such as should be saved.</a:t>
            </a:r>
          </a:p>
          <a:p>
            <a:endParaRPr lang="en-US" b="0" dirty="0"/>
          </a:p>
          <a:p>
            <a:endParaRPr lang="en-US" b="0" dirty="0"/>
          </a:p>
          <a:p>
            <a:endParaRPr lang="en-US" sz="1300" b="0" dirty="0"/>
          </a:p>
        </p:txBody>
      </p:sp>
      <p:sp>
        <p:nvSpPr>
          <p:cNvPr id="4" name="Slide Number Placeholder 3"/>
          <p:cNvSpPr>
            <a:spLocks noGrp="1"/>
          </p:cNvSpPr>
          <p:nvPr>
            <p:ph type="sldNum" sz="quarter" idx="5"/>
          </p:nvPr>
        </p:nvSpPr>
        <p:spPr/>
        <p:txBody>
          <a:bodyPr/>
          <a:lstStyle/>
          <a:p>
            <a:fld id="{AE63E8BC-CD22-4FEA-8CC0-6D7BE868C2F3}" type="slidenum">
              <a:rPr lang="en-US" smtClean="0"/>
              <a:t>7</a:t>
            </a:fld>
            <a:endParaRPr lang="en-US"/>
          </a:p>
        </p:txBody>
      </p:sp>
      <p:sp>
        <p:nvSpPr>
          <p:cNvPr id="5" name="Date Placeholder 4">
            <a:extLst>
              <a:ext uri="{FF2B5EF4-FFF2-40B4-BE49-F238E27FC236}">
                <a16:creationId xmlns:a16="http://schemas.microsoft.com/office/drawing/2014/main" id="{5BF5F5EE-DCF7-4742-8B7D-6A7DA80EB5F3}"/>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3367910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825183"/>
          </a:xfrm>
        </p:spPr>
        <p:txBody>
          <a:bodyPr/>
          <a:lstStyle/>
          <a:p>
            <a:r>
              <a:rPr lang="en-US" sz="1300" b="1" dirty="0"/>
              <a:t>Acts 20:28 </a:t>
            </a:r>
            <a:r>
              <a:rPr lang="en-US" sz="1300" dirty="0"/>
              <a:t>-  "Therefore take heed to yourselves and to all the flock, among which the Holy Spirit has made you overseers, to shepherd the church of God which He purchased with His own blood.</a:t>
            </a:r>
          </a:p>
          <a:p>
            <a:r>
              <a:rPr lang="en-US" sz="1300" b="1" dirty="0"/>
              <a:t>Matt. 16:18 </a:t>
            </a:r>
            <a:r>
              <a:rPr lang="en-US" sz="1300" dirty="0"/>
              <a:t>-  "And I also say to you that you are Peter, and on this rock I will build My church, and the gates of Hades shall not prevail against it.</a:t>
            </a:r>
          </a:p>
          <a:p>
            <a:r>
              <a:rPr lang="en-US" sz="1300" b="1" dirty="0"/>
              <a:t>Col. 1:18 </a:t>
            </a:r>
            <a:r>
              <a:rPr lang="en-US" sz="1300" dirty="0"/>
              <a:t>- And He is the head of the body, the church, who is the beginning, the firstborn from the dead, that in all things He may have the preeminence.</a:t>
            </a:r>
          </a:p>
          <a:p>
            <a:r>
              <a:rPr lang="en-US" sz="1300" b="1" dirty="0"/>
              <a:t>Acts 2:36 </a:t>
            </a:r>
            <a:r>
              <a:rPr lang="en-US" sz="1300" dirty="0"/>
              <a:t>- "Therefore let all the house of Israel know assuredly that God has made this Jesus, whom you crucified, both Lord and Christ.“</a:t>
            </a:r>
          </a:p>
          <a:p>
            <a:r>
              <a:rPr lang="en-US" sz="1300" b="1" dirty="0"/>
              <a:t>Eph. 5:23 </a:t>
            </a:r>
            <a:r>
              <a:rPr lang="en-US" sz="1300" dirty="0"/>
              <a:t>- For the husband is head of the wife, as also Christ is head of the church; and He is the Savior of the body.</a:t>
            </a:r>
          </a:p>
          <a:p>
            <a:endParaRPr lang="en-US" sz="1300" dirty="0"/>
          </a:p>
          <a:p>
            <a:r>
              <a:rPr lang="en-US" sz="1300" b="1" dirty="0"/>
              <a:t>1 Cor. 3:11 </a:t>
            </a:r>
            <a:r>
              <a:rPr lang="en-US" sz="1300" dirty="0"/>
              <a:t>-  For no other foundation can anyone lay than that which is laid, which is Jesus Christ.</a:t>
            </a:r>
          </a:p>
          <a:p>
            <a:r>
              <a:rPr lang="en-US" sz="1300" b="1" dirty="0"/>
              <a:t>Isa. 28:16 </a:t>
            </a:r>
            <a:r>
              <a:rPr lang="en-US" sz="1300" dirty="0"/>
              <a:t>- Therefore thus saith the Lord GOD, Behold, I lay in Zion for </a:t>
            </a:r>
            <a:r>
              <a:rPr lang="en-US" sz="1300" b="1" dirty="0"/>
              <a:t>a foundation a stone, a tried stone, a precious corner stone, a sure foundation</a:t>
            </a:r>
            <a:r>
              <a:rPr lang="en-US" sz="1300" dirty="0"/>
              <a:t>: he that believeth shall not make haste. </a:t>
            </a:r>
          </a:p>
          <a:p>
            <a:r>
              <a:rPr lang="en-US" sz="1300" b="1" dirty="0"/>
              <a:t>Eph. 2:19-20 </a:t>
            </a:r>
            <a:r>
              <a:rPr lang="en-US" sz="1300" dirty="0"/>
              <a:t>-  Now, therefore, you are no longer strangers and foreigners, but fellow citizens with the saints and members of the household of God, 20 having been built on the </a:t>
            </a:r>
            <a:r>
              <a:rPr lang="en-US" sz="1300" b="1" dirty="0"/>
              <a:t>foundation of the apostles and prophets, Jesus Christ Himself being the chief cornerstone.</a:t>
            </a:r>
          </a:p>
          <a:p>
            <a:r>
              <a:rPr lang="en-US" sz="1300" b="1" dirty="0"/>
              <a:t>Lk. 24:46-49 </a:t>
            </a:r>
            <a:r>
              <a:rPr lang="en-US" sz="1300" b="0" dirty="0"/>
              <a:t>-  And said unto them, Thus it is written, and thus it </a:t>
            </a:r>
            <a:r>
              <a:rPr lang="en-US" sz="1300" b="0" dirty="0" err="1"/>
              <a:t>behoved</a:t>
            </a:r>
            <a:r>
              <a:rPr lang="en-US" sz="1300" b="0" dirty="0"/>
              <a:t> Christ to suffer, and to rise from the dead the third day: 47 And that repentance and remission of sins should be preached in his name among all nations, beginning at Jerusalem. 48 And ye are witnesses of these things. 49 And, behold, I send the promise of my Father upon you: but tarry ye in the city of Jerusalem, until ye be endued with power from on high.</a:t>
            </a:r>
          </a:p>
          <a:p>
            <a:r>
              <a:rPr lang="en-US" sz="1300" b="1" dirty="0"/>
              <a:t>Acts 2:1-4</a:t>
            </a:r>
            <a:r>
              <a:rPr lang="en-US" sz="1300" b="0" dirty="0"/>
              <a:t> - And when the day of Pentecost was fully come, they were all with one accord in one place. 2 And suddenly there came a sound from heaven as of a rushing mighty wind, and it filled all the house where they were sitting. 3 And there appeared unto them cloven tongues like as of fire, and it sat upon each of them. 4 And they were all filled with the Holy Ghost, and began to speak with other tongues, as the Spirit gave them utterance.</a:t>
            </a:r>
          </a:p>
          <a:p>
            <a:r>
              <a:rPr lang="en-US" sz="1300" b="1" dirty="0"/>
              <a:t>Acts 1:8</a:t>
            </a:r>
            <a:r>
              <a:rPr lang="en-US" sz="1300" b="0" dirty="0"/>
              <a:t> - But ye shall receive power, after that the Holy Ghost is come upon you: and ye shall be witnesses unto me both in Jerusalem, and in all Judaea, and in Samaria, and unto the uttermost part of the earth.</a:t>
            </a:r>
          </a:p>
          <a:p>
            <a:r>
              <a:rPr lang="en-US" sz="1300" b="1" dirty="0"/>
              <a:t>Act 2:40-42 </a:t>
            </a:r>
            <a:r>
              <a:rPr lang="en-US" sz="1300" b="0" dirty="0"/>
              <a:t>- And with many other words he testified and exhorted them, saying, "Be saved from this perverse generation." 41 Then those who gladly received his word were baptized; and that day about three thousand souls were added to them. 42 And they continued steadfastly in the apostles' doctrine and fellowship, in the breaking of bread, and in prayers.</a:t>
            </a:r>
            <a:endParaRPr lang="en-US" sz="1300" dirty="0"/>
          </a:p>
        </p:txBody>
      </p:sp>
      <p:sp>
        <p:nvSpPr>
          <p:cNvPr id="4" name="Slide Number Placeholder 3"/>
          <p:cNvSpPr>
            <a:spLocks noGrp="1"/>
          </p:cNvSpPr>
          <p:nvPr>
            <p:ph type="sldNum" sz="quarter" idx="5"/>
          </p:nvPr>
        </p:nvSpPr>
        <p:spPr/>
        <p:txBody>
          <a:bodyPr/>
          <a:lstStyle/>
          <a:p>
            <a:fld id="{AE63E8BC-CD22-4FEA-8CC0-6D7BE868C2F3}" type="slidenum">
              <a:rPr lang="en-US" smtClean="0"/>
              <a:t>8</a:t>
            </a:fld>
            <a:endParaRPr lang="en-US"/>
          </a:p>
        </p:txBody>
      </p:sp>
      <p:sp>
        <p:nvSpPr>
          <p:cNvPr id="5" name="Date Placeholder 4">
            <a:extLst>
              <a:ext uri="{FF2B5EF4-FFF2-40B4-BE49-F238E27FC236}">
                <a16:creationId xmlns:a16="http://schemas.microsoft.com/office/drawing/2014/main" id="{04CE4DC2-595A-4327-A839-E66019EB23F4}"/>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1903082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825183"/>
          </a:xfrm>
        </p:spPr>
        <p:txBody>
          <a:bodyPr/>
          <a:lstStyle/>
          <a:p>
            <a:r>
              <a:rPr lang="en-US" sz="1300" b="1" dirty="0"/>
              <a:t>Eph. 4:1-7 </a:t>
            </a:r>
            <a:r>
              <a:rPr lang="en-US" sz="1300" dirty="0"/>
              <a:t>- I therefore, the prisoner of the Lord, beseech you that ye walk worthy of the vocation wherewith ye are called, {of the Lord: or, in the Lord} 2 With all lowliness and meekness, with longsuffering, forbearing one another in love; 3 </a:t>
            </a:r>
            <a:r>
              <a:rPr lang="en-US" sz="1300" dirty="0" err="1"/>
              <a:t>Endeavouring</a:t>
            </a:r>
            <a:r>
              <a:rPr lang="en-US" sz="1300" dirty="0"/>
              <a:t> to keep the unity of the Spirit in the bond of peace. 4 There is one body, and one Spirit, even as ye are called in one hope of your calling; 5 One Lord, one faith, one baptism, 6 One God and Father of all, who is above all, and through all, and in you all. 7 But unto every one of us is given grace according to the measure of the gift of Christ.</a:t>
            </a:r>
          </a:p>
          <a:p>
            <a:r>
              <a:rPr lang="en-US" sz="1300" b="1" dirty="0"/>
              <a:t>Eph. 5:24 </a:t>
            </a:r>
            <a:r>
              <a:rPr lang="en-US" sz="1300" dirty="0"/>
              <a:t>-  Therefore as the church is subject unto Christ, so let the wives be to their own husbands in every thing.</a:t>
            </a:r>
          </a:p>
          <a:p>
            <a:r>
              <a:rPr lang="en-US" sz="1300" b="1" dirty="0"/>
              <a:t>1 Cor. 2:13 </a:t>
            </a:r>
            <a:r>
              <a:rPr lang="en-US" sz="1300" dirty="0"/>
              <a:t>- Which things also we speak, not in the words which man's wisdom </a:t>
            </a:r>
            <a:r>
              <a:rPr lang="en-US" sz="1300" dirty="0" err="1"/>
              <a:t>teacheth</a:t>
            </a:r>
            <a:r>
              <a:rPr lang="en-US" sz="1300" dirty="0"/>
              <a:t>, but which the Holy Ghost </a:t>
            </a:r>
            <a:r>
              <a:rPr lang="en-US" sz="1300" dirty="0" err="1"/>
              <a:t>teacheth</a:t>
            </a:r>
            <a:r>
              <a:rPr lang="en-US" sz="1300" dirty="0"/>
              <a:t>; comparing spiritual things with spiritual.</a:t>
            </a:r>
          </a:p>
          <a:p>
            <a:r>
              <a:rPr lang="en-US" sz="1300" b="1" dirty="0"/>
              <a:t>Eph. 3:1-6 </a:t>
            </a:r>
            <a:r>
              <a:rPr lang="en-US" sz="1300" dirty="0"/>
              <a:t>- For this reason I, Paul, the prisoner of Christ Jesus for you Gentiles-- 2 if indeed you have heard of the dispensation of the grace of God which was given to me for you, 3 how that by revelation He made known to me the mystery (as I have briefly written already, 4 by which, when you read, you may understand my knowledge in the mystery of Christ), 5 which in other ages was not made known to the sons of men, as it has now been revealed by the Spirit to His holy apostles and prophets: 6 that the Gentiles should be fellow heirs, of the same body, and partakers of His promise in Christ through the gospel,</a:t>
            </a:r>
          </a:p>
          <a:p>
            <a:r>
              <a:rPr lang="en-US" sz="1300" b="1" dirty="0"/>
              <a:t>Gal. 1:11-12</a:t>
            </a:r>
            <a:r>
              <a:rPr lang="en-US" sz="1300" dirty="0"/>
              <a:t> - But I make known to you, brethren, that the gospel which was preached by me is not according to man. 12 For I neither received it from man, nor was I taught it, but it came through the revelation of Jesus Christ.</a:t>
            </a:r>
          </a:p>
          <a:p>
            <a:r>
              <a:rPr lang="en-US" sz="1300" b="1" dirty="0"/>
              <a:t>Acts 2:42 </a:t>
            </a:r>
            <a:r>
              <a:rPr lang="en-US" sz="1300" dirty="0"/>
              <a:t>- And they continued steadfastly in the apostles' doctrine and fellowship, in the breaking of bread, and in prayers.</a:t>
            </a:r>
          </a:p>
          <a:p>
            <a:r>
              <a:rPr lang="en-US" sz="1300" b="1" dirty="0"/>
              <a:t>Eph. 2:20 </a:t>
            </a:r>
            <a:r>
              <a:rPr lang="en-US" sz="1300" dirty="0"/>
              <a:t>- And are built upon the foundation of the apostles and prophets, Jesus Christ himself being the chief corner stone;</a:t>
            </a:r>
          </a:p>
        </p:txBody>
      </p:sp>
      <p:sp>
        <p:nvSpPr>
          <p:cNvPr id="4" name="Slide Number Placeholder 3"/>
          <p:cNvSpPr>
            <a:spLocks noGrp="1"/>
          </p:cNvSpPr>
          <p:nvPr>
            <p:ph type="sldNum" sz="quarter" idx="5"/>
          </p:nvPr>
        </p:nvSpPr>
        <p:spPr/>
        <p:txBody>
          <a:bodyPr/>
          <a:lstStyle/>
          <a:p>
            <a:fld id="{AE63E8BC-CD22-4FEA-8CC0-6D7BE868C2F3}" type="slidenum">
              <a:rPr lang="en-US" smtClean="0"/>
              <a:t>9</a:t>
            </a:fld>
            <a:endParaRPr lang="en-US"/>
          </a:p>
        </p:txBody>
      </p:sp>
      <p:sp>
        <p:nvSpPr>
          <p:cNvPr id="5" name="Date Placeholder 4">
            <a:extLst>
              <a:ext uri="{FF2B5EF4-FFF2-40B4-BE49-F238E27FC236}">
                <a16:creationId xmlns:a16="http://schemas.microsoft.com/office/drawing/2014/main" id="{F271B2AB-7E28-4858-ADC9-F3AF23148073}"/>
              </a:ext>
            </a:extLst>
          </p:cNvPr>
          <p:cNvSpPr>
            <a:spLocks noGrp="1"/>
          </p:cNvSpPr>
          <p:nvPr>
            <p:ph type="dt" idx="1"/>
          </p:nvPr>
        </p:nvSpPr>
        <p:spPr/>
        <p:txBody>
          <a:bodyPr/>
          <a:lstStyle/>
          <a:p>
            <a:r>
              <a:rPr lang="en-US"/>
              <a:t>2/21/2021</a:t>
            </a:r>
          </a:p>
        </p:txBody>
      </p:sp>
    </p:spTree>
    <p:extLst>
      <p:ext uri="{BB962C8B-B14F-4D97-AF65-F5344CB8AC3E}">
        <p14:creationId xmlns:p14="http://schemas.microsoft.com/office/powerpoint/2010/main" val="1579931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2875B052-E80D-4D9B-B9C7-E2B21B6A41A8}" type="datetime1">
              <a:rPr lang="en-US" smtClean="0"/>
              <a:t>2/21/2021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323953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37A9804E-8F91-4F10-A7F8-ECC52982B43F}" type="datetime1">
              <a:rPr lang="en-US" smtClean="0"/>
              <a:t>2/21/2021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933908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49316218-9BE4-45AD-8FAA-49CE6705ED2A}" type="datetime1">
              <a:rPr lang="en-US" smtClean="0"/>
              <a:t>2/21/2021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878317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61334172-5A6D-463B-A5EB-088AA46624BE}" type="datetime1">
              <a:rPr lang="en-US" smtClean="0"/>
              <a:t>2/21/2021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68302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66603A91-26C5-42D5-81B5-10D1C140F937}" type="datetime1">
              <a:rPr lang="en-US" smtClean="0"/>
              <a:t>2/21/2021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297736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B30EC0-B717-4D82-A4A6-CB1F0A721974}" type="datetime1">
              <a:rPr lang="en-US" smtClean="0"/>
              <a:t>2/21/2021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11848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361A7E77-3910-4D0B-A0C1-3693F0A9E443}" type="datetime1">
              <a:rPr lang="en-US" smtClean="0"/>
              <a:t>2/21/2021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7640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8AA8080-7880-4862-9697-49E735893747}" type="datetime1">
              <a:rPr lang="en-US" smtClean="0"/>
              <a:t>2/21/2021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91589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694CD3ED-93C7-4BE9-8372-73BA01CAE530}" type="datetime1">
              <a:rPr lang="en-US" smtClean="0"/>
              <a:t>2/21/2021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43686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0D3FB3EB-379A-405D-B200-B99CA54760F4}" type="datetime1">
              <a:rPr lang="en-US" smtClean="0"/>
              <a:t>2/21/2021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820931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E37EA08-AB18-4CB5-B189-907876FB0C2A}" type="datetime1">
              <a:rPr lang="en-US" smtClean="0"/>
              <a:t>2/21/2021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916249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118B768C-74B2-40DC-B526-6C89FC717ED4}" type="datetime1">
              <a:rPr lang="en-US" smtClean="0"/>
              <a:t>2/21/2021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76746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91" r:id="rId5"/>
    <p:sldLayoutId id="2147483685" r:id="rId6"/>
    <p:sldLayoutId id="2147483686" r:id="rId7"/>
    <p:sldLayoutId id="2147483687" r:id="rId8"/>
    <p:sldLayoutId id="2147483690" r:id="rId9"/>
    <p:sldLayoutId id="2147483688" r:id="rId10"/>
    <p:sldLayoutId id="214748368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3">
            <a:extLst>
              <a:ext uri="{FF2B5EF4-FFF2-40B4-BE49-F238E27FC236}">
                <a16:creationId xmlns:a16="http://schemas.microsoft.com/office/drawing/2014/main" id="{FE0B3670-0489-4F7C-B292-84CDDF02AE08}"/>
              </a:ext>
            </a:extLst>
          </p:cNvPr>
          <p:cNvPicPr>
            <a:picLocks noChangeAspect="1"/>
          </p:cNvPicPr>
          <p:nvPr/>
        </p:nvPicPr>
        <p:blipFill rotWithShape="1">
          <a:blip r:embed="rId3"/>
          <a:srcRect l="3918" r="12336" b="-1"/>
          <a:stretch/>
        </p:blipFill>
        <p:spPr>
          <a:xfrm>
            <a:off x="15" y="0"/>
            <a:ext cx="7556889" cy="6857990"/>
          </a:xfrm>
          <a:prstGeom prst="rect">
            <a:avLst/>
          </a:prstGeom>
        </p:spPr>
      </p:pic>
      <p:sp>
        <p:nvSpPr>
          <p:cNvPr id="9" name="Rectangle 8">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556905"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170890A-7255-41DC-8511-FD549BB8BA13}"/>
              </a:ext>
            </a:extLst>
          </p:cNvPr>
          <p:cNvSpPr>
            <a:spLocks noGrp="1"/>
          </p:cNvSpPr>
          <p:nvPr>
            <p:ph type="ctrTitle"/>
          </p:nvPr>
        </p:nvSpPr>
        <p:spPr>
          <a:xfrm>
            <a:off x="7829897" y="247136"/>
            <a:ext cx="4045906" cy="3360657"/>
          </a:xfrm>
        </p:spPr>
        <p:txBody>
          <a:bodyPr>
            <a:noAutofit/>
          </a:bodyPr>
          <a:lstStyle/>
          <a:p>
            <a:pPr algn="ctr"/>
            <a:r>
              <a:rPr lang="en-US" sz="6000" b="1" i="1" dirty="0">
                <a:solidFill>
                  <a:srgbClr val="FFFFFF"/>
                </a:solidFill>
                <a:latin typeface="Candara" panose="020E0502030303020204" pitchFamily="34" charset="0"/>
              </a:rPr>
              <a:t>Truths About The Church of Christ</a:t>
            </a:r>
          </a:p>
        </p:txBody>
      </p:sp>
      <p:sp>
        <p:nvSpPr>
          <p:cNvPr id="3" name="Subtitle 2">
            <a:extLst>
              <a:ext uri="{FF2B5EF4-FFF2-40B4-BE49-F238E27FC236}">
                <a16:creationId xmlns:a16="http://schemas.microsoft.com/office/drawing/2014/main" id="{68D62D27-47AE-44C0-BDF1-5231C89233F1}"/>
              </a:ext>
            </a:extLst>
          </p:cNvPr>
          <p:cNvSpPr>
            <a:spLocks noGrp="1"/>
          </p:cNvSpPr>
          <p:nvPr>
            <p:ph type="subTitle" idx="1"/>
          </p:nvPr>
        </p:nvSpPr>
        <p:spPr>
          <a:xfrm>
            <a:off x="7550670" y="3812135"/>
            <a:ext cx="4641315" cy="1596655"/>
          </a:xfrm>
        </p:spPr>
        <p:txBody>
          <a:bodyPr>
            <a:normAutofit/>
          </a:bodyPr>
          <a:lstStyle/>
          <a:p>
            <a:pPr algn="ctr"/>
            <a:r>
              <a:rPr lang="en-US" sz="3200" dirty="0">
                <a:solidFill>
                  <a:srgbClr val="FFFFFF"/>
                </a:solidFill>
                <a:latin typeface="Candara" panose="020E0502030303020204" pitchFamily="34" charset="0"/>
              </a:rPr>
              <a:t>Matthew 16:18</a:t>
            </a:r>
          </a:p>
          <a:p>
            <a:pPr algn="ctr"/>
            <a:r>
              <a:rPr lang="en-US" sz="3200" dirty="0">
                <a:solidFill>
                  <a:srgbClr val="FFFFFF"/>
                </a:solidFill>
                <a:latin typeface="Candara" panose="020E0502030303020204" pitchFamily="34" charset="0"/>
              </a:rPr>
              <a:t>EPHESIANS 5:25-27</a:t>
            </a:r>
          </a:p>
        </p:txBody>
      </p:sp>
      <p:cxnSp>
        <p:nvCxnSpPr>
          <p:cNvPr id="11" name="Straight Connector 10">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85922"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09555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25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8"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4" y="286603"/>
            <a:ext cx="10037066" cy="788435"/>
          </a:xfrm>
        </p:spPr>
        <p:txBody>
          <a:bodyPr>
            <a:normAutofit/>
          </a:bodyPr>
          <a:lstStyle/>
          <a:p>
            <a:r>
              <a:rPr lang="en-US" sz="4800" b="1" dirty="0">
                <a:latin typeface="Candara" panose="020E0502030303020204" pitchFamily="34" charset="0"/>
              </a:rPr>
              <a:t>Speaks Only Where The Bible Speaks</a:t>
            </a:r>
            <a:endParaRPr lang="en-US" sz="4800" dirty="0">
              <a:latin typeface="Candara" panose="020E0502030303020204" pitchFamily="34" charset="0"/>
            </a:endParaRP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9"/>
            <a:ext cx="10654978" cy="5190467"/>
          </a:xfrm>
        </p:spPr>
        <p:txBody>
          <a:bodyPr>
            <a:normAutofit/>
          </a:bodyPr>
          <a:lstStyle/>
          <a:p>
            <a:pPr indent="0">
              <a:lnSpc>
                <a:spcPct val="100000"/>
              </a:lnSpc>
              <a:spcBef>
                <a:spcPts val="600"/>
              </a:spcBef>
              <a:buNone/>
            </a:pPr>
            <a:r>
              <a:rPr lang="en-US" sz="3600" b="1" dirty="0">
                <a:latin typeface="Candara" panose="020E0502030303020204" pitchFamily="34" charset="0"/>
              </a:rPr>
              <a:t>It teaches no other doctrine</a:t>
            </a:r>
          </a:p>
          <a:p>
            <a:pPr marL="365760" lvl="1">
              <a:spcBef>
                <a:spcPts val="600"/>
              </a:spcBef>
              <a:buFont typeface="Wingdings" panose="05000000000000000000" pitchFamily="2" charset="2"/>
              <a:buChar char="§"/>
            </a:pPr>
            <a:r>
              <a:rPr lang="en-US" sz="3200" dirty="0">
                <a:latin typeface="Candara" panose="020E0502030303020204" pitchFamily="34" charset="0"/>
              </a:rPr>
              <a:t> 1 Timothy 1:3</a:t>
            </a:r>
          </a:p>
          <a:p>
            <a:pPr indent="0">
              <a:lnSpc>
                <a:spcPct val="100000"/>
              </a:lnSpc>
              <a:spcBef>
                <a:spcPts val="600"/>
              </a:spcBef>
              <a:buNone/>
            </a:pPr>
            <a:r>
              <a:rPr lang="en-US" sz="3600" b="1" dirty="0">
                <a:latin typeface="Candara" panose="020E0502030303020204" pitchFamily="34" charset="0"/>
              </a:rPr>
              <a:t>It speaks where the Bible speaks and is silent where the Bible is silent</a:t>
            </a:r>
          </a:p>
          <a:p>
            <a:pPr marL="365760" lvl="1">
              <a:spcBef>
                <a:spcPts val="600"/>
              </a:spcBef>
              <a:buFont typeface="Wingdings" panose="05000000000000000000" pitchFamily="2" charset="2"/>
              <a:buChar char="§"/>
            </a:pPr>
            <a:r>
              <a:rPr lang="en-US" sz="3200" dirty="0">
                <a:latin typeface="Candara" panose="020E0502030303020204" pitchFamily="34" charset="0"/>
              </a:rPr>
              <a:t> 1 Peter 4:11</a:t>
            </a:r>
          </a:p>
          <a:p>
            <a:pPr indent="0">
              <a:lnSpc>
                <a:spcPct val="100000"/>
              </a:lnSpc>
              <a:spcBef>
                <a:spcPts val="600"/>
              </a:spcBef>
              <a:buNone/>
            </a:pPr>
            <a:r>
              <a:rPr lang="en-US" sz="3600" b="1" dirty="0">
                <a:solidFill>
                  <a:schemeClr val="tx1"/>
                </a:solidFill>
                <a:latin typeface="Candara" panose="020E0502030303020204" pitchFamily="34" charset="0"/>
              </a:rPr>
              <a:t>It does not preach </a:t>
            </a:r>
            <a:r>
              <a:rPr lang="en-US" sz="3600" b="1" i="1" dirty="0">
                <a:solidFill>
                  <a:schemeClr val="tx1"/>
                </a:solidFill>
                <a:latin typeface="Candara" panose="020E0502030303020204" pitchFamily="34" charset="0"/>
              </a:rPr>
              <a:t>“another gospel”</a:t>
            </a:r>
          </a:p>
          <a:p>
            <a:pPr marL="365760" lvl="1">
              <a:spcBef>
                <a:spcPts val="600"/>
              </a:spcBef>
              <a:buFont typeface="Wingdings" panose="05000000000000000000" pitchFamily="2" charset="2"/>
              <a:buChar char="§"/>
            </a:pPr>
            <a:r>
              <a:rPr lang="en-US" sz="3200" dirty="0">
                <a:solidFill>
                  <a:schemeClr val="tx1"/>
                </a:solidFill>
                <a:latin typeface="Candara" panose="020E0502030303020204" pitchFamily="34" charset="0"/>
              </a:rPr>
              <a:t> Galatians 1:6-9</a:t>
            </a:r>
          </a:p>
          <a:p>
            <a:pPr indent="0">
              <a:lnSpc>
                <a:spcPct val="100000"/>
              </a:lnSpc>
              <a:spcBef>
                <a:spcPts val="600"/>
              </a:spcBef>
              <a:buNone/>
            </a:pPr>
            <a:endParaRPr lang="en-US" sz="3600" dirty="0">
              <a:latin typeface="Candara" panose="020E0502030303020204" pitchFamily="34" charset="0"/>
            </a:endParaRPr>
          </a:p>
        </p:txBody>
      </p:sp>
      <p:sp>
        <p:nvSpPr>
          <p:cNvPr id="4" name="Rectangle 3">
            <a:extLst>
              <a:ext uri="{FF2B5EF4-FFF2-40B4-BE49-F238E27FC236}">
                <a16:creationId xmlns:a16="http://schemas.microsoft.com/office/drawing/2014/main" id="{27984373-FB33-43FF-B90D-537245BD8C5B}"/>
              </a:ext>
            </a:extLst>
          </p:cNvPr>
          <p:cNvSpPr/>
          <p:nvPr/>
        </p:nvSpPr>
        <p:spPr>
          <a:xfrm rot="16200000">
            <a:off x="-2051535" y="3189610"/>
            <a:ext cx="5190467" cy="769441"/>
          </a:xfrm>
          <a:prstGeom prst="rect">
            <a:avLst/>
          </a:prstGeom>
          <a:noFill/>
        </p:spPr>
        <p:txBody>
          <a:bodyPr wrap="square" lIns="91440" tIns="45720" rIns="91440" bIns="45720">
            <a:spAutoFit/>
          </a:bodyPr>
          <a:lstStyle/>
          <a:p>
            <a:pPr algn="ct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The Church of Christ</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10</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45051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3" y="286603"/>
            <a:ext cx="10914409" cy="788435"/>
          </a:xfrm>
        </p:spPr>
        <p:txBody>
          <a:bodyPr>
            <a:normAutofit/>
          </a:bodyPr>
          <a:lstStyle/>
          <a:p>
            <a:r>
              <a:rPr lang="en-US" sz="4800" b="1" dirty="0">
                <a:latin typeface="Candara" panose="020E0502030303020204" pitchFamily="34" charset="0"/>
              </a:rPr>
              <a:t>Has A Divine Pattern of Worship</a:t>
            </a:r>
            <a:endParaRPr lang="en-US" sz="4800" dirty="0">
              <a:latin typeface="Candara" panose="020E0502030303020204" pitchFamily="34" charset="0"/>
            </a:endParaRP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9"/>
            <a:ext cx="10654978" cy="5190467"/>
          </a:xfrm>
        </p:spPr>
        <p:txBody>
          <a:bodyPr>
            <a:normAutofit/>
          </a:bodyPr>
          <a:lstStyle/>
          <a:p>
            <a:pPr>
              <a:defRPr/>
            </a:pPr>
            <a:r>
              <a:rPr lang="en-US" altLang="en-US" sz="3600" b="1" dirty="0">
                <a:solidFill>
                  <a:schemeClr val="tx1"/>
                </a:solidFill>
                <a:latin typeface="Candara" panose="020E0502030303020204" pitchFamily="34" charset="0"/>
              </a:rPr>
              <a:t>Communion</a:t>
            </a:r>
            <a:r>
              <a:rPr lang="en-US" altLang="en-US" sz="3600" dirty="0">
                <a:latin typeface="Candara" panose="020E0502030303020204" pitchFamily="34" charset="0"/>
              </a:rPr>
              <a:t> - 1 Corinthians 10:16; 11:23-29; Acts 20:7</a:t>
            </a:r>
          </a:p>
          <a:p>
            <a:pPr>
              <a:defRPr/>
            </a:pPr>
            <a:r>
              <a:rPr lang="en-US" altLang="en-US" sz="3600" b="1" dirty="0">
                <a:solidFill>
                  <a:schemeClr val="tx1"/>
                </a:solidFill>
                <a:latin typeface="Candara" panose="020E0502030303020204" pitchFamily="34" charset="0"/>
              </a:rPr>
              <a:t>Singing</a:t>
            </a:r>
            <a:r>
              <a:rPr lang="en-US" altLang="en-US" sz="3600" dirty="0">
                <a:latin typeface="Candara" panose="020E0502030303020204" pitchFamily="34" charset="0"/>
              </a:rPr>
              <a:t> - Ephesians 5:19; Colossians 3:16</a:t>
            </a:r>
          </a:p>
          <a:p>
            <a:pPr>
              <a:defRPr/>
            </a:pPr>
            <a:r>
              <a:rPr lang="en-US" altLang="en-US" sz="3600" b="1" dirty="0">
                <a:solidFill>
                  <a:schemeClr val="tx1"/>
                </a:solidFill>
                <a:latin typeface="Candara" panose="020E0502030303020204" pitchFamily="34" charset="0"/>
              </a:rPr>
              <a:t>Prayer</a:t>
            </a:r>
            <a:r>
              <a:rPr lang="en-US" altLang="en-US" sz="3600" dirty="0">
                <a:solidFill>
                  <a:schemeClr val="folHlink"/>
                </a:solidFill>
                <a:latin typeface="Candara" panose="020E0502030303020204" pitchFamily="34" charset="0"/>
              </a:rPr>
              <a:t> </a:t>
            </a:r>
            <a:r>
              <a:rPr lang="en-US" altLang="en-US" sz="3600" dirty="0">
                <a:latin typeface="Candara" panose="020E0502030303020204" pitchFamily="34" charset="0"/>
              </a:rPr>
              <a:t>- Acts 2:42; 1 Thessalonians 5:17, 25</a:t>
            </a:r>
          </a:p>
          <a:p>
            <a:pPr>
              <a:defRPr/>
            </a:pPr>
            <a:r>
              <a:rPr lang="en-US" altLang="en-US" sz="3600" b="1" dirty="0">
                <a:solidFill>
                  <a:schemeClr val="tx1"/>
                </a:solidFill>
                <a:latin typeface="Candara" panose="020E0502030303020204" pitchFamily="34" charset="0"/>
              </a:rPr>
              <a:t>Giving</a:t>
            </a:r>
            <a:r>
              <a:rPr lang="en-US" altLang="en-US" sz="3600" dirty="0">
                <a:solidFill>
                  <a:schemeClr val="folHlink"/>
                </a:solidFill>
                <a:latin typeface="Candara" panose="020E0502030303020204" pitchFamily="34" charset="0"/>
              </a:rPr>
              <a:t> </a:t>
            </a:r>
            <a:r>
              <a:rPr lang="en-US" altLang="en-US" sz="3600" dirty="0">
                <a:latin typeface="Candara" panose="020E0502030303020204" pitchFamily="34" charset="0"/>
              </a:rPr>
              <a:t>- 1 Corinthians 16:1-2; 2 Corinthians 9:7</a:t>
            </a:r>
          </a:p>
          <a:p>
            <a:pPr>
              <a:defRPr/>
            </a:pPr>
            <a:r>
              <a:rPr lang="en-US" altLang="en-US" sz="3600" b="1" dirty="0">
                <a:solidFill>
                  <a:schemeClr val="tx1"/>
                </a:solidFill>
                <a:latin typeface="Candara" panose="020E0502030303020204" pitchFamily="34" charset="0"/>
              </a:rPr>
              <a:t>Teaching</a:t>
            </a:r>
            <a:r>
              <a:rPr lang="en-US" altLang="en-US" sz="3600" dirty="0">
                <a:latin typeface="Candara" panose="020E0502030303020204" pitchFamily="34" charset="0"/>
              </a:rPr>
              <a:t> - Acts 2:42; 2 Timothy 2:1-2</a:t>
            </a:r>
          </a:p>
          <a:p>
            <a:pPr indent="0">
              <a:lnSpc>
                <a:spcPct val="100000"/>
              </a:lnSpc>
              <a:spcBef>
                <a:spcPts val="600"/>
              </a:spcBef>
              <a:buNone/>
            </a:pPr>
            <a:endParaRPr lang="en-US" sz="3600" dirty="0">
              <a:latin typeface="Candara" panose="020E0502030303020204" pitchFamily="34" charset="0"/>
            </a:endParaRPr>
          </a:p>
        </p:txBody>
      </p:sp>
      <p:sp>
        <p:nvSpPr>
          <p:cNvPr id="4" name="Rectangle 3">
            <a:extLst>
              <a:ext uri="{FF2B5EF4-FFF2-40B4-BE49-F238E27FC236}">
                <a16:creationId xmlns:a16="http://schemas.microsoft.com/office/drawing/2014/main" id="{27984373-FB33-43FF-B90D-537245BD8C5B}"/>
              </a:ext>
            </a:extLst>
          </p:cNvPr>
          <p:cNvSpPr/>
          <p:nvPr/>
        </p:nvSpPr>
        <p:spPr>
          <a:xfrm rot="16200000">
            <a:off x="-2051535" y="3189610"/>
            <a:ext cx="5190467" cy="769441"/>
          </a:xfrm>
          <a:prstGeom prst="rect">
            <a:avLst/>
          </a:prstGeom>
          <a:noFill/>
        </p:spPr>
        <p:txBody>
          <a:bodyPr wrap="square" lIns="91440" tIns="45720" rIns="91440" bIns="45720">
            <a:spAutoFit/>
          </a:bodyPr>
          <a:lstStyle/>
          <a:p>
            <a:pPr algn="ct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The Church of Christ</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11</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258297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3" y="286603"/>
            <a:ext cx="11073387" cy="788435"/>
          </a:xfrm>
        </p:spPr>
        <p:txBody>
          <a:bodyPr>
            <a:normAutofit/>
          </a:bodyPr>
          <a:lstStyle/>
          <a:p>
            <a:r>
              <a:rPr lang="en-US" sz="4800" b="1" dirty="0">
                <a:latin typeface="Candara" panose="020E0502030303020204" pitchFamily="34" charset="0"/>
              </a:rPr>
              <a:t>Has An Eternal Future In Heaven With God</a:t>
            </a: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9"/>
            <a:ext cx="11073386" cy="5190467"/>
          </a:xfrm>
        </p:spPr>
        <p:txBody>
          <a:bodyPr>
            <a:normAutofit/>
          </a:bodyPr>
          <a:lstStyle/>
          <a:p>
            <a:pPr>
              <a:lnSpc>
                <a:spcPct val="80000"/>
              </a:lnSpc>
              <a:spcBef>
                <a:spcPts val="600"/>
              </a:spcBef>
              <a:defRPr/>
            </a:pPr>
            <a:r>
              <a:rPr lang="en-US" altLang="en-US" sz="3600" b="1" dirty="0">
                <a:solidFill>
                  <a:schemeClr val="tx1"/>
                </a:solidFill>
                <a:latin typeface="Candara" panose="020E0502030303020204" pitchFamily="34" charset="0"/>
              </a:rPr>
              <a:t>By heaven’s wisdom it was purposed - </a:t>
            </a:r>
            <a:r>
              <a:rPr lang="en-US" altLang="en-US" sz="3600" dirty="0">
                <a:solidFill>
                  <a:schemeClr val="tx1"/>
                </a:solidFill>
                <a:latin typeface="Candara" panose="020E0502030303020204" pitchFamily="34" charset="0"/>
              </a:rPr>
              <a:t>Ephesians 3:10-11</a:t>
            </a:r>
          </a:p>
          <a:p>
            <a:pPr>
              <a:lnSpc>
                <a:spcPct val="80000"/>
              </a:lnSpc>
              <a:spcBef>
                <a:spcPts val="600"/>
              </a:spcBef>
              <a:defRPr/>
            </a:pPr>
            <a:r>
              <a:rPr lang="en-US" altLang="en-US" sz="3600" b="1" dirty="0">
                <a:solidFill>
                  <a:schemeClr val="tx1"/>
                </a:solidFill>
                <a:latin typeface="Candara" panose="020E0502030303020204" pitchFamily="34" charset="0"/>
              </a:rPr>
              <a:t>By heaven’s grace it is kept in store - </a:t>
            </a:r>
            <a:r>
              <a:rPr lang="en-US" altLang="en-US" sz="3600" dirty="0">
                <a:solidFill>
                  <a:schemeClr val="tx1"/>
                </a:solidFill>
                <a:latin typeface="Candara" panose="020E0502030303020204" pitchFamily="34" charset="0"/>
              </a:rPr>
              <a:t>Romans 5:1-2 </a:t>
            </a:r>
          </a:p>
          <a:p>
            <a:pPr lvl="1">
              <a:lnSpc>
                <a:spcPct val="80000"/>
              </a:lnSpc>
              <a:spcBef>
                <a:spcPts val="600"/>
              </a:spcBef>
              <a:buFont typeface="Wingdings" panose="05000000000000000000" pitchFamily="2" charset="2"/>
              <a:buChar char="§"/>
              <a:defRPr/>
            </a:pPr>
            <a:r>
              <a:rPr lang="en-US" altLang="en-US" sz="3200" dirty="0">
                <a:solidFill>
                  <a:schemeClr val="tx1"/>
                </a:solidFill>
                <a:latin typeface="Candara" panose="020E0502030303020204" pitchFamily="34" charset="0"/>
              </a:rPr>
              <a:t> Ephesians 1:7; Hebrews 4:16</a:t>
            </a:r>
          </a:p>
          <a:p>
            <a:pPr>
              <a:lnSpc>
                <a:spcPct val="80000"/>
              </a:lnSpc>
              <a:spcBef>
                <a:spcPts val="600"/>
              </a:spcBef>
              <a:defRPr/>
            </a:pPr>
            <a:r>
              <a:rPr lang="en-US" altLang="en-US" sz="3600" b="1" dirty="0">
                <a:solidFill>
                  <a:schemeClr val="tx1"/>
                </a:solidFill>
                <a:latin typeface="Candara" panose="020E0502030303020204" pitchFamily="34" charset="0"/>
              </a:rPr>
              <a:t>For the glory of heaven, it hopes - </a:t>
            </a:r>
            <a:r>
              <a:rPr lang="en-US" altLang="en-US" sz="3600" dirty="0">
                <a:solidFill>
                  <a:schemeClr val="tx1"/>
                </a:solidFill>
                <a:latin typeface="Candara" panose="020E0502030303020204" pitchFamily="34" charset="0"/>
              </a:rPr>
              <a:t>2</a:t>
            </a:r>
            <a:r>
              <a:rPr lang="en-US" altLang="en-US" sz="3600" b="1" dirty="0">
                <a:solidFill>
                  <a:schemeClr val="tx1"/>
                </a:solidFill>
                <a:latin typeface="Candara" panose="020E0502030303020204" pitchFamily="34" charset="0"/>
              </a:rPr>
              <a:t> </a:t>
            </a:r>
            <a:r>
              <a:rPr lang="en-US" altLang="en-US" sz="3600" dirty="0">
                <a:solidFill>
                  <a:schemeClr val="tx1"/>
                </a:solidFill>
                <a:latin typeface="Candara" panose="020E0502030303020204" pitchFamily="34" charset="0"/>
              </a:rPr>
              <a:t>Timothy 2:10</a:t>
            </a:r>
          </a:p>
          <a:p>
            <a:pPr lvl="1">
              <a:lnSpc>
                <a:spcPct val="80000"/>
              </a:lnSpc>
              <a:spcBef>
                <a:spcPts val="600"/>
              </a:spcBef>
              <a:buFont typeface="Wingdings" panose="05000000000000000000" pitchFamily="2" charset="2"/>
              <a:buChar char="§"/>
              <a:defRPr/>
            </a:pPr>
            <a:r>
              <a:rPr lang="en-US" altLang="en-US" sz="3600" dirty="0">
                <a:solidFill>
                  <a:schemeClr val="tx1"/>
                </a:solidFill>
                <a:latin typeface="Candara" panose="020E0502030303020204" pitchFamily="34" charset="0"/>
              </a:rPr>
              <a:t> </a:t>
            </a:r>
            <a:r>
              <a:rPr lang="en-US" altLang="en-US" sz="3200" dirty="0">
                <a:solidFill>
                  <a:schemeClr val="tx1"/>
                </a:solidFill>
                <a:latin typeface="Candara" panose="020E0502030303020204" pitchFamily="34" charset="0"/>
              </a:rPr>
              <a:t>Hebrews 2:10; 1 Peter 5:1, 10</a:t>
            </a:r>
          </a:p>
          <a:p>
            <a:pPr>
              <a:lnSpc>
                <a:spcPct val="80000"/>
              </a:lnSpc>
              <a:spcBef>
                <a:spcPts val="600"/>
              </a:spcBef>
              <a:defRPr/>
            </a:pPr>
            <a:r>
              <a:rPr lang="en-US" altLang="en-US" sz="3600" b="1" dirty="0">
                <a:solidFill>
                  <a:schemeClr val="tx1"/>
                </a:solidFill>
                <a:latin typeface="Candara" panose="020E0502030303020204" pitchFamily="34" charset="0"/>
              </a:rPr>
              <a:t>To heaven it will ascend </a:t>
            </a:r>
            <a:r>
              <a:rPr lang="en-US" altLang="en-US" sz="3600" dirty="0">
                <a:solidFill>
                  <a:schemeClr val="tx1"/>
                </a:solidFill>
                <a:latin typeface="Candara" panose="020E0502030303020204" pitchFamily="34" charset="0"/>
              </a:rPr>
              <a:t>- 1 Thessalonians 4:14-18</a:t>
            </a:r>
          </a:p>
          <a:p>
            <a:pPr>
              <a:lnSpc>
                <a:spcPct val="80000"/>
              </a:lnSpc>
              <a:spcBef>
                <a:spcPts val="600"/>
              </a:spcBef>
              <a:defRPr/>
            </a:pPr>
            <a:r>
              <a:rPr lang="en-US" altLang="en-US" sz="3600" b="1" dirty="0">
                <a:solidFill>
                  <a:schemeClr val="tx1"/>
                </a:solidFill>
                <a:latin typeface="Candara" panose="020E0502030303020204" pitchFamily="34" charset="0"/>
              </a:rPr>
              <a:t>In heaven it will remain eternally </a:t>
            </a:r>
            <a:r>
              <a:rPr lang="en-US" altLang="en-US" sz="3600" dirty="0">
                <a:solidFill>
                  <a:schemeClr val="tx1"/>
                </a:solidFill>
                <a:latin typeface="Candara" panose="020E0502030303020204" pitchFamily="34" charset="0"/>
              </a:rPr>
              <a:t>- 1 Corinthians 15:24</a:t>
            </a:r>
          </a:p>
          <a:p>
            <a:pPr>
              <a:lnSpc>
                <a:spcPct val="80000"/>
              </a:lnSpc>
              <a:spcBef>
                <a:spcPts val="600"/>
              </a:spcBef>
              <a:defRPr/>
            </a:pPr>
            <a:r>
              <a:rPr lang="en-US" altLang="en-US" sz="3600" b="1" dirty="0">
                <a:solidFill>
                  <a:schemeClr val="tx1"/>
                </a:solidFill>
                <a:latin typeface="Candara" panose="020E0502030303020204" pitchFamily="34" charset="0"/>
              </a:rPr>
              <a:t>In heaven it will find rest </a:t>
            </a:r>
            <a:r>
              <a:rPr lang="en-US" altLang="en-US" sz="3600" dirty="0">
                <a:solidFill>
                  <a:schemeClr val="tx1"/>
                </a:solidFill>
                <a:latin typeface="Candara" panose="020E0502030303020204" pitchFamily="34" charset="0"/>
              </a:rPr>
              <a:t>- Hebrews 4:8-11</a:t>
            </a:r>
          </a:p>
          <a:p>
            <a:pPr lvl="1">
              <a:lnSpc>
                <a:spcPct val="80000"/>
              </a:lnSpc>
              <a:spcBef>
                <a:spcPts val="600"/>
              </a:spcBef>
              <a:defRPr/>
            </a:pPr>
            <a:endParaRPr lang="en-US" altLang="en-US" sz="3200" dirty="0"/>
          </a:p>
          <a:p>
            <a:pPr indent="0">
              <a:lnSpc>
                <a:spcPct val="100000"/>
              </a:lnSpc>
              <a:spcBef>
                <a:spcPts val="600"/>
              </a:spcBef>
              <a:buNone/>
            </a:pPr>
            <a:endParaRPr lang="en-US" sz="28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12</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1DB58381-088C-4A32-A970-FC4591F5DCF6}"/>
              </a:ext>
            </a:extLst>
          </p:cNvPr>
          <p:cNvSpPr/>
          <p:nvPr/>
        </p:nvSpPr>
        <p:spPr>
          <a:xfrm rot="16200000">
            <a:off x="-2051535" y="3189610"/>
            <a:ext cx="5190467" cy="769441"/>
          </a:xfrm>
          <a:prstGeom prst="rect">
            <a:avLst/>
          </a:prstGeom>
          <a:noFill/>
        </p:spPr>
        <p:txBody>
          <a:bodyPr wrap="square" lIns="91440" tIns="45720" rIns="91440" bIns="45720">
            <a:spAutoFit/>
          </a:bodyPr>
          <a:lstStyle/>
          <a:p>
            <a:pPr algn="ct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The Church of Christ</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Tree>
    <p:extLst>
      <p:ext uri="{BB962C8B-B14F-4D97-AF65-F5344CB8AC3E}">
        <p14:creationId xmlns:p14="http://schemas.microsoft.com/office/powerpoint/2010/main" val="16684250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4" y="286603"/>
            <a:ext cx="10037066" cy="788435"/>
          </a:xfrm>
        </p:spPr>
        <p:txBody>
          <a:bodyPr>
            <a:normAutofit/>
          </a:bodyPr>
          <a:lstStyle/>
          <a:p>
            <a:r>
              <a:rPr lang="en-US" b="1" dirty="0">
                <a:latin typeface="Candara" panose="020E0502030303020204" pitchFamily="34" charset="0"/>
              </a:rPr>
              <a:t>Pleads For Unity of All Believers</a:t>
            </a:r>
            <a:r>
              <a:rPr lang="en-US" sz="2700" dirty="0">
                <a:latin typeface="Candara" panose="020E0502030303020204" pitchFamily="34" charset="0"/>
              </a:rPr>
              <a:t> </a:t>
            </a: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8"/>
            <a:ext cx="10930886" cy="5625353"/>
          </a:xfrm>
        </p:spPr>
        <p:txBody>
          <a:bodyPr>
            <a:normAutofit/>
          </a:bodyPr>
          <a:lstStyle/>
          <a:p>
            <a:pPr>
              <a:lnSpc>
                <a:spcPct val="90000"/>
              </a:lnSpc>
              <a:spcBef>
                <a:spcPts val="600"/>
              </a:spcBef>
              <a:defRPr/>
            </a:pPr>
            <a:r>
              <a:rPr lang="en-US" altLang="en-US" sz="3600" b="1" dirty="0">
                <a:solidFill>
                  <a:schemeClr val="tx1"/>
                </a:solidFill>
                <a:latin typeface="Candara" panose="020E0502030303020204" pitchFamily="34" charset="0"/>
              </a:rPr>
              <a:t>Jesus prayed for it </a:t>
            </a:r>
            <a:r>
              <a:rPr lang="en-US" altLang="en-US" sz="3600" dirty="0">
                <a:solidFill>
                  <a:schemeClr val="tx1"/>
                </a:solidFill>
                <a:latin typeface="Candara" panose="020E0502030303020204" pitchFamily="34" charset="0"/>
              </a:rPr>
              <a:t>- John 17:20-21</a:t>
            </a:r>
          </a:p>
          <a:p>
            <a:pPr>
              <a:lnSpc>
                <a:spcPct val="90000"/>
              </a:lnSpc>
              <a:spcBef>
                <a:spcPts val="600"/>
              </a:spcBef>
              <a:defRPr/>
            </a:pPr>
            <a:r>
              <a:rPr lang="en-US" altLang="en-US" sz="3600" b="1" dirty="0">
                <a:solidFill>
                  <a:schemeClr val="tx1"/>
                </a:solidFill>
                <a:latin typeface="Candara" panose="020E0502030303020204" pitchFamily="34" charset="0"/>
              </a:rPr>
              <a:t>The apostles plead for it </a:t>
            </a:r>
            <a:r>
              <a:rPr lang="en-US" altLang="en-US" sz="3600" dirty="0">
                <a:solidFill>
                  <a:schemeClr val="tx1"/>
                </a:solidFill>
                <a:latin typeface="Candara" panose="020E0502030303020204" pitchFamily="34" charset="0"/>
              </a:rPr>
              <a:t>- 1 Corinthians 1:10</a:t>
            </a:r>
          </a:p>
          <a:p>
            <a:pPr>
              <a:lnSpc>
                <a:spcPct val="90000"/>
              </a:lnSpc>
              <a:spcBef>
                <a:spcPts val="600"/>
              </a:spcBef>
              <a:defRPr/>
            </a:pPr>
            <a:r>
              <a:rPr lang="en-US" altLang="en-US" sz="3600" b="1" dirty="0">
                <a:solidFill>
                  <a:schemeClr val="tx1"/>
                </a:solidFill>
                <a:latin typeface="Candara" panose="020E0502030303020204" pitchFamily="34" charset="0"/>
              </a:rPr>
              <a:t>The apostles gave the plan for it </a:t>
            </a:r>
            <a:r>
              <a:rPr lang="en-US" altLang="en-US" sz="3600" dirty="0">
                <a:solidFill>
                  <a:schemeClr val="tx1"/>
                </a:solidFill>
                <a:latin typeface="Candara" panose="020E0502030303020204" pitchFamily="34" charset="0"/>
              </a:rPr>
              <a:t>- Ephesians 4:1-6</a:t>
            </a:r>
          </a:p>
          <a:p>
            <a:pPr>
              <a:lnSpc>
                <a:spcPct val="90000"/>
              </a:lnSpc>
              <a:spcBef>
                <a:spcPts val="600"/>
              </a:spcBef>
              <a:defRPr/>
            </a:pPr>
            <a:endParaRPr lang="en-US" altLang="en-US" sz="800" dirty="0">
              <a:latin typeface="Candara" panose="020E0502030303020204" pitchFamily="34" charset="0"/>
            </a:endParaRPr>
          </a:p>
          <a:p>
            <a:pPr lvl="7">
              <a:buClrTx/>
              <a:buFont typeface="Wingdings" panose="05000000000000000000" pitchFamily="2" charset="2"/>
              <a:buChar char="§"/>
              <a:defRPr/>
            </a:pPr>
            <a:r>
              <a:rPr lang="en-US" altLang="en-US" sz="2800" b="1" dirty="0">
                <a:solidFill>
                  <a:schemeClr val="tx1"/>
                </a:solidFill>
                <a:latin typeface="Candara" panose="020E0502030303020204" pitchFamily="34" charset="0"/>
              </a:rPr>
              <a:t>SPIRIT: </a:t>
            </a:r>
            <a:r>
              <a:rPr lang="en-US" altLang="en-US" sz="2800" i="1" dirty="0">
                <a:solidFill>
                  <a:schemeClr val="tx1"/>
                </a:solidFill>
                <a:latin typeface="Candara" panose="020E0502030303020204" pitchFamily="34" charset="0"/>
              </a:rPr>
              <a:t>Source of Revelation</a:t>
            </a:r>
            <a:r>
              <a:rPr lang="en-US" altLang="en-US" sz="2800" dirty="0">
                <a:solidFill>
                  <a:schemeClr val="tx1"/>
                </a:solidFill>
                <a:latin typeface="Candara" panose="020E0502030303020204" pitchFamily="34" charset="0"/>
              </a:rPr>
              <a:t> - Rom. 8:14; Eph. 3:1-5; 1 Cor. 2:9-13</a:t>
            </a:r>
          </a:p>
          <a:p>
            <a:pPr lvl="7">
              <a:buClrTx/>
              <a:buFont typeface="Wingdings" panose="05000000000000000000" pitchFamily="2" charset="2"/>
              <a:buChar char="§"/>
              <a:defRPr/>
            </a:pPr>
            <a:r>
              <a:rPr lang="en-US" altLang="en-US" sz="2800" b="1" dirty="0">
                <a:solidFill>
                  <a:schemeClr val="tx1"/>
                </a:solidFill>
                <a:latin typeface="Candara" panose="020E0502030303020204" pitchFamily="34" charset="0"/>
              </a:rPr>
              <a:t>BODY: </a:t>
            </a:r>
            <a:r>
              <a:rPr lang="en-US" altLang="en-US" sz="2800" i="1" dirty="0">
                <a:solidFill>
                  <a:schemeClr val="tx1"/>
                </a:solidFill>
                <a:latin typeface="Candara" panose="020E0502030303020204" pitchFamily="34" charset="0"/>
              </a:rPr>
              <a:t>Organization</a:t>
            </a:r>
            <a:r>
              <a:rPr lang="en-US" altLang="en-US" sz="2800" dirty="0">
                <a:solidFill>
                  <a:schemeClr val="tx1"/>
                </a:solidFill>
                <a:latin typeface="Candara" panose="020E0502030303020204" pitchFamily="34" charset="0"/>
              </a:rPr>
              <a:t> - Romans 12:4-5; 1 Corinthians 12:12-27</a:t>
            </a:r>
          </a:p>
          <a:p>
            <a:pPr lvl="7">
              <a:buClrTx/>
              <a:buFont typeface="Wingdings" panose="05000000000000000000" pitchFamily="2" charset="2"/>
              <a:buChar char="§"/>
              <a:defRPr/>
            </a:pPr>
            <a:r>
              <a:rPr lang="en-US" altLang="en-US" sz="2800" b="1" dirty="0">
                <a:solidFill>
                  <a:schemeClr val="tx1"/>
                </a:solidFill>
                <a:latin typeface="Candara" panose="020E0502030303020204" pitchFamily="34" charset="0"/>
              </a:rPr>
              <a:t>HOPE: </a:t>
            </a:r>
            <a:r>
              <a:rPr lang="en-US" altLang="en-US" sz="2800" i="1" dirty="0">
                <a:solidFill>
                  <a:schemeClr val="tx1"/>
                </a:solidFill>
                <a:latin typeface="Candara" panose="020E0502030303020204" pitchFamily="34" charset="0"/>
              </a:rPr>
              <a:t>Desire</a:t>
            </a:r>
            <a:r>
              <a:rPr lang="en-US" altLang="en-US" sz="2800" dirty="0">
                <a:solidFill>
                  <a:schemeClr val="tx1"/>
                </a:solidFill>
                <a:latin typeface="Candara" panose="020E0502030303020204" pitchFamily="34" charset="0"/>
              </a:rPr>
              <a:t> - Colossians 1:5, 23</a:t>
            </a:r>
          </a:p>
          <a:p>
            <a:pPr lvl="7">
              <a:buClrTx/>
              <a:buFont typeface="Wingdings" panose="05000000000000000000" pitchFamily="2" charset="2"/>
              <a:buChar char="§"/>
              <a:defRPr/>
            </a:pPr>
            <a:r>
              <a:rPr lang="en-US" altLang="en-US" sz="2800" b="1" dirty="0">
                <a:solidFill>
                  <a:schemeClr val="tx1"/>
                </a:solidFill>
                <a:latin typeface="Candara" panose="020E0502030303020204" pitchFamily="34" charset="0"/>
              </a:rPr>
              <a:t>LORD: </a:t>
            </a:r>
            <a:r>
              <a:rPr lang="en-US" altLang="en-US" sz="2800" i="1" dirty="0">
                <a:solidFill>
                  <a:schemeClr val="tx1"/>
                </a:solidFill>
                <a:latin typeface="Candara" panose="020E0502030303020204" pitchFamily="34" charset="0"/>
              </a:rPr>
              <a:t>Authority</a:t>
            </a:r>
            <a:r>
              <a:rPr lang="en-US" altLang="en-US" sz="2800" dirty="0">
                <a:solidFill>
                  <a:schemeClr val="tx1"/>
                </a:solidFill>
                <a:latin typeface="Candara" panose="020E0502030303020204" pitchFamily="34" charset="0"/>
              </a:rPr>
              <a:t> - Matthew 28:18-19</a:t>
            </a:r>
          </a:p>
          <a:p>
            <a:pPr lvl="7">
              <a:buClrTx/>
              <a:buFont typeface="Wingdings" panose="05000000000000000000" pitchFamily="2" charset="2"/>
              <a:buChar char="§"/>
              <a:defRPr/>
            </a:pPr>
            <a:r>
              <a:rPr lang="en-US" altLang="en-US" sz="2800" b="1" dirty="0">
                <a:solidFill>
                  <a:schemeClr val="tx1"/>
                </a:solidFill>
                <a:latin typeface="Candara" panose="020E0502030303020204" pitchFamily="34" charset="0"/>
              </a:rPr>
              <a:t>FAITH: </a:t>
            </a:r>
            <a:r>
              <a:rPr lang="en-US" altLang="en-US" sz="2800" i="1" dirty="0">
                <a:solidFill>
                  <a:schemeClr val="tx1"/>
                </a:solidFill>
                <a:latin typeface="Candara" panose="020E0502030303020204" pitchFamily="34" charset="0"/>
              </a:rPr>
              <a:t>Doctrine</a:t>
            </a:r>
            <a:r>
              <a:rPr lang="en-US" altLang="en-US" sz="2800" dirty="0">
                <a:solidFill>
                  <a:schemeClr val="tx1"/>
                </a:solidFill>
                <a:latin typeface="Candara" panose="020E0502030303020204" pitchFamily="34" charset="0"/>
              </a:rPr>
              <a:t> - 2 John 9-11</a:t>
            </a:r>
          </a:p>
          <a:p>
            <a:pPr lvl="7">
              <a:buClrTx/>
              <a:buFont typeface="Wingdings" panose="05000000000000000000" pitchFamily="2" charset="2"/>
              <a:buChar char="§"/>
              <a:defRPr/>
            </a:pPr>
            <a:r>
              <a:rPr lang="en-US" altLang="en-US" sz="2800" b="1" dirty="0">
                <a:solidFill>
                  <a:schemeClr val="tx1"/>
                </a:solidFill>
                <a:latin typeface="Candara" panose="020E0502030303020204" pitchFamily="34" charset="0"/>
              </a:rPr>
              <a:t>BAPTISM: </a:t>
            </a:r>
            <a:r>
              <a:rPr lang="en-US" altLang="en-US" sz="2800" i="1" dirty="0">
                <a:solidFill>
                  <a:schemeClr val="tx1"/>
                </a:solidFill>
                <a:latin typeface="Candara" panose="020E0502030303020204" pitchFamily="34" charset="0"/>
              </a:rPr>
              <a:t>Practice</a:t>
            </a:r>
            <a:r>
              <a:rPr lang="en-US" altLang="en-US" sz="2800" b="1" dirty="0">
                <a:solidFill>
                  <a:schemeClr val="tx1"/>
                </a:solidFill>
                <a:latin typeface="Candara" panose="020E0502030303020204" pitchFamily="34" charset="0"/>
              </a:rPr>
              <a:t> </a:t>
            </a:r>
            <a:r>
              <a:rPr lang="en-US" altLang="en-US" sz="2800" dirty="0">
                <a:solidFill>
                  <a:schemeClr val="tx1"/>
                </a:solidFill>
                <a:latin typeface="Candara" panose="020E0502030303020204" pitchFamily="34" charset="0"/>
              </a:rPr>
              <a:t>- Acts 2:38; Romans 6:4-5; Colossians 2:12</a:t>
            </a:r>
          </a:p>
          <a:p>
            <a:pPr lvl="7">
              <a:buClrTx/>
              <a:buFont typeface="Wingdings" panose="05000000000000000000" pitchFamily="2" charset="2"/>
              <a:buChar char="§"/>
              <a:defRPr/>
            </a:pPr>
            <a:r>
              <a:rPr lang="en-US" altLang="en-US" sz="2800" b="1" dirty="0">
                <a:solidFill>
                  <a:schemeClr val="tx1"/>
                </a:solidFill>
                <a:latin typeface="Candara" panose="020E0502030303020204" pitchFamily="34" charset="0"/>
              </a:rPr>
              <a:t>GOD:</a:t>
            </a:r>
            <a:r>
              <a:rPr lang="en-US" altLang="en-US" sz="2800" b="1" dirty="0">
                <a:latin typeface="Candara" panose="020E0502030303020204" pitchFamily="34" charset="0"/>
              </a:rPr>
              <a:t> </a:t>
            </a:r>
            <a:r>
              <a:rPr lang="en-US" altLang="en-US" sz="2800" i="1" dirty="0">
                <a:latin typeface="Candara" panose="020E0502030303020204" pitchFamily="34" charset="0"/>
              </a:rPr>
              <a:t>Devotion of Love &amp; Service </a:t>
            </a:r>
            <a:r>
              <a:rPr lang="en-US" altLang="en-US" sz="2800" dirty="0">
                <a:latin typeface="Candara" panose="020E0502030303020204" pitchFamily="34" charset="0"/>
              </a:rPr>
              <a:t>- Romans 6:16; Matthew 22:37</a:t>
            </a:r>
          </a:p>
          <a:p>
            <a:pPr indent="0">
              <a:lnSpc>
                <a:spcPct val="100000"/>
              </a:lnSpc>
              <a:spcBef>
                <a:spcPts val="600"/>
              </a:spcBef>
              <a:buNone/>
            </a:pPr>
            <a:endParaRPr lang="en-US" sz="28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13</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ACB706F4-735B-46E8-ADC4-384B4087AC23}"/>
              </a:ext>
            </a:extLst>
          </p:cNvPr>
          <p:cNvSpPr/>
          <p:nvPr/>
        </p:nvSpPr>
        <p:spPr>
          <a:xfrm rot="16200000">
            <a:off x="-2051535" y="3189610"/>
            <a:ext cx="5190467" cy="769441"/>
          </a:xfrm>
          <a:prstGeom prst="rect">
            <a:avLst/>
          </a:prstGeom>
          <a:noFill/>
        </p:spPr>
        <p:txBody>
          <a:bodyPr wrap="square" lIns="91440" tIns="45720" rIns="91440" bIns="45720">
            <a:spAutoFit/>
          </a:bodyPr>
          <a:lstStyle/>
          <a:p>
            <a:pPr algn="ct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The Church of Christ</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
        <p:nvSpPr>
          <p:cNvPr id="4" name="Rectangle 3">
            <a:extLst>
              <a:ext uri="{FF2B5EF4-FFF2-40B4-BE49-F238E27FC236}">
                <a16:creationId xmlns:a16="http://schemas.microsoft.com/office/drawing/2014/main" id="{182707EA-B898-4356-ADF4-D3E279AAB9EE}"/>
              </a:ext>
            </a:extLst>
          </p:cNvPr>
          <p:cNvSpPr/>
          <p:nvPr/>
        </p:nvSpPr>
        <p:spPr>
          <a:xfrm rot="16200000" flipH="1">
            <a:off x="342968" y="4135068"/>
            <a:ext cx="2740564" cy="1569660"/>
          </a:xfrm>
          <a:prstGeom prst="rect">
            <a:avLst/>
          </a:prstGeom>
          <a:noFill/>
        </p:spPr>
        <p:txBody>
          <a:bodyPr wrap="square" lIns="91440" tIns="45720" rIns="91440" bIns="45720">
            <a:spAutoFit/>
          </a:bodyPr>
          <a:lstStyle/>
          <a:p>
            <a:pPr algn="ctr"/>
            <a:r>
              <a:rPr lang="en-US" sz="9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ONE</a:t>
            </a:r>
          </a:p>
        </p:txBody>
      </p:sp>
    </p:spTree>
    <p:extLst>
      <p:ext uri="{BB962C8B-B14F-4D97-AF65-F5344CB8AC3E}">
        <p14:creationId xmlns:p14="http://schemas.microsoft.com/office/powerpoint/2010/main" val="40487614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250"/>
                                        <p:tgtEl>
                                          <p:spTgt spid="4"/>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25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25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25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25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25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25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3" y="286603"/>
            <a:ext cx="10914409" cy="788435"/>
          </a:xfrm>
        </p:spPr>
        <p:txBody>
          <a:bodyPr>
            <a:normAutofit fontScale="90000"/>
          </a:bodyPr>
          <a:lstStyle/>
          <a:p>
            <a:r>
              <a:rPr lang="en-US" sz="4800" b="1" dirty="0">
                <a:latin typeface="Candara" panose="020E0502030303020204" pitchFamily="34" charset="0"/>
              </a:rPr>
              <a:t>Preaches The Message Of The Gospel of Christ</a:t>
            </a:r>
            <a:endParaRPr lang="en-US" sz="4800" dirty="0">
              <a:latin typeface="Candara" panose="020E0502030303020204" pitchFamily="34" charset="0"/>
            </a:endParaRP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9"/>
            <a:ext cx="10914408" cy="5477071"/>
          </a:xfrm>
        </p:spPr>
        <p:txBody>
          <a:bodyPr>
            <a:normAutofit fontScale="92500" lnSpcReduction="10000"/>
          </a:bodyPr>
          <a:lstStyle/>
          <a:p>
            <a:pPr>
              <a:lnSpc>
                <a:spcPct val="80000"/>
              </a:lnSpc>
              <a:spcBef>
                <a:spcPts val="600"/>
              </a:spcBef>
              <a:defRPr/>
            </a:pPr>
            <a:r>
              <a:rPr lang="en-US" altLang="en-US" sz="3500" b="1" dirty="0">
                <a:solidFill>
                  <a:schemeClr val="tx1"/>
                </a:solidFill>
                <a:latin typeface="Candara" panose="020E0502030303020204" pitchFamily="34" charset="0"/>
              </a:rPr>
              <a:t>Facts to be believed</a:t>
            </a:r>
          </a:p>
          <a:p>
            <a:pPr lvl="1">
              <a:lnSpc>
                <a:spcPct val="80000"/>
              </a:lnSpc>
              <a:spcBef>
                <a:spcPts val="600"/>
              </a:spcBef>
              <a:buFont typeface="Wingdings" panose="05000000000000000000" pitchFamily="2" charset="2"/>
              <a:buChar char="§"/>
              <a:defRPr/>
            </a:pPr>
            <a:r>
              <a:rPr lang="en-US" altLang="en-US" sz="2800" dirty="0">
                <a:solidFill>
                  <a:schemeClr val="tx1"/>
                </a:solidFill>
                <a:latin typeface="Candara" panose="020E0502030303020204" pitchFamily="34" charset="0"/>
              </a:rPr>
              <a:t>Death of Christ - 1 Corinthians 15:1-3</a:t>
            </a:r>
          </a:p>
          <a:p>
            <a:pPr lvl="1">
              <a:lnSpc>
                <a:spcPct val="80000"/>
              </a:lnSpc>
              <a:spcBef>
                <a:spcPts val="600"/>
              </a:spcBef>
              <a:buFont typeface="Wingdings" panose="05000000000000000000" pitchFamily="2" charset="2"/>
              <a:buChar char="§"/>
              <a:defRPr/>
            </a:pPr>
            <a:r>
              <a:rPr lang="en-US" altLang="en-US" sz="2800" dirty="0">
                <a:solidFill>
                  <a:schemeClr val="tx1"/>
                </a:solidFill>
                <a:latin typeface="Candara" panose="020E0502030303020204" pitchFamily="34" charset="0"/>
              </a:rPr>
              <a:t>Burial of Christ - 1 Corinthians 15:4</a:t>
            </a:r>
          </a:p>
          <a:p>
            <a:pPr lvl="1">
              <a:lnSpc>
                <a:spcPct val="80000"/>
              </a:lnSpc>
              <a:spcBef>
                <a:spcPts val="600"/>
              </a:spcBef>
              <a:buFont typeface="Wingdings" panose="05000000000000000000" pitchFamily="2" charset="2"/>
              <a:buChar char="§"/>
              <a:defRPr/>
            </a:pPr>
            <a:r>
              <a:rPr lang="en-US" altLang="en-US" sz="2800" dirty="0">
                <a:solidFill>
                  <a:schemeClr val="tx1"/>
                </a:solidFill>
                <a:latin typeface="Candara" panose="020E0502030303020204" pitchFamily="34" charset="0"/>
              </a:rPr>
              <a:t>Resurrection of Christ - 1 Corinthians 15:4-9</a:t>
            </a:r>
          </a:p>
          <a:p>
            <a:pPr marL="0" indent="0">
              <a:lnSpc>
                <a:spcPct val="80000"/>
              </a:lnSpc>
              <a:spcBef>
                <a:spcPts val="600"/>
              </a:spcBef>
              <a:buNone/>
              <a:defRPr/>
            </a:pPr>
            <a:r>
              <a:rPr lang="en-US" altLang="en-US" sz="3500" b="1" dirty="0">
                <a:solidFill>
                  <a:schemeClr val="tx1"/>
                </a:solidFill>
                <a:latin typeface="Candara" panose="020E0502030303020204" pitchFamily="34" charset="0"/>
              </a:rPr>
              <a:t>Commands to be obeyed</a:t>
            </a:r>
          </a:p>
          <a:p>
            <a:pPr lvl="1">
              <a:lnSpc>
                <a:spcPct val="80000"/>
              </a:lnSpc>
              <a:spcBef>
                <a:spcPts val="600"/>
              </a:spcBef>
              <a:buFont typeface="Wingdings" panose="05000000000000000000" pitchFamily="2" charset="2"/>
              <a:buChar char="§"/>
              <a:defRPr/>
            </a:pPr>
            <a:r>
              <a:rPr lang="en-US" altLang="en-US" sz="2800" dirty="0">
                <a:solidFill>
                  <a:schemeClr val="tx1"/>
                </a:solidFill>
                <a:latin typeface="Candara" panose="020E0502030303020204" pitchFamily="34" charset="0"/>
              </a:rPr>
              <a:t>Believe in Christ - Mark 16:16</a:t>
            </a:r>
          </a:p>
          <a:p>
            <a:pPr lvl="1">
              <a:lnSpc>
                <a:spcPct val="80000"/>
              </a:lnSpc>
              <a:spcBef>
                <a:spcPts val="600"/>
              </a:spcBef>
              <a:buFont typeface="Wingdings" panose="05000000000000000000" pitchFamily="2" charset="2"/>
              <a:buChar char="§"/>
              <a:defRPr/>
            </a:pPr>
            <a:r>
              <a:rPr lang="en-US" altLang="en-US" sz="2800" dirty="0">
                <a:solidFill>
                  <a:schemeClr val="tx1"/>
                </a:solidFill>
                <a:latin typeface="Candara" panose="020E0502030303020204" pitchFamily="34" charset="0"/>
              </a:rPr>
              <a:t>Repent of sins - Acts 17:30</a:t>
            </a:r>
          </a:p>
          <a:p>
            <a:pPr lvl="1">
              <a:lnSpc>
                <a:spcPct val="80000"/>
              </a:lnSpc>
              <a:spcBef>
                <a:spcPts val="600"/>
              </a:spcBef>
              <a:buFont typeface="Wingdings" panose="05000000000000000000" pitchFamily="2" charset="2"/>
              <a:buChar char="§"/>
              <a:defRPr/>
            </a:pPr>
            <a:r>
              <a:rPr lang="en-US" altLang="en-US" sz="2800" dirty="0">
                <a:solidFill>
                  <a:schemeClr val="tx1"/>
                </a:solidFill>
                <a:latin typeface="Candara" panose="020E0502030303020204" pitchFamily="34" charset="0"/>
              </a:rPr>
              <a:t>Be baptized into Christ - Acts 2:38; 22:16</a:t>
            </a:r>
          </a:p>
          <a:p>
            <a:pPr lvl="1">
              <a:lnSpc>
                <a:spcPct val="80000"/>
              </a:lnSpc>
              <a:spcBef>
                <a:spcPts val="600"/>
              </a:spcBef>
              <a:buFont typeface="Wingdings" panose="05000000000000000000" pitchFamily="2" charset="2"/>
              <a:buChar char="§"/>
              <a:defRPr/>
            </a:pPr>
            <a:r>
              <a:rPr lang="en-US" altLang="en-US" sz="2800" dirty="0">
                <a:solidFill>
                  <a:schemeClr val="tx1"/>
                </a:solidFill>
                <a:latin typeface="Candara" panose="020E0502030303020204" pitchFamily="34" charset="0"/>
              </a:rPr>
              <a:t>Live a moral &amp; faithful life till death - 1 Corinthians 6:9-10 Revelations 2:10</a:t>
            </a:r>
          </a:p>
          <a:p>
            <a:pPr marL="0" indent="0">
              <a:lnSpc>
                <a:spcPct val="80000"/>
              </a:lnSpc>
              <a:spcBef>
                <a:spcPts val="600"/>
              </a:spcBef>
              <a:buNone/>
              <a:defRPr/>
            </a:pPr>
            <a:r>
              <a:rPr lang="en-US" altLang="en-US" sz="3500" b="1" dirty="0">
                <a:solidFill>
                  <a:schemeClr val="tx1"/>
                </a:solidFill>
                <a:latin typeface="Candara" panose="020E0502030303020204" pitchFamily="34" charset="0"/>
              </a:rPr>
              <a:t>Promises to be received</a:t>
            </a:r>
          </a:p>
          <a:p>
            <a:pPr lvl="1">
              <a:lnSpc>
                <a:spcPct val="80000"/>
              </a:lnSpc>
              <a:spcBef>
                <a:spcPts val="600"/>
              </a:spcBef>
              <a:buFont typeface="Wingdings" panose="05000000000000000000" pitchFamily="2" charset="2"/>
              <a:buChar char="§"/>
              <a:defRPr/>
            </a:pPr>
            <a:r>
              <a:rPr lang="en-US" altLang="en-US" sz="2800" dirty="0">
                <a:solidFill>
                  <a:schemeClr val="tx1"/>
                </a:solidFill>
                <a:latin typeface="Candara" panose="020E0502030303020204" pitchFamily="34" charset="0"/>
              </a:rPr>
              <a:t>Remission of sins - Acts 2:38</a:t>
            </a:r>
          </a:p>
          <a:p>
            <a:pPr lvl="1">
              <a:lnSpc>
                <a:spcPct val="80000"/>
              </a:lnSpc>
              <a:spcBef>
                <a:spcPts val="600"/>
              </a:spcBef>
              <a:buFont typeface="Wingdings" panose="05000000000000000000" pitchFamily="2" charset="2"/>
              <a:buChar char="§"/>
              <a:defRPr/>
            </a:pPr>
            <a:r>
              <a:rPr lang="en-US" altLang="en-US" sz="2800" dirty="0">
                <a:solidFill>
                  <a:schemeClr val="tx1"/>
                </a:solidFill>
                <a:latin typeface="Candara" panose="020E0502030303020204" pitchFamily="34" charset="0"/>
              </a:rPr>
              <a:t>Communion of the Holy Spirit - 2 Corinthians 13:14</a:t>
            </a:r>
          </a:p>
          <a:p>
            <a:pPr lvl="1">
              <a:lnSpc>
                <a:spcPct val="80000"/>
              </a:lnSpc>
              <a:spcBef>
                <a:spcPts val="600"/>
              </a:spcBef>
              <a:buFont typeface="Wingdings" panose="05000000000000000000" pitchFamily="2" charset="2"/>
              <a:buChar char="§"/>
              <a:defRPr/>
            </a:pPr>
            <a:r>
              <a:rPr lang="en-US" altLang="en-US" sz="2800" dirty="0">
                <a:solidFill>
                  <a:schemeClr val="tx1"/>
                </a:solidFill>
                <a:latin typeface="Candara" panose="020E0502030303020204" pitchFamily="34" charset="0"/>
              </a:rPr>
              <a:t>Eternal life - Revelation 22:14</a:t>
            </a:r>
          </a:p>
        </p:txBody>
      </p:sp>
      <p:sp>
        <p:nvSpPr>
          <p:cNvPr id="4" name="Rectangle 3">
            <a:extLst>
              <a:ext uri="{FF2B5EF4-FFF2-40B4-BE49-F238E27FC236}">
                <a16:creationId xmlns:a16="http://schemas.microsoft.com/office/drawing/2014/main" id="{27984373-FB33-43FF-B90D-537245BD8C5B}"/>
              </a:ext>
            </a:extLst>
          </p:cNvPr>
          <p:cNvSpPr/>
          <p:nvPr/>
        </p:nvSpPr>
        <p:spPr>
          <a:xfrm rot="16200000">
            <a:off x="-2051535" y="3189610"/>
            <a:ext cx="5190467" cy="769441"/>
          </a:xfrm>
          <a:prstGeom prst="rect">
            <a:avLst/>
          </a:prstGeom>
          <a:noFill/>
        </p:spPr>
        <p:txBody>
          <a:bodyPr wrap="square" lIns="91440" tIns="45720" rIns="91440" bIns="45720">
            <a:spAutoFit/>
          </a:bodyPr>
          <a:lstStyle/>
          <a:p>
            <a:pPr algn="ct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The Church of Christ</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14</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58767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25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25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25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25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125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15</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8D63C8D5-8D2D-4667-AD45-AC6891CD56C2}"/>
              </a:ext>
            </a:extLst>
          </p:cNvPr>
          <p:cNvSpPr/>
          <p:nvPr/>
        </p:nvSpPr>
        <p:spPr>
          <a:xfrm>
            <a:off x="1036320" y="5754065"/>
            <a:ext cx="2557111"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latin typeface="Candara" panose="020E0502030303020204" pitchFamily="34" charset="0"/>
              </a:rPr>
              <a:t>REVIEW </a:t>
            </a:r>
            <a:r>
              <a:rPr lang="en-US" sz="48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
        <p:nvSpPr>
          <p:cNvPr id="10" name="Rectangle 9">
            <a:extLst>
              <a:ext uri="{FF2B5EF4-FFF2-40B4-BE49-F238E27FC236}">
                <a16:creationId xmlns:a16="http://schemas.microsoft.com/office/drawing/2014/main" id="{5B473354-EB2B-434B-A6C1-46F9E7C4FAA2}"/>
              </a:ext>
            </a:extLst>
          </p:cNvPr>
          <p:cNvSpPr/>
          <p:nvPr/>
        </p:nvSpPr>
        <p:spPr>
          <a:xfrm rot="16200000">
            <a:off x="-2051535" y="3189610"/>
            <a:ext cx="5190467" cy="769441"/>
          </a:xfrm>
          <a:prstGeom prst="rect">
            <a:avLst/>
          </a:prstGeom>
          <a:noFill/>
        </p:spPr>
        <p:txBody>
          <a:bodyPr wrap="square" lIns="91440" tIns="45720" rIns="91440" bIns="45720">
            <a:spAutoFit/>
          </a:bodyPr>
          <a:lstStyle/>
          <a:p>
            <a:pPr algn="ct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The Church of Christ</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
        <p:nvSpPr>
          <p:cNvPr id="11" name="Content Placeholder 2">
            <a:extLst>
              <a:ext uri="{FF2B5EF4-FFF2-40B4-BE49-F238E27FC236}">
                <a16:creationId xmlns:a16="http://schemas.microsoft.com/office/drawing/2014/main" id="{E6D64401-D651-4171-8446-B63237DB852A}"/>
              </a:ext>
            </a:extLst>
          </p:cNvPr>
          <p:cNvSpPr>
            <a:spLocks noGrp="1"/>
          </p:cNvSpPr>
          <p:nvPr>
            <p:ph idx="1"/>
          </p:nvPr>
        </p:nvSpPr>
        <p:spPr>
          <a:xfrm>
            <a:off x="1118614" y="332642"/>
            <a:ext cx="10654978" cy="5326754"/>
          </a:xfrm>
        </p:spPr>
        <p:txBody>
          <a:bodyPr>
            <a:normAutofit/>
          </a:bodyPr>
          <a:lstStyle/>
          <a:p>
            <a:pPr indent="0">
              <a:lnSpc>
                <a:spcPct val="100000"/>
              </a:lnSpc>
              <a:spcBef>
                <a:spcPts val="0"/>
              </a:spcBef>
              <a:buNone/>
            </a:pPr>
            <a:r>
              <a:rPr lang="en-US" sz="3600" b="1" dirty="0">
                <a:latin typeface="Candara" panose="020E0502030303020204" pitchFamily="34" charset="0"/>
              </a:rPr>
              <a:t>Can Be Read About In The New Testament</a:t>
            </a:r>
          </a:p>
          <a:p>
            <a:pPr indent="0">
              <a:lnSpc>
                <a:spcPct val="100000"/>
              </a:lnSpc>
              <a:spcBef>
                <a:spcPts val="0"/>
              </a:spcBef>
              <a:buNone/>
            </a:pPr>
            <a:r>
              <a:rPr lang="en-US" sz="3600" b="1" dirty="0">
                <a:latin typeface="Candara" panose="020E0502030303020204" pitchFamily="34" charset="0"/>
              </a:rPr>
              <a:t>Is The Body Of Christ</a:t>
            </a:r>
          </a:p>
          <a:p>
            <a:pPr indent="0">
              <a:lnSpc>
                <a:spcPct val="100000"/>
              </a:lnSpc>
              <a:spcBef>
                <a:spcPts val="0"/>
              </a:spcBef>
              <a:buNone/>
            </a:pPr>
            <a:r>
              <a:rPr lang="en-US" sz="3600" b="1" dirty="0">
                <a:latin typeface="Candara" panose="020E0502030303020204" pitchFamily="34" charset="0"/>
              </a:rPr>
              <a:t>Was Founded By Jesus Christ</a:t>
            </a:r>
          </a:p>
          <a:p>
            <a:pPr indent="0">
              <a:lnSpc>
                <a:spcPct val="100000"/>
              </a:lnSpc>
              <a:spcBef>
                <a:spcPts val="0"/>
              </a:spcBef>
              <a:buNone/>
            </a:pPr>
            <a:r>
              <a:rPr lang="en-US" sz="3600" b="1" dirty="0">
                <a:latin typeface="Candara" panose="020E0502030303020204" pitchFamily="34" charset="0"/>
              </a:rPr>
              <a:t>Uses No Creed But The Bible</a:t>
            </a:r>
          </a:p>
          <a:p>
            <a:pPr indent="0">
              <a:lnSpc>
                <a:spcPct val="100000"/>
              </a:lnSpc>
              <a:spcBef>
                <a:spcPts val="0"/>
              </a:spcBef>
              <a:buNone/>
            </a:pPr>
            <a:r>
              <a:rPr lang="en-US" sz="3600" b="1" dirty="0">
                <a:latin typeface="Candara" panose="020E0502030303020204" pitchFamily="34" charset="0"/>
              </a:rPr>
              <a:t>Speaks Only Where The Bible Speaks</a:t>
            </a:r>
          </a:p>
          <a:p>
            <a:pPr indent="0">
              <a:lnSpc>
                <a:spcPct val="100000"/>
              </a:lnSpc>
              <a:spcBef>
                <a:spcPts val="0"/>
              </a:spcBef>
              <a:buNone/>
            </a:pPr>
            <a:r>
              <a:rPr lang="en-US" sz="3600" b="1" dirty="0">
                <a:latin typeface="Candara" panose="020E0502030303020204" pitchFamily="34" charset="0"/>
              </a:rPr>
              <a:t>Has A Divine Pattern Of Worship</a:t>
            </a:r>
          </a:p>
          <a:p>
            <a:pPr indent="0">
              <a:lnSpc>
                <a:spcPct val="100000"/>
              </a:lnSpc>
              <a:spcBef>
                <a:spcPts val="0"/>
              </a:spcBef>
              <a:buNone/>
            </a:pPr>
            <a:r>
              <a:rPr lang="en-US" sz="3600" b="1" dirty="0">
                <a:latin typeface="Candara" panose="020E0502030303020204" pitchFamily="34" charset="0"/>
              </a:rPr>
              <a:t>Has An Eternal Future In Heave With God</a:t>
            </a:r>
          </a:p>
          <a:p>
            <a:pPr indent="0">
              <a:lnSpc>
                <a:spcPct val="100000"/>
              </a:lnSpc>
              <a:spcBef>
                <a:spcPts val="0"/>
              </a:spcBef>
              <a:buNone/>
            </a:pPr>
            <a:r>
              <a:rPr lang="en-US" sz="3600" b="1" dirty="0">
                <a:latin typeface="Candara" panose="020E0502030303020204" pitchFamily="34" charset="0"/>
              </a:rPr>
              <a:t>Pleads For Unity Of All Believers</a:t>
            </a:r>
          </a:p>
          <a:p>
            <a:pPr indent="0">
              <a:lnSpc>
                <a:spcPct val="100000"/>
              </a:lnSpc>
              <a:spcBef>
                <a:spcPts val="0"/>
              </a:spcBef>
              <a:buNone/>
            </a:pPr>
            <a:r>
              <a:rPr lang="en-US" sz="3600" b="1" dirty="0">
                <a:latin typeface="Candara" panose="020E0502030303020204" pitchFamily="34" charset="0"/>
              </a:rPr>
              <a:t>Preaches The Message Of The Gospel Of Christ</a:t>
            </a:r>
          </a:p>
        </p:txBody>
      </p:sp>
    </p:spTree>
    <p:extLst>
      <p:ext uri="{BB962C8B-B14F-4D97-AF65-F5344CB8AC3E}">
        <p14:creationId xmlns:p14="http://schemas.microsoft.com/office/powerpoint/2010/main" val="3824629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25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125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125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125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125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fade">
                                      <p:cBhvr>
                                        <p:cTn id="32" dur="125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fade">
                                      <p:cBhvr>
                                        <p:cTn id="37" dur="125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fade">
                                      <p:cBhvr>
                                        <p:cTn id="42" dur="1250"/>
                                        <p:tgtEl>
                                          <p:spTgt spid="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Effect transition="in" filter="fade">
                                      <p:cBhvr>
                                        <p:cTn id="47" dur="125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16</a:t>
            </a:fld>
            <a:endParaRPr lang="en-US" sz="1600" dirty="0">
              <a:solidFill>
                <a:schemeClr val="tx2"/>
              </a:solidFill>
              <a:latin typeface="Candara" panose="020E0502030303020204" pitchFamily="34" charset="0"/>
            </a:endParaRPr>
          </a:p>
        </p:txBody>
      </p:sp>
      <p:sp>
        <p:nvSpPr>
          <p:cNvPr id="9" name="Rectangle 8">
            <a:extLst>
              <a:ext uri="{FF2B5EF4-FFF2-40B4-BE49-F238E27FC236}">
                <a16:creationId xmlns:a16="http://schemas.microsoft.com/office/drawing/2014/main" id="{8D63C8D5-8D2D-4667-AD45-AC6891CD56C2}"/>
              </a:ext>
            </a:extLst>
          </p:cNvPr>
          <p:cNvSpPr/>
          <p:nvPr/>
        </p:nvSpPr>
        <p:spPr>
          <a:xfrm>
            <a:off x="593393" y="5754065"/>
            <a:ext cx="4004622"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latin typeface="Candara" panose="020E0502030303020204" pitchFamily="34" charset="0"/>
              </a:rPr>
              <a:t>CONCLUSION </a:t>
            </a:r>
            <a:r>
              <a:rPr lang="en-US" sz="48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
        <p:nvSpPr>
          <p:cNvPr id="11" name="Content Placeholder 2">
            <a:extLst>
              <a:ext uri="{FF2B5EF4-FFF2-40B4-BE49-F238E27FC236}">
                <a16:creationId xmlns:a16="http://schemas.microsoft.com/office/drawing/2014/main" id="{E6D64401-D651-4171-8446-B63237DB852A}"/>
              </a:ext>
            </a:extLst>
          </p:cNvPr>
          <p:cNvSpPr>
            <a:spLocks noGrp="1"/>
          </p:cNvSpPr>
          <p:nvPr>
            <p:ph idx="1"/>
          </p:nvPr>
        </p:nvSpPr>
        <p:spPr>
          <a:xfrm>
            <a:off x="872345" y="686350"/>
            <a:ext cx="10447310" cy="1909120"/>
          </a:xfrm>
        </p:spPr>
        <p:txBody>
          <a:bodyPr>
            <a:normAutofit/>
          </a:bodyPr>
          <a:lstStyle/>
          <a:p>
            <a:pPr indent="0" algn="ctr">
              <a:lnSpc>
                <a:spcPct val="100000"/>
              </a:lnSpc>
              <a:spcBef>
                <a:spcPts val="0"/>
              </a:spcBef>
              <a:buNone/>
            </a:pPr>
            <a:r>
              <a:rPr lang="en-US" sz="4800" b="1" dirty="0">
                <a:latin typeface="Candara" panose="020E0502030303020204" pitchFamily="34" charset="0"/>
              </a:rPr>
              <a:t>It is of eternal benefit to be a faithful member of the Church of Christ!</a:t>
            </a:r>
          </a:p>
        </p:txBody>
      </p:sp>
      <p:sp>
        <p:nvSpPr>
          <p:cNvPr id="7" name="Content Placeholder 2">
            <a:extLst>
              <a:ext uri="{FF2B5EF4-FFF2-40B4-BE49-F238E27FC236}">
                <a16:creationId xmlns:a16="http://schemas.microsoft.com/office/drawing/2014/main" id="{3EE0782F-A308-4ED8-9FD6-E8A2466AFA04}"/>
              </a:ext>
            </a:extLst>
          </p:cNvPr>
          <p:cNvSpPr txBox="1">
            <a:spLocks/>
          </p:cNvSpPr>
          <p:nvPr/>
        </p:nvSpPr>
        <p:spPr>
          <a:xfrm>
            <a:off x="1122817" y="2882814"/>
            <a:ext cx="10447310" cy="1909120"/>
          </a:xfrm>
          <a:prstGeom prst="rect">
            <a:avLst/>
          </a:prstGeom>
        </p:spPr>
        <p:txBody>
          <a:bodyPr vert="horz" lIns="0" tIns="45720" rIns="0" bIns="45720" rtlCol="0">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indent="0" algn="ctr">
              <a:lnSpc>
                <a:spcPct val="100000"/>
              </a:lnSpc>
              <a:spcBef>
                <a:spcPts val="0"/>
              </a:spcBef>
              <a:buFont typeface="Calibri" panose="020F0502020204030204" pitchFamily="34" charset="0"/>
              <a:buNone/>
            </a:pPr>
            <a:endParaRPr lang="en-US" sz="4800" b="1" dirty="0">
              <a:latin typeface="Candara" panose="020E0502030303020204" pitchFamily="34" charset="0"/>
            </a:endParaRPr>
          </a:p>
        </p:txBody>
      </p:sp>
      <p:sp>
        <p:nvSpPr>
          <p:cNvPr id="8" name="Content Placeholder 2">
            <a:extLst>
              <a:ext uri="{FF2B5EF4-FFF2-40B4-BE49-F238E27FC236}">
                <a16:creationId xmlns:a16="http://schemas.microsoft.com/office/drawing/2014/main" id="{A5D9D684-D6BF-4B49-BBCB-E3F238579061}"/>
              </a:ext>
            </a:extLst>
          </p:cNvPr>
          <p:cNvSpPr txBox="1">
            <a:spLocks/>
          </p:cNvSpPr>
          <p:nvPr/>
        </p:nvSpPr>
        <p:spPr>
          <a:xfrm>
            <a:off x="621873" y="2613455"/>
            <a:ext cx="10447310" cy="1909120"/>
          </a:xfrm>
          <a:prstGeom prst="rect">
            <a:avLst/>
          </a:prstGeom>
        </p:spPr>
        <p:txBody>
          <a:bodyPr vert="horz" lIns="0" tIns="45720" rIns="0" bIns="45720" rtlCol="0">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indent="0" algn="ctr">
              <a:lnSpc>
                <a:spcPct val="100000"/>
              </a:lnSpc>
              <a:spcBef>
                <a:spcPts val="0"/>
              </a:spcBef>
              <a:buFont typeface="Calibri" panose="020F0502020204030204" pitchFamily="34" charset="0"/>
              <a:buNone/>
            </a:pPr>
            <a:endParaRPr lang="en-US" sz="4800" b="1" dirty="0">
              <a:latin typeface="Candara" panose="020E0502030303020204" pitchFamily="34" charset="0"/>
            </a:endParaRPr>
          </a:p>
        </p:txBody>
      </p:sp>
      <p:sp>
        <p:nvSpPr>
          <p:cNvPr id="12" name="TextBox 11">
            <a:extLst>
              <a:ext uri="{FF2B5EF4-FFF2-40B4-BE49-F238E27FC236}">
                <a16:creationId xmlns:a16="http://schemas.microsoft.com/office/drawing/2014/main" id="{D891270A-5EAF-49BC-8A88-46553D12B179}"/>
              </a:ext>
            </a:extLst>
          </p:cNvPr>
          <p:cNvSpPr txBox="1"/>
          <p:nvPr/>
        </p:nvSpPr>
        <p:spPr>
          <a:xfrm>
            <a:off x="819744" y="2595470"/>
            <a:ext cx="10499911" cy="2862322"/>
          </a:xfrm>
          <a:prstGeom prst="rect">
            <a:avLst/>
          </a:prstGeom>
          <a:solidFill>
            <a:schemeClr val="tx1"/>
          </a:solidFill>
        </p:spPr>
        <p:txBody>
          <a:bodyPr wrap="square">
            <a:spAutoFit/>
          </a:bodyPr>
          <a:lstStyle/>
          <a:p>
            <a:r>
              <a:rPr lang="en-US" sz="3600" b="1" i="1" dirty="0">
                <a:solidFill>
                  <a:schemeClr val="bg1"/>
                </a:solidFill>
                <a:latin typeface="Candara" panose="020E0502030303020204" pitchFamily="34" charset="0"/>
              </a:rPr>
              <a:t>“20 Now to Him who is able to do exceedingly abundantly above all that we ask or think, according to the power that works in us, 21 to Him be glory in the church by Christ Jesus to all generations, forever and ever. Amen.” </a:t>
            </a:r>
            <a:r>
              <a:rPr lang="en-US" sz="3600" dirty="0">
                <a:solidFill>
                  <a:schemeClr val="bg1"/>
                </a:solidFill>
                <a:latin typeface="Candara" panose="020E0502030303020204" pitchFamily="34" charset="0"/>
              </a:rPr>
              <a:t>- Ephesians 3:20-21</a:t>
            </a:r>
          </a:p>
        </p:txBody>
      </p:sp>
    </p:spTree>
    <p:extLst>
      <p:ext uri="{BB962C8B-B14F-4D97-AF65-F5344CB8AC3E}">
        <p14:creationId xmlns:p14="http://schemas.microsoft.com/office/powerpoint/2010/main" val="36174891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25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084103" y="2887470"/>
            <a:ext cx="6200386" cy="1083060"/>
          </a:xfrm>
          <a:solidFill>
            <a:schemeClr val="bg2"/>
          </a:solidFill>
          <a:ln>
            <a:solidFill>
              <a:schemeClr val="bg1">
                <a:lumMod val="85000"/>
              </a:schemeClr>
            </a:solidFill>
          </a:ln>
        </p:spPr>
        <p:txBody>
          <a:bodyPr>
            <a:normAutofit/>
          </a:bodyPr>
          <a:lstStyle/>
          <a:p>
            <a:pPr algn="ctr">
              <a:defRPr/>
            </a:pPr>
            <a:r>
              <a:rPr lang="en-US" altLang="en-US" sz="4000" b="1" i="1" dirty="0">
                <a:solidFill>
                  <a:schemeClr val="tx1"/>
                </a:solidFill>
                <a:effectLst>
                  <a:glow rad="38100">
                    <a:schemeClr val="bg1">
                      <a:lumMod val="65000"/>
                      <a:lumOff val="35000"/>
                      <a:alpha val="40000"/>
                    </a:schemeClr>
                  </a:glow>
                </a:effectLst>
                <a:latin typeface="Candara" panose="020E0502030303020204" pitchFamily="34" charset="0"/>
              </a:rPr>
              <a:t>“…what shall we do?” </a:t>
            </a:r>
            <a:br>
              <a:rPr lang="en-US" altLang="en-US" sz="1800" b="1" i="1" dirty="0">
                <a:solidFill>
                  <a:schemeClr val="tx1"/>
                </a:solidFill>
                <a:effectLst>
                  <a:glow rad="38100">
                    <a:schemeClr val="bg1">
                      <a:lumMod val="65000"/>
                      <a:lumOff val="35000"/>
                      <a:alpha val="40000"/>
                    </a:schemeClr>
                  </a:glow>
                </a:effectLst>
                <a:latin typeface="Candara" panose="020E0502030303020204" pitchFamily="34" charset="0"/>
              </a:rPr>
            </a:br>
            <a:r>
              <a:rPr lang="en-US" altLang="en-US" sz="2400" dirty="0">
                <a:solidFill>
                  <a:schemeClr val="tx1"/>
                </a:solidFill>
                <a:effectLst>
                  <a:glow rad="38100">
                    <a:schemeClr val="bg1">
                      <a:lumMod val="65000"/>
                      <a:lumOff val="35000"/>
                      <a:alpha val="40000"/>
                    </a:schemeClr>
                  </a:glo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876302" y="573303"/>
            <a:ext cx="9841139" cy="5711394"/>
          </a:xfrm>
          <a:solidFill>
            <a:schemeClr val="bg1">
              <a:lumMod val="85000"/>
            </a:schemeClr>
          </a:solidFill>
          <a:ln>
            <a:solidFill>
              <a:schemeClr val="bg1">
                <a:lumMod val="85000"/>
              </a:schemeClr>
            </a:solidFill>
          </a:ln>
        </p:spPr>
        <p:txBody>
          <a:bodyPr anchor="t">
            <a:normAutofit fontScale="92500" lnSpcReduction="10000"/>
          </a:bodyPr>
          <a:lstStyle/>
          <a:p>
            <a:pPr marL="45720" indent="0">
              <a:lnSpc>
                <a:spcPct val="120000"/>
              </a:lnSpc>
              <a:spcBef>
                <a:spcPts val="0"/>
              </a:spcBef>
              <a:spcAft>
                <a:spcPts val="0"/>
              </a:spcAft>
              <a:buFont typeface="Arial" panose="020B0604020202020204" pitchFamily="34" charset="0"/>
              <a:buNone/>
              <a:defRPr/>
            </a:pPr>
            <a:r>
              <a:rPr lang="en-US" altLang="en-US" sz="39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lvl="1">
              <a:lnSpc>
                <a:spcPct val="110000"/>
              </a:lnSpc>
              <a:spcBef>
                <a:spcPts val="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spcAft>
                <a:spcPts val="0"/>
              </a:spcAft>
              <a:buClr>
                <a:schemeClr val="tx1"/>
              </a:buClr>
              <a:buNone/>
              <a:defRPr/>
            </a:pPr>
            <a:r>
              <a:rPr lang="en-US" altLang="en-US" sz="39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Erring children of God must…</a:t>
            </a:r>
          </a:p>
          <a:p>
            <a:pPr lvl="1">
              <a:lnSpc>
                <a:spcPct val="120000"/>
              </a:lnSpc>
              <a:spcBef>
                <a:spcPts val="0"/>
              </a:spcBef>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spcAft>
                <a:spcPts val="0"/>
              </a:spcAft>
              <a:buClr>
                <a:schemeClr val="tx1"/>
              </a:buClr>
              <a:buNone/>
              <a:defRPr/>
            </a:pPr>
            <a:r>
              <a:rPr lang="en-US" altLang="en-US" sz="39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Christians must live </a:t>
            </a:r>
            <a:r>
              <a:rPr lang="en-US" altLang="en-US" sz="3900"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sz="3900" b="1" i="1" u="sng" dirty="0">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sz="3900"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lvl="1">
              <a:lnSpc>
                <a:spcPct val="120000"/>
              </a:lnSpc>
              <a:spcBef>
                <a:spcPts val="0"/>
              </a:spcBef>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2" name="Slide Number Placeholder 1">
            <a:extLst>
              <a:ext uri="{FF2B5EF4-FFF2-40B4-BE49-F238E27FC236}">
                <a16:creationId xmlns:a16="http://schemas.microsoft.com/office/drawing/2014/main" id="{18AD2DF6-0F4E-4A3C-BC0B-B8DF170394E6}"/>
              </a:ext>
            </a:extLst>
          </p:cNvPr>
          <p:cNvSpPr>
            <a:spLocks noGrp="1"/>
          </p:cNvSpPr>
          <p:nvPr>
            <p:ph type="sldNum" sz="quarter" idx="12"/>
          </p:nvPr>
        </p:nvSpPr>
        <p:spPr/>
        <p:txBody>
          <a:bodyPr/>
          <a:lstStyle/>
          <a:p>
            <a:fld id="{401CF334-2D5C-4859-84A6-CA7E6E43FAEB}" type="slidenum">
              <a:rPr lang="en-US" sz="1600" smtClean="0">
                <a:solidFill>
                  <a:schemeClr val="tx1"/>
                </a:solidFill>
                <a:latin typeface="Candara" panose="020E0502030303020204" pitchFamily="34" charset="0"/>
              </a:rPr>
              <a:t>17</a:t>
            </a:fld>
            <a:endParaRPr lang="en-US" sz="1600" dirty="0">
              <a:solidFill>
                <a:schemeClr val="tx1"/>
              </a:solidFill>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0C0D4-D7FF-4EA6-87AF-1A050AC5085D}"/>
              </a:ext>
            </a:extLst>
          </p:cNvPr>
          <p:cNvSpPr>
            <a:spLocks noGrp="1"/>
          </p:cNvSpPr>
          <p:nvPr>
            <p:ph type="title"/>
          </p:nvPr>
        </p:nvSpPr>
        <p:spPr>
          <a:xfrm>
            <a:off x="625151" y="-179927"/>
            <a:ext cx="10530529" cy="1450757"/>
          </a:xfrm>
        </p:spPr>
        <p:txBody>
          <a:bodyPr/>
          <a:lstStyle/>
          <a:p>
            <a:r>
              <a:rPr lang="en-US" b="1" dirty="0">
                <a:latin typeface="Candara" panose="020E0502030303020204" pitchFamily="34" charset="0"/>
              </a:rPr>
              <a:t>Matthew 16:18</a:t>
            </a:r>
          </a:p>
        </p:txBody>
      </p:sp>
      <p:sp>
        <p:nvSpPr>
          <p:cNvPr id="4" name="Rectangle 3">
            <a:extLst>
              <a:ext uri="{FF2B5EF4-FFF2-40B4-BE49-F238E27FC236}">
                <a16:creationId xmlns:a16="http://schemas.microsoft.com/office/drawing/2014/main" id="{FE2BAA99-0172-4359-946E-1D1AF4845B45}"/>
              </a:ext>
            </a:extLst>
          </p:cNvPr>
          <p:cNvSpPr/>
          <p:nvPr/>
        </p:nvSpPr>
        <p:spPr>
          <a:xfrm>
            <a:off x="3682312" y="2108716"/>
            <a:ext cx="2174791" cy="51318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9F2443C3-B833-48B3-A9D5-134B6BFAE81F}"/>
              </a:ext>
            </a:extLst>
          </p:cNvPr>
          <p:cNvSpPr>
            <a:spLocks noGrp="1"/>
          </p:cNvSpPr>
          <p:nvPr>
            <p:ph type="sldNum" sz="quarter" idx="12"/>
          </p:nvPr>
        </p:nvSpPr>
        <p:spPr>
          <a:xfrm>
            <a:off x="11071654" y="6499654"/>
            <a:ext cx="701938" cy="312309"/>
          </a:xfrm>
        </p:spPr>
        <p:txBody>
          <a:bodyPr/>
          <a:lstStyle/>
          <a:p>
            <a:fld id="{3A98EE3D-8CD1-4C3F-BD1C-C98C9596463C}" type="slidenum">
              <a:rPr lang="en-US" sz="1600" smtClean="0">
                <a:solidFill>
                  <a:schemeClr val="tx2"/>
                </a:solidFill>
                <a:latin typeface="Candara" panose="020E0502030303020204" pitchFamily="34" charset="0"/>
              </a:rPr>
              <a:t>2</a:t>
            </a:fld>
            <a:endParaRPr lang="en-US" sz="1600" dirty="0">
              <a:solidFill>
                <a:schemeClr val="tx2"/>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6D3CF2A-80E0-4471-A59B-7DF8E0F57345}"/>
              </a:ext>
            </a:extLst>
          </p:cNvPr>
          <p:cNvSpPr>
            <a:spLocks noGrp="1"/>
          </p:cNvSpPr>
          <p:nvPr>
            <p:ph idx="1"/>
          </p:nvPr>
        </p:nvSpPr>
        <p:spPr>
          <a:xfrm>
            <a:off x="625151" y="1382800"/>
            <a:ext cx="10940773" cy="4458165"/>
          </a:xfrm>
        </p:spPr>
        <p:txBody>
          <a:bodyPr>
            <a:normAutofit/>
          </a:bodyPr>
          <a:lstStyle/>
          <a:p>
            <a:r>
              <a:rPr lang="en-US" sz="3600" b="1" i="1" dirty="0">
                <a:latin typeface="Candara" panose="020E0502030303020204" pitchFamily="34" charset="0"/>
              </a:rPr>
              <a:t>“And I also say to you that you are Peter, and on this rock I will build My church, and the gates of Hades shall not prevail against it”</a:t>
            </a:r>
          </a:p>
        </p:txBody>
      </p:sp>
    </p:spTree>
    <p:extLst>
      <p:ext uri="{BB962C8B-B14F-4D97-AF65-F5344CB8AC3E}">
        <p14:creationId xmlns:p14="http://schemas.microsoft.com/office/powerpoint/2010/main" val="2665292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0C0D4-D7FF-4EA6-87AF-1A050AC5085D}"/>
              </a:ext>
            </a:extLst>
          </p:cNvPr>
          <p:cNvSpPr>
            <a:spLocks noGrp="1"/>
          </p:cNvSpPr>
          <p:nvPr>
            <p:ph type="title"/>
          </p:nvPr>
        </p:nvSpPr>
        <p:spPr>
          <a:xfrm>
            <a:off x="625151" y="-179927"/>
            <a:ext cx="10530529" cy="1450757"/>
          </a:xfrm>
        </p:spPr>
        <p:txBody>
          <a:bodyPr/>
          <a:lstStyle/>
          <a:p>
            <a:r>
              <a:rPr lang="en-US" b="1" dirty="0">
                <a:latin typeface="Candara" panose="020E0502030303020204" pitchFamily="34" charset="0"/>
              </a:rPr>
              <a:t>Ephesians 5:25-27</a:t>
            </a:r>
          </a:p>
        </p:txBody>
      </p:sp>
      <p:sp>
        <p:nvSpPr>
          <p:cNvPr id="4" name="Rectangle 3">
            <a:extLst>
              <a:ext uri="{FF2B5EF4-FFF2-40B4-BE49-F238E27FC236}">
                <a16:creationId xmlns:a16="http://schemas.microsoft.com/office/drawing/2014/main" id="{FE2BAA99-0172-4359-946E-1D1AF4845B45}"/>
              </a:ext>
            </a:extLst>
          </p:cNvPr>
          <p:cNvSpPr/>
          <p:nvPr/>
        </p:nvSpPr>
        <p:spPr>
          <a:xfrm>
            <a:off x="625151" y="3925159"/>
            <a:ext cx="3180730" cy="51318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9F2443C3-B833-48B3-A9D5-134B6BFAE81F}"/>
              </a:ext>
            </a:extLst>
          </p:cNvPr>
          <p:cNvSpPr>
            <a:spLocks noGrp="1"/>
          </p:cNvSpPr>
          <p:nvPr>
            <p:ph type="sldNum" sz="quarter" idx="12"/>
          </p:nvPr>
        </p:nvSpPr>
        <p:spPr>
          <a:xfrm>
            <a:off x="11071654" y="6499654"/>
            <a:ext cx="701938" cy="312309"/>
          </a:xfrm>
        </p:spPr>
        <p:txBody>
          <a:bodyPr/>
          <a:lstStyle/>
          <a:p>
            <a:fld id="{3A98EE3D-8CD1-4C3F-BD1C-C98C9596463C}" type="slidenum">
              <a:rPr lang="en-US" sz="1600" smtClean="0">
                <a:solidFill>
                  <a:schemeClr val="tx2"/>
                </a:solidFill>
                <a:latin typeface="Candara" panose="020E0502030303020204" pitchFamily="34" charset="0"/>
              </a:rPr>
              <a:t>3</a:t>
            </a:fld>
            <a:endParaRPr lang="en-US" sz="1600" dirty="0">
              <a:solidFill>
                <a:schemeClr val="tx2"/>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6D3CF2A-80E0-4471-A59B-7DF8E0F57345}"/>
              </a:ext>
            </a:extLst>
          </p:cNvPr>
          <p:cNvSpPr>
            <a:spLocks noGrp="1"/>
          </p:cNvSpPr>
          <p:nvPr>
            <p:ph idx="1"/>
          </p:nvPr>
        </p:nvSpPr>
        <p:spPr>
          <a:xfrm>
            <a:off x="625151" y="1382800"/>
            <a:ext cx="10940773" cy="4458165"/>
          </a:xfrm>
        </p:spPr>
        <p:txBody>
          <a:bodyPr>
            <a:normAutofit/>
          </a:bodyPr>
          <a:lstStyle/>
          <a:p>
            <a:r>
              <a:rPr lang="en-US" sz="3600" b="1" i="1" dirty="0">
                <a:latin typeface="Candara" panose="020E0502030303020204" pitchFamily="34" charset="0"/>
              </a:rPr>
              <a:t>“25 Husbands, love your wives, just as Christ also loved the church and gave Himself for her, </a:t>
            </a:r>
            <a:r>
              <a:rPr lang="en-US" sz="3600" b="1" i="1" dirty="0">
                <a:solidFill>
                  <a:schemeClr val="tx1"/>
                </a:solidFill>
                <a:latin typeface="Candara" panose="020E0502030303020204" pitchFamily="34" charset="0"/>
              </a:rPr>
              <a:t>26</a:t>
            </a:r>
            <a:r>
              <a:rPr lang="en-US" sz="3600" b="1" i="1" dirty="0">
                <a:latin typeface="Candara" panose="020E0502030303020204" pitchFamily="34" charset="0"/>
              </a:rPr>
              <a:t> that He might sanctify and cleanse her with the washing of water by the word, </a:t>
            </a:r>
            <a:r>
              <a:rPr lang="en-US" sz="3600" b="1" i="1" dirty="0">
                <a:solidFill>
                  <a:schemeClr val="tx1"/>
                </a:solidFill>
                <a:latin typeface="Candara" panose="020E0502030303020204" pitchFamily="34" charset="0"/>
              </a:rPr>
              <a:t>27</a:t>
            </a:r>
            <a:r>
              <a:rPr lang="en-US" sz="3600" b="1" i="1" dirty="0">
                <a:latin typeface="Candara" panose="020E0502030303020204" pitchFamily="34" charset="0"/>
              </a:rPr>
              <a:t> that He might present her to Himself a glorious church, not having spot or wrinkle or any such thing, but that she should be holy and without blemish”</a:t>
            </a:r>
          </a:p>
        </p:txBody>
      </p:sp>
    </p:spTree>
    <p:extLst>
      <p:ext uri="{BB962C8B-B14F-4D97-AF65-F5344CB8AC3E}">
        <p14:creationId xmlns:p14="http://schemas.microsoft.com/office/powerpoint/2010/main" val="37461644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597159" y="286603"/>
            <a:ext cx="10558521" cy="1001021"/>
          </a:xfrm>
        </p:spPr>
        <p:txBody>
          <a:bodyPr/>
          <a:lstStyle/>
          <a:p>
            <a:r>
              <a:rPr lang="en-US"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615821" y="1380929"/>
            <a:ext cx="11308957" cy="5477071"/>
          </a:xfrm>
        </p:spPr>
        <p:txBody>
          <a:bodyPr>
            <a:normAutofit fontScale="92500" lnSpcReduction="10000"/>
          </a:bodyPr>
          <a:lstStyle/>
          <a:p>
            <a:r>
              <a:rPr lang="en-US" sz="3200" b="1" dirty="0">
                <a:latin typeface="Candara" panose="020E0502030303020204" pitchFamily="34" charset="0"/>
              </a:rPr>
              <a:t>There is much misunderstanding about the church of Christ</a:t>
            </a:r>
          </a:p>
          <a:p>
            <a:r>
              <a:rPr lang="en-US" sz="3200" b="1" dirty="0">
                <a:latin typeface="Candara" panose="020E0502030303020204" pitchFamily="34" charset="0"/>
              </a:rPr>
              <a:t>Some have no desire to seriously study about the Lord’s church</a:t>
            </a:r>
          </a:p>
          <a:p>
            <a:pPr lvl="1">
              <a:buFont typeface="Wingdings" panose="05000000000000000000" pitchFamily="2" charset="2"/>
              <a:buChar char="§"/>
            </a:pPr>
            <a:r>
              <a:rPr lang="en-US" sz="2800" dirty="0">
                <a:latin typeface="Candara" panose="020E0502030303020204" pitchFamily="34" charset="0"/>
              </a:rPr>
              <a:t>Many have no appreciation for its nature and builder</a:t>
            </a:r>
          </a:p>
          <a:p>
            <a:pPr lvl="1">
              <a:buFont typeface="Wingdings" panose="05000000000000000000" pitchFamily="2" charset="2"/>
              <a:buChar char="§"/>
            </a:pPr>
            <a:r>
              <a:rPr lang="en-US" sz="2800" dirty="0">
                <a:latin typeface="Candara" panose="020E0502030303020204" pitchFamily="34" charset="0"/>
              </a:rPr>
              <a:t>Some grow into adulthood not having a good understanding of it</a:t>
            </a:r>
          </a:p>
          <a:p>
            <a:pPr lvl="1">
              <a:buFont typeface="Wingdings" panose="05000000000000000000" pitchFamily="2" charset="2"/>
              <a:buChar char="§"/>
            </a:pPr>
            <a:r>
              <a:rPr lang="en-US" sz="2800" dirty="0">
                <a:latin typeface="Candara" panose="020E0502030303020204" pitchFamily="34" charset="0"/>
              </a:rPr>
              <a:t>Few understand the difference in this church &amp; denominati</a:t>
            </a:r>
            <a:r>
              <a:rPr lang="en-US" sz="3000" dirty="0">
                <a:latin typeface="Candara" panose="020E0502030303020204" pitchFamily="34" charset="0"/>
              </a:rPr>
              <a:t>ons</a:t>
            </a:r>
          </a:p>
          <a:p>
            <a:pPr marL="0" indent="0">
              <a:buNone/>
            </a:pPr>
            <a:r>
              <a:rPr lang="en-US" sz="3200" b="1" dirty="0">
                <a:latin typeface="Candara" panose="020E0502030303020204" pitchFamily="34" charset="0"/>
              </a:rPr>
              <a:t>The NT uses the word </a:t>
            </a:r>
            <a:r>
              <a:rPr lang="en-US" sz="3200" b="1" i="1" dirty="0">
                <a:latin typeface="Candara" panose="020E0502030303020204" pitchFamily="34" charset="0"/>
              </a:rPr>
              <a:t>“church” </a:t>
            </a:r>
            <a:r>
              <a:rPr lang="en-US" sz="3200" b="1" dirty="0">
                <a:latin typeface="Candara" panose="020E0502030303020204" pitchFamily="34" charset="0"/>
              </a:rPr>
              <a:t>in at least three ways</a:t>
            </a:r>
          </a:p>
          <a:p>
            <a:pPr lvl="1">
              <a:buFont typeface="Wingdings" panose="05000000000000000000" pitchFamily="2" charset="2"/>
              <a:buChar char="§"/>
            </a:pPr>
            <a:r>
              <a:rPr lang="en-US" sz="3000" b="1" i="1" dirty="0">
                <a:latin typeface="Candara" panose="020E0502030303020204" pitchFamily="34" charset="0"/>
              </a:rPr>
              <a:t>“church” </a:t>
            </a:r>
            <a:r>
              <a:rPr lang="en-US" sz="3000" dirty="0">
                <a:latin typeface="Candara" panose="020E0502030303020204" pitchFamily="34" charset="0"/>
              </a:rPr>
              <a:t>means, the called out (assembly), from  </a:t>
            </a:r>
            <a:r>
              <a:rPr lang="en-US" sz="3000" i="1" dirty="0">
                <a:latin typeface="Candara" panose="020E0502030303020204" pitchFamily="34" charset="0"/>
              </a:rPr>
              <a:t>“</a:t>
            </a:r>
            <a:r>
              <a:rPr lang="en-US" sz="3000" i="1" dirty="0" err="1">
                <a:latin typeface="Candara" panose="020E0502030303020204" pitchFamily="34" charset="0"/>
              </a:rPr>
              <a:t>ekklseia</a:t>
            </a:r>
            <a:r>
              <a:rPr lang="en-US" sz="3000" i="1" dirty="0">
                <a:latin typeface="Candara" panose="020E0502030303020204" pitchFamily="34" charset="0"/>
              </a:rPr>
              <a:t>”</a:t>
            </a:r>
          </a:p>
          <a:p>
            <a:pPr lvl="2">
              <a:buFont typeface="Wingdings" panose="05000000000000000000" pitchFamily="2" charset="2"/>
              <a:buChar char="§"/>
            </a:pPr>
            <a:r>
              <a:rPr lang="en-US" sz="2600" dirty="0">
                <a:latin typeface="Candara" panose="020E0502030303020204" pitchFamily="34" charset="0"/>
              </a:rPr>
              <a:t>God’s People </a:t>
            </a:r>
            <a:r>
              <a:rPr lang="en-US" sz="2600" b="1" dirty="0">
                <a:latin typeface="Candara" panose="020E0502030303020204" pitchFamily="34" charset="0"/>
              </a:rPr>
              <a:t>Universally</a:t>
            </a:r>
            <a:r>
              <a:rPr lang="en-US" sz="2600" dirty="0">
                <a:latin typeface="Candara" panose="020E0502030303020204" pitchFamily="34" charset="0"/>
              </a:rPr>
              <a:t>, God’s People </a:t>
            </a:r>
            <a:r>
              <a:rPr lang="en-US" sz="2600" b="1" dirty="0">
                <a:latin typeface="Candara" panose="020E0502030303020204" pitchFamily="34" charset="0"/>
              </a:rPr>
              <a:t>Locally</a:t>
            </a:r>
            <a:r>
              <a:rPr lang="en-US" sz="2600" dirty="0">
                <a:latin typeface="Candara" panose="020E0502030303020204" pitchFamily="34" charset="0"/>
              </a:rPr>
              <a:t> and God’s People </a:t>
            </a:r>
            <a:r>
              <a:rPr lang="en-US" sz="2600" b="1" dirty="0">
                <a:latin typeface="Candara" panose="020E0502030303020204" pitchFamily="34" charset="0"/>
              </a:rPr>
              <a:t>Assembled</a:t>
            </a:r>
          </a:p>
          <a:p>
            <a:pPr lvl="1">
              <a:buFont typeface="Wingdings" panose="05000000000000000000" pitchFamily="2" charset="2"/>
              <a:buChar char="§"/>
            </a:pPr>
            <a:r>
              <a:rPr lang="en-US" sz="3000" dirty="0">
                <a:latin typeface="Candara" panose="020E0502030303020204" pitchFamily="34" charset="0"/>
              </a:rPr>
              <a:t>Must observe the context of scripture for the correct meaning</a:t>
            </a:r>
          </a:p>
          <a:p>
            <a:pPr lvl="1">
              <a:buFont typeface="Wingdings" panose="05000000000000000000" pitchFamily="2" charset="2"/>
              <a:buChar char="§"/>
            </a:pPr>
            <a:r>
              <a:rPr lang="en-US" sz="3000" dirty="0">
                <a:latin typeface="Candara" panose="020E0502030303020204" pitchFamily="34" charset="0"/>
              </a:rPr>
              <a:t>In each application, reference is made to God’s people…</a:t>
            </a:r>
          </a:p>
          <a:p>
            <a:pPr lvl="2">
              <a:buFont typeface="Wingdings" panose="05000000000000000000" pitchFamily="2" charset="2"/>
              <a:buChar char="§"/>
            </a:pPr>
            <a:r>
              <a:rPr lang="en-US" sz="2600" b="1" i="1" dirty="0">
                <a:latin typeface="Candara" panose="020E0502030303020204" pitchFamily="34" charset="0"/>
              </a:rPr>
              <a:t>Saints - the saved - Christians </a:t>
            </a:r>
          </a:p>
          <a:p>
            <a:endParaRPr lang="en-US" sz="3200" b="1" i="1" dirty="0">
              <a:latin typeface="Candara" panose="020E0502030303020204" pitchFamily="34" charset="0"/>
            </a:endParaRPr>
          </a:p>
          <a:p>
            <a:endParaRPr lang="en-US" sz="32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BCAB4B14-F34B-4592-AA8F-03AEA0C7ECB2}"/>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4</a:t>
            </a:fld>
            <a:endParaRPr lang="en-US" sz="1600" dirty="0">
              <a:solidFill>
                <a:schemeClr val="tx2"/>
              </a:solidFill>
              <a:latin typeface="Candara" panose="020E0502030303020204" pitchFamily="34" charset="0"/>
            </a:endParaRPr>
          </a:p>
        </p:txBody>
      </p:sp>
    </p:spTree>
    <p:extLst>
      <p:ext uri="{BB962C8B-B14F-4D97-AF65-F5344CB8AC3E}">
        <p14:creationId xmlns:p14="http://schemas.microsoft.com/office/powerpoint/2010/main" val="36840160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25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597159" y="286603"/>
            <a:ext cx="10558521" cy="1001021"/>
          </a:xfrm>
        </p:spPr>
        <p:txBody>
          <a:bodyPr/>
          <a:lstStyle/>
          <a:p>
            <a:r>
              <a:rPr lang="en-US" b="1" dirty="0">
                <a:latin typeface="Candara" panose="020E0502030303020204" pitchFamily="34" charset="0"/>
              </a:rPr>
              <a:t>Introduction</a:t>
            </a:r>
          </a:p>
        </p:txBody>
      </p:sp>
      <p:sp useBgFill="1">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597160" y="1380929"/>
            <a:ext cx="10758700" cy="5477071"/>
          </a:xfrm>
        </p:spPr>
        <p:txBody>
          <a:bodyPr>
            <a:normAutofit/>
          </a:bodyPr>
          <a:lstStyle/>
          <a:p>
            <a:pPr>
              <a:lnSpc>
                <a:spcPct val="80000"/>
              </a:lnSpc>
            </a:pPr>
            <a:r>
              <a:rPr lang="en-US" altLang="en-US" sz="3600" b="1" dirty="0">
                <a:latin typeface="Candara" panose="020E0502030303020204" pitchFamily="34" charset="0"/>
              </a:rPr>
              <a:t>A</a:t>
            </a:r>
            <a:r>
              <a:rPr lang="en-US" altLang="en-US" sz="3600" b="1" i="1" dirty="0">
                <a:latin typeface="Candara" panose="020E0502030303020204" pitchFamily="34" charset="0"/>
              </a:rPr>
              <a:t> “Glorious” </a:t>
            </a:r>
            <a:r>
              <a:rPr lang="en-US" altLang="en-US" sz="3600" b="1" dirty="0">
                <a:latin typeface="Candara" panose="020E0502030303020204" pitchFamily="34" charset="0"/>
              </a:rPr>
              <a:t>Church</a:t>
            </a:r>
          </a:p>
          <a:p>
            <a:pPr lvl="1">
              <a:lnSpc>
                <a:spcPct val="80000"/>
              </a:lnSpc>
              <a:buFont typeface="Wingdings" panose="05000000000000000000" pitchFamily="2" charset="2"/>
              <a:buChar char="§"/>
            </a:pPr>
            <a:r>
              <a:rPr lang="en-US" altLang="en-US" sz="3200" i="1" dirty="0">
                <a:latin typeface="Candara" panose="020E0502030303020204" pitchFamily="34" charset="0"/>
              </a:rPr>
              <a:t> </a:t>
            </a:r>
            <a:r>
              <a:rPr lang="en-US" altLang="en-US" sz="3200" b="1" i="1" dirty="0" err="1">
                <a:latin typeface="Candara" panose="020E0502030303020204" pitchFamily="34" charset="0"/>
              </a:rPr>
              <a:t>endoxos</a:t>
            </a:r>
            <a:r>
              <a:rPr lang="en-US" altLang="en-US" sz="3200" i="1" dirty="0">
                <a:latin typeface="Candara" panose="020E0502030303020204" pitchFamily="34" charset="0"/>
              </a:rPr>
              <a:t> – “splendid, (figuratively) noble:--glorious, gorgeous (-</a:t>
            </a:r>
            <a:r>
              <a:rPr lang="en-US" altLang="en-US" sz="3200" i="1" dirty="0" err="1">
                <a:latin typeface="Candara" panose="020E0502030303020204" pitchFamily="34" charset="0"/>
              </a:rPr>
              <a:t>ly</a:t>
            </a:r>
            <a:r>
              <a:rPr lang="en-US" altLang="en-US" sz="3200" i="1" dirty="0">
                <a:latin typeface="Candara" panose="020E0502030303020204" pitchFamily="34" charset="0"/>
              </a:rPr>
              <a:t>), </a:t>
            </a:r>
            <a:r>
              <a:rPr lang="en-US" altLang="en-US" sz="3200" i="1" dirty="0" err="1">
                <a:latin typeface="Candara" panose="020E0502030303020204" pitchFamily="34" charset="0"/>
              </a:rPr>
              <a:t>honourable</a:t>
            </a:r>
            <a:r>
              <a:rPr lang="en-US" altLang="en-US" sz="3200" i="1" dirty="0">
                <a:latin typeface="Candara" panose="020E0502030303020204" pitchFamily="34" charset="0"/>
              </a:rPr>
              <a:t>”</a:t>
            </a:r>
            <a:r>
              <a:rPr lang="en-US" altLang="en-US" sz="3200" dirty="0">
                <a:latin typeface="Candara" panose="020E0502030303020204" pitchFamily="34" charset="0"/>
              </a:rPr>
              <a:t> - </a:t>
            </a:r>
            <a:r>
              <a:rPr lang="en-US" altLang="en-US" sz="3200" b="1" i="1" dirty="0">
                <a:latin typeface="Candara" panose="020E0502030303020204" pitchFamily="34" charset="0"/>
              </a:rPr>
              <a:t>Strong</a:t>
            </a:r>
            <a:endParaRPr lang="en-US" altLang="en-US" sz="3200" dirty="0">
              <a:latin typeface="Candara" panose="020E0502030303020204" pitchFamily="34" charset="0"/>
            </a:endParaRPr>
          </a:p>
          <a:p>
            <a:pPr marL="0" indent="0">
              <a:lnSpc>
                <a:spcPct val="80000"/>
              </a:lnSpc>
              <a:buNone/>
            </a:pPr>
            <a:r>
              <a:rPr lang="en-US" altLang="en-US" sz="3600" b="1" dirty="0">
                <a:latin typeface="Candara" panose="020E0502030303020204" pitchFamily="34" charset="0"/>
              </a:rPr>
              <a:t>Glorious in the eyes of the Lord</a:t>
            </a:r>
          </a:p>
          <a:p>
            <a:pPr lvl="1">
              <a:lnSpc>
                <a:spcPct val="80000"/>
              </a:lnSpc>
              <a:buFont typeface="Wingdings" panose="05000000000000000000" pitchFamily="2" charset="2"/>
              <a:buChar char="§"/>
            </a:pPr>
            <a:r>
              <a:rPr lang="en-US" altLang="en-US" sz="3200" dirty="0">
                <a:latin typeface="Candara" panose="020E0502030303020204" pitchFamily="34" charset="0"/>
              </a:rPr>
              <a:t> Purchased by the blood of Christ </a:t>
            </a:r>
          </a:p>
          <a:p>
            <a:pPr lvl="2">
              <a:lnSpc>
                <a:spcPct val="80000"/>
              </a:lnSpc>
              <a:buFont typeface="Wingdings" panose="05000000000000000000" pitchFamily="2" charset="2"/>
              <a:buChar char="§"/>
            </a:pPr>
            <a:r>
              <a:rPr lang="en-US" altLang="en-US" sz="2800" dirty="0">
                <a:latin typeface="Candara" panose="020E0502030303020204" pitchFamily="34" charset="0"/>
              </a:rPr>
              <a:t> Ephesians 5:25; Acts 20:28</a:t>
            </a:r>
          </a:p>
          <a:p>
            <a:pPr marL="0" lvl="1" indent="0">
              <a:lnSpc>
                <a:spcPct val="80000"/>
              </a:lnSpc>
              <a:buNone/>
            </a:pPr>
            <a:r>
              <a:rPr lang="en-US" altLang="en-US" sz="3600" b="1" dirty="0">
                <a:latin typeface="Candara" panose="020E0502030303020204" pitchFamily="34" charset="0"/>
              </a:rPr>
              <a:t>Not popular with the world</a:t>
            </a:r>
            <a:endParaRPr lang="en-US" altLang="en-US" sz="3600" dirty="0">
              <a:latin typeface="Candara" panose="020E0502030303020204" pitchFamily="34" charset="0"/>
            </a:endParaRPr>
          </a:p>
          <a:p>
            <a:pPr lvl="1">
              <a:lnSpc>
                <a:spcPct val="80000"/>
              </a:lnSpc>
              <a:buFont typeface="Wingdings" panose="05000000000000000000" pitchFamily="2" charset="2"/>
              <a:buChar char="§"/>
            </a:pPr>
            <a:r>
              <a:rPr lang="en-US" altLang="en-US" sz="3200" dirty="0">
                <a:latin typeface="Candara" panose="020E0502030303020204" pitchFamily="34" charset="0"/>
              </a:rPr>
              <a:t> 1 Corinthians 1:26; Matthew 7:13, 14; Galatians 1:10</a:t>
            </a:r>
          </a:p>
        </p:txBody>
      </p:sp>
      <p:sp>
        <p:nvSpPr>
          <p:cNvPr id="4" name="Slide Number Placeholder 3">
            <a:extLst>
              <a:ext uri="{FF2B5EF4-FFF2-40B4-BE49-F238E27FC236}">
                <a16:creationId xmlns:a16="http://schemas.microsoft.com/office/drawing/2014/main" id="{BCAB4B14-F34B-4592-AA8F-03AEA0C7ECB2}"/>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5</a:t>
            </a:fld>
            <a:endParaRPr lang="en-US" sz="1600" dirty="0">
              <a:solidFill>
                <a:schemeClr val="tx2"/>
              </a:solidFill>
              <a:latin typeface="Candara" panose="020E0502030303020204" pitchFamily="34" charset="0"/>
            </a:endParaRPr>
          </a:p>
        </p:txBody>
      </p:sp>
    </p:spTree>
    <p:extLst>
      <p:ext uri="{BB962C8B-B14F-4D97-AF65-F5344CB8AC3E}">
        <p14:creationId xmlns:p14="http://schemas.microsoft.com/office/powerpoint/2010/main" val="41611173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3" y="286603"/>
            <a:ext cx="10930885" cy="788435"/>
          </a:xfrm>
        </p:spPr>
        <p:txBody>
          <a:bodyPr>
            <a:normAutofit/>
          </a:bodyPr>
          <a:lstStyle/>
          <a:p>
            <a:r>
              <a:rPr lang="en-US" sz="4800" b="1" dirty="0">
                <a:latin typeface="Candara" panose="020E0502030303020204" pitchFamily="34" charset="0"/>
              </a:rPr>
              <a:t>Can Be Read About In the New Testament </a:t>
            </a:r>
            <a:endParaRPr lang="en-US" sz="4800" dirty="0">
              <a:latin typeface="Candara" panose="020E0502030303020204" pitchFamily="34" charset="0"/>
            </a:endParaRP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9"/>
            <a:ext cx="10930886" cy="5477071"/>
          </a:xfrm>
        </p:spPr>
        <p:txBody>
          <a:bodyPr>
            <a:normAutofit/>
          </a:bodyPr>
          <a:lstStyle/>
          <a:p>
            <a:pPr indent="0">
              <a:lnSpc>
                <a:spcPct val="100000"/>
              </a:lnSpc>
              <a:spcBef>
                <a:spcPts val="600"/>
              </a:spcBef>
              <a:buNone/>
            </a:pPr>
            <a:r>
              <a:rPr lang="en-US" sz="3200" b="1" i="1" dirty="0">
                <a:latin typeface="Candara" panose="020E0502030303020204" pitchFamily="34" charset="0"/>
              </a:rPr>
              <a:t>“Greet one another with a holy kiss. The </a:t>
            </a:r>
            <a:r>
              <a:rPr lang="en-US" sz="3200" b="1" i="1" u="sng" dirty="0">
                <a:latin typeface="Candara" panose="020E0502030303020204" pitchFamily="34" charset="0"/>
              </a:rPr>
              <a:t>churches of Christ</a:t>
            </a:r>
            <a:r>
              <a:rPr lang="en-US" sz="3200" b="1" i="1" dirty="0">
                <a:latin typeface="Candara" panose="020E0502030303020204" pitchFamily="34" charset="0"/>
              </a:rPr>
              <a:t> greet you” - </a:t>
            </a:r>
            <a:r>
              <a:rPr lang="en-US" sz="3200" dirty="0">
                <a:latin typeface="Candara" panose="020E0502030303020204" pitchFamily="34" charset="0"/>
              </a:rPr>
              <a:t>Romans 16:16</a:t>
            </a:r>
          </a:p>
          <a:p>
            <a:pPr indent="0">
              <a:spcBef>
                <a:spcPts val="600"/>
              </a:spcBef>
              <a:buNone/>
            </a:pPr>
            <a:r>
              <a:rPr lang="en-US" sz="3200" b="1" dirty="0">
                <a:latin typeface="Candara" panose="020E0502030303020204" pitchFamily="34" charset="0"/>
              </a:rPr>
              <a:t>Paul speaks of local churches who followed Christ</a:t>
            </a:r>
          </a:p>
          <a:p>
            <a:pPr marL="841248" lvl="1" indent="-457200">
              <a:spcBef>
                <a:spcPts val="0"/>
              </a:spcBef>
              <a:spcAft>
                <a:spcPts val="0"/>
              </a:spcAft>
              <a:buFont typeface="Wingdings" panose="05000000000000000000" pitchFamily="2" charset="2"/>
              <a:buChar char="§"/>
            </a:pPr>
            <a:r>
              <a:rPr lang="en-US" sz="2600" dirty="0">
                <a:latin typeface="Candara" panose="020E0502030303020204" pitchFamily="34" charset="0"/>
              </a:rPr>
              <a:t>The church in </a:t>
            </a:r>
            <a:r>
              <a:rPr lang="en-US" sz="2600" dirty="0" err="1">
                <a:latin typeface="Candara" panose="020E0502030303020204" pitchFamily="34" charset="0"/>
              </a:rPr>
              <a:t>Cenchrea</a:t>
            </a:r>
            <a:r>
              <a:rPr lang="en-US" sz="2600" dirty="0">
                <a:latin typeface="Candara" panose="020E0502030303020204" pitchFamily="34" charset="0"/>
              </a:rPr>
              <a:t> - Romans 16:1</a:t>
            </a:r>
          </a:p>
          <a:p>
            <a:pPr marL="841248" lvl="1" indent="-457200">
              <a:spcBef>
                <a:spcPts val="0"/>
              </a:spcBef>
              <a:spcAft>
                <a:spcPts val="0"/>
              </a:spcAft>
              <a:buFont typeface="Wingdings" panose="05000000000000000000" pitchFamily="2" charset="2"/>
              <a:buChar char="§"/>
            </a:pPr>
            <a:r>
              <a:rPr lang="en-US" sz="2800" dirty="0">
                <a:latin typeface="Candara" panose="020E0502030303020204" pitchFamily="34" charset="0"/>
              </a:rPr>
              <a:t>The church in the house of Pricilla and Aquilla - Romans 16:3-4</a:t>
            </a:r>
          </a:p>
          <a:p>
            <a:pPr marL="841248" lvl="1" indent="-457200">
              <a:spcBef>
                <a:spcPts val="0"/>
              </a:spcBef>
              <a:spcAft>
                <a:spcPts val="0"/>
              </a:spcAft>
              <a:buFont typeface="Wingdings" panose="05000000000000000000" pitchFamily="2" charset="2"/>
              <a:buChar char="§"/>
            </a:pPr>
            <a:r>
              <a:rPr lang="en-US" sz="2800" dirty="0">
                <a:latin typeface="Candara" panose="020E0502030303020204" pitchFamily="34" charset="0"/>
              </a:rPr>
              <a:t>The churches of the Gentiles - Romans 16:4</a:t>
            </a:r>
          </a:p>
          <a:p>
            <a:pPr marL="1024128" lvl="2" indent="-457200">
              <a:spcBef>
                <a:spcPts val="0"/>
              </a:spcBef>
              <a:spcAft>
                <a:spcPts val="0"/>
              </a:spcAft>
              <a:buFont typeface="Wingdings" panose="05000000000000000000" pitchFamily="2" charset="2"/>
              <a:buChar char="§"/>
            </a:pPr>
            <a:r>
              <a:rPr lang="en-US" sz="2400" dirty="0">
                <a:latin typeface="Candara" panose="020E0502030303020204" pitchFamily="34" charset="0"/>
              </a:rPr>
              <a:t>Likely represents church in regions of Achaia, Macedonia and Asia</a:t>
            </a:r>
          </a:p>
          <a:p>
            <a:pPr marL="841248" lvl="1" indent="-457200">
              <a:spcBef>
                <a:spcPts val="0"/>
              </a:spcBef>
              <a:spcAft>
                <a:spcPts val="0"/>
              </a:spcAft>
              <a:buFont typeface="Wingdings" panose="05000000000000000000" pitchFamily="2" charset="2"/>
              <a:buChar char="§"/>
            </a:pPr>
            <a:r>
              <a:rPr lang="en-US" sz="2800" dirty="0">
                <a:latin typeface="Candara" panose="020E0502030303020204" pitchFamily="34" charset="0"/>
              </a:rPr>
              <a:t>A church likely in Rome - Romans 16:14</a:t>
            </a:r>
          </a:p>
          <a:p>
            <a:pPr marL="841248" lvl="1" indent="-457200">
              <a:spcBef>
                <a:spcPts val="0"/>
              </a:spcBef>
              <a:spcAft>
                <a:spcPts val="0"/>
              </a:spcAft>
              <a:buFont typeface="Wingdings" panose="05000000000000000000" pitchFamily="2" charset="2"/>
              <a:buChar char="§"/>
            </a:pPr>
            <a:r>
              <a:rPr lang="en-US" sz="2800" b="1" i="1" dirty="0">
                <a:latin typeface="Candara" panose="020E0502030303020204" pitchFamily="34" charset="0"/>
              </a:rPr>
              <a:t>“Greet </a:t>
            </a:r>
            <a:r>
              <a:rPr lang="en-US" sz="2800" b="1" i="1" dirty="0" err="1">
                <a:latin typeface="Candara" panose="020E0502030303020204" pitchFamily="34" charset="0"/>
              </a:rPr>
              <a:t>Philologus</a:t>
            </a:r>
            <a:r>
              <a:rPr lang="en-US" sz="2800" b="1" i="1" dirty="0">
                <a:latin typeface="Candara" panose="020E0502030303020204" pitchFamily="34" charset="0"/>
              </a:rPr>
              <a:t> and Julia, Nereus and his sister, and </a:t>
            </a:r>
            <a:r>
              <a:rPr lang="en-US" sz="2800" b="1" i="1" dirty="0" err="1">
                <a:latin typeface="Candara" panose="020E0502030303020204" pitchFamily="34" charset="0"/>
              </a:rPr>
              <a:t>Olympas</a:t>
            </a:r>
            <a:r>
              <a:rPr lang="en-US" sz="2800" b="1" i="1" dirty="0">
                <a:latin typeface="Candara" panose="020E0502030303020204" pitchFamily="34" charset="0"/>
              </a:rPr>
              <a:t>, </a:t>
            </a:r>
            <a:r>
              <a:rPr lang="en-US" sz="2800" b="1" i="1" u="sng" dirty="0">
                <a:latin typeface="Candara" panose="020E0502030303020204" pitchFamily="34" charset="0"/>
              </a:rPr>
              <a:t>and all the saints who are with them</a:t>
            </a:r>
            <a:r>
              <a:rPr lang="en-US" sz="2800" b="1" i="1" dirty="0">
                <a:latin typeface="Candara" panose="020E0502030303020204" pitchFamily="34" charset="0"/>
              </a:rPr>
              <a:t>” </a:t>
            </a:r>
            <a:r>
              <a:rPr lang="en-US" sz="2800" dirty="0">
                <a:latin typeface="Candara" panose="020E0502030303020204" pitchFamily="34" charset="0"/>
              </a:rPr>
              <a:t>- Romans 16:15</a:t>
            </a:r>
          </a:p>
          <a:p>
            <a:pPr marL="0" indent="0">
              <a:buNone/>
            </a:pPr>
            <a:endParaRPr lang="en-US" sz="4800" dirty="0">
              <a:latin typeface="Candara" panose="020E0502030303020204" pitchFamily="34" charset="0"/>
            </a:endParaRPr>
          </a:p>
          <a:p>
            <a:pPr marL="841248" lvl="1" indent="-457200">
              <a:spcBef>
                <a:spcPts val="600"/>
              </a:spcBef>
              <a:buFont typeface="Wingdings" panose="05000000000000000000" pitchFamily="2" charset="2"/>
              <a:buChar char="§"/>
            </a:pPr>
            <a:endParaRPr lang="en-US" sz="2600" dirty="0">
              <a:latin typeface="Candara" panose="020E0502030303020204" pitchFamily="34" charset="0"/>
            </a:endParaRPr>
          </a:p>
          <a:p>
            <a:pPr marL="841248" lvl="1" indent="-457200">
              <a:spcBef>
                <a:spcPts val="600"/>
              </a:spcBef>
              <a:buFont typeface="Wingdings" panose="05000000000000000000" pitchFamily="2" charset="2"/>
              <a:buChar char="§"/>
            </a:pPr>
            <a:endParaRPr lang="en-US" sz="26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6</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2311F647-4ECE-4E2D-97AD-E7EB5DF71EB4}"/>
              </a:ext>
            </a:extLst>
          </p:cNvPr>
          <p:cNvSpPr/>
          <p:nvPr/>
        </p:nvSpPr>
        <p:spPr>
          <a:xfrm rot="16200000">
            <a:off x="-2051535" y="3189610"/>
            <a:ext cx="5190467" cy="769441"/>
          </a:xfrm>
          <a:prstGeom prst="rect">
            <a:avLst/>
          </a:prstGeom>
          <a:noFill/>
        </p:spPr>
        <p:txBody>
          <a:bodyPr wrap="square" lIns="91440" tIns="45720" rIns="91440" bIns="45720">
            <a:spAutoFit/>
          </a:bodyPr>
          <a:lstStyle/>
          <a:p>
            <a:pPr algn="ct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The Church of Christ</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Tree>
    <p:extLst>
      <p:ext uri="{BB962C8B-B14F-4D97-AF65-F5344CB8AC3E}">
        <p14:creationId xmlns:p14="http://schemas.microsoft.com/office/powerpoint/2010/main" val="7634214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3" y="286603"/>
            <a:ext cx="11073387" cy="788435"/>
          </a:xfrm>
        </p:spPr>
        <p:txBody>
          <a:bodyPr>
            <a:normAutofit/>
          </a:bodyPr>
          <a:lstStyle/>
          <a:p>
            <a:r>
              <a:rPr lang="en-US" sz="4800" b="1" dirty="0">
                <a:latin typeface="Candara" panose="020E0502030303020204" pitchFamily="34" charset="0"/>
              </a:rPr>
              <a:t>Is The Body of Christ </a:t>
            </a:r>
            <a:r>
              <a:rPr lang="en-US" sz="2000" b="1" dirty="0">
                <a:latin typeface="Candara" panose="020E0502030303020204" pitchFamily="34" charset="0"/>
              </a:rPr>
              <a:t>- </a:t>
            </a:r>
            <a:r>
              <a:rPr lang="en-US" altLang="en-US" sz="2000" b="1" dirty="0">
                <a:latin typeface="Candara" panose="020E0502030303020204" pitchFamily="34" charset="0"/>
              </a:rPr>
              <a:t>Ephesians 1:22-23; Colossians 1:18; Acts 2:41-47</a:t>
            </a:r>
            <a:endParaRPr lang="en-US" sz="2000" dirty="0">
              <a:latin typeface="Candara" panose="020E0502030303020204" pitchFamily="34" charset="0"/>
            </a:endParaRP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405442"/>
            <a:ext cx="10930886" cy="5165954"/>
          </a:xfrm>
        </p:spPr>
        <p:txBody>
          <a:bodyPr>
            <a:normAutofit/>
          </a:bodyPr>
          <a:lstStyle/>
          <a:p>
            <a:pPr marL="0" indent="0">
              <a:buNone/>
            </a:pPr>
            <a:endParaRPr lang="en-US" sz="4800" dirty="0">
              <a:latin typeface="Candara" panose="020E0502030303020204" pitchFamily="34" charset="0"/>
            </a:endParaRPr>
          </a:p>
          <a:p>
            <a:pPr marL="841248" lvl="1" indent="-457200">
              <a:spcBef>
                <a:spcPts val="600"/>
              </a:spcBef>
              <a:buFont typeface="Wingdings" panose="05000000000000000000" pitchFamily="2" charset="2"/>
              <a:buChar char="§"/>
            </a:pPr>
            <a:endParaRPr lang="en-US" sz="2600" dirty="0">
              <a:latin typeface="Candara" panose="020E0502030303020204" pitchFamily="34" charset="0"/>
            </a:endParaRPr>
          </a:p>
          <a:p>
            <a:pPr lvl="1" indent="0">
              <a:spcBef>
                <a:spcPts val="600"/>
              </a:spcBef>
              <a:buNone/>
            </a:pPr>
            <a:endParaRPr lang="en-US" sz="26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7</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2311F647-4ECE-4E2D-97AD-E7EB5DF71EB4}"/>
              </a:ext>
            </a:extLst>
          </p:cNvPr>
          <p:cNvSpPr/>
          <p:nvPr/>
        </p:nvSpPr>
        <p:spPr>
          <a:xfrm rot="16200000">
            <a:off x="-2051535" y="3189610"/>
            <a:ext cx="5190467" cy="769441"/>
          </a:xfrm>
          <a:prstGeom prst="rect">
            <a:avLst/>
          </a:prstGeom>
          <a:noFill/>
        </p:spPr>
        <p:txBody>
          <a:bodyPr wrap="square" lIns="91440" tIns="45720" rIns="91440" bIns="45720">
            <a:spAutoFit/>
          </a:bodyPr>
          <a:lstStyle/>
          <a:p>
            <a:pPr algn="ct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The Church of Christ</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
        <p:nvSpPr>
          <p:cNvPr id="8" name="Oval 4">
            <a:extLst>
              <a:ext uri="{FF2B5EF4-FFF2-40B4-BE49-F238E27FC236}">
                <a16:creationId xmlns:a16="http://schemas.microsoft.com/office/drawing/2014/main" id="{4A499584-C7F0-475A-9633-7618FDD4B3E6}"/>
              </a:ext>
            </a:extLst>
          </p:cNvPr>
          <p:cNvSpPr>
            <a:spLocks noChangeArrowheads="1"/>
          </p:cNvSpPr>
          <p:nvPr/>
        </p:nvSpPr>
        <p:spPr bwMode="auto">
          <a:xfrm>
            <a:off x="2451508" y="1786650"/>
            <a:ext cx="3200400" cy="3657600"/>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pic>
        <p:nvPicPr>
          <p:cNvPr id="11" name="Picture 7">
            <a:extLst>
              <a:ext uri="{FF2B5EF4-FFF2-40B4-BE49-F238E27FC236}">
                <a16:creationId xmlns:a16="http://schemas.microsoft.com/office/drawing/2014/main" id="{6A898E61-2AC0-46DB-976E-F5236FA389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459" y="3475539"/>
            <a:ext cx="1248195" cy="1248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6">
            <a:extLst>
              <a:ext uri="{FF2B5EF4-FFF2-40B4-BE49-F238E27FC236}">
                <a16:creationId xmlns:a16="http://schemas.microsoft.com/office/drawing/2014/main" id="{12B61EEF-7B1A-4B69-91F8-1936EBF234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9387" y="3819511"/>
            <a:ext cx="11049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Oval 5">
            <a:extLst>
              <a:ext uri="{FF2B5EF4-FFF2-40B4-BE49-F238E27FC236}">
                <a16:creationId xmlns:a16="http://schemas.microsoft.com/office/drawing/2014/main" id="{95B6C9BC-372D-4839-B7D0-665C027DA909}"/>
              </a:ext>
            </a:extLst>
          </p:cNvPr>
          <p:cNvSpPr>
            <a:spLocks noChangeArrowheads="1"/>
          </p:cNvSpPr>
          <p:nvPr/>
        </p:nvSpPr>
        <p:spPr bwMode="auto">
          <a:xfrm>
            <a:off x="7417504" y="1794958"/>
            <a:ext cx="3200400" cy="3657600"/>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pic>
        <p:nvPicPr>
          <p:cNvPr id="14" name="Picture 9">
            <a:extLst>
              <a:ext uri="{FF2B5EF4-FFF2-40B4-BE49-F238E27FC236}">
                <a16:creationId xmlns:a16="http://schemas.microsoft.com/office/drawing/2014/main" id="{EEBFC2FC-DC6E-4F71-9FA3-B6A787C208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17640" y="2278200"/>
            <a:ext cx="838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a:extLst>
              <a:ext uri="{FF2B5EF4-FFF2-40B4-BE49-F238E27FC236}">
                <a16:creationId xmlns:a16="http://schemas.microsoft.com/office/drawing/2014/main" id="{63DBFCDF-295C-4135-9121-869AB1DC8F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3717" y="3361298"/>
            <a:ext cx="838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9">
            <a:extLst>
              <a:ext uri="{FF2B5EF4-FFF2-40B4-BE49-F238E27FC236}">
                <a16:creationId xmlns:a16="http://schemas.microsoft.com/office/drawing/2014/main" id="{89A152EB-85C6-4C46-A321-2850A6D613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3228" y="2278200"/>
            <a:ext cx="838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9">
            <a:extLst>
              <a:ext uri="{FF2B5EF4-FFF2-40B4-BE49-F238E27FC236}">
                <a16:creationId xmlns:a16="http://schemas.microsoft.com/office/drawing/2014/main" id="{C4FAE84A-F77E-4396-A567-FD25E56D9C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4395" y="4205640"/>
            <a:ext cx="838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 Box 16">
            <a:extLst>
              <a:ext uri="{FF2B5EF4-FFF2-40B4-BE49-F238E27FC236}">
                <a16:creationId xmlns:a16="http://schemas.microsoft.com/office/drawing/2014/main" id="{88A65B89-C287-4918-B955-0BEC3DBB3FE0}"/>
              </a:ext>
            </a:extLst>
          </p:cNvPr>
          <p:cNvSpPr txBox="1">
            <a:spLocks noChangeArrowheads="1"/>
          </p:cNvSpPr>
          <p:nvPr/>
        </p:nvSpPr>
        <p:spPr bwMode="auto">
          <a:xfrm>
            <a:off x="2306751" y="5535656"/>
            <a:ext cx="3514976" cy="830997"/>
          </a:xfrm>
          <a:prstGeom prst="rect">
            <a:avLst/>
          </a:prstGeom>
          <a:solidFill>
            <a:schemeClr val="tx1">
              <a:lumMod val="85000"/>
              <a:lumOff val="15000"/>
            </a:schemeClr>
          </a:solidFill>
          <a:ln>
            <a:noFill/>
          </a:ln>
          <a:effectLst/>
        </p:spPr>
        <p:txBody>
          <a:bodyPr wrap="squar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a:spcBef>
                <a:spcPct val="50000"/>
              </a:spcBef>
              <a:buClrTx/>
              <a:buSzTx/>
              <a:buFontTx/>
              <a:buNone/>
            </a:pPr>
            <a:r>
              <a:rPr lang="en-US" altLang="en-US" sz="2400" b="1" dirty="0">
                <a:solidFill>
                  <a:schemeClr val="bg1"/>
                </a:solidFill>
                <a:latin typeface="Candara" panose="020E0502030303020204" pitchFamily="34" charset="0"/>
              </a:rPr>
              <a:t>Obedient people added by the Lord</a:t>
            </a:r>
          </a:p>
        </p:txBody>
      </p:sp>
      <p:sp>
        <p:nvSpPr>
          <p:cNvPr id="23" name="Text Box 19">
            <a:extLst>
              <a:ext uri="{FF2B5EF4-FFF2-40B4-BE49-F238E27FC236}">
                <a16:creationId xmlns:a16="http://schemas.microsoft.com/office/drawing/2014/main" id="{2E14354A-6ACA-49C4-90FA-21C2195CA041}"/>
              </a:ext>
            </a:extLst>
          </p:cNvPr>
          <p:cNvSpPr txBox="1">
            <a:spLocks noChangeArrowheads="1"/>
          </p:cNvSpPr>
          <p:nvPr/>
        </p:nvSpPr>
        <p:spPr bwMode="auto">
          <a:xfrm>
            <a:off x="7413898" y="5535656"/>
            <a:ext cx="3200400" cy="830997"/>
          </a:xfrm>
          <a:prstGeom prst="rect">
            <a:avLst/>
          </a:prstGeom>
          <a:solidFill>
            <a:schemeClr val="tx1"/>
          </a:solidFill>
          <a:ln>
            <a:noFill/>
          </a:ln>
          <a:effectLst/>
        </p:spPr>
        <p:txBody>
          <a:bodyPr wrap="squar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a:spcBef>
                <a:spcPct val="50000"/>
              </a:spcBef>
              <a:buClrTx/>
              <a:buSzTx/>
              <a:buFontTx/>
              <a:buNone/>
            </a:pPr>
            <a:r>
              <a:rPr lang="en-US" altLang="en-US" sz="2400" b="1" dirty="0">
                <a:solidFill>
                  <a:schemeClr val="bg1"/>
                </a:solidFill>
                <a:latin typeface="Candara" panose="020E0502030303020204" pitchFamily="34" charset="0"/>
              </a:rPr>
              <a:t>Local Congregations are not added</a:t>
            </a:r>
          </a:p>
        </p:txBody>
      </p:sp>
      <p:pic>
        <p:nvPicPr>
          <p:cNvPr id="24" name="Picture 15">
            <a:extLst>
              <a:ext uri="{FF2B5EF4-FFF2-40B4-BE49-F238E27FC236}">
                <a16:creationId xmlns:a16="http://schemas.microsoft.com/office/drawing/2014/main" id="{E8FDD3C4-587F-43C8-80D0-5540EF00E1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8129" y="3171241"/>
            <a:ext cx="819150"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Text Box 18">
            <a:extLst>
              <a:ext uri="{FF2B5EF4-FFF2-40B4-BE49-F238E27FC236}">
                <a16:creationId xmlns:a16="http://schemas.microsoft.com/office/drawing/2014/main" id="{4778B682-595E-43F0-BB3F-42E9131F933F}"/>
              </a:ext>
            </a:extLst>
          </p:cNvPr>
          <p:cNvSpPr txBox="1">
            <a:spLocks noChangeArrowheads="1"/>
          </p:cNvSpPr>
          <p:nvPr/>
        </p:nvSpPr>
        <p:spPr bwMode="auto">
          <a:xfrm rot="2254694">
            <a:off x="9056371" y="1669459"/>
            <a:ext cx="2524125" cy="584775"/>
          </a:xfrm>
          <a:prstGeom prst="rect">
            <a:avLst/>
          </a:prstGeom>
          <a:solidFill>
            <a:schemeClr val="bg2">
              <a:lumMod val="90000"/>
            </a:schemeClr>
          </a:solidFill>
          <a:ln>
            <a:noFill/>
          </a:ln>
          <a:effec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a:spcBef>
                <a:spcPct val="50000"/>
              </a:spcBef>
              <a:buClrTx/>
              <a:buSzTx/>
              <a:buFontTx/>
              <a:buNone/>
            </a:pPr>
            <a:r>
              <a:rPr lang="en-US" altLang="en-US" dirty="0">
                <a:latin typeface="Candara" panose="020E0502030303020204" pitchFamily="34" charset="0"/>
              </a:rPr>
              <a:t>Local Sense</a:t>
            </a:r>
          </a:p>
        </p:txBody>
      </p:sp>
      <p:pic>
        <p:nvPicPr>
          <p:cNvPr id="9" name="Picture 8">
            <a:extLst>
              <a:ext uri="{FF2B5EF4-FFF2-40B4-BE49-F238E27FC236}">
                <a16:creationId xmlns:a16="http://schemas.microsoft.com/office/drawing/2014/main" id="{23A7428A-362E-46DF-9AAE-EB7C2AF69C6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99866" y="2130926"/>
            <a:ext cx="1371600" cy="134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9">
            <a:extLst>
              <a:ext uri="{FF2B5EF4-FFF2-40B4-BE49-F238E27FC236}">
                <a16:creationId xmlns:a16="http://schemas.microsoft.com/office/drawing/2014/main" id="{0E3D0C4D-0BA6-46C7-BAE3-24EAFDD511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80227" y="3429000"/>
            <a:ext cx="838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xt Box 18">
            <a:extLst>
              <a:ext uri="{FF2B5EF4-FFF2-40B4-BE49-F238E27FC236}">
                <a16:creationId xmlns:a16="http://schemas.microsoft.com/office/drawing/2014/main" id="{58B61261-114E-4244-80B3-BAC8977DE258}"/>
              </a:ext>
            </a:extLst>
          </p:cNvPr>
          <p:cNvSpPr txBox="1">
            <a:spLocks noChangeArrowheads="1"/>
          </p:cNvSpPr>
          <p:nvPr/>
        </p:nvSpPr>
        <p:spPr bwMode="auto">
          <a:xfrm rot="18974016">
            <a:off x="982527" y="1960366"/>
            <a:ext cx="2959878" cy="584775"/>
          </a:xfrm>
          <a:prstGeom prst="rect">
            <a:avLst/>
          </a:prstGeom>
          <a:solidFill>
            <a:schemeClr val="bg2">
              <a:lumMod val="90000"/>
            </a:schemeClr>
          </a:solidFill>
          <a:ln>
            <a:noFill/>
          </a:ln>
          <a:effectLst/>
        </p:spPr>
        <p:txBody>
          <a:bodyPr wrap="squar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a:spcBef>
                <a:spcPct val="50000"/>
              </a:spcBef>
              <a:buClrTx/>
              <a:buSzTx/>
              <a:buFontTx/>
              <a:buNone/>
            </a:pPr>
            <a:r>
              <a:rPr lang="en-US" altLang="en-US" dirty="0">
                <a:latin typeface="Candara" panose="020E0502030303020204" pitchFamily="34" charset="0"/>
              </a:rPr>
              <a:t>Universal Sense</a:t>
            </a:r>
          </a:p>
        </p:txBody>
      </p:sp>
    </p:spTree>
    <p:extLst>
      <p:ext uri="{BB962C8B-B14F-4D97-AF65-F5344CB8AC3E}">
        <p14:creationId xmlns:p14="http://schemas.microsoft.com/office/powerpoint/2010/main" val="1789850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par>
                                <p:cTn id="13" presetID="9"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par>
                                <p:cTn id="16" presetID="9"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par>
                                <p:cTn id="19" presetID="9"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ssolv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par>
                                <p:cTn id="27" presetID="9"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dissolve">
                                      <p:cBhvr>
                                        <p:cTn id="29" dur="500"/>
                                        <p:tgtEl>
                                          <p:spTgt spid="14"/>
                                        </p:tgtEl>
                                      </p:cBhvr>
                                    </p:animEffect>
                                  </p:childTnLst>
                                </p:cTn>
                              </p:par>
                              <p:par>
                                <p:cTn id="30" presetID="9"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dissolve">
                                      <p:cBhvr>
                                        <p:cTn id="32" dur="500"/>
                                        <p:tgtEl>
                                          <p:spTgt spid="15"/>
                                        </p:tgtEl>
                                      </p:cBhvr>
                                    </p:animEffect>
                                  </p:childTnLst>
                                </p:cTn>
                              </p:par>
                              <p:par>
                                <p:cTn id="33" presetID="9"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dissolve">
                                      <p:cBhvr>
                                        <p:cTn id="35" dur="500"/>
                                        <p:tgtEl>
                                          <p:spTgt spid="16"/>
                                        </p:tgtEl>
                                      </p:cBhvr>
                                    </p:animEffect>
                                  </p:childTnLst>
                                </p:cTn>
                              </p:par>
                              <p:par>
                                <p:cTn id="36" presetID="9" presetClass="entr" presetSubtype="0"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dissolve">
                                      <p:cBhvr>
                                        <p:cTn id="38" dur="500"/>
                                        <p:tgtEl>
                                          <p:spTgt spid="19"/>
                                        </p:tgtEl>
                                      </p:cBhvr>
                                    </p:animEffect>
                                  </p:childTnLst>
                                </p:cTn>
                              </p:par>
                              <p:par>
                                <p:cTn id="39" presetID="9" presetClass="entr" presetSubtype="0" fill="hold"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dissolve">
                                      <p:cBhvr>
                                        <p:cTn id="41" dur="500"/>
                                        <p:tgtEl>
                                          <p:spTgt spid="27"/>
                                        </p:tgtEl>
                                      </p:cBhvr>
                                    </p:animEffect>
                                  </p:childTnLst>
                                </p:cTn>
                              </p:par>
                              <p:par>
                                <p:cTn id="42" presetID="9" presetClass="entr" presetSubtype="0"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dissolve">
                                      <p:cBhvr>
                                        <p:cTn id="44" dur="5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left)">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500"/>
                                        <p:tgtEl>
                                          <p:spTgt spid="29"/>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animBg="1"/>
      <p:bldP spid="23" grpId="0" animBg="1"/>
      <p:bldP spid="26"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4" y="286603"/>
            <a:ext cx="10037066" cy="788435"/>
          </a:xfrm>
        </p:spPr>
        <p:txBody>
          <a:bodyPr>
            <a:normAutofit/>
          </a:bodyPr>
          <a:lstStyle/>
          <a:p>
            <a:r>
              <a:rPr lang="en-US" sz="4800" b="1" dirty="0">
                <a:latin typeface="Candara" panose="020E0502030303020204" pitchFamily="34" charset="0"/>
              </a:rPr>
              <a:t>Was Founded By Jesus Christ</a:t>
            </a:r>
            <a:endParaRPr lang="en-US" sz="4800" dirty="0">
              <a:latin typeface="Candara" panose="020E0502030303020204" pitchFamily="34" charset="0"/>
            </a:endParaRP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9"/>
            <a:ext cx="11073386" cy="5190467"/>
          </a:xfrm>
        </p:spPr>
        <p:txBody>
          <a:bodyPr>
            <a:normAutofit fontScale="92500" lnSpcReduction="20000"/>
          </a:bodyPr>
          <a:lstStyle/>
          <a:p>
            <a:pPr marL="0" indent="0">
              <a:buNone/>
              <a:defRPr/>
            </a:pPr>
            <a:r>
              <a:rPr lang="en-US" altLang="en-US" sz="3600" b="1" dirty="0">
                <a:solidFill>
                  <a:schemeClr val="tx1"/>
                </a:solidFill>
                <a:latin typeface="Candara" panose="020E0502030303020204" pitchFamily="34" charset="0"/>
              </a:rPr>
              <a:t>Christ is </a:t>
            </a:r>
            <a:r>
              <a:rPr lang="en-US" altLang="en-US" sz="3600" b="1" u="sng" dirty="0">
                <a:solidFill>
                  <a:schemeClr val="tx1"/>
                </a:solidFill>
                <a:latin typeface="Candara" panose="020E0502030303020204" pitchFamily="34" charset="0"/>
              </a:rPr>
              <a:t>the</a:t>
            </a:r>
            <a:r>
              <a:rPr lang="en-US" altLang="en-US" sz="3600" b="1" dirty="0">
                <a:solidFill>
                  <a:schemeClr val="tx1"/>
                </a:solidFill>
                <a:latin typeface="Candara" panose="020E0502030303020204" pitchFamily="34" charset="0"/>
              </a:rPr>
              <a:t>…</a:t>
            </a:r>
          </a:p>
          <a:p>
            <a:pPr lvl="1">
              <a:buFont typeface="Wingdings" panose="05000000000000000000" pitchFamily="2" charset="2"/>
              <a:buChar char="§"/>
              <a:defRPr/>
            </a:pPr>
            <a:r>
              <a:rPr lang="en-US" altLang="en-US" sz="3200" b="1" dirty="0">
                <a:solidFill>
                  <a:schemeClr val="tx1"/>
                </a:solidFill>
                <a:latin typeface="Candara" panose="020E0502030303020204" pitchFamily="34" charset="0"/>
              </a:rPr>
              <a:t> </a:t>
            </a:r>
            <a:r>
              <a:rPr lang="en-US" altLang="en-US" sz="3000" dirty="0">
                <a:solidFill>
                  <a:schemeClr val="tx1"/>
                </a:solidFill>
                <a:latin typeface="Candara" panose="020E0502030303020204" pitchFamily="34" charset="0"/>
              </a:rPr>
              <a:t>Purchaser - Acts 20:28</a:t>
            </a:r>
          </a:p>
          <a:p>
            <a:pPr lvl="1">
              <a:buFont typeface="Wingdings" panose="05000000000000000000" pitchFamily="2" charset="2"/>
              <a:buChar char="§"/>
              <a:defRPr/>
            </a:pPr>
            <a:r>
              <a:rPr lang="en-US" altLang="en-US" sz="3000" dirty="0">
                <a:solidFill>
                  <a:schemeClr val="tx1"/>
                </a:solidFill>
                <a:latin typeface="Candara" panose="020E0502030303020204" pitchFamily="34" charset="0"/>
              </a:rPr>
              <a:t> Builder - Matthew 16:18</a:t>
            </a:r>
          </a:p>
          <a:p>
            <a:pPr lvl="1">
              <a:buFont typeface="Wingdings" panose="05000000000000000000" pitchFamily="2" charset="2"/>
              <a:buChar char="§"/>
              <a:defRPr/>
            </a:pPr>
            <a:r>
              <a:rPr lang="en-US" altLang="en-US" sz="3000" dirty="0">
                <a:solidFill>
                  <a:schemeClr val="tx1"/>
                </a:solidFill>
                <a:latin typeface="Candara" panose="020E0502030303020204" pitchFamily="34" charset="0"/>
              </a:rPr>
              <a:t> Head - Colossians 1:18</a:t>
            </a:r>
          </a:p>
          <a:p>
            <a:pPr lvl="1">
              <a:buFont typeface="Wingdings" panose="05000000000000000000" pitchFamily="2" charset="2"/>
              <a:buChar char="§"/>
              <a:defRPr/>
            </a:pPr>
            <a:r>
              <a:rPr lang="en-US" altLang="en-US" sz="3000" dirty="0">
                <a:solidFill>
                  <a:schemeClr val="tx1"/>
                </a:solidFill>
                <a:latin typeface="Candara" panose="020E0502030303020204" pitchFamily="34" charset="0"/>
              </a:rPr>
              <a:t> Lawgiver - Acts 2:36</a:t>
            </a:r>
          </a:p>
          <a:p>
            <a:pPr lvl="1">
              <a:buFont typeface="Wingdings" panose="05000000000000000000" pitchFamily="2" charset="2"/>
              <a:buChar char="§"/>
              <a:defRPr/>
            </a:pPr>
            <a:r>
              <a:rPr lang="en-US" altLang="en-US" sz="3000" dirty="0">
                <a:solidFill>
                  <a:schemeClr val="tx1"/>
                </a:solidFill>
                <a:latin typeface="Candara" panose="020E0502030303020204" pitchFamily="34" charset="0"/>
              </a:rPr>
              <a:t> Savior - Ephesians 5:23</a:t>
            </a:r>
          </a:p>
          <a:p>
            <a:pPr marL="0">
              <a:buNone/>
              <a:defRPr/>
            </a:pPr>
            <a:r>
              <a:rPr lang="en-US" sz="3600" b="1" dirty="0">
                <a:solidFill>
                  <a:schemeClr val="tx1"/>
                </a:solidFill>
                <a:latin typeface="Candara" panose="020E0502030303020204" pitchFamily="34" charset="0"/>
              </a:rPr>
              <a:t>Christ Is Its Foundatio</a:t>
            </a:r>
            <a:r>
              <a:rPr lang="en-US" sz="3800" b="1" dirty="0">
                <a:solidFill>
                  <a:schemeClr val="tx1"/>
                </a:solidFill>
                <a:latin typeface="Candara" panose="020E0502030303020204" pitchFamily="34" charset="0"/>
              </a:rPr>
              <a:t>n…</a:t>
            </a:r>
          </a:p>
          <a:p>
            <a:pPr lvl="1">
              <a:buFont typeface="Wingdings" panose="05000000000000000000" pitchFamily="2" charset="2"/>
              <a:buChar char="§"/>
              <a:defRPr/>
            </a:pPr>
            <a:r>
              <a:rPr lang="en-US" sz="3200" b="1" dirty="0">
                <a:solidFill>
                  <a:schemeClr val="tx1"/>
                </a:solidFill>
                <a:latin typeface="Candara" panose="020E0502030303020204" pitchFamily="34" charset="0"/>
              </a:rPr>
              <a:t> </a:t>
            </a:r>
            <a:r>
              <a:rPr lang="en-US" sz="3000" b="1" i="1" dirty="0">
                <a:solidFill>
                  <a:schemeClr val="tx1"/>
                </a:solidFill>
                <a:latin typeface="Candara" panose="020E0502030303020204" pitchFamily="34" charset="0"/>
              </a:rPr>
              <a:t>“upon this rock” </a:t>
            </a:r>
            <a:r>
              <a:rPr lang="en-US" sz="3000" dirty="0">
                <a:solidFill>
                  <a:schemeClr val="tx1"/>
                </a:solidFill>
                <a:latin typeface="Candara" panose="020E0502030303020204" pitchFamily="34" charset="0"/>
              </a:rPr>
              <a:t>- Matthew 16:18; cf. Matthew 7:24-27 - </a:t>
            </a:r>
            <a:r>
              <a:rPr lang="en-US" sz="3000" b="1" i="1" dirty="0">
                <a:solidFill>
                  <a:schemeClr val="tx1"/>
                </a:solidFill>
                <a:latin typeface="Candara" panose="020E0502030303020204" pitchFamily="34" charset="0"/>
              </a:rPr>
              <a:t>“upon a rock”</a:t>
            </a:r>
          </a:p>
          <a:p>
            <a:pPr lvl="1">
              <a:buFont typeface="Wingdings" panose="05000000000000000000" pitchFamily="2" charset="2"/>
              <a:buChar char="§"/>
              <a:defRPr/>
            </a:pPr>
            <a:r>
              <a:rPr lang="en-US" sz="3000" dirty="0">
                <a:solidFill>
                  <a:schemeClr val="tx1"/>
                </a:solidFill>
                <a:latin typeface="Candara" panose="020E0502030303020204" pitchFamily="34" charset="0"/>
              </a:rPr>
              <a:t> The </a:t>
            </a:r>
            <a:r>
              <a:rPr lang="en-US" sz="3000" b="1" i="1" dirty="0">
                <a:solidFill>
                  <a:schemeClr val="tx1"/>
                </a:solidFill>
                <a:latin typeface="Candara" panose="020E0502030303020204" pitchFamily="34" charset="0"/>
              </a:rPr>
              <a:t>“laid” </a:t>
            </a:r>
            <a:r>
              <a:rPr lang="en-US" sz="3000" dirty="0">
                <a:solidFill>
                  <a:schemeClr val="tx1"/>
                </a:solidFill>
                <a:latin typeface="Candara" panose="020E0502030303020204" pitchFamily="34" charset="0"/>
              </a:rPr>
              <a:t>foundation</a:t>
            </a:r>
            <a:r>
              <a:rPr lang="en-US" sz="3000" b="1" i="1" dirty="0">
                <a:solidFill>
                  <a:schemeClr val="tx1"/>
                </a:solidFill>
                <a:latin typeface="Candara" panose="020E0502030303020204" pitchFamily="34" charset="0"/>
              </a:rPr>
              <a:t> </a:t>
            </a:r>
            <a:r>
              <a:rPr lang="en-US" sz="3000" dirty="0">
                <a:solidFill>
                  <a:schemeClr val="tx1"/>
                </a:solidFill>
                <a:latin typeface="Candara" panose="020E0502030303020204" pitchFamily="34" charset="0"/>
              </a:rPr>
              <a:t>- 1 Corinthians 3:11</a:t>
            </a:r>
          </a:p>
          <a:p>
            <a:pPr lvl="1">
              <a:buFont typeface="Wingdings" panose="05000000000000000000" pitchFamily="2" charset="2"/>
              <a:buChar char="§"/>
              <a:defRPr/>
            </a:pPr>
            <a:r>
              <a:rPr lang="en-US" sz="3000" dirty="0">
                <a:solidFill>
                  <a:schemeClr val="tx1"/>
                </a:solidFill>
                <a:latin typeface="Candara" panose="020E0502030303020204" pitchFamily="34" charset="0"/>
              </a:rPr>
              <a:t> The </a:t>
            </a:r>
            <a:r>
              <a:rPr lang="en-US" sz="3000" b="1" i="1" dirty="0">
                <a:solidFill>
                  <a:schemeClr val="tx1"/>
                </a:solidFill>
                <a:latin typeface="Candara" panose="020E0502030303020204" pitchFamily="34" charset="0"/>
              </a:rPr>
              <a:t>“tried” </a:t>
            </a:r>
            <a:r>
              <a:rPr lang="en-US" sz="3000" dirty="0">
                <a:solidFill>
                  <a:schemeClr val="tx1"/>
                </a:solidFill>
                <a:latin typeface="Candara" panose="020E0502030303020204" pitchFamily="34" charset="0"/>
              </a:rPr>
              <a:t>and</a:t>
            </a:r>
            <a:r>
              <a:rPr lang="en-US" sz="3000" b="1" i="1" dirty="0">
                <a:solidFill>
                  <a:schemeClr val="tx1"/>
                </a:solidFill>
                <a:latin typeface="Candara" panose="020E0502030303020204" pitchFamily="34" charset="0"/>
              </a:rPr>
              <a:t> “sure” </a:t>
            </a:r>
            <a:r>
              <a:rPr lang="en-US" sz="3000" dirty="0">
                <a:solidFill>
                  <a:schemeClr val="tx1"/>
                </a:solidFill>
                <a:latin typeface="Candara" panose="020E0502030303020204" pitchFamily="34" charset="0"/>
              </a:rPr>
              <a:t>foundation - Isaiah 28:16</a:t>
            </a:r>
          </a:p>
          <a:p>
            <a:pPr lvl="1">
              <a:buFont typeface="Wingdings" panose="05000000000000000000" pitchFamily="2" charset="2"/>
              <a:buChar char="§"/>
              <a:defRPr/>
            </a:pPr>
            <a:r>
              <a:rPr lang="en-US" sz="3000" dirty="0">
                <a:solidFill>
                  <a:schemeClr val="tx1"/>
                </a:solidFill>
                <a:latin typeface="Candara" panose="020E0502030303020204" pitchFamily="34" charset="0"/>
              </a:rPr>
              <a:t> The apostolic foundation and </a:t>
            </a:r>
            <a:r>
              <a:rPr lang="en-US" sz="3000" b="1" i="1" dirty="0">
                <a:solidFill>
                  <a:schemeClr val="tx1"/>
                </a:solidFill>
                <a:latin typeface="Candara" panose="020E0502030303020204" pitchFamily="34" charset="0"/>
              </a:rPr>
              <a:t>“chief cornerstone” </a:t>
            </a:r>
            <a:r>
              <a:rPr lang="en-US" sz="3000" dirty="0">
                <a:solidFill>
                  <a:schemeClr val="tx1"/>
                </a:solidFill>
                <a:latin typeface="Candara" panose="020E0502030303020204" pitchFamily="34" charset="0"/>
              </a:rPr>
              <a:t>- Ephesians 2:19-20</a:t>
            </a:r>
          </a:p>
        </p:txBody>
      </p:sp>
      <p:sp>
        <p:nvSpPr>
          <p:cNvPr id="4" name="Rectangle 3">
            <a:extLst>
              <a:ext uri="{FF2B5EF4-FFF2-40B4-BE49-F238E27FC236}">
                <a16:creationId xmlns:a16="http://schemas.microsoft.com/office/drawing/2014/main" id="{27984373-FB33-43FF-B90D-537245BD8C5B}"/>
              </a:ext>
            </a:extLst>
          </p:cNvPr>
          <p:cNvSpPr/>
          <p:nvPr/>
        </p:nvSpPr>
        <p:spPr>
          <a:xfrm rot="16200000">
            <a:off x="-1943634" y="3285551"/>
            <a:ext cx="5190467" cy="769441"/>
          </a:xfrm>
          <a:prstGeom prst="rect">
            <a:avLst/>
          </a:prstGeom>
          <a:noFill/>
        </p:spPr>
        <p:txBody>
          <a:bodyPr wrap="square" lIns="91440" tIns="45720" rIns="91440" bIns="45720">
            <a:spAutoFit/>
          </a:bodyPr>
          <a:lstStyle/>
          <a:p>
            <a:pPr algn="ct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The Church of Christ</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8</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B8CAB4B7-E519-4C01-893E-C9F5A87C190C}"/>
              </a:ext>
            </a:extLst>
          </p:cNvPr>
          <p:cNvSpPr txBox="1"/>
          <p:nvPr/>
        </p:nvSpPr>
        <p:spPr>
          <a:xfrm>
            <a:off x="6288443" y="1352405"/>
            <a:ext cx="5265596" cy="2616101"/>
          </a:xfrm>
          <a:prstGeom prst="rect">
            <a:avLst/>
          </a:prstGeom>
          <a:solidFill>
            <a:schemeClr val="bg2">
              <a:lumMod val="90000"/>
            </a:schemeClr>
          </a:solidFill>
        </p:spPr>
        <p:txBody>
          <a:bodyPr wrap="square" rtlCol="0">
            <a:spAutoFit/>
          </a:bodyPr>
          <a:lstStyle/>
          <a:p>
            <a:r>
              <a:rPr lang="en-US" sz="3200" b="1" dirty="0">
                <a:latin typeface="Candara" panose="020E0502030303020204" pitchFamily="34" charset="0"/>
              </a:rPr>
              <a:t>On Pentecost in 33 AD</a:t>
            </a:r>
          </a:p>
          <a:p>
            <a:pPr marL="457200" indent="-457200">
              <a:buFont typeface="Wingdings" panose="05000000000000000000" pitchFamily="2" charset="2"/>
              <a:buChar char="§"/>
            </a:pPr>
            <a:r>
              <a:rPr lang="en-US" sz="2800" dirty="0"/>
              <a:t>In Jerusalem - Luke 24:46-49</a:t>
            </a:r>
          </a:p>
          <a:p>
            <a:pPr marL="457200" indent="-457200">
              <a:buFont typeface="Wingdings" panose="05000000000000000000" pitchFamily="2" charset="2"/>
              <a:buChar char="§"/>
            </a:pPr>
            <a:r>
              <a:rPr lang="en-US" sz="2800" dirty="0"/>
              <a:t>With power of the Holy Spirit</a:t>
            </a:r>
          </a:p>
          <a:p>
            <a:pPr marL="914400" lvl="1" indent="-457200">
              <a:buFont typeface="Wingdings" panose="05000000000000000000" pitchFamily="2" charset="2"/>
              <a:buChar char="§"/>
            </a:pPr>
            <a:r>
              <a:rPr lang="en-US" sz="2400" dirty="0"/>
              <a:t>Acts 2:1-4; Acts 1:8</a:t>
            </a:r>
          </a:p>
          <a:p>
            <a:pPr marL="457200" indent="-457200">
              <a:buFont typeface="Wingdings" panose="05000000000000000000" pitchFamily="2" charset="2"/>
              <a:buChar char="§"/>
            </a:pPr>
            <a:r>
              <a:rPr lang="en-US" sz="2800" dirty="0"/>
              <a:t>3000 Souls added by the Lord</a:t>
            </a:r>
          </a:p>
          <a:p>
            <a:pPr marL="914400" lvl="1" indent="-457200">
              <a:buFont typeface="Wingdings" panose="05000000000000000000" pitchFamily="2" charset="2"/>
              <a:buChar char="§"/>
            </a:pPr>
            <a:r>
              <a:rPr lang="en-US" sz="2400" dirty="0"/>
              <a:t>Acts 2:40-42</a:t>
            </a:r>
          </a:p>
        </p:txBody>
      </p:sp>
    </p:spTree>
    <p:extLst>
      <p:ext uri="{BB962C8B-B14F-4D97-AF65-F5344CB8AC3E}">
        <p14:creationId xmlns:p14="http://schemas.microsoft.com/office/powerpoint/2010/main" val="515989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25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25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25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dissolve">
                                      <p:cBhvr>
                                        <p:cTn id="67"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4" y="286603"/>
            <a:ext cx="10037066" cy="788435"/>
          </a:xfrm>
        </p:spPr>
        <p:txBody>
          <a:bodyPr>
            <a:normAutofit/>
          </a:bodyPr>
          <a:lstStyle/>
          <a:p>
            <a:r>
              <a:rPr lang="en-US" sz="4800" b="1" dirty="0">
                <a:latin typeface="Candara" panose="020E0502030303020204" pitchFamily="34" charset="0"/>
              </a:rPr>
              <a:t>Uses No Creed But The Bible</a:t>
            </a: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9"/>
            <a:ext cx="10654978" cy="5190467"/>
          </a:xfrm>
        </p:spPr>
        <p:txBody>
          <a:bodyPr>
            <a:normAutofit/>
          </a:bodyPr>
          <a:lstStyle/>
          <a:p>
            <a:pPr indent="0">
              <a:lnSpc>
                <a:spcPct val="100000"/>
              </a:lnSpc>
              <a:spcBef>
                <a:spcPts val="600"/>
              </a:spcBef>
              <a:buNone/>
            </a:pPr>
            <a:r>
              <a:rPr lang="en-US" sz="3600" b="1" dirty="0">
                <a:latin typeface="Candara" panose="020E0502030303020204" pitchFamily="34" charset="0"/>
              </a:rPr>
              <a:t>Its Doctrine is the New Testament</a:t>
            </a:r>
          </a:p>
          <a:p>
            <a:pPr lvl="1">
              <a:buFont typeface="Wingdings" panose="05000000000000000000" pitchFamily="2" charset="2"/>
              <a:buChar char="§"/>
              <a:defRPr/>
            </a:pPr>
            <a:r>
              <a:rPr lang="en-US" altLang="en-US" sz="2600" dirty="0">
                <a:solidFill>
                  <a:schemeClr val="tx1"/>
                </a:solidFill>
                <a:latin typeface="Candara" panose="020E0502030303020204" pitchFamily="34" charset="0"/>
              </a:rPr>
              <a:t> </a:t>
            </a:r>
            <a:r>
              <a:rPr lang="en-US" altLang="en-US" sz="3200" dirty="0">
                <a:solidFill>
                  <a:schemeClr val="tx1"/>
                </a:solidFill>
                <a:latin typeface="Candara" panose="020E0502030303020204" pitchFamily="34" charset="0"/>
              </a:rPr>
              <a:t>Christ is the </a:t>
            </a:r>
            <a:r>
              <a:rPr lang="en-US" altLang="en-US" sz="3200" b="1" dirty="0">
                <a:solidFill>
                  <a:schemeClr val="tx1"/>
                </a:solidFill>
                <a:latin typeface="Candara" panose="020E0502030303020204" pitchFamily="34" charset="0"/>
              </a:rPr>
              <a:t>lawgiver</a:t>
            </a:r>
            <a:r>
              <a:rPr lang="en-US" altLang="en-US" sz="3200" dirty="0">
                <a:solidFill>
                  <a:schemeClr val="tx1"/>
                </a:solidFill>
                <a:latin typeface="Candara" panose="020E0502030303020204" pitchFamily="34" charset="0"/>
              </a:rPr>
              <a:t> - Ephesians 4:1-7; 5:24</a:t>
            </a:r>
          </a:p>
          <a:p>
            <a:pPr lvl="1">
              <a:buFont typeface="Wingdings" panose="05000000000000000000" pitchFamily="2" charset="2"/>
              <a:buChar char="§"/>
              <a:defRPr/>
            </a:pPr>
            <a:r>
              <a:rPr lang="en-US" altLang="en-US" sz="3000" dirty="0">
                <a:solidFill>
                  <a:schemeClr val="tx1"/>
                </a:solidFill>
                <a:latin typeface="Candara" panose="020E0502030303020204" pitchFamily="34" charset="0"/>
              </a:rPr>
              <a:t> </a:t>
            </a:r>
            <a:r>
              <a:rPr lang="en-US" altLang="en-US" sz="3200" dirty="0">
                <a:solidFill>
                  <a:schemeClr val="tx1"/>
                </a:solidFill>
                <a:latin typeface="Candara" panose="020E0502030303020204" pitchFamily="34" charset="0"/>
              </a:rPr>
              <a:t>The Holy Spirit is the </a:t>
            </a:r>
            <a:r>
              <a:rPr lang="en-US" altLang="en-US" sz="3200" b="1" dirty="0">
                <a:solidFill>
                  <a:schemeClr val="tx1"/>
                </a:solidFill>
                <a:latin typeface="Candara" panose="020E0502030303020204" pitchFamily="34" charset="0"/>
              </a:rPr>
              <a:t>revelator</a:t>
            </a:r>
            <a:r>
              <a:rPr lang="en-US" altLang="en-US" sz="3200" dirty="0">
                <a:solidFill>
                  <a:schemeClr val="tx1"/>
                </a:solidFill>
                <a:latin typeface="Candara" panose="020E0502030303020204" pitchFamily="34" charset="0"/>
              </a:rPr>
              <a:t> - 1 Corinthians 2:13</a:t>
            </a:r>
          </a:p>
          <a:p>
            <a:pPr lvl="2">
              <a:buFont typeface="Wingdings" panose="05000000000000000000" pitchFamily="2" charset="2"/>
              <a:buChar char="§"/>
              <a:defRPr/>
            </a:pPr>
            <a:r>
              <a:rPr lang="en-US" altLang="en-US" sz="2600" dirty="0">
                <a:solidFill>
                  <a:schemeClr val="tx1"/>
                </a:solidFill>
                <a:latin typeface="Candara" panose="020E0502030303020204" pitchFamily="34" charset="0"/>
              </a:rPr>
              <a:t> </a:t>
            </a:r>
            <a:r>
              <a:rPr lang="en-US" altLang="en-US" sz="2800" dirty="0">
                <a:solidFill>
                  <a:schemeClr val="tx1"/>
                </a:solidFill>
                <a:latin typeface="Candara" panose="020E0502030303020204" pitchFamily="34" charset="0"/>
              </a:rPr>
              <a:t>Ephesians 3:1-6; Galatians 1:11-12</a:t>
            </a:r>
          </a:p>
          <a:p>
            <a:pPr lvl="1">
              <a:buFont typeface="Wingdings" panose="05000000000000000000" pitchFamily="2" charset="2"/>
              <a:buChar char="§"/>
              <a:defRPr/>
            </a:pPr>
            <a:r>
              <a:rPr lang="en-US" altLang="en-US" sz="3000" dirty="0">
                <a:solidFill>
                  <a:schemeClr val="tx1"/>
                </a:solidFill>
                <a:latin typeface="Candara" panose="020E0502030303020204" pitchFamily="34" charset="0"/>
              </a:rPr>
              <a:t> </a:t>
            </a:r>
            <a:r>
              <a:rPr lang="en-US" altLang="en-US" sz="3200" dirty="0">
                <a:solidFill>
                  <a:schemeClr val="tx1"/>
                </a:solidFill>
                <a:latin typeface="Candara" panose="020E0502030303020204" pitchFamily="34" charset="0"/>
              </a:rPr>
              <a:t>The apostles teaching is its </a:t>
            </a:r>
            <a:r>
              <a:rPr lang="en-US" altLang="en-US" sz="3200" b="1" dirty="0">
                <a:solidFill>
                  <a:schemeClr val="tx1"/>
                </a:solidFill>
                <a:latin typeface="Candara" panose="020E0502030303020204" pitchFamily="34" charset="0"/>
              </a:rPr>
              <a:t>doctrine</a:t>
            </a:r>
            <a:r>
              <a:rPr lang="en-US" altLang="en-US" sz="3200" dirty="0">
                <a:solidFill>
                  <a:schemeClr val="tx1"/>
                </a:solidFill>
                <a:latin typeface="Candara" panose="020E0502030303020204" pitchFamily="34" charset="0"/>
              </a:rPr>
              <a:t> - Acts 2:42; Eph. 2:20</a:t>
            </a:r>
          </a:p>
          <a:p>
            <a:pPr indent="0">
              <a:lnSpc>
                <a:spcPct val="100000"/>
              </a:lnSpc>
              <a:spcBef>
                <a:spcPts val="600"/>
              </a:spcBef>
              <a:buNone/>
            </a:pPr>
            <a:endParaRPr lang="en-US" sz="3600" b="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9</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1DB58381-088C-4A32-A970-FC4591F5DCF6}"/>
              </a:ext>
            </a:extLst>
          </p:cNvPr>
          <p:cNvSpPr/>
          <p:nvPr/>
        </p:nvSpPr>
        <p:spPr>
          <a:xfrm rot="16200000">
            <a:off x="-2051535" y="3189610"/>
            <a:ext cx="5190467" cy="769441"/>
          </a:xfrm>
          <a:prstGeom prst="rect">
            <a:avLst/>
          </a:prstGeom>
          <a:noFill/>
        </p:spPr>
        <p:txBody>
          <a:bodyPr wrap="square" lIns="91440" tIns="45720" rIns="91440" bIns="45720">
            <a:spAutoFit/>
          </a:bodyPr>
          <a:lstStyle/>
          <a:p>
            <a:pPr algn="ct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The Church of Christ</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Tree>
    <p:extLst>
      <p:ext uri="{BB962C8B-B14F-4D97-AF65-F5344CB8AC3E}">
        <p14:creationId xmlns:p14="http://schemas.microsoft.com/office/powerpoint/2010/main" val="3100991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VTI">
  <a:themeElements>
    <a:clrScheme name="Office">
      <a:dk1>
        <a:srgbClr val="000000"/>
      </a:dk1>
      <a:lt1>
        <a:srgbClr val="FFFFFF"/>
      </a:lt1>
      <a:dk2>
        <a:srgbClr val="2E3948"/>
      </a:dk2>
      <a:lt2>
        <a:srgbClr val="E7E6E6"/>
      </a:lt2>
      <a:accent1>
        <a:srgbClr val="5A82CB"/>
      </a:accent1>
      <a:accent2>
        <a:srgbClr val="ED7D31"/>
      </a:accent2>
      <a:accent3>
        <a:srgbClr val="A3A3A3"/>
      </a:accent3>
      <a:accent4>
        <a:srgbClr val="CF9B00"/>
      </a:accent4>
      <a:accent5>
        <a:srgbClr val="5B9BD5"/>
      </a:accent5>
      <a:accent6>
        <a:srgbClr val="70AD47"/>
      </a:accent6>
      <a:hlink>
        <a:srgbClr val="D26012"/>
      </a:hlink>
      <a:folHlink>
        <a:srgbClr val="A9718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1435</TotalTime>
  <Words>6905</Words>
  <Application>Microsoft Office PowerPoint</Application>
  <PresentationFormat>Widescreen</PresentationFormat>
  <Paragraphs>326</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Bookman Old Style</vt:lpstr>
      <vt:lpstr>Calibri</vt:lpstr>
      <vt:lpstr>Candara</vt:lpstr>
      <vt:lpstr>Franklin Gothic Book</vt:lpstr>
      <vt:lpstr>Wingdings</vt:lpstr>
      <vt:lpstr>RetrospectVTI</vt:lpstr>
      <vt:lpstr>Truths About The Church of Christ</vt:lpstr>
      <vt:lpstr>Matthew 16:18</vt:lpstr>
      <vt:lpstr>Ephesians 5:25-27</vt:lpstr>
      <vt:lpstr>Introduction</vt:lpstr>
      <vt:lpstr>Introduction</vt:lpstr>
      <vt:lpstr>Can Be Read About In the New Testament </vt:lpstr>
      <vt:lpstr>Is The Body of Christ - Ephesians 1:22-23; Colossians 1:18; Acts 2:41-47</vt:lpstr>
      <vt:lpstr>Was Founded By Jesus Christ</vt:lpstr>
      <vt:lpstr>Uses No Creed But The Bible</vt:lpstr>
      <vt:lpstr>Speaks Only Where The Bible Speaks</vt:lpstr>
      <vt:lpstr>Has A Divine Pattern of Worship</vt:lpstr>
      <vt:lpstr>Has An Eternal Future In Heaven With God</vt:lpstr>
      <vt:lpstr>Pleads For Unity of All Believers </vt:lpstr>
      <vt:lpstr>Preaches The Message Of The Gospel of Christ</vt:lpstr>
      <vt:lpstr>PowerPoint Presentation</vt:lpstr>
      <vt:lpstr>PowerPoint Presentation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McClure</dc:creator>
  <cp:lastModifiedBy>Tommy McClure</cp:lastModifiedBy>
  <cp:revision>252</cp:revision>
  <cp:lastPrinted>2021-02-21T15:13:30Z</cp:lastPrinted>
  <dcterms:created xsi:type="dcterms:W3CDTF">2019-12-27T18:01:49Z</dcterms:created>
  <dcterms:modified xsi:type="dcterms:W3CDTF">2021-02-21T20:38:56Z</dcterms:modified>
</cp:coreProperties>
</file>