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10"/>
  </p:notesMasterIdLst>
  <p:handoutMasterIdLst>
    <p:handoutMasterId r:id="rId11"/>
  </p:handoutMasterIdLst>
  <p:sldIdLst>
    <p:sldId id="270" r:id="rId2"/>
    <p:sldId id="283" r:id="rId3"/>
    <p:sldId id="284" r:id="rId4"/>
    <p:sldId id="285" r:id="rId5"/>
    <p:sldId id="286" r:id="rId6"/>
    <p:sldId id="287" r:id="rId7"/>
    <p:sldId id="288" r:id="rId8"/>
    <p:sldId id="298" r:id="rId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973" autoAdjust="0"/>
  </p:normalViewPr>
  <p:slideViewPr>
    <p:cSldViewPr snapToGrid="0">
      <p:cViewPr varScale="1">
        <p:scale>
          <a:sx n="83" d="100"/>
          <a:sy n="83" d="100"/>
        </p:scale>
        <p:origin x="1614" y="60"/>
      </p:cViewPr>
      <p:guideLst/>
    </p:cSldViewPr>
  </p:slid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11/29/2020</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11/29/2020</a:t>
            </a: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F1C5CE-222C-4659-9A99-B99FC42AF6EC}" type="slidenum">
              <a:rPr lang="en-US" smtClean="0"/>
              <a:t>1</a:t>
            </a:fld>
            <a:endParaRPr lang="en-US"/>
          </a:p>
        </p:txBody>
      </p:sp>
      <p:sp>
        <p:nvSpPr>
          <p:cNvPr id="5" name="Date Placeholder 4">
            <a:extLst>
              <a:ext uri="{FF2B5EF4-FFF2-40B4-BE49-F238E27FC236}">
                <a16:creationId xmlns:a16="http://schemas.microsoft.com/office/drawing/2014/main" id="{FE81C14D-4A10-4825-B2AB-3BA4A1C5CE49}"/>
              </a:ext>
            </a:extLst>
          </p:cNvPr>
          <p:cNvSpPr>
            <a:spLocks noGrp="1"/>
          </p:cNvSpPr>
          <p:nvPr>
            <p:ph type="dt" idx="1"/>
          </p:nvPr>
        </p:nvSpPr>
        <p:spPr/>
        <p:txBody>
          <a:bodyPr/>
          <a:lstStyle/>
          <a:p>
            <a:r>
              <a:rPr lang="en-US"/>
              <a:t>11/29/2020</a:t>
            </a:r>
          </a:p>
        </p:txBody>
      </p:sp>
    </p:spTree>
    <p:extLst>
      <p:ext uri="{BB962C8B-B14F-4D97-AF65-F5344CB8AC3E}">
        <p14:creationId xmlns:p14="http://schemas.microsoft.com/office/powerpoint/2010/main" val="925264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5325" y="633413"/>
            <a:ext cx="5759450" cy="3240087"/>
          </a:xfrm>
        </p:spPr>
      </p:sp>
      <p:sp>
        <p:nvSpPr>
          <p:cNvPr id="3" name="Notes Placeholder 2"/>
          <p:cNvSpPr>
            <a:spLocks noGrp="1"/>
          </p:cNvSpPr>
          <p:nvPr>
            <p:ph type="body" idx="1"/>
          </p:nvPr>
        </p:nvSpPr>
        <p:spPr>
          <a:xfrm>
            <a:off x="0" y="3873818"/>
            <a:ext cx="7315200" cy="5727383"/>
          </a:xfrm>
        </p:spPr>
        <p:txBody>
          <a:bodyPr/>
          <a:lstStyle/>
          <a:p>
            <a:r>
              <a:rPr lang="en-US" b="1" dirty="0">
                <a:latin typeface="Arial" panose="020B0604020202020204" pitchFamily="34" charset="0"/>
                <a:cs typeface="Arial" panose="020B0604020202020204" pitchFamily="34" charset="0"/>
              </a:rPr>
              <a:t>2 Cor. 11:18-28 </a:t>
            </a:r>
            <a:r>
              <a:rPr lang="en-US" dirty="0">
                <a:latin typeface="Arial" panose="020B0604020202020204" pitchFamily="34" charset="0"/>
                <a:cs typeface="Arial" panose="020B0604020202020204" pitchFamily="34" charset="0"/>
              </a:rPr>
              <a:t>-  Seeing that many glory after the flesh, I will glory also. 19 For ye suffer fools gladly, seeing ye yourselves are wise. 20 For ye suffer, if a man bring you into bondage, if a man devour you, if a man take of you, if a man exalt himself, if a man smite you on the face. 21 I speak as concerning reproach, as though we had been weak. Howbeit </a:t>
            </a:r>
            <a:r>
              <a:rPr lang="en-US" dirty="0" err="1">
                <a:latin typeface="Arial" panose="020B0604020202020204" pitchFamily="34" charset="0"/>
                <a:cs typeface="Arial" panose="020B0604020202020204" pitchFamily="34" charset="0"/>
              </a:rPr>
              <a:t>whereinsoever</a:t>
            </a:r>
            <a:r>
              <a:rPr lang="en-US" dirty="0">
                <a:latin typeface="Arial" panose="020B0604020202020204" pitchFamily="34" charset="0"/>
                <a:cs typeface="Arial" panose="020B0604020202020204" pitchFamily="34" charset="0"/>
              </a:rPr>
              <a:t> any is bold, (I speak foolishly,) I am bold also. 22 Are they Hebrews? so am I. Are they Israelites? so am I. Are they the seed of Abraham? so am I. 23 Are they ministers of Christ? (I speak as a fool) I am more; in </a:t>
            </a:r>
            <a:r>
              <a:rPr lang="en-US" dirty="0" err="1">
                <a:latin typeface="Arial" panose="020B0604020202020204" pitchFamily="34" charset="0"/>
                <a:cs typeface="Arial" panose="020B0604020202020204" pitchFamily="34" charset="0"/>
              </a:rPr>
              <a:t>labours</a:t>
            </a:r>
            <a:r>
              <a:rPr lang="en-US" dirty="0">
                <a:latin typeface="Arial" panose="020B0604020202020204" pitchFamily="34" charset="0"/>
                <a:cs typeface="Arial" panose="020B0604020202020204" pitchFamily="34" charset="0"/>
              </a:rPr>
              <a:t> more abundant, in stripes above measure, in prisons more frequent, in deaths oft. 24 Of the Jews five times received I forty stripes save one. 25 Thrice was I beaten with rods, once was I stoned, thrice I suffered shipwreck, a night and a day I have been in the deep; 26 In journeyings often, in perils of waters, in perils of robbers, in perils by mine own countrymen, in perils by the heathen, in perils in the city, in perils in the wilderness, in perils in the sea, in perils among false brethren; 27 In weariness and painfulness, in </a:t>
            </a:r>
            <a:r>
              <a:rPr lang="en-US" dirty="0" err="1">
                <a:latin typeface="Arial" panose="020B0604020202020204" pitchFamily="34" charset="0"/>
                <a:cs typeface="Arial" panose="020B0604020202020204" pitchFamily="34" charset="0"/>
              </a:rPr>
              <a:t>watchings</a:t>
            </a:r>
            <a:r>
              <a:rPr lang="en-US" dirty="0">
                <a:latin typeface="Arial" panose="020B0604020202020204" pitchFamily="34" charset="0"/>
                <a:cs typeface="Arial" panose="020B0604020202020204" pitchFamily="34" charset="0"/>
              </a:rPr>
              <a:t> often, in hunger and thirst, in </a:t>
            </a:r>
            <a:r>
              <a:rPr lang="en-US" dirty="0" err="1">
                <a:latin typeface="Arial" panose="020B0604020202020204" pitchFamily="34" charset="0"/>
                <a:cs typeface="Arial" panose="020B0604020202020204" pitchFamily="34" charset="0"/>
              </a:rPr>
              <a:t>fastings</a:t>
            </a:r>
            <a:r>
              <a:rPr lang="en-US" dirty="0">
                <a:latin typeface="Arial" panose="020B0604020202020204" pitchFamily="34" charset="0"/>
                <a:cs typeface="Arial" panose="020B0604020202020204" pitchFamily="34" charset="0"/>
              </a:rPr>
              <a:t> often, in cold and nakedness. 28 Beside those things that are without, that which cometh upon me daily, the care of all the churches.</a:t>
            </a:r>
          </a:p>
          <a:p>
            <a:r>
              <a:rPr lang="en-US" b="1" dirty="0">
                <a:latin typeface="Arial" panose="020B0604020202020204" pitchFamily="34" charset="0"/>
                <a:cs typeface="Arial" panose="020B0604020202020204" pitchFamily="34" charset="0"/>
              </a:rPr>
              <a:t>Acts 5:28-29 </a:t>
            </a:r>
            <a:r>
              <a:rPr lang="en-US" dirty="0">
                <a:latin typeface="Arial" panose="020B0604020202020204" pitchFamily="34" charset="0"/>
                <a:cs typeface="Arial" panose="020B0604020202020204" pitchFamily="34" charset="0"/>
              </a:rPr>
              <a:t>-  Saying, Did not we straitly command you that ye should not teach in this name? and, behold, ye have filled Jerusalem with your doctrine, and intend to bring this man's blood upon us. 29 Then Peter and the other apostles answered and said, We ought to obey God rather than men.</a:t>
            </a:r>
          </a:p>
          <a:p>
            <a:r>
              <a:rPr lang="en-US" b="1" dirty="0">
                <a:latin typeface="Arial" panose="020B0604020202020204" pitchFamily="34" charset="0"/>
                <a:cs typeface="Arial" panose="020B0604020202020204" pitchFamily="34" charset="0"/>
              </a:rPr>
              <a:t>Acts 5:40-42 </a:t>
            </a:r>
            <a:r>
              <a:rPr lang="en-US" dirty="0">
                <a:latin typeface="Arial" panose="020B0604020202020204" pitchFamily="34" charset="0"/>
                <a:cs typeface="Arial" panose="020B0604020202020204" pitchFamily="34" charset="0"/>
              </a:rPr>
              <a:t>-  And to him they agreed: and when they had called the apostles, and beaten them, they commanded that they should not speak in the name of Jesus, and let them go. 41 And they departed from the presence of the council, rejoicing that they were counted worthy to suffer shame for his name. 42 And daily in the temple, and in every house, they ceased not to teach and preach Jesus Christ.</a:t>
            </a:r>
          </a:p>
          <a:p>
            <a:r>
              <a:rPr lang="en-US" b="1" dirty="0">
                <a:latin typeface="Arial" panose="020B0604020202020204" pitchFamily="34" charset="0"/>
                <a:cs typeface="Arial" panose="020B0604020202020204" pitchFamily="34" charset="0"/>
              </a:rPr>
              <a:t>Acts 8:1-4 </a:t>
            </a:r>
            <a:r>
              <a:rPr lang="en-US" dirty="0">
                <a:latin typeface="Arial" panose="020B0604020202020204" pitchFamily="34" charset="0"/>
                <a:cs typeface="Arial" panose="020B0604020202020204" pitchFamily="34" charset="0"/>
              </a:rPr>
              <a:t>-   And Saul was consenting unto his death. And at that time there was a great persecution against the church which was at Jerusalem; and they were all scattered abroad throughout the regions of Judaea and Samaria, except the apostles. 2 And devout men carried Stephen to his burial, and made great lamentation over him. 3 As for Saul, he made </a:t>
            </a:r>
            <a:r>
              <a:rPr lang="en-US" dirty="0" err="1">
                <a:latin typeface="Arial" panose="020B0604020202020204" pitchFamily="34" charset="0"/>
                <a:cs typeface="Arial" panose="020B0604020202020204" pitchFamily="34" charset="0"/>
              </a:rPr>
              <a:t>havock</a:t>
            </a:r>
            <a:r>
              <a:rPr lang="en-US" dirty="0">
                <a:latin typeface="Arial" panose="020B0604020202020204" pitchFamily="34" charset="0"/>
                <a:cs typeface="Arial" panose="020B0604020202020204" pitchFamily="34" charset="0"/>
              </a:rPr>
              <a:t> of the church, entering into every house, and haling men and women committed them to prison. 4 Therefore they that were scattered abroad went every where preaching the word.</a:t>
            </a:r>
          </a:p>
        </p:txBody>
      </p:sp>
      <p:sp>
        <p:nvSpPr>
          <p:cNvPr id="4" name="Slide Number Placeholder 3"/>
          <p:cNvSpPr>
            <a:spLocks noGrp="1"/>
          </p:cNvSpPr>
          <p:nvPr>
            <p:ph type="sldNum" sz="quarter" idx="5"/>
          </p:nvPr>
        </p:nvSpPr>
        <p:spPr/>
        <p:txBody>
          <a:bodyPr/>
          <a:lstStyle/>
          <a:p>
            <a:fld id="{3DF1C5CE-222C-4659-9A99-B99FC42AF6EC}" type="slidenum">
              <a:rPr lang="en-US" smtClean="0"/>
              <a:t>3</a:t>
            </a:fld>
            <a:endParaRPr lang="en-US"/>
          </a:p>
        </p:txBody>
      </p:sp>
      <p:sp>
        <p:nvSpPr>
          <p:cNvPr id="5" name="Date Placeholder 4">
            <a:extLst>
              <a:ext uri="{FF2B5EF4-FFF2-40B4-BE49-F238E27FC236}">
                <a16:creationId xmlns:a16="http://schemas.microsoft.com/office/drawing/2014/main" id="{49F682D0-8304-475B-B6B2-833E27AB4CA9}"/>
              </a:ext>
            </a:extLst>
          </p:cNvPr>
          <p:cNvSpPr>
            <a:spLocks noGrp="1"/>
          </p:cNvSpPr>
          <p:nvPr>
            <p:ph type="dt" idx="1"/>
          </p:nvPr>
        </p:nvSpPr>
        <p:spPr/>
        <p:txBody>
          <a:bodyPr/>
          <a:lstStyle/>
          <a:p>
            <a:r>
              <a:rPr lang="en-US"/>
              <a:t>11/29/2020</a:t>
            </a:r>
          </a:p>
        </p:txBody>
      </p:sp>
    </p:spTree>
    <p:extLst>
      <p:ext uri="{BB962C8B-B14F-4D97-AF65-F5344CB8AC3E}">
        <p14:creationId xmlns:p14="http://schemas.microsoft.com/office/powerpoint/2010/main" val="2501676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074298" cy="3960495"/>
          </a:xfrm>
        </p:spPr>
        <p:txBody>
          <a:bodyPr/>
          <a:lstStyle/>
          <a:p>
            <a:r>
              <a:rPr lang="en-US" b="1" dirty="0">
                <a:latin typeface="Arial" panose="020B0604020202020204" pitchFamily="34" charset="0"/>
                <a:cs typeface="Arial" panose="020B0604020202020204" pitchFamily="34" charset="0"/>
              </a:rPr>
              <a:t>Psa. 9:7 </a:t>
            </a:r>
            <a:r>
              <a:rPr lang="en-US" dirty="0">
                <a:latin typeface="Arial" panose="020B0604020202020204" pitchFamily="34" charset="0"/>
                <a:cs typeface="Arial" panose="020B0604020202020204" pitchFamily="34" charset="0"/>
              </a:rPr>
              <a:t>- But the LORD shall endure for ever: he hath prepared his throne for judgment.</a:t>
            </a:r>
          </a:p>
          <a:p>
            <a:r>
              <a:rPr lang="en-US" b="1" dirty="0">
                <a:latin typeface="Arial" panose="020B0604020202020204" pitchFamily="34" charset="0"/>
                <a:cs typeface="Arial" panose="020B0604020202020204" pitchFamily="34" charset="0"/>
              </a:rPr>
              <a:t>Psa. 106:48 </a:t>
            </a:r>
            <a:r>
              <a:rPr lang="en-US" dirty="0">
                <a:latin typeface="Arial" panose="020B0604020202020204" pitchFamily="34" charset="0"/>
                <a:cs typeface="Arial" panose="020B0604020202020204" pitchFamily="34" charset="0"/>
              </a:rPr>
              <a:t>-Blessed be the LORD God of Israel from </a:t>
            </a:r>
            <a:r>
              <a:rPr lang="en-US" b="1" dirty="0">
                <a:latin typeface="Arial" panose="020B0604020202020204" pitchFamily="34" charset="0"/>
                <a:cs typeface="Arial" panose="020B0604020202020204" pitchFamily="34" charset="0"/>
              </a:rPr>
              <a:t>everlasting to everlasting</a:t>
            </a:r>
            <a:r>
              <a:rPr lang="en-US" dirty="0">
                <a:latin typeface="Arial" panose="020B0604020202020204" pitchFamily="34" charset="0"/>
                <a:cs typeface="Arial" panose="020B0604020202020204" pitchFamily="34" charset="0"/>
              </a:rPr>
              <a:t>: and let all the people say, Amen. Praise ye the LORD.</a:t>
            </a:r>
          </a:p>
          <a:p>
            <a:r>
              <a:rPr lang="en-US" b="1" dirty="0">
                <a:latin typeface="Arial" panose="020B0604020202020204" pitchFamily="34" charset="0"/>
                <a:cs typeface="Arial" panose="020B0604020202020204" pitchFamily="34" charset="0"/>
              </a:rPr>
              <a:t>Dan. 4:17-37 </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“the most High </a:t>
            </a:r>
            <a:r>
              <a:rPr lang="en-US" b="1" i="1" dirty="0" err="1">
                <a:latin typeface="Arial" panose="020B0604020202020204" pitchFamily="34" charset="0"/>
                <a:cs typeface="Arial" panose="020B0604020202020204" pitchFamily="34" charset="0"/>
              </a:rPr>
              <a:t>ruleth</a:t>
            </a:r>
            <a:r>
              <a:rPr lang="en-US" b="1" i="1" dirty="0">
                <a:latin typeface="Arial" panose="020B0604020202020204" pitchFamily="34" charset="0"/>
                <a:cs typeface="Arial" panose="020B0604020202020204" pitchFamily="34" charset="0"/>
              </a:rPr>
              <a:t> in the kingdom of men” </a:t>
            </a:r>
            <a:r>
              <a:rPr lang="en-US" dirty="0">
                <a:latin typeface="Arial" panose="020B0604020202020204" pitchFamily="34" charset="0"/>
                <a:cs typeface="Arial" panose="020B0604020202020204" pitchFamily="34" charset="0"/>
              </a:rPr>
              <a:t>vss. 17, 25, 32</a:t>
            </a:r>
          </a:p>
          <a:p>
            <a:r>
              <a:rPr lang="en-US" b="1" dirty="0">
                <a:latin typeface="Arial" panose="020B0604020202020204" pitchFamily="34" charset="0"/>
                <a:cs typeface="Arial" panose="020B0604020202020204" pitchFamily="34" charset="0"/>
              </a:rPr>
              <a:t>1 Chron. 16:31-34 </a:t>
            </a:r>
            <a:r>
              <a:rPr lang="en-US" dirty="0">
                <a:latin typeface="Arial" panose="020B0604020202020204" pitchFamily="34" charset="0"/>
                <a:cs typeface="Arial" panose="020B0604020202020204" pitchFamily="34" charset="0"/>
              </a:rPr>
              <a:t>-  Let the heavens be glad, and let the earth rejoice: and let men say among the nations, The LORD </a:t>
            </a:r>
            <a:r>
              <a:rPr lang="en-US" dirty="0" err="1">
                <a:latin typeface="Arial" panose="020B0604020202020204" pitchFamily="34" charset="0"/>
                <a:cs typeface="Arial" panose="020B0604020202020204" pitchFamily="34" charset="0"/>
              </a:rPr>
              <a:t>reigneth</a:t>
            </a:r>
            <a:r>
              <a:rPr lang="en-US" dirty="0">
                <a:latin typeface="Arial" panose="020B0604020202020204" pitchFamily="34" charset="0"/>
                <a:cs typeface="Arial" panose="020B0604020202020204" pitchFamily="34" charset="0"/>
              </a:rPr>
              <a:t>. 32 Let the sea roar, and the fulness thereof: let the fields rejoice, and all that is therein. 33 Then shall the trees of the wood sing out at the presence of the LORD, because he cometh to judge the earth. 34 O give thanks unto the LORD; for he is good; for his mercy </a:t>
            </a:r>
            <a:r>
              <a:rPr lang="en-US" dirty="0" err="1">
                <a:latin typeface="Arial" panose="020B0604020202020204" pitchFamily="34" charset="0"/>
                <a:cs typeface="Arial" panose="020B0604020202020204" pitchFamily="34" charset="0"/>
              </a:rPr>
              <a:t>endureth</a:t>
            </a:r>
            <a:r>
              <a:rPr lang="en-US" dirty="0">
                <a:latin typeface="Arial" panose="020B0604020202020204" pitchFamily="34" charset="0"/>
                <a:cs typeface="Arial" panose="020B0604020202020204" pitchFamily="34" charset="0"/>
              </a:rPr>
              <a:t> for ever.</a:t>
            </a:r>
          </a:p>
        </p:txBody>
      </p:sp>
      <p:sp>
        <p:nvSpPr>
          <p:cNvPr id="4" name="Slide Number Placeholder 3"/>
          <p:cNvSpPr>
            <a:spLocks noGrp="1"/>
          </p:cNvSpPr>
          <p:nvPr>
            <p:ph type="sldNum" sz="quarter" idx="5"/>
          </p:nvPr>
        </p:nvSpPr>
        <p:spPr/>
        <p:txBody>
          <a:bodyPr/>
          <a:lstStyle/>
          <a:p>
            <a:fld id="{3DF1C5CE-222C-4659-9A99-B99FC42AF6EC}" type="slidenum">
              <a:rPr lang="en-US" smtClean="0"/>
              <a:t>4</a:t>
            </a:fld>
            <a:endParaRPr lang="en-US"/>
          </a:p>
        </p:txBody>
      </p:sp>
      <p:sp>
        <p:nvSpPr>
          <p:cNvPr id="5" name="Date Placeholder 4">
            <a:extLst>
              <a:ext uri="{FF2B5EF4-FFF2-40B4-BE49-F238E27FC236}">
                <a16:creationId xmlns:a16="http://schemas.microsoft.com/office/drawing/2014/main" id="{2F42E021-8101-47CA-86CA-C11C24CF2727}"/>
              </a:ext>
            </a:extLst>
          </p:cNvPr>
          <p:cNvSpPr>
            <a:spLocks noGrp="1"/>
          </p:cNvSpPr>
          <p:nvPr>
            <p:ph type="dt" idx="1"/>
          </p:nvPr>
        </p:nvSpPr>
        <p:spPr/>
        <p:txBody>
          <a:bodyPr/>
          <a:lstStyle/>
          <a:p>
            <a:r>
              <a:rPr lang="en-US"/>
              <a:t>11/29/2020</a:t>
            </a:r>
          </a:p>
        </p:txBody>
      </p:sp>
    </p:spTree>
    <p:extLst>
      <p:ext uri="{BB962C8B-B14F-4D97-AF65-F5344CB8AC3E}">
        <p14:creationId xmlns:p14="http://schemas.microsoft.com/office/powerpoint/2010/main" val="2657597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6288" y="304800"/>
            <a:ext cx="5759450" cy="3240088"/>
          </a:xfrm>
        </p:spPr>
      </p:sp>
      <p:sp>
        <p:nvSpPr>
          <p:cNvPr id="3" name="Notes Placeholder 2"/>
          <p:cNvSpPr>
            <a:spLocks noGrp="1"/>
          </p:cNvSpPr>
          <p:nvPr>
            <p:ph type="body" idx="1"/>
          </p:nvPr>
        </p:nvSpPr>
        <p:spPr>
          <a:xfrm>
            <a:off x="0" y="3545444"/>
            <a:ext cx="7313507" cy="6055756"/>
          </a:xfrm>
        </p:spPr>
        <p:txBody>
          <a:bodyPr/>
          <a:lstStyle/>
          <a:p>
            <a:r>
              <a:rPr lang="en-US" b="1" dirty="0">
                <a:latin typeface="Arial" panose="020B0604020202020204" pitchFamily="34" charset="0"/>
                <a:cs typeface="Arial" panose="020B0604020202020204" pitchFamily="34" charset="0"/>
              </a:rPr>
              <a:t>Psa. 9:7-8 </a:t>
            </a:r>
            <a:r>
              <a:rPr lang="en-US" dirty="0">
                <a:latin typeface="Arial" panose="020B0604020202020204" pitchFamily="34" charset="0"/>
                <a:cs typeface="Arial" panose="020B0604020202020204" pitchFamily="34" charset="0"/>
              </a:rPr>
              <a:t>- But the LORD shall endure for ever: he hath prepared his throne for judgment. 8 And he shall judge the world in righteousness, he shall minister judgment to the people in uprightness.</a:t>
            </a:r>
          </a:p>
          <a:p>
            <a:r>
              <a:rPr lang="en-US" b="1" i="0" u="none" strike="noStrike" baseline="0" dirty="0">
                <a:latin typeface="Arial" panose="020B0604020202020204" pitchFamily="34" charset="0"/>
                <a:cs typeface="Arial" panose="020B0604020202020204" pitchFamily="34" charset="0"/>
              </a:rPr>
              <a:t>Rom. 2:6 - </a:t>
            </a:r>
            <a:r>
              <a:rPr lang="en-US" b="0" i="0" u="none" strike="noStrike" baseline="0" dirty="0">
                <a:latin typeface="Arial" panose="020B0604020202020204" pitchFamily="34" charset="0"/>
                <a:cs typeface="Arial" panose="020B0604020202020204" pitchFamily="34" charset="0"/>
              </a:rPr>
              <a:t>Who will render to each one according to his deeds.</a:t>
            </a:r>
          </a:p>
          <a:p>
            <a:r>
              <a:rPr lang="en-US" b="1" i="0" u="none" strike="noStrike" baseline="0" dirty="0">
                <a:latin typeface="Arial" panose="020B0604020202020204" pitchFamily="34" charset="0"/>
                <a:cs typeface="Arial" panose="020B0604020202020204" pitchFamily="34" charset="0"/>
              </a:rPr>
              <a:t>Psa. 62:12 </a:t>
            </a:r>
            <a:r>
              <a:rPr lang="en-US" b="0" i="0" u="none" strike="noStrike" baseline="0" dirty="0">
                <a:latin typeface="Arial" panose="020B0604020202020204" pitchFamily="34" charset="0"/>
                <a:cs typeface="Arial" panose="020B0604020202020204" pitchFamily="34" charset="0"/>
              </a:rPr>
              <a:t>- Also unto thee, O Lord, </a:t>
            </a:r>
            <a:r>
              <a:rPr lang="en-US" b="0" i="0" u="none" strike="noStrike" baseline="0" dirty="0" err="1">
                <a:latin typeface="Arial" panose="020B0604020202020204" pitchFamily="34" charset="0"/>
                <a:cs typeface="Arial" panose="020B0604020202020204" pitchFamily="34" charset="0"/>
              </a:rPr>
              <a:t>belongeth</a:t>
            </a:r>
            <a:r>
              <a:rPr lang="en-US" b="0" i="0" u="none" strike="noStrike" baseline="0" dirty="0">
                <a:latin typeface="Arial" panose="020B0604020202020204" pitchFamily="34" charset="0"/>
                <a:cs typeface="Arial" panose="020B0604020202020204" pitchFamily="34" charset="0"/>
              </a:rPr>
              <a:t> mercy: for </a:t>
            </a:r>
            <a:r>
              <a:rPr lang="en-US" b="1" i="0" u="none" strike="noStrike" baseline="0" dirty="0">
                <a:latin typeface="Arial" panose="020B0604020202020204" pitchFamily="34" charset="0"/>
                <a:cs typeface="Arial" panose="020B0604020202020204" pitchFamily="34" charset="0"/>
              </a:rPr>
              <a:t>thou </a:t>
            </a:r>
            <a:r>
              <a:rPr lang="en-US" b="1" i="0" u="none" strike="noStrike" baseline="0" dirty="0" err="1">
                <a:latin typeface="Arial" panose="020B0604020202020204" pitchFamily="34" charset="0"/>
                <a:cs typeface="Arial" panose="020B0604020202020204" pitchFamily="34" charset="0"/>
              </a:rPr>
              <a:t>renderest</a:t>
            </a:r>
            <a:r>
              <a:rPr lang="en-US" b="1" i="0" u="none" strike="noStrike" baseline="0" dirty="0">
                <a:latin typeface="Arial" panose="020B0604020202020204" pitchFamily="34" charset="0"/>
                <a:cs typeface="Arial" panose="020B0604020202020204" pitchFamily="34" charset="0"/>
              </a:rPr>
              <a:t> to every man according to his work.</a:t>
            </a:r>
          </a:p>
          <a:p>
            <a:r>
              <a:rPr lang="en-US" b="1" dirty="0">
                <a:latin typeface="Arial" panose="020B0604020202020204" pitchFamily="34" charset="0"/>
                <a:cs typeface="Arial" panose="020B0604020202020204" pitchFamily="34" charset="0"/>
              </a:rPr>
              <a:t>Jer. 32:19 - </a:t>
            </a:r>
            <a:r>
              <a:rPr lang="en-US" dirty="0">
                <a:latin typeface="Arial" panose="020B0604020202020204" pitchFamily="34" charset="0"/>
                <a:cs typeface="Arial" panose="020B0604020202020204" pitchFamily="34" charset="0"/>
              </a:rPr>
              <a:t>Great in counsel, and mighty in work: for thine eyes are open upon all the ways of the sons of men</a:t>
            </a:r>
            <a:r>
              <a:rPr lang="en-US" b="1" dirty="0">
                <a:latin typeface="Arial" panose="020B0604020202020204" pitchFamily="34" charset="0"/>
                <a:cs typeface="Arial" panose="020B0604020202020204" pitchFamily="34" charset="0"/>
              </a:rPr>
              <a:t>: to give every one according to his ways, and according to the fruit of his doings:</a:t>
            </a:r>
          </a:p>
          <a:p>
            <a:r>
              <a:rPr lang="en-US" b="1" dirty="0">
                <a:latin typeface="Arial" panose="020B0604020202020204" pitchFamily="34" charset="0"/>
                <a:cs typeface="Arial" panose="020B0604020202020204" pitchFamily="34" charset="0"/>
              </a:rPr>
              <a:t>Matt. 16:27 </a:t>
            </a:r>
            <a:r>
              <a:rPr lang="en-US" b="0" dirty="0">
                <a:latin typeface="Arial" panose="020B0604020202020204" pitchFamily="34" charset="0"/>
                <a:cs typeface="Arial" panose="020B0604020202020204" pitchFamily="34" charset="0"/>
              </a:rPr>
              <a:t>- For the Son of man shall come in the glory of his Father with his angels; and then </a:t>
            </a:r>
            <a:r>
              <a:rPr lang="en-US" b="1" dirty="0">
                <a:latin typeface="Arial" panose="020B0604020202020204" pitchFamily="34" charset="0"/>
                <a:cs typeface="Arial" panose="020B0604020202020204" pitchFamily="34" charset="0"/>
              </a:rPr>
              <a:t>he shall reward every man according to his works</a:t>
            </a:r>
          </a:p>
          <a:p>
            <a:r>
              <a:rPr lang="en-US" b="1" dirty="0">
                <a:latin typeface="Arial" panose="020B0604020202020204" pitchFamily="34" charset="0"/>
                <a:cs typeface="Arial" panose="020B0604020202020204" pitchFamily="34" charset="0"/>
              </a:rPr>
              <a:t>Psa. 89:14 </a:t>
            </a:r>
            <a:r>
              <a:rPr lang="en-US" dirty="0">
                <a:latin typeface="Arial" panose="020B0604020202020204" pitchFamily="34" charset="0"/>
                <a:cs typeface="Arial" panose="020B0604020202020204" pitchFamily="34" charset="0"/>
              </a:rPr>
              <a:t>-  Justice and judgment are the habitation of thy throne: mercy and truth shall go before thy face</a:t>
            </a:r>
          </a:p>
          <a:p>
            <a:r>
              <a:rPr lang="en-US" b="1" dirty="0">
                <a:latin typeface="Arial" panose="020B0604020202020204" pitchFamily="34" charset="0"/>
                <a:cs typeface="Arial" panose="020B0604020202020204" pitchFamily="34" charset="0"/>
              </a:rPr>
              <a:t>Psa. 97:1-5</a:t>
            </a:r>
            <a:r>
              <a:rPr lang="en-US" dirty="0">
                <a:latin typeface="Arial" panose="020B0604020202020204" pitchFamily="34" charset="0"/>
                <a:cs typeface="Arial" panose="020B0604020202020204" pitchFamily="34" charset="0"/>
              </a:rPr>
              <a:t> - The LORD </a:t>
            </a:r>
            <a:r>
              <a:rPr lang="en-US" dirty="0" err="1">
                <a:latin typeface="Arial" panose="020B0604020202020204" pitchFamily="34" charset="0"/>
                <a:cs typeface="Arial" panose="020B0604020202020204" pitchFamily="34" charset="0"/>
              </a:rPr>
              <a:t>reigneth</a:t>
            </a:r>
            <a:r>
              <a:rPr lang="en-US" dirty="0">
                <a:latin typeface="Arial" panose="020B0604020202020204" pitchFamily="34" charset="0"/>
                <a:cs typeface="Arial" panose="020B0604020202020204" pitchFamily="34" charset="0"/>
              </a:rPr>
              <a:t>; let the earth rejoice; let the multitude of isles be glad thereof. 2 Clouds and darkness are round about him: righteousness and judgment are the habitation of his throne. 3 A fire </a:t>
            </a:r>
            <a:r>
              <a:rPr lang="en-US" dirty="0" err="1">
                <a:latin typeface="Arial" panose="020B0604020202020204" pitchFamily="34" charset="0"/>
                <a:cs typeface="Arial" panose="020B0604020202020204" pitchFamily="34" charset="0"/>
              </a:rPr>
              <a:t>goeth</a:t>
            </a:r>
            <a:r>
              <a:rPr lang="en-US" dirty="0">
                <a:latin typeface="Arial" panose="020B0604020202020204" pitchFamily="34" charset="0"/>
                <a:cs typeface="Arial" panose="020B0604020202020204" pitchFamily="34" charset="0"/>
              </a:rPr>
              <a:t> before him, and </a:t>
            </a:r>
            <a:r>
              <a:rPr lang="en-US" dirty="0" err="1">
                <a:latin typeface="Arial" panose="020B0604020202020204" pitchFamily="34" charset="0"/>
                <a:cs typeface="Arial" panose="020B0604020202020204" pitchFamily="34" charset="0"/>
              </a:rPr>
              <a:t>burneth</a:t>
            </a:r>
            <a:r>
              <a:rPr lang="en-US" dirty="0">
                <a:latin typeface="Arial" panose="020B0604020202020204" pitchFamily="34" charset="0"/>
                <a:cs typeface="Arial" panose="020B0604020202020204" pitchFamily="34" charset="0"/>
              </a:rPr>
              <a:t> up his enemies round about. 4 His lightnings enlightened the world: the earth saw, and trembled. 5 The hills melted like wax at the presence of the LORD, at the presence of the Lord of the whole earth.</a:t>
            </a:r>
          </a:p>
          <a:p>
            <a:pPr algn="l"/>
            <a:r>
              <a:rPr lang="en-US" b="1" i="0" u="none" strike="noStrike" baseline="0" dirty="0">
                <a:solidFill>
                  <a:srgbClr val="333333"/>
                </a:solidFill>
                <a:latin typeface="Arial" panose="020B0604020202020204" pitchFamily="34" charset="0"/>
                <a:cs typeface="Arial" panose="020B0604020202020204" pitchFamily="34" charset="0"/>
              </a:rPr>
              <a:t>Isaiah 28:17 </a:t>
            </a:r>
            <a:r>
              <a:rPr lang="en-US" b="0" i="0" u="none" strike="noStrike" baseline="0" dirty="0">
                <a:solidFill>
                  <a:srgbClr val="333333"/>
                </a:solidFill>
                <a:latin typeface="Arial" panose="020B0604020202020204" pitchFamily="34" charset="0"/>
                <a:cs typeface="Arial" panose="020B0604020202020204" pitchFamily="34" charset="0"/>
              </a:rPr>
              <a:t>- Judgment also will I lay to the line, and righteousness to the plummet: and the hail shall sweep away the refuge of lies, and the waters shall overflow the hiding place.</a:t>
            </a:r>
          </a:p>
          <a:p>
            <a:pPr algn="l"/>
            <a:r>
              <a:rPr lang="en-US" b="1" i="0" u="none" strike="noStrike" baseline="0" dirty="0">
                <a:solidFill>
                  <a:srgbClr val="333333"/>
                </a:solidFill>
                <a:latin typeface="Arial" panose="020B0604020202020204" pitchFamily="34" charset="0"/>
                <a:cs typeface="Arial" panose="020B0604020202020204" pitchFamily="34" charset="0"/>
              </a:rPr>
              <a:t>Psa. 19:7-10 </a:t>
            </a:r>
            <a:r>
              <a:rPr lang="en-US" b="0" i="0" u="none" strike="noStrike" baseline="0" dirty="0">
                <a:solidFill>
                  <a:srgbClr val="333333"/>
                </a:solidFill>
                <a:latin typeface="Arial" panose="020B0604020202020204" pitchFamily="34" charset="0"/>
                <a:cs typeface="Arial" panose="020B0604020202020204" pitchFamily="34" charset="0"/>
              </a:rPr>
              <a:t>-  The law of the LORD is perfect, converting the soul: the testimony of the LORD is sure, making wise the simple. 8 The statutes of the LORD are right, rejoicing the heart: the commandment of the LORD is pure, enlightening the eyes. 9 The fear of the LORD is clean, </a:t>
            </a:r>
            <a:r>
              <a:rPr lang="en-US" b="1" i="0" u="none" strike="noStrike" baseline="0" dirty="0">
                <a:solidFill>
                  <a:srgbClr val="333333"/>
                </a:solidFill>
                <a:latin typeface="Arial" panose="020B0604020202020204" pitchFamily="34" charset="0"/>
                <a:cs typeface="Arial" panose="020B0604020202020204" pitchFamily="34" charset="0"/>
              </a:rPr>
              <a:t>enduring for ever: the judgments of the LORD are true and righteous altogether</a:t>
            </a:r>
            <a:r>
              <a:rPr lang="en-US" b="0" i="0" u="none" strike="noStrike" baseline="0" dirty="0">
                <a:solidFill>
                  <a:srgbClr val="333333"/>
                </a:solidFill>
                <a:latin typeface="Arial" panose="020B0604020202020204" pitchFamily="34" charset="0"/>
                <a:cs typeface="Arial" panose="020B0604020202020204" pitchFamily="34" charset="0"/>
              </a:rPr>
              <a:t>. 10 More to be desired are they than gold, yea, than much fine gold: sweeter also than honey and the honeycomb.</a:t>
            </a:r>
          </a:p>
          <a:p>
            <a:pPr algn="l"/>
            <a:r>
              <a:rPr lang="en-US" b="1" i="0" u="none" strike="noStrike" baseline="0" dirty="0">
                <a:solidFill>
                  <a:srgbClr val="333333"/>
                </a:solidFill>
                <a:latin typeface="Arial" panose="020B0604020202020204" pitchFamily="34" charset="0"/>
                <a:cs typeface="Arial" panose="020B0604020202020204" pitchFamily="34" charset="0"/>
              </a:rPr>
              <a:t>Matt. 24:35 </a:t>
            </a:r>
            <a:r>
              <a:rPr lang="en-US" b="0" i="0" u="none" strike="noStrike" baseline="0" dirty="0">
                <a:solidFill>
                  <a:srgbClr val="333333"/>
                </a:solidFill>
                <a:latin typeface="Arial" panose="020B0604020202020204" pitchFamily="34" charset="0"/>
                <a:cs typeface="Arial" panose="020B0604020202020204" pitchFamily="34" charset="0"/>
              </a:rPr>
              <a:t>-  Heaven and earth shall pass away, but my words shall not pass away.</a:t>
            </a:r>
          </a:p>
          <a:p>
            <a:pPr algn="l"/>
            <a:r>
              <a:rPr lang="en-US" b="1" i="0" u="none" strike="noStrike" baseline="0" dirty="0">
                <a:solidFill>
                  <a:srgbClr val="333333"/>
                </a:solidFill>
                <a:latin typeface="Arial" panose="020B0604020202020204" pitchFamily="34" charset="0"/>
                <a:cs typeface="Arial" panose="020B0604020202020204" pitchFamily="34" charset="0"/>
              </a:rPr>
              <a:t>2 Cor. 5:10 </a:t>
            </a:r>
            <a:r>
              <a:rPr lang="en-US" b="0" i="0" u="none" strike="noStrike" baseline="0" dirty="0">
                <a:solidFill>
                  <a:srgbClr val="333333"/>
                </a:solidFill>
                <a:latin typeface="Arial" panose="020B0604020202020204" pitchFamily="34" charset="0"/>
                <a:cs typeface="Arial" panose="020B0604020202020204" pitchFamily="34" charset="0"/>
              </a:rPr>
              <a:t>- For we must all appear before the judgment seat of Christ; that every one may receive the things done in his body, according to that he hath done, whether it be good or bad.</a:t>
            </a:r>
          </a:p>
          <a:p>
            <a:pPr algn="l"/>
            <a:r>
              <a:rPr lang="en-US" b="1" i="0" dirty="0">
                <a:latin typeface="Arial" panose="020B0604020202020204" pitchFamily="34" charset="0"/>
                <a:cs typeface="Arial" panose="020B0604020202020204" pitchFamily="34" charset="0"/>
              </a:rPr>
              <a:t>Rom. 14:10 </a:t>
            </a:r>
            <a:r>
              <a:rPr lang="en-US" b="0" i="0" dirty="0">
                <a:latin typeface="Arial" panose="020B0604020202020204" pitchFamily="34" charset="0"/>
                <a:cs typeface="Arial" panose="020B0604020202020204" pitchFamily="34" charset="0"/>
              </a:rPr>
              <a:t>- But why dost thou judge thy brother? or why dost thou set at </a:t>
            </a:r>
            <a:r>
              <a:rPr lang="en-US" b="0" i="0" dirty="0" err="1">
                <a:latin typeface="Arial" panose="020B0604020202020204" pitchFamily="34" charset="0"/>
                <a:cs typeface="Arial" panose="020B0604020202020204" pitchFamily="34" charset="0"/>
              </a:rPr>
              <a:t>nought</a:t>
            </a:r>
            <a:r>
              <a:rPr lang="en-US" b="0" i="0" dirty="0">
                <a:latin typeface="Arial" panose="020B0604020202020204" pitchFamily="34" charset="0"/>
                <a:cs typeface="Arial" panose="020B0604020202020204" pitchFamily="34" charset="0"/>
              </a:rPr>
              <a:t> thy brother? for we shall all stand before the judgment seat of Christ.</a:t>
            </a:r>
          </a:p>
          <a:p>
            <a:pPr algn="l"/>
            <a:r>
              <a:rPr lang="en-US" b="1" i="0" dirty="0">
                <a:latin typeface="Arial" panose="020B0604020202020204" pitchFamily="34" charset="0"/>
                <a:cs typeface="Arial" panose="020B0604020202020204" pitchFamily="34" charset="0"/>
              </a:rPr>
              <a:t>Eccl. 12:14 </a:t>
            </a:r>
            <a:r>
              <a:rPr lang="en-US" b="0" i="0" dirty="0">
                <a:latin typeface="Arial" panose="020B0604020202020204" pitchFamily="34" charset="0"/>
                <a:cs typeface="Arial" panose="020B0604020202020204" pitchFamily="34" charset="0"/>
              </a:rPr>
              <a:t>- For God shall bring every work into judgment, with every secret thing, whether it be good, or whether it be evil.</a:t>
            </a:r>
          </a:p>
        </p:txBody>
      </p:sp>
      <p:sp>
        <p:nvSpPr>
          <p:cNvPr id="4" name="Slide Number Placeholder 3"/>
          <p:cNvSpPr>
            <a:spLocks noGrp="1"/>
          </p:cNvSpPr>
          <p:nvPr>
            <p:ph type="sldNum" sz="quarter" idx="5"/>
          </p:nvPr>
        </p:nvSpPr>
        <p:spPr/>
        <p:txBody>
          <a:bodyPr/>
          <a:lstStyle/>
          <a:p>
            <a:fld id="{3DF1C5CE-222C-4659-9A99-B99FC42AF6EC}" type="slidenum">
              <a:rPr lang="en-US" smtClean="0"/>
              <a:t>5</a:t>
            </a:fld>
            <a:endParaRPr lang="en-US"/>
          </a:p>
        </p:txBody>
      </p:sp>
      <p:sp>
        <p:nvSpPr>
          <p:cNvPr id="5" name="Date Placeholder 4">
            <a:extLst>
              <a:ext uri="{FF2B5EF4-FFF2-40B4-BE49-F238E27FC236}">
                <a16:creationId xmlns:a16="http://schemas.microsoft.com/office/drawing/2014/main" id="{2F4AECFA-A120-4128-9C52-3B67CEED999D}"/>
              </a:ext>
            </a:extLst>
          </p:cNvPr>
          <p:cNvSpPr>
            <a:spLocks noGrp="1"/>
          </p:cNvSpPr>
          <p:nvPr>
            <p:ph type="dt" idx="1"/>
          </p:nvPr>
        </p:nvSpPr>
        <p:spPr/>
        <p:txBody>
          <a:bodyPr/>
          <a:lstStyle/>
          <a:p>
            <a:r>
              <a:rPr lang="en-US"/>
              <a:t>11/29/2020</a:t>
            </a:r>
          </a:p>
        </p:txBody>
      </p:sp>
    </p:spTree>
    <p:extLst>
      <p:ext uri="{BB962C8B-B14F-4D97-AF65-F5344CB8AC3E}">
        <p14:creationId xmlns:p14="http://schemas.microsoft.com/office/powerpoint/2010/main" val="3643806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6288" y="546100"/>
            <a:ext cx="5762625" cy="3241675"/>
          </a:xfrm>
        </p:spPr>
      </p:sp>
      <p:sp>
        <p:nvSpPr>
          <p:cNvPr id="3" name="Notes Placeholder 2"/>
          <p:cNvSpPr>
            <a:spLocks noGrp="1"/>
          </p:cNvSpPr>
          <p:nvPr>
            <p:ph type="body" idx="1"/>
          </p:nvPr>
        </p:nvSpPr>
        <p:spPr>
          <a:xfrm>
            <a:off x="0" y="3787140"/>
            <a:ext cx="7315200" cy="5814060"/>
          </a:xfrm>
        </p:spPr>
        <p:txBody>
          <a:bodyPr/>
          <a:lstStyle/>
          <a:p>
            <a:r>
              <a:rPr lang="en-US" b="1" dirty="0">
                <a:latin typeface="Arial" panose="020B0604020202020204" pitchFamily="34" charset="0"/>
                <a:cs typeface="Arial" panose="020B0604020202020204" pitchFamily="34" charset="0"/>
              </a:rPr>
              <a:t>Psa. 9:9-10</a:t>
            </a:r>
            <a:r>
              <a:rPr lang="en-US" dirty="0">
                <a:latin typeface="Arial" panose="020B0604020202020204" pitchFamily="34" charset="0"/>
                <a:cs typeface="Arial" panose="020B0604020202020204" pitchFamily="34" charset="0"/>
              </a:rPr>
              <a:t> - The LORD also will be a refuge (a </a:t>
            </a:r>
            <a:r>
              <a:rPr lang="en-US" b="1" dirty="0">
                <a:latin typeface="Arial" panose="020B0604020202020204" pitchFamily="34" charset="0"/>
                <a:cs typeface="Arial" panose="020B0604020202020204" pitchFamily="34" charset="0"/>
              </a:rPr>
              <a:t>stronghold</a:t>
            </a:r>
            <a:r>
              <a:rPr lang="en-US" dirty="0">
                <a:latin typeface="Arial" panose="020B0604020202020204" pitchFamily="34" charset="0"/>
                <a:cs typeface="Arial" panose="020B0604020202020204" pitchFamily="34" charset="0"/>
              </a:rPr>
              <a:t> - ESV, a </a:t>
            </a:r>
            <a:r>
              <a:rPr lang="en-US" b="1" dirty="0" err="1">
                <a:latin typeface="Arial" panose="020B0604020202020204" pitchFamily="34" charset="0"/>
                <a:cs typeface="Arial" panose="020B0604020202020204" pitchFamily="34" charset="0"/>
              </a:rPr>
              <a:t>hightower</a:t>
            </a:r>
            <a:r>
              <a:rPr lang="en-US" dirty="0">
                <a:latin typeface="Arial" panose="020B0604020202020204" pitchFamily="34" charset="0"/>
                <a:cs typeface="Arial" panose="020B0604020202020204" pitchFamily="34" charset="0"/>
              </a:rPr>
              <a:t> - ASV) for the oppressed, a refuge in times of trouble. 10 And they that know thy name will put their trust in thee: for thou, LORD, hast not forsaken them that seek thee.</a:t>
            </a:r>
          </a:p>
          <a:p>
            <a:pPr algn="l"/>
            <a:r>
              <a:rPr lang="en-US" b="0" i="0" u="none" strike="noStrike" baseline="0" dirty="0">
                <a:latin typeface="Arial" panose="020B0604020202020204" pitchFamily="34" charset="0"/>
                <a:cs typeface="Arial" panose="020B0604020202020204" pitchFamily="34" charset="0"/>
              </a:rPr>
              <a:t>The Hebrew word means something high and inaccessible to an enemy. God is a place of safety. There is security and comfort when in the high tower of God.</a:t>
            </a:r>
          </a:p>
          <a:p>
            <a:pPr algn="l"/>
            <a:r>
              <a:rPr lang="en-US" b="1" i="0" u="none" strike="noStrike" baseline="0" dirty="0">
                <a:latin typeface="Arial" panose="020B0604020202020204" pitchFamily="34" charset="0"/>
                <a:cs typeface="Arial" panose="020B0604020202020204" pitchFamily="34" charset="0"/>
              </a:rPr>
              <a:t>Psa. 18:1-2 </a:t>
            </a:r>
            <a:r>
              <a:rPr lang="en-US" b="0" i="0" u="none" strike="noStrike" baseline="0" dirty="0">
                <a:latin typeface="Arial" panose="020B0604020202020204" pitchFamily="34" charset="0"/>
                <a:cs typeface="Arial" panose="020B0604020202020204" pitchFamily="34" charset="0"/>
              </a:rPr>
              <a:t>- The LORD is my rock, and my fortress, and my deliverer; my God, my strength, in whom I will trust; my buckler, and the horn of my salvation, and my high tower.</a:t>
            </a:r>
          </a:p>
          <a:p>
            <a:pPr algn="l"/>
            <a:r>
              <a:rPr lang="en-US" b="1" i="0" u="none" strike="noStrike" baseline="0" dirty="0">
                <a:latin typeface="Arial" panose="020B0604020202020204" pitchFamily="34" charset="0"/>
                <a:cs typeface="Arial" panose="020B0604020202020204" pitchFamily="34" charset="0"/>
              </a:rPr>
              <a:t>2 Sam. 22:1-3 </a:t>
            </a:r>
            <a:r>
              <a:rPr lang="en-US" b="0" i="0" u="none" strike="noStrike" baseline="0" dirty="0">
                <a:latin typeface="Arial" panose="020B0604020202020204" pitchFamily="34" charset="0"/>
                <a:cs typeface="Arial" panose="020B0604020202020204" pitchFamily="34" charset="0"/>
              </a:rPr>
              <a:t>- And David spake unto the LORD the words of this song in the day that the LORD had delivered him out of the hand of all his enemies, and out of the hand of Saul: 2 And he said, The LORD is my rock, and my fortress, and my deliverer; 3 The God of my rock; in him will I trust: he is my shield, and the horn of my salvation, my high tower, and my refuge, my </a:t>
            </a:r>
            <a:r>
              <a:rPr lang="en-US" b="0" i="0" u="none" strike="noStrike" baseline="0" dirty="0" err="1">
                <a:latin typeface="Arial" panose="020B0604020202020204" pitchFamily="34" charset="0"/>
                <a:cs typeface="Arial" panose="020B0604020202020204" pitchFamily="34" charset="0"/>
              </a:rPr>
              <a:t>saviour</a:t>
            </a:r>
            <a:r>
              <a:rPr lang="en-US" b="0" i="0" u="none" strike="noStrike" baseline="0" dirty="0">
                <a:latin typeface="Arial" panose="020B0604020202020204" pitchFamily="34" charset="0"/>
                <a:cs typeface="Arial" panose="020B0604020202020204" pitchFamily="34" charset="0"/>
              </a:rPr>
              <a:t>; thou </a:t>
            </a:r>
            <a:r>
              <a:rPr lang="en-US" b="0" i="0" u="none" strike="noStrike" baseline="0" dirty="0" err="1">
                <a:latin typeface="Arial" panose="020B0604020202020204" pitchFamily="34" charset="0"/>
                <a:cs typeface="Arial" panose="020B0604020202020204" pitchFamily="34" charset="0"/>
              </a:rPr>
              <a:t>savest</a:t>
            </a:r>
            <a:r>
              <a:rPr lang="en-US" b="0" i="0" u="none" strike="noStrike" baseline="0" dirty="0">
                <a:latin typeface="Arial" panose="020B0604020202020204" pitchFamily="34" charset="0"/>
                <a:cs typeface="Arial" panose="020B0604020202020204" pitchFamily="34" charset="0"/>
              </a:rPr>
              <a:t> me from violence.</a:t>
            </a:r>
          </a:p>
          <a:p>
            <a:pPr algn="l"/>
            <a:r>
              <a:rPr lang="en-US" b="1" i="0" u="none" strike="noStrike" baseline="0" dirty="0">
                <a:latin typeface="Arial" panose="020B0604020202020204" pitchFamily="34" charset="0"/>
                <a:cs typeface="Arial" panose="020B0604020202020204" pitchFamily="34" charset="0"/>
              </a:rPr>
              <a:t>2 Sam. 22:47 </a:t>
            </a:r>
            <a:r>
              <a:rPr lang="en-US" b="0" i="0" u="none" strike="noStrike" baseline="0" dirty="0">
                <a:latin typeface="Arial" panose="020B0604020202020204" pitchFamily="34" charset="0"/>
                <a:cs typeface="Arial" panose="020B0604020202020204" pitchFamily="34" charset="0"/>
              </a:rPr>
              <a:t>- The LORD </a:t>
            </a:r>
            <a:r>
              <a:rPr lang="en-US" b="0" i="0" u="none" strike="noStrike" baseline="0" dirty="0" err="1">
                <a:latin typeface="Arial" panose="020B0604020202020204" pitchFamily="34" charset="0"/>
                <a:cs typeface="Arial" panose="020B0604020202020204" pitchFamily="34" charset="0"/>
              </a:rPr>
              <a:t>liveth</a:t>
            </a:r>
            <a:r>
              <a:rPr lang="en-US" b="0" i="0" u="none" strike="noStrike" baseline="0" dirty="0">
                <a:latin typeface="Arial" panose="020B0604020202020204" pitchFamily="34" charset="0"/>
                <a:cs typeface="Arial" panose="020B0604020202020204" pitchFamily="34" charset="0"/>
              </a:rPr>
              <a:t>; and blessed be my rock; and exalted be the God of the rock of my salvation.</a:t>
            </a:r>
          </a:p>
          <a:p>
            <a:pPr algn="l"/>
            <a:r>
              <a:rPr lang="en-US" b="1" i="0" dirty="0">
                <a:latin typeface="Arial" panose="020B0604020202020204" pitchFamily="34" charset="0"/>
                <a:cs typeface="Arial" panose="020B0604020202020204" pitchFamily="34" charset="0"/>
              </a:rPr>
              <a:t>Eph. 1:7</a:t>
            </a:r>
            <a:r>
              <a:rPr lang="en-US" i="0" dirty="0">
                <a:latin typeface="Arial" panose="020B0604020202020204" pitchFamily="34" charset="0"/>
                <a:cs typeface="Arial" panose="020B0604020202020204" pitchFamily="34" charset="0"/>
              </a:rPr>
              <a:t> - In whom we have redemption through his blood, the forgiveness of sins, according to the riches of his grace;</a:t>
            </a:r>
          </a:p>
          <a:p>
            <a:pPr algn="l"/>
            <a:r>
              <a:rPr lang="en-US" b="1" i="0" dirty="0">
                <a:latin typeface="Arial" panose="020B0604020202020204" pitchFamily="34" charset="0"/>
                <a:cs typeface="Arial" panose="020B0604020202020204" pitchFamily="34" charset="0"/>
              </a:rPr>
              <a:t>Acts 2:38</a:t>
            </a:r>
            <a:r>
              <a:rPr lang="en-US" i="0" dirty="0">
                <a:latin typeface="Arial" panose="020B0604020202020204" pitchFamily="34" charset="0"/>
                <a:cs typeface="Arial" panose="020B0604020202020204" pitchFamily="34" charset="0"/>
              </a:rPr>
              <a:t> - Then Peter said unto them, Repent, and be baptized every one of you in the name of Jesus Christ for the remission of sins, and ye shall receive the gift of the Holy Ghost.</a:t>
            </a:r>
          </a:p>
          <a:p>
            <a:pPr algn="l"/>
            <a:r>
              <a:rPr lang="en-US" b="1" i="0" dirty="0">
                <a:latin typeface="Arial" panose="020B0604020202020204" pitchFamily="34" charset="0"/>
                <a:cs typeface="Arial" panose="020B0604020202020204" pitchFamily="34" charset="0"/>
              </a:rPr>
              <a:t>1 John 5:11 </a:t>
            </a:r>
            <a:r>
              <a:rPr lang="en-US" i="0" dirty="0">
                <a:latin typeface="Arial" panose="020B0604020202020204" pitchFamily="34" charset="0"/>
                <a:cs typeface="Arial" panose="020B0604020202020204" pitchFamily="34" charset="0"/>
              </a:rPr>
              <a:t>- And this is the record, that God hath given to us eternal life, and this life is in his Son.</a:t>
            </a:r>
          </a:p>
          <a:p>
            <a:pPr algn="l"/>
            <a:r>
              <a:rPr lang="en-US" b="1" i="0" dirty="0">
                <a:latin typeface="Arial" panose="020B0604020202020204" pitchFamily="34" charset="0"/>
                <a:cs typeface="Arial" panose="020B0604020202020204" pitchFamily="34" charset="0"/>
              </a:rPr>
              <a:t>Heb. 5:8-9 </a:t>
            </a:r>
            <a:r>
              <a:rPr lang="en-US" i="0" dirty="0">
                <a:latin typeface="Arial" panose="020B0604020202020204" pitchFamily="34" charset="0"/>
                <a:cs typeface="Arial" panose="020B0604020202020204" pitchFamily="34" charset="0"/>
              </a:rPr>
              <a:t>-  Though he were a Son, yet learned he obedience by the things which he suffered; 9 And being made perfect, he became the author of eternal salvation unto all them that obey him;</a:t>
            </a:r>
          </a:p>
          <a:p>
            <a:pPr algn="l"/>
            <a:r>
              <a:rPr lang="en-US" b="1" i="0" dirty="0">
                <a:latin typeface="Arial" panose="020B0604020202020204" pitchFamily="34" charset="0"/>
                <a:cs typeface="Arial" panose="020B0604020202020204" pitchFamily="34" charset="0"/>
              </a:rPr>
              <a:t>Jas. 1:12</a:t>
            </a:r>
            <a:r>
              <a:rPr lang="en-US" i="0" dirty="0">
                <a:latin typeface="Arial" panose="020B0604020202020204" pitchFamily="34" charset="0"/>
                <a:cs typeface="Arial" panose="020B0604020202020204" pitchFamily="34" charset="0"/>
              </a:rPr>
              <a:t> - Blessed is the man that </a:t>
            </a:r>
            <a:r>
              <a:rPr lang="en-US" i="0" dirty="0" err="1">
                <a:latin typeface="Arial" panose="020B0604020202020204" pitchFamily="34" charset="0"/>
                <a:cs typeface="Arial" panose="020B0604020202020204" pitchFamily="34" charset="0"/>
              </a:rPr>
              <a:t>endureth</a:t>
            </a:r>
            <a:r>
              <a:rPr lang="en-US" i="0" dirty="0">
                <a:latin typeface="Arial" panose="020B0604020202020204" pitchFamily="34" charset="0"/>
                <a:cs typeface="Arial" panose="020B0604020202020204" pitchFamily="34" charset="0"/>
              </a:rPr>
              <a:t> temptation: for when he is tried, he shall receive the crown of life, which the Lord hath promised to them that love him.</a:t>
            </a:r>
          </a:p>
          <a:p>
            <a:pPr algn="l"/>
            <a:r>
              <a:rPr lang="en-US" b="1" i="0" dirty="0">
                <a:latin typeface="Arial" panose="020B0604020202020204" pitchFamily="34" charset="0"/>
                <a:cs typeface="Arial" panose="020B0604020202020204" pitchFamily="34" charset="0"/>
              </a:rPr>
              <a:t>1 Pet. 1:6-9 </a:t>
            </a:r>
            <a:r>
              <a:rPr lang="en-US" i="0" dirty="0">
                <a:latin typeface="Arial" panose="020B0604020202020204" pitchFamily="34" charset="0"/>
                <a:cs typeface="Arial" panose="020B0604020202020204" pitchFamily="34" charset="0"/>
              </a:rPr>
              <a:t>-  Wherein ye greatly rejoice, though now for a season, if need be, ye are in heaviness through manifold temptations: 7 That the trial of your faith, being much more precious than of gold that </a:t>
            </a:r>
            <a:r>
              <a:rPr lang="en-US" i="0" dirty="0" err="1">
                <a:latin typeface="Arial" panose="020B0604020202020204" pitchFamily="34" charset="0"/>
                <a:cs typeface="Arial" panose="020B0604020202020204" pitchFamily="34" charset="0"/>
              </a:rPr>
              <a:t>perisheth</a:t>
            </a:r>
            <a:r>
              <a:rPr lang="en-US" i="0" dirty="0">
                <a:latin typeface="Arial" panose="020B0604020202020204" pitchFamily="34" charset="0"/>
                <a:cs typeface="Arial" panose="020B0604020202020204" pitchFamily="34" charset="0"/>
              </a:rPr>
              <a:t>, though it be tried with fire, might be found unto praise and </a:t>
            </a:r>
            <a:r>
              <a:rPr lang="en-US" i="0" dirty="0" err="1">
                <a:latin typeface="Arial" panose="020B0604020202020204" pitchFamily="34" charset="0"/>
                <a:cs typeface="Arial" panose="020B0604020202020204" pitchFamily="34" charset="0"/>
              </a:rPr>
              <a:t>honour</a:t>
            </a:r>
            <a:r>
              <a:rPr lang="en-US" i="0" dirty="0">
                <a:latin typeface="Arial" panose="020B0604020202020204" pitchFamily="34" charset="0"/>
                <a:cs typeface="Arial" panose="020B0604020202020204" pitchFamily="34" charset="0"/>
              </a:rPr>
              <a:t> and glory at the appearing of Jesus Christ: 8 Whom having not seen, ye love; in whom, though now ye see him not, yet believing, ye rejoice with joy unspeakable and full of glory: 9 Receiving the end of your faith, even the salvation of your souls.</a:t>
            </a:r>
          </a:p>
        </p:txBody>
      </p:sp>
      <p:sp>
        <p:nvSpPr>
          <p:cNvPr id="4" name="Slide Number Placeholder 3"/>
          <p:cNvSpPr>
            <a:spLocks noGrp="1"/>
          </p:cNvSpPr>
          <p:nvPr>
            <p:ph type="sldNum" sz="quarter" idx="5"/>
          </p:nvPr>
        </p:nvSpPr>
        <p:spPr/>
        <p:txBody>
          <a:bodyPr/>
          <a:lstStyle/>
          <a:p>
            <a:fld id="{3DF1C5CE-222C-4659-9A99-B99FC42AF6EC}" type="slidenum">
              <a:rPr lang="en-US" smtClean="0"/>
              <a:t>6</a:t>
            </a:fld>
            <a:endParaRPr lang="en-US"/>
          </a:p>
        </p:txBody>
      </p:sp>
      <p:sp>
        <p:nvSpPr>
          <p:cNvPr id="5" name="Date Placeholder 4">
            <a:extLst>
              <a:ext uri="{FF2B5EF4-FFF2-40B4-BE49-F238E27FC236}">
                <a16:creationId xmlns:a16="http://schemas.microsoft.com/office/drawing/2014/main" id="{4123CCB7-5F55-455B-8E37-CF6A33DA1E0E}"/>
              </a:ext>
            </a:extLst>
          </p:cNvPr>
          <p:cNvSpPr>
            <a:spLocks noGrp="1"/>
          </p:cNvSpPr>
          <p:nvPr>
            <p:ph type="dt" idx="1"/>
          </p:nvPr>
        </p:nvSpPr>
        <p:spPr/>
        <p:txBody>
          <a:bodyPr/>
          <a:lstStyle/>
          <a:p>
            <a:r>
              <a:rPr lang="en-US"/>
              <a:t>11/29/2020</a:t>
            </a:r>
          </a:p>
        </p:txBody>
      </p:sp>
    </p:spTree>
    <p:extLst>
      <p:ext uri="{BB962C8B-B14F-4D97-AF65-F5344CB8AC3E}">
        <p14:creationId xmlns:p14="http://schemas.microsoft.com/office/powerpoint/2010/main" val="78513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F1C5CE-222C-4659-9A99-B99FC42AF6EC}" type="slidenum">
              <a:rPr lang="en-US" smtClean="0"/>
              <a:t>7</a:t>
            </a:fld>
            <a:endParaRPr lang="en-US"/>
          </a:p>
        </p:txBody>
      </p:sp>
      <p:sp>
        <p:nvSpPr>
          <p:cNvPr id="5" name="Date Placeholder 4">
            <a:extLst>
              <a:ext uri="{FF2B5EF4-FFF2-40B4-BE49-F238E27FC236}">
                <a16:creationId xmlns:a16="http://schemas.microsoft.com/office/drawing/2014/main" id="{CA87C986-22ED-49E5-8F00-DD2C627EE3AD}"/>
              </a:ext>
            </a:extLst>
          </p:cNvPr>
          <p:cNvSpPr>
            <a:spLocks noGrp="1"/>
          </p:cNvSpPr>
          <p:nvPr>
            <p:ph type="dt" idx="1"/>
          </p:nvPr>
        </p:nvSpPr>
        <p:spPr/>
        <p:txBody>
          <a:bodyPr/>
          <a:lstStyle/>
          <a:p>
            <a:r>
              <a:rPr lang="en-US"/>
              <a:t>11/29/2020</a:t>
            </a:r>
          </a:p>
        </p:txBody>
      </p:sp>
    </p:spTree>
    <p:extLst>
      <p:ext uri="{BB962C8B-B14F-4D97-AF65-F5344CB8AC3E}">
        <p14:creationId xmlns:p14="http://schemas.microsoft.com/office/powerpoint/2010/main" val="1982035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3" y="4440555"/>
            <a:ext cx="7315197" cy="51606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latin typeface="Arial" panose="020B0604020202020204" pitchFamily="34" charset="0"/>
                <a:cs typeface="Arial" panose="020B0604020202020204" pitchFamily="34" charset="0"/>
              </a:rPr>
              <a:t>Acts 2:37 </a:t>
            </a:r>
            <a:r>
              <a:rPr lang="en-US" alt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latin typeface="Arial" panose="020B0604020202020204" pitchFamily="34" charset="0"/>
                <a:cs typeface="Arial" panose="020B0604020202020204" pitchFamily="34" charset="0"/>
              </a:rPr>
              <a:t>Matt. 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When Peter said unto them, Repent, and be baptized every one of you in the name of Jesus Christ for the remission of sins, and ye shall receive the gift of the Holy Ghost</a:t>
            </a:r>
          </a:p>
          <a:p>
            <a:r>
              <a:rPr lang="en-US" altLang="en-US" b="1" dirty="0">
                <a:latin typeface="Arial" panose="020B0604020202020204" pitchFamily="34" charset="0"/>
                <a:cs typeface="Arial" panose="020B0604020202020204" pitchFamily="34" charset="0"/>
              </a:rPr>
              <a:t>Acts 8:21-23 </a:t>
            </a:r>
            <a:r>
              <a:rPr lang="en-US" altLang="en-US" dirty="0">
                <a:latin typeface="Arial" panose="020B0604020202020204" pitchFamily="34" charset="0"/>
                <a:cs typeface="Arial" panose="020B0604020202020204" pitchFamily="34" charset="0"/>
              </a:rPr>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altLang="en-US" b="1" dirty="0">
              <a:latin typeface="Arial" panose="020B0604020202020204" pitchFamily="34" charset="0"/>
              <a:cs typeface="Arial" panose="020B0604020202020204" pitchFamily="34" charset="0"/>
            </a:endParaRPr>
          </a:p>
          <a:p>
            <a:endParaRPr lang="en-US" altLang="en-US" b="1" dirty="0"/>
          </a:p>
        </p:txBody>
      </p:sp>
      <p:sp>
        <p:nvSpPr>
          <p:cNvPr id="3" name="Slide Number Placeholder 2">
            <a:extLst>
              <a:ext uri="{FF2B5EF4-FFF2-40B4-BE49-F238E27FC236}">
                <a16:creationId xmlns:a16="http://schemas.microsoft.com/office/drawing/2014/main" id="{4EDF3F0F-8F1F-440D-B2DD-A22F50D9DBF9}"/>
              </a:ext>
            </a:extLst>
          </p:cNvPr>
          <p:cNvSpPr>
            <a:spLocks noGrp="1"/>
          </p:cNvSpPr>
          <p:nvPr>
            <p:ph type="sldNum" sz="quarter" idx="5"/>
          </p:nvPr>
        </p:nvSpPr>
        <p:spPr/>
        <p:txBody>
          <a:bodyPr/>
          <a:lstStyle/>
          <a:p>
            <a:fld id="{CDAAE1FE-786B-4B83-86A4-F53D629261B4}" type="slidenum">
              <a:rPr lang="en-US" smtClean="0"/>
              <a:t>8</a:t>
            </a:fld>
            <a:endParaRPr lang="en-US" dirty="0"/>
          </a:p>
        </p:txBody>
      </p:sp>
      <p:sp>
        <p:nvSpPr>
          <p:cNvPr id="2" name="Date Placeholder 1">
            <a:extLst>
              <a:ext uri="{FF2B5EF4-FFF2-40B4-BE49-F238E27FC236}">
                <a16:creationId xmlns:a16="http://schemas.microsoft.com/office/drawing/2014/main" id="{48A4621C-4683-4675-838F-38D5286A3B47}"/>
              </a:ext>
            </a:extLst>
          </p:cNvPr>
          <p:cNvSpPr>
            <a:spLocks noGrp="1"/>
          </p:cNvSpPr>
          <p:nvPr>
            <p:ph type="dt" idx="1"/>
          </p:nvPr>
        </p:nvSpPr>
        <p:spPr/>
        <p:txBody>
          <a:bodyPr/>
          <a:lstStyle/>
          <a:p>
            <a:r>
              <a:rPr lang="en-US"/>
              <a:t>11/29/2020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11/29/2020</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11/29/2020</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11/29/2020</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11/29/2020</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11/29/2020</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11/29/2020</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11/29/2020</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11/29/2020</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11/29/2020</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11/29/2020</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11/29/2020</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r>
              <a:rPr lang="en-US"/>
              <a:t>11/29/2020</a:t>
            </a:r>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Candara" panose="020E0502030303020204" pitchFamily="34" charset="0"/>
              </a:rPr>
              <a:t>The Lord Is Our Refuge</a:t>
            </a:r>
          </a:p>
        </p:txBody>
      </p:sp>
      <p:sp>
        <p:nvSpPr>
          <p:cNvPr id="3" name="Content Placeholder 2"/>
          <p:cNvSpPr>
            <a:spLocks noGrp="1"/>
          </p:cNvSpPr>
          <p:nvPr>
            <p:ph type="subTitle" idx="1"/>
          </p:nvPr>
        </p:nvSpPr>
        <p:spPr>
          <a:xfrm>
            <a:off x="2155970" y="4953000"/>
            <a:ext cx="8207229" cy="1219200"/>
          </a:xfrm>
        </p:spPr>
        <p:txBody>
          <a:bodyPr/>
          <a:lstStyle/>
          <a:p>
            <a:pPr algn="l"/>
            <a:r>
              <a:rPr lang="en-US" dirty="0">
                <a:latin typeface="Candara" panose="020E0502030303020204" pitchFamily="34" charset="0"/>
              </a:rPr>
              <a:t>Psalms 9:7-10</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B2F6-281E-4263-B1E5-E336CA0309E8}"/>
              </a:ext>
            </a:extLst>
          </p:cNvPr>
          <p:cNvSpPr>
            <a:spLocks noGrp="1"/>
          </p:cNvSpPr>
          <p:nvPr>
            <p:ph type="title"/>
          </p:nvPr>
        </p:nvSpPr>
        <p:spPr>
          <a:xfrm>
            <a:off x="617989" y="302004"/>
            <a:ext cx="10872132" cy="778078"/>
          </a:xfrm>
        </p:spPr>
        <p:txBody>
          <a:bodyPr/>
          <a:lstStyle/>
          <a:p>
            <a:pPr algn="l"/>
            <a:r>
              <a:rPr lang="en-US" b="1" dirty="0">
                <a:latin typeface="Candara" panose="020E0502030303020204" pitchFamily="34" charset="0"/>
              </a:rPr>
              <a:t>Psalms 9:7-10</a:t>
            </a:r>
          </a:p>
        </p:txBody>
      </p:sp>
      <p:sp>
        <p:nvSpPr>
          <p:cNvPr id="3" name="Content Placeholder 2">
            <a:extLst>
              <a:ext uri="{FF2B5EF4-FFF2-40B4-BE49-F238E27FC236}">
                <a16:creationId xmlns:a16="http://schemas.microsoft.com/office/drawing/2014/main" id="{3E254D81-148E-4FCE-BAE2-62A274EF2E6D}"/>
              </a:ext>
            </a:extLst>
          </p:cNvPr>
          <p:cNvSpPr>
            <a:spLocks noGrp="1"/>
          </p:cNvSpPr>
          <p:nvPr>
            <p:ph idx="1"/>
          </p:nvPr>
        </p:nvSpPr>
        <p:spPr/>
        <p:txBody>
          <a:bodyPr>
            <a:normAutofit/>
          </a:bodyPr>
          <a:lstStyle/>
          <a:p>
            <a:pPr marL="0" indent="0">
              <a:buNone/>
            </a:pPr>
            <a:r>
              <a:rPr lang="en-US" sz="3600" b="1" i="1" dirty="0">
                <a:latin typeface="Candara" panose="020E0502030303020204" pitchFamily="34" charset="0"/>
              </a:rPr>
              <a:t>“</a:t>
            </a:r>
            <a:r>
              <a:rPr lang="en-US" sz="3600" b="1" i="1" dirty="0">
                <a:solidFill>
                  <a:schemeClr val="tx2"/>
                </a:solidFill>
                <a:latin typeface="Candara" panose="020E0502030303020204" pitchFamily="34" charset="0"/>
              </a:rPr>
              <a:t>7</a:t>
            </a:r>
            <a:r>
              <a:rPr lang="en-US" sz="3600" b="1" i="1" dirty="0">
                <a:latin typeface="Candara" panose="020E0502030303020204" pitchFamily="34" charset="0"/>
              </a:rPr>
              <a:t> But the LORD shall endure for ever: he hath prepared his throne for judgment. </a:t>
            </a:r>
            <a:r>
              <a:rPr lang="en-US" sz="3600" b="1" i="1" dirty="0">
                <a:solidFill>
                  <a:schemeClr val="tx2"/>
                </a:solidFill>
                <a:latin typeface="Candara" panose="020E0502030303020204" pitchFamily="34" charset="0"/>
              </a:rPr>
              <a:t>8</a:t>
            </a:r>
            <a:r>
              <a:rPr lang="en-US" sz="3600" b="1" i="1" dirty="0">
                <a:latin typeface="Candara" panose="020E0502030303020204" pitchFamily="34" charset="0"/>
              </a:rPr>
              <a:t> And he shall judge the world in righteousness, he shall minister judgment to the people in uprightness. </a:t>
            </a:r>
            <a:r>
              <a:rPr lang="en-US" sz="3600" b="1" i="1" dirty="0">
                <a:solidFill>
                  <a:schemeClr val="tx2"/>
                </a:solidFill>
                <a:latin typeface="Candara" panose="020E0502030303020204" pitchFamily="34" charset="0"/>
              </a:rPr>
              <a:t>9</a:t>
            </a:r>
            <a:r>
              <a:rPr lang="en-US" sz="3600" b="1" i="1" dirty="0">
                <a:latin typeface="Candara" panose="020E0502030303020204" pitchFamily="34" charset="0"/>
              </a:rPr>
              <a:t> The LORD also will be a refuge for the oppressed, a refuge in times of trouble. </a:t>
            </a:r>
            <a:r>
              <a:rPr lang="en-US" sz="3600" b="1" i="1" dirty="0">
                <a:solidFill>
                  <a:schemeClr val="tx2"/>
                </a:solidFill>
                <a:latin typeface="Candara" panose="020E0502030303020204" pitchFamily="34" charset="0"/>
              </a:rPr>
              <a:t>10</a:t>
            </a:r>
            <a:r>
              <a:rPr lang="en-US" sz="3600" b="1" i="1" dirty="0">
                <a:latin typeface="Candara" panose="020E0502030303020204" pitchFamily="34" charset="0"/>
              </a:rPr>
              <a:t> And they that know thy name will put their trust in thee: for thou, LORD, hast not forsaken them that seek thee”</a:t>
            </a:r>
          </a:p>
        </p:txBody>
      </p:sp>
      <p:sp>
        <p:nvSpPr>
          <p:cNvPr id="5" name="Slide Number Placeholder 4">
            <a:extLst>
              <a:ext uri="{FF2B5EF4-FFF2-40B4-BE49-F238E27FC236}">
                <a16:creationId xmlns:a16="http://schemas.microsoft.com/office/drawing/2014/main" id="{76B13E75-F77A-4BE6-8E1A-60229EF73EC8}"/>
              </a:ext>
            </a:extLst>
          </p:cNvPr>
          <p:cNvSpPr>
            <a:spLocks noGrp="1"/>
          </p:cNvSpPr>
          <p:nvPr>
            <p:ph type="sldNum" sz="quarter" idx="12"/>
          </p:nvPr>
        </p:nvSpPr>
        <p:spPr/>
        <p:txBody>
          <a:bodyPr/>
          <a:lstStyle/>
          <a:p>
            <a:fld id="{401CF334-2D5C-4859-84A6-CA7E6E43FAEB}" type="slidenum">
              <a:rPr lang="en-US" smtClean="0"/>
              <a:t>2</a:t>
            </a:fld>
            <a:endParaRPr lang="en-US"/>
          </a:p>
        </p:txBody>
      </p:sp>
    </p:spTree>
    <p:extLst>
      <p:ext uri="{BB962C8B-B14F-4D97-AF65-F5344CB8AC3E}">
        <p14:creationId xmlns:p14="http://schemas.microsoft.com/office/powerpoint/2010/main" val="3734580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B2F6-281E-4263-B1E5-E336CA0309E8}"/>
              </a:ext>
            </a:extLst>
          </p:cNvPr>
          <p:cNvSpPr>
            <a:spLocks noGrp="1"/>
          </p:cNvSpPr>
          <p:nvPr>
            <p:ph type="title"/>
          </p:nvPr>
        </p:nvSpPr>
        <p:spPr>
          <a:xfrm>
            <a:off x="617989" y="302004"/>
            <a:ext cx="10872132" cy="778078"/>
          </a:xfrm>
        </p:spPr>
        <p:txBody>
          <a:bodyPr/>
          <a:lstStyle/>
          <a:p>
            <a:pPr algn="l"/>
            <a:r>
              <a:rPr lang="en-US"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E254D81-148E-4FCE-BAE2-62A274EF2E6D}"/>
              </a:ext>
            </a:extLst>
          </p:cNvPr>
          <p:cNvSpPr>
            <a:spLocks noGrp="1"/>
          </p:cNvSpPr>
          <p:nvPr>
            <p:ph idx="1"/>
          </p:nvPr>
        </p:nvSpPr>
        <p:spPr>
          <a:xfrm>
            <a:off x="617989" y="1149291"/>
            <a:ext cx="10972800" cy="5612235"/>
          </a:xfrm>
        </p:spPr>
        <p:txBody>
          <a:bodyPr>
            <a:normAutofit lnSpcReduction="10000"/>
          </a:bodyPr>
          <a:lstStyle/>
          <a:p>
            <a:pPr marL="0" indent="0">
              <a:buNone/>
            </a:pPr>
            <a:r>
              <a:rPr lang="en-US" sz="3600" b="1" dirty="0">
                <a:latin typeface="Candara" panose="020E0502030303020204" pitchFamily="34" charset="0"/>
              </a:rPr>
              <a:t>There will be difficult times in life</a:t>
            </a:r>
          </a:p>
          <a:p>
            <a:pPr>
              <a:buFont typeface="Wingdings" panose="05000000000000000000" pitchFamily="2" charset="2"/>
              <a:buChar char="§"/>
            </a:pPr>
            <a:r>
              <a:rPr lang="en-US" sz="3200" dirty="0">
                <a:latin typeface="Candara" panose="020E0502030303020204" pitchFamily="34" charset="0"/>
              </a:rPr>
              <a:t>The Bible does not guarantee a life without difficulties</a:t>
            </a:r>
          </a:p>
          <a:p>
            <a:pPr lvl="1">
              <a:buFont typeface="Wingdings" panose="05000000000000000000" pitchFamily="2" charset="2"/>
              <a:buChar char="§"/>
            </a:pPr>
            <a:r>
              <a:rPr lang="en-US" sz="2400" dirty="0">
                <a:latin typeface="Candara" panose="020E0502030303020204" pitchFamily="34" charset="0"/>
              </a:rPr>
              <a:t>The scriptures record the suffering of the apostles and saints in 1</a:t>
            </a:r>
            <a:r>
              <a:rPr lang="en-US" sz="2400" baseline="30000" dirty="0">
                <a:latin typeface="Candara" panose="020E0502030303020204" pitchFamily="34" charset="0"/>
              </a:rPr>
              <a:t>st</a:t>
            </a:r>
            <a:r>
              <a:rPr lang="en-US" sz="2400" dirty="0">
                <a:latin typeface="Candara" panose="020E0502030303020204" pitchFamily="34" charset="0"/>
              </a:rPr>
              <a:t> Century</a:t>
            </a:r>
          </a:p>
          <a:p>
            <a:pPr lvl="2">
              <a:buFont typeface="Wingdings" panose="05000000000000000000" pitchFamily="2" charset="2"/>
              <a:buChar char="§"/>
            </a:pPr>
            <a:r>
              <a:rPr lang="en-US" sz="2400" dirty="0">
                <a:latin typeface="Candara" panose="020E0502030303020204" pitchFamily="34" charset="0"/>
              </a:rPr>
              <a:t>2 Corinthians 11:18-28; Acts 5:28-29, 40-42; 8:1ff</a:t>
            </a:r>
          </a:p>
          <a:p>
            <a:pPr lvl="1">
              <a:buFont typeface="Wingdings" panose="05000000000000000000" pitchFamily="2" charset="2"/>
              <a:buChar char="§"/>
            </a:pPr>
            <a:r>
              <a:rPr lang="en-US" sz="2400" dirty="0">
                <a:latin typeface="Candara" panose="020E0502030303020204" pitchFamily="34" charset="0"/>
              </a:rPr>
              <a:t>The book of Revelation reveal the difficulties of saints in the 1</a:t>
            </a:r>
            <a:r>
              <a:rPr lang="en-US" sz="2400" baseline="30000" dirty="0">
                <a:latin typeface="Candara" panose="020E0502030303020204" pitchFamily="34" charset="0"/>
              </a:rPr>
              <a:t>st</a:t>
            </a:r>
            <a:r>
              <a:rPr lang="en-US" sz="2400" dirty="0">
                <a:latin typeface="Candara" panose="020E0502030303020204" pitchFamily="34" charset="0"/>
              </a:rPr>
              <a:t> Century</a:t>
            </a:r>
          </a:p>
          <a:p>
            <a:pPr marL="0" indent="0">
              <a:buNone/>
            </a:pPr>
            <a:r>
              <a:rPr lang="en-US" sz="3600" b="1" dirty="0">
                <a:latin typeface="Candara" panose="020E0502030303020204" pitchFamily="34" charset="0"/>
              </a:rPr>
              <a:t>Today we are experiencing unusual difficulties</a:t>
            </a:r>
          </a:p>
          <a:p>
            <a:pPr>
              <a:buFont typeface="Wingdings" panose="05000000000000000000" pitchFamily="2" charset="2"/>
              <a:buChar char="§"/>
            </a:pPr>
            <a:r>
              <a:rPr lang="en-US" sz="3200" dirty="0">
                <a:latin typeface="Candara" panose="020E0502030303020204" pitchFamily="34" charset="0"/>
              </a:rPr>
              <a:t>A seemingly unending pandemic</a:t>
            </a:r>
          </a:p>
          <a:p>
            <a:pPr>
              <a:buFont typeface="Wingdings" panose="05000000000000000000" pitchFamily="2" charset="2"/>
              <a:buChar char="§"/>
            </a:pPr>
            <a:r>
              <a:rPr lang="en-US" sz="3200" dirty="0">
                <a:latin typeface="Candara" panose="020E0502030303020204" pitchFamily="34" charset="0"/>
              </a:rPr>
              <a:t>Ongoing political strife &amp; domestic turmoil</a:t>
            </a:r>
          </a:p>
          <a:p>
            <a:pPr>
              <a:buFont typeface="Wingdings" panose="05000000000000000000" pitchFamily="2" charset="2"/>
              <a:buChar char="§"/>
            </a:pPr>
            <a:r>
              <a:rPr lang="en-US" sz="3200" dirty="0">
                <a:latin typeface="Candara" panose="020E0502030303020204" pitchFamily="34" charset="0"/>
              </a:rPr>
              <a:t>An increasing level of uncertainty regarding days ahead</a:t>
            </a:r>
          </a:p>
          <a:p>
            <a:pPr marL="0" indent="0" algn="ctr">
              <a:buNone/>
            </a:pPr>
            <a:r>
              <a:rPr lang="en-US" sz="4000" b="1" dirty="0">
                <a:solidFill>
                  <a:srgbClr val="FF0000"/>
                </a:solidFill>
                <a:latin typeface="Candara" panose="020E0502030303020204" pitchFamily="34" charset="0"/>
              </a:rPr>
              <a:t>We Must Take Refuge In The Lord</a:t>
            </a:r>
          </a:p>
          <a:p>
            <a:pPr lvl="1">
              <a:buFont typeface="Wingdings" panose="05000000000000000000" pitchFamily="2" charset="2"/>
              <a:buChar char="§"/>
            </a:pPr>
            <a:endParaRPr lang="en-US" sz="24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D64455E8-0749-48A5-809F-06F7DA8C06C5}"/>
              </a:ext>
            </a:extLst>
          </p:cNvPr>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7954631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25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p:cTn id="51" dur="1250" fill="hold"/>
                                        <p:tgtEl>
                                          <p:spTgt spid="3">
                                            <p:txEl>
                                              <p:pRg st="9" end="9"/>
                                            </p:txEl>
                                          </p:spTgt>
                                        </p:tgtEl>
                                        <p:attrNameLst>
                                          <p:attrName>ppt_w</p:attrName>
                                        </p:attrNameLst>
                                      </p:cBhvr>
                                      <p:tavLst>
                                        <p:tav tm="0">
                                          <p:val>
                                            <p:fltVal val="0"/>
                                          </p:val>
                                        </p:tav>
                                        <p:tav tm="100000">
                                          <p:val>
                                            <p:strVal val="#ppt_w"/>
                                          </p:val>
                                        </p:tav>
                                      </p:tavLst>
                                    </p:anim>
                                    <p:anim calcmode="lin" valueType="num">
                                      <p:cBhvr>
                                        <p:cTn id="52" dur="125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3"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B2F6-281E-4263-B1E5-E336CA0309E8}"/>
              </a:ext>
            </a:extLst>
          </p:cNvPr>
          <p:cNvSpPr>
            <a:spLocks noGrp="1"/>
          </p:cNvSpPr>
          <p:nvPr>
            <p:ph type="title"/>
          </p:nvPr>
        </p:nvSpPr>
        <p:spPr>
          <a:xfrm>
            <a:off x="1115735" y="302004"/>
            <a:ext cx="10374385" cy="778078"/>
          </a:xfrm>
        </p:spPr>
        <p:txBody>
          <a:bodyPr/>
          <a:lstStyle/>
          <a:p>
            <a:pPr algn="l"/>
            <a:r>
              <a:rPr lang="en-US" b="1" dirty="0">
                <a:latin typeface="Candara" panose="020E0502030303020204" pitchFamily="34" charset="0"/>
              </a:rPr>
              <a:t>ENDURE FOR EVERMORE </a:t>
            </a:r>
          </a:p>
        </p:txBody>
      </p:sp>
      <p:sp>
        <p:nvSpPr>
          <p:cNvPr id="3" name="Content Placeholder 2">
            <a:extLst>
              <a:ext uri="{FF2B5EF4-FFF2-40B4-BE49-F238E27FC236}">
                <a16:creationId xmlns:a16="http://schemas.microsoft.com/office/drawing/2014/main" id="{3E254D81-148E-4FCE-BAE2-62A274EF2E6D}"/>
              </a:ext>
            </a:extLst>
          </p:cNvPr>
          <p:cNvSpPr>
            <a:spLocks noGrp="1"/>
          </p:cNvSpPr>
          <p:nvPr>
            <p:ph idx="1"/>
          </p:nvPr>
        </p:nvSpPr>
        <p:spPr>
          <a:xfrm>
            <a:off x="1079219" y="1230850"/>
            <a:ext cx="11096003" cy="5476415"/>
          </a:xfrm>
        </p:spPr>
        <p:txBody>
          <a:bodyPr>
            <a:normAutofit/>
          </a:bodyPr>
          <a:lstStyle/>
          <a:p>
            <a:pPr marL="0" indent="0">
              <a:buNone/>
            </a:pPr>
            <a:r>
              <a:rPr lang="en-US" sz="3600" b="1" dirty="0">
                <a:latin typeface="Candara" panose="020E0502030303020204" pitchFamily="34" charset="0"/>
              </a:rPr>
              <a:t>The kingdom of men rise and perish God remains</a:t>
            </a:r>
          </a:p>
          <a:p>
            <a:pPr marL="0" indent="0">
              <a:buNone/>
            </a:pPr>
            <a:r>
              <a:rPr lang="en-US" sz="3600" b="1" dirty="0">
                <a:latin typeface="Candara" panose="020E0502030303020204" pitchFamily="34" charset="0"/>
              </a:rPr>
              <a:t>The Lord is enthroned forever </a:t>
            </a:r>
            <a:r>
              <a:rPr lang="en-US" sz="3600" dirty="0">
                <a:latin typeface="Candara" panose="020E0502030303020204" pitchFamily="34" charset="0"/>
              </a:rPr>
              <a:t>- vs. 7; Psalms 106:48</a:t>
            </a:r>
          </a:p>
          <a:p>
            <a:pPr>
              <a:buFont typeface="Wingdings" panose="05000000000000000000" pitchFamily="2" charset="2"/>
              <a:buChar char="§"/>
            </a:pPr>
            <a:r>
              <a:rPr lang="en-US" sz="3200" dirty="0">
                <a:latin typeface="Candara" panose="020E0502030303020204" pitchFamily="34" charset="0"/>
              </a:rPr>
              <a:t>Political leaders reign only temporarily</a:t>
            </a:r>
          </a:p>
          <a:p>
            <a:pPr marL="0" indent="0">
              <a:buNone/>
            </a:pPr>
            <a:r>
              <a:rPr lang="en-US" sz="3600" b="1" dirty="0">
                <a:latin typeface="Candara" panose="020E0502030303020204" pitchFamily="34" charset="0"/>
              </a:rPr>
              <a:t>God never surrenders His ultimate authority</a:t>
            </a:r>
          </a:p>
          <a:p>
            <a:pPr>
              <a:buFont typeface="Wingdings" panose="05000000000000000000" pitchFamily="2" charset="2"/>
              <a:buChar char="§"/>
            </a:pPr>
            <a:r>
              <a:rPr lang="en-US" sz="3200" dirty="0">
                <a:latin typeface="Candara" panose="020E0502030303020204" pitchFamily="34" charset="0"/>
              </a:rPr>
              <a:t>God always rules in the kingdom men - Daniel 4:17-37</a:t>
            </a:r>
          </a:p>
          <a:p>
            <a:pPr>
              <a:buFont typeface="Wingdings" panose="05000000000000000000" pitchFamily="2" charset="2"/>
              <a:buChar char="§"/>
            </a:pPr>
            <a:r>
              <a:rPr lang="en-US" sz="3200" b="1" i="1" dirty="0">
                <a:latin typeface="Candara" panose="020E0502030303020204" pitchFamily="34" charset="0"/>
              </a:rPr>
              <a:t>“…The Lord Reigns…His Mercy Endures Forever” </a:t>
            </a:r>
          </a:p>
          <a:p>
            <a:pPr lvl="1">
              <a:buFont typeface="Wingdings" panose="05000000000000000000" pitchFamily="2" charset="2"/>
              <a:buChar char="§"/>
            </a:pPr>
            <a:r>
              <a:rPr lang="en-US" sz="2800" dirty="0">
                <a:latin typeface="Candara" panose="020E0502030303020204" pitchFamily="34" charset="0"/>
              </a:rPr>
              <a:t>1 Chronicles 16:31-34</a:t>
            </a:r>
          </a:p>
          <a:p>
            <a:pPr>
              <a:buFont typeface="Wingdings" panose="05000000000000000000" pitchFamily="2" charset="2"/>
              <a:buChar char="§"/>
            </a:pPr>
            <a:r>
              <a:rPr lang="en-US" sz="3200" dirty="0">
                <a:latin typeface="Candara" panose="020E0502030303020204" pitchFamily="34" charset="0"/>
              </a:rPr>
              <a:t>The Lord will never loose His position of authority</a:t>
            </a:r>
          </a:p>
          <a:p>
            <a:pPr marL="0" indent="0" algn="ctr">
              <a:buNone/>
            </a:pPr>
            <a:r>
              <a:rPr lang="en-US" sz="3600" b="1" dirty="0">
                <a:solidFill>
                  <a:srgbClr val="FF0000"/>
                </a:solidFill>
                <a:latin typeface="Candara" panose="020E0502030303020204" pitchFamily="34" charset="0"/>
              </a:rPr>
              <a:t>The Lord is our refuge - He endures forever!</a:t>
            </a:r>
          </a:p>
        </p:txBody>
      </p:sp>
      <p:sp>
        <p:nvSpPr>
          <p:cNvPr id="4" name="Rectangle 3">
            <a:extLst>
              <a:ext uri="{FF2B5EF4-FFF2-40B4-BE49-F238E27FC236}">
                <a16:creationId xmlns:a16="http://schemas.microsoft.com/office/drawing/2014/main" id="{E8AE0168-AA85-41F1-AE32-3F2F78A0D26F}"/>
              </a:ext>
            </a:extLst>
          </p:cNvPr>
          <p:cNvSpPr/>
          <p:nvPr/>
        </p:nvSpPr>
        <p:spPr>
          <a:xfrm rot="16200000">
            <a:off x="-1944656" y="3107902"/>
            <a:ext cx="4846198"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LORD WILL</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6B35C-214D-4420-8AEB-CC2417D187A4}"/>
              </a:ext>
            </a:extLst>
          </p:cNvPr>
          <p:cNvSpPr/>
          <p:nvPr/>
        </p:nvSpPr>
        <p:spPr>
          <a:xfrm>
            <a:off x="419449" y="554721"/>
            <a:ext cx="696286" cy="550528"/>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Slide Number Placeholder 6">
            <a:extLst>
              <a:ext uri="{FF2B5EF4-FFF2-40B4-BE49-F238E27FC236}">
                <a16:creationId xmlns:a16="http://schemas.microsoft.com/office/drawing/2014/main" id="{C5E73D4E-EE53-470E-817B-E052E11BD2FE}"/>
              </a:ext>
            </a:extLst>
          </p:cNvPr>
          <p:cNvSpPr>
            <a:spLocks noGrp="1"/>
          </p:cNvSpPr>
          <p:nvPr>
            <p:ph type="sldNum" sz="quarter" idx="12"/>
          </p:nvPr>
        </p:nvSpPr>
        <p:spPr/>
        <p:txBody>
          <a:bodyPr/>
          <a:lstStyle/>
          <a:p>
            <a:fld id="{401CF334-2D5C-4859-84A6-CA7E6E43FAEB}" type="slidenum">
              <a:rPr lang="en-US" smtClean="0"/>
              <a:t>4</a:t>
            </a:fld>
            <a:endParaRPr lang="en-US"/>
          </a:p>
        </p:txBody>
      </p:sp>
    </p:spTree>
    <p:extLst>
      <p:ext uri="{BB962C8B-B14F-4D97-AF65-F5344CB8AC3E}">
        <p14:creationId xmlns:p14="http://schemas.microsoft.com/office/powerpoint/2010/main" val="2740458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p:cTn id="46" dur="1250" fill="hold"/>
                                        <p:tgtEl>
                                          <p:spTgt spid="3">
                                            <p:txEl>
                                              <p:pRg st="8" end="8"/>
                                            </p:txEl>
                                          </p:spTgt>
                                        </p:tgtEl>
                                        <p:attrNameLst>
                                          <p:attrName>ppt_w</p:attrName>
                                        </p:attrNameLst>
                                      </p:cBhvr>
                                      <p:tavLst>
                                        <p:tav tm="0">
                                          <p:val>
                                            <p:fltVal val="0"/>
                                          </p:val>
                                        </p:tav>
                                        <p:tav tm="100000">
                                          <p:val>
                                            <p:strVal val="#ppt_w"/>
                                          </p:val>
                                        </p:tav>
                                      </p:tavLst>
                                    </p:anim>
                                    <p:anim calcmode="lin" valueType="num">
                                      <p:cBhvr>
                                        <p:cTn id="47" dur="125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8"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B2F6-281E-4263-B1E5-E336CA0309E8}"/>
              </a:ext>
            </a:extLst>
          </p:cNvPr>
          <p:cNvSpPr>
            <a:spLocks noGrp="1"/>
          </p:cNvSpPr>
          <p:nvPr>
            <p:ph type="title"/>
          </p:nvPr>
        </p:nvSpPr>
        <p:spPr>
          <a:xfrm>
            <a:off x="1115735" y="302004"/>
            <a:ext cx="10855355" cy="778078"/>
          </a:xfrm>
        </p:spPr>
        <p:txBody>
          <a:bodyPr/>
          <a:lstStyle/>
          <a:p>
            <a:pPr algn="l"/>
            <a:r>
              <a:rPr lang="en-US" b="1" dirty="0">
                <a:latin typeface="Candara" panose="020E0502030303020204" pitchFamily="34" charset="0"/>
              </a:rPr>
              <a:t>JUDGE THE WORLD IN RIGHTEOUSNESS</a:t>
            </a:r>
          </a:p>
        </p:txBody>
      </p:sp>
      <p:sp>
        <p:nvSpPr>
          <p:cNvPr id="3" name="Content Placeholder 2">
            <a:extLst>
              <a:ext uri="{FF2B5EF4-FFF2-40B4-BE49-F238E27FC236}">
                <a16:creationId xmlns:a16="http://schemas.microsoft.com/office/drawing/2014/main" id="{3E254D81-148E-4FCE-BAE2-62A274EF2E6D}"/>
              </a:ext>
            </a:extLst>
          </p:cNvPr>
          <p:cNvSpPr>
            <a:spLocks noGrp="1"/>
          </p:cNvSpPr>
          <p:nvPr>
            <p:ph idx="1"/>
          </p:nvPr>
        </p:nvSpPr>
        <p:spPr>
          <a:xfrm>
            <a:off x="1115736" y="1234452"/>
            <a:ext cx="10855354" cy="5409416"/>
          </a:xfrm>
        </p:spPr>
        <p:txBody>
          <a:bodyPr>
            <a:normAutofit lnSpcReduction="10000"/>
          </a:bodyPr>
          <a:lstStyle/>
          <a:p>
            <a:pPr marL="0" indent="0">
              <a:buNone/>
            </a:pPr>
            <a:r>
              <a:rPr lang="en-US" sz="3600" b="1" dirty="0">
                <a:latin typeface="Candara" panose="020E0502030303020204" pitchFamily="34" charset="0"/>
              </a:rPr>
              <a:t>God rules and judges from His throne </a:t>
            </a:r>
            <a:r>
              <a:rPr lang="en-US" sz="3600" dirty="0">
                <a:latin typeface="Candara" panose="020E0502030303020204" pitchFamily="34" charset="0"/>
              </a:rPr>
              <a:t>- vs. 7-8</a:t>
            </a:r>
          </a:p>
          <a:p>
            <a:pPr>
              <a:buFont typeface="Wingdings" panose="05000000000000000000" pitchFamily="2" charset="2"/>
              <a:buChar char="§"/>
            </a:pPr>
            <a:r>
              <a:rPr lang="en-US" sz="3200" dirty="0">
                <a:latin typeface="Candara" panose="020E0502030303020204" pitchFamily="34" charset="0"/>
              </a:rPr>
              <a:t>Romans 2:6; Psalms 62:12; Jeremiah 32:19; Matthew 16:27</a:t>
            </a:r>
          </a:p>
          <a:p>
            <a:pPr marL="0" indent="0">
              <a:buNone/>
            </a:pPr>
            <a:r>
              <a:rPr lang="en-US" sz="3600" b="1" dirty="0">
                <a:latin typeface="Candara" panose="020E0502030303020204" pitchFamily="34" charset="0"/>
              </a:rPr>
              <a:t>His righteous and just judgments are His nature</a:t>
            </a:r>
          </a:p>
          <a:p>
            <a:pPr>
              <a:buFont typeface="Wingdings" panose="05000000000000000000" pitchFamily="2" charset="2"/>
              <a:buChar char="§"/>
            </a:pPr>
            <a:r>
              <a:rPr lang="en-US" sz="3200" dirty="0">
                <a:latin typeface="Candara" panose="020E0502030303020204" pitchFamily="34" charset="0"/>
              </a:rPr>
              <a:t>Psalms 89:14; 97:1-6</a:t>
            </a:r>
          </a:p>
          <a:p>
            <a:pPr marL="0" indent="0">
              <a:buNone/>
            </a:pPr>
            <a:r>
              <a:rPr lang="en-US" sz="3600" b="1" dirty="0">
                <a:latin typeface="Candara" panose="020E0502030303020204" pitchFamily="34" charset="0"/>
              </a:rPr>
              <a:t>His righteousness &amp; justice are unchanging</a:t>
            </a:r>
          </a:p>
          <a:p>
            <a:pPr>
              <a:buFont typeface="Wingdings" panose="05000000000000000000" pitchFamily="2" charset="2"/>
              <a:buChar char="§"/>
            </a:pPr>
            <a:r>
              <a:rPr lang="en-US" sz="3200" dirty="0">
                <a:latin typeface="Candara" panose="020E0502030303020204" pitchFamily="34" charset="0"/>
              </a:rPr>
              <a:t>Isaiah 28:17; Psalms 19:7-10; Matthew 24:35</a:t>
            </a:r>
          </a:p>
          <a:p>
            <a:pPr marL="0" indent="0">
              <a:buNone/>
            </a:pPr>
            <a:r>
              <a:rPr lang="en-US" sz="3600" b="1" dirty="0">
                <a:latin typeface="Candara" panose="020E0502030303020204" pitchFamily="34" charset="0"/>
              </a:rPr>
              <a:t>All men will appear before God’s throne of judgment </a:t>
            </a:r>
          </a:p>
          <a:p>
            <a:pPr>
              <a:buFont typeface="Wingdings" panose="05000000000000000000" pitchFamily="2" charset="2"/>
              <a:buChar char="§"/>
            </a:pPr>
            <a:r>
              <a:rPr lang="en-US" sz="3200" dirty="0">
                <a:latin typeface="Candara" panose="020E0502030303020204" pitchFamily="34" charset="0"/>
              </a:rPr>
              <a:t>2 Corinthians 5:10; Romans 14:10; Ecclesiastes 12:14</a:t>
            </a:r>
          </a:p>
          <a:p>
            <a:pPr marL="0" indent="0" algn="ctr">
              <a:buNone/>
            </a:pPr>
            <a:r>
              <a:rPr lang="en-US" sz="3600" b="1" dirty="0">
                <a:solidFill>
                  <a:srgbClr val="FF0000"/>
                </a:solidFill>
                <a:latin typeface="Candara" panose="020E0502030303020204" pitchFamily="34" charset="0"/>
              </a:rPr>
              <a:t>The Lord is our refuge - He will judge the world!</a:t>
            </a:r>
          </a:p>
        </p:txBody>
      </p:sp>
      <p:sp>
        <p:nvSpPr>
          <p:cNvPr id="4" name="Rectangle 3">
            <a:extLst>
              <a:ext uri="{FF2B5EF4-FFF2-40B4-BE49-F238E27FC236}">
                <a16:creationId xmlns:a16="http://schemas.microsoft.com/office/drawing/2014/main" id="{E8AE0168-AA85-41F1-AE32-3F2F78A0D26F}"/>
              </a:ext>
            </a:extLst>
          </p:cNvPr>
          <p:cNvSpPr/>
          <p:nvPr/>
        </p:nvSpPr>
        <p:spPr>
          <a:xfrm rot="16200000">
            <a:off x="-1944656" y="3107902"/>
            <a:ext cx="4846198"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LORD WILL</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8FDC6FF0-3825-4F1D-ABD5-995B1E8250E8}"/>
              </a:ext>
            </a:extLst>
          </p:cNvPr>
          <p:cNvSpPr/>
          <p:nvPr/>
        </p:nvSpPr>
        <p:spPr>
          <a:xfrm>
            <a:off x="419449" y="554721"/>
            <a:ext cx="696286" cy="550528"/>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Slide Number Placeholder 6">
            <a:extLst>
              <a:ext uri="{FF2B5EF4-FFF2-40B4-BE49-F238E27FC236}">
                <a16:creationId xmlns:a16="http://schemas.microsoft.com/office/drawing/2014/main" id="{27B6A91F-3DEC-4645-A694-D2E638BE3A1D}"/>
              </a:ext>
            </a:extLst>
          </p:cNvPr>
          <p:cNvSpPr>
            <a:spLocks noGrp="1"/>
          </p:cNvSpPr>
          <p:nvPr>
            <p:ph type="sldNum" sz="quarter" idx="12"/>
          </p:nvPr>
        </p:nvSpPr>
        <p:spPr/>
        <p:txBody>
          <a:bodyPr/>
          <a:lstStyle/>
          <a:p>
            <a:fld id="{401CF334-2D5C-4859-84A6-CA7E6E43FAEB}" type="slidenum">
              <a:rPr lang="en-US" smtClean="0"/>
              <a:t>5</a:t>
            </a:fld>
            <a:endParaRPr lang="en-US"/>
          </a:p>
        </p:txBody>
      </p:sp>
    </p:spTree>
    <p:extLst>
      <p:ext uri="{BB962C8B-B14F-4D97-AF65-F5344CB8AC3E}">
        <p14:creationId xmlns:p14="http://schemas.microsoft.com/office/powerpoint/2010/main" val="4305554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par>
                          <p:cTn id="35" fill="hold">
                            <p:stCondLst>
                              <p:cond delay="1250"/>
                            </p:stCondLst>
                            <p:childTnLst>
                              <p:par>
                                <p:cTn id="36" presetID="10" presetClass="entr" presetSubtype="0"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25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125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125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5"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B2F6-281E-4263-B1E5-E336CA0309E8}"/>
              </a:ext>
            </a:extLst>
          </p:cNvPr>
          <p:cNvSpPr>
            <a:spLocks noGrp="1"/>
          </p:cNvSpPr>
          <p:nvPr>
            <p:ph type="title"/>
          </p:nvPr>
        </p:nvSpPr>
        <p:spPr>
          <a:xfrm>
            <a:off x="1115735" y="302004"/>
            <a:ext cx="10374385" cy="778078"/>
          </a:xfrm>
        </p:spPr>
        <p:txBody>
          <a:bodyPr/>
          <a:lstStyle/>
          <a:p>
            <a:pPr algn="l"/>
            <a:r>
              <a:rPr lang="en-US" b="1" dirty="0">
                <a:latin typeface="Candara" panose="020E0502030303020204" pitchFamily="34" charset="0"/>
              </a:rPr>
              <a:t>SAVE THOSE WHO SEEK HIM</a:t>
            </a:r>
          </a:p>
        </p:txBody>
      </p:sp>
      <p:sp>
        <p:nvSpPr>
          <p:cNvPr id="3" name="Content Placeholder 2">
            <a:extLst>
              <a:ext uri="{FF2B5EF4-FFF2-40B4-BE49-F238E27FC236}">
                <a16:creationId xmlns:a16="http://schemas.microsoft.com/office/drawing/2014/main" id="{3E254D81-148E-4FCE-BAE2-62A274EF2E6D}"/>
              </a:ext>
            </a:extLst>
          </p:cNvPr>
          <p:cNvSpPr>
            <a:spLocks noGrp="1"/>
          </p:cNvSpPr>
          <p:nvPr>
            <p:ph idx="1"/>
          </p:nvPr>
        </p:nvSpPr>
        <p:spPr>
          <a:xfrm>
            <a:off x="1115735" y="1229801"/>
            <a:ext cx="10783039" cy="5170989"/>
          </a:xfrm>
        </p:spPr>
        <p:txBody>
          <a:bodyPr>
            <a:normAutofit/>
          </a:bodyPr>
          <a:lstStyle/>
          <a:p>
            <a:pPr marL="0" indent="0">
              <a:buNone/>
            </a:pPr>
            <a:r>
              <a:rPr lang="en-US" sz="3600" b="1" dirty="0">
                <a:latin typeface="Candara" panose="020E0502030303020204" pitchFamily="34" charset="0"/>
              </a:rPr>
              <a:t>The Lord is a place of safety to those who trust Him</a:t>
            </a:r>
          </a:p>
          <a:p>
            <a:pPr>
              <a:buFont typeface="Wingdings" panose="05000000000000000000" pitchFamily="2" charset="2"/>
              <a:buChar char="§"/>
            </a:pPr>
            <a:r>
              <a:rPr lang="en-US" sz="3200" dirty="0">
                <a:latin typeface="Candara" panose="020E0502030303020204" pitchFamily="34" charset="0"/>
              </a:rPr>
              <a:t>Psalms 18:1-2; 2 Samuel 22:1-3, 47</a:t>
            </a:r>
          </a:p>
          <a:p>
            <a:pPr marL="0" indent="0">
              <a:buNone/>
            </a:pPr>
            <a:r>
              <a:rPr lang="en-US" sz="3600" b="1" dirty="0">
                <a:latin typeface="Candara" panose="020E0502030303020204" pitchFamily="34" charset="0"/>
              </a:rPr>
              <a:t>The Lord provides forgiveness of sins and the gift of eternal life through His Son to those who obey Him</a:t>
            </a:r>
          </a:p>
          <a:p>
            <a:pPr>
              <a:buFont typeface="Wingdings" panose="05000000000000000000" pitchFamily="2" charset="2"/>
              <a:buChar char="§"/>
            </a:pPr>
            <a:r>
              <a:rPr lang="en-US" sz="3200" dirty="0">
                <a:latin typeface="Candara" panose="020E0502030303020204" pitchFamily="34" charset="0"/>
              </a:rPr>
              <a:t>Ephesians 1:7; Acts 2:38; 1 John 5:11; Hebrews 5:8-9</a:t>
            </a:r>
          </a:p>
          <a:p>
            <a:pPr marL="0" indent="0">
              <a:buNone/>
            </a:pPr>
            <a:r>
              <a:rPr lang="en-US" sz="3600" b="1" dirty="0">
                <a:latin typeface="Candara" panose="020E0502030303020204" pitchFamily="34" charset="0"/>
              </a:rPr>
              <a:t>He has promised us blessings if we endure our trails </a:t>
            </a:r>
          </a:p>
          <a:p>
            <a:pPr>
              <a:buFont typeface="Wingdings" panose="05000000000000000000" pitchFamily="2" charset="2"/>
              <a:buChar char="§"/>
            </a:pPr>
            <a:r>
              <a:rPr lang="en-US" sz="3200" dirty="0">
                <a:latin typeface="Candara" panose="020E0502030303020204" pitchFamily="34" charset="0"/>
              </a:rPr>
              <a:t>James 1:12; 1 Peter 1:6-9</a:t>
            </a:r>
          </a:p>
          <a:p>
            <a:pPr marL="0" indent="0" algn="ctr">
              <a:buNone/>
            </a:pPr>
            <a:r>
              <a:rPr lang="en-US" sz="3600" b="1" dirty="0">
                <a:solidFill>
                  <a:srgbClr val="FF0000"/>
                </a:solidFill>
                <a:latin typeface="Candara" panose="020E0502030303020204" pitchFamily="34" charset="0"/>
              </a:rPr>
              <a:t>The Lord is our refuge - He will save His people!</a:t>
            </a:r>
          </a:p>
        </p:txBody>
      </p:sp>
      <p:sp>
        <p:nvSpPr>
          <p:cNvPr id="4" name="Rectangle 3">
            <a:extLst>
              <a:ext uri="{FF2B5EF4-FFF2-40B4-BE49-F238E27FC236}">
                <a16:creationId xmlns:a16="http://schemas.microsoft.com/office/drawing/2014/main" id="{E8AE0168-AA85-41F1-AE32-3F2F78A0D26F}"/>
              </a:ext>
            </a:extLst>
          </p:cNvPr>
          <p:cNvSpPr/>
          <p:nvPr/>
        </p:nvSpPr>
        <p:spPr>
          <a:xfrm rot="16200000">
            <a:off x="-1944656" y="3107902"/>
            <a:ext cx="4846198"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LORD WILL</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D5A99922-5197-412C-BD02-067BBE2D7966}"/>
              </a:ext>
            </a:extLst>
          </p:cNvPr>
          <p:cNvSpPr/>
          <p:nvPr/>
        </p:nvSpPr>
        <p:spPr>
          <a:xfrm>
            <a:off x="419449" y="554721"/>
            <a:ext cx="696286" cy="550528"/>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 name="Slide Number Placeholder 6">
            <a:extLst>
              <a:ext uri="{FF2B5EF4-FFF2-40B4-BE49-F238E27FC236}">
                <a16:creationId xmlns:a16="http://schemas.microsoft.com/office/drawing/2014/main" id="{CE3FE109-4AC3-454E-8E35-06732FD284DD}"/>
              </a:ext>
            </a:extLst>
          </p:cNvPr>
          <p:cNvSpPr>
            <a:spLocks noGrp="1"/>
          </p:cNvSpPr>
          <p:nvPr>
            <p:ph type="sldNum" sz="quarter" idx="12"/>
          </p:nvPr>
        </p:nvSpPr>
        <p:spPr/>
        <p:txBody>
          <a:bodyPr/>
          <a:lstStyle/>
          <a:p>
            <a:fld id="{401CF334-2D5C-4859-84A6-CA7E6E43FAEB}" type="slidenum">
              <a:rPr lang="en-US" smtClean="0"/>
              <a:t>6</a:t>
            </a:fld>
            <a:endParaRPr lang="en-US"/>
          </a:p>
        </p:txBody>
      </p:sp>
    </p:spTree>
    <p:extLst>
      <p:ext uri="{BB962C8B-B14F-4D97-AF65-F5344CB8AC3E}">
        <p14:creationId xmlns:p14="http://schemas.microsoft.com/office/powerpoint/2010/main" val="32648374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125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125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AE0168-AA85-41F1-AE32-3F2F78A0D26F}"/>
              </a:ext>
            </a:extLst>
          </p:cNvPr>
          <p:cNvSpPr/>
          <p:nvPr/>
        </p:nvSpPr>
        <p:spPr>
          <a:xfrm rot="16200000">
            <a:off x="-1944656" y="3107902"/>
            <a:ext cx="4846198" cy="923330"/>
          </a:xfrm>
          <a:prstGeom prst="rect">
            <a:avLst/>
          </a:prstGeom>
          <a:noFill/>
        </p:spPr>
        <p:txBody>
          <a:bodyPr wrap="squar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LORD WILL</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1" name="Content Placeholder 10">
            <a:extLst>
              <a:ext uri="{FF2B5EF4-FFF2-40B4-BE49-F238E27FC236}">
                <a16:creationId xmlns:a16="http://schemas.microsoft.com/office/drawing/2014/main" id="{21E407C8-2DAF-42B8-951C-968C20CCD475}"/>
              </a:ext>
            </a:extLst>
          </p:cNvPr>
          <p:cNvSpPr>
            <a:spLocks noGrp="1"/>
          </p:cNvSpPr>
          <p:nvPr>
            <p:ph idx="1"/>
          </p:nvPr>
        </p:nvSpPr>
        <p:spPr>
          <a:xfrm>
            <a:off x="1140902" y="307568"/>
            <a:ext cx="10259737" cy="2762803"/>
          </a:xfrm>
        </p:spPr>
        <p:txBody>
          <a:bodyPr>
            <a:normAutofit/>
          </a:bodyPr>
          <a:lstStyle/>
          <a:p>
            <a:pPr marL="0" indent="0">
              <a:buNone/>
            </a:pPr>
            <a:r>
              <a:rPr lang="en-US" sz="4400" b="1" dirty="0">
                <a:latin typeface="Candara" panose="020E0502030303020204" pitchFamily="34" charset="0"/>
              </a:rPr>
              <a:t>ENDURE FOR EVERMORE</a:t>
            </a:r>
          </a:p>
          <a:p>
            <a:pPr marL="0" indent="0">
              <a:buNone/>
            </a:pPr>
            <a:r>
              <a:rPr lang="en-US" sz="4400" b="1" dirty="0">
                <a:latin typeface="Candara" panose="020E0502030303020204" pitchFamily="34" charset="0"/>
              </a:rPr>
              <a:t>JUDGE THE WORLD IN RIGHTEOUSNESS</a:t>
            </a:r>
          </a:p>
          <a:p>
            <a:pPr marL="0" indent="0">
              <a:buNone/>
            </a:pPr>
            <a:r>
              <a:rPr lang="en-US" sz="4400" b="1" dirty="0">
                <a:latin typeface="Candara" panose="020E0502030303020204" pitchFamily="34" charset="0"/>
              </a:rPr>
              <a:t>SAVE THOSE WHO SEEK HIM</a:t>
            </a:r>
            <a:endParaRPr lang="en-US" sz="4400" dirty="0"/>
          </a:p>
        </p:txBody>
      </p:sp>
      <p:sp>
        <p:nvSpPr>
          <p:cNvPr id="12" name="Rectangle 11">
            <a:extLst>
              <a:ext uri="{FF2B5EF4-FFF2-40B4-BE49-F238E27FC236}">
                <a16:creationId xmlns:a16="http://schemas.microsoft.com/office/drawing/2014/main" id="{1363B85D-9734-48A8-91C0-304E2D26080D}"/>
              </a:ext>
            </a:extLst>
          </p:cNvPr>
          <p:cNvSpPr/>
          <p:nvPr/>
        </p:nvSpPr>
        <p:spPr>
          <a:xfrm>
            <a:off x="1115734" y="5866781"/>
            <a:ext cx="7281645"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REVIEW &amp; CONCLUSION</a:t>
            </a:r>
          </a:p>
        </p:txBody>
      </p:sp>
      <p:sp>
        <p:nvSpPr>
          <p:cNvPr id="6" name="Arrow: Bent 5">
            <a:extLst>
              <a:ext uri="{FF2B5EF4-FFF2-40B4-BE49-F238E27FC236}">
                <a16:creationId xmlns:a16="http://schemas.microsoft.com/office/drawing/2014/main" id="{1684F45A-7F3A-4AB6-B133-DF764E60D223}"/>
              </a:ext>
            </a:extLst>
          </p:cNvPr>
          <p:cNvSpPr/>
          <p:nvPr/>
        </p:nvSpPr>
        <p:spPr>
          <a:xfrm>
            <a:off x="419449" y="554721"/>
            <a:ext cx="696286" cy="550528"/>
          </a:xfrm>
          <a:prstGeom prst="ben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2" name="TextBox 1">
            <a:extLst>
              <a:ext uri="{FF2B5EF4-FFF2-40B4-BE49-F238E27FC236}">
                <a16:creationId xmlns:a16="http://schemas.microsoft.com/office/drawing/2014/main" id="{3A01F887-009A-46CD-A64E-60752701150B}"/>
              </a:ext>
            </a:extLst>
          </p:cNvPr>
          <p:cNvSpPr txBox="1"/>
          <p:nvPr/>
        </p:nvSpPr>
        <p:spPr>
          <a:xfrm>
            <a:off x="1855365" y="3081907"/>
            <a:ext cx="8481270" cy="1938992"/>
          </a:xfrm>
          <a:prstGeom prst="rect">
            <a:avLst/>
          </a:prstGeom>
          <a:solidFill>
            <a:schemeClr val="bg1">
              <a:lumMod val="65000"/>
            </a:schemeClr>
          </a:solidFill>
          <a:effectLst>
            <a:reflection blurRad="6350" stA="50000" endA="300" endPos="55000" dir="5400000" sy="-100000" algn="bl" rotWithShape="0"/>
          </a:effectLst>
        </p:spPr>
        <p:txBody>
          <a:bodyPr wrap="square" rtlCol="0">
            <a:spAutoFit/>
          </a:bodyPr>
          <a:lstStyle/>
          <a:p>
            <a:pPr algn="ctr"/>
            <a:r>
              <a:rPr lang="en-US" sz="4000" b="1" i="1" dirty="0">
                <a:latin typeface="Candara" panose="020E0502030303020204" pitchFamily="34" charset="0"/>
              </a:rPr>
              <a:t>“The LORD is good, a strong hold in the day of trouble; and he </a:t>
            </a:r>
            <a:r>
              <a:rPr lang="en-US" sz="4000" b="1" i="1" dirty="0" err="1">
                <a:latin typeface="Candara" panose="020E0502030303020204" pitchFamily="34" charset="0"/>
              </a:rPr>
              <a:t>knoweth</a:t>
            </a:r>
            <a:r>
              <a:rPr lang="en-US" sz="4000" b="1" i="1" dirty="0">
                <a:latin typeface="Candara" panose="020E0502030303020204" pitchFamily="34" charset="0"/>
              </a:rPr>
              <a:t> them that trust in Him” </a:t>
            </a:r>
            <a:r>
              <a:rPr lang="en-US" sz="4000" dirty="0">
                <a:latin typeface="Candara" panose="020E0502030303020204" pitchFamily="34" charset="0"/>
              </a:rPr>
              <a:t>- Nahum 1:7</a:t>
            </a:r>
          </a:p>
        </p:txBody>
      </p:sp>
      <p:sp>
        <p:nvSpPr>
          <p:cNvPr id="5" name="Slide Number Placeholder 4">
            <a:extLst>
              <a:ext uri="{FF2B5EF4-FFF2-40B4-BE49-F238E27FC236}">
                <a16:creationId xmlns:a16="http://schemas.microsoft.com/office/drawing/2014/main" id="{AE60D671-CC65-4C57-A34F-CCA9F0763123}"/>
              </a:ext>
            </a:extLst>
          </p:cNvPr>
          <p:cNvSpPr>
            <a:spLocks noGrp="1"/>
          </p:cNvSpPr>
          <p:nvPr>
            <p:ph type="sldNum" sz="quarter" idx="12"/>
          </p:nvPr>
        </p:nvSpPr>
        <p:spPr/>
        <p:txBody>
          <a:bodyPr/>
          <a:lstStyle/>
          <a:p>
            <a:fld id="{401CF334-2D5C-4859-84A6-CA7E6E43FAEB}" type="slidenum">
              <a:rPr lang="en-US" smtClean="0"/>
              <a:t>7</a:t>
            </a:fld>
            <a:endParaRPr lang="en-US"/>
          </a:p>
        </p:txBody>
      </p:sp>
    </p:spTree>
    <p:extLst>
      <p:ext uri="{BB962C8B-B14F-4D97-AF65-F5344CB8AC3E}">
        <p14:creationId xmlns:p14="http://schemas.microsoft.com/office/powerpoint/2010/main" val="3224214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880851" y="2886274"/>
            <a:ext cx="5841779" cy="1120605"/>
          </a:xfrm>
          <a:solidFill>
            <a:schemeClr val="tx1">
              <a:lumMod val="65000"/>
              <a:lumOff val="35000"/>
            </a:schemeClr>
          </a:solidFill>
          <a:ln>
            <a:noFill/>
          </a:ln>
        </p:spPr>
        <p:txBody>
          <a:bodyPr>
            <a:normAutofit fontScale="90000"/>
          </a:bodyPr>
          <a:lstStyle/>
          <a:p>
            <a:pPr algn="ctr">
              <a:defRPr/>
            </a:pPr>
            <a:r>
              <a:rPr lang="en-US" altLang="en-US" sz="3998" b="1" i="1" dirty="0">
                <a:solidFill>
                  <a:schemeClr val="bg2"/>
                </a:solidFill>
                <a:effectLst>
                  <a:glow rad="38100">
                    <a:schemeClr val="bg1">
                      <a:lumMod val="65000"/>
                      <a:lumOff val="35000"/>
                      <a:alpha val="40000"/>
                    </a:schemeClr>
                  </a:glow>
                </a:effectLst>
                <a:latin typeface="Candara" panose="020E0502030303020204" pitchFamily="34" charset="0"/>
              </a:rPr>
              <a:t>“…what shall we do?” </a:t>
            </a:r>
            <a:br>
              <a:rPr lang="en-US" altLang="en-US" sz="1798" b="1" i="1" dirty="0">
                <a:solidFill>
                  <a:schemeClr val="bg2"/>
                </a:solidFill>
                <a:effectLst>
                  <a:glow rad="38100">
                    <a:schemeClr val="bg1">
                      <a:lumMod val="65000"/>
                      <a:lumOff val="35000"/>
                      <a:alpha val="40000"/>
                    </a:schemeClr>
                  </a:glow>
                </a:effectLst>
                <a:latin typeface="Candara" panose="020E0502030303020204" pitchFamily="34" charset="0"/>
              </a:rPr>
            </a:br>
            <a:r>
              <a:rPr lang="en-US" altLang="en-US" sz="2398" dirty="0">
                <a:solidFill>
                  <a:schemeClr val="bg2"/>
                </a:solidFill>
                <a:effectLst>
                  <a:glow rad="38100">
                    <a:schemeClr val="bg1">
                      <a:lumMod val="65000"/>
                      <a:lumOff val="35000"/>
                      <a:alpha val="40000"/>
                    </a:schemeClr>
                  </a:glow>
                </a:effectLst>
                <a:latin typeface="Candara" panose="020E0502030303020204" pitchFamily="34" charset="0"/>
              </a:rPr>
              <a:t>Acts 2:37</a:t>
            </a:r>
            <a:r>
              <a:rPr lang="en-US" altLang="en-US" sz="2398" dirty="0">
                <a:solidFill>
                  <a:schemeClr val="bg2"/>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69257" y="533584"/>
            <a:ext cx="9843008" cy="5841778"/>
          </a:xfrm>
          <a:solidFill>
            <a:schemeClr val="tx1">
              <a:lumMod val="65000"/>
              <a:lumOff val="35000"/>
            </a:schemeClr>
          </a:solidFill>
          <a:ln>
            <a:noFill/>
          </a:ln>
        </p:spPr>
        <p:txBody>
          <a:bodyPr anchor="t">
            <a:normAutofit fontScale="92500" lnSpcReduction="10000"/>
          </a:bodyPr>
          <a:lstStyle/>
          <a:p>
            <a:pPr marL="45692" indent="0">
              <a:lnSpc>
                <a:spcPct val="120000"/>
              </a:lnSpc>
              <a:spcBef>
                <a:spcPts val="0"/>
              </a:spcBef>
              <a:buNone/>
              <a:defRPr/>
            </a:pPr>
            <a:r>
              <a:rPr lang="en-US" altLang="en-US" sz="3898" b="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a:lnSpc>
                <a:spcPct val="110000"/>
              </a:lnSpc>
              <a:spcBef>
                <a:spcPts val="0"/>
              </a:spcBef>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Their Sins – Acts 17:30</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Confess Their Faith in Christ Before Men – Matthew 10:32</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Their Sins – Acts 2:38</a:t>
            </a:r>
          </a:p>
          <a:p>
            <a:pPr marL="0" indent="0">
              <a:lnSpc>
                <a:spcPct val="120000"/>
              </a:lnSpc>
              <a:spcBef>
                <a:spcPts val="0"/>
              </a:spcBef>
              <a:buNone/>
              <a:defRPr/>
            </a:pPr>
            <a:r>
              <a:rPr lang="en-US" altLang="en-US" sz="3898" b="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a:lnSpc>
                <a:spcPct val="120000"/>
              </a:lnSpc>
              <a:spcBef>
                <a:spcPts val="0"/>
              </a:spcBef>
              <a:buClrTx/>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must live </a:t>
            </a:r>
            <a:r>
              <a:rPr lang="en-US" altLang="en-US" sz="3898" b="1" i="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898" b="1" i="1" u="sng"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898" b="1" i="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a:lnSpc>
                <a:spcPct val="120000"/>
              </a:lnSpc>
              <a:spcBef>
                <a:spcPts val="0"/>
              </a:spcBef>
              <a:buClr>
                <a:schemeClr val="bg2"/>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4" name="Slide Number Placeholder 3">
            <a:extLst>
              <a:ext uri="{FF2B5EF4-FFF2-40B4-BE49-F238E27FC236}">
                <a16:creationId xmlns:a16="http://schemas.microsoft.com/office/drawing/2014/main" id="{7748796C-08B6-4172-85C6-2557231168DD}"/>
              </a:ext>
            </a:extLst>
          </p:cNvPr>
          <p:cNvSpPr>
            <a:spLocks noGrp="1"/>
          </p:cNvSpPr>
          <p:nvPr>
            <p:ph type="sldNum" sz="quarter" idx="12"/>
          </p:nvPr>
        </p:nvSpPr>
        <p:spPr>
          <a:xfrm>
            <a:off x="10774385" y="6412146"/>
            <a:ext cx="779564" cy="365030"/>
          </a:xfrm>
        </p:spPr>
        <p:txBody>
          <a:bodyPr/>
          <a:lstStyle/>
          <a:p>
            <a:fld id="{D57F1E4F-1CFF-5643-939E-217C01CDF565}" type="slidenum">
              <a:rPr lang="en-US">
                <a:solidFill>
                  <a:schemeClr val="tx1"/>
                </a:solidFill>
              </a:rPr>
              <a:pPr/>
              <a:t>8</a:t>
            </a:fld>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532</TotalTime>
  <Words>2748</Words>
  <Application>Microsoft Office PowerPoint</Application>
  <PresentationFormat>Widescreen</PresentationFormat>
  <Paragraphs>124</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Candara</vt:lpstr>
      <vt:lpstr>Century Gothic</vt:lpstr>
      <vt:lpstr>Courier New</vt:lpstr>
      <vt:lpstr>Palatino Linotype</vt:lpstr>
      <vt:lpstr>Wingdings</vt:lpstr>
      <vt:lpstr>Company background presentation</vt:lpstr>
      <vt:lpstr>The Lord Is Our Refuge</vt:lpstr>
      <vt:lpstr>Psalms 9:7-10</vt:lpstr>
      <vt:lpstr>INTRODUCTION</vt:lpstr>
      <vt:lpstr>ENDURE FOR EVERMORE </vt:lpstr>
      <vt:lpstr>JUDGE THE WORLD IN RIGHTEOUSNESS</vt:lpstr>
      <vt:lpstr>SAVE THOSE WHO SEEK HIM</vt:lpstr>
      <vt:lpstr>PowerPoint Presentation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 Is Our Refuge</dc:title>
  <dc:creator>Tommy McClure</dc:creator>
  <cp:lastModifiedBy>Tommy McClure</cp:lastModifiedBy>
  <cp:revision>48</cp:revision>
  <cp:lastPrinted>2020-11-28T22:55:05Z</cp:lastPrinted>
  <dcterms:created xsi:type="dcterms:W3CDTF">2020-11-24T18:27:13Z</dcterms:created>
  <dcterms:modified xsi:type="dcterms:W3CDTF">2020-11-30T00:36:10Z</dcterms:modified>
</cp:coreProperties>
</file>