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13"/>
  </p:notesMasterIdLst>
  <p:handoutMasterIdLst>
    <p:handoutMasterId r:id="rId14"/>
  </p:handoutMasterIdLst>
  <p:sldIdLst>
    <p:sldId id="292" r:id="rId5"/>
    <p:sldId id="310" r:id="rId6"/>
    <p:sldId id="311" r:id="rId7"/>
    <p:sldId id="313" r:id="rId8"/>
    <p:sldId id="312" r:id="rId9"/>
    <p:sldId id="314" r:id="rId10"/>
    <p:sldId id="309" r:id="rId11"/>
    <p:sldId id="298" r:id="rId1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4982" autoAdjust="0"/>
  </p:normalViewPr>
  <p:slideViewPr>
    <p:cSldViewPr snapToGrid="0">
      <p:cViewPr varScale="1">
        <p:scale>
          <a:sx n="74" d="100"/>
          <a:sy n="74" d="100"/>
        </p:scale>
        <p:origin x="1932" y="60"/>
      </p:cViewPr>
      <p:guideLst/>
    </p:cSldViewPr>
  </p:slideViewPr>
  <p:notesTextViewPr>
    <p:cViewPr>
      <p:scale>
        <a:sx n="1" d="1"/>
        <a:sy n="1" d="1"/>
      </p:scale>
      <p:origin x="0" y="0"/>
    </p:cViewPr>
  </p:notesTextViewPr>
  <p:notesViewPr>
    <p:cSldViewPr snapToGrid="0">
      <p:cViewPr varScale="1">
        <p:scale>
          <a:sx n="83" d="100"/>
          <a:sy n="83" d="100"/>
        </p:scale>
        <p:origin x="381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395C78-21CE-40DF-B07A-C73867128B9E}"/>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0F51962-732C-42B5-BFF7-F50FE605E4A8}"/>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10/25/2020</a:t>
            </a:r>
          </a:p>
        </p:txBody>
      </p:sp>
      <p:sp>
        <p:nvSpPr>
          <p:cNvPr id="4" name="Footer Placeholder 3">
            <a:extLst>
              <a:ext uri="{FF2B5EF4-FFF2-40B4-BE49-F238E27FC236}">
                <a16:creationId xmlns:a16="http://schemas.microsoft.com/office/drawing/2014/main" id="{47D054E7-63E9-4052-844F-16089062E20C}"/>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709F7EC-CB16-43C2-ABAB-EFC7AD85AE99}"/>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7A6063BB-91A3-4A64-9FFD-27AB667B104D}" type="slidenum">
              <a:rPr lang="en-US" smtClean="0"/>
              <a:t>‹#›</a:t>
            </a:fld>
            <a:endParaRPr lang="en-US"/>
          </a:p>
        </p:txBody>
      </p:sp>
    </p:spTree>
    <p:extLst>
      <p:ext uri="{BB962C8B-B14F-4D97-AF65-F5344CB8AC3E}">
        <p14:creationId xmlns:p14="http://schemas.microsoft.com/office/powerpoint/2010/main" val="299625073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10/25/2020</a:t>
            </a: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ACE54B3-2774-465E-B3DD-13DACF522663}" type="slidenum">
              <a:rPr lang="en-US" smtClean="0"/>
              <a:t>‹#›</a:t>
            </a:fld>
            <a:endParaRPr lang="en-US"/>
          </a:p>
        </p:txBody>
      </p:sp>
    </p:spTree>
    <p:extLst>
      <p:ext uri="{BB962C8B-B14F-4D97-AF65-F5344CB8AC3E}">
        <p14:creationId xmlns:p14="http://schemas.microsoft.com/office/powerpoint/2010/main" val="216093189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merriam-webster.com/dictionary/godliness"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merriam-webster.com/dictionary/inviolability"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10/25/2020</a:t>
            </a:r>
          </a:p>
        </p:txBody>
      </p:sp>
      <p:sp>
        <p:nvSpPr>
          <p:cNvPr id="5" name="Slide Number Placeholder 4"/>
          <p:cNvSpPr>
            <a:spLocks noGrp="1"/>
          </p:cNvSpPr>
          <p:nvPr>
            <p:ph type="sldNum" sz="quarter" idx="5"/>
          </p:nvPr>
        </p:nvSpPr>
        <p:spPr/>
        <p:txBody>
          <a:bodyPr/>
          <a:lstStyle/>
          <a:p>
            <a:fld id="{CACE54B3-2774-465E-B3DD-13DACF522663}" type="slidenum">
              <a:rPr lang="en-US" smtClean="0"/>
              <a:t>1</a:t>
            </a:fld>
            <a:endParaRPr lang="en-US"/>
          </a:p>
        </p:txBody>
      </p:sp>
    </p:spTree>
    <p:extLst>
      <p:ext uri="{BB962C8B-B14F-4D97-AF65-F5344CB8AC3E}">
        <p14:creationId xmlns:p14="http://schemas.microsoft.com/office/powerpoint/2010/main" val="3188451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199" cy="5160961"/>
          </a:xfrm>
        </p:spPr>
        <p:txBody>
          <a:bodyPr/>
          <a:lstStyle/>
          <a:p>
            <a:pPr algn="l"/>
            <a:r>
              <a:rPr lang="en-US" b="1" dirty="0"/>
              <a:t>1 Pet. 4:10 </a:t>
            </a:r>
            <a:r>
              <a:rPr lang="en-US" b="1" i="1" dirty="0"/>
              <a:t>-  As each one has received a gift, minister it to one another, as good stewards of the manifold grace of God. 1</a:t>
            </a:r>
          </a:p>
          <a:p>
            <a:pPr algn="l"/>
            <a:r>
              <a:rPr lang="en-US" b="1" dirty="0"/>
              <a:t>1 Pet. 4:11 </a:t>
            </a:r>
            <a:r>
              <a:rPr lang="en-US" dirty="0"/>
              <a:t>-  </a:t>
            </a:r>
            <a:r>
              <a:rPr lang="en-US" b="1" i="1" dirty="0"/>
              <a:t>If anyone speaks, let him speak as the oracles of God. If anyone ministers, let him do it as with the ability which God supplies, that in all things God may be glorified through Jesus Christ, to whom belong the glory and the dominion forever and ever. Amen.</a:t>
            </a:r>
          </a:p>
        </p:txBody>
      </p:sp>
      <p:sp>
        <p:nvSpPr>
          <p:cNvPr id="4" name="Slide Number Placeholder 3"/>
          <p:cNvSpPr>
            <a:spLocks noGrp="1"/>
          </p:cNvSpPr>
          <p:nvPr>
            <p:ph type="sldNum" sz="quarter" idx="5"/>
          </p:nvPr>
        </p:nvSpPr>
        <p:spPr/>
        <p:txBody>
          <a:bodyPr/>
          <a:lstStyle/>
          <a:p>
            <a:fld id="{CACE54B3-2774-465E-B3DD-13DACF522663}" type="slidenum">
              <a:rPr lang="en-US" smtClean="0"/>
              <a:t>2</a:t>
            </a:fld>
            <a:endParaRPr lang="en-US"/>
          </a:p>
        </p:txBody>
      </p:sp>
      <p:sp>
        <p:nvSpPr>
          <p:cNvPr id="5" name="Date Placeholder 4">
            <a:extLst>
              <a:ext uri="{FF2B5EF4-FFF2-40B4-BE49-F238E27FC236}">
                <a16:creationId xmlns:a16="http://schemas.microsoft.com/office/drawing/2014/main" id="{22F4EDA7-2C52-4D4D-8341-DD254BD53C19}"/>
              </a:ext>
            </a:extLst>
          </p:cNvPr>
          <p:cNvSpPr>
            <a:spLocks noGrp="1"/>
          </p:cNvSpPr>
          <p:nvPr>
            <p:ph type="dt" idx="1"/>
          </p:nvPr>
        </p:nvSpPr>
        <p:spPr/>
        <p:txBody>
          <a:bodyPr/>
          <a:lstStyle/>
          <a:p>
            <a:r>
              <a:rPr lang="en-US"/>
              <a:t>10/25/2020</a:t>
            </a:r>
          </a:p>
        </p:txBody>
      </p:sp>
    </p:spTree>
    <p:extLst>
      <p:ext uri="{BB962C8B-B14F-4D97-AF65-F5344CB8AC3E}">
        <p14:creationId xmlns:p14="http://schemas.microsoft.com/office/powerpoint/2010/main" val="3138814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6288" y="481013"/>
            <a:ext cx="5759450" cy="3240087"/>
          </a:xfrm>
        </p:spPr>
      </p:sp>
      <p:sp>
        <p:nvSpPr>
          <p:cNvPr id="3" name="Notes Placeholder 2"/>
          <p:cNvSpPr>
            <a:spLocks noGrp="1"/>
          </p:cNvSpPr>
          <p:nvPr>
            <p:ph type="body" idx="1"/>
          </p:nvPr>
        </p:nvSpPr>
        <p:spPr>
          <a:xfrm>
            <a:off x="1" y="3721100"/>
            <a:ext cx="7313506" cy="5880100"/>
          </a:xfrm>
        </p:spPr>
        <p:txBody>
          <a:bodyPr/>
          <a:lstStyle/>
          <a:p>
            <a:pPr algn="l"/>
            <a:r>
              <a:rPr lang="en-US" b="1" i="0" dirty="0"/>
              <a:t>Jas. 3:2-5 </a:t>
            </a:r>
            <a:r>
              <a:rPr lang="en-US" b="0" i="0" dirty="0"/>
              <a:t>- For in many things we offend all. If any man offend not in word, the same is a perfect man, and able also to bridle the whole body. 3 Behold, we put bits in the horses' mouths, that they may obey us; and we turn about their whole body. 4 Behold also the ships, which though they be so great, and are driven of fierce winds, yet are they turned about with a very small helm, whithersoever the governor </a:t>
            </a:r>
            <a:r>
              <a:rPr lang="en-US" b="0" i="0" dirty="0" err="1"/>
              <a:t>listeth</a:t>
            </a:r>
            <a:r>
              <a:rPr lang="en-US" b="0" i="0" dirty="0"/>
              <a:t>. 5 Even so the tongue is a little member, and </a:t>
            </a:r>
            <a:r>
              <a:rPr lang="en-US" b="0" i="0" dirty="0" err="1"/>
              <a:t>boasteth</a:t>
            </a:r>
            <a:r>
              <a:rPr lang="en-US" b="0" i="0" dirty="0"/>
              <a:t> great things. Behold, how great a matter a little fire </a:t>
            </a:r>
            <a:r>
              <a:rPr lang="en-US" b="0" i="0" dirty="0" err="1"/>
              <a:t>kindleth</a:t>
            </a:r>
            <a:r>
              <a:rPr lang="en-US" b="0" i="0" dirty="0"/>
              <a:t>! </a:t>
            </a:r>
          </a:p>
          <a:p>
            <a:pPr algn="l"/>
            <a:r>
              <a:rPr lang="en-US" b="1" i="0" dirty="0"/>
              <a:t>Jas. 3:6-12 </a:t>
            </a:r>
            <a:r>
              <a:rPr lang="en-US" b="0" i="0" dirty="0"/>
              <a:t>- And the tongue is a fire, a world of iniquity: so is the tongue among our members, that it </a:t>
            </a:r>
            <a:r>
              <a:rPr lang="en-US" b="0" i="0" dirty="0" err="1"/>
              <a:t>defileth</a:t>
            </a:r>
            <a:r>
              <a:rPr lang="en-US" b="0" i="0" dirty="0"/>
              <a:t> the whole body, and </a:t>
            </a:r>
            <a:r>
              <a:rPr lang="en-US" b="0" i="0" dirty="0" err="1"/>
              <a:t>setteth</a:t>
            </a:r>
            <a:r>
              <a:rPr lang="en-US" b="0" i="0" dirty="0"/>
              <a:t> on fire the course of nature; and it is set on fire of hell. {course: Gr. wheel} 7 For every kind of beasts, and of birds, and of serpents, and of things in the sea, is tamed, and hath been tamed of mankind: 8 But the tongue can no man tame; it is an unruly evil, full of deadly poison. 9 Therewith bless we God, even the Father; and therewith curse we men, which are made after the similitude of God. 10 Out of the same mouth </a:t>
            </a:r>
            <a:r>
              <a:rPr lang="en-US" b="0" i="0" dirty="0" err="1"/>
              <a:t>proceedeth</a:t>
            </a:r>
            <a:r>
              <a:rPr lang="en-US" b="0" i="0" dirty="0"/>
              <a:t> blessing and cursing. My brethren, these things ought not so to be. 11 Doth a fountain send forth at the same place sweet water and bitter?  12 Can the fig tree, my brethren, bear olive berries? either a vine, figs? so can no fountain both yield salt water and fresh.</a:t>
            </a:r>
          </a:p>
          <a:p>
            <a:pPr algn="l"/>
            <a:r>
              <a:rPr lang="en-US" b="1" i="0" dirty="0"/>
              <a:t>Gen. 1:26, 28</a:t>
            </a:r>
            <a:r>
              <a:rPr lang="en-US" b="0" i="0" dirty="0"/>
              <a:t> - </a:t>
            </a:r>
            <a:r>
              <a:rPr lang="en-US" b="1" i="0" dirty="0"/>
              <a:t>And God said</a:t>
            </a:r>
            <a:r>
              <a:rPr lang="en-US" b="0" i="0" dirty="0"/>
              <a:t>, Let us make man in our image, after our likeness: and let them have dominion over the fish of the sea, and over the fowl of the air, and over the cattle, and over all the earth, and over every creeping thing that </a:t>
            </a:r>
            <a:r>
              <a:rPr lang="en-US" b="0" i="0" dirty="0" err="1"/>
              <a:t>creepeth</a:t>
            </a:r>
            <a:r>
              <a:rPr lang="en-US" b="0" i="0" dirty="0"/>
              <a:t> upon the earth. </a:t>
            </a:r>
            <a:r>
              <a:rPr lang="en-US" b="1" i="0" dirty="0"/>
              <a:t>28 </a:t>
            </a:r>
            <a:r>
              <a:rPr lang="en-US" b="0" i="0" dirty="0"/>
              <a:t>And God blessed them, </a:t>
            </a:r>
            <a:r>
              <a:rPr lang="en-US" b="1" i="0" dirty="0"/>
              <a:t>and God said </a:t>
            </a:r>
            <a:r>
              <a:rPr lang="en-US" b="0" i="0" dirty="0"/>
              <a:t>unto them, Be fruitful, and multiply, and replenish the earth, and subdue it: and have dominion over the fish of the sea, and over the fowl of the air, and over every living thing that </a:t>
            </a:r>
            <a:r>
              <a:rPr lang="en-US" b="0" i="0" dirty="0" err="1"/>
              <a:t>moveth</a:t>
            </a:r>
            <a:r>
              <a:rPr lang="en-US" b="0" i="0" dirty="0"/>
              <a:t> upon the earth.</a:t>
            </a:r>
          </a:p>
          <a:p>
            <a:pPr algn="l"/>
            <a:r>
              <a:rPr lang="en-US" b="1" i="0" dirty="0"/>
              <a:t>Gen. 2:16, 23 </a:t>
            </a:r>
            <a:r>
              <a:rPr lang="en-US" b="0" i="0" dirty="0"/>
              <a:t>- And the LORD God commanded the man, saying, Of every tree of the garden thou mayest freely eat</a:t>
            </a:r>
            <a:r>
              <a:rPr lang="en-US" b="1" i="0" dirty="0"/>
              <a:t>: 23 </a:t>
            </a:r>
            <a:r>
              <a:rPr lang="en-US" b="0" i="0" dirty="0"/>
              <a:t>And Adam said, This is now bone of my bones, and flesh of my flesh: she shall be called Woman, because she was taken out of Man. 24 Therefore shall a man leave his father and his mother, and shall cleave unto his wife: and they shall be one flesh.</a:t>
            </a:r>
          </a:p>
          <a:p>
            <a:pPr algn="l"/>
            <a:r>
              <a:rPr lang="en-US" b="1" i="0" dirty="0"/>
              <a:t>Matt. 12:36 </a:t>
            </a:r>
            <a:r>
              <a:rPr lang="en-US" b="0" i="0" dirty="0"/>
              <a:t>- But I say unto you, That every idle word that men shall speak, they shall give account thereof in the day of judgment.</a:t>
            </a:r>
          </a:p>
          <a:p>
            <a:pPr algn="l"/>
            <a:r>
              <a:rPr lang="en-US" b="1" i="0" dirty="0"/>
              <a:t>Acts 26:19-29</a:t>
            </a:r>
            <a:r>
              <a:rPr lang="en-US" b="0" i="0" dirty="0"/>
              <a:t> - Whereupon, O king Agrippa, I was not disobedient unto the heavenly vision: 20 But shewed first unto them of Damascus, and at Jerusalem, and throughout all the coasts of Judaea, and then to the Gentiles, that they should repent and turn to God, and do works meet for repentance. 21 For these causes the Jews caught me in the temple, and went about to kill me. 22 Having therefore obtained help of God, I continue unto this day, witnessing both to small and great, saying none other things than those which the prophets and Moses did say should come: 23 That Christ should suffer, and that he should be the first that should rise from the dead, and should shew light unto the people, and to the Gentiles. </a:t>
            </a:r>
            <a:r>
              <a:rPr lang="en-US" b="1" i="0" dirty="0"/>
              <a:t>24 And as he thus spake for himself, Festus said with a loud voice, Paul, thou art beside thyself; much learning doth make thee mad. 25 But he said, I am not mad, most noble Festus; but speak forth the words of truth and soberness. </a:t>
            </a:r>
            <a:r>
              <a:rPr lang="en-US" b="0" i="0" dirty="0"/>
              <a:t>26 For the king </a:t>
            </a:r>
            <a:r>
              <a:rPr lang="en-US" b="0" i="0" dirty="0" err="1"/>
              <a:t>knoweth</a:t>
            </a:r>
            <a:r>
              <a:rPr lang="en-US" b="0" i="0" dirty="0"/>
              <a:t> of these things, before whom also I speak freely: for I am persuaded that none of these things are hidden from him; for this thing was not done in a corner. 27 King Agrippa, </a:t>
            </a:r>
            <a:r>
              <a:rPr lang="en-US" b="0" i="0" dirty="0" err="1"/>
              <a:t>believest</a:t>
            </a:r>
            <a:r>
              <a:rPr lang="en-US" b="0" i="0" dirty="0"/>
              <a:t> thou the prophets? I know that thou </a:t>
            </a:r>
            <a:r>
              <a:rPr lang="en-US" b="0" i="0" dirty="0" err="1"/>
              <a:t>believest</a:t>
            </a:r>
            <a:r>
              <a:rPr lang="en-US" b="0" i="0" dirty="0"/>
              <a:t>. 28 Then Agrippa said unto Paul, Almost thou </a:t>
            </a:r>
            <a:r>
              <a:rPr lang="en-US" b="0" i="0" dirty="0" err="1"/>
              <a:t>persuadest</a:t>
            </a:r>
            <a:r>
              <a:rPr lang="en-US" b="0" i="0" dirty="0"/>
              <a:t> me to be a Christian. 29 And Paul said, I would to God, that not only thou, but also all that hear me this day, were both almost, and altogether such as I am, except these bonds.</a:t>
            </a:r>
          </a:p>
          <a:p>
            <a:pPr algn="l"/>
            <a:r>
              <a:rPr lang="en-US" b="1" i="1" dirty="0"/>
              <a:t>“And God said” </a:t>
            </a:r>
            <a:r>
              <a:rPr lang="en-US" b="0" i="0" dirty="0"/>
              <a:t>- found in 30 verses of the Bibles</a:t>
            </a:r>
          </a:p>
          <a:p>
            <a:pPr algn="l"/>
            <a:r>
              <a:rPr lang="en-US" b="1" i="0" dirty="0"/>
              <a:t>“God said” </a:t>
            </a:r>
            <a:r>
              <a:rPr lang="en-US" b="0" i="0" dirty="0"/>
              <a:t>- found in 43 verses of the Bible</a:t>
            </a:r>
            <a:endParaRPr lang="en-US" b="1" i="0" dirty="0"/>
          </a:p>
        </p:txBody>
      </p:sp>
      <p:sp>
        <p:nvSpPr>
          <p:cNvPr id="4" name="Slide Number Placeholder 3"/>
          <p:cNvSpPr>
            <a:spLocks noGrp="1"/>
          </p:cNvSpPr>
          <p:nvPr>
            <p:ph type="sldNum" sz="quarter" idx="5"/>
          </p:nvPr>
        </p:nvSpPr>
        <p:spPr/>
        <p:txBody>
          <a:bodyPr/>
          <a:lstStyle/>
          <a:p>
            <a:fld id="{CACE54B3-2774-465E-B3DD-13DACF522663}" type="slidenum">
              <a:rPr lang="en-US" smtClean="0"/>
              <a:t>3</a:t>
            </a:fld>
            <a:endParaRPr lang="en-US"/>
          </a:p>
        </p:txBody>
      </p:sp>
      <p:sp>
        <p:nvSpPr>
          <p:cNvPr id="5" name="Date Placeholder 4">
            <a:extLst>
              <a:ext uri="{FF2B5EF4-FFF2-40B4-BE49-F238E27FC236}">
                <a16:creationId xmlns:a16="http://schemas.microsoft.com/office/drawing/2014/main" id="{B318E249-0C80-4D10-9D33-C1FEAA5CD193}"/>
              </a:ext>
            </a:extLst>
          </p:cNvPr>
          <p:cNvSpPr>
            <a:spLocks noGrp="1"/>
          </p:cNvSpPr>
          <p:nvPr>
            <p:ph type="dt" idx="1"/>
          </p:nvPr>
        </p:nvSpPr>
        <p:spPr/>
        <p:txBody>
          <a:bodyPr/>
          <a:lstStyle/>
          <a:p>
            <a:r>
              <a:rPr lang="en-US"/>
              <a:t>10/25/2020</a:t>
            </a:r>
          </a:p>
        </p:txBody>
      </p:sp>
    </p:spTree>
    <p:extLst>
      <p:ext uri="{BB962C8B-B14F-4D97-AF65-F5344CB8AC3E}">
        <p14:creationId xmlns:p14="http://schemas.microsoft.com/office/powerpoint/2010/main" val="1818661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6288" y="749300"/>
            <a:ext cx="5759450" cy="3240088"/>
          </a:xfrm>
        </p:spPr>
      </p:sp>
      <p:sp>
        <p:nvSpPr>
          <p:cNvPr id="3" name="Notes Placeholder 2"/>
          <p:cNvSpPr>
            <a:spLocks noGrp="1"/>
          </p:cNvSpPr>
          <p:nvPr>
            <p:ph type="body" idx="1"/>
          </p:nvPr>
        </p:nvSpPr>
        <p:spPr>
          <a:xfrm>
            <a:off x="1" y="3989388"/>
            <a:ext cx="7313506" cy="5611812"/>
          </a:xfrm>
        </p:spPr>
        <p:txBody>
          <a:bodyPr/>
          <a:lstStyle/>
          <a:p>
            <a:r>
              <a:rPr lang="en-US" b="1" dirty="0"/>
              <a:t>1 Pet. 4:11 - If any man speak, let him speak as the oracles of God; if any man minister, let him do it as of the ability which God giveth: that God in all things may be glorified through Jesus Christ, to whom be praise and dominion for ever and ever. Amen.</a:t>
            </a:r>
          </a:p>
          <a:p>
            <a:endParaRPr lang="en-US" b="1" dirty="0"/>
          </a:p>
          <a:p>
            <a:r>
              <a:rPr lang="en-US" b="1" dirty="0"/>
              <a:t>Oracles - </a:t>
            </a:r>
          </a:p>
          <a:p>
            <a:r>
              <a:rPr lang="en-US" b="1" dirty="0"/>
              <a:t>Acts 17:11</a:t>
            </a:r>
            <a:r>
              <a:rPr lang="en-US" dirty="0"/>
              <a:t>- These were more noble than those in Thessalonica, in that they received the word with all readiness of mind, and searched the scriptures daily, whether those things were so.</a:t>
            </a:r>
          </a:p>
          <a:p>
            <a:r>
              <a:rPr lang="en-US" b="1" dirty="0"/>
              <a:t>2 Tim. 3:16-17 </a:t>
            </a:r>
            <a:r>
              <a:rPr lang="en-US" b="0" dirty="0"/>
              <a:t>- </a:t>
            </a:r>
            <a:r>
              <a:rPr lang="en-US" b="1" dirty="0"/>
              <a:t>All scripture is given by inspiration of God, </a:t>
            </a:r>
            <a:r>
              <a:rPr lang="en-US" b="0" dirty="0"/>
              <a:t>and is profitable for doctrine, for reproof, for correction, for instruction in righteousness: 17 That the man of God may be perfect, </a:t>
            </a:r>
            <a:r>
              <a:rPr lang="en-US" b="0" dirty="0" err="1"/>
              <a:t>throughly</a:t>
            </a:r>
            <a:r>
              <a:rPr lang="en-US" b="0" dirty="0"/>
              <a:t> furnished unto all good works.</a:t>
            </a:r>
          </a:p>
          <a:p>
            <a:r>
              <a:rPr lang="en-US" b="1" dirty="0"/>
              <a:t>1 Cor. 2:4-5, 13</a:t>
            </a:r>
            <a:r>
              <a:rPr lang="en-US" dirty="0"/>
              <a:t> - And my speech and my preaching was not with enticing words of man's wisdom, but in demonstration of the Spirit and of power: 5 That your faith should not stand in the wisdom of men, but in the power of God. </a:t>
            </a:r>
            <a:r>
              <a:rPr lang="en-US" b="1" dirty="0"/>
              <a:t>13 Which things also we speak, not in the words which man's wisdom </a:t>
            </a:r>
            <a:r>
              <a:rPr lang="en-US" b="1" dirty="0" err="1"/>
              <a:t>teacheth</a:t>
            </a:r>
            <a:r>
              <a:rPr lang="en-US" b="1" dirty="0"/>
              <a:t>, but which the Holy Ghost </a:t>
            </a:r>
            <a:r>
              <a:rPr lang="en-US" b="1" dirty="0" err="1"/>
              <a:t>teacheth</a:t>
            </a:r>
            <a:r>
              <a:rPr lang="en-US" b="1" dirty="0"/>
              <a:t>; comparing spiritual things with spiritual.</a:t>
            </a:r>
          </a:p>
          <a:p>
            <a:r>
              <a:rPr lang="en-US" b="1" dirty="0"/>
              <a:t>1 Cor. 14:37 </a:t>
            </a:r>
            <a:r>
              <a:rPr lang="en-US" b="0" dirty="0"/>
              <a:t>- If any man think himself to be a prophet, or spiritual, let him acknowledge that the things that I write unto you are the commandments of the Lord.</a:t>
            </a:r>
          </a:p>
          <a:p>
            <a:r>
              <a:rPr lang="en-US" b="1" dirty="0"/>
              <a:t>1 Thess. 2:13 </a:t>
            </a:r>
            <a:r>
              <a:rPr lang="en-US" b="0" dirty="0"/>
              <a:t>- For this cause also thank we God without ceasing, because, </a:t>
            </a:r>
            <a:r>
              <a:rPr lang="en-US" b="1" dirty="0"/>
              <a:t>when ye received </a:t>
            </a:r>
            <a:r>
              <a:rPr lang="en-US" b="1" u="sng" dirty="0"/>
              <a:t>the word of God</a:t>
            </a:r>
            <a:r>
              <a:rPr lang="en-US" b="1" u="none" dirty="0"/>
              <a:t> </a:t>
            </a:r>
            <a:r>
              <a:rPr lang="en-US" b="1" dirty="0"/>
              <a:t>which ye heard of us, ye received it not as the word of men, but as it is in truth, the word of God</a:t>
            </a:r>
            <a:r>
              <a:rPr lang="en-US" b="0" dirty="0"/>
              <a:t>, which effectually worketh also in you that believe.</a:t>
            </a:r>
          </a:p>
          <a:p>
            <a:r>
              <a:rPr lang="en-US" b="1" dirty="0"/>
              <a:t>Rev. 22:8-9</a:t>
            </a:r>
            <a:r>
              <a:rPr lang="en-US" b="0" dirty="0"/>
              <a:t> -  And I John saw these things, and heard them. And when I had heard and seen, I fell down to worship before the feet of the angel which shewed me these things. 9 Then saith he unto me, See thou do it not: for I am thy </a:t>
            </a:r>
            <a:r>
              <a:rPr lang="en-US" b="0" dirty="0" err="1"/>
              <a:t>fellowservant</a:t>
            </a:r>
            <a:r>
              <a:rPr lang="en-US" b="0" dirty="0"/>
              <a:t>, and of thy brethren the prophets, and of them which keep the sayings of this book: </a:t>
            </a:r>
            <a:r>
              <a:rPr lang="en-US" b="1" dirty="0"/>
              <a:t>worship God.</a:t>
            </a:r>
          </a:p>
          <a:p>
            <a:r>
              <a:rPr lang="en-US" b="1" dirty="0"/>
              <a:t>2 Tim. 3:15-16 </a:t>
            </a:r>
            <a:r>
              <a:rPr lang="en-US" b="0" dirty="0"/>
              <a:t>- 5 And that from a child thou hast known the </a:t>
            </a:r>
            <a:r>
              <a:rPr lang="en-US" b="1" dirty="0"/>
              <a:t>holy scriptures</a:t>
            </a:r>
            <a:r>
              <a:rPr lang="en-US" b="0" dirty="0"/>
              <a:t>, which are able to make thee wise unto salvation through faith which is in Christ Jesus. </a:t>
            </a:r>
            <a:r>
              <a:rPr lang="en-US" b="1" dirty="0"/>
              <a:t>16 All scripture is given by inspiration of God</a:t>
            </a:r>
            <a:r>
              <a:rPr lang="en-US" b="0" dirty="0"/>
              <a:t>, and is profitable for doctrine, for reproof, for correction, for instruction in righteousness:</a:t>
            </a:r>
          </a:p>
          <a:p>
            <a:r>
              <a:rPr lang="en-US" b="1" dirty="0"/>
              <a:t>Definition of </a:t>
            </a:r>
            <a:r>
              <a:rPr lang="en-US" b="1" i="1" dirty="0"/>
              <a:t>sanctity</a:t>
            </a:r>
            <a:endParaRPr lang="en-US" b="1" dirty="0"/>
          </a:p>
          <a:p>
            <a:r>
              <a:rPr lang="en-US" dirty="0"/>
              <a:t>1 </a:t>
            </a:r>
            <a:r>
              <a:rPr lang="en-US" b="1" dirty="0"/>
              <a:t>: </a:t>
            </a:r>
            <a:r>
              <a:rPr lang="en-US" dirty="0"/>
              <a:t>holiness of life and character </a:t>
            </a:r>
            <a:r>
              <a:rPr lang="en-US" b="1" dirty="0"/>
              <a:t>: </a:t>
            </a:r>
            <a:r>
              <a:rPr lang="en-US" dirty="0">
                <a:hlinkClick r:id="rId3">
                  <a:extLst>
                    <a:ext uri="{A12FA001-AC4F-418D-AE19-62706E023703}">
                      <ahyp:hlinkClr xmlns:ahyp="http://schemas.microsoft.com/office/drawing/2018/hyperlinkcolor" val="tx"/>
                    </a:ext>
                  </a:extLst>
                </a:hlinkClick>
              </a:rPr>
              <a:t>godliness</a:t>
            </a:r>
            <a:endParaRPr lang="en-US" dirty="0"/>
          </a:p>
          <a:p>
            <a:r>
              <a:rPr lang="en-US" dirty="0"/>
              <a:t>2a </a:t>
            </a:r>
            <a:r>
              <a:rPr lang="en-US" b="1" dirty="0"/>
              <a:t>: </a:t>
            </a:r>
            <a:r>
              <a:rPr lang="en-US" dirty="0"/>
              <a:t>the quality or state of being holy or sacred </a:t>
            </a:r>
            <a:r>
              <a:rPr lang="en-US" b="1" dirty="0"/>
              <a:t>: </a:t>
            </a:r>
            <a:r>
              <a:rPr lang="en-US" dirty="0">
                <a:hlinkClick r:id="rId4">
                  <a:extLst>
                    <a:ext uri="{A12FA001-AC4F-418D-AE19-62706E023703}">
                      <ahyp:hlinkClr xmlns:ahyp="http://schemas.microsoft.com/office/drawing/2018/hyperlinkcolor" val="tx"/>
                    </a:ext>
                  </a:extLst>
                </a:hlinkClick>
              </a:rPr>
              <a:t>inviolability</a:t>
            </a:r>
            <a:endParaRPr lang="en-US" dirty="0"/>
          </a:p>
          <a:p>
            <a:endParaRPr lang="en-US" b="1" dirty="0"/>
          </a:p>
        </p:txBody>
      </p:sp>
      <p:sp>
        <p:nvSpPr>
          <p:cNvPr id="4" name="Slide Number Placeholder 3"/>
          <p:cNvSpPr>
            <a:spLocks noGrp="1"/>
          </p:cNvSpPr>
          <p:nvPr>
            <p:ph type="sldNum" sz="quarter" idx="5"/>
          </p:nvPr>
        </p:nvSpPr>
        <p:spPr/>
        <p:txBody>
          <a:bodyPr/>
          <a:lstStyle/>
          <a:p>
            <a:fld id="{CACE54B3-2774-465E-B3DD-13DACF522663}" type="slidenum">
              <a:rPr lang="en-US" smtClean="0"/>
              <a:t>4</a:t>
            </a:fld>
            <a:endParaRPr lang="en-US"/>
          </a:p>
        </p:txBody>
      </p:sp>
      <p:sp>
        <p:nvSpPr>
          <p:cNvPr id="5" name="Date Placeholder 4">
            <a:extLst>
              <a:ext uri="{FF2B5EF4-FFF2-40B4-BE49-F238E27FC236}">
                <a16:creationId xmlns:a16="http://schemas.microsoft.com/office/drawing/2014/main" id="{1BA2B14F-7878-4B34-A8DA-92A2CA0E4345}"/>
              </a:ext>
            </a:extLst>
          </p:cNvPr>
          <p:cNvSpPr>
            <a:spLocks noGrp="1"/>
          </p:cNvSpPr>
          <p:nvPr>
            <p:ph type="dt" idx="1"/>
          </p:nvPr>
        </p:nvSpPr>
        <p:spPr/>
        <p:txBody>
          <a:bodyPr/>
          <a:lstStyle/>
          <a:p>
            <a:r>
              <a:rPr lang="en-US"/>
              <a:t>10/25/2020</a:t>
            </a:r>
          </a:p>
        </p:txBody>
      </p:sp>
    </p:spTree>
    <p:extLst>
      <p:ext uri="{BB962C8B-B14F-4D97-AF65-F5344CB8AC3E}">
        <p14:creationId xmlns:p14="http://schemas.microsoft.com/office/powerpoint/2010/main" val="835681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t>Col. 3:810 - But now ye also put off all these; anger, wrath, malice, blasphemy, </a:t>
            </a:r>
            <a:r>
              <a:rPr lang="en-US" b="1" u="sng" dirty="0"/>
              <a:t>filthy communication out of your mouth</a:t>
            </a:r>
            <a:r>
              <a:rPr lang="en-US" b="1" dirty="0"/>
              <a:t>. 9 Lie not one to another, seeing that ye have put off the old man with his deeds; 10 And have put on the new man, which is renewed in knowledge after the image of him that created him:</a:t>
            </a:r>
          </a:p>
          <a:p>
            <a:r>
              <a:rPr lang="en-US" b="1" dirty="0"/>
              <a:t>Matt. 12:34-35 </a:t>
            </a:r>
            <a:r>
              <a:rPr lang="en-US" dirty="0"/>
              <a:t>- O generation of vipers, how can ye, being evil, speak good things? for out of the abundance of the heart the mouth </a:t>
            </a:r>
            <a:r>
              <a:rPr lang="en-US" dirty="0" err="1"/>
              <a:t>speaketh</a:t>
            </a:r>
            <a:r>
              <a:rPr lang="en-US" dirty="0"/>
              <a:t>. 35 A good man out of the good treasure of the heart bringeth forth good things: and an evil man out of the evil treasure bringeth forth evil things.</a:t>
            </a:r>
          </a:p>
          <a:p>
            <a:r>
              <a:rPr lang="en-US" b="1" dirty="0"/>
              <a:t>1 Tim. 6:3-5 </a:t>
            </a:r>
            <a:r>
              <a:rPr lang="en-US" b="0" dirty="0"/>
              <a:t>-</a:t>
            </a:r>
            <a:r>
              <a:rPr lang="en-US" b="1" dirty="0"/>
              <a:t> </a:t>
            </a:r>
            <a:r>
              <a:rPr lang="en-US" b="0" dirty="0"/>
              <a:t>If any man teach otherwise, and consent not </a:t>
            </a:r>
            <a:r>
              <a:rPr lang="en-US" b="1" i="1" dirty="0"/>
              <a:t>to wholesome words</a:t>
            </a:r>
            <a:r>
              <a:rPr lang="en-US" b="0" dirty="0"/>
              <a:t>, even the words of our Lord Jesus Christ, and to the doctrine which is according to godliness; 4 He is proud, knowing nothing, but doting about questions and </a:t>
            </a:r>
            <a:r>
              <a:rPr lang="en-US" b="0" dirty="0" err="1"/>
              <a:t>strifes</a:t>
            </a:r>
            <a:r>
              <a:rPr lang="en-US" b="0" dirty="0"/>
              <a:t> of words, whereof cometh envy, strife, railings, evil </a:t>
            </a:r>
            <a:r>
              <a:rPr lang="en-US" b="0" dirty="0" err="1"/>
              <a:t>surmisings</a:t>
            </a:r>
            <a:r>
              <a:rPr lang="en-US" b="0" dirty="0"/>
              <a:t>, 5 Perverse </a:t>
            </a:r>
            <a:r>
              <a:rPr lang="en-US" b="0" dirty="0" err="1"/>
              <a:t>disputings</a:t>
            </a:r>
            <a:r>
              <a:rPr lang="en-US" b="0" dirty="0"/>
              <a:t> of men of corrupt minds, and destitute of the truth, supposing that gain is godliness: from such withdraw thyself.</a:t>
            </a:r>
          </a:p>
          <a:p>
            <a:r>
              <a:rPr lang="en-US" b="1" dirty="0"/>
              <a:t>2 Tim. 2:16</a:t>
            </a:r>
            <a:r>
              <a:rPr lang="en-US" b="0" dirty="0"/>
              <a:t> - But shun profane and vain babblings: for they will increase unto more ungodliness. </a:t>
            </a:r>
          </a:p>
          <a:p>
            <a:r>
              <a:rPr lang="en-US" b="1" dirty="0"/>
              <a:t>Eph. 4:15 </a:t>
            </a:r>
            <a:r>
              <a:rPr lang="en-US" b="0" dirty="0"/>
              <a:t>- But </a:t>
            </a:r>
            <a:r>
              <a:rPr lang="en-US" b="1" dirty="0"/>
              <a:t>speaking the truth in love</a:t>
            </a:r>
            <a:r>
              <a:rPr lang="en-US" b="0" dirty="0"/>
              <a:t>, may grow up into him in all things, which is the head, even Christ:</a:t>
            </a:r>
          </a:p>
          <a:p>
            <a:r>
              <a:rPr lang="en-US" b="1" dirty="0"/>
              <a:t>2 Tim. 1:13</a:t>
            </a:r>
            <a:r>
              <a:rPr lang="en-US" b="0" dirty="0"/>
              <a:t> - Hold fast the </a:t>
            </a:r>
            <a:r>
              <a:rPr lang="en-US" b="1" dirty="0"/>
              <a:t>form (pattern) of sound words</a:t>
            </a:r>
            <a:r>
              <a:rPr lang="en-US" b="0" dirty="0"/>
              <a:t>, which thou hast heard of me, </a:t>
            </a:r>
            <a:r>
              <a:rPr lang="en-US" b="1" dirty="0"/>
              <a:t>in faith and love which is in Christ Jesus</a:t>
            </a:r>
            <a:r>
              <a:rPr lang="en-US" b="0" dirty="0"/>
              <a:t>.</a:t>
            </a:r>
          </a:p>
          <a:p>
            <a:r>
              <a:rPr lang="en-US" b="1" dirty="0"/>
              <a:t>Matt. 6:1-4 </a:t>
            </a:r>
            <a:r>
              <a:rPr lang="en-US" dirty="0"/>
              <a:t>- Take heed that ye do not your alms before men, to be seen of them: otherwise ye have no reward of your Father which is in heaven. 2 Therefore when thou </a:t>
            </a:r>
            <a:r>
              <a:rPr lang="en-US" dirty="0" err="1"/>
              <a:t>doest</a:t>
            </a:r>
            <a:r>
              <a:rPr lang="en-US" dirty="0"/>
              <a:t> thine alms, do not sound a trumpet before thee, as the hypocrites do in the synagogues and in the streets, that they may have glory of men. Verily I say unto you, They have their reward. 3 But when thou </a:t>
            </a:r>
            <a:r>
              <a:rPr lang="en-US" dirty="0" err="1"/>
              <a:t>doest</a:t>
            </a:r>
            <a:r>
              <a:rPr lang="en-US" dirty="0"/>
              <a:t> alms, let not thy left hand know what thy right hand doeth: 4 That thine alms may be in secret: and thy Father which </a:t>
            </a:r>
            <a:r>
              <a:rPr lang="en-US" dirty="0" err="1"/>
              <a:t>seeth</a:t>
            </a:r>
            <a:r>
              <a:rPr lang="en-US" dirty="0"/>
              <a:t> in secret himself shall reward thee openly.</a:t>
            </a:r>
          </a:p>
          <a:p>
            <a:r>
              <a:rPr lang="en-US" b="1" dirty="0"/>
              <a:t>Matt. 6:5-8 </a:t>
            </a:r>
            <a:r>
              <a:rPr lang="en-US" dirty="0"/>
              <a:t>- And when thou </a:t>
            </a:r>
            <a:r>
              <a:rPr lang="en-US" dirty="0" err="1"/>
              <a:t>prayest</a:t>
            </a:r>
            <a:r>
              <a:rPr lang="en-US" dirty="0"/>
              <a:t>, thou shalt not be as the hypocrites are: for they love to pray standing in the synagogues and in the corners of the streets, that they may be seen of men. Verily I say unto you, They have their reward. 6 But thou, when thou </a:t>
            </a:r>
            <a:r>
              <a:rPr lang="en-US" dirty="0" err="1"/>
              <a:t>prayest</a:t>
            </a:r>
            <a:r>
              <a:rPr lang="en-US" dirty="0"/>
              <a:t>, enter into thy closet, and when thou hast shut thy door, pray to thy Father which is in secret; and thy Father which </a:t>
            </a:r>
            <a:r>
              <a:rPr lang="en-US" dirty="0" err="1"/>
              <a:t>seeth</a:t>
            </a:r>
            <a:r>
              <a:rPr lang="en-US" dirty="0"/>
              <a:t> in secret shall reward thee openly. 7 But when ye pray, use not vain repetitions, as the heathen do: </a:t>
            </a:r>
            <a:r>
              <a:rPr lang="en-US" b="1" dirty="0"/>
              <a:t>for they think that they shall be heard for their much speaking</a:t>
            </a:r>
            <a:r>
              <a:rPr lang="en-US" dirty="0"/>
              <a:t>. 8 Be not ye therefore like unto them: for your Father </a:t>
            </a:r>
            <a:r>
              <a:rPr lang="en-US" dirty="0" err="1"/>
              <a:t>knoweth</a:t>
            </a:r>
            <a:r>
              <a:rPr lang="en-US" dirty="0"/>
              <a:t> what things ye have need of, before ye ask him.</a:t>
            </a:r>
          </a:p>
          <a:p>
            <a:endParaRPr lang="en-US" dirty="0"/>
          </a:p>
          <a:p>
            <a:endParaRPr lang="en-US" dirty="0"/>
          </a:p>
        </p:txBody>
      </p:sp>
      <p:sp>
        <p:nvSpPr>
          <p:cNvPr id="4" name="Slide Number Placeholder 3"/>
          <p:cNvSpPr>
            <a:spLocks noGrp="1"/>
          </p:cNvSpPr>
          <p:nvPr>
            <p:ph type="sldNum" sz="quarter" idx="5"/>
          </p:nvPr>
        </p:nvSpPr>
        <p:spPr/>
        <p:txBody>
          <a:bodyPr/>
          <a:lstStyle/>
          <a:p>
            <a:fld id="{CACE54B3-2774-465E-B3DD-13DACF522663}" type="slidenum">
              <a:rPr lang="en-US" smtClean="0"/>
              <a:t>5</a:t>
            </a:fld>
            <a:endParaRPr lang="en-US"/>
          </a:p>
        </p:txBody>
      </p:sp>
      <p:sp>
        <p:nvSpPr>
          <p:cNvPr id="5" name="Date Placeholder 4">
            <a:extLst>
              <a:ext uri="{FF2B5EF4-FFF2-40B4-BE49-F238E27FC236}">
                <a16:creationId xmlns:a16="http://schemas.microsoft.com/office/drawing/2014/main" id="{D5520BBE-EAEF-459D-865B-62ABD02B92C7}"/>
              </a:ext>
            </a:extLst>
          </p:cNvPr>
          <p:cNvSpPr>
            <a:spLocks noGrp="1"/>
          </p:cNvSpPr>
          <p:nvPr>
            <p:ph type="dt" idx="1"/>
          </p:nvPr>
        </p:nvSpPr>
        <p:spPr/>
        <p:txBody>
          <a:bodyPr/>
          <a:lstStyle/>
          <a:p>
            <a:r>
              <a:rPr lang="en-US"/>
              <a:t>10/25/2020</a:t>
            </a:r>
          </a:p>
        </p:txBody>
      </p:sp>
    </p:spTree>
    <p:extLst>
      <p:ext uri="{BB962C8B-B14F-4D97-AF65-F5344CB8AC3E}">
        <p14:creationId xmlns:p14="http://schemas.microsoft.com/office/powerpoint/2010/main" val="1469297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b="1" dirty="0"/>
              <a:t>Col. 4:6 </a:t>
            </a:r>
            <a:r>
              <a:rPr lang="en-US" dirty="0"/>
              <a:t>-  </a:t>
            </a:r>
            <a:r>
              <a:rPr lang="en-US" b="1" dirty="0"/>
              <a:t>Let your speech be </a:t>
            </a:r>
            <a:r>
              <a:rPr lang="en-US" b="1" dirty="0" err="1"/>
              <a:t>alway</a:t>
            </a:r>
            <a:r>
              <a:rPr lang="en-US" b="1" dirty="0"/>
              <a:t> with grace, seasoned with salt, that ye may know how ye ought to answer every man.</a:t>
            </a:r>
          </a:p>
          <a:p>
            <a:pPr algn="l"/>
            <a:r>
              <a:rPr lang="en-US" b="1" dirty="0"/>
              <a:t>Eph. 4:25 </a:t>
            </a:r>
            <a:r>
              <a:rPr lang="en-US" dirty="0"/>
              <a:t>- Wherefore putting away lying, </a:t>
            </a:r>
            <a:r>
              <a:rPr lang="en-US" b="1" dirty="0"/>
              <a:t>speak every man truth </a:t>
            </a:r>
            <a:r>
              <a:rPr lang="en-US" dirty="0"/>
              <a:t>with his </a:t>
            </a:r>
            <a:r>
              <a:rPr lang="en-US" dirty="0" err="1"/>
              <a:t>neighbour</a:t>
            </a:r>
            <a:r>
              <a:rPr lang="en-US" dirty="0"/>
              <a:t>: for we are members one of another.</a:t>
            </a:r>
          </a:p>
          <a:p>
            <a:pPr algn="l"/>
            <a:r>
              <a:rPr lang="en-US" b="1" dirty="0"/>
              <a:t>Rev. 21:8 </a:t>
            </a:r>
            <a:r>
              <a:rPr lang="en-US" dirty="0"/>
              <a:t>- But the fearful, and unbelieving, and the abominable, and murderers, and whoremongers, and sorcerers, and idolaters, and all liars, shall have their part in the lake which </a:t>
            </a:r>
            <a:r>
              <a:rPr lang="en-US" dirty="0" err="1"/>
              <a:t>burneth</a:t>
            </a:r>
            <a:r>
              <a:rPr lang="en-US" dirty="0"/>
              <a:t> with fire and brimstone: which is the second death. </a:t>
            </a:r>
          </a:p>
          <a:p>
            <a:pPr algn="l"/>
            <a:r>
              <a:rPr lang="en-US" b="1" dirty="0"/>
              <a:t>Prov. 25:11</a:t>
            </a:r>
            <a:r>
              <a:rPr lang="en-US" dirty="0"/>
              <a:t> - A word fitly spoken is like apples of gold in pictures of silver.</a:t>
            </a:r>
          </a:p>
          <a:p>
            <a:pPr algn="l"/>
            <a:r>
              <a:rPr lang="en-US" b="1" dirty="0"/>
              <a:t>Prov. 15:11</a:t>
            </a:r>
            <a:r>
              <a:rPr lang="en-US" dirty="0"/>
              <a:t> - A soft answer </a:t>
            </a:r>
            <a:r>
              <a:rPr lang="en-US" dirty="0" err="1"/>
              <a:t>turneth</a:t>
            </a:r>
            <a:r>
              <a:rPr lang="en-US" dirty="0"/>
              <a:t> away wrath: but grievous words stir up anger.</a:t>
            </a:r>
          </a:p>
          <a:p>
            <a:pPr algn="l"/>
            <a:r>
              <a:rPr lang="en-US" b="1" dirty="0"/>
              <a:t>Tit. 1:13 </a:t>
            </a:r>
            <a:r>
              <a:rPr lang="en-US" dirty="0"/>
              <a:t>- This witness is true. Wherefore </a:t>
            </a:r>
            <a:r>
              <a:rPr lang="en-US" b="1" dirty="0"/>
              <a:t>rebuke them sharply, that they may be sound in the faith</a:t>
            </a:r>
            <a:r>
              <a:rPr lang="en-US" dirty="0"/>
              <a:t>;</a:t>
            </a:r>
          </a:p>
          <a:p>
            <a:pPr algn="l"/>
            <a:r>
              <a:rPr lang="en-US" b="1" dirty="0"/>
              <a:t>Eccl. 3:7 </a:t>
            </a:r>
            <a:r>
              <a:rPr lang="en-US" dirty="0"/>
              <a:t>- A time to rend, and a time to sew; </a:t>
            </a:r>
            <a:r>
              <a:rPr lang="en-US" b="1" dirty="0"/>
              <a:t>a time to keep silence, and a time to speak</a:t>
            </a:r>
            <a:r>
              <a:rPr lang="en-US" dirty="0"/>
              <a:t>; = “Silence is golden; but sometimes silence is just plain yellow”</a:t>
            </a:r>
          </a:p>
          <a:p>
            <a:pPr algn="l"/>
            <a:r>
              <a:rPr lang="en-US" b="1" dirty="0"/>
              <a:t>Acts 8:32 </a:t>
            </a:r>
            <a:r>
              <a:rPr lang="en-US" dirty="0"/>
              <a:t>-  The place of the scripture which he read was this, He was led as a sheep to the slaughter; and like a lamb dumb before his shearer, so opened he not his mouth:</a:t>
            </a:r>
          </a:p>
          <a:p>
            <a:pPr algn="l"/>
            <a:r>
              <a:rPr lang="en-US" b="1" dirty="0"/>
              <a:t>Acts 18:9 </a:t>
            </a:r>
            <a:r>
              <a:rPr lang="en-US" dirty="0"/>
              <a:t>- Then spake the Lord to Paul in the night by a vision, </a:t>
            </a:r>
            <a:r>
              <a:rPr lang="en-US" b="1" dirty="0"/>
              <a:t>Be not afraid, but speak, and hold not thy peace</a:t>
            </a:r>
            <a:r>
              <a:rPr lang="en-US" dirty="0"/>
              <a:t>: </a:t>
            </a:r>
          </a:p>
          <a:p>
            <a:pPr algn="l"/>
            <a:r>
              <a:rPr lang="en-US" b="1" dirty="0"/>
              <a:t>1 Cor. 14:34 </a:t>
            </a:r>
            <a:r>
              <a:rPr lang="en-US" dirty="0"/>
              <a:t>- Let your women keep silence in the churches: for it is not permitted unto them to speak; but they are commanded to be under obedience, as also saith the law.</a:t>
            </a:r>
          </a:p>
          <a:p>
            <a:pPr algn="l"/>
            <a:r>
              <a:rPr lang="en-US" b="1" dirty="0"/>
              <a:t>Acts 13:45-46 </a:t>
            </a:r>
            <a:r>
              <a:rPr lang="en-US" dirty="0"/>
              <a:t>-  But when the Jews saw the multitudes, they were filled with envy, and spake against those things which were spoken by Paul, contradicting and blaspheming. 46 Then Paul and Barnabas waxed bold, and said, It was necessary that the word of God should first have been spoken to you: but seeing ye put it from you, and judge yourselves unworthy of everlasting life, lo, we turn to the Gentiles.</a:t>
            </a:r>
          </a:p>
          <a:p>
            <a:pPr algn="l"/>
            <a:r>
              <a:rPr lang="en-US" b="1" dirty="0"/>
              <a:t>Phil. 1:15-17</a:t>
            </a:r>
            <a:r>
              <a:rPr lang="en-US" dirty="0"/>
              <a:t> - Some indeed preach Christ even of envy and strife; and some also of good will: 16 The one preach Christ of contention, not sincerely, supposing to add affliction to my bonds: 17 But the other of love, knowing that I am set for the </a:t>
            </a:r>
            <a:r>
              <a:rPr lang="en-US" dirty="0" err="1"/>
              <a:t>defence</a:t>
            </a:r>
            <a:r>
              <a:rPr lang="en-US" dirty="0"/>
              <a:t> of the gospel.</a:t>
            </a:r>
          </a:p>
          <a:p>
            <a:pPr algn="l"/>
            <a:r>
              <a:rPr lang="en-US" b="1" dirty="0"/>
              <a:t>1 Thess. 2:5</a:t>
            </a:r>
            <a:r>
              <a:rPr lang="en-US" dirty="0"/>
              <a:t> - For neither at any time used we flattering words, as ye know, nor a </a:t>
            </a:r>
            <a:r>
              <a:rPr lang="en-US" dirty="0" err="1"/>
              <a:t>cloke</a:t>
            </a:r>
            <a:r>
              <a:rPr lang="en-US" dirty="0"/>
              <a:t> of covetousness; God is witness:</a:t>
            </a:r>
          </a:p>
          <a:p>
            <a:pPr algn="l"/>
            <a:r>
              <a:rPr lang="en-US" b="1" dirty="0"/>
              <a:t>Gal. 1:10 </a:t>
            </a:r>
            <a:r>
              <a:rPr lang="en-US" dirty="0"/>
              <a:t>- For do I now persuade men, or God? or do I seek to please men? for if I yet pleased men, I should not be the servant of Christ. 11 But I certify you, brethren, that the gospel which was preached of me is not after man.</a:t>
            </a:r>
          </a:p>
          <a:p>
            <a:pPr algn="l"/>
            <a:r>
              <a:rPr lang="en-US" b="1" dirty="0"/>
              <a:t>Matt. 28:19-20</a:t>
            </a:r>
            <a:r>
              <a:rPr lang="en-US" dirty="0"/>
              <a:t> -  Go ye therefore, and teach all nations, baptizing them in the name of the Father, and of the Son, and of the Holy Ghost: 20 Teaching them to observe all things whatsoever I have commanded you: and, lo, I am with you </a:t>
            </a:r>
            <a:r>
              <a:rPr lang="en-US" dirty="0" err="1"/>
              <a:t>alway</a:t>
            </a:r>
            <a:r>
              <a:rPr lang="en-US" dirty="0"/>
              <a:t>, even unto the end of the world. Amen.</a:t>
            </a:r>
          </a:p>
          <a:p>
            <a:pPr algn="l"/>
            <a:r>
              <a:rPr lang="en-US" b="1" dirty="0"/>
              <a:t>Matt. 7:6-7 </a:t>
            </a:r>
            <a:r>
              <a:rPr lang="en-US" dirty="0"/>
              <a:t>- Give not that which is holy unto the dogs, neither cast ye your pearls before swine, lest they trample them under their feet, and turn again and rend you. 7 Ask, and it shall be given you; seek, and ye shall find; knock, and it shall be opened unto you:</a:t>
            </a:r>
            <a:endParaRPr lang="en-US" b="0" i="0" dirty="0"/>
          </a:p>
        </p:txBody>
      </p:sp>
      <p:sp>
        <p:nvSpPr>
          <p:cNvPr id="4" name="Slide Number Placeholder 3"/>
          <p:cNvSpPr>
            <a:spLocks noGrp="1"/>
          </p:cNvSpPr>
          <p:nvPr>
            <p:ph type="sldNum" sz="quarter" idx="5"/>
          </p:nvPr>
        </p:nvSpPr>
        <p:spPr/>
        <p:txBody>
          <a:bodyPr/>
          <a:lstStyle/>
          <a:p>
            <a:fld id="{CACE54B3-2774-465E-B3DD-13DACF522663}" type="slidenum">
              <a:rPr lang="en-US" smtClean="0"/>
              <a:t>6</a:t>
            </a:fld>
            <a:endParaRPr lang="en-US"/>
          </a:p>
        </p:txBody>
      </p:sp>
      <p:sp>
        <p:nvSpPr>
          <p:cNvPr id="5" name="Date Placeholder 4">
            <a:extLst>
              <a:ext uri="{FF2B5EF4-FFF2-40B4-BE49-F238E27FC236}">
                <a16:creationId xmlns:a16="http://schemas.microsoft.com/office/drawing/2014/main" id="{1C7C5FE1-634B-402E-8637-7C49C7326330}"/>
              </a:ext>
            </a:extLst>
          </p:cNvPr>
          <p:cNvSpPr>
            <a:spLocks noGrp="1"/>
          </p:cNvSpPr>
          <p:nvPr>
            <p:ph type="dt" idx="1"/>
          </p:nvPr>
        </p:nvSpPr>
        <p:spPr/>
        <p:txBody>
          <a:bodyPr/>
          <a:lstStyle/>
          <a:p>
            <a:r>
              <a:rPr lang="en-US"/>
              <a:t>10/25/2020</a:t>
            </a:r>
          </a:p>
        </p:txBody>
      </p:sp>
    </p:spTree>
    <p:extLst>
      <p:ext uri="{BB962C8B-B14F-4D97-AF65-F5344CB8AC3E}">
        <p14:creationId xmlns:p14="http://schemas.microsoft.com/office/powerpoint/2010/main" val="2584996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10/25/2020</a:t>
            </a:r>
          </a:p>
        </p:txBody>
      </p:sp>
      <p:sp>
        <p:nvSpPr>
          <p:cNvPr id="5" name="Slide Number Placeholder 4"/>
          <p:cNvSpPr>
            <a:spLocks noGrp="1"/>
          </p:cNvSpPr>
          <p:nvPr>
            <p:ph type="sldNum" sz="quarter" idx="5"/>
          </p:nvPr>
        </p:nvSpPr>
        <p:spPr/>
        <p:txBody>
          <a:bodyPr/>
          <a:lstStyle/>
          <a:p>
            <a:fld id="{CACE54B3-2774-465E-B3DD-13DACF522663}" type="slidenum">
              <a:rPr lang="en-US" smtClean="0"/>
              <a:t>7</a:t>
            </a:fld>
            <a:endParaRPr lang="en-US"/>
          </a:p>
        </p:txBody>
      </p:sp>
    </p:spTree>
    <p:extLst>
      <p:ext uri="{BB962C8B-B14F-4D97-AF65-F5344CB8AC3E}">
        <p14:creationId xmlns:p14="http://schemas.microsoft.com/office/powerpoint/2010/main" val="634100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3" y="4440238"/>
            <a:ext cx="7313504" cy="5135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 name="Slide Number Placeholder 2">
            <a:extLst>
              <a:ext uri="{FF2B5EF4-FFF2-40B4-BE49-F238E27FC236}">
                <a16:creationId xmlns:a16="http://schemas.microsoft.com/office/drawing/2014/main" id="{4EDF3F0F-8F1F-440D-B2DD-A22F50D9DBF9}"/>
              </a:ext>
            </a:extLst>
          </p:cNvPr>
          <p:cNvSpPr>
            <a:spLocks noGrp="1"/>
          </p:cNvSpPr>
          <p:nvPr>
            <p:ph type="sldNum" sz="quarter" idx="5"/>
          </p:nvPr>
        </p:nvSpPr>
        <p:spPr/>
        <p:txBody>
          <a:bodyPr/>
          <a:lstStyle/>
          <a:p>
            <a:fld id="{CDAAE1FE-786B-4B83-86A4-F53D629261B4}" type="slidenum">
              <a:rPr lang="en-US" smtClean="0"/>
              <a:t>8</a:t>
            </a:fld>
            <a:endParaRPr lang="en-US" dirty="0"/>
          </a:p>
        </p:txBody>
      </p:sp>
      <p:sp>
        <p:nvSpPr>
          <p:cNvPr id="2" name="Date Placeholder 1">
            <a:extLst>
              <a:ext uri="{FF2B5EF4-FFF2-40B4-BE49-F238E27FC236}">
                <a16:creationId xmlns:a16="http://schemas.microsoft.com/office/drawing/2014/main" id="{48A4621C-4683-4675-838F-38D5286A3B47}"/>
              </a:ext>
            </a:extLst>
          </p:cNvPr>
          <p:cNvSpPr>
            <a:spLocks noGrp="1"/>
          </p:cNvSpPr>
          <p:nvPr>
            <p:ph type="dt" idx="1"/>
          </p:nvPr>
        </p:nvSpPr>
        <p:spPr/>
        <p:txBody>
          <a:bodyPr/>
          <a:lstStyle/>
          <a:p>
            <a:r>
              <a:rPr lang="en-US"/>
              <a:t>10/25/2020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D0234670-96CC-4308-ACCD-C4F2A8FA7802}" type="datetime1">
              <a:rPr lang="en-US" smtClean="0"/>
              <a:t>10/25/2020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90228F-BBE1-4D81-AFDF-3CB17D633624}" type="datetime1">
              <a:rPr lang="en-US" smtClean="0"/>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A7657F81-48D8-4AB0-B9BB-D373CCA0111D}" type="datetime1">
              <a:rPr lang="en-US" smtClean="0"/>
              <a:t>10/25/2020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138B4A-D702-41CA-98DC-EDB3B09E968E}" type="datetime1">
              <a:rPr lang="en-US" smtClean="0"/>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6A95C4-04A1-46E5-AD9C-1B94900E61FD}" type="datetime1">
              <a:rPr lang="en-US" smtClean="0"/>
              <a:t>10/25/2020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164059-FC3A-4DA0-8D9F-1B1847FE7646}" type="datetime1">
              <a:rPr lang="en-US" smtClean="0"/>
              <a:t>10/25/2020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994D0-AEB2-4858-940B-EC30F2ACFAE8}" type="datetime1">
              <a:rPr lang="en-US" smtClean="0"/>
              <a:t>10/25/2020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B9F020A9-E478-424A-BC02-3215197A1E65}" type="datetime1">
              <a:rPr lang="en-US" smtClean="0"/>
              <a:t>10/25/2020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786E5526-3C25-4115-BC7C-0C52CA91E79B}" type="datetime1">
              <a:rPr lang="en-US" smtClean="0"/>
              <a:t>10/25/2020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12EC4988-2A62-43BF-B359-09E1A4AB04A4}" type="datetime1">
              <a:rPr lang="en-US" smtClean="0"/>
              <a:t>10/25/2020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4"/>
          <a:srcRect t="3846"/>
          <a:stretch/>
        </p:blipFill>
        <p:spPr>
          <a:xfrm>
            <a:off x="25779" y="-24070"/>
            <a:ext cx="12191979" cy="6857990"/>
          </a:xfrm>
          <a:prstGeom prst="rect">
            <a:avLst/>
          </a:prstGeom>
        </p:spPr>
      </p:pic>
      <p:sp>
        <p:nvSpPr>
          <p:cNvPr id="19" name="Rectangle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103273" y="2350017"/>
            <a:ext cx="5120640" cy="1307835"/>
          </a:xfrm>
        </p:spPr>
        <p:txBody>
          <a:bodyPr>
            <a:noAutofit/>
          </a:bodyPr>
          <a:lstStyle/>
          <a:p>
            <a:r>
              <a:rPr lang="en-US" sz="4800" b="1" i="1" dirty="0">
                <a:solidFill>
                  <a:schemeClr val="tx1"/>
                </a:solidFill>
                <a:latin typeface="Candara" panose="020E0502030303020204" pitchFamily="34" charset="0"/>
                <a:ea typeface="Cambria" panose="02040503050406030204" pitchFamily="18" charset="0"/>
              </a:rPr>
              <a:t>“if anyone speaks”</a:t>
            </a:r>
          </a:p>
        </p:txBody>
      </p:sp>
      <p:sp>
        <p:nvSpPr>
          <p:cNvPr id="3" name="Subtitle 2">
            <a:extLst>
              <a:ext uri="{FF2B5EF4-FFF2-40B4-BE49-F238E27FC236}">
                <a16:creationId xmlns:a16="http://schemas.microsoft.com/office/drawing/2014/main" id="{5C5BFB45-FC34-495C-9C68-F9641246C2EE}"/>
              </a:ext>
            </a:extLst>
          </p:cNvPr>
          <p:cNvSpPr>
            <a:spLocks noGrp="1"/>
          </p:cNvSpPr>
          <p:nvPr>
            <p:ph type="subTitle" idx="1"/>
          </p:nvPr>
        </p:nvSpPr>
        <p:spPr>
          <a:xfrm>
            <a:off x="2669606" y="3712113"/>
            <a:ext cx="1987971" cy="643944"/>
          </a:xfrm>
          <a:solidFill>
            <a:schemeClr val="bg1"/>
          </a:solidFill>
          <a:ln>
            <a:noFill/>
          </a:ln>
        </p:spPr>
        <p:txBody>
          <a:bodyPr>
            <a:noAutofit/>
          </a:bodyPr>
          <a:lstStyle/>
          <a:p>
            <a:r>
              <a:rPr lang="en-US" sz="2800" b="1" dirty="0">
                <a:solidFill>
                  <a:schemeClr val="tx1"/>
                </a:solidFill>
                <a:latin typeface="Candara" panose="020E0502030303020204" pitchFamily="34" charset="0"/>
              </a:rPr>
              <a:t>1 Peter 4:11</a:t>
            </a: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dissolve">
                                      <p:cBhvr>
                                        <p:cTn id="10" dur="4000"/>
                                        <p:tgtEl>
                                          <p:spTgt spid="3">
                                            <p:bg/>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4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9F963-1536-4D9B-AC02-9545C916610E}"/>
              </a:ext>
            </a:extLst>
          </p:cNvPr>
          <p:cNvSpPr>
            <a:spLocks noGrp="1"/>
          </p:cNvSpPr>
          <p:nvPr>
            <p:ph type="title"/>
          </p:nvPr>
        </p:nvSpPr>
        <p:spPr>
          <a:xfrm>
            <a:off x="848686" y="692928"/>
            <a:ext cx="10058400" cy="775145"/>
          </a:xfrm>
        </p:spPr>
        <p:txBody>
          <a:bodyPr>
            <a:noAutofit/>
          </a:bodyPr>
          <a:lstStyle/>
          <a:p>
            <a:r>
              <a:rPr lang="en-US" sz="4800" b="1" dirty="0">
                <a:latin typeface="Candara" panose="020E0502030303020204" pitchFamily="34" charset="0"/>
              </a:rPr>
              <a:t>1 Peter 4:10-11, NKJV</a:t>
            </a:r>
          </a:p>
        </p:txBody>
      </p:sp>
      <p:sp>
        <p:nvSpPr>
          <p:cNvPr id="4" name="Rectangle 3">
            <a:extLst>
              <a:ext uri="{FF2B5EF4-FFF2-40B4-BE49-F238E27FC236}">
                <a16:creationId xmlns:a16="http://schemas.microsoft.com/office/drawing/2014/main" id="{E5735A92-F4CE-4F6D-82D1-756893C28EAC}"/>
              </a:ext>
            </a:extLst>
          </p:cNvPr>
          <p:cNvSpPr/>
          <p:nvPr/>
        </p:nvSpPr>
        <p:spPr>
          <a:xfrm>
            <a:off x="1470224" y="2717716"/>
            <a:ext cx="3037382" cy="45527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85000"/>
                </a:schemeClr>
              </a:solidFill>
            </a:endParaRPr>
          </a:p>
        </p:txBody>
      </p:sp>
      <p:sp>
        <p:nvSpPr>
          <p:cNvPr id="3" name="Content Placeholder 2">
            <a:extLst>
              <a:ext uri="{FF2B5EF4-FFF2-40B4-BE49-F238E27FC236}">
                <a16:creationId xmlns:a16="http://schemas.microsoft.com/office/drawing/2014/main" id="{D222BE09-D950-442F-B4C3-5154463EACF9}"/>
              </a:ext>
            </a:extLst>
          </p:cNvPr>
          <p:cNvSpPr>
            <a:spLocks noGrp="1"/>
          </p:cNvSpPr>
          <p:nvPr>
            <p:ph idx="1"/>
          </p:nvPr>
        </p:nvSpPr>
        <p:spPr>
          <a:xfrm>
            <a:off x="1066800" y="1633927"/>
            <a:ext cx="10058400" cy="3849624"/>
          </a:xfrm>
        </p:spPr>
        <p:txBody>
          <a:bodyPr>
            <a:noAutofit/>
          </a:bodyPr>
          <a:lstStyle/>
          <a:p>
            <a:pPr marL="0" indent="0">
              <a:lnSpc>
                <a:spcPct val="100000"/>
              </a:lnSpc>
              <a:spcBef>
                <a:spcPts val="600"/>
              </a:spcBef>
              <a:buNone/>
            </a:pPr>
            <a:r>
              <a:rPr lang="en-US" sz="3200" b="1" i="1" dirty="0">
                <a:latin typeface="Candara" panose="020E0502030303020204" pitchFamily="34" charset="0"/>
              </a:rPr>
              <a:t>“</a:t>
            </a:r>
            <a:r>
              <a:rPr lang="en-US" sz="3200" b="1" i="1" dirty="0">
                <a:solidFill>
                  <a:schemeClr val="bg1">
                    <a:lumMod val="50000"/>
                  </a:schemeClr>
                </a:solidFill>
                <a:latin typeface="Candara" panose="020E0502030303020204" pitchFamily="34" charset="0"/>
              </a:rPr>
              <a:t>10 </a:t>
            </a:r>
            <a:r>
              <a:rPr lang="en-US" sz="3200" b="1" i="1" dirty="0">
                <a:latin typeface="Candara" panose="020E0502030303020204" pitchFamily="34" charset="0"/>
              </a:rPr>
              <a:t>As each one has received a gift, minister it to one another, as good stewards of the manifold grace of God. </a:t>
            </a:r>
            <a:r>
              <a:rPr lang="en-US" sz="3200" b="1" i="1" dirty="0">
                <a:solidFill>
                  <a:schemeClr val="bg1">
                    <a:lumMod val="50000"/>
                  </a:schemeClr>
                </a:solidFill>
                <a:latin typeface="Candara" panose="020E0502030303020204" pitchFamily="34" charset="0"/>
              </a:rPr>
              <a:t>11</a:t>
            </a:r>
            <a:r>
              <a:rPr lang="en-US" sz="3200" b="1" i="1" dirty="0">
                <a:latin typeface="Candara" panose="020E0502030303020204" pitchFamily="34" charset="0"/>
              </a:rPr>
              <a:t> If anyone speaks, let him speak as the oracles of God. If anyone ministers, let him do it as with the ability which God supplies, that in all things God may be glorified through Jesus Christ, to whom belong the glory and the dominion forever and ever. Amen”</a:t>
            </a:r>
          </a:p>
        </p:txBody>
      </p:sp>
      <p:sp>
        <p:nvSpPr>
          <p:cNvPr id="5" name="Slide Number Placeholder 4">
            <a:extLst>
              <a:ext uri="{FF2B5EF4-FFF2-40B4-BE49-F238E27FC236}">
                <a16:creationId xmlns:a16="http://schemas.microsoft.com/office/drawing/2014/main" id="{78961B63-8619-49D0-B98A-D9289BFAB570}"/>
              </a:ext>
            </a:extLst>
          </p:cNvPr>
          <p:cNvSpPr>
            <a:spLocks noGrp="1"/>
          </p:cNvSpPr>
          <p:nvPr>
            <p:ph type="sldNum" sz="quarter" idx="12"/>
          </p:nvPr>
        </p:nvSpPr>
        <p:spPr/>
        <p:txBody>
          <a:bodyPr/>
          <a:lstStyle/>
          <a:p>
            <a:fld id="{34B7E4EF-A1BD-40F4-AB7B-04F084DD991D}" type="slidenum">
              <a:rPr lang="en-US" smtClean="0"/>
              <a:t>2</a:t>
            </a:fld>
            <a:endParaRPr lang="en-US" dirty="0"/>
          </a:p>
        </p:txBody>
      </p:sp>
    </p:spTree>
    <p:extLst>
      <p:ext uri="{BB962C8B-B14F-4D97-AF65-F5344CB8AC3E}">
        <p14:creationId xmlns:p14="http://schemas.microsoft.com/office/powerpoint/2010/main" val="33571642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9F963-1536-4D9B-AC02-9545C916610E}"/>
              </a:ext>
            </a:extLst>
          </p:cNvPr>
          <p:cNvSpPr>
            <a:spLocks noGrp="1"/>
          </p:cNvSpPr>
          <p:nvPr>
            <p:ph type="title"/>
          </p:nvPr>
        </p:nvSpPr>
        <p:spPr>
          <a:xfrm>
            <a:off x="848686" y="692928"/>
            <a:ext cx="10058400" cy="775145"/>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222BE09-D950-442F-B4C3-5154463EACF9}"/>
              </a:ext>
            </a:extLst>
          </p:cNvPr>
          <p:cNvSpPr>
            <a:spLocks noGrp="1"/>
          </p:cNvSpPr>
          <p:nvPr>
            <p:ph idx="1"/>
          </p:nvPr>
        </p:nvSpPr>
        <p:spPr>
          <a:xfrm>
            <a:off x="991401" y="1608168"/>
            <a:ext cx="10844283" cy="4934300"/>
          </a:xfrm>
        </p:spPr>
        <p:txBody>
          <a:bodyPr>
            <a:normAutofit fontScale="92500" lnSpcReduction="10000"/>
          </a:bodyPr>
          <a:lstStyle/>
          <a:p>
            <a:pPr marL="0" indent="0">
              <a:lnSpc>
                <a:spcPct val="100000"/>
              </a:lnSpc>
              <a:spcBef>
                <a:spcPts val="600"/>
              </a:spcBef>
              <a:buNone/>
            </a:pPr>
            <a:r>
              <a:rPr lang="en-US" sz="3600" b="1" dirty="0">
                <a:latin typeface="Candara" panose="020E0502030303020204" pitchFamily="34" charset="0"/>
              </a:rPr>
              <a:t>God has given man the great power of speech</a:t>
            </a:r>
          </a:p>
          <a:p>
            <a:pPr>
              <a:lnSpc>
                <a:spcPct val="100000"/>
              </a:lnSpc>
              <a:spcBef>
                <a:spcPts val="600"/>
              </a:spcBef>
              <a:buFont typeface="Wingdings" panose="05000000000000000000" pitchFamily="2" charset="2"/>
              <a:buChar char="§"/>
            </a:pPr>
            <a:r>
              <a:rPr lang="en-US" sz="3200" dirty="0">
                <a:latin typeface="Candara" panose="020E0502030303020204" pitchFamily="34" charset="0"/>
              </a:rPr>
              <a:t>It is powerful - James 3:2-5</a:t>
            </a:r>
          </a:p>
          <a:p>
            <a:pPr>
              <a:lnSpc>
                <a:spcPct val="100000"/>
              </a:lnSpc>
              <a:spcBef>
                <a:spcPts val="600"/>
              </a:spcBef>
              <a:buFont typeface="Wingdings" panose="05000000000000000000" pitchFamily="2" charset="2"/>
              <a:buChar char="§"/>
            </a:pPr>
            <a:r>
              <a:rPr lang="en-US" sz="3200" dirty="0">
                <a:latin typeface="Candara" panose="020E0502030303020204" pitchFamily="34" charset="0"/>
              </a:rPr>
              <a:t>It can be used for good or evil - James 3:6-12</a:t>
            </a:r>
          </a:p>
          <a:p>
            <a:pPr>
              <a:lnSpc>
                <a:spcPct val="100000"/>
              </a:lnSpc>
              <a:spcBef>
                <a:spcPts val="600"/>
              </a:spcBef>
              <a:buFont typeface="Wingdings" panose="05000000000000000000" pitchFamily="2" charset="2"/>
              <a:buChar char="§"/>
            </a:pPr>
            <a:r>
              <a:rPr lang="en-US" sz="3200" dirty="0">
                <a:latin typeface="Candara" panose="020E0502030303020204" pitchFamily="34" charset="0"/>
              </a:rPr>
              <a:t>It elevates us above the rest of God’s creation</a:t>
            </a:r>
          </a:p>
          <a:p>
            <a:pPr lvl="1">
              <a:spcBef>
                <a:spcPts val="600"/>
              </a:spcBef>
              <a:buFont typeface="Wingdings" panose="05000000000000000000" pitchFamily="2" charset="2"/>
              <a:buChar char="§"/>
            </a:pPr>
            <a:r>
              <a:rPr lang="en-US" sz="3000" dirty="0">
                <a:latin typeface="Candara" panose="020E0502030303020204" pitchFamily="34" charset="0"/>
              </a:rPr>
              <a:t>A sign that man is made in God’s image - Genesis 1:26, 28; 2:16, 23</a:t>
            </a:r>
          </a:p>
          <a:p>
            <a:pPr lvl="2">
              <a:spcBef>
                <a:spcPts val="600"/>
              </a:spcBef>
              <a:buFont typeface="Wingdings" panose="05000000000000000000" pitchFamily="2" charset="2"/>
              <a:buChar char="§"/>
            </a:pPr>
            <a:r>
              <a:rPr lang="en-US" sz="2600" b="1" i="1" dirty="0">
                <a:latin typeface="Candara" panose="020E0502030303020204" pitchFamily="34" charset="0"/>
              </a:rPr>
              <a:t>“And God said…” </a:t>
            </a:r>
            <a:r>
              <a:rPr lang="en-US" sz="2600" dirty="0">
                <a:latin typeface="Candara" panose="020E0502030303020204" pitchFamily="34" charset="0"/>
              </a:rPr>
              <a:t>- Genesis 1:3, 6, 9, 11, 14, 20, 24, 26, 28, 20</a:t>
            </a:r>
          </a:p>
          <a:p>
            <a:pPr marL="0" indent="0">
              <a:lnSpc>
                <a:spcPct val="100000"/>
              </a:lnSpc>
              <a:spcBef>
                <a:spcPts val="0"/>
              </a:spcBef>
              <a:buNone/>
            </a:pPr>
            <a:r>
              <a:rPr lang="en-US" sz="3600" b="1" dirty="0">
                <a:latin typeface="Candara" panose="020E0502030303020204" pitchFamily="34" charset="0"/>
              </a:rPr>
              <a:t>God will hold us accountable for our speech</a:t>
            </a:r>
          </a:p>
          <a:p>
            <a:pPr>
              <a:spcBef>
                <a:spcPts val="0"/>
              </a:spcBef>
              <a:buFont typeface="Wingdings" panose="05000000000000000000" pitchFamily="2" charset="2"/>
              <a:buChar char="§"/>
            </a:pPr>
            <a:r>
              <a:rPr lang="en-US" sz="3200" dirty="0">
                <a:latin typeface="Candara" panose="020E0502030303020204" pitchFamily="34" charset="0"/>
              </a:rPr>
              <a:t>Matthew 12:36</a:t>
            </a:r>
          </a:p>
          <a:p>
            <a:pPr marL="0" indent="0">
              <a:spcBef>
                <a:spcPts val="0"/>
              </a:spcBef>
              <a:buNone/>
            </a:pPr>
            <a:r>
              <a:rPr lang="en-US" sz="3600" b="1" dirty="0">
                <a:latin typeface="Candara" panose="020E0502030303020204" pitchFamily="34" charset="0"/>
              </a:rPr>
              <a:t>Let us strive to speak </a:t>
            </a:r>
            <a:r>
              <a:rPr lang="en-US" sz="3600" b="1" i="1" dirty="0">
                <a:latin typeface="Candara" panose="020E0502030303020204" pitchFamily="34" charset="0"/>
              </a:rPr>
              <a:t>“</a:t>
            </a:r>
            <a:r>
              <a:rPr lang="en-US" sz="3600" b="1" i="1" u="sng" dirty="0">
                <a:latin typeface="Candara" panose="020E0502030303020204" pitchFamily="34" charset="0"/>
              </a:rPr>
              <a:t>words of truth and soberness</a:t>
            </a:r>
            <a:r>
              <a:rPr lang="en-US" sz="3600" b="1" i="1" dirty="0">
                <a:latin typeface="Candara" panose="020E0502030303020204" pitchFamily="34" charset="0"/>
              </a:rPr>
              <a:t>”</a:t>
            </a:r>
          </a:p>
          <a:p>
            <a:pPr>
              <a:spcBef>
                <a:spcPts val="0"/>
              </a:spcBef>
              <a:buFont typeface="Wingdings" panose="05000000000000000000" pitchFamily="2" charset="2"/>
              <a:buChar char="§"/>
            </a:pPr>
            <a:r>
              <a:rPr lang="en-US" sz="3200" dirty="0">
                <a:latin typeface="Candara" panose="020E0502030303020204" pitchFamily="34" charset="0"/>
              </a:rPr>
              <a:t> Acts 26:25</a:t>
            </a:r>
          </a:p>
        </p:txBody>
      </p:sp>
      <p:sp>
        <p:nvSpPr>
          <p:cNvPr id="4" name="Slide Number Placeholder 3">
            <a:extLst>
              <a:ext uri="{FF2B5EF4-FFF2-40B4-BE49-F238E27FC236}">
                <a16:creationId xmlns:a16="http://schemas.microsoft.com/office/drawing/2014/main" id="{EDD543F5-00AC-46A0-A726-09FF011A3D4A}"/>
              </a:ext>
            </a:extLst>
          </p:cNvPr>
          <p:cNvSpPr>
            <a:spLocks noGrp="1"/>
          </p:cNvSpPr>
          <p:nvPr>
            <p:ph type="sldNum" sz="quarter" idx="12"/>
          </p:nvPr>
        </p:nvSpPr>
        <p:spPr/>
        <p:txBody>
          <a:bodyPr/>
          <a:lstStyle/>
          <a:p>
            <a:fld id="{34B7E4EF-A1BD-40F4-AB7B-04F084DD991D}" type="slidenum">
              <a:rPr lang="en-US" smtClean="0"/>
              <a:t>3</a:t>
            </a:fld>
            <a:endParaRPr lang="en-US" dirty="0"/>
          </a:p>
        </p:txBody>
      </p:sp>
    </p:spTree>
    <p:extLst>
      <p:ext uri="{BB962C8B-B14F-4D97-AF65-F5344CB8AC3E}">
        <p14:creationId xmlns:p14="http://schemas.microsoft.com/office/powerpoint/2010/main" val="4287418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par>
                          <p:cTn id="38" fill="hold">
                            <p:stCondLst>
                              <p:cond delay="1250"/>
                            </p:stCondLst>
                            <p:childTnLst>
                              <p:par>
                                <p:cTn id="39" presetID="10" presetClass="entr" presetSubtype="0"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250"/>
                                        <p:tgtEl>
                                          <p:spTgt spid="3">
                                            <p:txEl>
                                              <p:pRg st="8" end="8"/>
                                            </p:txEl>
                                          </p:spTgt>
                                        </p:tgtEl>
                                      </p:cBhvr>
                                    </p:animEffect>
                                  </p:childTnLst>
                                </p:cTn>
                              </p:par>
                            </p:childTnLst>
                          </p:cTn>
                        </p:par>
                        <p:par>
                          <p:cTn id="47" fill="hold">
                            <p:stCondLst>
                              <p:cond delay="1250"/>
                            </p:stCondLst>
                            <p:childTnLst>
                              <p:par>
                                <p:cTn id="48" presetID="10" presetClass="entr" presetSubtype="0"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9F963-1536-4D9B-AC02-9545C916610E}"/>
              </a:ext>
            </a:extLst>
          </p:cNvPr>
          <p:cNvSpPr>
            <a:spLocks noGrp="1"/>
          </p:cNvSpPr>
          <p:nvPr>
            <p:ph type="title"/>
          </p:nvPr>
        </p:nvSpPr>
        <p:spPr>
          <a:xfrm>
            <a:off x="1501540" y="692928"/>
            <a:ext cx="10333649" cy="775145"/>
          </a:xfrm>
        </p:spPr>
        <p:txBody>
          <a:bodyPr>
            <a:noAutofit/>
          </a:bodyPr>
          <a:lstStyle/>
          <a:p>
            <a:r>
              <a:rPr lang="en-US" sz="4800" b="1" dirty="0">
                <a:latin typeface="Candara" panose="020E0502030303020204" pitchFamily="34" charset="0"/>
              </a:rPr>
              <a:t>Let Him Speak </a:t>
            </a:r>
            <a:r>
              <a:rPr lang="en-US" sz="4800" b="1" i="1" u="sng" dirty="0">
                <a:latin typeface="Candara" panose="020E0502030303020204" pitchFamily="34" charset="0"/>
              </a:rPr>
              <a:t>Scripturally</a:t>
            </a:r>
            <a:r>
              <a:rPr lang="en-US" sz="4800" b="1" dirty="0">
                <a:latin typeface="Candara" panose="020E0502030303020204" pitchFamily="34" charset="0"/>
              </a:rPr>
              <a:t> </a:t>
            </a:r>
            <a:r>
              <a:rPr lang="en-US" sz="2800" dirty="0">
                <a:latin typeface="Candara" panose="020E0502030303020204" pitchFamily="34" charset="0"/>
              </a:rPr>
              <a:t>- 1 Peter 4:11</a:t>
            </a:r>
          </a:p>
        </p:txBody>
      </p:sp>
      <p:sp>
        <p:nvSpPr>
          <p:cNvPr id="3" name="Content Placeholder 2">
            <a:extLst>
              <a:ext uri="{FF2B5EF4-FFF2-40B4-BE49-F238E27FC236}">
                <a16:creationId xmlns:a16="http://schemas.microsoft.com/office/drawing/2014/main" id="{D222BE09-D950-442F-B4C3-5154463EACF9}"/>
              </a:ext>
            </a:extLst>
          </p:cNvPr>
          <p:cNvSpPr>
            <a:spLocks noGrp="1"/>
          </p:cNvSpPr>
          <p:nvPr>
            <p:ph idx="1"/>
          </p:nvPr>
        </p:nvSpPr>
        <p:spPr>
          <a:xfrm>
            <a:off x="1501540" y="1608168"/>
            <a:ext cx="10333649" cy="4682059"/>
          </a:xfrm>
        </p:spPr>
        <p:txBody>
          <a:bodyPr>
            <a:noAutofit/>
          </a:bodyPr>
          <a:lstStyle/>
          <a:p>
            <a:pPr marL="0" indent="0">
              <a:lnSpc>
                <a:spcPct val="100000"/>
              </a:lnSpc>
              <a:spcBef>
                <a:spcPts val="600"/>
              </a:spcBef>
              <a:buNone/>
            </a:pPr>
            <a:r>
              <a:rPr lang="en-US" sz="3600" b="1" dirty="0">
                <a:latin typeface="Candara" panose="020E0502030303020204" pitchFamily="34" charset="0"/>
              </a:rPr>
              <a:t>By knowing the </a:t>
            </a:r>
            <a:r>
              <a:rPr lang="en-US" sz="3600" b="1" i="1" u="sng" dirty="0">
                <a:latin typeface="Candara" panose="020E0502030303020204" pitchFamily="34" charset="0"/>
              </a:rPr>
              <a:t>content</a:t>
            </a:r>
            <a:r>
              <a:rPr lang="en-US" sz="3600" b="1" dirty="0">
                <a:latin typeface="Candara" panose="020E0502030303020204" pitchFamily="34" charset="0"/>
              </a:rPr>
              <a:t> of the scriptures </a:t>
            </a:r>
            <a:r>
              <a:rPr lang="en-US" sz="3600" dirty="0">
                <a:latin typeface="Candara" panose="020E0502030303020204" pitchFamily="34" charset="0"/>
              </a:rPr>
              <a:t>- Acts 17:11</a:t>
            </a:r>
          </a:p>
          <a:p>
            <a:pPr marL="0" indent="0">
              <a:lnSpc>
                <a:spcPct val="100000"/>
              </a:lnSpc>
              <a:spcBef>
                <a:spcPts val="600"/>
              </a:spcBef>
              <a:buNone/>
            </a:pPr>
            <a:r>
              <a:rPr lang="en-US" sz="3600" b="1" dirty="0">
                <a:latin typeface="Candara" panose="020E0502030303020204" pitchFamily="34" charset="0"/>
              </a:rPr>
              <a:t>By honoring the </a:t>
            </a:r>
            <a:r>
              <a:rPr lang="en-US" sz="3600" b="1" i="1" u="sng" dirty="0">
                <a:latin typeface="Candara" panose="020E0502030303020204" pitchFamily="34" charset="0"/>
              </a:rPr>
              <a:t>inspiration</a:t>
            </a:r>
            <a:r>
              <a:rPr lang="en-US" sz="3600" b="1" dirty="0">
                <a:latin typeface="Candara" panose="020E0502030303020204" pitchFamily="34" charset="0"/>
              </a:rPr>
              <a:t> of the scriptures</a:t>
            </a:r>
          </a:p>
          <a:p>
            <a:pPr>
              <a:lnSpc>
                <a:spcPct val="100000"/>
              </a:lnSpc>
              <a:spcBef>
                <a:spcPts val="600"/>
              </a:spcBef>
              <a:buFont typeface="Wingdings" panose="05000000000000000000" pitchFamily="2" charset="2"/>
              <a:buChar char="§"/>
            </a:pPr>
            <a:r>
              <a:rPr lang="en-US" sz="3200" dirty="0">
                <a:latin typeface="Candara" panose="020E0502030303020204" pitchFamily="34" charset="0"/>
              </a:rPr>
              <a:t>2 Timothy 3:16-17; 1 Corinthians 2:4-5, 13</a:t>
            </a:r>
          </a:p>
          <a:p>
            <a:pPr marL="0" indent="0">
              <a:lnSpc>
                <a:spcPct val="100000"/>
              </a:lnSpc>
              <a:spcBef>
                <a:spcPts val="600"/>
              </a:spcBef>
              <a:buNone/>
            </a:pPr>
            <a:r>
              <a:rPr lang="en-US" sz="3600" b="1" dirty="0">
                <a:latin typeface="Candara" panose="020E0502030303020204" pitchFamily="34" charset="0"/>
              </a:rPr>
              <a:t>By honoring the </a:t>
            </a:r>
            <a:r>
              <a:rPr lang="en-US" sz="3600" b="1" i="1" u="sng" dirty="0">
                <a:latin typeface="Candara" panose="020E0502030303020204" pitchFamily="34" charset="0"/>
              </a:rPr>
              <a:t>authority</a:t>
            </a:r>
            <a:r>
              <a:rPr lang="en-US" sz="3600" b="1" dirty="0">
                <a:latin typeface="Candara" panose="020E0502030303020204" pitchFamily="34" charset="0"/>
              </a:rPr>
              <a:t> of the scriptures</a:t>
            </a:r>
          </a:p>
          <a:p>
            <a:pPr>
              <a:lnSpc>
                <a:spcPct val="100000"/>
              </a:lnSpc>
              <a:spcBef>
                <a:spcPts val="600"/>
              </a:spcBef>
              <a:buFont typeface="Wingdings" panose="05000000000000000000" pitchFamily="2" charset="2"/>
              <a:buChar char="§"/>
            </a:pPr>
            <a:r>
              <a:rPr lang="en-US" sz="3200" dirty="0">
                <a:latin typeface="Candara" panose="020E0502030303020204" pitchFamily="34" charset="0"/>
              </a:rPr>
              <a:t>1 Corinthians 14:37; 1 Thessalonians 2:13</a:t>
            </a:r>
          </a:p>
          <a:p>
            <a:pPr marL="0" indent="0">
              <a:lnSpc>
                <a:spcPct val="100000"/>
              </a:lnSpc>
              <a:spcBef>
                <a:spcPts val="600"/>
              </a:spcBef>
              <a:buNone/>
            </a:pPr>
            <a:r>
              <a:rPr lang="en-US" sz="3600" b="1" dirty="0">
                <a:latin typeface="Candara" panose="020E0502030303020204" pitchFamily="34" charset="0"/>
              </a:rPr>
              <a:t>By honoring the </a:t>
            </a:r>
            <a:r>
              <a:rPr lang="en-US" sz="3600" b="1" i="1" u="sng" dirty="0">
                <a:latin typeface="Candara" panose="020E0502030303020204" pitchFamily="34" charset="0"/>
              </a:rPr>
              <a:t>sanctity</a:t>
            </a:r>
            <a:r>
              <a:rPr lang="en-US" sz="3600" b="1" dirty="0">
                <a:latin typeface="Candara" panose="020E0502030303020204" pitchFamily="34" charset="0"/>
              </a:rPr>
              <a:t> of the scriptures</a:t>
            </a:r>
          </a:p>
          <a:p>
            <a:pPr>
              <a:lnSpc>
                <a:spcPct val="100000"/>
              </a:lnSpc>
              <a:spcBef>
                <a:spcPts val="600"/>
              </a:spcBef>
              <a:buFont typeface="Wingdings" panose="05000000000000000000" pitchFamily="2" charset="2"/>
              <a:buChar char="§"/>
            </a:pPr>
            <a:r>
              <a:rPr lang="en-US" sz="3200" dirty="0">
                <a:latin typeface="Candara" panose="020E0502030303020204" pitchFamily="34" charset="0"/>
              </a:rPr>
              <a:t>Revelation 22:8-9; 2 Timothy 3:15-16</a:t>
            </a:r>
          </a:p>
        </p:txBody>
      </p:sp>
      <p:sp>
        <p:nvSpPr>
          <p:cNvPr id="6" name="Arrow: Bent 5">
            <a:extLst>
              <a:ext uri="{FF2B5EF4-FFF2-40B4-BE49-F238E27FC236}">
                <a16:creationId xmlns:a16="http://schemas.microsoft.com/office/drawing/2014/main" id="{B111BB79-BB3D-479B-B92C-575ECE98A0B7}"/>
              </a:ext>
            </a:extLst>
          </p:cNvPr>
          <p:cNvSpPr/>
          <p:nvPr/>
        </p:nvSpPr>
        <p:spPr>
          <a:xfrm>
            <a:off x="772310" y="941883"/>
            <a:ext cx="512605" cy="526190"/>
          </a:xfrm>
          <a:prstGeom prst="ben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10CDD970-8B14-4DC9-A86A-9E03392C9121}"/>
              </a:ext>
            </a:extLst>
          </p:cNvPr>
          <p:cNvSpPr/>
          <p:nvPr/>
        </p:nvSpPr>
        <p:spPr>
          <a:xfrm rot="16200000">
            <a:off x="-1637164" y="3417165"/>
            <a:ext cx="4818948" cy="830997"/>
          </a:xfrm>
          <a:prstGeom prst="rect">
            <a:avLst/>
          </a:prstGeom>
          <a:noFill/>
        </p:spPr>
        <p:txBody>
          <a:bodyPr wrap="none" lIns="91440" tIns="45720" rIns="91440" bIns="45720">
            <a:spAutoFit/>
          </a:bodyPr>
          <a:lstStyle/>
          <a:p>
            <a:pPr algn="ctr"/>
            <a:r>
              <a:rPr lang="en-US" sz="4800" b="1" i="1" dirty="0">
                <a:ln w="0"/>
                <a:effectLst>
                  <a:outerShdw blurRad="38100" dist="19050" dir="2700000" algn="tl" rotWithShape="0">
                    <a:schemeClr val="dk1">
                      <a:alpha val="40000"/>
                    </a:schemeClr>
                  </a:outerShdw>
                </a:effectLst>
                <a:latin typeface="Candara" panose="020E0502030303020204" pitchFamily="34" charset="0"/>
              </a:rPr>
              <a:t>“If anyone peaks”</a:t>
            </a:r>
            <a:endParaRPr lang="en-US" sz="4800" b="1" i="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1EA52A63-84CD-40F5-A10C-741BAC4B5C99}"/>
              </a:ext>
            </a:extLst>
          </p:cNvPr>
          <p:cNvSpPr/>
          <p:nvPr/>
        </p:nvSpPr>
        <p:spPr>
          <a:xfrm rot="16200000">
            <a:off x="-1637164" y="3462050"/>
            <a:ext cx="4818948" cy="830997"/>
          </a:xfrm>
          <a:prstGeom prst="rect">
            <a:avLst/>
          </a:prstGeom>
          <a:noFill/>
        </p:spPr>
        <p:txBody>
          <a:bodyPr wrap="none" lIns="91440" tIns="45720" rIns="91440" bIns="45720">
            <a:spAutoFit/>
          </a:bodyPr>
          <a:lstStyle/>
          <a:p>
            <a:pPr algn="ctr"/>
            <a:r>
              <a:rPr lang="en-US" sz="4800" b="1" i="1" dirty="0">
                <a:ln w="0"/>
                <a:effectLst>
                  <a:outerShdw blurRad="38100" dist="19050" dir="2700000" algn="tl" rotWithShape="0">
                    <a:schemeClr val="dk1">
                      <a:alpha val="40000"/>
                    </a:schemeClr>
                  </a:outerShdw>
                </a:effectLst>
                <a:latin typeface="Candara" panose="020E0502030303020204" pitchFamily="34" charset="0"/>
              </a:rPr>
              <a:t>“If anyone peaks”</a:t>
            </a:r>
            <a:endParaRPr lang="en-US" sz="4800" b="1" i="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3FCF2A0E-24D7-486D-B0A6-696C0A21631A}"/>
              </a:ext>
            </a:extLst>
          </p:cNvPr>
          <p:cNvSpPr>
            <a:spLocks noGrp="1"/>
          </p:cNvSpPr>
          <p:nvPr>
            <p:ph type="sldNum" sz="quarter" idx="12"/>
          </p:nvPr>
        </p:nvSpPr>
        <p:spPr/>
        <p:txBody>
          <a:bodyPr/>
          <a:lstStyle/>
          <a:p>
            <a:fld id="{34B7E4EF-A1BD-40F4-AB7B-04F084DD991D}" type="slidenum">
              <a:rPr lang="en-US" smtClean="0"/>
              <a:t>4</a:t>
            </a:fld>
            <a:endParaRPr lang="en-US" dirty="0"/>
          </a:p>
        </p:txBody>
      </p:sp>
    </p:spTree>
    <p:extLst>
      <p:ext uri="{BB962C8B-B14F-4D97-AF65-F5344CB8AC3E}">
        <p14:creationId xmlns:p14="http://schemas.microsoft.com/office/powerpoint/2010/main" val="619909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250"/>
                                        <p:tgtEl>
                                          <p:spTgt spid="3">
                                            <p:txEl>
                                              <p:pRg st="3" end="3"/>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250"/>
                                        <p:tgtEl>
                                          <p:spTgt spid="3">
                                            <p:txEl>
                                              <p:pRg st="5" end="5"/>
                                            </p:txEl>
                                          </p:spTgt>
                                        </p:tgtEl>
                                      </p:cBhvr>
                                    </p:animEffect>
                                  </p:childTnLst>
                                </p:cTn>
                              </p:par>
                            </p:childTnLst>
                          </p:cTn>
                        </p:par>
                        <p:par>
                          <p:cTn id="36" fill="hold">
                            <p:stCondLst>
                              <p:cond delay="1250"/>
                            </p:stCondLst>
                            <p:childTnLst>
                              <p:par>
                                <p:cTn id="37" presetID="10"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9F963-1536-4D9B-AC02-9545C916610E}"/>
              </a:ext>
            </a:extLst>
          </p:cNvPr>
          <p:cNvSpPr>
            <a:spLocks noGrp="1"/>
          </p:cNvSpPr>
          <p:nvPr>
            <p:ph type="title"/>
          </p:nvPr>
        </p:nvSpPr>
        <p:spPr>
          <a:xfrm>
            <a:off x="1501541" y="692928"/>
            <a:ext cx="10037930" cy="775145"/>
          </a:xfrm>
        </p:spPr>
        <p:txBody>
          <a:bodyPr>
            <a:noAutofit/>
          </a:bodyPr>
          <a:lstStyle/>
          <a:p>
            <a:r>
              <a:rPr lang="en-US" sz="4800" b="1" dirty="0">
                <a:latin typeface="Candara" panose="020E0502030303020204" pitchFamily="34" charset="0"/>
              </a:rPr>
              <a:t>Let Him Speak </a:t>
            </a:r>
            <a:r>
              <a:rPr lang="en-US" sz="4800" b="1" i="1" u="sng" dirty="0">
                <a:latin typeface="Candara" panose="020E0502030303020204" pitchFamily="34" charset="0"/>
              </a:rPr>
              <a:t>With Purity</a:t>
            </a:r>
            <a:r>
              <a:rPr lang="en-US" sz="2800" b="1" i="1" dirty="0">
                <a:latin typeface="Candara" panose="020E0502030303020204" pitchFamily="34" charset="0"/>
              </a:rPr>
              <a:t> </a:t>
            </a:r>
            <a:r>
              <a:rPr lang="en-US" sz="2800" dirty="0">
                <a:latin typeface="Candara" panose="020E0502030303020204" pitchFamily="34" charset="0"/>
              </a:rPr>
              <a:t>- Colossians 3:8</a:t>
            </a:r>
          </a:p>
        </p:txBody>
      </p:sp>
      <p:sp>
        <p:nvSpPr>
          <p:cNvPr id="3" name="Content Placeholder 2">
            <a:extLst>
              <a:ext uri="{FF2B5EF4-FFF2-40B4-BE49-F238E27FC236}">
                <a16:creationId xmlns:a16="http://schemas.microsoft.com/office/drawing/2014/main" id="{D222BE09-D950-442F-B4C3-5154463EACF9}"/>
              </a:ext>
            </a:extLst>
          </p:cNvPr>
          <p:cNvSpPr>
            <a:spLocks noGrp="1"/>
          </p:cNvSpPr>
          <p:nvPr>
            <p:ph idx="1"/>
          </p:nvPr>
        </p:nvSpPr>
        <p:spPr>
          <a:xfrm>
            <a:off x="1501540" y="1608168"/>
            <a:ext cx="10282629" cy="4556903"/>
          </a:xfrm>
        </p:spPr>
        <p:txBody>
          <a:bodyPr>
            <a:noAutofit/>
          </a:bodyPr>
          <a:lstStyle/>
          <a:p>
            <a:pPr marL="0" indent="0">
              <a:lnSpc>
                <a:spcPct val="100000"/>
              </a:lnSpc>
              <a:spcBef>
                <a:spcPts val="600"/>
              </a:spcBef>
              <a:buNone/>
            </a:pPr>
            <a:r>
              <a:rPr lang="en-US" sz="3600" b="1" dirty="0">
                <a:latin typeface="Candara" panose="020E0502030303020204" pitchFamily="34" charset="0"/>
              </a:rPr>
              <a:t>Filthy speech reveals a corrupt mind </a:t>
            </a:r>
            <a:r>
              <a:rPr lang="en-US" sz="3600" dirty="0">
                <a:latin typeface="Candara" panose="020E0502030303020204" pitchFamily="34" charset="0"/>
              </a:rPr>
              <a:t>-</a:t>
            </a:r>
            <a:r>
              <a:rPr lang="en-US" sz="3600" b="1" dirty="0">
                <a:latin typeface="Candara" panose="020E0502030303020204" pitchFamily="34" charset="0"/>
              </a:rPr>
              <a:t> </a:t>
            </a:r>
            <a:r>
              <a:rPr lang="en-US" sz="3600" dirty="0">
                <a:latin typeface="Candara" panose="020E0502030303020204" pitchFamily="34" charset="0"/>
              </a:rPr>
              <a:t>Matt. 12:34-35</a:t>
            </a:r>
          </a:p>
          <a:p>
            <a:pPr marL="0" indent="0">
              <a:lnSpc>
                <a:spcPct val="100000"/>
              </a:lnSpc>
              <a:spcBef>
                <a:spcPts val="600"/>
              </a:spcBef>
              <a:buNone/>
            </a:pPr>
            <a:r>
              <a:rPr lang="en-US" sz="3600" b="1" dirty="0">
                <a:latin typeface="Candara" panose="020E0502030303020204" pitchFamily="34" charset="0"/>
              </a:rPr>
              <a:t>Filthy speech reveals a mind that is too lazy to learn wholesome words </a:t>
            </a:r>
            <a:r>
              <a:rPr lang="en-US" sz="3600" dirty="0">
                <a:latin typeface="Candara" panose="020E0502030303020204" pitchFamily="34" charset="0"/>
              </a:rPr>
              <a:t>-</a:t>
            </a:r>
            <a:r>
              <a:rPr lang="en-US" sz="3600" b="1" dirty="0">
                <a:latin typeface="Candara" panose="020E0502030303020204" pitchFamily="34" charset="0"/>
              </a:rPr>
              <a:t> </a:t>
            </a:r>
            <a:r>
              <a:rPr lang="en-US" sz="3600" dirty="0">
                <a:latin typeface="Candara" panose="020E0502030303020204" pitchFamily="34" charset="0"/>
              </a:rPr>
              <a:t>1 Timothy 6:3-5</a:t>
            </a:r>
          </a:p>
          <a:p>
            <a:pPr marL="0" indent="0">
              <a:lnSpc>
                <a:spcPct val="100000"/>
              </a:lnSpc>
              <a:spcBef>
                <a:spcPts val="600"/>
              </a:spcBef>
              <a:buNone/>
            </a:pPr>
            <a:r>
              <a:rPr lang="en-US" sz="3600" b="1" dirty="0">
                <a:latin typeface="Candara" panose="020E0502030303020204" pitchFamily="34" charset="0"/>
              </a:rPr>
              <a:t>Filthy speech reveals a mind insensitive to the feelings of others and void of love for others</a:t>
            </a:r>
          </a:p>
          <a:p>
            <a:pPr>
              <a:lnSpc>
                <a:spcPct val="100000"/>
              </a:lnSpc>
              <a:spcBef>
                <a:spcPts val="600"/>
              </a:spcBef>
              <a:buFont typeface="Wingdings" panose="05000000000000000000" pitchFamily="2" charset="2"/>
              <a:buChar char="§"/>
            </a:pPr>
            <a:r>
              <a:rPr lang="en-US" sz="3200" dirty="0">
                <a:latin typeface="Candara" panose="020E0502030303020204" pitchFamily="34" charset="0"/>
              </a:rPr>
              <a:t>2 Timothy 2:16; Ephesians 4:15; 2 Timothy 1:13</a:t>
            </a:r>
          </a:p>
          <a:p>
            <a:pPr marL="0" indent="0">
              <a:lnSpc>
                <a:spcPct val="100000"/>
              </a:lnSpc>
              <a:spcBef>
                <a:spcPts val="600"/>
              </a:spcBef>
              <a:buNone/>
            </a:pPr>
            <a:r>
              <a:rPr lang="en-US" sz="3600" b="1" dirty="0">
                <a:latin typeface="Candara" panose="020E0502030303020204" pitchFamily="34" charset="0"/>
              </a:rPr>
              <a:t>Filthy speech reveals an insecure mind that wants attention not sought by Christians </a:t>
            </a:r>
            <a:r>
              <a:rPr lang="en-US" sz="3600" dirty="0">
                <a:latin typeface="Candara" panose="020E0502030303020204" pitchFamily="34" charset="0"/>
              </a:rPr>
              <a:t>-</a:t>
            </a:r>
            <a:r>
              <a:rPr lang="en-US" sz="3600" b="1" dirty="0">
                <a:latin typeface="Candara" panose="020E0502030303020204" pitchFamily="34" charset="0"/>
              </a:rPr>
              <a:t> </a:t>
            </a:r>
            <a:r>
              <a:rPr lang="en-US" sz="3600" dirty="0">
                <a:latin typeface="Candara" panose="020E0502030303020204" pitchFamily="34" charset="0"/>
              </a:rPr>
              <a:t>Matthew 6:1-8</a:t>
            </a:r>
          </a:p>
          <a:p>
            <a:pPr marL="0" indent="0">
              <a:lnSpc>
                <a:spcPct val="100000"/>
              </a:lnSpc>
              <a:spcBef>
                <a:spcPts val="600"/>
              </a:spcBef>
              <a:buNone/>
            </a:pPr>
            <a:endParaRPr lang="en-US" sz="3600" b="1" dirty="0">
              <a:latin typeface="Candara" panose="020E0502030303020204" pitchFamily="34" charset="0"/>
            </a:endParaRPr>
          </a:p>
        </p:txBody>
      </p:sp>
      <p:sp>
        <p:nvSpPr>
          <p:cNvPr id="6" name="Arrow: Bent 5">
            <a:extLst>
              <a:ext uri="{FF2B5EF4-FFF2-40B4-BE49-F238E27FC236}">
                <a16:creationId xmlns:a16="http://schemas.microsoft.com/office/drawing/2014/main" id="{B111BB79-BB3D-479B-B92C-575ECE98A0B7}"/>
              </a:ext>
            </a:extLst>
          </p:cNvPr>
          <p:cNvSpPr/>
          <p:nvPr/>
        </p:nvSpPr>
        <p:spPr>
          <a:xfrm>
            <a:off x="772310" y="941883"/>
            <a:ext cx="512605" cy="526190"/>
          </a:xfrm>
          <a:prstGeom prst="ben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a:extLst>
              <a:ext uri="{FF2B5EF4-FFF2-40B4-BE49-F238E27FC236}">
                <a16:creationId xmlns:a16="http://schemas.microsoft.com/office/drawing/2014/main" id="{F5AD97B1-1CBE-4CD5-BF1C-CCA70CBFD3E9}"/>
              </a:ext>
            </a:extLst>
          </p:cNvPr>
          <p:cNvSpPr/>
          <p:nvPr/>
        </p:nvSpPr>
        <p:spPr>
          <a:xfrm rot="16200000">
            <a:off x="-1637164" y="3462050"/>
            <a:ext cx="4818948" cy="830997"/>
          </a:xfrm>
          <a:prstGeom prst="rect">
            <a:avLst/>
          </a:prstGeom>
          <a:noFill/>
        </p:spPr>
        <p:txBody>
          <a:bodyPr wrap="none" lIns="91440" tIns="45720" rIns="91440" bIns="45720">
            <a:spAutoFit/>
          </a:bodyPr>
          <a:lstStyle/>
          <a:p>
            <a:pPr algn="ctr"/>
            <a:r>
              <a:rPr lang="en-US" sz="4800" b="1" i="1" dirty="0">
                <a:ln w="0"/>
                <a:effectLst>
                  <a:outerShdw blurRad="38100" dist="19050" dir="2700000" algn="tl" rotWithShape="0">
                    <a:schemeClr val="dk1">
                      <a:alpha val="40000"/>
                    </a:schemeClr>
                  </a:outerShdw>
                </a:effectLst>
                <a:latin typeface="Candara" panose="020E0502030303020204" pitchFamily="34" charset="0"/>
              </a:rPr>
              <a:t>“If anyone peaks”</a:t>
            </a:r>
            <a:endParaRPr lang="en-US" sz="4800" b="1" i="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endParaRPr>
          </a:p>
        </p:txBody>
      </p:sp>
      <p:sp>
        <p:nvSpPr>
          <p:cNvPr id="5" name="Slide Number Placeholder 4">
            <a:extLst>
              <a:ext uri="{FF2B5EF4-FFF2-40B4-BE49-F238E27FC236}">
                <a16:creationId xmlns:a16="http://schemas.microsoft.com/office/drawing/2014/main" id="{93DFA560-6092-4E4B-A7BF-C88C2C8EE2F8}"/>
              </a:ext>
            </a:extLst>
          </p:cNvPr>
          <p:cNvSpPr>
            <a:spLocks noGrp="1"/>
          </p:cNvSpPr>
          <p:nvPr>
            <p:ph type="sldNum" sz="quarter" idx="12"/>
          </p:nvPr>
        </p:nvSpPr>
        <p:spPr/>
        <p:txBody>
          <a:bodyPr/>
          <a:lstStyle/>
          <a:p>
            <a:fld id="{34B7E4EF-A1BD-40F4-AB7B-04F084DD991D}" type="slidenum">
              <a:rPr lang="en-US" smtClean="0"/>
              <a:t>5</a:t>
            </a:fld>
            <a:endParaRPr lang="en-US" dirty="0"/>
          </a:p>
        </p:txBody>
      </p:sp>
    </p:spTree>
    <p:extLst>
      <p:ext uri="{BB962C8B-B14F-4D97-AF65-F5344CB8AC3E}">
        <p14:creationId xmlns:p14="http://schemas.microsoft.com/office/powerpoint/2010/main" val="931105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2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9F963-1536-4D9B-AC02-9545C916610E}"/>
              </a:ext>
            </a:extLst>
          </p:cNvPr>
          <p:cNvSpPr>
            <a:spLocks noGrp="1"/>
          </p:cNvSpPr>
          <p:nvPr>
            <p:ph type="title"/>
          </p:nvPr>
        </p:nvSpPr>
        <p:spPr>
          <a:xfrm>
            <a:off x="1501540" y="692928"/>
            <a:ext cx="9405545" cy="775145"/>
          </a:xfrm>
        </p:spPr>
        <p:txBody>
          <a:bodyPr>
            <a:noAutofit/>
          </a:bodyPr>
          <a:lstStyle/>
          <a:p>
            <a:r>
              <a:rPr lang="en-US" sz="4800" b="1" dirty="0">
                <a:latin typeface="Candara" panose="020E0502030303020204" pitchFamily="34" charset="0"/>
              </a:rPr>
              <a:t>Let Him Speak </a:t>
            </a:r>
            <a:r>
              <a:rPr lang="en-US" sz="4800" b="1" i="1" u="sng" dirty="0">
                <a:latin typeface="Candara" panose="020E0502030303020204" pitchFamily="34" charset="0"/>
              </a:rPr>
              <a:t>Carefully</a:t>
            </a:r>
            <a:r>
              <a:rPr lang="en-US" sz="4800" b="1" dirty="0">
                <a:latin typeface="Candara" panose="020E0502030303020204" pitchFamily="34" charset="0"/>
              </a:rPr>
              <a:t> </a:t>
            </a:r>
            <a:r>
              <a:rPr lang="en-US" sz="2800" dirty="0">
                <a:latin typeface="Candara" panose="020E0502030303020204" pitchFamily="34" charset="0"/>
              </a:rPr>
              <a:t>- Colossians 4:6</a:t>
            </a:r>
          </a:p>
        </p:txBody>
      </p:sp>
      <p:sp>
        <p:nvSpPr>
          <p:cNvPr id="3" name="Content Placeholder 2">
            <a:extLst>
              <a:ext uri="{FF2B5EF4-FFF2-40B4-BE49-F238E27FC236}">
                <a16:creationId xmlns:a16="http://schemas.microsoft.com/office/drawing/2014/main" id="{D222BE09-D950-442F-B4C3-5154463EACF9}"/>
              </a:ext>
            </a:extLst>
          </p:cNvPr>
          <p:cNvSpPr>
            <a:spLocks noGrp="1"/>
          </p:cNvSpPr>
          <p:nvPr>
            <p:ph idx="1"/>
          </p:nvPr>
        </p:nvSpPr>
        <p:spPr>
          <a:xfrm>
            <a:off x="1501540" y="1608168"/>
            <a:ext cx="10333649" cy="4238839"/>
          </a:xfrm>
        </p:spPr>
        <p:txBody>
          <a:bodyPr>
            <a:noAutofit/>
          </a:bodyPr>
          <a:lstStyle/>
          <a:p>
            <a:pPr marL="0" indent="0">
              <a:lnSpc>
                <a:spcPct val="100000"/>
              </a:lnSpc>
              <a:spcBef>
                <a:spcPts val="600"/>
              </a:spcBef>
              <a:buNone/>
            </a:pPr>
            <a:r>
              <a:rPr lang="en-US" sz="3600" b="1" dirty="0">
                <a:latin typeface="Candara" panose="020E0502030303020204" pitchFamily="34" charset="0"/>
              </a:rPr>
              <a:t>As to</a:t>
            </a:r>
            <a:r>
              <a:rPr lang="en-US" sz="3600" b="1" i="1" dirty="0">
                <a:latin typeface="Candara" panose="020E0502030303020204" pitchFamily="34" charset="0"/>
              </a:rPr>
              <a:t> </a:t>
            </a:r>
            <a:r>
              <a:rPr lang="en-US" sz="3600" b="1" i="1" u="sng" dirty="0">
                <a:latin typeface="Candara" panose="020E0502030303020204" pitchFamily="34" charset="0"/>
              </a:rPr>
              <a:t>what</a:t>
            </a:r>
            <a:r>
              <a:rPr lang="en-US" sz="3600" b="1" i="1" dirty="0">
                <a:latin typeface="Candara" panose="020E0502030303020204" pitchFamily="34" charset="0"/>
              </a:rPr>
              <a:t> </a:t>
            </a:r>
            <a:r>
              <a:rPr lang="en-US" sz="3600" b="1" dirty="0">
                <a:latin typeface="Candara" panose="020E0502030303020204" pitchFamily="34" charset="0"/>
              </a:rPr>
              <a:t>he speaks </a:t>
            </a:r>
            <a:r>
              <a:rPr lang="en-US" sz="3600" dirty="0">
                <a:latin typeface="Candara" panose="020E0502030303020204" pitchFamily="34" charset="0"/>
              </a:rPr>
              <a:t>- Ephesians 4:25; Rev. 21:8</a:t>
            </a:r>
          </a:p>
          <a:p>
            <a:pPr marL="0" indent="0">
              <a:lnSpc>
                <a:spcPct val="100000"/>
              </a:lnSpc>
              <a:spcBef>
                <a:spcPts val="600"/>
              </a:spcBef>
              <a:buNone/>
            </a:pPr>
            <a:r>
              <a:rPr lang="en-US" sz="3600" b="1" dirty="0">
                <a:latin typeface="Candara" panose="020E0502030303020204" pitchFamily="34" charset="0"/>
              </a:rPr>
              <a:t>As to </a:t>
            </a:r>
            <a:r>
              <a:rPr lang="en-US" sz="3600" b="1" i="1" u="sng" dirty="0">
                <a:latin typeface="Candara" panose="020E0502030303020204" pitchFamily="34" charset="0"/>
              </a:rPr>
              <a:t>how</a:t>
            </a:r>
            <a:r>
              <a:rPr lang="en-US" sz="3600" b="1" dirty="0">
                <a:latin typeface="Candara" panose="020E0502030303020204" pitchFamily="34" charset="0"/>
              </a:rPr>
              <a:t> he speaks </a:t>
            </a:r>
            <a:r>
              <a:rPr lang="en-US" sz="3600" dirty="0">
                <a:latin typeface="Candara" panose="020E0502030303020204" pitchFamily="34" charset="0"/>
              </a:rPr>
              <a:t>- Prov. 25:11; 15:1; Titus 1:13</a:t>
            </a:r>
          </a:p>
          <a:p>
            <a:pPr marL="0" indent="0">
              <a:lnSpc>
                <a:spcPct val="100000"/>
              </a:lnSpc>
              <a:spcBef>
                <a:spcPts val="600"/>
              </a:spcBef>
              <a:buNone/>
            </a:pPr>
            <a:r>
              <a:rPr lang="en-US" sz="3600" b="1" dirty="0">
                <a:latin typeface="Candara" panose="020E0502030303020204" pitchFamily="34" charset="0"/>
              </a:rPr>
              <a:t>As to </a:t>
            </a:r>
            <a:r>
              <a:rPr lang="en-US" sz="3600" b="1" i="1" u="sng" dirty="0">
                <a:latin typeface="Candara" panose="020E0502030303020204" pitchFamily="34" charset="0"/>
              </a:rPr>
              <a:t>when</a:t>
            </a:r>
            <a:r>
              <a:rPr lang="en-US" sz="3600" b="1" dirty="0">
                <a:latin typeface="Candara" panose="020E0502030303020204" pitchFamily="34" charset="0"/>
              </a:rPr>
              <a:t> he speaks </a:t>
            </a:r>
            <a:r>
              <a:rPr lang="en-US" sz="3600" dirty="0">
                <a:latin typeface="Candara" panose="020E0502030303020204" pitchFamily="34" charset="0"/>
              </a:rPr>
              <a:t>- Eccl. 3:7; Acts 8:32; 18:9</a:t>
            </a:r>
          </a:p>
          <a:p>
            <a:pPr marL="0" indent="0">
              <a:lnSpc>
                <a:spcPct val="100000"/>
              </a:lnSpc>
              <a:spcBef>
                <a:spcPts val="600"/>
              </a:spcBef>
              <a:buNone/>
            </a:pPr>
            <a:r>
              <a:rPr lang="en-US" sz="3600" b="1" dirty="0">
                <a:latin typeface="Candara" panose="020E0502030303020204" pitchFamily="34" charset="0"/>
              </a:rPr>
              <a:t>As to </a:t>
            </a:r>
            <a:r>
              <a:rPr lang="en-US" sz="3600" b="1" i="1" u="sng" dirty="0">
                <a:latin typeface="Candara" panose="020E0502030303020204" pitchFamily="34" charset="0"/>
              </a:rPr>
              <a:t>where</a:t>
            </a:r>
            <a:r>
              <a:rPr lang="en-US" sz="3600" b="1" dirty="0">
                <a:latin typeface="Candara" panose="020E0502030303020204" pitchFamily="34" charset="0"/>
              </a:rPr>
              <a:t> he speaks </a:t>
            </a:r>
            <a:r>
              <a:rPr lang="en-US" sz="3600" dirty="0">
                <a:latin typeface="Candara" panose="020E0502030303020204" pitchFamily="34" charset="0"/>
              </a:rPr>
              <a:t>- 1 Cor. 14:34; Acts 13:45-46</a:t>
            </a:r>
          </a:p>
          <a:p>
            <a:pPr marL="0" indent="0">
              <a:lnSpc>
                <a:spcPct val="100000"/>
              </a:lnSpc>
              <a:spcBef>
                <a:spcPts val="600"/>
              </a:spcBef>
              <a:buNone/>
            </a:pPr>
            <a:r>
              <a:rPr lang="en-US" sz="3600" b="1" dirty="0">
                <a:latin typeface="Candara" panose="020E0502030303020204" pitchFamily="34" charset="0"/>
              </a:rPr>
              <a:t>As to </a:t>
            </a:r>
            <a:r>
              <a:rPr lang="en-US" sz="3600" b="1" i="1" u="sng" dirty="0">
                <a:latin typeface="Candara" panose="020E0502030303020204" pitchFamily="34" charset="0"/>
              </a:rPr>
              <a:t>why</a:t>
            </a:r>
            <a:r>
              <a:rPr lang="en-US" sz="3600" b="1" dirty="0">
                <a:latin typeface="Candara" panose="020E0502030303020204" pitchFamily="34" charset="0"/>
              </a:rPr>
              <a:t> he speaks </a:t>
            </a:r>
            <a:r>
              <a:rPr lang="en-US" sz="3600" dirty="0">
                <a:latin typeface="Candara" panose="020E0502030303020204" pitchFamily="34" charset="0"/>
              </a:rPr>
              <a:t>- Philippians 1:15-17; Gal. 1:10</a:t>
            </a:r>
          </a:p>
          <a:p>
            <a:pPr marL="0" indent="0">
              <a:lnSpc>
                <a:spcPct val="100000"/>
              </a:lnSpc>
              <a:spcBef>
                <a:spcPts val="600"/>
              </a:spcBef>
              <a:buNone/>
            </a:pPr>
            <a:r>
              <a:rPr lang="en-US" sz="3600" b="1" dirty="0">
                <a:latin typeface="Candara" panose="020E0502030303020204" pitchFamily="34" charset="0"/>
              </a:rPr>
              <a:t>As to </a:t>
            </a:r>
            <a:r>
              <a:rPr lang="en-US" sz="3600" b="1" i="1" u="sng" dirty="0">
                <a:latin typeface="Candara" panose="020E0502030303020204" pitchFamily="34" charset="0"/>
              </a:rPr>
              <a:t>whom</a:t>
            </a:r>
            <a:r>
              <a:rPr lang="en-US" sz="3600" b="1" dirty="0">
                <a:latin typeface="Candara" panose="020E0502030303020204" pitchFamily="34" charset="0"/>
              </a:rPr>
              <a:t> he speaks </a:t>
            </a:r>
            <a:r>
              <a:rPr lang="en-US" sz="3600" dirty="0">
                <a:latin typeface="Candara" panose="020E0502030303020204" pitchFamily="34" charset="0"/>
              </a:rPr>
              <a:t>- Matthew 28:19-20; 7:6-7</a:t>
            </a:r>
          </a:p>
        </p:txBody>
      </p:sp>
      <p:sp>
        <p:nvSpPr>
          <p:cNvPr id="6" name="Arrow: Bent 5">
            <a:extLst>
              <a:ext uri="{FF2B5EF4-FFF2-40B4-BE49-F238E27FC236}">
                <a16:creationId xmlns:a16="http://schemas.microsoft.com/office/drawing/2014/main" id="{B111BB79-BB3D-479B-B92C-575ECE98A0B7}"/>
              </a:ext>
            </a:extLst>
          </p:cNvPr>
          <p:cNvSpPr/>
          <p:nvPr/>
        </p:nvSpPr>
        <p:spPr>
          <a:xfrm>
            <a:off x="772310" y="941883"/>
            <a:ext cx="512605" cy="526190"/>
          </a:xfrm>
          <a:prstGeom prst="ben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ectangle 3">
            <a:extLst>
              <a:ext uri="{FF2B5EF4-FFF2-40B4-BE49-F238E27FC236}">
                <a16:creationId xmlns:a16="http://schemas.microsoft.com/office/drawing/2014/main" id="{F5AD97B1-1CBE-4CD5-BF1C-CCA70CBFD3E9}"/>
              </a:ext>
            </a:extLst>
          </p:cNvPr>
          <p:cNvSpPr/>
          <p:nvPr/>
        </p:nvSpPr>
        <p:spPr>
          <a:xfrm rot="16200000">
            <a:off x="-1637164" y="3462050"/>
            <a:ext cx="4818948" cy="830997"/>
          </a:xfrm>
          <a:prstGeom prst="rect">
            <a:avLst/>
          </a:prstGeom>
          <a:noFill/>
        </p:spPr>
        <p:txBody>
          <a:bodyPr wrap="none" lIns="91440" tIns="45720" rIns="91440" bIns="45720">
            <a:spAutoFit/>
          </a:bodyPr>
          <a:lstStyle/>
          <a:p>
            <a:pPr algn="ctr"/>
            <a:r>
              <a:rPr lang="en-US" sz="4800" b="1" i="1" dirty="0">
                <a:ln w="0"/>
                <a:effectLst>
                  <a:outerShdw blurRad="38100" dist="19050" dir="2700000" algn="tl" rotWithShape="0">
                    <a:schemeClr val="dk1">
                      <a:alpha val="40000"/>
                    </a:schemeClr>
                  </a:outerShdw>
                </a:effectLst>
                <a:latin typeface="Candara" panose="020E0502030303020204" pitchFamily="34" charset="0"/>
              </a:rPr>
              <a:t>“If anyone peaks”</a:t>
            </a:r>
            <a:endParaRPr lang="en-US" sz="4800" b="1" i="1" cap="none" spc="0" dirty="0">
              <a:ln w="0"/>
              <a:solidFill>
                <a:schemeClr val="tx1"/>
              </a:solidFill>
              <a:effectLst>
                <a:outerShdw blurRad="38100" dist="19050" dir="2700000" algn="tl" rotWithShape="0">
                  <a:schemeClr val="dk1">
                    <a:alpha val="40000"/>
                  </a:schemeClr>
                </a:outerShdw>
              </a:effectLst>
              <a:latin typeface="Candara" panose="020E0502030303020204" pitchFamily="34" charset="0"/>
            </a:endParaRPr>
          </a:p>
        </p:txBody>
      </p:sp>
      <p:sp>
        <p:nvSpPr>
          <p:cNvPr id="5" name="Slide Number Placeholder 4">
            <a:extLst>
              <a:ext uri="{FF2B5EF4-FFF2-40B4-BE49-F238E27FC236}">
                <a16:creationId xmlns:a16="http://schemas.microsoft.com/office/drawing/2014/main" id="{088BA16A-0140-4812-A92F-0C6E8B01270F}"/>
              </a:ext>
            </a:extLst>
          </p:cNvPr>
          <p:cNvSpPr>
            <a:spLocks noGrp="1"/>
          </p:cNvSpPr>
          <p:nvPr>
            <p:ph type="sldNum" sz="quarter" idx="12"/>
          </p:nvPr>
        </p:nvSpPr>
        <p:spPr/>
        <p:txBody>
          <a:bodyPr/>
          <a:lstStyle/>
          <a:p>
            <a:fld id="{34B7E4EF-A1BD-40F4-AB7B-04F084DD991D}" type="slidenum">
              <a:rPr lang="en-US" smtClean="0"/>
              <a:t>6</a:t>
            </a:fld>
            <a:endParaRPr lang="en-US" dirty="0"/>
          </a:p>
        </p:txBody>
      </p:sp>
    </p:spTree>
    <p:extLst>
      <p:ext uri="{BB962C8B-B14F-4D97-AF65-F5344CB8AC3E}">
        <p14:creationId xmlns:p14="http://schemas.microsoft.com/office/powerpoint/2010/main" val="25912767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B8085-1FFF-44DD-A144-D794D923CF00}"/>
              </a:ext>
            </a:extLst>
          </p:cNvPr>
          <p:cNvSpPr>
            <a:spLocks noGrp="1"/>
          </p:cNvSpPr>
          <p:nvPr>
            <p:ph type="title"/>
          </p:nvPr>
        </p:nvSpPr>
        <p:spPr>
          <a:xfrm>
            <a:off x="1066800" y="642594"/>
            <a:ext cx="10058400" cy="915750"/>
          </a:xfrm>
        </p:spPr>
        <p:txBody>
          <a:bodyPr>
            <a:normAutofit/>
          </a:bodyPr>
          <a:lstStyle/>
          <a:p>
            <a:pPr algn="ctr"/>
            <a:r>
              <a:rPr lang="en-US" sz="5400" b="1" dirty="0">
                <a:latin typeface="Candara" panose="020E0502030303020204" pitchFamily="34" charset="0"/>
              </a:rPr>
              <a:t>CONCLUSION</a:t>
            </a:r>
          </a:p>
        </p:txBody>
      </p:sp>
      <p:sp>
        <p:nvSpPr>
          <p:cNvPr id="3" name="TextBox 2">
            <a:extLst>
              <a:ext uri="{FF2B5EF4-FFF2-40B4-BE49-F238E27FC236}">
                <a16:creationId xmlns:a16="http://schemas.microsoft.com/office/drawing/2014/main" id="{C3BB3D91-B714-4D14-87C6-C177F1156B0C}"/>
              </a:ext>
            </a:extLst>
          </p:cNvPr>
          <p:cNvSpPr txBox="1"/>
          <p:nvPr/>
        </p:nvSpPr>
        <p:spPr>
          <a:xfrm>
            <a:off x="781320" y="1627825"/>
            <a:ext cx="3196107" cy="2800767"/>
          </a:xfrm>
          <a:prstGeom prst="rect">
            <a:avLst/>
          </a:prstGeom>
          <a:solidFill>
            <a:schemeClr val="tx1"/>
          </a:solidFill>
        </p:spPr>
        <p:txBody>
          <a:bodyPr wrap="square" rtlCol="0">
            <a:spAutoFit/>
          </a:bodyPr>
          <a:lstStyle/>
          <a:p>
            <a:pPr algn="ctr"/>
            <a:endParaRPr lang="en-US" sz="4400" b="1" dirty="0">
              <a:solidFill>
                <a:schemeClr val="bg1">
                  <a:lumMod val="95000"/>
                </a:schemeClr>
              </a:solidFill>
              <a:latin typeface="Candara" panose="020E0502030303020204" pitchFamily="34" charset="0"/>
            </a:endParaRPr>
          </a:p>
          <a:p>
            <a:pPr algn="ctr"/>
            <a:r>
              <a:rPr lang="en-US" sz="4400" b="1" dirty="0">
                <a:solidFill>
                  <a:schemeClr val="bg1">
                    <a:lumMod val="95000"/>
                  </a:schemeClr>
                </a:solidFill>
                <a:latin typeface="Candara" panose="020E0502030303020204" pitchFamily="34" charset="0"/>
              </a:rPr>
              <a:t>Speak Scripturally</a:t>
            </a:r>
          </a:p>
          <a:p>
            <a:pPr algn="ctr"/>
            <a:r>
              <a:rPr lang="en-US" sz="4400" b="1" dirty="0">
                <a:solidFill>
                  <a:schemeClr val="bg1">
                    <a:lumMod val="95000"/>
                  </a:schemeClr>
                </a:solidFill>
                <a:latin typeface="Candara" panose="020E0502030303020204" pitchFamily="34" charset="0"/>
              </a:rPr>
              <a:t> </a:t>
            </a:r>
          </a:p>
        </p:txBody>
      </p:sp>
      <p:sp>
        <p:nvSpPr>
          <p:cNvPr id="8" name="TextBox 7">
            <a:extLst>
              <a:ext uri="{FF2B5EF4-FFF2-40B4-BE49-F238E27FC236}">
                <a16:creationId xmlns:a16="http://schemas.microsoft.com/office/drawing/2014/main" id="{67E4EBE0-9539-4867-92D1-8D1007BA8C5B}"/>
              </a:ext>
            </a:extLst>
          </p:cNvPr>
          <p:cNvSpPr txBox="1"/>
          <p:nvPr/>
        </p:nvSpPr>
        <p:spPr>
          <a:xfrm>
            <a:off x="4497946" y="1627822"/>
            <a:ext cx="3196107" cy="2800767"/>
          </a:xfrm>
          <a:prstGeom prst="rect">
            <a:avLst/>
          </a:prstGeom>
          <a:solidFill>
            <a:schemeClr val="tx1"/>
          </a:solidFill>
        </p:spPr>
        <p:txBody>
          <a:bodyPr wrap="square" rtlCol="0">
            <a:spAutoFit/>
          </a:bodyPr>
          <a:lstStyle/>
          <a:p>
            <a:pPr algn="ctr"/>
            <a:endParaRPr lang="en-US" sz="4400" b="1" dirty="0">
              <a:solidFill>
                <a:schemeClr val="bg1"/>
              </a:solidFill>
              <a:latin typeface="Candara" panose="020E0502030303020204" pitchFamily="34" charset="0"/>
            </a:endParaRPr>
          </a:p>
          <a:p>
            <a:pPr algn="ctr"/>
            <a:r>
              <a:rPr lang="en-US" sz="4400" b="1" dirty="0">
                <a:solidFill>
                  <a:schemeClr val="bg1"/>
                </a:solidFill>
                <a:latin typeface="Candara" panose="020E0502030303020204" pitchFamily="34" charset="0"/>
              </a:rPr>
              <a:t>Speak With Purity</a:t>
            </a:r>
          </a:p>
          <a:p>
            <a:pPr algn="ctr"/>
            <a:endParaRPr lang="en-US" sz="4400" b="1" dirty="0">
              <a:solidFill>
                <a:schemeClr val="bg1"/>
              </a:solidFill>
              <a:latin typeface="Candara" panose="020E0502030303020204" pitchFamily="34" charset="0"/>
            </a:endParaRPr>
          </a:p>
        </p:txBody>
      </p:sp>
      <p:sp>
        <p:nvSpPr>
          <p:cNvPr id="10" name="TextBox 9">
            <a:extLst>
              <a:ext uri="{FF2B5EF4-FFF2-40B4-BE49-F238E27FC236}">
                <a16:creationId xmlns:a16="http://schemas.microsoft.com/office/drawing/2014/main" id="{A82B4B13-AC26-43C6-A587-C01E73D12907}"/>
              </a:ext>
            </a:extLst>
          </p:cNvPr>
          <p:cNvSpPr txBox="1"/>
          <p:nvPr/>
        </p:nvSpPr>
        <p:spPr>
          <a:xfrm>
            <a:off x="8214573" y="1627823"/>
            <a:ext cx="3196107" cy="2800767"/>
          </a:xfrm>
          <a:prstGeom prst="rect">
            <a:avLst/>
          </a:prstGeom>
          <a:solidFill>
            <a:schemeClr val="tx1"/>
          </a:solidFill>
        </p:spPr>
        <p:txBody>
          <a:bodyPr wrap="square" rtlCol="0">
            <a:spAutoFit/>
          </a:bodyPr>
          <a:lstStyle/>
          <a:p>
            <a:pPr algn="ctr"/>
            <a:endParaRPr lang="en-US" sz="4400" b="1" dirty="0">
              <a:solidFill>
                <a:schemeClr val="bg1">
                  <a:lumMod val="95000"/>
                </a:schemeClr>
              </a:solidFill>
              <a:latin typeface="Candara" panose="020E0502030303020204" pitchFamily="34" charset="0"/>
            </a:endParaRPr>
          </a:p>
          <a:p>
            <a:pPr algn="ctr"/>
            <a:r>
              <a:rPr lang="en-US" sz="4400" b="1" dirty="0">
                <a:solidFill>
                  <a:schemeClr val="bg1">
                    <a:lumMod val="95000"/>
                  </a:schemeClr>
                </a:solidFill>
                <a:latin typeface="Candara" panose="020E0502030303020204" pitchFamily="34" charset="0"/>
              </a:rPr>
              <a:t>Speak Carefully</a:t>
            </a:r>
          </a:p>
          <a:p>
            <a:pPr algn="ctr"/>
            <a:endParaRPr lang="en-US" sz="4400" b="1" dirty="0">
              <a:solidFill>
                <a:schemeClr val="bg1">
                  <a:lumMod val="95000"/>
                </a:schemeClr>
              </a:solidFill>
              <a:latin typeface="Candara" panose="020E0502030303020204" pitchFamily="34" charset="0"/>
            </a:endParaRPr>
          </a:p>
        </p:txBody>
      </p:sp>
      <p:sp>
        <p:nvSpPr>
          <p:cNvPr id="11" name="TextBox 10">
            <a:extLst>
              <a:ext uri="{FF2B5EF4-FFF2-40B4-BE49-F238E27FC236}">
                <a16:creationId xmlns:a16="http://schemas.microsoft.com/office/drawing/2014/main" id="{54D58A7E-4833-40C1-B32B-4D1A6019C4C9}"/>
              </a:ext>
            </a:extLst>
          </p:cNvPr>
          <p:cNvSpPr txBox="1"/>
          <p:nvPr/>
        </p:nvSpPr>
        <p:spPr>
          <a:xfrm>
            <a:off x="721218" y="4919727"/>
            <a:ext cx="10766736" cy="646331"/>
          </a:xfrm>
          <a:prstGeom prst="rect">
            <a:avLst/>
          </a:prstGeom>
          <a:solidFill>
            <a:schemeClr val="tx1"/>
          </a:solidFill>
          <a:effectLst>
            <a:reflection blurRad="6350" stA="50000" endA="300" endPos="55500" dist="101600" dir="5400000" sy="-100000" algn="bl" rotWithShape="0"/>
          </a:effectLst>
        </p:spPr>
        <p:txBody>
          <a:bodyPr wrap="square" rtlCol="0">
            <a:spAutoFit/>
          </a:bodyPr>
          <a:lstStyle/>
          <a:p>
            <a:pPr algn="ctr"/>
            <a:r>
              <a:rPr lang="en-US" sz="3600" b="1" i="1" dirty="0">
                <a:solidFill>
                  <a:schemeClr val="bg1"/>
                </a:solidFill>
                <a:latin typeface="Candara" panose="020E0502030303020204" pitchFamily="34" charset="0"/>
              </a:rPr>
              <a:t>“If anyone speaks, let him speak as the oracles of God”</a:t>
            </a:r>
            <a:endParaRPr lang="en-US" sz="3600" dirty="0">
              <a:solidFill>
                <a:schemeClr val="bg1"/>
              </a:solidFill>
            </a:endParaRPr>
          </a:p>
        </p:txBody>
      </p:sp>
      <p:sp>
        <p:nvSpPr>
          <p:cNvPr id="4" name="Slide Number Placeholder 3">
            <a:extLst>
              <a:ext uri="{FF2B5EF4-FFF2-40B4-BE49-F238E27FC236}">
                <a16:creationId xmlns:a16="http://schemas.microsoft.com/office/drawing/2014/main" id="{B9CA2336-370C-4A8C-8CAA-3B791AE6CE47}"/>
              </a:ext>
            </a:extLst>
          </p:cNvPr>
          <p:cNvSpPr>
            <a:spLocks noGrp="1"/>
          </p:cNvSpPr>
          <p:nvPr>
            <p:ph type="sldNum" sz="quarter" idx="12"/>
          </p:nvPr>
        </p:nvSpPr>
        <p:spPr/>
        <p:txBody>
          <a:bodyPr/>
          <a:lstStyle/>
          <a:p>
            <a:fld id="{34B7E4EF-A1BD-40F4-AB7B-04F084DD991D}" type="slidenum">
              <a:rPr lang="en-US" smtClean="0"/>
              <a:t>7</a:t>
            </a:fld>
            <a:endParaRPr lang="en-US" dirty="0"/>
          </a:p>
        </p:txBody>
      </p:sp>
    </p:spTree>
    <p:extLst>
      <p:ext uri="{BB962C8B-B14F-4D97-AF65-F5344CB8AC3E}">
        <p14:creationId xmlns:p14="http://schemas.microsoft.com/office/powerpoint/2010/main" val="38337735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3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736327" y="2890852"/>
            <a:ext cx="5708421" cy="1102422"/>
          </a:xfrm>
          <a:solidFill>
            <a:schemeClr val="bg1">
              <a:lumMod val="75000"/>
              <a:lumOff val="25000"/>
            </a:schemeClr>
          </a:solidFill>
          <a:ln>
            <a:noFill/>
          </a:ln>
        </p:spPr>
        <p:txBody>
          <a:bodyPr>
            <a:normAutofit/>
          </a:bodyPr>
          <a:lstStyle/>
          <a:p>
            <a:pPr algn="ctr">
              <a:defRPr/>
            </a:pPr>
            <a:r>
              <a:rPr lang="en-US" altLang="en-US" sz="3998"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8"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8"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80506" y="587852"/>
            <a:ext cx="9832456" cy="5708420"/>
          </a:xfrm>
          <a:solidFill>
            <a:schemeClr val="bg1">
              <a:lumMod val="75000"/>
              <a:lumOff val="25000"/>
            </a:schemeClr>
          </a:solidFill>
          <a:ln>
            <a:noFill/>
          </a:ln>
        </p:spPr>
        <p:txBody>
          <a:bodyPr anchor="t">
            <a:normAutofit fontScale="92500" lnSpcReduction="10000"/>
          </a:bodyPr>
          <a:lstStyle/>
          <a:p>
            <a:pPr marL="45692" indent="0">
              <a:lnSpc>
                <a:spcPct val="120000"/>
              </a:lnSpc>
              <a:spcBef>
                <a:spcPts val="0"/>
              </a:spcBef>
              <a:buNone/>
              <a:defRPr/>
            </a:pPr>
            <a:r>
              <a:rPr lang="en-US" altLang="en-US" sz="3898" b="1"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8" b="1"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8" b="1"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8" b="1" i="1"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8" b="1" i="1" u="sng"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8" b="1" i="1"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4" name="Slide Number Placeholder 3">
            <a:extLst>
              <a:ext uri="{FF2B5EF4-FFF2-40B4-BE49-F238E27FC236}">
                <a16:creationId xmlns:a16="http://schemas.microsoft.com/office/drawing/2014/main" id="{7748796C-08B6-4172-85C6-2557231168DD}"/>
              </a:ext>
            </a:extLst>
          </p:cNvPr>
          <p:cNvSpPr>
            <a:spLocks noGrp="1"/>
          </p:cNvSpPr>
          <p:nvPr>
            <p:ph type="sldNum" sz="quarter" idx="12"/>
          </p:nvPr>
        </p:nvSpPr>
        <p:spPr>
          <a:xfrm>
            <a:off x="10653092" y="6341958"/>
            <a:ext cx="779564" cy="365030"/>
          </a:xfrm>
        </p:spPr>
        <p:txBody>
          <a:bodyPr/>
          <a:lstStyle/>
          <a:p>
            <a:fld id="{D57F1E4F-1CFF-5643-939E-217C01CDF565}" type="slidenum">
              <a:rPr lang="en-US">
                <a:solidFill>
                  <a:schemeClr val="tx1"/>
                </a:solidFill>
              </a:rPr>
              <a:pPr/>
              <a:t>8</a:t>
            </a:fld>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2.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52F3B215-496E-4790-A364-7C1C46DEC771}">
  <ds:schemaRefs>
    <ds:schemaRef ds:uri="http://purl.org/dc/terms/"/>
    <ds:schemaRef ds:uri="16c05727-aa75-4e4a-9b5f-8a80a1165891"/>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71af3243-3dd4-4a8d-8c0d-dd76da1f02a5"/>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{1F3794A3-F004-4529-9E0D-C5EC62A66150}tf78829772_win32</Template>
  <TotalTime>560</TotalTime>
  <Words>3645</Words>
  <Application>Microsoft Office PowerPoint</Application>
  <PresentationFormat>Widescreen</PresentationFormat>
  <Paragraphs>138</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Candara</vt:lpstr>
      <vt:lpstr>Garamond</vt:lpstr>
      <vt:lpstr>Sagona Book</vt:lpstr>
      <vt:lpstr>Sagona ExtraLight</vt:lpstr>
      <vt:lpstr>Wingdings</vt:lpstr>
      <vt:lpstr>SavonVTI</vt:lpstr>
      <vt:lpstr>“if anyone speaks”</vt:lpstr>
      <vt:lpstr>1 Peter 4:10-11, NKJV</vt:lpstr>
      <vt:lpstr>Introduction</vt:lpstr>
      <vt:lpstr>Let Him Speak Scripturally - 1 Peter 4:11</vt:lpstr>
      <vt:lpstr>Let Him Speak With Purity - Colossians 3:8</vt:lpstr>
      <vt:lpstr>Let Him Speak Carefully - Colossians 4:6</vt:lpstr>
      <vt:lpstr>CONCLUSION</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GRACE IS SUFFICIENT”</dc:title>
  <dc:creator>Tommy McClure</dc:creator>
  <cp:lastModifiedBy>Tommy McClure</cp:lastModifiedBy>
  <cp:revision>71</cp:revision>
  <cp:lastPrinted>2020-10-25T00:36:12Z</cp:lastPrinted>
  <dcterms:created xsi:type="dcterms:W3CDTF">2020-10-23T19:48:06Z</dcterms:created>
  <dcterms:modified xsi:type="dcterms:W3CDTF">2020-10-25T21:22:45Z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