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767" r:id="rId4"/>
  </p:sldMasterIdLst>
  <p:notesMasterIdLst>
    <p:notesMasterId r:id="rId14"/>
  </p:notesMasterIdLst>
  <p:handoutMasterIdLst>
    <p:handoutMasterId r:id="rId15"/>
  </p:handoutMasterIdLst>
  <p:sldIdLst>
    <p:sldId id="268" r:id="rId5"/>
    <p:sldId id="270" r:id="rId6"/>
    <p:sldId id="272" r:id="rId7"/>
    <p:sldId id="271" r:id="rId8"/>
    <p:sldId id="276" r:id="rId9"/>
    <p:sldId id="275" r:id="rId10"/>
    <p:sldId id="277" r:id="rId11"/>
    <p:sldId id="273" r:id="rId12"/>
    <p:sldId id="298" r:id="rId1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563" autoAdjust="0"/>
  </p:normalViewPr>
  <p:slideViewPr>
    <p:cSldViewPr snapToGrid="0" snapToObjects="1">
      <p:cViewPr varScale="1">
        <p:scale>
          <a:sx n="79" d="100"/>
          <a:sy n="79" d="100"/>
        </p:scale>
        <p:origin x="1776" y="78"/>
      </p:cViewPr>
      <p:guideLst/>
    </p:cSldViewPr>
  </p:slideViewPr>
  <p:notesTextViewPr>
    <p:cViewPr>
      <p:scale>
        <a:sx n="1" d="1"/>
        <a:sy n="1" d="1"/>
      </p:scale>
      <p:origin x="0" y="0"/>
    </p:cViewPr>
  </p:notesTextViewPr>
  <p:notesViewPr>
    <p:cSldViewPr snapToGrid="0" snapToObjects="1">
      <p:cViewPr>
        <p:scale>
          <a:sx n="100" d="100"/>
          <a:sy n="100" d="100"/>
        </p:scale>
        <p:origin x="3552" y="-7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7/5/2020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7/5/2020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78219650-117A-4A58-922A-A5DF76C09928}"/>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37E9F809-0012-4A69-ADCE-5292EC305FFB}"/>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238595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678919"/>
          </a:xfrm>
        </p:spPr>
        <p:txBody>
          <a:bodyPr/>
          <a:lstStyle/>
          <a:p>
            <a:r>
              <a:rPr lang="en-US" b="1" dirty="0"/>
              <a:t>Jn. 13:21 </a:t>
            </a:r>
            <a:r>
              <a:rPr lang="en-US" dirty="0"/>
              <a:t>- When Jesus had thus said, he was troubled in spirit, and testified, and said, Verily, verily, I say unto you, that one of you shall betray me. </a:t>
            </a:r>
          </a:p>
          <a:p>
            <a:r>
              <a:rPr lang="en-US" b="1" dirty="0"/>
              <a:t>Matt. 16:21-23 </a:t>
            </a:r>
            <a:r>
              <a:rPr lang="en-US" b="0" dirty="0"/>
              <a:t>- From that time forth began Jesus to shew unto his disciples, how that he must go unto Jerusalem, and suffer many things of the elders and chief priests and scribes, and be killed, and be raised again the third day. 22 Then Peter took him, and began to rebuke him, saying, Be it far from thee, Lord: this shall not be unto thee. 23 But he turned, and said unto Peter, Get thee behind me, Satan: thou art an offence unto me: for thou </a:t>
            </a:r>
            <a:r>
              <a:rPr lang="en-US" b="0" dirty="0" err="1"/>
              <a:t>savourest</a:t>
            </a:r>
            <a:r>
              <a:rPr lang="en-US" b="0" dirty="0"/>
              <a:t> not the things that be of God, but those that be of men.</a:t>
            </a:r>
          </a:p>
          <a:p>
            <a:r>
              <a:rPr lang="en-US" b="1" dirty="0"/>
              <a:t>Jn. 13:36-38 </a:t>
            </a:r>
            <a:r>
              <a:rPr lang="en-US" dirty="0"/>
              <a:t>-  Simon Peter said unto him, Lord, whither </a:t>
            </a:r>
            <a:r>
              <a:rPr lang="en-US" dirty="0" err="1"/>
              <a:t>goest</a:t>
            </a:r>
            <a:r>
              <a:rPr lang="en-US" dirty="0"/>
              <a:t> thou? Jesus answered him, Whither I go, thou canst not follow me now; but thou shalt follow me afterwards. 37 Peter said unto him, Lord, why cannot I follow thee now? I will lay down my life for thy sake. 38 Jesus answered him, Wilt thou lay down thy life for my sake? Verily, verily, I say unto thee, The cock shall not crow, till thou hast denied me thrice</a:t>
            </a:r>
            <a:endParaRPr lang="en-US" b="1" dirty="0"/>
          </a:p>
          <a:p>
            <a:r>
              <a:rPr lang="en-US" b="1" dirty="0"/>
              <a:t>Matt. 26:31 </a:t>
            </a:r>
            <a:r>
              <a:rPr lang="en-US" dirty="0"/>
              <a:t>- Then saith Jesus unto them, All ye shall be offended because of me this night: for it is written, I will smite the shepherd, and the sheep of the flock shall be scattered abroad.</a:t>
            </a:r>
          </a:p>
          <a:p>
            <a:r>
              <a:rPr lang="en-US" b="1" dirty="0"/>
              <a:t>Jn. 13:33, 36 </a:t>
            </a:r>
            <a:r>
              <a:rPr lang="en-US" dirty="0"/>
              <a:t>- Little children, yet a little while I am with you. Ye shall seek me: and as I said unto the Jews, Whither I go, ye cannot come; so now I say to you. </a:t>
            </a:r>
            <a:r>
              <a:rPr lang="en-US" b="1" dirty="0"/>
              <a:t>36 </a:t>
            </a:r>
            <a:r>
              <a:rPr lang="en-US" b="0" dirty="0"/>
              <a:t>Simon Peter said unto him, Lord, whither </a:t>
            </a:r>
            <a:r>
              <a:rPr lang="en-US" b="0" dirty="0" err="1"/>
              <a:t>goest</a:t>
            </a:r>
            <a:r>
              <a:rPr lang="en-US" b="0" dirty="0"/>
              <a:t> thou? Jesus answered him, Whither I go, thou canst not follow me now; but thou shalt follow me afterwards. </a:t>
            </a:r>
          </a:p>
          <a:p>
            <a:r>
              <a:rPr lang="en-US" b="1" dirty="0"/>
              <a:t>2 Tim. 3:1-5 </a:t>
            </a:r>
            <a:r>
              <a:rPr lang="en-US" b="0" dirty="0"/>
              <a:t>- This know also, that in the last days perilous times shall come. 2 For men shall be lovers of their own selves, covetous, boasters, proud, blasphemers, disobedient to parents, unthankful, unholy, 3 Without natural affection, trucebreakers, false accusers, incontinent, fierce, despisers of those that are good, 4 Traitors, heady, </a:t>
            </a:r>
            <a:r>
              <a:rPr lang="en-US" b="0" dirty="0" err="1"/>
              <a:t>highminded</a:t>
            </a:r>
            <a:r>
              <a:rPr lang="en-US" b="0" dirty="0"/>
              <a:t>, lovers of pleasures more than lovers of God; 5 Having a form of godliness, but denying the power thereof: from such turn away.</a:t>
            </a:r>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DBE76542-F9BC-440A-9E2A-05E33331375F}"/>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272793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050631"/>
          </a:xfrm>
        </p:spPr>
        <p:txBody>
          <a:bodyPr/>
          <a:lstStyle/>
          <a:p>
            <a:r>
              <a:rPr lang="en-US" b="1" dirty="0"/>
              <a:t>Jn. 14:1-3 </a:t>
            </a:r>
            <a:r>
              <a:rPr lang="en-US" b="0" dirty="0"/>
              <a:t>- Let not your heart be troubled: ye believe in God, believe also in me. 2 In my Father's house are many mansions: if it were not so, I would have told you. I go to prepare a place for you. 3 And if I go and prepare a place for you, I will come again, and receive you unto myself; that where I am, there ye may be also.</a:t>
            </a:r>
          </a:p>
          <a:p>
            <a:r>
              <a:rPr lang="en-US" b="1" dirty="0"/>
              <a:t>Jn. 14:8-11</a:t>
            </a:r>
            <a:r>
              <a:rPr lang="en-US" b="0" dirty="0"/>
              <a:t> - Philip saith unto him, Lord, shew us the Father, and it </a:t>
            </a:r>
            <a:r>
              <a:rPr lang="en-US" b="0" dirty="0" err="1"/>
              <a:t>sufficeth</a:t>
            </a:r>
            <a:r>
              <a:rPr lang="en-US" b="0" dirty="0"/>
              <a:t> us. 9 Jesus saith unto him, Have I been so long time with you, and yet hast thou not known me, Philip? he that hath seen me hath seen the Father; and how sayest thou then, Shew us the Father? 10 </a:t>
            </a:r>
            <a:r>
              <a:rPr lang="en-US" b="0" dirty="0" err="1"/>
              <a:t>Believest</a:t>
            </a:r>
            <a:r>
              <a:rPr lang="en-US" b="0" dirty="0"/>
              <a:t> thou not that I am in the Father, and the Father in me? the words that I speak unto you I speak not of myself: but the Father that dwelleth in me, he doeth the works. 11 Believe me that I am in the Father, and the Father in me: or else believe me for the very works' sake. </a:t>
            </a:r>
          </a:p>
          <a:p>
            <a:r>
              <a:rPr lang="en-US" b="1" dirty="0"/>
              <a:t>Jn. 14:10 </a:t>
            </a:r>
            <a:r>
              <a:rPr lang="en-US" dirty="0"/>
              <a:t>- </a:t>
            </a:r>
            <a:r>
              <a:rPr lang="en-US" dirty="0" err="1"/>
              <a:t>Believest</a:t>
            </a:r>
            <a:r>
              <a:rPr lang="en-US" dirty="0"/>
              <a:t> thou not that I am in the Father, and the Father in me? the words that I speak unto you I speak not of myself: but the Father that dwelleth in me, he doeth the works.</a:t>
            </a:r>
          </a:p>
          <a:p>
            <a:r>
              <a:rPr lang="en-US" b="1" dirty="0"/>
              <a:t>Matt. 28:18-20</a:t>
            </a:r>
            <a:r>
              <a:rPr lang="en-US" dirty="0"/>
              <a:t> -  And Jesus came and spake unto them, saying, All power is given unto me in heaven and in earth. 19 Go ye therefore, and teach all nations, baptizing them in the name of the Father, and of the Son, and of the Holy Ghost:20 Teaching them to observe all things whatsoever I have commanded you: and, lo, I am with you </a:t>
            </a:r>
            <a:r>
              <a:rPr lang="en-US" dirty="0" err="1"/>
              <a:t>alway</a:t>
            </a:r>
            <a:r>
              <a:rPr lang="en-US" dirty="0"/>
              <a:t>, even unto the end of the world. Amen.</a:t>
            </a:r>
          </a:p>
          <a:p>
            <a:r>
              <a:rPr lang="en-US" b="1" dirty="0"/>
              <a:t>Mk. 16:16 </a:t>
            </a:r>
            <a:r>
              <a:rPr lang="en-US" dirty="0"/>
              <a:t>- He that believeth and is baptized shall be saved; but he that believeth not shall be damned.</a:t>
            </a:r>
          </a:p>
          <a:p>
            <a:r>
              <a:rPr lang="en-US" b="1" dirty="0"/>
              <a:t>Heb. 5:8-9 </a:t>
            </a:r>
            <a:r>
              <a:rPr lang="en-US" dirty="0"/>
              <a:t>- Though he were a Son, yet learned he obedience by the things which he suffered; 9 And being made perfect, he became the author of eternal salvation unto all them that obey him;</a:t>
            </a:r>
          </a:p>
          <a:p>
            <a:r>
              <a:rPr lang="en-US" b="1" dirty="0"/>
              <a:t>2 Thess. 1:7-9 </a:t>
            </a:r>
            <a:r>
              <a:rPr lang="en-US" dirty="0"/>
              <a:t>- And to you who are troubled rest with us, when the Lord Jesus shall be revealed from heaven with his mighty angels, {his...: Gr. the angels of his power} 8 In flaming fire taking vengeance on them that know not God, and that obey not the gospel of our Lord Jesus Christ: 9 Who shall be punished with everlasting destruction from the presence of the Lord, and from the glory of his power.</a:t>
            </a:r>
          </a:p>
          <a:p>
            <a:r>
              <a:rPr lang="en-US" b="1" dirty="0"/>
              <a:t>Jn. 14:9-11 </a:t>
            </a:r>
            <a:r>
              <a:rPr lang="en-US" dirty="0"/>
              <a:t>-  Jesus saith unto him, Have I been so long time with you, and yet hast thou not known me, Philip? he that hath seen me hath seen the Father; and how sayest thou then, Shew us the Father? 10 </a:t>
            </a:r>
            <a:r>
              <a:rPr lang="en-US" dirty="0" err="1"/>
              <a:t>Believest</a:t>
            </a:r>
            <a:r>
              <a:rPr lang="en-US" dirty="0"/>
              <a:t> thou not that I am in the Father, and the Father in me? the words that I speak unto you I speak not of myself: but the Father that dwelleth in me, he doeth the works. 11 Believe me that I am in the Father, and the Father in me: or else believe me for the very works' sake.</a:t>
            </a:r>
          </a:p>
          <a:p>
            <a:r>
              <a:rPr lang="en-US" b="1" dirty="0"/>
              <a:t>Jn. 20:30-31 </a:t>
            </a:r>
            <a:r>
              <a:rPr lang="en-US" dirty="0"/>
              <a:t>- And many other signs truly did Jesus in the presence of his disciples, which are not written in this book: 31 But these are written, that ye might believe that Jesus is the Christ, the Son of God; and that believing ye might have life through his name. </a:t>
            </a:r>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BBBD1733-36C9-4DBC-8CE0-A7D6B2B63076}"/>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792579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6"/>
            <a:ext cx="7313507" cy="4678918"/>
          </a:xfrm>
        </p:spPr>
        <p:txBody>
          <a:bodyPr/>
          <a:lstStyle/>
          <a:p>
            <a:r>
              <a:rPr lang="en-US" b="1" dirty="0"/>
              <a:t>Jn. 14:1-7 </a:t>
            </a:r>
            <a:r>
              <a:rPr lang="en-US" dirty="0"/>
              <a:t>- 1 Let not your heart be troubled: ye believe in God, believe also in me. </a:t>
            </a:r>
            <a:r>
              <a:rPr lang="en-US" b="1" dirty="0"/>
              <a:t>2 In my Father's house are many mansions: if it were not so, I would have told you. I go to prepare a place for you</a:t>
            </a:r>
            <a:r>
              <a:rPr lang="en-US" dirty="0"/>
              <a:t>. 3 And if I go and prepare a place for you, I will come again, and receive you unto myself; that where I am, there ye may be also. 4 And whither I go ye know, and the way ye know. 5 Thomas saith unto him, Lord, we know not whither thou </a:t>
            </a:r>
            <a:r>
              <a:rPr lang="en-US" dirty="0" err="1"/>
              <a:t>goest</a:t>
            </a:r>
            <a:r>
              <a:rPr lang="en-US" dirty="0"/>
              <a:t>; and how can we know the way? 6 Jesus saith unto him, I am the way, the truth, and the life: no man cometh unto the Father, but by me. 7 If ye had known me, ye should have known my Father also: and from henceforth ye know him, and have seen him.</a:t>
            </a:r>
          </a:p>
          <a:p>
            <a:r>
              <a:rPr lang="en-US" b="1" dirty="0"/>
              <a:t>Acts 1:9 </a:t>
            </a:r>
            <a:r>
              <a:rPr lang="en-US" dirty="0"/>
              <a:t>- And when he had spoken these things, while they beheld, he was taken up; and a cloud received him out of their sight.</a:t>
            </a:r>
          </a:p>
          <a:p>
            <a:r>
              <a:rPr lang="en-US" b="1" dirty="0"/>
              <a:t>Acts 2:33 </a:t>
            </a:r>
            <a:r>
              <a:rPr lang="en-US" dirty="0"/>
              <a:t>- Therefore being by the right hand of God exalted, and having received of the Father the promise of the Holy Ghost, he hath shed forth this, which ye now see and hear.</a:t>
            </a:r>
          </a:p>
          <a:p>
            <a:r>
              <a:rPr lang="en-US" b="1" dirty="0"/>
              <a:t>2 Pet. 3:13 </a:t>
            </a:r>
            <a:r>
              <a:rPr lang="en-US" dirty="0"/>
              <a:t>- Nevertheless we, according to his promise, look for new heavens and a new earth, wherein dwelleth righteousness.</a:t>
            </a:r>
          </a:p>
          <a:p>
            <a:r>
              <a:rPr lang="en-US" b="1" dirty="0"/>
              <a:t>Rev. 21:27 </a:t>
            </a:r>
            <a:r>
              <a:rPr lang="en-US" dirty="0"/>
              <a:t>- And there shall in no wise enter into it any thing that </a:t>
            </a:r>
            <a:r>
              <a:rPr lang="en-US" dirty="0" err="1"/>
              <a:t>defileth</a:t>
            </a:r>
            <a:r>
              <a:rPr lang="en-US" dirty="0"/>
              <a:t>, neither whatsoever worketh abomination, or </a:t>
            </a:r>
            <a:r>
              <a:rPr lang="en-US" dirty="0" err="1"/>
              <a:t>maketh</a:t>
            </a:r>
            <a:r>
              <a:rPr lang="en-US" dirty="0"/>
              <a:t> a lie: but they which are written in the Lamb's book of life.</a:t>
            </a:r>
          </a:p>
          <a:p>
            <a:r>
              <a:rPr lang="en-US" b="1" dirty="0"/>
              <a:t>Rev. 4:10-11 </a:t>
            </a:r>
            <a:r>
              <a:rPr lang="en-US" dirty="0"/>
              <a:t>- The four and twenty elders fall down before him that sat on the throne, and worship him that </a:t>
            </a:r>
            <a:r>
              <a:rPr lang="en-US" dirty="0" err="1"/>
              <a:t>liveth</a:t>
            </a:r>
            <a:r>
              <a:rPr lang="en-US" dirty="0"/>
              <a:t> for ever and ever, and cast their crowns before the throne, saying, 11 Thou art worthy, O Lord, to receive glory and </a:t>
            </a:r>
            <a:r>
              <a:rPr lang="en-US" dirty="0" err="1"/>
              <a:t>honour</a:t>
            </a:r>
            <a:r>
              <a:rPr lang="en-US" dirty="0"/>
              <a:t> and power: for thou hast created all things, and for thy pleasure they are and were created.</a:t>
            </a:r>
          </a:p>
          <a:p>
            <a:r>
              <a:rPr lang="en-US" b="1" dirty="0"/>
              <a:t>Rev. 7:15 </a:t>
            </a:r>
            <a:r>
              <a:rPr lang="en-US" dirty="0"/>
              <a:t>- Therefore are they before the throne of God, and serve him day and night in his temple: and he that </a:t>
            </a:r>
            <a:r>
              <a:rPr lang="en-US" dirty="0" err="1"/>
              <a:t>sitteth</a:t>
            </a:r>
            <a:r>
              <a:rPr lang="en-US" dirty="0"/>
              <a:t> on the throne shall dwell among them. </a:t>
            </a:r>
          </a:p>
          <a:p>
            <a:r>
              <a:rPr lang="en-US" b="1" dirty="0"/>
              <a:t>Jn. 4:23-24 </a:t>
            </a:r>
            <a:r>
              <a:rPr lang="en-US" dirty="0"/>
              <a:t>-  But the hour cometh, and now is, when the true worshippers shall worship the Father in spirit and in truth: for the Father </a:t>
            </a:r>
            <a:r>
              <a:rPr lang="en-US" dirty="0" err="1"/>
              <a:t>seeketh</a:t>
            </a:r>
            <a:r>
              <a:rPr lang="en-US" dirty="0"/>
              <a:t> such to worship him. 24 God is a Spirit: and they that worship him must worship him in spirit and in truth.</a:t>
            </a:r>
          </a:p>
          <a:p>
            <a:r>
              <a:rPr lang="en-US" b="1" dirty="0"/>
              <a:t>1 Cor. 15:27-28</a:t>
            </a:r>
            <a:r>
              <a:rPr lang="en-US" dirty="0"/>
              <a:t> - For he hath put all things under his feet. But when he saith all things are put under him, it is manifest that he is excepted, which did put all things under him. 28 And when all things shall be subdued unto him, then shall the Son also himself be subject unto him that put all things under him, that God may be all in all.</a:t>
            </a:r>
          </a:p>
          <a:p>
            <a:r>
              <a:rPr lang="en-US" b="1" dirty="0"/>
              <a:t>Jas. 4:7 </a:t>
            </a:r>
            <a:r>
              <a:rPr lang="en-US" dirty="0"/>
              <a:t>- Submit yourselves therefore to God. Resist the devil, and he will flee from you.</a:t>
            </a:r>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B11E4561-4165-42C6-B6FC-38D158CE4496}"/>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340770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4850607"/>
          </a:xfrm>
        </p:spPr>
        <p:txBody>
          <a:bodyPr/>
          <a:lstStyle/>
          <a:p>
            <a:pPr defTabSz="966612">
              <a:defRPr/>
            </a:pPr>
            <a:r>
              <a:rPr lang="en-US" b="1" dirty="0"/>
              <a:t>Jn. 14:1-7 </a:t>
            </a:r>
            <a:r>
              <a:rPr lang="en-US" dirty="0"/>
              <a:t>- 1 Let not your heart be troubled: ye believe in God, believe also in me</a:t>
            </a:r>
            <a:r>
              <a:rPr lang="en-US" b="0" dirty="0"/>
              <a:t>. 2 In my Father's house are many mansions: if it were not so, I would have told you. I go to prepare a place for you. </a:t>
            </a:r>
            <a:r>
              <a:rPr lang="en-US" b="1" dirty="0"/>
              <a:t>3 And if I go and prepare a place for you, I will come again, and receive you unto myself; that where I am, there ye may be also.</a:t>
            </a:r>
            <a:r>
              <a:rPr lang="en-US" dirty="0"/>
              <a:t> 4 And whither I go ye know, and the way ye know. 5 Thomas saith unto him, Lord, we know not whither thou </a:t>
            </a:r>
            <a:r>
              <a:rPr lang="en-US" dirty="0" err="1"/>
              <a:t>goest</a:t>
            </a:r>
            <a:r>
              <a:rPr lang="en-US" dirty="0"/>
              <a:t>; and how can we know the way? 6 Jesus saith unto him, I am the way, the truth, and the life: no man cometh unto the Father, but by me. 7 If ye had known me, ye should have known my Father also: and from henceforth ye know him, and have seen him.</a:t>
            </a:r>
            <a:endParaRPr lang="en-US" b="1" dirty="0"/>
          </a:p>
          <a:p>
            <a:r>
              <a:rPr lang="en-US" b="1" dirty="0"/>
              <a:t>Acts 1:11 </a:t>
            </a:r>
            <a:r>
              <a:rPr lang="en-US" dirty="0"/>
              <a:t>- Which also said, Ye men of Galilee, why stand ye gazing up into heaven? this same Jesus, which is taken up from you into heaven, shall so come in like manner as ye have seen him go into heaven.</a:t>
            </a:r>
          </a:p>
          <a:p>
            <a:r>
              <a:rPr lang="en-US" b="1" dirty="0"/>
              <a:t>1 Thess. 1:10 </a:t>
            </a:r>
            <a:r>
              <a:rPr lang="en-US" dirty="0"/>
              <a:t>- And to wait for his Son from heaven, whom he raised from the dead, even Jesus, which delivered us from the wrath to come.</a:t>
            </a:r>
          </a:p>
          <a:p>
            <a:r>
              <a:rPr lang="en-US" b="1" dirty="0"/>
              <a:t>1 Thess. 4:13-18 </a:t>
            </a:r>
            <a:r>
              <a:rPr lang="en-US" dirty="0"/>
              <a:t>- But I would not have you to be ignorant, brethren, concerning them which are asleep, that ye sorrow not, even as others which have no hope. 14 For if we believe that Jesus died and rose again, even so them also which sleep in Jesus will God bring with him. 15 For this we say unto you by the word of the Lord, that we which are alive and remain unto the coming of the Lord shall not prevent them which are asleep. {prevent: or, come before, or, anticipate, or, precede} 16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 18 Wherefore comfort one another with these words. </a:t>
            </a:r>
          </a:p>
          <a:p>
            <a:pPr defTabSz="966612">
              <a:defRPr/>
            </a:pPr>
            <a:r>
              <a:rPr lang="en-US" b="1" dirty="0"/>
              <a:t>Acts 1:11 </a:t>
            </a:r>
            <a:r>
              <a:rPr lang="en-US" dirty="0"/>
              <a:t>- Which also said, Ye men of Galilee, why stand ye gazing up into heaven? this same Jesus, which is taken up from you into heaven, </a:t>
            </a:r>
            <a:r>
              <a:rPr lang="en-US" b="1" dirty="0"/>
              <a:t>shall so come in like manner as ye have seen him go into heaven</a:t>
            </a:r>
            <a:r>
              <a:rPr lang="en-US" dirty="0"/>
              <a:t>.</a:t>
            </a:r>
          </a:p>
          <a:p>
            <a:pPr defTabSz="966612">
              <a:defRPr/>
            </a:pPr>
            <a:r>
              <a:rPr lang="en-US" b="1" dirty="0"/>
              <a:t>Matt. 24:36 </a:t>
            </a:r>
            <a:r>
              <a:rPr lang="en-US" dirty="0"/>
              <a:t>-  But of that day and hour </a:t>
            </a:r>
            <a:r>
              <a:rPr lang="en-US" dirty="0" err="1"/>
              <a:t>knoweth</a:t>
            </a:r>
            <a:r>
              <a:rPr lang="en-US" dirty="0"/>
              <a:t> no man, no, not the angels of heaven, but my Father only.</a:t>
            </a:r>
          </a:p>
          <a:p>
            <a:pPr defTabSz="966612">
              <a:defRPr/>
            </a:pPr>
            <a:r>
              <a:rPr lang="en-US" b="1" dirty="0"/>
              <a:t>1 Thess. 5:1-2 </a:t>
            </a:r>
            <a:r>
              <a:rPr lang="en-US" dirty="0"/>
              <a:t>- But of the times and the seasons, brethren, ye have no need that I write unto you. 2 For yourselves know perfectly that the day of the Lord so cometh as a thief in the night.</a:t>
            </a:r>
          </a:p>
          <a:p>
            <a:pPr defTabSz="966612">
              <a:defRPr/>
            </a:pPr>
            <a:r>
              <a:rPr lang="en-US" b="1" dirty="0"/>
              <a:t>2 Pet. 3:10 </a:t>
            </a:r>
            <a:r>
              <a:rPr lang="en-US" dirty="0"/>
              <a:t>-  But the day of the Lord will come as a thief in the night; in the which the heavens shall pass away with a great noise, and the elements shall melt with fervent heat, the earth also and the works that are therein shall be burned up.</a:t>
            </a:r>
          </a:p>
          <a:p>
            <a:pPr defTabSz="966612">
              <a:defRPr/>
            </a:pPr>
            <a:r>
              <a:rPr lang="en-US" b="1" dirty="0"/>
              <a:t>Rev. 1:7 </a:t>
            </a:r>
            <a:r>
              <a:rPr lang="en-US" dirty="0"/>
              <a:t>-  Behold, he cometh with clouds; and every eye shall see him, and they also which pierced him: and all kindreds of the earth shall wail because of him. Even so, Amen.</a:t>
            </a:r>
          </a:p>
          <a:p>
            <a:pPr defTabSz="966612">
              <a:defRPr/>
            </a:pPr>
            <a:r>
              <a:rPr lang="en-US" b="1" dirty="0"/>
              <a:t>1 Thess. 4:17 </a:t>
            </a:r>
            <a:r>
              <a:rPr lang="en-US" dirty="0"/>
              <a:t>- Then we which are alive and remain shall be caught up together with them in the clouds, to meet the Lord in the air: and so shall we ever be with the Lord. </a:t>
            </a:r>
          </a:p>
          <a:p>
            <a:pPr defTabSz="966612">
              <a:defRPr/>
            </a:pPr>
            <a:r>
              <a:rPr lang="en-US" b="1" dirty="0"/>
              <a:t>1 Cor. 15:22-24 </a:t>
            </a:r>
            <a:r>
              <a:rPr lang="en-US" dirty="0"/>
              <a:t>- For as in Adam all die, even so in Christ shall all be made alive. 23 But every man in his own order: Christ the </a:t>
            </a:r>
            <a:r>
              <a:rPr lang="en-US" dirty="0" err="1"/>
              <a:t>firstfruits</a:t>
            </a:r>
            <a:r>
              <a:rPr lang="en-US" dirty="0"/>
              <a:t>; afterward they that are Christ's at his coming.</a:t>
            </a:r>
          </a:p>
          <a:p>
            <a:pPr defTabSz="966612">
              <a:defRPr/>
            </a:pPr>
            <a:r>
              <a:rPr lang="en-US" b="1" dirty="0"/>
              <a:t>Jn. 5:28-29 </a:t>
            </a:r>
            <a:r>
              <a:rPr lang="en-US" dirty="0"/>
              <a:t>- Marvel not at this: for the hour is coming, in the which all that are in the graves shall hear his voice, 29 And shall come forth; they that have done good, unto the resurrection of life; and they that have done evil, unto the resurrection of damnation.</a:t>
            </a:r>
          </a:p>
          <a:p>
            <a:pPr defTabSz="966612">
              <a:defRPr/>
            </a:pPr>
            <a:r>
              <a:rPr lang="en-US" b="1" dirty="0"/>
              <a:t>Acts 17:31 </a:t>
            </a:r>
            <a:r>
              <a:rPr lang="en-US" dirty="0"/>
              <a:t>- Because he hath appointed a day, in the which he will judge the world in righteousness by that man whom he hath ordained; whereof he hath given assurance unto all men, in that he hath raised him from the dead.</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0EDD0194-0303-4DC0-9CAE-6E73CA0EB0F2}"/>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211708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3507" cy="4570571"/>
          </a:xfrm>
        </p:spPr>
        <p:txBody>
          <a:bodyPr/>
          <a:lstStyle/>
          <a:p>
            <a:pPr defTabSz="966612">
              <a:defRPr/>
            </a:pPr>
            <a:r>
              <a:rPr lang="en-US" b="1" dirty="0"/>
              <a:t>Jn. 14:1-7 </a:t>
            </a:r>
            <a:r>
              <a:rPr lang="en-US" dirty="0"/>
              <a:t>- 1 Let not your heart be troubled: ye believe in God, believe also in me. </a:t>
            </a:r>
            <a:r>
              <a:rPr lang="en-US" b="0" dirty="0"/>
              <a:t>2 In my Father's house are many mansions: if it were not so, I would have told you. I go to prepare a place for you.</a:t>
            </a:r>
            <a:r>
              <a:rPr lang="en-US" dirty="0"/>
              <a:t> 3 And if I go and prepare a place for you, I will come again, and receive you unto myself; that where I am, there ye may be also. </a:t>
            </a:r>
            <a:r>
              <a:rPr lang="en-US" b="1" dirty="0"/>
              <a:t>4 And whither I go ye know, and the way ye know. 5 Thomas saith unto him, Lord, we know not whither thou </a:t>
            </a:r>
            <a:r>
              <a:rPr lang="en-US" b="1" dirty="0" err="1"/>
              <a:t>goest</a:t>
            </a:r>
            <a:r>
              <a:rPr lang="en-US" b="1" dirty="0"/>
              <a:t>; and how can we know the way? 6 Jesus saith unto him, I am the way, the truth, and the life: no man cometh unto the Father, but by me. </a:t>
            </a:r>
            <a:r>
              <a:rPr lang="en-US" dirty="0"/>
              <a:t>7 If ye had known me, ye should have known my Father also: and from henceforth ye know him, and have seen him.</a:t>
            </a:r>
          </a:p>
          <a:p>
            <a:r>
              <a:rPr lang="en-US" b="1" dirty="0"/>
              <a:t>Acts 8:4-5 </a:t>
            </a:r>
            <a:r>
              <a:rPr lang="en-US" dirty="0"/>
              <a:t>- Therefore they that were scattered abroad went every where preaching the word. 5 Then Philip went down to the city of Samaria, and preached Christ unto them.</a:t>
            </a:r>
          </a:p>
          <a:p>
            <a:r>
              <a:rPr lang="en-US" b="1" dirty="0"/>
              <a:t>Acts 8:12 </a:t>
            </a:r>
            <a:r>
              <a:rPr lang="en-US" dirty="0"/>
              <a:t>- But when they believed Philip preaching the things concerning the kingdom of God, and the name of Jesus Christ, they were baptized, both men and women.</a:t>
            </a:r>
          </a:p>
          <a:p>
            <a:r>
              <a:rPr lang="en-US" b="1" dirty="0"/>
              <a:t>Acts 8:35-36 </a:t>
            </a:r>
            <a:r>
              <a:rPr lang="en-US" dirty="0"/>
              <a:t>-  Then Philip opened his mouth, and began at the same scripture, and preached unto him Jesus. 36 And as they went on their way, they came unto a certain water: and the eunuch said, See, here is water; what doth hinder me to be baptized?</a:t>
            </a:r>
          </a:p>
          <a:p>
            <a:r>
              <a:rPr lang="en-US" b="1" dirty="0"/>
              <a:t>Matt. 7:21-23 </a:t>
            </a:r>
            <a:r>
              <a:rPr lang="en-US" dirty="0"/>
              <a:t>-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05AF87EA-BCFC-452C-9C7D-6201258A9FF7}"/>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265938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3960495"/>
          </a:xfrm>
        </p:spPr>
        <p:txBody>
          <a:bodyPr/>
          <a:lstStyle/>
          <a:p>
            <a:r>
              <a:rPr lang="en-US" b="1" dirty="0"/>
              <a:t>Rom. 6:3 </a:t>
            </a:r>
            <a:r>
              <a:rPr lang="en-US" b="0" dirty="0"/>
              <a:t>- Know ye not, that so many of us as were baptized into Jesus Christ were baptized into his death?</a:t>
            </a:r>
          </a:p>
          <a:p>
            <a:r>
              <a:rPr lang="en-US" b="1" dirty="0"/>
              <a:t>1 Cor. 12:13 </a:t>
            </a:r>
            <a:r>
              <a:rPr lang="en-US" b="0" dirty="0"/>
              <a:t>-   For by one Spirit are we all baptized into one body, whether we be Jews or Gentiles, whether we be bond or free; and have been all made to drink into one Spirit.</a:t>
            </a:r>
          </a:p>
          <a:p>
            <a:r>
              <a:rPr lang="en-US" b="1" dirty="0"/>
              <a:t>Gal. 3:26-27 </a:t>
            </a:r>
            <a:r>
              <a:rPr lang="en-US" b="0" dirty="0"/>
              <a:t>-  For ye are all the children of God by faith in Christ Jesus. 27 For as many of you as have been baptized into Christ have put on Christ.</a:t>
            </a:r>
          </a:p>
          <a:p>
            <a:r>
              <a:rPr lang="en-US" b="1" dirty="0"/>
              <a:t>Jn. 15:5-6 </a:t>
            </a:r>
            <a:r>
              <a:rPr lang="en-US" b="0" dirty="0"/>
              <a:t>- I am the vine, ye are the branches: He that </a:t>
            </a:r>
            <a:r>
              <a:rPr lang="en-US" b="0" dirty="0" err="1"/>
              <a:t>abideth</a:t>
            </a:r>
            <a:r>
              <a:rPr lang="en-US" b="0" dirty="0"/>
              <a:t> in me, and I in him, the same bringeth forth much fruit: for without me ye can do nothing. {without me: or, severed from me} 6 If a man abide not in me, he is cast forth as a branch, and is withered; and men gather them, and cast them into the fire, and they are burned.</a:t>
            </a:r>
          </a:p>
          <a:p>
            <a:r>
              <a:rPr lang="en-US" b="1" dirty="0"/>
              <a:t>2 Jn. 9</a:t>
            </a:r>
            <a:r>
              <a:rPr lang="en-US" b="0" dirty="0"/>
              <a:t> - Whosoever </a:t>
            </a:r>
            <a:r>
              <a:rPr lang="en-US" b="0" dirty="0" err="1"/>
              <a:t>transgresseth</a:t>
            </a:r>
            <a:r>
              <a:rPr lang="en-US" b="0" dirty="0"/>
              <a:t>, and </a:t>
            </a:r>
            <a:r>
              <a:rPr lang="en-US" b="0" dirty="0" err="1"/>
              <a:t>abideth</a:t>
            </a:r>
            <a:r>
              <a:rPr lang="en-US" b="0" dirty="0"/>
              <a:t> not in the doctrine of Christ, hath not God. He that </a:t>
            </a:r>
            <a:r>
              <a:rPr lang="en-US" b="0" dirty="0" err="1"/>
              <a:t>abideth</a:t>
            </a:r>
            <a:r>
              <a:rPr lang="en-US" b="0" dirty="0"/>
              <a:t> in the doctrine of Christ, he hath both the Father and the Son.</a:t>
            </a:r>
          </a:p>
          <a:p>
            <a:r>
              <a:rPr lang="en-US" b="1" dirty="0"/>
              <a:t>1 Tim. 4:10 </a:t>
            </a:r>
            <a:r>
              <a:rPr lang="en-US" dirty="0"/>
              <a:t>- For therefore we both </a:t>
            </a:r>
            <a:r>
              <a:rPr lang="en-US" dirty="0" err="1"/>
              <a:t>labour</a:t>
            </a:r>
            <a:r>
              <a:rPr lang="en-US" dirty="0"/>
              <a:t> and suffer reproach, because we trust in the living God, who is the </a:t>
            </a:r>
            <a:r>
              <a:rPr lang="en-US" dirty="0" err="1"/>
              <a:t>Saviour</a:t>
            </a:r>
            <a:r>
              <a:rPr lang="en-US" dirty="0"/>
              <a:t> of all men, specially of those that believe.</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5D8C8C11-3282-44AB-BFE6-36B9E8B03B11}"/>
              </a:ext>
            </a:extLst>
          </p:cNvPr>
          <p:cNvSpPr>
            <a:spLocks noGrp="1"/>
          </p:cNvSpPr>
          <p:nvPr>
            <p:ph type="dt" idx="1"/>
          </p:nvPr>
        </p:nvSpPr>
        <p:spPr/>
        <p:txBody>
          <a:bodyPr/>
          <a:lstStyle/>
          <a:p>
            <a:r>
              <a:rPr lang="en-US"/>
              <a:t>7/5/2020</a:t>
            </a:r>
            <a:endParaRPr lang="en-US" dirty="0"/>
          </a:p>
        </p:txBody>
      </p:sp>
    </p:spTree>
    <p:extLst>
      <p:ext uri="{BB962C8B-B14F-4D97-AF65-F5344CB8AC3E}">
        <p14:creationId xmlns:p14="http://schemas.microsoft.com/office/powerpoint/2010/main" val="355074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 y="4440555"/>
            <a:ext cx="7313507" cy="49106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2017621" indent="-774885">
              <a:defRPr>
                <a:solidFill>
                  <a:schemeClr val="tx1"/>
                </a:solidFill>
                <a:latin typeface="Century Gothic" panose="020B0502020202020204" pitchFamily="34" charset="0"/>
              </a:defRPr>
            </a:lvl2pPr>
            <a:lvl3pPr marL="3105380" indent="-619906">
              <a:defRPr>
                <a:solidFill>
                  <a:schemeClr val="tx1"/>
                </a:solidFill>
                <a:latin typeface="Century Gothic" panose="020B0502020202020204" pitchFamily="34" charset="0"/>
              </a:defRPr>
            </a:lvl3pPr>
            <a:lvl4pPr marL="4345196" indent="-619906">
              <a:defRPr>
                <a:solidFill>
                  <a:schemeClr val="tx1"/>
                </a:solidFill>
                <a:latin typeface="Century Gothic" panose="020B0502020202020204" pitchFamily="34" charset="0"/>
              </a:defRPr>
            </a:lvl4pPr>
            <a:lvl5pPr marL="5587933" indent="-619906">
              <a:defRPr>
                <a:solidFill>
                  <a:schemeClr val="tx1"/>
                </a:solidFill>
                <a:latin typeface="Century Gothic" panose="020B0502020202020204" pitchFamily="34" charset="0"/>
              </a:defRPr>
            </a:lvl5pPr>
            <a:lvl6pPr marL="6430071" indent="-619906" defTabSz="842138" eaLnBrk="0" fontAlgn="base" hangingPunct="0">
              <a:spcBef>
                <a:spcPct val="0"/>
              </a:spcBef>
              <a:spcAft>
                <a:spcPct val="0"/>
              </a:spcAft>
              <a:defRPr>
                <a:solidFill>
                  <a:schemeClr val="tx1"/>
                </a:solidFill>
                <a:latin typeface="Century Gothic" panose="020B0502020202020204" pitchFamily="34" charset="0"/>
              </a:defRPr>
            </a:lvl6pPr>
            <a:lvl7pPr marL="7272213" indent="-619906" defTabSz="842138" eaLnBrk="0" fontAlgn="base" hangingPunct="0">
              <a:spcBef>
                <a:spcPct val="0"/>
              </a:spcBef>
              <a:spcAft>
                <a:spcPct val="0"/>
              </a:spcAft>
              <a:defRPr>
                <a:solidFill>
                  <a:schemeClr val="tx1"/>
                </a:solidFill>
                <a:latin typeface="Century Gothic" panose="020B0502020202020204" pitchFamily="34" charset="0"/>
              </a:defRPr>
            </a:lvl7pPr>
            <a:lvl8pPr marL="8114347" indent="-619906" defTabSz="842138" eaLnBrk="0" fontAlgn="base" hangingPunct="0">
              <a:spcBef>
                <a:spcPct val="0"/>
              </a:spcBef>
              <a:spcAft>
                <a:spcPct val="0"/>
              </a:spcAft>
              <a:defRPr>
                <a:solidFill>
                  <a:schemeClr val="tx1"/>
                </a:solidFill>
                <a:latin typeface="Century Gothic" panose="020B0502020202020204" pitchFamily="34" charset="0"/>
              </a:defRPr>
            </a:lvl8pPr>
            <a:lvl9pPr marL="8956483" indent="-619906" defTabSz="842138"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9</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59817C1-A4E9-4E31-B2BF-120949E5511C}"/>
              </a:ext>
            </a:extLst>
          </p:cNvPr>
          <p:cNvSpPr>
            <a:spLocks noGrp="1"/>
          </p:cNvSpPr>
          <p:nvPr>
            <p:ph type="dt" idx="1"/>
          </p:nvPr>
        </p:nvSpPr>
        <p:spPr/>
        <p:txBody>
          <a:bodyPr/>
          <a:lstStyle/>
          <a:p>
            <a:r>
              <a:rPr lang="en-US"/>
              <a:t>7/5/2020</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46679B-B035-41F9-A2A6-2C99D7C4B25B}"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066230-40D7-48AF-9BE8-84E2F427C8DC}"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483322-82C3-4C64-A428-A2ACA9C2DE08}"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62B3E4-80A0-4831-B322-001435D10D21}"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6D6471-5A68-4B34-A952-83C7DFC15BDE}"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5AAEBD1-A73A-46DC-B430-D7341081B37B}"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70DCF0-91EF-4C44-A2A9-ADD7A5E50654}"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B3AA6-003A-4BB1-8AB5-FCCFB3CF9E3A}"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7F7F5-8B2E-4A2D-9E11-DFF476CA1976}"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EE3156-2960-4316-9301-5A3CB91F9DEF}" type="datetime1">
              <a:rPr lang="en-US" smtClean="0"/>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C8B4AB-26DC-4759-A35D-A619E296CB4E}"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55D42D-539B-4C3D-BEBF-169430E2BEAA}" type="datetime1">
              <a:rPr lang="en-US" smtClean="0"/>
              <a:t>7/5/2020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F8AD71-2EB1-42D7-A3EB-681F8CCCC2E8}" type="datetime1">
              <a:rPr lang="en-US" smtClean="0"/>
              <a:t>7/5/2020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9329D-E670-43F7-96BD-1DB4D2B3C22A}" type="datetime1">
              <a:rPr lang="en-US" smtClean="0"/>
              <a:t>7/5/2020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AF0502-A416-4FA7-93D7-0BF0CAD2CE01}"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57408E-B5B9-41CB-BF47-61E2C9951890}" type="datetime1">
              <a:rPr lang="en-US" smtClean="0"/>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839D0E-AE4D-4A10-A32A-CA3C132CE2AF}" type="datetime1">
              <a:rPr lang="en-US" smtClean="0"/>
              <a:t>7/5/2020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742251" y="3573324"/>
            <a:ext cx="9833428" cy="2262781"/>
          </a:xfrm>
        </p:spPr>
        <p:txBody>
          <a:bodyPr>
            <a:noAutofit/>
          </a:bodyPr>
          <a:lstStyle/>
          <a:p>
            <a:r>
              <a:rPr lang="en-US" sz="7200" b="1" i="1" dirty="0">
                <a:latin typeface="Candara" panose="020E0502030303020204" pitchFamily="34" charset="0"/>
              </a:rPr>
              <a:t>“Let not your heart be troubled…”</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302044" y="5692454"/>
            <a:ext cx="8915399" cy="597630"/>
          </a:xfrm>
        </p:spPr>
        <p:txBody>
          <a:bodyPr>
            <a:normAutofit/>
          </a:bodyPr>
          <a:lstStyle/>
          <a:p>
            <a:r>
              <a:rPr lang="en-US" sz="2800" b="1" dirty="0">
                <a:latin typeface="Candara" panose="020E0502030303020204" pitchFamily="34" charset="0"/>
              </a:rPr>
              <a:t>John 14:1-7</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 calcmode="lin" valueType="num">
                                      <p:cBhvr additive="base">
                                        <p:cTn id="11" dur="2750"/>
                                        <p:tgtEl>
                                          <p:spTgt spid="1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75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9829816" cy="896682"/>
          </a:xfrm>
        </p:spPr>
        <p:txBody>
          <a:bodyPr>
            <a:noAutofit/>
          </a:bodyPr>
          <a:lstStyle/>
          <a:p>
            <a:r>
              <a:rPr lang="en-US" sz="4800" b="1" dirty="0">
                <a:latin typeface="Candara" panose="020E0502030303020204" pitchFamily="34" charset="0"/>
              </a:rPr>
              <a:t>John 14:1-7</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597794"/>
            <a:ext cx="10145027" cy="5071454"/>
          </a:xfrm>
        </p:spPr>
        <p:txBody>
          <a:bodyPr>
            <a:normAutofit fontScale="92500" lnSpcReduction="10000"/>
          </a:bodyPr>
          <a:lstStyle/>
          <a:p>
            <a:pPr marL="0" indent="0">
              <a:buNone/>
            </a:pPr>
            <a:r>
              <a:rPr lang="en-US" sz="3200" b="1" i="1" dirty="0">
                <a:latin typeface="Candara" panose="020E0502030303020204" pitchFamily="34" charset="0"/>
              </a:rPr>
              <a:t>“</a:t>
            </a:r>
            <a:r>
              <a:rPr lang="en-US" sz="3200" b="1" i="1" dirty="0">
                <a:solidFill>
                  <a:schemeClr val="accent3"/>
                </a:solidFill>
                <a:latin typeface="Candara" panose="020E0502030303020204" pitchFamily="34" charset="0"/>
              </a:rPr>
              <a:t>1</a:t>
            </a:r>
            <a:r>
              <a:rPr lang="en-US" sz="3200" b="1" i="1" dirty="0">
                <a:latin typeface="Candara" panose="020E0502030303020204" pitchFamily="34" charset="0"/>
              </a:rPr>
              <a:t> Let not your heart be troubled: ye believe in God, believe also in me. </a:t>
            </a:r>
            <a:r>
              <a:rPr lang="en-US" sz="3200" b="1" i="1" dirty="0">
                <a:solidFill>
                  <a:schemeClr val="accent3"/>
                </a:solidFill>
                <a:latin typeface="Candara" panose="020E0502030303020204" pitchFamily="34" charset="0"/>
              </a:rPr>
              <a:t>2</a:t>
            </a:r>
            <a:r>
              <a:rPr lang="en-US" sz="3200" b="1" i="1" dirty="0">
                <a:solidFill>
                  <a:schemeClr val="accent2"/>
                </a:solidFill>
                <a:latin typeface="Candara" panose="020E0502030303020204" pitchFamily="34" charset="0"/>
              </a:rPr>
              <a:t> </a:t>
            </a:r>
            <a:r>
              <a:rPr lang="en-US" sz="3200" b="1" i="1" dirty="0">
                <a:latin typeface="Candara" panose="020E0502030303020204" pitchFamily="34" charset="0"/>
              </a:rPr>
              <a:t>In my Father's house are many mansions: if it were not so, I would have told you. I go to prepare a place for you. </a:t>
            </a:r>
            <a:r>
              <a:rPr lang="en-US" sz="3200" b="1" i="1" dirty="0">
                <a:solidFill>
                  <a:schemeClr val="accent3"/>
                </a:solidFill>
                <a:latin typeface="Candara" panose="020E0502030303020204" pitchFamily="34" charset="0"/>
              </a:rPr>
              <a:t>3</a:t>
            </a:r>
            <a:r>
              <a:rPr lang="en-US" sz="3200" b="1" i="1" dirty="0">
                <a:latin typeface="Candara" panose="020E0502030303020204" pitchFamily="34" charset="0"/>
              </a:rPr>
              <a:t> And if I go and prepare a place for you, I will come again, and receive you unto myself; that where I am, there ye may be also. </a:t>
            </a:r>
            <a:r>
              <a:rPr lang="en-US" sz="3200" b="1" i="1" dirty="0">
                <a:solidFill>
                  <a:schemeClr val="accent3"/>
                </a:solidFill>
                <a:latin typeface="Candara" panose="020E0502030303020204" pitchFamily="34" charset="0"/>
              </a:rPr>
              <a:t>4</a:t>
            </a:r>
            <a:r>
              <a:rPr lang="en-US" sz="3200" b="1" i="1" dirty="0">
                <a:solidFill>
                  <a:schemeClr val="accent2"/>
                </a:solidFill>
                <a:latin typeface="Candara" panose="020E0502030303020204" pitchFamily="34" charset="0"/>
              </a:rPr>
              <a:t> </a:t>
            </a:r>
            <a:r>
              <a:rPr lang="en-US" sz="3200" b="1" i="1" dirty="0">
                <a:latin typeface="Candara" panose="020E0502030303020204" pitchFamily="34" charset="0"/>
              </a:rPr>
              <a:t>And whither I go ye know, and the way ye know. </a:t>
            </a:r>
            <a:r>
              <a:rPr lang="en-US" sz="3200" b="1" i="1" dirty="0">
                <a:solidFill>
                  <a:schemeClr val="accent3"/>
                </a:solidFill>
                <a:latin typeface="Candara" panose="020E0502030303020204" pitchFamily="34" charset="0"/>
              </a:rPr>
              <a:t>5</a:t>
            </a:r>
            <a:r>
              <a:rPr lang="en-US" sz="3200" b="1" i="1" dirty="0">
                <a:latin typeface="Candara" panose="020E0502030303020204" pitchFamily="34" charset="0"/>
              </a:rPr>
              <a:t> Thomas saith unto him, Lord, we know not whither thou </a:t>
            </a:r>
            <a:r>
              <a:rPr lang="en-US" sz="3200" b="1" i="1" dirty="0" err="1">
                <a:latin typeface="Candara" panose="020E0502030303020204" pitchFamily="34" charset="0"/>
              </a:rPr>
              <a:t>goest</a:t>
            </a:r>
            <a:r>
              <a:rPr lang="en-US" sz="3200" b="1" i="1" dirty="0">
                <a:latin typeface="Candara" panose="020E0502030303020204" pitchFamily="34" charset="0"/>
              </a:rPr>
              <a:t>; and how can we know the way? </a:t>
            </a:r>
            <a:r>
              <a:rPr lang="en-US" sz="3200" b="1" i="1" dirty="0">
                <a:solidFill>
                  <a:schemeClr val="accent3"/>
                </a:solidFill>
                <a:latin typeface="Candara" panose="020E0502030303020204" pitchFamily="34" charset="0"/>
              </a:rPr>
              <a:t>6</a:t>
            </a:r>
            <a:r>
              <a:rPr lang="en-US" sz="3200" b="1" i="1" dirty="0">
                <a:latin typeface="Candara" panose="020E0502030303020204" pitchFamily="34" charset="0"/>
              </a:rPr>
              <a:t> Jesus saith unto him, I am the way, the truth, and the life: no man cometh unto the Father, but by me. </a:t>
            </a:r>
            <a:r>
              <a:rPr lang="en-US" sz="3200" b="1" i="1" dirty="0">
                <a:solidFill>
                  <a:schemeClr val="accent3"/>
                </a:solidFill>
                <a:latin typeface="Candara" panose="020E0502030303020204" pitchFamily="34" charset="0"/>
              </a:rPr>
              <a:t>7</a:t>
            </a:r>
            <a:r>
              <a:rPr lang="en-US" sz="3200" b="1" i="1" dirty="0">
                <a:latin typeface="Candara" panose="020E0502030303020204" pitchFamily="34" charset="0"/>
              </a:rPr>
              <a:t> If ye had known me, ye should have known my Father also: and from henceforth ye know him, and have seen him”</a:t>
            </a:r>
          </a:p>
        </p:txBody>
      </p:sp>
      <p:sp>
        <p:nvSpPr>
          <p:cNvPr id="5" name="Slide Number Placeholder 3">
            <a:extLst>
              <a:ext uri="{FF2B5EF4-FFF2-40B4-BE49-F238E27FC236}">
                <a16:creationId xmlns:a16="http://schemas.microsoft.com/office/drawing/2014/main" id="{A1871991-5880-421E-AA03-9009035DD7CA}"/>
              </a:ext>
            </a:extLst>
          </p:cNvPr>
          <p:cNvSpPr txBox="1">
            <a:spLocks/>
          </p:cNvSpPr>
          <p:nvPr/>
        </p:nvSpPr>
        <p:spPr>
          <a:xfrm>
            <a:off x="11050306" y="6183202"/>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744237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9829816" cy="896682"/>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597793"/>
            <a:ext cx="10509022" cy="5037899"/>
          </a:xfrm>
        </p:spPr>
        <p:txBody>
          <a:bodyPr>
            <a:normAutofit fontScale="92500" lnSpcReduction="10000"/>
          </a:bodyPr>
          <a:lstStyle/>
          <a:p>
            <a:pPr marL="0" indent="0">
              <a:buNone/>
            </a:pPr>
            <a:r>
              <a:rPr lang="en-US" sz="3600" b="1" dirty="0">
                <a:latin typeface="Candara" panose="020E0502030303020204" pitchFamily="34" charset="0"/>
              </a:rPr>
              <a:t>The Lord’s disciples were troubled - Jesus told them:</a:t>
            </a:r>
          </a:p>
          <a:p>
            <a:pPr>
              <a:buFont typeface="Wingdings" panose="05000000000000000000" pitchFamily="2" charset="2"/>
              <a:buChar char="§"/>
            </a:pPr>
            <a:r>
              <a:rPr lang="en-US" sz="3200" dirty="0">
                <a:latin typeface="Candara" panose="020E0502030303020204" pitchFamily="34" charset="0"/>
              </a:rPr>
              <a:t>One of them would betray Him - John 13:21</a:t>
            </a:r>
          </a:p>
          <a:p>
            <a:pPr>
              <a:buFont typeface="Wingdings" panose="05000000000000000000" pitchFamily="2" charset="2"/>
              <a:buChar char="§"/>
            </a:pPr>
            <a:r>
              <a:rPr lang="en-US" sz="3200" dirty="0">
                <a:latin typeface="Candara" panose="020E0502030303020204" pitchFamily="34" charset="0"/>
              </a:rPr>
              <a:t>That He must suffer and die - Matthew 16:21-23</a:t>
            </a:r>
          </a:p>
          <a:p>
            <a:pPr>
              <a:buFont typeface="Wingdings" panose="05000000000000000000" pitchFamily="2" charset="2"/>
              <a:buChar char="§"/>
            </a:pPr>
            <a:r>
              <a:rPr lang="en-US" sz="3200" dirty="0">
                <a:latin typeface="Candara" panose="020E0502030303020204" pitchFamily="34" charset="0"/>
              </a:rPr>
              <a:t>One would deny Him three times - John 13:36-38</a:t>
            </a:r>
          </a:p>
          <a:p>
            <a:pPr lvl="1">
              <a:buFont typeface="Wingdings" panose="05000000000000000000" pitchFamily="2" charset="2"/>
              <a:buChar char="§"/>
            </a:pPr>
            <a:r>
              <a:rPr lang="en-US" sz="2800" dirty="0">
                <a:latin typeface="Candara" panose="020E0502030303020204" pitchFamily="34" charset="0"/>
              </a:rPr>
              <a:t>All of them would forsake Him and flee - Matthew 26:31</a:t>
            </a:r>
          </a:p>
          <a:p>
            <a:pPr>
              <a:buFont typeface="Wingdings" panose="05000000000000000000" pitchFamily="2" charset="2"/>
              <a:buChar char="§"/>
            </a:pPr>
            <a:r>
              <a:rPr lang="en-US" sz="3200" dirty="0">
                <a:latin typeface="Candara" panose="020E0502030303020204" pitchFamily="34" charset="0"/>
              </a:rPr>
              <a:t>He was going away and would leave them - John 13:33, 36</a:t>
            </a:r>
          </a:p>
          <a:p>
            <a:pPr marL="0" indent="0">
              <a:buNone/>
            </a:pPr>
            <a:r>
              <a:rPr lang="en-US" sz="3600" b="1" dirty="0">
                <a:latin typeface="Candara" panose="020E0502030303020204" pitchFamily="34" charset="0"/>
              </a:rPr>
              <a:t>Today we live in troublesome times </a:t>
            </a:r>
            <a:r>
              <a:rPr lang="en-US" sz="3600" dirty="0">
                <a:latin typeface="Candara" panose="020E0502030303020204" pitchFamily="34" charset="0"/>
              </a:rPr>
              <a:t>- 2 Timothy 3:1-5</a:t>
            </a:r>
          </a:p>
          <a:p>
            <a:pPr>
              <a:buFont typeface="Wingdings" panose="05000000000000000000" pitchFamily="2" charset="2"/>
              <a:buChar char="§"/>
            </a:pPr>
            <a:r>
              <a:rPr lang="en-US" sz="3200" dirty="0">
                <a:latin typeface="Candara" panose="020E0502030303020204" pitchFamily="34" charset="0"/>
              </a:rPr>
              <a:t>We need these assurances that Jesus gave His disciples</a:t>
            </a:r>
          </a:p>
          <a:p>
            <a:pPr marL="0" indent="0" algn="ctr">
              <a:buNone/>
            </a:pPr>
            <a:r>
              <a:rPr lang="en-US" sz="4000" b="1" dirty="0">
                <a:latin typeface="Candara" panose="020E0502030303020204" pitchFamily="34" charset="0"/>
              </a:rPr>
              <a:t>Let not your heart be troubled, because…</a:t>
            </a:r>
          </a:p>
          <a:p>
            <a:pPr marL="0" indent="0">
              <a:buNone/>
            </a:pPr>
            <a:endParaRPr lang="en-US" sz="3600" b="1" dirty="0">
              <a:latin typeface="Candara" panose="020E0502030303020204" pitchFamily="34" charset="0"/>
            </a:endParaRPr>
          </a:p>
          <a:p>
            <a:pPr>
              <a:buFont typeface="Wingdings" panose="05000000000000000000" pitchFamily="2" charset="2"/>
              <a:buChar char="§"/>
            </a:pPr>
            <a:endParaRPr lang="en-US" sz="36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9A9EA126-1FCD-4DDE-8AB5-84E691A24845}"/>
              </a:ext>
            </a:extLst>
          </p:cNvPr>
          <p:cNvSpPr>
            <a:spLocks noGrp="1"/>
          </p:cNvSpPr>
          <p:nvPr>
            <p:ph type="sldNum" sz="quarter" idx="12"/>
          </p:nvPr>
        </p:nvSpPr>
        <p:spPr>
          <a:xfrm>
            <a:off x="11036296" y="6183202"/>
            <a:ext cx="779767"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95496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9829816" cy="896682"/>
          </a:xfrm>
        </p:spPr>
        <p:txBody>
          <a:bodyPr>
            <a:noAutofit/>
          </a:bodyPr>
          <a:lstStyle/>
          <a:p>
            <a:r>
              <a:rPr lang="en-US" sz="4800" b="1" dirty="0">
                <a:latin typeface="Candara" panose="020E0502030303020204" pitchFamily="34" charset="0"/>
              </a:rPr>
              <a:t>Jesus Spoke For Heaven </a:t>
            </a:r>
            <a:r>
              <a:rPr lang="en-US" sz="2000" dirty="0">
                <a:latin typeface="Candara" panose="020E0502030303020204" pitchFamily="34" charset="0"/>
              </a:rPr>
              <a:t>John 14:1-3, 8-11</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597793"/>
            <a:ext cx="10671209" cy="5014763"/>
          </a:xfrm>
        </p:spPr>
        <p:txBody>
          <a:bodyPr>
            <a:normAutofit/>
          </a:bodyPr>
          <a:lstStyle/>
          <a:p>
            <a:pPr marL="0" indent="0">
              <a:buNone/>
            </a:pPr>
            <a:r>
              <a:rPr lang="en-US" sz="3600" b="1" dirty="0">
                <a:latin typeface="Candara" panose="020E0502030303020204" pitchFamily="34" charset="0"/>
              </a:rPr>
              <a:t>He claimed to speak for heaven’s authority…</a:t>
            </a:r>
          </a:p>
          <a:p>
            <a:pPr>
              <a:buFont typeface="Wingdings" panose="05000000000000000000" pitchFamily="2" charset="2"/>
              <a:buChar char="§"/>
            </a:pPr>
            <a:r>
              <a:rPr lang="en-US" sz="3200" dirty="0">
                <a:latin typeface="Candara" panose="020E0502030303020204" pitchFamily="34" charset="0"/>
              </a:rPr>
              <a:t>John 14:10; Matthew 28:18-20</a:t>
            </a:r>
          </a:p>
          <a:p>
            <a:pPr marL="0" indent="0">
              <a:buNone/>
            </a:pPr>
            <a:r>
              <a:rPr lang="en-US" sz="3600" b="1" dirty="0">
                <a:latin typeface="Candara" panose="020E0502030303020204" pitchFamily="34" charset="0"/>
              </a:rPr>
              <a:t>He has all authority…</a:t>
            </a:r>
          </a:p>
          <a:p>
            <a:pPr>
              <a:buFont typeface="Wingdings" panose="05000000000000000000" pitchFamily="2" charset="2"/>
              <a:buChar char="§"/>
            </a:pPr>
            <a:r>
              <a:rPr lang="en-US" sz="3200" dirty="0">
                <a:latin typeface="Candara" panose="020E0502030303020204" pitchFamily="34" charset="0"/>
              </a:rPr>
              <a:t>To </a:t>
            </a:r>
            <a:r>
              <a:rPr lang="en-US" sz="3200" u="sng" dirty="0">
                <a:latin typeface="Candara" panose="020E0502030303020204" pitchFamily="34" charset="0"/>
              </a:rPr>
              <a:t>command</a:t>
            </a:r>
            <a:r>
              <a:rPr lang="en-US" sz="3200" dirty="0">
                <a:latin typeface="Candara" panose="020E0502030303020204" pitchFamily="34" charset="0"/>
              </a:rPr>
              <a:t> - </a:t>
            </a:r>
            <a:r>
              <a:rPr lang="en-US" sz="3200" b="1" i="1" dirty="0">
                <a:latin typeface="Candara" panose="020E0502030303020204" pitchFamily="34" charset="0"/>
              </a:rPr>
              <a:t>“observe all things I have commanded”</a:t>
            </a:r>
          </a:p>
          <a:p>
            <a:pPr>
              <a:buFont typeface="Wingdings" panose="05000000000000000000" pitchFamily="2" charset="2"/>
              <a:buChar char="§"/>
            </a:pPr>
            <a:r>
              <a:rPr lang="en-US" sz="3200" dirty="0">
                <a:latin typeface="Candara" panose="020E0502030303020204" pitchFamily="34" charset="0"/>
              </a:rPr>
              <a:t>To </a:t>
            </a:r>
            <a:r>
              <a:rPr lang="en-US" sz="3200" u="sng" dirty="0">
                <a:latin typeface="Candara" panose="020E0502030303020204" pitchFamily="34" charset="0"/>
              </a:rPr>
              <a:t>promise</a:t>
            </a:r>
            <a:r>
              <a:rPr lang="en-US" sz="3200" dirty="0">
                <a:latin typeface="Candara" panose="020E0502030303020204" pitchFamily="34" charset="0"/>
              </a:rPr>
              <a:t> - </a:t>
            </a:r>
            <a:r>
              <a:rPr lang="en-US" sz="3200" b="1" i="1" dirty="0">
                <a:latin typeface="Candara" panose="020E0502030303020204" pitchFamily="34" charset="0"/>
              </a:rPr>
              <a:t>“I am with you always”</a:t>
            </a:r>
            <a:r>
              <a:rPr lang="en-US" sz="3200" dirty="0">
                <a:latin typeface="Candara" panose="020E0502030303020204" pitchFamily="34" charset="0"/>
              </a:rPr>
              <a:t> - </a:t>
            </a:r>
            <a:r>
              <a:rPr lang="en-US" sz="3200" b="1" i="1" dirty="0">
                <a:latin typeface="Candara" panose="020E0502030303020204" pitchFamily="34" charset="0"/>
              </a:rPr>
              <a:t>“I will come again”</a:t>
            </a:r>
          </a:p>
          <a:p>
            <a:pPr lvl="1">
              <a:buFont typeface="Wingdings" panose="05000000000000000000" pitchFamily="2" charset="2"/>
              <a:buChar char="§"/>
            </a:pPr>
            <a:r>
              <a:rPr lang="en-US" sz="2800" dirty="0">
                <a:latin typeface="Candara" panose="020E0502030303020204" pitchFamily="34" charset="0"/>
              </a:rPr>
              <a:t>A reward to the </a:t>
            </a:r>
            <a:r>
              <a:rPr lang="en-US" sz="2800" u="sng" dirty="0">
                <a:latin typeface="Candara" panose="020E0502030303020204" pitchFamily="34" charset="0"/>
              </a:rPr>
              <a:t>obedient</a:t>
            </a:r>
            <a:r>
              <a:rPr lang="en-US" sz="2800" dirty="0">
                <a:latin typeface="Candara" panose="020E0502030303020204" pitchFamily="34" charset="0"/>
              </a:rPr>
              <a:t> - Mark 16:16; Hebrews 5:8-9</a:t>
            </a:r>
          </a:p>
          <a:p>
            <a:pPr lvl="1">
              <a:buFont typeface="Wingdings" panose="05000000000000000000" pitchFamily="2" charset="2"/>
              <a:buChar char="§"/>
            </a:pPr>
            <a:r>
              <a:rPr lang="en-US" sz="2800" dirty="0">
                <a:latin typeface="Candara" panose="020E0502030303020204" pitchFamily="34" charset="0"/>
              </a:rPr>
              <a:t>Vengeance to the </a:t>
            </a:r>
            <a:r>
              <a:rPr lang="en-US" sz="2800" u="sng" dirty="0">
                <a:latin typeface="Candara" panose="020E0502030303020204" pitchFamily="34" charset="0"/>
              </a:rPr>
              <a:t>disobedient</a:t>
            </a:r>
            <a:r>
              <a:rPr lang="en-US" sz="2800" dirty="0">
                <a:latin typeface="Candara" panose="020E0502030303020204" pitchFamily="34" charset="0"/>
              </a:rPr>
              <a:t> - 2 Thessalonians 1:7-9</a:t>
            </a:r>
          </a:p>
          <a:p>
            <a:pPr marL="0" indent="0">
              <a:buNone/>
            </a:pPr>
            <a:r>
              <a:rPr lang="en-US" sz="3600" b="1" dirty="0">
                <a:latin typeface="Candara" panose="020E0502030303020204" pitchFamily="34" charset="0"/>
              </a:rPr>
              <a:t>His works prove His claims </a:t>
            </a:r>
            <a:r>
              <a:rPr lang="en-US" sz="3600" dirty="0">
                <a:latin typeface="Candara" panose="020E0502030303020204" pitchFamily="34" charset="0"/>
              </a:rPr>
              <a:t>- John 14:9-11; 20:30-31</a:t>
            </a:r>
          </a:p>
        </p:txBody>
      </p:sp>
      <p:sp>
        <p:nvSpPr>
          <p:cNvPr id="5" name="Rectangle 4">
            <a:extLst>
              <a:ext uri="{FF2B5EF4-FFF2-40B4-BE49-F238E27FC236}">
                <a16:creationId xmlns:a16="http://schemas.microsoft.com/office/drawing/2014/main" id="{654F7F8F-E8CF-4C8C-8BD0-2175A00874D7}"/>
              </a:ext>
            </a:extLst>
          </p:cNvPr>
          <p:cNvSpPr/>
          <p:nvPr/>
        </p:nvSpPr>
        <p:spPr>
          <a:xfrm rot="16200000">
            <a:off x="-1911436" y="3223083"/>
            <a:ext cx="5332397" cy="1446550"/>
          </a:xfrm>
          <a:prstGeom prst="rect">
            <a:avLst/>
          </a:prstGeom>
          <a:noFill/>
        </p:spPr>
        <p:txBody>
          <a:bodyPr wrap="square" lIns="91440" tIns="45720" rIns="91440" bIns="45720">
            <a:spAutoFit/>
          </a:bodyPr>
          <a:lstStyle/>
          <a:p>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Let not your heart be troubled because…</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7139939F-2809-448C-A605-66647428E053}"/>
              </a:ext>
            </a:extLst>
          </p:cNvPr>
          <p:cNvSpPr>
            <a:spLocks noGrp="1"/>
          </p:cNvSpPr>
          <p:nvPr>
            <p:ph type="sldNum" sz="quarter" idx="12"/>
          </p:nvPr>
        </p:nvSpPr>
        <p:spPr>
          <a:xfrm>
            <a:off x="11053353" y="6183202"/>
            <a:ext cx="779767"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429076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10356780" cy="896682"/>
          </a:xfrm>
        </p:spPr>
        <p:txBody>
          <a:bodyPr>
            <a:noAutofit/>
          </a:bodyPr>
          <a:lstStyle/>
          <a:p>
            <a:r>
              <a:rPr lang="en-US" sz="4800" b="1" dirty="0">
                <a:latin typeface="Candara" panose="020E0502030303020204" pitchFamily="34" charset="0"/>
              </a:rPr>
              <a:t>Jesus Has Gone Into Heaven </a:t>
            </a:r>
            <a:r>
              <a:rPr lang="en-US" sz="2000" dirty="0">
                <a:latin typeface="Candara" panose="020E0502030303020204" pitchFamily="34" charset="0"/>
              </a:rPr>
              <a:t>John 14:2; Acts 1:9; 2:33</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2" y="1597794"/>
            <a:ext cx="10443410" cy="4313428"/>
          </a:xfrm>
        </p:spPr>
        <p:txBody>
          <a:bodyPr>
            <a:normAutofit/>
          </a:bodyPr>
          <a:lstStyle/>
          <a:p>
            <a:pPr marL="0" indent="0">
              <a:buNone/>
            </a:pPr>
            <a:r>
              <a:rPr lang="en-US" sz="3600" b="1" dirty="0">
                <a:latin typeface="Candara" panose="020E0502030303020204" pitchFamily="34" charset="0"/>
              </a:rPr>
              <a:t>He is preparing a place for a prepared people</a:t>
            </a:r>
          </a:p>
          <a:p>
            <a:pPr marL="0" indent="0">
              <a:buNone/>
            </a:pPr>
            <a:r>
              <a:rPr lang="en-US" sz="3600" b="1" dirty="0">
                <a:latin typeface="Candara" panose="020E0502030303020204" pitchFamily="34" charset="0"/>
              </a:rPr>
              <a:t>He is preparing people for this prepared place</a:t>
            </a:r>
          </a:p>
          <a:p>
            <a:pPr>
              <a:buFont typeface="Wingdings" panose="05000000000000000000" pitchFamily="2" charset="2"/>
              <a:buChar char="§"/>
            </a:pPr>
            <a:r>
              <a:rPr lang="en-US" sz="3600" b="1" dirty="0">
                <a:latin typeface="Candara" panose="020E0502030303020204" pitchFamily="34" charset="0"/>
              </a:rPr>
              <a:t>	</a:t>
            </a:r>
            <a:r>
              <a:rPr lang="en-US" sz="3200" dirty="0">
                <a:latin typeface="Candara" panose="020E0502030303020204" pitchFamily="34" charset="0"/>
              </a:rPr>
              <a:t>By</a:t>
            </a:r>
            <a:r>
              <a:rPr lang="en-US" sz="3200" b="1" dirty="0">
                <a:latin typeface="Candara" panose="020E0502030303020204" pitchFamily="34" charset="0"/>
              </a:rPr>
              <a:t> </a:t>
            </a:r>
            <a:r>
              <a:rPr lang="en-US" sz="3200" dirty="0">
                <a:latin typeface="Candara" panose="020E0502030303020204" pitchFamily="34" charset="0"/>
              </a:rPr>
              <a:t>teaching us to love and enjoy things in heaven</a:t>
            </a:r>
          </a:p>
          <a:p>
            <a:pPr lvl="1">
              <a:buFont typeface="Wingdings" panose="05000000000000000000" pitchFamily="2" charset="2"/>
              <a:buChar char="§"/>
            </a:pPr>
            <a:r>
              <a:rPr lang="en-US" sz="2800" u="sng" dirty="0">
                <a:latin typeface="Candara" panose="020E0502030303020204" pitchFamily="34" charset="0"/>
              </a:rPr>
              <a:t>Righteousness</a:t>
            </a:r>
            <a:r>
              <a:rPr lang="en-US" sz="2800" dirty="0">
                <a:latin typeface="Candara" panose="020E0502030303020204" pitchFamily="34" charset="0"/>
              </a:rPr>
              <a:t> - 2 Peter 3:13; Revelation 21:27</a:t>
            </a:r>
          </a:p>
          <a:p>
            <a:pPr lvl="1">
              <a:buFont typeface="Wingdings" panose="05000000000000000000" pitchFamily="2" charset="2"/>
              <a:buChar char="§"/>
            </a:pPr>
            <a:r>
              <a:rPr lang="en-US" sz="2800" u="sng" dirty="0">
                <a:latin typeface="Candara" panose="020E0502030303020204" pitchFamily="34" charset="0"/>
              </a:rPr>
              <a:t>Worshiping &amp; serving God</a:t>
            </a:r>
            <a:r>
              <a:rPr lang="en-US" sz="2800" dirty="0">
                <a:latin typeface="Candara" panose="020E0502030303020204" pitchFamily="34" charset="0"/>
              </a:rPr>
              <a:t> - Revelation 4:10-11; 7:15; John 4:23-24</a:t>
            </a:r>
          </a:p>
          <a:p>
            <a:pPr lvl="1">
              <a:buFont typeface="Wingdings" panose="05000000000000000000" pitchFamily="2" charset="2"/>
              <a:buChar char="§"/>
            </a:pPr>
            <a:r>
              <a:rPr lang="en-US" sz="2800" u="sng" dirty="0">
                <a:latin typeface="Candara" panose="020E0502030303020204" pitchFamily="34" charset="0"/>
              </a:rPr>
              <a:t>Submission to God</a:t>
            </a:r>
            <a:r>
              <a:rPr lang="en-US" sz="2800" dirty="0">
                <a:latin typeface="Candara" panose="020E0502030303020204" pitchFamily="34" charset="0"/>
              </a:rPr>
              <a:t> - 1 Corinthians 15:27-28; James 4:7</a:t>
            </a:r>
          </a:p>
        </p:txBody>
      </p:sp>
      <p:sp>
        <p:nvSpPr>
          <p:cNvPr id="5" name="Rectangle 4">
            <a:extLst>
              <a:ext uri="{FF2B5EF4-FFF2-40B4-BE49-F238E27FC236}">
                <a16:creationId xmlns:a16="http://schemas.microsoft.com/office/drawing/2014/main" id="{EDE04DC0-E81B-4AD9-B0BD-E13C9A5BEAF3}"/>
              </a:ext>
            </a:extLst>
          </p:cNvPr>
          <p:cNvSpPr/>
          <p:nvPr/>
        </p:nvSpPr>
        <p:spPr>
          <a:xfrm rot="16200000">
            <a:off x="-1911436" y="3031234"/>
            <a:ext cx="5332397" cy="1446550"/>
          </a:xfrm>
          <a:prstGeom prst="rect">
            <a:avLst/>
          </a:prstGeom>
          <a:noFill/>
        </p:spPr>
        <p:txBody>
          <a:bodyPr wrap="square" lIns="91440" tIns="45720" rIns="91440" bIns="45720">
            <a:spAutoFit/>
          </a:bodyPr>
          <a:lstStyle/>
          <a:p>
            <a:r>
              <a:rPr lang="en-US" sz="4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Let not your heart be troubled because…</a:t>
            </a:r>
            <a:endParaRPr lang="en-US" sz="43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C633E781-8DB3-40CA-A351-A44236BAD59F}"/>
              </a:ext>
            </a:extLst>
          </p:cNvPr>
          <p:cNvSpPr>
            <a:spLocks noGrp="1"/>
          </p:cNvSpPr>
          <p:nvPr>
            <p:ph type="sldNum" sz="quarter" idx="12"/>
          </p:nvPr>
        </p:nvSpPr>
        <p:spPr>
          <a:xfrm>
            <a:off x="11053810" y="6190645"/>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79343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9829816" cy="896682"/>
          </a:xfrm>
        </p:spPr>
        <p:txBody>
          <a:bodyPr>
            <a:noAutofit/>
          </a:bodyPr>
          <a:lstStyle/>
          <a:p>
            <a:r>
              <a:rPr lang="en-US" sz="4800" b="1" dirty="0">
                <a:latin typeface="Candara" panose="020E0502030303020204" pitchFamily="34" charset="0"/>
              </a:rPr>
              <a:t>Jesus Will Return From Heaven </a:t>
            </a:r>
            <a:r>
              <a:rPr lang="en-US" sz="2000" dirty="0">
                <a:latin typeface="Candara" panose="020E0502030303020204" pitchFamily="34" charset="0"/>
              </a:rPr>
              <a:t>John 14:3</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597793"/>
            <a:ext cx="10639722" cy="5180511"/>
          </a:xfrm>
        </p:spPr>
        <p:txBody>
          <a:bodyPr>
            <a:normAutofit/>
          </a:bodyPr>
          <a:lstStyle/>
          <a:p>
            <a:pPr marL="0" indent="0">
              <a:buNone/>
            </a:pPr>
            <a:r>
              <a:rPr lang="en-US" sz="3600" b="1" dirty="0">
                <a:latin typeface="Candara" panose="020E0502030303020204" pitchFamily="34" charset="0"/>
              </a:rPr>
              <a:t>This is the hope of Christians</a:t>
            </a:r>
          </a:p>
          <a:p>
            <a:pPr lvl="1">
              <a:buFont typeface="Wingdings" panose="05000000000000000000" pitchFamily="2" charset="2"/>
              <a:buChar char="§"/>
            </a:pPr>
            <a:r>
              <a:rPr lang="en-US" sz="3000" dirty="0">
                <a:latin typeface="Candara" panose="020E0502030303020204" pitchFamily="34" charset="0"/>
              </a:rPr>
              <a:t>Acts 1:11; 1 Thessalonians 1:10; 4:13-18</a:t>
            </a:r>
          </a:p>
          <a:p>
            <a:pPr>
              <a:buFont typeface="Wingdings" panose="05000000000000000000" pitchFamily="2" charset="2"/>
              <a:buChar char="§"/>
            </a:pPr>
            <a:r>
              <a:rPr lang="en-US" sz="3600" dirty="0">
                <a:latin typeface="Candara" panose="020E0502030303020204" pitchFamily="34" charset="0"/>
              </a:rPr>
              <a:t>	</a:t>
            </a:r>
            <a:r>
              <a:rPr lang="en-US" sz="3200" b="1" i="1" dirty="0">
                <a:latin typeface="Candara" panose="020E0502030303020204" pitchFamily="34" charset="0"/>
              </a:rPr>
              <a:t>“…I will come again and receive you unto myself…”</a:t>
            </a:r>
          </a:p>
          <a:p>
            <a:pPr marL="0" indent="0">
              <a:buNone/>
            </a:pPr>
            <a:r>
              <a:rPr lang="en-US" sz="3600" b="1" dirty="0">
                <a:latin typeface="Candara" panose="020E0502030303020204" pitchFamily="34" charset="0"/>
              </a:rPr>
              <a:t>Many people are confused on the…</a:t>
            </a:r>
          </a:p>
          <a:p>
            <a:pPr>
              <a:buFont typeface="Wingdings" panose="05000000000000000000" pitchFamily="2" charset="2"/>
              <a:buChar char="§"/>
            </a:pPr>
            <a:r>
              <a:rPr lang="en-US" sz="3200" dirty="0">
                <a:latin typeface="Candara" panose="020E0502030303020204" pitchFamily="34" charset="0"/>
              </a:rPr>
              <a:t>How? - Acts 1:11</a:t>
            </a:r>
          </a:p>
          <a:p>
            <a:pPr>
              <a:buFont typeface="Wingdings" panose="05000000000000000000" pitchFamily="2" charset="2"/>
              <a:buChar char="§"/>
            </a:pPr>
            <a:r>
              <a:rPr lang="en-US" sz="3200" dirty="0">
                <a:latin typeface="Candara" panose="020E0502030303020204" pitchFamily="34" charset="0"/>
              </a:rPr>
              <a:t>When? - Matthew 24:36; 1 Thessalonians 5:1-2; 2 Peter 3:10</a:t>
            </a:r>
          </a:p>
          <a:p>
            <a:pPr>
              <a:buFont typeface="Wingdings" panose="05000000000000000000" pitchFamily="2" charset="2"/>
              <a:buChar char="§"/>
            </a:pPr>
            <a:r>
              <a:rPr lang="en-US" sz="3200" dirty="0">
                <a:latin typeface="Candara" panose="020E0502030303020204" pitchFamily="34" charset="0"/>
              </a:rPr>
              <a:t>Where? - Revelation 1:7; 1 Thessalonians 4:17</a:t>
            </a:r>
          </a:p>
          <a:p>
            <a:pPr>
              <a:buFont typeface="Wingdings" panose="05000000000000000000" pitchFamily="2" charset="2"/>
              <a:buChar char="§"/>
            </a:pPr>
            <a:r>
              <a:rPr lang="en-US" sz="3200" dirty="0">
                <a:latin typeface="Candara" panose="020E0502030303020204" pitchFamily="34" charset="0"/>
              </a:rPr>
              <a:t>Why? - 1 Corinthians 15:22-24; John 5:28-29; Acts 17:31</a:t>
            </a:r>
          </a:p>
          <a:p>
            <a:pPr>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p:txBody>
      </p:sp>
      <p:sp>
        <p:nvSpPr>
          <p:cNvPr id="5" name="Rectangle 4">
            <a:extLst>
              <a:ext uri="{FF2B5EF4-FFF2-40B4-BE49-F238E27FC236}">
                <a16:creationId xmlns:a16="http://schemas.microsoft.com/office/drawing/2014/main" id="{FB2211AC-F037-46A9-B4C9-68C6B8BFC9A1}"/>
              </a:ext>
            </a:extLst>
          </p:cNvPr>
          <p:cNvSpPr/>
          <p:nvPr/>
        </p:nvSpPr>
        <p:spPr>
          <a:xfrm rot="16200000">
            <a:off x="-1911436" y="3031234"/>
            <a:ext cx="5332397" cy="1446550"/>
          </a:xfrm>
          <a:prstGeom prst="rect">
            <a:avLst/>
          </a:prstGeom>
          <a:noFill/>
        </p:spPr>
        <p:txBody>
          <a:bodyPr wrap="square" lIns="91440" tIns="45720" rIns="91440" bIns="45720">
            <a:spAutoFit/>
          </a:bodyPr>
          <a:lstStyle/>
          <a:p>
            <a:r>
              <a:rPr lang="en-US" sz="4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Let not your heart be troubled because…</a:t>
            </a:r>
            <a:endParaRPr lang="en-US" sz="43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2D925D14-3862-4D02-B4BE-AD7E6302D0EB}"/>
              </a:ext>
            </a:extLst>
          </p:cNvPr>
          <p:cNvSpPr>
            <a:spLocks noGrp="1"/>
          </p:cNvSpPr>
          <p:nvPr>
            <p:ph type="sldNum" sz="quarter" idx="12"/>
          </p:nvPr>
        </p:nvSpPr>
        <p:spPr>
          <a:xfrm>
            <a:off x="11053352" y="6183202"/>
            <a:ext cx="779767"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648561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10447558" cy="896682"/>
          </a:xfrm>
        </p:spPr>
        <p:txBody>
          <a:bodyPr>
            <a:noAutofit/>
          </a:bodyPr>
          <a:lstStyle/>
          <a:p>
            <a:r>
              <a:rPr lang="en-US" sz="4800" b="1" dirty="0">
                <a:latin typeface="Candara" panose="020E0502030303020204" pitchFamily="34" charset="0"/>
              </a:rPr>
              <a:t>Jesus Is Our Only Way To Heaven </a:t>
            </a:r>
            <a:r>
              <a:rPr lang="en-US" sz="2000" dirty="0">
                <a:latin typeface="Candara" panose="020E0502030303020204" pitchFamily="34" charset="0"/>
              </a:rPr>
              <a:t>John 14:4-6</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597794"/>
            <a:ext cx="10282519" cy="4313428"/>
          </a:xfrm>
        </p:spPr>
        <p:txBody>
          <a:bodyPr>
            <a:normAutofit/>
          </a:bodyPr>
          <a:lstStyle/>
          <a:p>
            <a:pPr marL="0" indent="0">
              <a:buNone/>
            </a:pPr>
            <a:r>
              <a:rPr lang="en-US" sz="3600" b="1" dirty="0">
                <a:latin typeface="Candara" panose="020E0502030303020204" pitchFamily="34" charset="0"/>
              </a:rPr>
              <a:t>We must go through Jesus to Get to Heaven</a:t>
            </a:r>
          </a:p>
          <a:p>
            <a:pPr>
              <a:buFont typeface="Wingdings" panose="05000000000000000000" pitchFamily="2" charset="2"/>
              <a:buChar char="§"/>
            </a:pPr>
            <a:r>
              <a:rPr lang="en-US" sz="3200" dirty="0">
                <a:latin typeface="Candara" panose="020E0502030303020204" pitchFamily="34" charset="0"/>
              </a:rPr>
              <a:t>This involves many things - Acts 8:4, 5, 12, 35, 36</a:t>
            </a:r>
          </a:p>
          <a:p>
            <a:pPr>
              <a:buFont typeface="Wingdings" panose="05000000000000000000" pitchFamily="2" charset="2"/>
              <a:buChar char="§"/>
            </a:pPr>
            <a:r>
              <a:rPr lang="en-US" sz="3200" dirty="0">
                <a:latin typeface="Candara" panose="020E0502030303020204" pitchFamily="34" charset="0"/>
              </a:rPr>
              <a:t>This requires us to do the Father’s will - Matthew 7:21-23</a:t>
            </a:r>
          </a:p>
        </p:txBody>
      </p:sp>
      <p:sp>
        <p:nvSpPr>
          <p:cNvPr id="4" name="Rectangle 3">
            <a:extLst>
              <a:ext uri="{FF2B5EF4-FFF2-40B4-BE49-F238E27FC236}">
                <a16:creationId xmlns:a16="http://schemas.microsoft.com/office/drawing/2014/main" id="{ADEE9420-0C84-46A8-9BB7-37C3BB2E4B81}"/>
              </a:ext>
            </a:extLst>
          </p:cNvPr>
          <p:cNvSpPr/>
          <p:nvPr/>
        </p:nvSpPr>
        <p:spPr>
          <a:xfrm rot="16200000">
            <a:off x="-1911436" y="3031234"/>
            <a:ext cx="5332397" cy="1446550"/>
          </a:xfrm>
          <a:prstGeom prst="rect">
            <a:avLst/>
          </a:prstGeom>
          <a:noFill/>
        </p:spPr>
        <p:txBody>
          <a:bodyPr wrap="square" lIns="91440" tIns="45720" rIns="91440" bIns="45720">
            <a:spAutoFit/>
          </a:bodyPr>
          <a:lstStyle/>
          <a:p>
            <a:r>
              <a:rPr lang="en-US" sz="4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Let not your heart be troubled because…</a:t>
            </a:r>
            <a:endParaRPr lang="en-US" sz="43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6" name="TextBox 5">
            <a:extLst>
              <a:ext uri="{FF2B5EF4-FFF2-40B4-BE49-F238E27FC236}">
                <a16:creationId xmlns:a16="http://schemas.microsoft.com/office/drawing/2014/main" id="{9619F04D-0A8A-4609-BEE8-9E24E2ADBDA9}"/>
              </a:ext>
            </a:extLst>
          </p:cNvPr>
          <p:cNvSpPr txBox="1"/>
          <p:nvPr/>
        </p:nvSpPr>
        <p:spPr>
          <a:xfrm>
            <a:off x="2190821" y="3775469"/>
            <a:ext cx="7810357" cy="2031325"/>
          </a:xfrm>
          <a:prstGeom prst="rect">
            <a:avLst/>
          </a:prstGeom>
          <a:solidFill>
            <a:schemeClr val="bg2">
              <a:lumMod val="50000"/>
            </a:schemeClr>
          </a:solidFill>
          <a:ln>
            <a:noFill/>
          </a:ln>
          <a:effectLst>
            <a:outerShdw blurRad="152400" dist="317500" dir="5400000" sx="90000" sy="-19000" rotWithShape="0">
              <a:prstClr val="black">
                <a:alpha val="15000"/>
              </a:prstClr>
            </a:outerShdw>
          </a:effectLst>
        </p:spPr>
        <p:txBody>
          <a:bodyPr wrap="square">
            <a:spAutoFit/>
          </a:bodyPr>
          <a:lstStyle/>
          <a:p>
            <a:pPr algn="ctr"/>
            <a:r>
              <a:rPr lang="en-US" sz="4200" b="1" i="1" dirty="0">
                <a:latin typeface="Candara" panose="020E0502030303020204" pitchFamily="34" charset="0"/>
              </a:rPr>
              <a:t>“I am the way, the truth, and the life. No one comes to the Father except through Me” </a:t>
            </a:r>
            <a:r>
              <a:rPr lang="en-US" sz="4200" dirty="0">
                <a:latin typeface="Candara" panose="020E0502030303020204" pitchFamily="34" charset="0"/>
              </a:rPr>
              <a:t>- vs. 6</a:t>
            </a:r>
          </a:p>
        </p:txBody>
      </p:sp>
      <p:sp>
        <p:nvSpPr>
          <p:cNvPr id="7" name="Slide Number Placeholder 6">
            <a:extLst>
              <a:ext uri="{FF2B5EF4-FFF2-40B4-BE49-F238E27FC236}">
                <a16:creationId xmlns:a16="http://schemas.microsoft.com/office/drawing/2014/main" id="{9B526091-B73B-424E-B5B7-3973BEC5999F}"/>
              </a:ext>
            </a:extLst>
          </p:cNvPr>
          <p:cNvSpPr>
            <a:spLocks noGrp="1"/>
          </p:cNvSpPr>
          <p:nvPr>
            <p:ph type="sldNum" sz="quarter" idx="12"/>
          </p:nvPr>
        </p:nvSpPr>
        <p:spPr>
          <a:xfrm>
            <a:off x="11049588" y="6191349"/>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232771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BFF2-54B8-4D8A-9687-36BD5B49FED9}"/>
              </a:ext>
            </a:extLst>
          </p:cNvPr>
          <p:cNvSpPr>
            <a:spLocks noGrp="1"/>
          </p:cNvSpPr>
          <p:nvPr>
            <p:ph type="title"/>
          </p:nvPr>
        </p:nvSpPr>
        <p:spPr>
          <a:xfrm>
            <a:off x="1607422" y="527860"/>
            <a:ext cx="9829816" cy="896682"/>
          </a:xfrm>
        </p:spPr>
        <p:txBody>
          <a:bodyPr>
            <a:no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159AB5D4-EF83-49D7-9075-E56DD65AAD66}"/>
              </a:ext>
            </a:extLst>
          </p:cNvPr>
          <p:cNvSpPr>
            <a:spLocks noGrp="1"/>
          </p:cNvSpPr>
          <p:nvPr>
            <p:ph idx="1"/>
          </p:nvPr>
        </p:nvSpPr>
        <p:spPr>
          <a:xfrm>
            <a:off x="1520791" y="1688362"/>
            <a:ext cx="10639722" cy="4732346"/>
          </a:xfrm>
        </p:spPr>
        <p:txBody>
          <a:bodyPr>
            <a:normAutofit/>
          </a:bodyPr>
          <a:lstStyle/>
          <a:p>
            <a:pPr marL="0" indent="0">
              <a:buNone/>
            </a:pPr>
            <a:r>
              <a:rPr lang="en-US" sz="3600" b="1" dirty="0">
                <a:latin typeface="Candara" panose="020E0502030303020204" pitchFamily="34" charset="0"/>
              </a:rPr>
              <a:t>Jesus is the way to heaven; let us not be troubled!</a:t>
            </a:r>
          </a:p>
          <a:p>
            <a:pPr marL="0" indent="0">
              <a:buNone/>
            </a:pPr>
            <a:r>
              <a:rPr lang="en-US" sz="3600" b="1" dirty="0">
                <a:latin typeface="Candara" panose="020E0502030303020204" pitchFamily="34" charset="0"/>
              </a:rPr>
              <a:t>Let us…</a:t>
            </a:r>
          </a:p>
          <a:p>
            <a:pPr>
              <a:buFont typeface="Wingdings" panose="05000000000000000000" pitchFamily="2" charset="2"/>
              <a:buChar char="§"/>
            </a:pPr>
            <a:r>
              <a:rPr lang="en-US" sz="3200" dirty="0">
                <a:latin typeface="Candara" panose="020E0502030303020204" pitchFamily="34" charset="0"/>
              </a:rPr>
              <a:t>Obey the truth of the gospel so we will be </a:t>
            </a:r>
            <a:r>
              <a:rPr lang="en-US" sz="3200" b="1" i="1" dirty="0">
                <a:latin typeface="Candara" panose="020E0502030303020204" pitchFamily="34" charset="0"/>
              </a:rPr>
              <a:t>“in Christ”</a:t>
            </a:r>
          </a:p>
          <a:p>
            <a:pPr lvl="1">
              <a:buFont typeface="Wingdings" panose="05000000000000000000" pitchFamily="2" charset="2"/>
              <a:buChar char="§"/>
            </a:pPr>
            <a:r>
              <a:rPr lang="en-US" sz="2800" dirty="0">
                <a:latin typeface="Candara" panose="020E0502030303020204" pitchFamily="34" charset="0"/>
              </a:rPr>
              <a:t>Romans 6:3; 1 Corinthians 12:13; Galatians 3:26-27</a:t>
            </a:r>
          </a:p>
          <a:p>
            <a:pPr>
              <a:buFont typeface="Wingdings" panose="05000000000000000000" pitchFamily="2" charset="2"/>
              <a:buChar char="§"/>
            </a:pPr>
            <a:r>
              <a:rPr lang="en-US" sz="3200" dirty="0">
                <a:latin typeface="Candara" panose="020E0502030303020204" pitchFamily="34" charset="0"/>
              </a:rPr>
              <a:t>Abide in Him &amp; bear fruit - John 15:5-6; 2 John 9</a:t>
            </a:r>
          </a:p>
          <a:p>
            <a:pPr>
              <a:buFont typeface="Wingdings" panose="05000000000000000000" pitchFamily="2" charset="2"/>
              <a:buChar char="§"/>
            </a:pPr>
            <a:r>
              <a:rPr lang="en-US" sz="3200" dirty="0">
                <a:latin typeface="Candara" panose="020E0502030303020204" pitchFamily="34" charset="0"/>
              </a:rPr>
              <a:t>Confidently &amp; joyfully trust in His promises &amp; providence</a:t>
            </a:r>
          </a:p>
          <a:p>
            <a:pPr lvl="1">
              <a:buFont typeface="Wingdings" panose="05000000000000000000" pitchFamily="2" charset="2"/>
              <a:buChar char="§"/>
            </a:pPr>
            <a:r>
              <a:rPr lang="en-US" sz="2800" dirty="0">
                <a:latin typeface="Candara" panose="020E0502030303020204" pitchFamily="34" charset="0"/>
              </a:rPr>
              <a:t>1 Timothy 4:10</a:t>
            </a:r>
          </a:p>
        </p:txBody>
      </p:sp>
      <p:sp>
        <p:nvSpPr>
          <p:cNvPr id="6" name="Rectangle 5">
            <a:extLst>
              <a:ext uri="{FF2B5EF4-FFF2-40B4-BE49-F238E27FC236}">
                <a16:creationId xmlns:a16="http://schemas.microsoft.com/office/drawing/2014/main" id="{2D347377-D546-4AE2-B94D-04988153637C}"/>
              </a:ext>
            </a:extLst>
          </p:cNvPr>
          <p:cNvSpPr/>
          <p:nvPr/>
        </p:nvSpPr>
        <p:spPr>
          <a:xfrm rot="16200000">
            <a:off x="-1911436" y="3031234"/>
            <a:ext cx="5332397" cy="1446550"/>
          </a:xfrm>
          <a:prstGeom prst="rect">
            <a:avLst/>
          </a:prstGeom>
          <a:noFill/>
        </p:spPr>
        <p:txBody>
          <a:bodyPr wrap="square" lIns="91440" tIns="45720" rIns="91440" bIns="45720">
            <a:spAutoFit/>
          </a:bodyPr>
          <a:lstStyle/>
          <a:p>
            <a:r>
              <a:rPr lang="en-US" sz="4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Let not your heart be troubled because…</a:t>
            </a:r>
            <a:endParaRPr lang="en-US" sz="43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63C32684-3232-4EDF-BA2B-D4F7F32B9161}"/>
              </a:ext>
            </a:extLst>
          </p:cNvPr>
          <p:cNvSpPr>
            <a:spLocks noGrp="1"/>
          </p:cNvSpPr>
          <p:nvPr>
            <p:ph type="sldNum" sz="quarter" idx="12"/>
          </p:nvPr>
        </p:nvSpPr>
        <p:spPr>
          <a:xfrm>
            <a:off x="11053352" y="6183202"/>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139102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201982" y="2817205"/>
            <a:ext cx="6198771" cy="1249726"/>
          </a:xfrm>
          <a:solidFill>
            <a:schemeClr val="accent1"/>
          </a:solidFill>
          <a:ln>
            <a:noFill/>
          </a:ln>
        </p:spPr>
        <p:txBody>
          <a:bodyPr>
            <a:normAutofit/>
          </a:bodyPr>
          <a:lstStyle/>
          <a:p>
            <a:pPr algn="ctr">
              <a:defRPr/>
            </a:pPr>
            <a:r>
              <a:rPr lang="en-US" altLang="en-US" sz="39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9"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67841" y="587111"/>
            <a:ext cx="10134599" cy="5709907"/>
          </a:xfrm>
          <a:solidFill>
            <a:schemeClr val="accent1"/>
          </a:solidFill>
          <a:ln>
            <a:no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5" name="Slide Number Placeholder 5">
            <a:extLst>
              <a:ext uri="{FF2B5EF4-FFF2-40B4-BE49-F238E27FC236}">
                <a16:creationId xmlns:a16="http://schemas.microsoft.com/office/drawing/2014/main" id="{EE0B9BEA-74FA-4154-92DD-682C8ADD9D87}"/>
              </a:ext>
            </a:extLst>
          </p:cNvPr>
          <p:cNvSpPr>
            <a:spLocks noGrp="1"/>
          </p:cNvSpPr>
          <p:nvPr>
            <p:ph type="sldNum" sz="quarter" idx="12"/>
          </p:nvPr>
        </p:nvSpPr>
        <p:spPr>
          <a:xfrm>
            <a:off x="11087006" y="6319986"/>
            <a:ext cx="779767" cy="365125"/>
          </a:xfrm>
        </p:spPr>
        <p:txBody>
          <a:bodyPr/>
          <a:lstStyle/>
          <a:p>
            <a:fld id="{D57F1E4F-1CFF-5643-939E-217C01CDF565}" type="slidenum">
              <a:rPr lang="en-US" smtClean="0"/>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Wisp">
  <a:themeElements>
    <a:clrScheme name="Custom 1">
      <a:dk1>
        <a:srgbClr val="3333FF"/>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428C60-BADF-461E-ACB1-6AC412BA55B1}">
  <ds:schemaRefs>
    <ds:schemaRef ds:uri="http://schemas.microsoft.com/sharepoint/v3/contenttype/forms"/>
  </ds:schemaRefs>
</ds:datastoreItem>
</file>

<file path=customXml/itemProps2.xml><?xml version="1.0" encoding="utf-8"?>
<ds:datastoreItem xmlns:ds="http://schemas.openxmlformats.org/officeDocument/2006/customXml" ds:itemID="{19791FE0-E525-44F5-B24B-E8E5757CF5F2}">
  <ds:schemaRefs>
    <ds:schemaRef ds:uri="http://schemas.microsoft.com/office/2006/documentManagement/types"/>
    <ds:schemaRef ds:uri="71af3243-3dd4-4a8d-8c0d-dd76da1f02a5"/>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16c05727-aa75-4e4a-9b5f-8a80a1165891"/>
    <ds:schemaRef ds:uri="http://www.w3.org/XML/1998/namespace"/>
    <ds:schemaRef ds:uri="http://purl.org/dc/terms/"/>
  </ds:schemaRefs>
</ds:datastoreItem>
</file>

<file path=customXml/itemProps3.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4418</Words>
  <Application>Microsoft Office PowerPoint</Application>
  <PresentationFormat>Widescreen</PresentationFormat>
  <Paragraphs>151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Candara</vt:lpstr>
      <vt:lpstr>Century Gothic</vt:lpstr>
      <vt:lpstr>Wingdings</vt:lpstr>
      <vt:lpstr>Wingdings 3</vt:lpstr>
      <vt:lpstr>Wisp</vt:lpstr>
      <vt:lpstr>“Let not your heart be troubled…”</vt:lpstr>
      <vt:lpstr>John 14:1-7</vt:lpstr>
      <vt:lpstr>Introduction</vt:lpstr>
      <vt:lpstr>Jesus Spoke For Heaven John 14:1-3, 8-11</vt:lpstr>
      <vt:lpstr>Jesus Has Gone Into Heaven John 14:2; Acts 1:9; 2:33</vt:lpstr>
      <vt:lpstr>Jesus Will Return From Heaven John 14:3</vt:lpstr>
      <vt:lpstr>Jesus Is Our Only Way To Heaven John 14:4-6</vt:lpstr>
      <vt:lpstr>CONCLUSION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2020-07-02T23:51:14Z</dcterms:created>
  <dcterms:modified xsi:type="dcterms:W3CDTF">2020-07-05T21:18:13Z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