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767" r:id="rId4"/>
  </p:sldMasterIdLst>
  <p:notesMasterIdLst>
    <p:notesMasterId r:id="rId17"/>
  </p:notesMasterIdLst>
  <p:handoutMasterIdLst>
    <p:handoutMasterId r:id="rId18"/>
  </p:handoutMasterIdLst>
  <p:sldIdLst>
    <p:sldId id="268" r:id="rId5"/>
    <p:sldId id="270" r:id="rId6"/>
    <p:sldId id="271" r:id="rId7"/>
    <p:sldId id="273" r:id="rId8"/>
    <p:sldId id="279" r:id="rId9"/>
    <p:sldId id="272" r:id="rId10"/>
    <p:sldId id="274" r:id="rId11"/>
    <p:sldId id="275" r:id="rId12"/>
    <p:sldId id="280" r:id="rId13"/>
    <p:sldId id="301" r:id="rId14"/>
    <p:sldId id="300" r:id="rId15"/>
    <p:sldId id="298" r:id="rId1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64042" autoAdjust="0"/>
  </p:normalViewPr>
  <p:slideViewPr>
    <p:cSldViewPr snapToGrid="0" snapToObjects="1">
      <p:cViewPr varScale="1">
        <p:scale>
          <a:sx n="73" d="100"/>
          <a:sy n="73" d="100"/>
        </p:scale>
        <p:origin x="1956" y="60"/>
      </p:cViewPr>
      <p:guideLst/>
    </p:cSldViewPr>
  </p:slideViewPr>
  <p:notesTextViewPr>
    <p:cViewPr>
      <p:scale>
        <a:sx n="1" d="1"/>
        <a:sy n="1" d="1"/>
      </p:scale>
      <p:origin x="0" y="0"/>
    </p:cViewPr>
  </p:notesTextViewPr>
  <p:notesViewPr>
    <p:cSldViewPr snapToGrid="0" snapToObjects="1">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5/10/2020</a:t>
            </a:r>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5/10/2020</a:t>
            </a:r>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
        <p:nvSpPr>
          <p:cNvPr id="5" name="Date Placeholder 4">
            <a:extLst>
              <a:ext uri="{FF2B5EF4-FFF2-40B4-BE49-F238E27FC236}">
                <a16:creationId xmlns:a16="http://schemas.microsoft.com/office/drawing/2014/main" id="{686450D2-2C92-4C8C-8CF9-F67C3E84DDD2}"/>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1976850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10</a:t>
            </a:fld>
            <a:endParaRPr lang="en-US" dirty="0"/>
          </a:p>
        </p:txBody>
      </p:sp>
      <p:sp>
        <p:nvSpPr>
          <p:cNvPr id="5" name="Date Placeholder 4">
            <a:extLst>
              <a:ext uri="{FF2B5EF4-FFF2-40B4-BE49-F238E27FC236}">
                <a16:creationId xmlns:a16="http://schemas.microsoft.com/office/drawing/2014/main" id="{FD08C8F1-05DB-42E3-8FFF-B7EA07D0AD6C}"/>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3658676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199" cy="2747639"/>
          </a:xfrm>
        </p:spPr>
        <p:txBody>
          <a:bodyPr/>
          <a:lstStyle/>
          <a:p>
            <a:r>
              <a:rPr lang="en-US" sz="1300" b="1" dirty="0"/>
              <a:t>Isa. 40:31</a:t>
            </a:r>
            <a:r>
              <a:rPr lang="en-US" sz="1300" dirty="0"/>
              <a:t> - </a:t>
            </a:r>
            <a:r>
              <a:rPr lang="en-US" dirty="0"/>
              <a:t>But they that wait upon the LORD shall renew their strength; they shall mount up with wings as eagles; they shall run, and not be weary; and they shall walk, and not faint.</a:t>
            </a:r>
          </a:p>
        </p:txBody>
      </p:sp>
      <p:sp>
        <p:nvSpPr>
          <p:cNvPr id="4" name="Slide Number Placeholder 3"/>
          <p:cNvSpPr>
            <a:spLocks noGrp="1"/>
          </p:cNvSpPr>
          <p:nvPr>
            <p:ph type="sldNum" sz="quarter" idx="5"/>
          </p:nvPr>
        </p:nvSpPr>
        <p:spPr/>
        <p:txBody>
          <a:bodyPr/>
          <a:lstStyle/>
          <a:p>
            <a:fld id="{CDAAE1FE-786B-4B83-86A4-F53D629261B4}" type="slidenum">
              <a:rPr lang="en-US" smtClean="0"/>
              <a:t>11</a:t>
            </a:fld>
            <a:endParaRPr lang="en-US" dirty="0"/>
          </a:p>
        </p:txBody>
      </p:sp>
      <p:sp>
        <p:nvSpPr>
          <p:cNvPr id="5" name="Date Placeholder 4">
            <a:extLst>
              <a:ext uri="{FF2B5EF4-FFF2-40B4-BE49-F238E27FC236}">
                <a16:creationId xmlns:a16="http://schemas.microsoft.com/office/drawing/2014/main" id="{1812469E-EADA-4BCC-99C9-F48046E9A26C}"/>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3912739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201973" y="4583576"/>
            <a:ext cx="6974332" cy="5147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805542" indent="-693434">
              <a:defRPr>
                <a:solidFill>
                  <a:schemeClr val="tx1"/>
                </a:solidFill>
                <a:latin typeface="Century Gothic" panose="020B0502020202020204" pitchFamily="34" charset="0"/>
              </a:defRPr>
            </a:lvl2pPr>
            <a:lvl3pPr marL="2778962" indent="-554745">
              <a:defRPr>
                <a:solidFill>
                  <a:schemeClr val="tx1"/>
                </a:solidFill>
                <a:latin typeface="Century Gothic" panose="020B0502020202020204" pitchFamily="34" charset="0"/>
              </a:defRPr>
            </a:lvl3pPr>
            <a:lvl4pPr marL="3888456" indent="-554745">
              <a:defRPr>
                <a:solidFill>
                  <a:schemeClr val="tx1"/>
                </a:solidFill>
                <a:latin typeface="Century Gothic" panose="020B0502020202020204" pitchFamily="34" charset="0"/>
              </a:defRPr>
            </a:lvl4pPr>
            <a:lvl5pPr marL="5000565" indent="-554745">
              <a:defRPr>
                <a:solidFill>
                  <a:schemeClr val="tx1"/>
                </a:solidFill>
                <a:latin typeface="Century Gothic" panose="020B0502020202020204" pitchFamily="34" charset="0"/>
              </a:defRPr>
            </a:lvl5pPr>
            <a:lvl6pPr marL="5754182" indent="-554745" defTabSz="753617" eaLnBrk="0" fontAlgn="base" hangingPunct="0">
              <a:spcBef>
                <a:spcPct val="0"/>
              </a:spcBef>
              <a:spcAft>
                <a:spcPct val="0"/>
              </a:spcAft>
              <a:defRPr>
                <a:solidFill>
                  <a:schemeClr val="tx1"/>
                </a:solidFill>
                <a:latin typeface="Century Gothic" panose="020B0502020202020204" pitchFamily="34" charset="0"/>
              </a:defRPr>
            </a:lvl6pPr>
            <a:lvl7pPr marL="6507803" indent="-554745" defTabSz="753617" eaLnBrk="0" fontAlgn="base" hangingPunct="0">
              <a:spcBef>
                <a:spcPct val="0"/>
              </a:spcBef>
              <a:spcAft>
                <a:spcPct val="0"/>
              </a:spcAft>
              <a:defRPr>
                <a:solidFill>
                  <a:schemeClr val="tx1"/>
                </a:solidFill>
                <a:latin typeface="Century Gothic" panose="020B0502020202020204" pitchFamily="34" charset="0"/>
              </a:defRPr>
            </a:lvl7pPr>
            <a:lvl8pPr marL="7261418" indent="-554745" defTabSz="753617" eaLnBrk="0" fontAlgn="base" hangingPunct="0">
              <a:spcBef>
                <a:spcPct val="0"/>
              </a:spcBef>
              <a:spcAft>
                <a:spcPct val="0"/>
              </a:spcAft>
              <a:defRPr>
                <a:solidFill>
                  <a:schemeClr val="tx1"/>
                </a:solidFill>
                <a:latin typeface="Century Gothic" panose="020B0502020202020204" pitchFamily="34" charset="0"/>
              </a:defRPr>
            </a:lvl8pPr>
            <a:lvl9pPr marL="8015034" indent="-554745" defTabSz="753617"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459817C1-A4E9-4E31-B2BF-120949E5511C}"/>
              </a:ext>
            </a:extLst>
          </p:cNvPr>
          <p:cNvSpPr>
            <a:spLocks noGrp="1"/>
          </p:cNvSpPr>
          <p:nvPr>
            <p:ph type="dt" idx="1"/>
          </p:nvPr>
        </p:nvSpPr>
        <p:spPr/>
        <p:txBody>
          <a:bodyPr/>
          <a:lstStyle/>
          <a:p>
            <a:r>
              <a:rPr lang="en-US"/>
              <a:t>5/10/2020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15802"/>
            <a:ext cx="7313506" cy="3780473"/>
          </a:xfrm>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2</a:t>
            </a:fld>
            <a:endParaRPr lang="en-US" dirty="0"/>
          </a:p>
        </p:txBody>
      </p:sp>
      <p:sp>
        <p:nvSpPr>
          <p:cNvPr id="5" name="Date Placeholder 4">
            <a:extLst>
              <a:ext uri="{FF2B5EF4-FFF2-40B4-BE49-F238E27FC236}">
                <a16:creationId xmlns:a16="http://schemas.microsoft.com/office/drawing/2014/main" id="{F891EFA9-BEA2-4376-B148-EC7224D9E4EA}"/>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1232019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0500" y="4620577"/>
            <a:ext cx="6934200" cy="3780473"/>
          </a:xfrm>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3</a:t>
            </a:fld>
            <a:endParaRPr lang="en-US" dirty="0"/>
          </a:p>
        </p:txBody>
      </p:sp>
      <p:sp>
        <p:nvSpPr>
          <p:cNvPr id="5" name="Date Placeholder 4">
            <a:extLst>
              <a:ext uri="{FF2B5EF4-FFF2-40B4-BE49-F238E27FC236}">
                <a16:creationId xmlns:a16="http://schemas.microsoft.com/office/drawing/2014/main" id="{E86556D3-E392-4A95-9F93-6F6B0D2AD3BF}"/>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2054835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229475" cy="5160961"/>
          </a:xfrm>
        </p:spPr>
        <p:txBody>
          <a:bodyPr/>
          <a:lstStyle/>
          <a:p>
            <a:pPr defTabSz="966612">
              <a:defRPr/>
            </a:pPr>
            <a:r>
              <a:rPr lang="en-US" sz="1300" b="1" dirty="0"/>
              <a:t>Gen. 22:12 </a:t>
            </a:r>
            <a:r>
              <a:rPr lang="en-US" sz="1300" dirty="0"/>
              <a:t>-  And he said, Lay not thine hand upon the lad, neither do thou any thing unto him: for now I know that thou </a:t>
            </a:r>
            <a:r>
              <a:rPr lang="en-US" sz="1300" dirty="0" err="1"/>
              <a:t>fearest</a:t>
            </a:r>
            <a:r>
              <a:rPr lang="en-US" sz="1300" dirty="0"/>
              <a:t> God, seeing thou hast not withheld thy son, thine only son from me.</a:t>
            </a:r>
          </a:p>
          <a:p>
            <a:pPr defTabSz="966612">
              <a:defRPr/>
            </a:pPr>
            <a:r>
              <a:rPr lang="en-US" sz="1300" b="1" dirty="0"/>
              <a:t>Psa. 7:9 </a:t>
            </a:r>
            <a:r>
              <a:rPr lang="en-US" sz="1300" dirty="0"/>
              <a:t>-  Oh let the wickedness of the wicked come to an end; but establish the just: for the righteous God </a:t>
            </a:r>
            <a:r>
              <a:rPr lang="en-US" sz="1300" dirty="0" err="1"/>
              <a:t>trieth</a:t>
            </a:r>
            <a:r>
              <a:rPr lang="en-US" sz="1300" dirty="0"/>
              <a:t> the hearts and reins.</a:t>
            </a:r>
          </a:p>
          <a:p>
            <a:pPr defTabSz="966612">
              <a:defRPr/>
            </a:pPr>
            <a:r>
              <a:rPr lang="en-US" sz="1300" b="1" dirty="0"/>
              <a:t>Psa. 11:4 </a:t>
            </a:r>
            <a:r>
              <a:rPr lang="en-US" sz="1300" dirty="0"/>
              <a:t>- The LORD is in his holy temple, the LORD'S throne is in heaven: his eyes behold, his eyelids try, the children of men.</a:t>
            </a:r>
          </a:p>
          <a:p>
            <a:pPr defTabSz="966612">
              <a:defRPr/>
            </a:pPr>
            <a:r>
              <a:rPr lang="en-US" sz="1300" b="1" dirty="0"/>
              <a:t>Jer. 17:10 </a:t>
            </a:r>
            <a:r>
              <a:rPr lang="en-US" sz="1300" dirty="0"/>
              <a:t>- I the LORD search the heart, I try the reins, even to give every man according to his ways, and according to the fruit of his doings. </a:t>
            </a:r>
          </a:p>
          <a:p>
            <a:pPr defTabSz="966612">
              <a:defRPr/>
            </a:pPr>
            <a:r>
              <a:rPr lang="en-US" sz="1300" b="1" dirty="0"/>
              <a:t>Jas. 1:2-3 </a:t>
            </a:r>
            <a:r>
              <a:rPr lang="en-US" sz="1300" dirty="0"/>
              <a:t>- My brethren, count it all joy when ye fall into divers temptations; 3 Knowing this, that the trying of your faith worketh patience.</a:t>
            </a:r>
          </a:p>
          <a:p>
            <a:pPr defTabSz="966612">
              <a:defRPr/>
            </a:pPr>
            <a:r>
              <a:rPr lang="en-US" sz="1300" b="1" dirty="0"/>
              <a:t>1 Pet. 4:12 </a:t>
            </a:r>
            <a:r>
              <a:rPr lang="en-US" sz="1300" dirty="0"/>
              <a:t>- Beloved, think it not strange concerning the fiery trial which is to try you, as though some strange thing happened unto you: </a:t>
            </a:r>
          </a:p>
          <a:p>
            <a:pPr defTabSz="966612">
              <a:defRPr/>
            </a:pPr>
            <a:r>
              <a:rPr lang="en-US" sz="1300" b="1" dirty="0"/>
              <a:t>Psa. 17:3 </a:t>
            </a:r>
            <a:r>
              <a:rPr lang="en-US" sz="1300" dirty="0"/>
              <a:t>- Thou hast proved mine heart; thou hast visited me in the night; thou hast tried me, and shalt find nothing; I am purposed that my mouth shall not transgress.</a:t>
            </a:r>
          </a:p>
          <a:p>
            <a:pPr defTabSz="966612">
              <a:defRPr/>
            </a:pPr>
            <a:r>
              <a:rPr lang="en-US" sz="1300" b="1" dirty="0"/>
              <a:t>Psa. 26:2 </a:t>
            </a:r>
            <a:r>
              <a:rPr lang="en-US" sz="1300" dirty="0"/>
              <a:t>- Examine me, O LORD, and prove me; try my reins and my heart.</a:t>
            </a:r>
            <a:endParaRPr lang="en-US" dirty="0"/>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4</a:t>
            </a:fld>
            <a:endParaRPr lang="en-US" dirty="0"/>
          </a:p>
        </p:txBody>
      </p:sp>
      <p:sp>
        <p:nvSpPr>
          <p:cNvPr id="5" name="Date Placeholder 4">
            <a:extLst>
              <a:ext uri="{FF2B5EF4-FFF2-40B4-BE49-F238E27FC236}">
                <a16:creationId xmlns:a16="http://schemas.microsoft.com/office/drawing/2014/main" id="{52486167-4E2A-4177-B1E9-B8612759192A}"/>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412034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14851"/>
            <a:ext cx="7191375" cy="3886200"/>
          </a:xfrm>
        </p:spPr>
        <p:txBody>
          <a:bodyPr/>
          <a:lstStyle/>
          <a:p>
            <a:r>
              <a:rPr lang="en-US" b="1" dirty="0"/>
              <a:t>1 Jn. 5:14 </a:t>
            </a:r>
            <a:r>
              <a:rPr lang="en-US" dirty="0"/>
              <a:t>- And this is the confidence that we have in him, that, if we ask any thing according to his will, he heareth us: </a:t>
            </a:r>
          </a:p>
          <a:p>
            <a:r>
              <a:rPr lang="en-US" b="1" dirty="0"/>
              <a:t>1 Jn. 3:22 </a:t>
            </a:r>
            <a:r>
              <a:rPr lang="en-US" dirty="0"/>
              <a:t>- And whatsoever we ask, we receive of him, because we keep his commandments, and do those things that are pleasing in his sight.</a:t>
            </a:r>
          </a:p>
          <a:p>
            <a:r>
              <a:rPr lang="en-US" b="1" dirty="0"/>
              <a:t>Jn. 15:7 </a:t>
            </a:r>
            <a:r>
              <a:rPr lang="en-US" dirty="0"/>
              <a:t>- If ye abide in me, and my words abide in you, ye shall ask what ye will, and it shall be done unto you.</a:t>
            </a:r>
          </a:p>
          <a:p>
            <a:r>
              <a:rPr lang="en-US" b="1" dirty="0"/>
              <a:t>Jn. 14:13-14 </a:t>
            </a:r>
            <a:r>
              <a:rPr lang="en-US" dirty="0"/>
              <a:t>-  And whatsoever ye shall ask in my name, that will I do, that the Father may be glorified in the Son. 14 If ye shall ask any thing in my name, I will do it.</a:t>
            </a:r>
          </a:p>
          <a:p>
            <a:r>
              <a:rPr lang="en-US" b="1" dirty="0"/>
              <a:t>1 Thess. 5:17</a:t>
            </a:r>
            <a:r>
              <a:rPr lang="en-US" dirty="0"/>
              <a:t> - Pray without ceasing.</a:t>
            </a:r>
          </a:p>
          <a:p>
            <a:r>
              <a:rPr lang="en-US" b="1" dirty="0"/>
              <a:t>Rom. 12:12 </a:t>
            </a:r>
            <a:r>
              <a:rPr lang="en-US" dirty="0"/>
              <a:t>- Rejoicing in hope; patient in tribulation; continuing instant in prayer; </a:t>
            </a:r>
          </a:p>
          <a:p>
            <a:r>
              <a:rPr lang="en-US" b="1" dirty="0"/>
              <a:t>Lk. 21:36 </a:t>
            </a:r>
            <a:r>
              <a:rPr lang="en-US" dirty="0"/>
              <a:t>- Watch ye therefore, and pray always, that ye may be accounted worthy to escape all these things that shall come to pass, and to stand before the Son of man.</a:t>
            </a:r>
          </a:p>
          <a:p>
            <a:r>
              <a:rPr lang="en-US" b="1" dirty="0"/>
              <a:t>Eph. 6:18 </a:t>
            </a:r>
            <a:r>
              <a:rPr lang="en-US" dirty="0"/>
              <a:t>- Praying always with all prayer and supplication in the Spirit, and watching thereunto with all perseverance and supplication for all saints;</a:t>
            </a:r>
          </a:p>
          <a:p>
            <a:r>
              <a:rPr lang="en-US" b="1" dirty="0"/>
              <a:t>Psa. 39:7 </a:t>
            </a:r>
            <a:r>
              <a:rPr lang="en-US" dirty="0"/>
              <a:t>-  And now, Lord, what wait I for? my hope is in thee. </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5</a:t>
            </a:fld>
            <a:endParaRPr lang="en-US" dirty="0"/>
          </a:p>
        </p:txBody>
      </p:sp>
      <p:sp>
        <p:nvSpPr>
          <p:cNvPr id="5" name="Date Placeholder 4">
            <a:extLst>
              <a:ext uri="{FF2B5EF4-FFF2-40B4-BE49-F238E27FC236}">
                <a16:creationId xmlns:a16="http://schemas.microsoft.com/office/drawing/2014/main" id="{74ADB157-BA00-4180-B851-92B74E38D634}"/>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3361981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4932362"/>
          </a:xfrm>
        </p:spPr>
        <p:txBody>
          <a:bodyPr/>
          <a:lstStyle/>
          <a:p>
            <a:r>
              <a:rPr lang="en-US" b="1" dirty="0"/>
              <a:t>1 Pet. 1:3 </a:t>
            </a:r>
            <a:r>
              <a:rPr lang="en-US" dirty="0"/>
              <a:t>- Blessed be the God and Father of our Lord Jesus Christ, which according to his abundant mercy hath begotten us again unto a </a:t>
            </a:r>
            <a:r>
              <a:rPr lang="en-US" b="1" dirty="0"/>
              <a:t>lively hope </a:t>
            </a:r>
            <a:r>
              <a:rPr lang="en-US" dirty="0"/>
              <a:t>by the resurrection of Jesus Christ from the dead.</a:t>
            </a:r>
            <a:r>
              <a:rPr lang="en-US" b="1" dirty="0"/>
              <a:t> 4 To an inheritance incorruptible, and undefiled, and that </a:t>
            </a:r>
            <a:r>
              <a:rPr lang="en-US" b="1" dirty="0" err="1"/>
              <a:t>fadeth</a:t>
            </a:r>
            <a:r>
              <a:rPr lang="en-US" b="1" dirty="0"/>
              <a:t> not away, reserved in heaven for you. 5</a:t>
            </a:r>
            <a:r>
              <a:rPr lang="en-US" dirty="0"/>
              <a:t> Who are kept by the power of God through faith unto salvation ready to be revealed in the last time.</a:t>
            </a:r>
          </a:p>
          <a:p>
            <a:r>
              <a:rPr lang="en-US" b="1" dirty="0"/>
              <a:t>Gal. 3:27 </a:t>
            </a:r>
            <a:r>
              <a:rPr lang="en-US" dirty="0"/>
              <a:t>- For as many of you as have been baptized into Christ have put on Christ. </a:t>
            </a:r>
          </a:p>
          <a:p>
            <a:r>
              <a:rPr lang="en-US" b="1" dirty="0"/>
              <a:t>Acts 22:16 </a:t>
            </a:r>
            <a:r>
              <a:rPr lang="en-US" dirty="0"/>
              <a:t>- And now why </a:t>
            </a:r>
            <a:r>
              <a:rPr lang="en-US" dirty="0" err="1"/>
              <a:t>tarriest</a:t>
            </a:r>
            <a:r>
              <a:rPr lang="en-US" dirty="0"/>
              <a:t> thou? arise, and be baptized, and wash away thy sins, calling on the name of the Lord.</a:t>
            </a:r>
          </a:p>
          <a:p>
            <a:r>
              <a:rPr lang="en-US" b="1" dirty="0"/>
              <a:t>Rom. 6:3-4 </a:t>
            </a:r>
            <a:r>
              <a:rPr lang="en-US" dirty="0"/>
              <a:t>- Know ye not, that so many of us as were baptized into Jesus Christ were baptized into his death? 4 Therefore we are buried with him by baptism into death: that like as Christ was raised up from the dead by the glory of the Father, even so we also should walk in newness of life.</a:t>
            </a:r>
          </a:p>
          <a:p>
            <a:r>
              <a:rPr lang="en-US" b="1" dirty="0"/>
              <a:t>Acts 2:25-26 </a:t>
            </a:r>
            <a:r>
              <a:rPr lang="en-US" dirty="0"/>
              <a:t>- For David </a:t>
            </a:r>
            <a:r>
              <a:rPr lang="en-US" dirty="0" err="1"/>
              <a:t>speaketh</a:t>
            </a:r>
            <a:r>
              <a:rPr lang="en-US" dirty="0"/>
              <a:t> concerning him, I foresaw the Lord always before my face, for he is on my right hand, that I should not be moved: 26 Therefore did my heart rejoice, and my tongue was glad; moreover also my flesh shall rest in hope:</a:t>
            </a:r>
          </a:p>
          <a:p>
            <a:r>
              <a:rPr lang="en-US" b="1" dirty="0"/>
              <a:t>Psa. 130:5 </a:t>
            </a:r>
            <a:r>
              <a:rPr lang="en-US" dirty="0"/>
              <a:t>-  I wait for the LORD, my soul doth wait, and in his word do I hope.</a:t>
            </a:r>
          </a:p>
        </p:txBody>
      </p:sp>
      <p:sp>
        <p:nvSpPr>
          <p:cNvPr id="4" name="Slide Number Placeholder 3"/>
          <p:cNvSpPr>
            <a:spLocks noGrp="1"/>
          </p:cNvSpPr>
          <p:nvPr>
            <p:ph type="sldNum" sz="quarter" idx="5"/>
          </p:nvPr>
        </p:nvSpPr>
        <p:spPr/>
        <p:txBody>
          <a:bodyPr/>
          <a:lstStyle/>
          <a:p>
            <a:fld id="{CDAAE1FE-786B-4B83-86A4-F53D629261B4}" type="slidenum">
              <a:rPr lang="en-US" smtClean="0"/>
              <a:t>6</a:t>
            </a:fld>
            <a:endParaRPr lang="en-US" dirty="0"/>
          </a:p>
        </p:txBody>
      </p:sp>
      <p:sp>
        <p:nvSpPr>
          <p:cNvPr id="5" name="Date Placeholder 4">
            <a:extLst>
              <a:ext uri="{FF2B5EF4-FFF2-40B4-BE49-F238E27FC236}">
                <a16:creationId xmlns:a16="http://schemas.microsoft.com/office/drawing/2014/main" id="{DC07532A-A3FA-4A45-9132-9642B47E1D91}"/>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253723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134225" cy="4989511"/>
          </a:xfrm>
        </p:spPr>
        <p:txBody>
          <a:bodyPr/>
          <a:lstStyle/>
          <a:p>
            <a:r>
              <a:rPr lang="en-US" b="1" dirty="0"/>
              <a:t>Prov. 16:18 </a:t>
            </a:r>
            <a:r>
              <a:rPr lang="en-US" dirty="0"/>
              <a:t>- Pride </a:t>
            </a:r>
            <a:r>
              <a:rPr lang="en-US" dirty="0" err="1"/>
              <a:t>goeth</a:t>
            </a:r>
            <a:r>
              <a:rPr lang="en-US" dirty="0"/>
              <a:t> before destruction, and an haughty spirit before a fall.</a:t>
            </a:r>
          </a:p>
          <a:p>
            <a:r>
              <a:rPr lang="en-US" b="1" dirty="0"/>
              <a:t>Dan. 4:28-37 </a:t>
            </a:r>
            <a:r>
              <a:rPr lang="en-US" dirty="0"/>
              <a:t>- 28 All this came upon the king Nebuchadnezzar. 29 At the end of twelve months he walked in the palace of the kingdom of Babylon. {in: or, upon} 30 The king spake, and said, Is not this great Babylon, that I have built for the house of the kingdom by the might of my power, and for the </a:t>
            </a:r>
            <a:r>
              <a:rPr lang="en-US" dirty="0" err="1"/>
              <a:t>honour</a:t>
            </a:r>
            <a:r>
              <a:rPr lang="en-US" dirty="0"/>
              <a:t> of my majesty? 31 While the word was in the king's mouth, there fell a voice from heaven, saying, O king Nebuchadnezzar, to thee it is spoken; The kingdom is departed from thee. 32 And they shall drive thee from men, and thy dwelling shall be with the beasts of the field: they shall make thee to eat grass as oxen, and seven times shall pass over thee, until thou </a:t>
            </a:r>
            <a:r>
              <a:rPr lang="en-US" b="1" u="sng" dirty="0"/>
              <a:t>know that the most High </a:t>
            </a:r>
            <a:r>
              <a:rPr lang="en-US" b="1" u="sng" dirty="0" err="1"/>
              <a:t>ruleth</a:t>
            </a:r>
            <a:r>
              <a:rPr lang="en-US" b="1" u="sng" dirty="0"/>
              <a:t> in the kingdom of men</a:t>
            </a:r>
            <a:r>
              <a:rPr lang="en-US" dirty="0"/>
              <a:t>, and giveth it to whomsoever he will. 33 The same hour was the thing fulfilled upon Nebuchadnezzar: and he was driven from men, and did eat grass as oxen, and his body was wet with the dew of heaven, till his hairs were grown like eagles' feathers, and his nails like birds' claws. 34 And at the end of the days I Nebuchadnezzar lifted up mine eyes unto heaven, and mine understanding returned unto me, and I blessed the most High, and I praised and </a:t>
            </a:r>
            <a:r>
              <a:rPr lang="en-US" dirty="0" err="1"/>
              <a:t>honoured</a:t>
            </a:r>
            <a:r>
              <a:rPr lang="en-US" dirty="0"/>
              <a:t> him that </a:t>
            </a:r>
            <a:r>
              <a:rPr lang="en-US" dirty="0" err="1"/>
              <a:t>liveth</a:t>
            </a:r>
            <a:r>
              <a:rPr lang="en-US" dirty="0"/>
              <a:t> for ever, whose dominion is an everlasting dominion, and his kingdom is from generation to generation: 35 And all the inhabitants of the earth are reputed as nothing: and </a:t>
            </a:r>
            <a:r>
              <a:rPr lang="en-US" b="1" u="sng" dirty="0"/>
              <a:t>he doeth according to his will in the army of heaven</a:t>
            </a:r>
            <a:r>
              <a:rPr lang="en-US" dirty="0"/>
              <a:t>, and among the inhabitants of the earth: and none can stay his hand, or say unto him, What </a:t>
            </a:r>
            <a:r>
              <a:rPr lang="en-US" dirty="0" err="1"/>
              <a:t>doest</a:t>
            </a:r>
            <a:r>
              <a:rPr lang="en-US" dirty="0"/>
              <a:t> thou?  36 At the same time my reason returned unto me; and for the glory of my kingdom, mine </a:t>
            </a:r>
            <a:r>
              <a:rPr lang="en-US" dirty="0" err="1"/>
              <a:t>honour</a:t>
            </a:r>
            <a:r>
              <a:rPr lang="en-US" dirty="0"/>
              <a:t> and brightness returned unto me; and my counsellors and my lords sought unto me; and I was established in my kingdom, and excellent majesty was added unto me. 37 Now I Nebuchadnezzar praise and extol and </a:t>
            </a:r>
            <a:r>
              <a:rPr lang="en-US" dirty="0" err="1"/>
              <a:t>honour</a:t>
            </a:r>
            <a:r>
              <a:rPr lang="en-US" dirty="0"/>
              <a:t> the King of heaven, all whose works are truth, and his ways judgment: </a:t>
            </a:r>
            <a:r>
              <a:rPr lang="en-US" b="1" u="sng" dirty="0"/>
              <a:t>and those that walk in pride he is able to abase</a:t>
            </a:r>
            <a:r>
              <a:rPr lang="en-US" dirty="0"/>
              <a:t>.</a:t>
            </a:r>
          </a:p>
          <a:p>
            <a:r>
              <a:rPr lang="en-US" b="1" dirty="0"/>
              <a:t>Lk. 12:15-21 </a:t>
            </a:r>
            <a:r>
              <a:rPr lang="en-US" b="0" dirty="0"/>
              <a:t>- And he said unto them, Take heed, and beware of covetousness: for a man's life </a:t>
            </a:r>
            <a:r>
              <a:rPr lang="en-US" b="0" dirty="0" err="1"/>
              <a:t>consisteth</a:t>
            </a:r>
            <a:r>
              <a:rPr lang="en-US" b="0" dirty="0"/>
              <a:t> not in the abundance of the things which he </a:t>
            </a:r>
            <a:r>
              <a:rPr lang="en-US" b="0" dirty="0" err="1"/>
              <a:t>possesseth</a:t>
            </a:r>
            <a:r>
              <a:rPr lang="en-US" b="0" dirty="0"/>
              <a:t>. 16 And he spake a parable unto them, saying, The ground of a certain rich man brought forth plentifully: 17 And he thought within himself, saying, What shall </a:t>
            </a:r>
            <a:r>
              <a:rPr lang="en-US" b="1" dirty="0"/>
              <a:t>I </a:t>
            </a:r>
            <a:r>
              <a:rPr lang="en-US" b="0" dirty="0"/>
              <a:t>do, because</a:t>
            </a:r>
            <a:r>
              <a:rPr lang="en-US" b="0" i="1" dirty="0"/>
              <a:t> </a:t>
            </a:r>
            <a:r>
              <a:rPr lang="en-US" b="1" i="0" dirty="0"/>
              <a:t>I</a:t>
            </a:r>
            <a:r>
              <a:rPr lang="en-US" b="0" i="1" dirty="0"/>
              <a:t> </a:t>
            </a:r>
            <a:r>
              <a:rPr lang="en-US" b="0" dirty="0"/>
              <a:t>have no room where to bestow</a:t>
            </a:r>
            <a:r>
              <a:rPr lang="en-US" b="1" dirty="0"/>
              <a:t> my </a:t>
            </a:r>
            <a:r>
              <a:rPr lang="en-US" b="0" dirty="0"/>
              <a:t>fruits? 18 And he said, This will </a:t>
            </a:r>
            <a:r>
              <a:rPr lang="en-US" b="1" dirty="0"/>
              <a:t>I</a:t>
            </a:r>
            <a:r>
              <a:rPr lang="en-US" b="0" dirty="0"/>
              <a:t> do: </a:t>
            </a:r>
            <a:r>
              <a:rPr lang="en-US" b="1" dirty="0"/>
              <a:t>I</a:t>
            </a:r>
            <a:r>
              <a:rPr lang="en-US" b="0" dirty="0"/>
              <a:t> will pull down </a:t>
            </a:r>
            <a:r>
              <a:rPr lang="en-US" b="1" dirty="0"/>
              <a:t>my</a:t>
            </a:r>
            <a:r>
              <a:rPr lang="en-US" b="0" dirty="0"/>
              <a:t> barns, and build greater; and there will </a:t>
            </a:r>
            <a:r>
              <a:rPr lang="en-US" b="1" dirty="0"/>
              <a:t>I </a:t>
            </a:r>
            <a:r>
              <a:rPr lang="en-US" b="0" dirty="0"/>
              <a:t>bestow all </a:t>
            </a:r>
            <a:r>
              <a:rPr lang="en-US" b="1" dirty="0"/>
              <a:t>my</a:t>
            </a:r>
            <a:r>
              <a:rPr lang="en-US" b="0" dirty="0"/>
              <a:t> fruits and</a:t>
            </a:r>
            <a:r>
              <a:rPr lang="en-US" b="1" dirty="0"/>
              <a:t> my </a:t>
            </a:r>
            <a:r>
              <a:rPr lang="en-US" b="0" dirty="0"/>
              <a:t>goods. 19 And</a:t>
            </a:r>
            <a:r>
              <a:rPr lang="en-US" b="1" dirty="0"/>
              <a:t> I </a:t>
            </a:r>
            <a:r>
              <a:rPr lang="en-US" b="0" dirty="0"/>
              <a:t>will say to </a:t>
            </a:r>
            <a:r>
              <a:rPr lang="en-US" b="1" i="0" dirty="0"/>
              <a:t>my</a:t>
            </a:r>
            <a:r>
              <a:rPr lang="en-US" b="0" dirty="0"/>
              <a:t> soul, </a:t>
            </a:r>
            <a:r>
              <a:rPr lang="en-US" b="1" dirty="0"/>
              <a:t>Soul</a:t>
            </a:r>
            <a:r>
              <a:rPr lang="en-US" b="0" dirty="0"/>
              <a:t>, </a:t>
            </a:r>
            <a:r>
              <a:rPr lang="en-US" b="1" dirty="0"/>
              <a:t>thou</a:t>
            </a:r>
            <a:r>
              <a:rPr lang="en-US" b="0" dirty="0"/>
              <a:t> hast much goods laid up for many years; take </a:t>
            </a:r>
            <a:r>
              <a:rPr lang="en-US" b="1" dirty="0"/>
              <a:t>thine </a:t>
            </a:r>
            <a:r>
              <a:rPr lang="en-US" b="0" dirty="0"/>
              <a:t>ease, eat, drink, and be merry. </a:t>
            </a:r>
            <a:r>
              <a:rPr lang="en-US" b="0" i="1" dirty="0"/>
              <a:t>20 But God said unto him, Thou fool, this night thy soul shall be required of thee: then whose shall those things be, which thou hast provided? {thy...: Gr. do they require thy soul} 21 So is he that </a:t>
            </a:r>
            <a:r>
              <a:rPr lang="en-US" b="0" i="1" dirty="0" err="1"/>
              <a:t>layeth</a:t>
            </a:r>
            <a:r>
              <a:rPr lang="en-US" b="0" i="1" dirty="0"/>
              <a:t> up treasure for himself, and is not rich toward God.</a:t>
            </a:r>
          </a:p>
          <a:p>
            <a:r>
              <a:rPr lang="en-US" b="1" dirty="0"/>
              <a:t>Jas. 4:6-10 </a:t>
            </a:r>
            <a:r>
              <a:rPr lang="en-US" dirty="0"/>
              <a:t>-  But he giveth more grace. Wherefore he saith, God </a:t>
            </a:r>
            <a:r>
              <a:rPr lang="en-US" dirty="0" err="1"/>
              <a:t>resisteth</a:t>
            </a:r>
            <a:r>
              <a:rPr lang="en-US" dirty="0"/>
              <a:t> the proud, but giveth grace unto the humble. 7 Submit yourselves therefore to God. Resist the devil, and he will flee from you. 8 Draw nigh to God, and he will draw nigh to you. Cleanse your hands, ye sinners; and purify your hearts, ye double minded. 9 Be afflicted, and mourn, and weep: let your laughter be turned to mourning, and your joy to heaviness. 10 Humble yourselves in the sight of the Lord, and he shall lift you up.</a:t>
            </a:r>
          </a:p>
          <a:p>
            <a:r>
              <a:rPr lang="en-US" b="1" dirty="0"/>
              <a:t>Psa. 10:17 </a:t>
            </a:r>
            <a:r>
              <a:rPr lang="en-US" dirty="0"/>
              <a:t>- LORD, thou hast heard the desire of the humble: thou wilt prepare their heart, thou wilt cause thine ear to hear: </a:t>
            </a:r>
          </a:p>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7</a:t>
            </a:fld>
            <a:endParaRPr lang="en-US" dirty="0"/>
          </a:p>
        </p:txBody>
      </p:sp>
      <p:sp>
        <p:nvSpPr>
          <p:cNvPr id="5" name="Date Placeholder 4">
            <a:extLst>
              <a:ext uri="{FF2B5EF4-FFF2-40B4-BE49-F238E27FC236}">
                <a16:creationId xmlns:a16="http://schemas.microsoft.com/office/drawing/2014/main" id="{D78F9F6A-AC21-4827-8426-618D0E765137}"/>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2473953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219950" cy="3960812"/>
          </a:xfrm>
        </p:spPr>
        <p:txBody>
          <a:bodyPr/>
          <a:lstStyle/>
          <a:p>
            <a:r>
              <a:rPr lang="en-US" sz="1300" b="1" dirty="0"/>
              <a:t>Jas. 5:7-8 </a:t>
            </a:r>
            <a:r>
              <a:rPr lang="en-US" sz="1300" dirty="0"/>
              <a:t>- Be patient therefore, brethren, unto the coming of the Lord. Behold, the husbandman </a:t>
            </a:r>
            <a:r>
              <a:rPr lang="en-US" sz="1300" dirty="0" err="1"/>
              <a:t>waiteth</a:t>
            </a:r>
            <a:r>
              <a:rPr lang="en-US" sz="1300" dirty="0"/>
              <a:t> for the precious fruit of the earth, and hath long patience for it, until he receive the early and latter rain. 8 Be ye also patient; stablish your hearts: for the coming of the Lord </a:t>
            </a:r>
            <a:r>
              <a:rPr lang="en-US" sz="1300" dirty="0" err="1"/>
              <a:t>draweth</a:t>
            </a:r>
            <a:r>
              <a:rPr lang="en-US" sz="1300" dirty="0"/>
              <a:t> nigh.</a:t>
            </a:r>
          </a:p>
          <a:p>
            <a:r>
              <a:rPr lang="en-US" sz="1300" b="1" dirty="0"/>
              <a:t>Psa. 27:14 </a:t>
            </a:r>
            <a:r>
              <a:rPr lang="en-US" sz="1300" dirty="0"/>
              <a:t>-  Wait on the LORD: be of good courage, and he shall strengthen thine heart: wait, I say, on the LORD</a:t>
            </a:r>
          </a:p>
          <a:p>
            <a:r>
              <a:rPr lang="en-US" sz="1300" b="1" dirty="0"/>
              <a:t>Psa. 62:5-8 </a:t>
            </a:r>
            <a:r>
              <a:rPr lang="en-US" sz="1300" dirty="0"/>
              <a:t>- My soul, wait silently for God alone, For my expectation is from Him. 6 He only is my rock and my salvation; He is my defense; I shall not be moved. 7 In God is my salvation and my glory; The rock of my strength, And my refuge, is in God. 8 Trust in Him at all times, you people; Pour out your heart before Him; God is a refuge for us.</a:t>
            </a:r>
          </a:p>
          <a:p>
            <a:r>
              <a:rPr lang="en-US" sz="1300" b="1" dirty="0"/>
              <a:t>Psa. 40:1 </a:t>
            </a:r>
            <a:r>
              <a:rPr lang="en-US" sz="1300" dirty="0"/>
              <a:t>- I waited patiently for the LORD; and he inclined unto me, and heard my cry.</a:t>
            </a:r>
          </a:p>
        </p:txBody>
      </p:sp>
      <p:sp>
        <p:nvSpPr>
          <p:cNvPr id="4" name="Slide Number Placeholder 3"/>
          <p:cNvSpPr>
            <a:spLocks noGrp="1"/>
          </p:cNvSpPr>
          <p:nvPr>
            <p:ph type="sldNum" sz="quarter" idx="5"/>
          </p:nvPr>
        </p:nvSpPr>
        <p:spPr/>
        <p:txBody>
          <a:bodyPr/>
          <a:lstStyle/>
          <a:p>
            <a:fld id="{CDAAE1FE-786B-4B83-86A4-F53D629261B4}" type="slidenum">
              <a:rPr lang="en-US" smtClean="0"/>
              <a:t>8</a:t>
            </a:fld>
            <a:endParaRPr lang="en-US" dirty="0"/>
          </a:p>
        </p:txBody>
      </p:sp>
      <p:sp>
        <p:nvSpPr>
          <p:cNvPr id="5" name="Date Placeholder 4">
            <a:extLst>
              <a:ext uri="{FF2B5EF4-FFF2-40B4-BE49-F238E27FC236}">
                <a16:creationId xmlns:a16="http://schemas.microsoft.com/office/drawing/2014/main" id="{B73D0CF2-C1B3-43B7-B72D-A09AD3485B4C}"/>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877322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3901"/>
            <a:ext cx="7219950" cy="3867150"/>
          </a:xfrm>
        </p:spPr>
        <p:txBody>
          <a:bodyPr/>
          <a:lstStyle/>
          <a:p>
            <a:r>
              <a:rPr lang="en-US" b="1" dirty="0"/>
              <a:t>1 Cor. 15:58</a:t>
            </a:r>
            <a:r>
              <a:rPr lang="en-US" b="0" dirty="0"/>
              <a:t> - Therefore, my beloved brethren, be ye </a:t>
            </a:r>
            <a:r>
              <a:rPr lang="en-US" b="0" dirty="0" err="1"/>
              <a:t>stedfast</a:t>
            </a:r>
            <a:r>
              <a:rPr lang="en-US" b="0" dirty="0"/>
              <a:t>, </a:t>
            </a:r>
            <a:r>
              <a:rPr lang="en-US" b="0" dirty="0" err="1"/>
              <a:t>unmoveable</a:t>
            </a:r>
            <a:r>
              <a:rPr lang="en-US" b="0" dirty="0"/>
              <a:t>, always abounding in the work of the Lord, forasmuch as ye know that your </a:t>
            </a:r>
            <a:r>
              <a:rPr lang="en-US" b="0" dirty="0" err="1"/>
              <a:t>labour</a:t>
            </a:r>
            <a:r>
              <a:rPr lang="en-US" b="0" dirty="0"/>
              <a:t> is not in vain in the Lord.</a:t>
            </a:r>
          </a:p>
          <a:p>
            <a:r>
              <a:rPr lang="en-US" b="1" dirty="0"/>
              <a:t>Jas. 1:2-4 </a:t>
            </a:r>
            <a:r>
              <a:rPr lang="en-US" b="0" dirty="0"/>
              <a:t>- My brethren, count it all joy when you fall into various trials, 3 knowing that the testing of your faith produces patience. 4 But let patience have its perfect work, that you may be perfect and complete, lacking nothing.</a:t>
            </a:r>
          </a:p>
          <a:p>
            <a:r>
              <a:rPr lang="en-US" b="1" dirty="0"/>
              <a:t>Vss. 12-16 </a:t>
            </a:r>
            <a:r>
              <a:rPr lang="en-US" b="0" dirty="0"/>
              <a:t>- 2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a:t>
            </a:r>
          </a:p>
          <a:p>
            <a:r>
              <a:rPr lang="en-US" b="1" dirty="0"/>
              <a:t>Matt. 10:22 </a:t>
            </a:r>
            <a:r>
              <a:rPr lang="en-US" b="0" dirty="0"/>
              <a:t>- And you will be hated by all for My name's sake. But he who endures to the end will be saved.</a:t>
            </a:r>
          </a:p>
          <a:p>
            <a:r>
              <a:rPr lang="en-US" b="1" dirty="0"/>
              <a:t>Gal. 6:9</a:t>
            </a:r>
            <a:r>
              <a:rPr lang="en-US" b="0" dirty="0"/>
              <a:t> -  And let us not be weary in well doing: for in due season we shall reap, if we faint not.</a:t>
            </a:r>
          </a:p>
          <a:p>
            <a:r>
              <a:rPr lang="en-US" b="1" dirty="0"/>
              <a:t>2 Thess. 3:13 </a:t>
            </a:r>
            <a:r>
              <a:rPr lang="en-US" b="0" dirty="0"/>
              <a:t>-  But ye, brethren, be not weary in well doing.</a:t>
            </a:r>
          </a:p>
          <a:p>
            <a:r>
              <a:rPr lang="en-US" b="1" dirty="0"/>
              <a:t>Heb. 12:1-2 </a:t>
            </a:r>
            <a:r>
              <a:rPr lang="en-US" b="0" dirty="0"/>
              <a:t>-</a:t>
            </a:r>
            <a:r>
              <a:rPr lang="en-US" b="1" dirty="0"/>
              <a:t> </a:t>
            </a:r>
            <a:r>
              <a:rPr lang="en-US" b="0" dirty="0"/>
              <a:t>Wherefore seeing we also are compassed about with so great a cloud of witnesses, let us lay aside every weight, and the sin which doth so easily beset us, and let us run with patience the race that is set before us, 2 Looking unto Jesus the author and finisher of our faith; who for the joy that was set before him endured the cross, despising the shame, and is set down at the right hand of the throne of God.</a:t>
            </a:r>
          </a:p>
          <a:p>
            <a:r>
              <a:rPr lang="en-US" b="1" dirty="0"/>
              <a:t>Jas. 5:11 </a:t>
            </a:r>
            <a:r>
              <a:rPr lang="en-US" b="0" dirty="0"/>
              <a:t>- Behold, we count them happy which endure. Ye have heard of the patience of Job, and have seen the end of the Lord; that the Lord is very pitiful, and of tender mercy</a:t>
            </a:r>
            <a:r>
              <a:rPr lang="en-US" b="1" dirty="0"/>
              <a:t>. </a:t>
            </a:r>
          </a:p>
          <a:p>
            <a:r>
              <a:rPr lang="en-US" b="1" dirty="0"/>
              <a:t>2 Tim. 2:12 </a:t>
            </a:r>
            <a:r>
              <a:rPr lang="en-US" dirty="0"/>
              <a:t>- If we suffer, we shall also reign with him: if we deny him, he also will deny us:</a:t>
            </a:r>
          </a:p>
          <a:p>
            <a:r>
              <a:rPr lang="en-US" b="1" dirty="0"/>
              <a:t>Psa. 25:5 </a:t>
            </a:r>
            <a:r>
              <a:rPr lang="en-US" dirty="0"/>
              <a:t>-  Lead me in thy truth, and teach me: for thou art the God of my salvation; on thee do I wait all the day.</a:t>
            </a:r>
          </a:p>
        </p:txBody>
      </p:sp>
      <p:sp>
        <p:nvSpPr>
          <p:cNvPr id="4" name="Slide Number Placeholder 3"/>
          <p:cNvSpPr>
            <a:spLocks noGrp="1"/>
          </p:cNvSpPr>
          <p:nvPr>
            <p:ph type="sldNum" sz="quarter" idx="5"/>
          </p:nvPr>
        </p:nvSpPr>
        <p:spPr/>
        <p:txBody>
          <a:bodyPr/>
          <a:lstStyle/>
          <a:p>
            <a:fld id="{CDAAE1FE-786B-4B83-86A4-F53D629261B4}" type="slidenum">
              <a:rPr lang="en-US" smtClean="0"/>
              <a:t>9</a:t>
            </a:fld>
            <a:endParaRPr lang="en-US" dirty="0"/>
          </a:p>
        </p:txBody>
      </p:sp>
      <p:sp>
        <p:nvSpPr>
          <p:cNvPr id="5" name="Date Placeholder 4">
            <a:extLst>
              <a:ext uri="{FF2B5EF4-FFF2-40B4-BE49-F238E27FC236}">
                <a16:creationId xmlns:a16="http://schemas.microsoft.com/office/drawing/2014/main" id="{05A04856-10F3-4265-B3AB-17587210F994}"/>
              </a:ext>
            </a:extLst>
          </p:cNvPr>
          <p:cNvSpPr>
            <a:spLocks noGrp="1"/>
          </p:cNvSpPr>
          <p:nvPr>
            <p:ph type="dt" idx="1"/>
          </p:nvPr>
        </p:nvSpPr>
        <p:spPr/>
        <p:txBody>
          <a:bodyPr/>
          <a:lstStyle/>
          <a:p>
            <a:r>
              <a:rPr lang="en-US"/>
              <a:t>5/10/2020</a:t>
            </a:r>
            <a:endParaRPr lang="en-US" dirty="0"/>
          </a:p>
        </p:txBody>
      </p:sp>
    </p:spTree>
    <p:extLst>
      <p:ext uri="{BB962C8B-B14F-4D97-AF65-F5344CB8AC3E}">
        <p14:creationId xmlns:p14="http://schemas.microsoft.com/office/powerpoint/2010/main" val="139869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5F0FA4-E968-4E3A-837A-B377663A319F}"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DEA935-24F1-4A04-B812-7605FC44836E}"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343297-A4A5-4E02-8B08-DD2796F7423E}"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D1D43B-8574-46A9-8ED3-F5E57C7BD707}"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869DDD9-31B6-4BA3-B4C9-3C70D6FDA2F9}"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3FF6C86-66F3-45FE-B42F-FCFDCAAC10E0}"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9ACF1-9E49-4711-AED3-0A5C92A5BCC0}"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A56B10-2DA2-407D-A15E-BB5B1CA5F7AA}"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10764A-4F9D-4735-863A-20987E8CDA18}"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FD9B73-7AE0-4237-ABA2-82C72E34B83F}" type="datetime1">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4E9645-B2FA-4146-823C-4C4B786D3C33}"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2246E3-B51C-47BE-8218-67B2A72CCC22}" type="datetime1">
              <a:rPr lang="en-US" smtClean="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56FC3-8793-48B9-B207-A3554E1A1EBB}" type="datetime1">
              <a:rPr lang="en-US" smtClean="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37FFF-19AA-462F-BD4E-2C058E8B07C5}" type="datetime1">
              <a:rPr lang="en-US" smtClean="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02729C-DADD-419D-AA9F-4244F67D87DE}"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78D7E6-7B9D-428C-A6C2-10C3F526255C}" type="datetime1">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AD2EC8-5CF7-450D-9550-B3377F042D0E}" type="datetime1">
              <a:rPr lang="en-US" smtClean="0"/>
              <a:t>5/10/2020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964095" y="3121707"/>
            <a:ext cx="8915399" cy="2262781"/>
          </a:xfrm>
        </p:spPr>
        <p:txBody>
          <a:bodyPr>
            <a:normAutofit/>
          </a:bodyPr>
          <a:lstStyle/>
          <a:p>
            <a:r>
              <a:rPr lang="en-US" sz="8000" b="1" i="1" dirty="0">
                <a:solidFill>
                  <a:schemeClr val="bg1"/>
                </a:solidFill>
                <a:latin typeface="Candara" panose="020E0502030303020204" pitchFamily="34" charset="0"/>
              </a:rPr>
              <a:t>“Wait On The Lord”</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2501276" y="5218755"/>
            <a:ext cx="8915399" cy="1126283"/>
          </a:xfrm>
        </p:spPr>
        <p:txBody>
          <a:bodyPr>
            <a:normAutofit/>
          </a:bodyPr>
          <a:lstStyle/>
          <a:p>
            <a:endParaRPr lang="en-US" dirty="0"/>
          </a:p>
        </p:txBody>
      </p:sp>
      <p:grpSp>
        <p:nvGrpSpPr>
          <p:cNvPr id="20" name="Group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8" y="557654"/>
            <a:ext cx="7615646" cy="4454435"/>
          </a:xfrm>
        </p:spPr>
        <p:txBody>
          <a:bodyPr>
            <a:normAutofit/>
          </a:bodyPr>
          <a:lstStyle/>
          <a:p>
            <a:pPr marL="0" indent="0">
              <a:buNone/>
            </a:pPr>
            <a:r>
              <a:rPr lang="en-US" sz="4800" b="1" dirty="0">
                <a:latin typeface="Candara" panose="020E0502030303020204" pitchFamily="34" charset="0"/>
              </a:rPr>
              <a:t>PRAYER</a:t>
            </a:r>
          </a:p>
          <a:p>
            <a:pPr marL="0" indent="0">
              <a:buNone/>
            </a:pPr>
            <a:r>
              <a:rPr lang="en-US" sz="4800" b="1" dirty="0">
                <a:latin typeface="Candara" panose="020E0502030303020204" pitchFamily="34" charset="0"/>
              </a:rPr>
              <a:t>FAITH &amp; HOPE</a:t>
            </a:r>
          </a:p>
          <a:p>
            <a:pPr marL="0" indent="0">
              <a:buNone/>
            </a:pPr>
            <a:r>
              <a:rPr lang="en-US" sz="4800" b="1" dirty="0">
                <a:latin typeface="Candara" panose="020E0502030303020204" pitchFamily="34" charset="0"/>
              </a:rPr>
              <a:t>HUMILITY</a:t>
            </a:r>
          </a:p>
          <a:p>
            <a:pPr marL="0" indent="0">
              <a:buNone/>
            </a:pPr>
            <a:r>
              <a:rPr lang="en-US" sz="4800" b="1" dirty="0">
                <a:latin typeface="Candara" panose="020E0502030303020204" pitchFamily="34" charset="0"/>
              </a:rPr>
              <a:t>PATIENCE</a:t>
            </a:r>
          </a:p>
          <a:p>
            <a:pPr marL="0" indent="0">
              <a:buNone/>
            </a:pPr>
            <a:r>
              <a:rPr lang="en-US" sz="4800" b="1" dirty="0">
                <a:latin typeface="Candara" panose="020E0502030303020204" pitchFamily="34" charset="0"/>
              </a:rPr>
              <a:t>PERSISTENCE</a:t>
            </a: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8" name="Slide Number Placeholder 5">
            <a:extLst>
              <a:ext uri="{FF2B5EF4-FFF2-40B4-BE49-F238E27FC236}">
                <a16:creationId xmlns:a16="http://schemas.microsoft.com/office/drawing/2014/main" id="{02ADE4BF-AE26-4B5F-8AA8-CFAE2705FF3E}"/>
              </a:ext>
            </a:extLst>
          </p:cNvPr>
          <p:cNvSpPr txBox="1">
            <a:spLocks/>
          </p:cNvSpPr>
          <p:nvPr/>
        </p:nvSpPr>
        <p:spPr>
          <a:xfrm>
            <a:off x="10445737" y="6296236"/>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10</a:t>
            </a:fld>
            <a:endParaRPr lang="en-US" dirty="0"/>
          </a:p>
        </p:txBody>
      </p:sp>
      <p:sp>
        <p:nvSpPr>
          <p:cNvPr id="9" name="Rectangle 8">
            <a:extLst>
              <a:ext uri="{FF2B5EF4-FFF2-40B4-BE49-F238E27FC236}">
                <a16:creationId xmlns:a16="http://schemas.microsoft.com/office/drawing/2014/main" id="{EDF8024B-F589-418A-812A-841DA72C0617}"/>
              </a:ext>
            </a:extLst>
          </p:cNvPr>
          <p:cNvSpPr/>
          <p:nvPr/>
        </p:nvSpPr>
        <p:spPr>
          <a:xfrm>
            <a:off x="1832073" y="5732109"/>
            <a:ext cx="2815194" cy="1015663"/>
          </a:xfrm>
          <a:prstGeom prst="rect">
            <a:avLst/>
          </a:prstGeom>
          <a:noFill/>
        </p:spPr>
        <p:txBody>
          <a:bodyPr wrap="none" lIns="91440" tIns="45720" rIns="91440" bIns="45720">
            <a:spAutoFit/>
          </a:bodyPr>
          <a:lstStyle/>
          <a:p>
            <a:pPr algn="ctr"/>
            <a:r>
              <a:rPr lang="en-US" sz="6000" b="1" dirty="0">
                <a:ln w="10160">
                  <a:solidFill>
                    <a:schemeClr val="accent5"/>
                  </a:solidFill>
                  <a:prstDash val="solid"/>
                </a:ln>
                <a:latin typeface="Candara" panose="020E0502030303020204" pitchFamily="34" charset="0"/>
              </a:rPr>
              <a:t>REVIEW</a:t>
            </a:r>
            <a:endParaRPr lang="en-US" sz="6000" b="1" cap="none" spc="0" dirty="0">
              <a:ln w="10160">
                <a:solidFill>
                  <a:schemeClr val="accent5"/>
                </a:solidFill>
                <a:prstDash val="solid"/>
              </a:ln>
              <a:latin typeface="Candara" panose="020E0502030303020204" pitchFamily="34" charset="0"/>
            </a:endParaRPr>
          </a:p>
        </p:txBody>
      </p:sp>
    </p:spTree>
    <p:extLst>
      <p:ext uri="{BB962C8B-B14F-4D97-AF65-F5344CB8AC3E}">
        <p14:creationId xmlns:p14="http://schemas.microsoft.com/office/powerpoint/2010/main" val="4258715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Isaiah 40:31</a:t>
            </a:r>
          </a:p>
        </p:txBody>
      </p:sp>
      <p:sp>
        <p:nvSpPr>
          <p:cNvPr id="7" name="Rectangle 6">
            <a:extLst>
              <a:ext uri="{FF2B5EF4-FFF2-40B4-BE49-F238E27FC236}">
                <a16:creationId xmlns:a16="http://schemas.microsoft.com/office/drawing/2014/main" id="{042BDD95-731C-42FF-A9A2-53C4F390E490}"/>
              </a:ext>
            </a:extLst>
          </p:cNvPr>
          <p:cNvSpPr/>
          <p:nvPr/>
        </p:nvSpPr>
        <p:spPr>
          <a:xfrm>
            <a:off x="4702629" y="1881050"/>
            <a:ext cx="4402182" cy="5225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30531" y="1750423"/>
            <a:ext cx="9183189" cy="3291840"/>
          </a:xfrm>
          <a:noFill/>
          <a:effectLst>
            <a:outerShdw blurRad="63500" sx="102000" sy="102000" algn="ctr" rotWithShape="0">
              <a:prstClr val="black">
                <a:alpha val="40000"/>
              </a:prstClr>
            </a:outerShdw>
            <a:softEdge rad="63500"/>
          </a:effectLst>
        </p:spPr>
        <p:txBody>
          <a:bodyPr>
            <a:normAutofit/>
          </a:bodyPr>
          <a:lstStyle/>
          <a:p>
            <a:pPr marL="0" indent="0">
              <a:buNone/>
            </a:pPr>
            <a:r>
              <a:rPr lang="en-US" sz="4000" b="1" i="1" dirty="0">
                <a:latin typeface="Candara" panose="020E0502030303020204" pitchFamily="34" charset="0"/>
              </a:rPr>
              <a:t>“But they that wait upon the LORD shall renew their strength; they shall mount up with wings as eagles; they shall run, and not be weary; and they shall walk, and not faint”</a:t>
            </a:r>
          </a:p>
        </p:txBody>
      </p:sp>
      <p:sp>
        <p:nvSpPr>
          <p:cNvPr id="9" name="Slide Number Placeholder 5">
            <a:extLst>
              <a:ext uri="{FF2B5EF4-FFF2-40B4-BE49-F238E27FC236}">
                <a16:creationId xmlns:a16="http://schemas.microsoft.com/office/drawing/2014/main" id="{4065BDC1-2216-4256-854B-919FCF53234C}"/>
              </a:ext>
            </a:extLst>
          </p:cNvPr>
          <p:cNvSpPr>
            <a:spLocks noGrp="1"/>
          </p:cNvSpPr>
          <p:nvPr>
            <p:ph type="sldNum" sz="quarter" idx="12"/>
          </p:nvPr>
        </p:nvSpPr>
        <p:spPr>
          <a:xfrm>
            <a:off x="10445737" y="6296236"/>
            <a:ext cx="779767" cy="365125"/>
          </a:xfrm>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7979871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126225" y="2817204"/>
            <a:ext cx="6198771" cy="1249726"/>
          </a:xfrm>
          <a:solidFill>
            <a:schemeClr val="accent5"/>
          </a:solidFill>
          <a:ln>
            <a:solidFill>
              <a:schemeClr val="bg1">
                <a:lumMod val="85000"/>
              </a:schemeClr>
            </a:solidFill>
          </a:ln>
        </p:spPr>
        <p:txBody>
          <a:bodyPr>
            <a:normAutofit/>
          </a:bodyPr>
          <a:lstStyle/>
          <a:p>
            <a:pPr algn="ctr">
              <a:defRPr/>
            </a:pPr>
            <a:r>
              <a:rPr lang="en-US" altLang="en-US" sz="39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9" b="1" i="1"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9" dirty="0">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67841" y="587111"/>
            <a:ext cx="10134599" cy="5709907"/>
          </a:xfrm>
          <a:solidFill>
            <a:schemeClr val="accent5"/>
          </a:solidFill>
          <a:ln>
            <a:solidFill>
              <a:schemeClr val="bg1">
                <a:lumMod val="85000"/>
              </a:schemeClr>
            </a:solidFill>
          </a:ln>
        </p:spPr>
        <p:txBody>
          <a:bodyPr anchor="t">
            <a:normAutofit fontScale="92500" lnSpcReduction="10000"/>
          </a:bodyPr>
          <a:lstStyle/>
          <a:p>
            <a:pPr marL="45706"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9" b="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9" b="1" i="1" u="sng"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9" b="1" i="1" dirty="0">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9"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5" name="Slide Number Placeholder 5">
            <a:extLst>
              <a:ext uri="{FF2B5EF4-FFF2-40B4-BE49-F238E27FC236}">
                <a16:creationId xmlns:a16="http://schemas.microsoft.com/office/drawing/2014/main" id="{EE0B9BEA-74FA-4154-92DD-682C8ADD9D87}"/>
              </a:ext>
            </a:extLst>
          </p:cNvPr>
          <p:cNvSpPr>
            <a:spLocks noGrp="1"/>
          </p:cNvSpPr>
          <p:nvPr>
            <p:ph type="sldNum" sz="quarter" idx="12"/>
          </p:nvPr>
        </p:nvSpPr>
        <p:spPr>
          <a:xfrm>
            <a:off x="10445737" y="6296236"/>
            <a:ext cx="779767" cy="365125"/>
          </a:xfrm>
        </p:spPr>
        <p:txBody>
          <a:bodyPr/>
          <a:lstStyle/>
          <a:p>
            <a:fld id="{D57F1E4F-1CFF-5643-939E-217C01CDF565}" type="slidenum">
              <a:rPr lang="en-US" smtClean="0"/>
              <a:pPr/>
              <a:t>12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013E-3A74-4194-9BBE-021758FB01E5}"/>
              </a:ext>
            </a:extLst>
          </p:cNvPr>
          <p:cNvSpPr>
            <a:spLocks noGrp="1"/>
          </p:cNvSpPr>
          <p:nvPr>
            <p:ph type="title"/>
          </p:nvPr>
        </p:nvSpPr>
        <p:spPr>
          <a:xfrm>
            <a:off x="1537855" y="561764"/>
            <a:ext cx="9883630" cy="809835"/>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A6AD15FE-F446-41E7-AB9C-C9CB32C1FD27}"/>
              </a:ext>
            </a:extLst>
          </p:cNvPr>
          <p:cNvSpPr>
            <a:spLocks noGrp="1"/>
          </p:cNvSpPr>
          <p:nvPr>
            <p:ph idx="1"/>
          </p:nvPr>
        </p:nvSpPr>
        <p:spPr>
          <a:xfrm>
            <a:off x="1527463" y="1610591"/>
            <a:ext cx="10099963" cy="4868586"/>
          </a:xfrm>
        </p:spPr>
        <p:txBody>
          <a:bodyPr>
            <a:normAutofit lnSpcReduction="10000"/>
          </a:bodyPr>
          <a:lstStyle/>
          <a:p>
            <a:pPr marL="0" indent="0">
              <a:buNone/>
            </a:pPr>
            <a:r>
              <a:rPr lang="en-US" sz="3600" b="1" dirty="0">
                <a:latin typeface="Candara" panose="020E0502030303020204" pitchFamily="34" charset="0"/>
              </a:rPr>
              <a:t>Waiting is a part of our every day lives</a:t>
            </a:r>
          </a:p>
          <a:p>
            <a:pPr marL="0" indent="0">
              <a:buNone/>
            </a:pPr>
            <a:r>
              <a:rPr lang="en-US" sz="3600" b="1" dirty="0">
                <a:latin typeface="Candara" panose="020E0502030303020204" pitchFamily="34" charset="0"/>
              </a:rPr>
              <a:t>We WAIT…</a:t>
            </a:r>
          </a:p>
          <a:p>
            <a:r>
              <a:rPr lang="en-US" sz="3200" dirty="0">
                <a:latin typeface="Candara" panose="020E0502030303020204" pitchFamily="34" charset="0"/>
              </a:rPr>
              <a:t>For appointments</a:t>
            </a:r>
          </a:p>
          <a:p>
            <a:r>
              <a:rPr lang="en-US" sz="3200" dirty="0">
                <a:latin typeface="Candara" panose="020E0502030303020204" pitchFamily="34" charset="0"/>
              </a:rPr>
              <a:t>In lines at various places of business</a:t>
            </a:r>
          </a:p>
          <a:p>
            <a:r>
              <a:rPr lang="en-US" sz="3200" dirty="0">
                <a:latin typeface="Candara" panose="020E0502030303020204" pitchFamily="34" charset="0"/>
              </a:rPr>
              <a:t>For a day to come that is special to us</a:t>
            </a:r>
          </a:p>
          <a:p>
            <a:r>
              <a:rPr lang="en-US" sz="3200" dirty="0">
                <a:latin typeface="Candara" panose="020E0502030303020204" pitchFamily="34" charset="0"/>
              </a:rPr>
              <a:t>For the arrival of family member or friends</a:t>
            </a:r>
          </a:p>
          <a:p>
            <a:r>
              <a:rPr lang="en-US" sz="3200" dirty="0">
                <a:latin typeface="Candara" panose="020E0502030303020204" pitchFamily="34" charset="0"/>
              </a:rPr>
              <a:t>For the assembly for worship on the Lord’s day </a:t>
            </a:r>
          </a:p>
          <a:p>
            <a:r>
              <a:rPr lang="en-US" sz="3200" b="1" dirty="0">
                <a:latin typeface="Candara" panose="020E0502030303020204" pitchFamily="34" charset="0"/>
              </a:rPr>
              <a:t>Wait! Wait! Wait! Hurry up and WAIT!</a:t>
            </a:r>
          </a:p>
        </p:txBody>
      </p:sp>
      <p:pic>
        <p:nvPicPr>
          <p:cNvPr id="5" name="Picture 4" descr="A close up of a mans face&#10;&#10;Description automatically generated">
            <a:extLst>
              <a:ext uri="{FF2B5EF4-FFF2-40B4-BE49-F238E27FC236}">
                <a16:creationId xmlns:a16="http://schemas.microsoft.com/office/drawing/2014/main" id="{14BBA713-C14E-4EB9-8F78-592D640A2120}"/>
              </a:ext>
            </a:extLst>
          </p:cNvPr>
          <p:cNvPicPr>
            <a:picLocks noChangeAspect="1"/>
          </p:cNvPicPr>
          <p:nvPr/>
        </p:nvPicPr>
        <p:blipFill>
          <a:blip r:embed="rId3"/>
          <a:stretch>
            <a:fillRect/>
          </a:stretch>
        </p:blipFill>
        <p:spPr>
          <a:xfrm>
            <a:off x="8922067" y="2482895"/>
            <a:ext cx="2943225" cy="1552575"/>
          </a:xfrm>
          <a:prstGeom prst="rect">
            <a:avLst/>
          </a:prstGeom>
          <a:ln>
            <a:noFill/>
          </a:ln>
          <a:effectLst>
            <a:softEdge rad="112500"/>
          </a:effectLst>
        </p:spPr>
      </p:pic>
    </p:spTree>
    <p:extLst>
      <p:ext uri="{BB962C8B-B14F-4D97-AF65-F5344CB8AC3E}">
        <p14:creationId xmlns:p14="http://schemas.microsoft.com/office/powerpoint/2010/main" val="4101389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left)">
                                      <p:cBhvr>
                                        <p:cTn id="4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E2D5F-5DFF-48E3-BAB4-24327B1E3F85}"/>
              </a:ext>
            </a:extLst>
          </p:cNvPr>
          <p:cNvSpPr>
            <a:spLocks noGrp="1"/>
          </p:cNvSpPr>
          <p:nvPr>
            <p:ph type="title"/>
          </p:nvPr>
        </p:nvSpPr>
        <p:spPr>
          <a:xfrm>
            <a:off x="1535185" y="620785"/>
            <a:ext cx="9969427" cy="713065"/>
          </a:xfrm>
        </p:spPr>
        <p:txBody>
          <a:bodyPr>
            <a:noAutofit/>
          </a:bodyPr>
          <a:lstStyle/>
          <a:p>
            <a:r>
              <a:rPr lang="en-US" sz="4400" b="1" dirty="0">
                <a:latin typeface="Candara" panose="020E0502030303020204" pitchFamily="34" charset="0"/>
              </a:rPr>
              <a:t>Psalms 27:14</a:t>
            </a:r>
          </a:p>
        </p:txBody>
      </p:sp>
      <p:sp>
        <p:nvSpPr>
          <p:cNvPr id="6" name="Slide Number Placeholder 5">
            <a:extLst>
              <a:ext uri="{FF2B5EF4-FFF2-40B4-BE49-F238E27FC236}">
                <a16:creationId xmlns:a16="http://schemas.microsoft.com/office/drawing/2014/main" id="{17F0E3AF-3840-4968-B5C1-58774A2F8CED}"/>
              </a:ext>
            </a:extLst>
          </p:cNvPr>
          <p:cNvSpPr txBox="1">
            <a:spLocks/>
          </p:cNvSpPr>
          <p:nvPr/>
        </p:nvSpPr>
        <p:spPr>
          <a:xfrm>
            <a:off x="10445737" y="6296236"/>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3</a:t>
            </a:fld>
            <a:endParaRPr lang="en-US" dirty="0"/>
          </a:p>
        </p:txBody>
      </p:sp>
      <p:sp>
        <p:nvSpPr>
          <p:cNvPr id="5" name="Rectangle 4">
            <a:extLst>
              <a:ext uri="{FF2B5EF4-FFF2-40B4-BE49-F238E27FC236}">
                <a16:creationId xmlns:a16="http://schemas.microsoft.com/office/drawing/2014/main" id="{3F1BCCE6-02C7-4E4D-8F15-9A46F19715C9}"/>
              </a:ext>
            </a:extLst>
          </p:cNvPr>
          <p:cNvSpPr/>
          <p:nvPr/>
        </p:nvSpPr>
        <p:spPr>
          <a:xfrm>
            <a:off x="1548248" y="1698169"/>
            <a:ext cx="4295201" cy="5225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F53990A-8463-41F7-839B-681EC80BD290}"/>
              </a:ext>
            </a:extLst>
          </p:cNvPr>
          <p:cNvSpPr/>
          <p:nvPr/>
        </p:nvSpPr>
        <p:spPr>
          <a:xfrm>
            <a:off x="9211791" y="2336034"/>
            <a:ext cx="1538941" cy="5225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2D7A2D8-A8EC-4E1F-9AEC-AC6D1CE68D7E}"/>
              </a:ext>
            </a:extLst>
          </p:cNvPr>
          <p:cNvSpPr/>
          <p:nvPr/>
        </p:nvSpPr>
        <p:spPr>
          <a:xfrm>
            <a:off x="1548248" y="2958737"/>
            <a:ext cx="3990404" cy="5225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B4850A-19A8-46E6-AE1A-F723C3F73E3C}"/>
              </a:ext>
            </a:extLst>
          </p:cNvPr>
          <p:cNvSpPr>
            <a:spLocks noGrp="1"/>
          </p:cNvSpPr>
          <p:nvPr>
            <p:ph idx="1"/>
          </p:nvPr>
        </p:nvSpPr>
        <p:spPr>
          <a:xfrm>
            <a:off x="1535186" y="1602298"/>
            <a:ext cx="9215546" cy="2016114"/>
          </a:xfrm>
        </p:spPr>
        <p:txBody>
          <a:bodyPr>
            <a:normAutofit/>
          </a:bodyPr>
          <a:lstStyle/>
          <a:p>
            <a:pPr marL="0" indent="0">
              <a:buNone/>
            </a:pPr>
            <a:r>
              <a:rPr lang="en-US" sz="4000" b="1" i="1" dirty="0">
                <a:latin typeface="Candara" panose="020E0502030303020204" pitchFamily="34" charset="0"/>
              </a:rPr>
              <a:t>“Wait on the LORD: be of good courage, and he shall strengthen thine heart: wait, I say, on the LORD”</a:t>
            </a:r>
          </a:p>
        </p:txBody>
      </p:sp>
    </p:spTree>
    <p:extLst>
      <p:ext uri="{BB962C8B-B14F-4D97-AF65-F5344CB8AC3E}">
        <p14:creationId xmlns:p14="http://schemas.microsoft.com/office/powerpoint/2010/main" val="1562481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250"/>
                                        <p:tgtEl>
                                          <p:spTgt spid="7"/>
                                        </p:tgtEl>
                                      </p:cBhvr>
                                    </p:animEffect>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013E-3A74-4194-9BBE-021758FB01E5}"/>
              </a:ext>
            </a:extLst>
          </p:cNvPr>
          <p:cNvSpPr>
            <a:spLocks noGrp="1"/>
          </p:cNvSpPr>
          <p:nvPr>
            <p:ph type="title"/>
          </p:nvPr>
        </p:nvSpPr>
        <p:spPr>
          <a:xfrm>
            <a:off x="1537855" y="561764"/>
            <a:ext cx="9883630" cy="809835"/>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A6AD15FE-F446-41E7-AB9C-C9CB32C1FD27}"/>
              </a:ext>
            </a:extLst>
          </p:cNvPr>
          <p:cNvSpPr>
            <a:spLocks noGrp="1"/>
          </p:cNvSpPr>
          <p:nvPr>
            <p:ph idx="1"/>
          </p:nvPr>
        </p:nvSpPr>
        <p:spPr>
          <a:xfrm>
            <a:off x="1527463" y="1610590"/>
            <a:ext cx="10411988" cy="4685645"/>
          </a:xfrm>
        </p:spPr>
        <p:txBody>
          <a:bodyPr>
            <a:normAutofit/>
          </a:bodyPr>
          <a:lstStyle/>
          <a:p>
            <a:r>
              <a:rPr lang="en-US" sz="3600" b="1" dirty="0">
                <a:latin typeface="Candara" panose="020E0502030303020204" pitchFamily="34" charset="0"/>
              </a:rPr>
              <a:t>How are you waiting?</a:t>
            </a:r>
          </a:p>
          <a:p>
            <a:r>
              <a:rPr lang="en-US" sz="3600" b="1" dirty="0">
                <a:latin typeface="Candara" panose="020E0502030303020204" pitchFamily="34" charset="0"/>
              </a:rPr>
              <a:t>David confidently waited on God</a:t>
            </a:r>
          </a:p>
          <a:p>
            <a:r>
              <a:rPr lang="en-US" sz="3600" b="1" dirty="0">
                <a:latin typeface="Candara" panose="020E0502030303020204" pitchFamily="34" charset="0"/>
              </a:rPr>
              <a:t>We live our lives, waiting!</a:t>
            </a:r>
          </a:p>
          <a:p>
            <a:r>
              <a:rPr lang="en-US" sz="3600" b="1" dirty="0">
                <a:latin typeface="Candara" panose="020E0502030303020204" pitchFamily="34" charset="0"/>
              </a:rPr>
              <a:t>What are you waiting for?</a:t>
            </a:r>
          </a:p>
          <a:p>
            <a:r>
              <a:rPr lang="en-US" sz="3600" b="1" dirty="0">
                <a:latin typeface="Candara" panose="020E0502030303020204" pitchFamily="34" charset="0"/>
              </a:rPr>
              <a:t>The Bible teaches how God’s people </a:t>
            </a:r>
            <a:r>
              <a:rPr lang="en-US" sz="3600" b="1">
                <a:latin typeface="Candara" panose="020E0502030303020204" pitchFamily="34" charset="0"/>
              </a:rPr>
              <a:t>must wait</a:t>
            </a:r>
            <a:endParaRPr lang="en-US" sz="3600" b="1" dirty="0">
              <a:latin typeface="Candara" panose="020E0502030303020204" pitchFamily="34" charset="0"/>
            </a:endParaRPr>
          </a:p>
          <a:p>
            <a:r>
              <a:rPr lang="en-US" sz="3600" b="1" dirty="0">
                <a:latin typeface="Candara" panose="020E0502030303020204" pitchFamily="34" charset="0"/>
              </a:rPr>
              <a:t>Let us examine how we are directed by God’s word to </a:t>
            </a:r>
            <a:r>
              <a:rPr lang="en-US" sz="3600" b="1" i="1" dirty="0">
                <a:latin typeface="Candara" panose="020E0502030303020204" pitchFamily="34" charset="0"/>
              </a:rPr>
              <a:t>“wait on the Lord”</a:t>
            </a:r>
          </a:p>
        </p:txBody>
      </p:sp>
      <p:pic>
        <p:nvPicPr>
          <p:cNvPr id="5" name="Picture 4">
            <a:extLst>
              <a:ext uri="{FF2B5EF4-FFF2-40B4-BE49-F238E27FC236}">
                <a16:creationId xmlns:a16="http://schemas.microsoft.com/office/drawing/2014/main" id="{790D5F04-D984-4605-9F8A-D1D0D3756EDA}"/>
              </a:ext>
            </a:extLst>
          </p:cNvPr>
          <p:cNvPicPr>
            <a:picLocks noChangeAspect="1"/>
          </p:cNvPicPr>
          <p:nvPr/>
        </p:nvPicPr>
        <p:blipFill>
          <a:blip r:embed="rId3"/>
          <a:stretch>
            <a:fillRect/>
          </a:stretch>
        </p:blipFill>
        <p:spPr>
          <a:xfrm>
            <a:off x="10479422" y="6263930"/>
            <a:ext cx="847417" cy="542591"/>
          </a:xfrm>
          <a:prstGeom prst="rect">
            <a:avLst/>
          </a:prstGeom>
        </p:spPr>
      </p:pic>
    </p:spTree>
    <p:extLst>
      <p:ext uri="{BB962C8B-B14F-4D97-AF65-F5344CB8AC3E}">
        <p14:creationId xmlns:p14="http://schemas.microsoft.com/office/powerpoint/2010/main" val="2210788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PRAYER</a:t>
            </a:r>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7" y="1606731"/>
            <a:ext cx="10401542" cy="5054630"/>
          </a:xfrm>
        </p:spPr>
        <p:txBody>
          <a:bodyPr>
            <a:normAutofit fontScale="92500" lnSpcReduction="10000"/>
          </a:bodyPr>
          <a:lstStyle/>
          <a:p>
            <a:pPr marL="0" indent="0">
              <a:buNone/>
            </a:pPr>
            <a:r>
              <a:rPr lang="en-US" sz="3600" b="1" dirty="0">
                <a:latin typeface="Candara" panose="020E0502030303020204" pitchFamily="34" charset="0"/>
              </a:rPr>
              <a:t>Prayerful waiting is waiting with a cause</a:t>
            </a:r>
          </a:p>
          <a:p>
            <a:pPr marL="0" indent="0">
              <a:buNone/>
            </a:pPr>
            <a:r>
              <a:rPr lang="en-US" sz="3600" b="1" dirty="0">
                <a:latin typeface="Candara" panose="020E0502030303020204" pitchFamily="34" charset="0"/>
              </a:rPr>
              <a:t>God hears our prayers when we…</a:t>
            </a:r>
          </a:p>
          <a:p>
            <a:pPr lvl="1"/>
            <a:r>
              <a:rPr lang="en-US" sz="3200" dirty="0">
                <a:latin typeface="Candara" panose="020E0502030303020204" pitchFamily="34" charset="0"/>
              </a:rPr>
              <a:t>Ask confidently according to His will - 1 John 5:14</a:t>
            </a:r>
          </a:p>
          <a:p>
            <a:pPr lvl="1"/>
            <a:r>
              <a:rPr lang="en-US" sz="3200" dirty="0">
                <a:latin typeface="Candara" panose="020E0502030303020204" pitchFamily="34" charset="0"/>
              </a:rPr>
              <a:t>Keep His commandments - 1 John 3:22; John 15:7</a:t>
            </a:r>
          </a:p>
          <a:p>
            <a:pPr lvl="1"/>
            <a:r>
              <a:rPr lang="en-US" sz="3200" dirty="0">
                <a:latin typeface="Candara" panose="020E0502030303020204" pitchFamily="34" charset="0"/>
              </a:rPr>
              <a:t>Ask by His authority - John 14:13-14</a:t>
            </a:r>
          </a:p>
          <a:p>
            <a:pPr lvl="1"/>
            <a:r>
              <a:rPr lang="en-US" sz="3200" dirty="0">
                <a:latin typeface="Candara" panose="020E0502030303020204" pitchFamily="34" charset="0"/>
              </a:rPr>
              <a:t>Pray without ceasing - 1 Thessalonians 5:17; Romans 12:12 </a:t>
            </a:r>
          </a:p>
          <a:p>
            <a:pPr lvl="2"/>
            <a:r>
              <a:rPr lang="en-US" sz="3000" dirty="0">
                <a:latin typeface="Candara" panose="020E0502030303020204" pitchFamily="34" charset="0"/>
              </a:rPr>
              <a:t>Luke 21:36; Ephesians 6:18</a:t>
            </a:r>
          </a:p>
          <a:p>
            <a:pPr marL="0" indent="0">
              <a:buNone/>
            </a:pPr>
            <a:r>
              <a:rPr lang="en-US" sz="3600" b="1" dirty="0">
                <a:latin typeface="Candara" panose="020E0502030303020204" pitchFamily="34" charset="0"/>
              </a:rPr>
              <a:t>David prayed in hope while waiting for the Lord</a:t>
            </a:r>
          </a:p>
          <a:p>
            <a:pPr lvl="1"/>
            <a:r>
              <a:rPr lang="en-US" sz="3200" dirty="0">
                <a:latin typeface="Candara" panose="020E0502030303020204" pitchFamily="34" charset="0"/>
              </a:rPr>
              <a:t>Psalms 39:7</a:t>
            </a:r>
          </a:p>
          <a:p>
            <a:pPr>
              <a:buFont typeface="Wingdings" panose="05000000000000000000" pitchFamily="2" charset="2"/>
              <a:buChar char="§"/>
            </a:pPr>
            <a:endParaRPr lang="en-US" sz="3200" dirty="0">
              <a:latin typeface="Candara" panose="020E0502030303020204" pitchFamily="34" charset="0"/>
            </a:endParaRPr>
          </a:p>
          <a:p>
            <a:pPr>
              <a:buFont typeface="Wingdings" panose="05000000000000000000" pitchFamily="2" charset="2"/>
              <a:buChar char="§"/>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7" name="Slide Number Placeholder 5">
            <a:extLst>
              <a:ext uri="{FF2B5EF4-FFF2-40B4-BE49-F238E27FC236}">
                <a16:creationId xmlns:a16="http://schemas.microsoft.com/office/drawing/2014/main" id="{1513F2E5-C3EB-4B25-BCB2-6FD1324DA586}"/>
              </a:ext>
            </a:extLst>
          </p:cNvPr>
          <p:cNvSpPr>
            <a:spLocks noGrp="1"/>
          </p:cNvSpPr>
          <p:nvPr>
            <p:ph type="sldNum" sz="quarter" idx="12"/>
          </p:nvPr>
        </p:nvSpPr>
        <p:spPr>
          <a:xfrm>
            <a:off x="10445737" y="6296236"/>
            <a:ext cx="779767"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634614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FAITH &amp; HOPE</a:t>
            </a:r>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7" y="1606730"/>
            <a:ext cx="10401541" cy="5093899"/>
          </a:xfrm>
        </p:spPr>
        <p:txBody>
          <a:bodyPr>
            <a:normAutofit fontScale="92500" lnSpcReduction="20000"/>
          </a:bodyPr>
          <a:lstStyle/>
          <a:p>
            <a:pPr marL="0" indent="0">
              <a:buNone/>
            </a:pPr>
            <a:r>
              <a:rPr lang="en-US" sz="3600" b="1" dirty="0">
                <a:latin typeface="Candara" panose="020E0502030303020204" pitchFamily="34" charset="0"/>
              </a:rPr>
              <a:t>Christians have a </a:t>
            </a:r>
            <a:r>
              <a:rPr lang="en-US" sz="3600" b="1" i="1" dirty="0">
                <a:latin typeface="Candara" panose="020E0502030303020204" pitchFamily="34" charset="0"/>
              </a:rPr>
              <a:t>“lively hope” </a:t>
            </a:r>
            <a:r>
              <a:rPr lang="en-US" sz="3600" dirty="0">
                <a:latin typeface="Candara" panose="020E0502030303020204" pitchFamily="34" charset="0"/>
              </a:rPr>
              <a:t>- 1 Peter 1:3-4</a:t>
            </a:r>
          </a:p>
          <a:p>
            <a:pPr marL="0" indent="0">
              <a:buNone/>
            </a:pPr>
            <a:r>
              <a:rPr lang="en-US" sz="3600" b="1" dirty="0">
                <a:latin typeface="Candara" panose="020E0502030303020204" pitchFamily="34" charset="0"/>
              </a:rPr>
              <a:t>This hope is based on faith in Christ and obedience to the gospel of Christ  </a:t>
            </a:r>
          </a:p>
          <a:p>
            <a:pPr lvl="1"/>
            <a:r>
              <a:rPr lang="en-US" sz="3200" dirty="0">
                <a:latin typeface="Candara" panose="020E0502030303020204" pitchFamily="34" charset="0"/>
              </a:rPr>
              <a:t>Have hope in Christ through the resurrection - vs. 4</a:t>
            </a:r>
          </a:p>
          <a:p>
            <a:pPr lvl="1"/>
            <a:r>
              <a:rPr lang="en-US" sz="3200" dirty="0">
                <a:latin typeface="Candara" panose="020E0502030303020204" pitchFamily="34" charset="0"/>
              </a:rPr>
              <a:t>Are </a:t>
            </a:r>
            <a:r>
              <a:rPr lang="en-US" sz="3200" b="1" i="1" dirty="0">
                <a:latin typeface="Candara" panose="020E0502030303020204" pitchFamily="34" charset="0"/>
              </a:rPr>
              <a:t>“new creatures” </a:t>
            </a:r>
            <a:r>
              <a:rPr lang="en-US" sz="3200" dirty="0">
                <a:latin typeface="Candara" panose="020E0502030303020204" pitchFamily="34" charset="0"/>
              </a:rPr>
              <a:t>who are </a:t>
            </a:r>
            <a:r>
              <a:rPr lang="en-US" sz="3200" b="1" i="1" dirty="0">
                <a:latin typeface="Candara" panose="020E0502030303020204" pitchFamily="34" charset="0"/>
              </a:rPr>
              <a:t>“born again”</a:t>
            </a:r>
          </a:p>
          <a:p>
            <a:pPr lvl="2"/>
            <a:r>
              <a:rPr lang="en-US" sz="3000" dirty="0">
                <a:latin typeface="Candara" panose="020E0502030303020204" pitchFamily="34" charset="0"/>
              </a:rPr>
              <a:t>2 Corinthians 5:17; John 3:2-5</a:t>
            </a:r>
            <a:endParaRPr lang="en-US" sz="3200" dirty="0">
              <a:latin typeface="Candara" panose="020E0502030303020204" pitchFamily="34" charset="0"/>
            </a:endParaRPr>
          </a:p>
          <a:p>
            <a:pPr lvl="1"/>
            <a:r>
              <a:rPr lang="en-US" sz="3200" dirty="0">
                <a:latin typeface="Candara" panose="020E0502030303020204" pitchFamily="34" charset="0"/>
              </a:rPr>
              <a:t>Are </a:t>
            </a:r>
            <a:r>
              <a:rPr lang="en-US" sz="3200" b="1" i="1" dirty="0">
                <a:latin typeface="Candara" panose="020E0502030303020204" pitchFamily="34" charset="0"/>
              </a:rPr>
              <a:t>“in Christ” </a:t>
            </a:r>
            <a:r>
              <a:rPr lang="en-US" sz="3200" dirty="0">
                <a:latin typeface="Candara" panose="020E0502030303020204" pitchFamily="34" charset="0"/>
              </a:rPr>
              <a:t>through baptism - their sins washed away</a:t>
            </a:r>
          </a:p>
          <a:p>
            <a:pPr lvl="2"/>
            <a:r>
              <a:rPr lang="en-US" sz="3000" dirty="0">
                <a:latin typeface="Candara" panose="020E0502030303020204" pitchFamily="34" charset="0"/>
              </a:rPr>
              <a:t>Galatians 3:27; Acts 22:16; Romans 6:3-4</a:t>
            </a:r>
          </a:p>
          <a:p>
            <a:pPr marL="0" indent="0">
              <a:buNone/>
            </a:pPr>
            <a:r>
              <a:rPr lang="en-US" sz="3600" b="1" dirty="0">
                <a:latin typeface="Candara" panose="020E0502030303020204" pitchFamily="34" charset="0"/>
              </a:rPr>
              <a:t>As David had hope, so do Christians today </a:t>
            </a:r>
            <a:r>
              <a:rPr lang="en-US" sz="3400" dirty="0">
                <a:latin typeface="Candara" panose="020E0502030303020204" pitchFamily="34" charset="0"/>
              </a:rPr>
              <a:t>- Acts 2:25-26</a:t>
            </a:r>
          </a:p>
          <a:p>
            <a:pPr lvl="1"/>
            <a:r>
              <a:rPr lang="en-US" sz="3200" dirty="0">
                <a:latin typeface="Candara" panose="020E0502030303020204" pitchFamily="34" charset="0"/>
              </a:rPr>
              <a:t>	Psalms 130:5 </a:t>
            </a: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7" name="Slide Number Placeholder 5">
            <a:extLst>
              <a:ext uri="{FF2B5EF4-FFF2-40B4-BE49-F238E27FC236}">
                <a16:creationId xmlns:a16="http://schemas.microsoft.com/office/drawing/2014/main" id="{4BC52DA6-B4C1-4D14-BB15-4489B436FCDA}"/>
              </a:ext>
            </a:extLst>
          </p:cNvPr>
          <p:cNvSpPr>
            <a:spLocks noGrp="1"/>
          </p:cNvSpPr>
          <p:nvPr>
            <p:ph type="sldNum" sz="quarter" idx="12"/>
          </p:nvPr>
        </p:nvSpPr>
        <p:spPr>
          <a:xfrm>
            <a:off x="10445737" y="6296236"/>
            <a:ext cx="779767" cy="365125"/>
          </a:xfrm>
        </p:spPr>
        <p:txBody>
          <a:bodyPr/>
          <a:lstStyle/>
          <a:p>
            <a:fld id="{D57F1E4F-1CFF-5643-939E-217C01CDF565}" type="slidenum">
              <a:rPr lang="en-US" smtClean="0"/>
              <a:pPr/>
              <a:t>6</a:t>
            </a:fld>
            <a:endParaRPr lang="en-US" dirty="0"/>
          </a:p>
        </p:txBody>
      </p:sp>
      <p:sp>
        <p:nvSpPr>
          <p:cNvPr id="8" name="TextBox 7">
            <a:extLst>
              <a:ext uri="{FF2B5EF4-FFF2-40B4-BE49-F238E27FC236}">
                <a16:creationId xmlns:a16="http://schemas.microsoft.com/office/drawing/2014/main" id="{74B6A129-0A7B-49D6-828B-C2A7EAF1F04B}"/>
              </a:ext>
            </a:extLst>
          </p:cNvPr>
          <p:cNvSpPr txBox="1"/>
          <p:nvPr/>
        </p:nvSpPr>
        <p:spPr>
          <a:xfrm>
            <a:off x="5120641" y="2399519"/>
            <a:ext cx="3148150" cy="646331"/>
          </a:xfrm>
          <a:prstGeom prst="rect">
            <a:avLst/>
          </a:prstGeom>
          <a:noFill/>
        </p:spPr>
        <p:txBody>
          <a:bodyPr wrap="square" rtlCol="0">
            <a:spAutoFit/>
          </a:bodyPr>
          <a:lstStyle/>
          <a:p>
            <a:r>
              <a:rPr lang="en-US" sz="3600" b="1" u="sng" dirty="0">
                <a:latin typeface="Candara" panose="020E0502030303020204" pitchFamily="34" charset="0"/>
              </a:rPr>
              <a:t>Christians</a:t>
            </a:r>
            <a:r>
              <a:rPr lang="en-US" sz="3600" b="1" dirty="0">
                <a:latin typeface="Candara" panose="020E0502030303020204" pitchFamily="34" charset="0"/>
              </a:rPr>
              <a:t>…</a:t>
            </a:r>
            <a:endParaRPr lang="en-US" sz="3600" dirty="0"/>
          </a:p>
        </p:txBody>
      </p:sp>
      <p:cxnSp>
        <p:nvCxnSpPr>
          <p:cNvPr id="9" name="Straight Connector 8">
            <a:extLst>
              <a:ext uri="{FF2B5EF4-FFF2-40B4-BE49-F238E27FC236}">
                <a16:creationId xmlns:a16="http://schemas.microsoft.com/office/drawing/2014/main" id="{D4E1F3B3-8233-48CD-818F-471773380D1D}"/>
              </a:ext>
            </a:extLst>
          </p:cNvPr>
          <p:cNvCxnSpPr>
            <a:cxnSpLocks/>
          </p:cNvCxnSpPr>
          <p:nvPr/>
        </p:nvCxnSpPr>
        <p:spPr>
          <a:xfrm>
            <a:off x="4585064" y="2741359"/>
            <a:ext cx="41801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3634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2000"/>
                                        <p:tgtEl>
                                          <p:spTgt spid="9"/>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wipe(left)">
                                      <p:cBhvr>
                                        <p:cTn id="21" dur="1750"/>
                                        <p:tgtEl>
                                          <p:spTgt spid="8">
                                            <p:txEl>
                                              <p:pRg st="0" end="0"/>
                                            </p:txEl>
                                          </p:spTgt>
                                        </p:tgtEl>
                                      </p:cBhvr>
                                    </p:animEffect>
                                  </p:childTnLst>
                                </p:cTn>
                              </p:par>
                            </p:childTnLst>
                          </p:cTn>
                        </p:par>
                        <p:par>
                          <p:cTn id="22" fill="hold">
                            <p:stCondLst>
                              <p:cond delay="3750"/>
                            </p:stCondLst>
                            <p:childTnLst>
                              <p:par>
                                <p:cTn id="23" presetID="10"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HUMILITY</a:t>
            </a:r>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7" y="1606731"/>
            <a:ext cx="10401541" cy="4911635"/>
          </a:xfrm>
        </p:spPr>
        <p:txBody>
          <a:bodyPr>
            <a:normAutofit lnSpcReduction="10000"/>
          </a:bodyPr>
          <a:lstStyle/>
          <a:p>
            <a:pPr marL="0" indent="0">
              <a:buNone/>
            </a:pPr>
            <a:r>
              <a:rPr lang="en-US" sz="3600" b="1" dirty="0">
                <a:latin typeface="Candara" panose="020E0502030303020204" pitchFamily="34" charset="0"/>
              </a:rPr>
              <a:t>Some allow pride to get in the way of waiting</a:t>
            </a:r>
          </a:p>
          <a:p>
            <a:pPr lvl="1"/>
            <a:r>
              <a:rPr lang="en-US" sz="3200" dirty="0">
                <a:latin typeface="Candara" panose="020E0502030303020204" pitchFamily="34" charset="0"/>
              </a:rPr>
              <a:t>Some think they are too important to wait</a:t>
            </a:r>
          </a:p>
          <a:p>
            <a:pPr marL="0" indent="0">
              <a:buNone/>
            </a:pPr>
            <a:r>
              <a:rPr lang="en-US" sz="3600" b="1" dirty="0">
                <a:latin typeface="Candara" panose="020E0502030303020204" pitchFamily="34" charset="0"/>
              </a:rPr>
              <a:t>We must not let pride defeat us</a:t>
            </a:r>
          </a:p>
          <a:p>
            <a:pPr marL="857250" lvl="1" indent="-457200"/>
            <a:r>
              <a:rPr lang="en-US" sz="3200" dirty="0">
                <a:latin typeface="Candara" panose="020E0502030303020204" pitchFamily="34" charset="0"/>
              </a:rPr>
              <a:t>The proud are eventually humbled - Proverbs 16:18</a:t>
            </a:r>
          </a:p>
          <a:p>
            <a:pPr marL="857250" lvl="1" indent="-457200"/>
            <a:r>
              <a:rPr lang="en-US" sz="3200" dirty="0">
                <a:latin typeface="Candara" panose="020E0502030303020204" pitchFamily="34" charset="0"/>
              </a:rPr>
              <a:t>Nebuchadnezzar was humbled - Daniel  4:28-37</a:t>
            </a:r>
          </a:p>
          <a:p>
            <a:pPr marL="857250" lvl="1" indent="-457200"/>
            <a:r>
              <a:rPr lang="en-US" sz="3200" dirty="0">
                <a:latin typeface="Candara" panose="020E0502030303020204" pitchFamily="34" charset="0"/>
              </a:rPr>
              <a:t>The rich farmer was humbled - Luke 12:15-21</a:t>
            </a:r>
          </a:p>
          <a:p>
            <a:pPr marL="0" indent="0">
              <a:buNone/>
            </a:pPr>
            <a:r>
              <a:rPr lang="en-US" sz="3600" b="1" dirty="0">
                <a:latin typeface="Candara" panose="020E0502030303020204" pitchFamily="34" charset="0"/>
              </a:rPr>
              <a:t>We must humble our selves to God </a:t>
            </a:r>
            <a:r>
              <a:rPr lang="en-US" sz="3600" dirty="0">
                <a:latin typeface="Candara" panose="020E0502030303020204" pitchFamily="34" charset="0"/>
              </a:rPr>
              <a:t>- James 4:6-10</a:t>
            </a:r>
          </a:p>
          <a:p>
            <a:pPr marL="0" indent="0">
              <a:buNone/>
            </a:pPr>
            <a:r>
              <a:rPr lang="en-US" sz="3600" b="1" dirty="0">
                <a:latin typeface="Candara" panose="020E0502030303020204" pitchFamily="34" charset="0"/>
              </a:rPr>
              <a:t>Heed the wise instruction of David </a:t>
            </a:r>
            <a:r>
              <a:rPr lang="en-US" sz="3600" dirty="0">
                <a:latin typeface="Candara" panose="020E0502030303020204" pitchFamily="34" charset="0"/>
              </a:rPr>
              <a:t>- Psalms 10:17</a:t>
            </a: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7" name="Slide Number Placeholder 5">
            <a:extLst>
              <a:ext uri="{FF2B5EF4-FFF2-40B4-BE49-F238E27FC236}">
                <a16:creationId xmlns:a16="http://schemas.microsoft.com/office/drawing/2014/main" id="{B53E9C5A-1F9C-477E-ADFC-AAEAF4B5BCF5}"/>
              </a:ext>
            </a:extLst>
          </p:cNvPr>
          <p:cNvSpPr>
            <a:spLocks noGrp="1"/>
          </p:cNvSpPr>
          <p:nvPr>
            <p:ph type="sldNum" sz="quarter" idx="12"/>
          </p:nvPr>
        </p:nvSpPr>
        <p:spPr>
          <a:xfrm>
            <a:off x="10445737" y="6296236"/>
            <a:ext cx="779767"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546445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PATIENCE</a:t>
            </a:r>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8" y="1606731"/>
            <a:ext cx="10267406" cy="5093898"/>
          </a:xfrm>
        </p:spPr>
        <p:txBody>
          <a:bodyPr>
            <a:normAutofit/>
          </a:bodyPr>
          <a:lstStyle/>
          <a:p>
            <a:pPr marL="0" indent="0">
              <a:buNone/>
            </a:pPr>
            <a:r>
              <a:rPr lang="en-US" sz="3600" b="1" dirty="0">
                <a:latin typeface="Candara" panose="020E0502030303020204" pitchFamily="34" charset="0"/>
              </a:rPr>
              <a:t>We often want what we want </a:t>
            </a:r>
            <a:r>
              <a:rPr lang="en-US" sz="3600" b="1" u="sng" dirty="0">
                <a:latin typeface="Candara" panose="020E0502030303020204" pitchFamily="34" charset="0"/>
              </a:rPr>
              <a:t>NOW</a:t>
            </a:r>
            <a:r>
              <a:rPr lang="en-US" sz="3600" b="1" dirty="0">
                <a:latin typeface="Candara" panose="020E0502030303020204" pitchFamily="34" charset="0"/>
              </a:rPr>
              <a:t>!</a:t>
            </a:r>
          </a:p>
          <a:p>
            <a:pPr lvl="1"/>
            <a:r>
              <a:rPr lang="en-US" sz="3400" b="1" dirty="0">
                <a:latin typeface="Candara" panose="020E0502030303020204" pitchFamily="34" charset="0"/>
              </a:rPr>
              <a:t>	</a:t>
            </a:r>
            <a:r>
              <a:rPr lang="en-US" sz="3200" dirty="0">
                <a:latin typeface="Candara" panose="020E0502030303020204" pitchFamily="34" charset="0"/>
              </a:rPr>
              <a:t>We often expect God to act on our schedule</a:t>
            </a:r>
          </a:p>
          <a:p>
            <a:pPr marL="0" indent="0">
              <a:buNone/>
            </a:pPr>
            <a:r>
              <a:rPr lang="en-US" sz="3600" b="1" dirty="0">
                <a:latin typeface="Candara" panose="020E0502030303020204" pitchFamily="34" charset="0"/>
              </a:rPr>
              <a:t>We must patiently wai</a:t>
            </a:r>
            <a:r>
              <a:rPr lang="en-US" sz="3400" b="1" dirty="0">
                <a:latin typeface="Candara" panose="020E0502030303020204" pitchFamily="34" charset="0"/>
              </a:rPr>
              <a:t>t …</a:t>
            </a:r>
          </a:p>
          <a:p>
            <a:pPr marL="857250" lvl="1" indent="-457200"/>
            <a:r>
              <a:rPr lang="en-US" sz="3200" dirty="0">
                <a:latin typeface="Candara" panose="020E0502030303020204" pitchFamily="34" charset="0"/>
              </a:rPr>
              <a:t>For the coming of the Lord as the farmer waits for the precious fruit  - James 5:7-8</a:t>
            </a:r>
          </a:p>
          <a:p>
            <a:pPr marL="857250" lvl="1" indent="-457200"/>
            <a:r>
              <a:rPr lang="en-US" sz="3200" dirty="0">
                <a:latin typeface="Candara" panose="020E0502030303020204" pitchFamily="34" charset="0"/>
              </a:rPr>
              <a:t>With strength and courage - Psalms 27:14</a:t>
            </a:r>
          </a:p>
          <a:p>
            <a:pPr marL="857250" lvl="1" indent="-457200"/>
            <a:r>
              <a:rPr lang="en-US" sz="3200" dirty="0">
                <a:latin typeface="Candara" panose="020E0502030303020204" pitchFamily="34" charset="0"/>
              </a:rPr>
              <a:t>In silent expectation - Psalms 62:5-8</a:t>
            </a:r>
          </a:p>
          <a:p>
            <a:pPr marL="0" indent="0">
              <a:buNone/>
            </a:pPr>
            <a:r>
              <a:rPr lang="en-US" sz="3600" b="1" dirty="0">
                <a:latin typeface="Candara" panose="020E0502030303020204" pitchFamily="34" charset="0"/>
              </a:rPr>
              <a:t>We must have the patience of David </a:t>
            </a:r>
            <a:r>
              <a:rPr lang="en-US" sz="3600" dirty="0">
                <a:latin typeface="Candara" panose="020E0502030303020204" pitchFamily="34" charset="0"/>
              </a:rPr>
              <a:t>- Psalms 40:1</a:t>
            </a:r>
          </a:p>
          <a:p>
            <a:pPr marL="400050" lvl="1" indent="0">
              <a:buNone/>
            </a:pPr>
            <a:endParaRPr lang="en-US" sz="3200" b="1" dirty="0">
              <a:latin typeface="Candara" panose="020E0502030303020204" pitchFamily="34" charset="0"/>
            </a:endParaRP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7" name="Slide Number Placeholder 5">
            <a:extLst>
              <a:ext uri="{FF2B5EF4-FFF2-40B4-BE49-F238E27FC236}">
                <a16:creationId xmlns:a16="http://schemas.microsoft.com/office/drawing/2014/main" id="{A45B91CE-368C-4AEF-862E-439FAF4800E0}"/>
              </a:ext>
            </a:extLst>
          </p:cNvPr>
          <p:cNvSpPr>
            <a:spLocks noGrp="1"/>
          </p:cNvSpPr>
          <p:nvPr>
            <p:ph type="sldNum" sz="quarter" idx="12"/>
          </p:nvPr>
        </p:nvSpPr>
        <p:spPr>
          <a:xfrm>
            <a:off x="11225504" y="6335504"/>
            <a:ext cx="779767"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32863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07FDE-CB73-4630-AD4C-BFF6F761C5FE}"/>
              </a:ext>
            </a:extLst>
          </p:cNvPr>
          <p:cNvSpPr>
            <a:spLocks noGrp="1"/>
          </p:cNvSpPr>
          <p:nvPr>
            <p:ph type="title"/>
          </p:nvPr>
        </p:nvSpPr>
        <p:spPr>
          <a:xfrm>
            <a:off x="1541417" y="569051"/>
            <a:ext cx="9989321" cy="755452"/>
          </a:xfrm>
        </p:spPr>
        <p:txBody>
          <a:bodyPr>
            <a:noAutofit/>
          </a:bodyPr>
          <a:lstStyle/>
          <a:p>
            <a:r>
              <a:rPr lang="en-US" sz="4800" b="1" dirty="0">
                <a:latin typeface="Candara" panose="020E0502030303020204" pitchFamily="34" charset="0"/>
              </a:rPr>
              <a:t>PERSISTENCE</a:t>
            </a:r>
          </a:p>
        </p:txBody>
      </p:sp>
      <p:sp>
        <p:nvSpPr>
          <p:cNvPr id="3" name="Content Placeholder 2">
            <a:extLst>
              <a:ext uri="{FF2B5EF4-FFF2-40B4-BE49-F238E27FC236}">
                <a16:creationId xmlns:a16="http://schemas.microsoft.com/office/drawing/2014/main" id="{F911AA23-620D-4E25-8BAD-EF1713FC4CDD}"/>
              </a:ext>
            </a:extLst>
          </p:cNvPr>
          <p:cNvSpPr>
            <a:spLocks noGrp="1"/>
          </p:cNvSpPr>
          <p:nvPr>
            <p:ph idx="1"/>
          </p:nvPr>
        </p:nvSpPr>
        <p:spPr>
          <a:xfrm>
            <a:off x="1541417" y="1606731"/>
            <a:ext cx="10650583" cy="5093898"/>
          </a:xfrm>
        </p:spPr>
        <p:txBody>
          <a:bodyPr>
            <a:normAutofit fontScale="92500" lnSpcReduction="20000"/>
          </a:bodyPr>
          <a:lstStyle/>
          <a:p>
            <a:pPr marL="0" indent="0">
              <a:buNone/>
            </a:pPr>
            <a:r>
              <a:rPr lang="en-US" sz="3600" b="1" dirty="0">
                <a:latin typeface="Candara" panose="020E0502030303020204" pitchFamily="34" charset="0"/>
              </a:rPr>
              <a:t>Waiting on the Lord is not an on and off wait</a:t>
            </a:r>
          </a:p>
          <a:p>
            <a:pPr marL="857250" lvl="1" indent="-457200"/>
            <a:r>
              <a:rPr lang="en-US" sz="3200" dirty="0">
                <a:latin typeface="Candara" panose="020E0502030303020204" pitchFamily="34" charset="0"/>
              </a:rPr>
              <a:t>It is an on-going wait through persistence </a:t>
            </a:r>
          </a:p>
          <a:p>
            <a:pPr marL="0" indent="0">
              <a:buNone/>
            </a:pPr>
            <a:r>
              <a:rPr lang="en-US" sz="3600" b="1" dirty="0">
                <a:latin typeface="Candara" panose="020E0502030303020204" pitchFamily="34" charset="0"/>
              </a:rPr>
              <a:t>We must be persistent in…</a:t>
            </a:r>
          </a:p>
          <a:p>
            <a:pPr lvl="1"/>
            <a:r>
              <a:rPr lang="en-US" sz="3200" dirty="0">
                <a:latin typeface="Candara" panose="020E0502030303020204" pitchFamily="34" charset="0"/>
              </a:rPr>
              <a:t>In our labors in the Lords’ Kingdom - 1 Corinthians  15:58</a:t>
            </a:r>
          </a:p>
          <a:p>
            <a:pPr lvl="1"/>
            <a:r>
              <a:rPr lang="en-US" sz="3200" dirty="0">
                <a:latin typeface="Candara" panose="020E0502030303020204" pitchFamily="34" charset="0"/>
              </a:rPr>
              <a:t>Enduring trials - James 1:2-4, 12-16; Matthew 10:22</a:t>
            </a:r>
          </a:p>
          <a:p>
            <a:pPr lvl="1"/>
            <a:r>
              <a:rPr lang="en-US" sz="3200" dirty="0">
                <a:latin typeface="Candara" panose="020E0502030303020204" pitchFamily="34" charset="0"/>
              </a:rPr>
              <a:t>Well doing - Galatians 6:9; 2 Thessalonians 3:13</a:t>
            </a:r>
          </a:p>
          <a:p>
            <a:pPr lvl="1"/>
            <a:r>
              <a:rPr lang="en-US" sz="3200" dirty="0">
                <a:latin typeface="Candara" panose="020E0502030303020204" pitchFamily="34" charset="0"/>
              </a:rPr>
              <a:t>Patience - Hebrews 12:1-2</a:t>
            </a:r>
          </a:p>
          <a:p>
            <a:pPr lvl="1"/>
            <a:r>
              <a:rPr lang="en-US" sz="3200" dirty="0">
                <a:latin typeface="Candara" panose="020E0502030303020204" pitchFamily="34" charset="0"/>
              </a:rPr>
              <a:t>Steadfastness - James 5:11; 2 Timothy 2:12</a:t>
            </a:r>
          </a:p>
          <a:p>
            <a:pPr marL="0" indent="0">
              <a:buNone/>
            </a:pPr>
            <a:r>
              <a:rPr lang="en-US" sz="3600" b="1" dirty="0">
                <a:latin typeface="Candara" panose="020E0502030303020204" pitchFamily="34" charset="0"/>
              </a:rPr>
              <a:t>Let us not grow weary, wait on the Lord </a:t>
            </a:r>
            <a:r>
              <a:rPr lang="en-US" sz="3600" dirty="0">
                <a:latin typeface="Candara" panose="020E0502030303020204" pitchFamily="34" charset="0"/>
              </a:rPr>
              <a:t>- Psalms 25:5</a:t>
            </a:r>
          </a:p>
          <a:p>
            <a:pPr marL="0" indent="0">
              <a:buNone/>
            </a:pPr>
            <a:r>
              <a:rPr lang="en-US" sz="3400" dirty="0">
                <a:latin typeface="Candara" panose="020E0502030303020204" pitchFamily="34" charset="0"/>
              </a:rPr>
              <a:t> </a:t>
            </a:r>
          </a:p>
        </p:txBody>
      </p:sp>
      <p:sp>
        <p:nvSpPr>
          <p:cNvPr id="4" name="Rectangle 3">
            <a:extLst>
              <a:ext uri="{FF2B5EF4-FFF2-40B4-BE49-F238E27FC236}">
                <a16:creationId xmlns:a16="http://schemas.microsoft.com/office/drawing/2014/main" id="{FC6AFF1C-9E19-45A2-AA9D-A347022C917A}"/>
              </a:ext>
            </a:extLst>
          </p:cNvPr>
          <p:cNvSpPr/>
          <p:nvPr/>
        </p:nvSpPr>
        <p:spPr>
          <a:xfrm rot="16200000">
            <a:off x="-2063354" y="3526458"/>
            <a:ext cx="5486567" cy="861774"/>
          </a:xfrm>
          <a:prstGeom prst="rect">
            <a:avLst/>
          </a:prstGeom>
          <a:noFill/>
        </p:spPr>
        <p:txBody>
          <a:bodyPr wrap="none" lIns="91440" tIns="45720" rIns="91440" bIns="45720">
            <a:spAutoFit/>
          </a:bodyPr>
          <a:lstStyle/>
          <a:p>
            <a:pPr algn="ctr"/>
            <a:r>
              <a:rPr lang="en-US" sz="5000" b="1" i="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Candara" panose="020E0502030303020204" pitchFamily="34" charset="0"/>
              </a:rPr>
              <a:t>“Wait On The Lord”</a:t>
            </a:r>
          </a:p>
        </p:txBody>
      </p:sp>
      <p:sp>
        <p:nvSpPr>
          <p:cNvPr id="6" name="Rectangle 5">
            <a:extLst>
              <a:ext uri="{FF2B5EF4-FFF2-40B4-BE49-F238E27FC236}">
                <a16:creationId xmlns:a16="http://schemas.microsoft.com/office/drawing/2014/main" id="{F2B9FFDA-51D3-498C-AA96-1D370FF1E999}"/>
              </a:ext>
            </a:extLst>
          </p:cNvPr>
          <p:cNvSpPr/>
          <p:nvPr/>
        </p:nvSpPr>
        <p:spPr>
          <a:xfrm>
            <a:off x="402795" y="544593"/>
            <a:ext cx="694421" cy="830997"/>
          </a:xfrm>
          <a:prstGeom prst="rect">
            <a:avLst/>
          </a:prstGeom>
          <a:noFill/>
        </p:spPr>
        <p:txBody>
          <a:bodyPr wrap="none" lIns="91440" tIns="45720" rIns="91440" bIns="45720">
            <a:spAutoFit/>
          </a:bodyPr>
          <a:lstStyle/>
          <a:p>
            <a:pPr algn="ctr"/>
            <a:r>
              <a:rPr lang="en-US" sz="4800" b="1" i="1" cap="none" spc="0" dirty="0">
                <a:ln w="10160">
                  <a:solidFill>
                    <a:schemeClr val="accent5"/>
                  </a:solidFill>
                  <a:prstDash val="solid"/>
                </a:ln>
                <a:solidFill>
                  <a:schemeClr val="bg1"/>
                </a:solidFill>
                <a:effectLst>
                  <a:outerShdw blurRad="38100" dist="22860" dir="5400000" algn="tl" rotWithShape="0">
                    <a:srgbClr val="000000">
                      <a:alpha val="30000"/>
                    </a:srgbClr>
                  </a:outerShdw>
                </a:effectLst>
                <a:latin typeface="Candara" panose="020E0502030303020204" pitchFamily="34" charset="0"/>
              </a:rPr>
              <a:t>In</a:t>
            </a:r>
          </a:p>
        </p:txBody>
      </p:sp>
      <p:sp>
        <p:nvSpPr>
          <p:cNvPr id="8" name="Slide Number Placeholder 5">
            <a:extLst>
              <a:ext uri="{FF2B5EF4-FFF2-40B4-BE49-F238E27FC236}">
                <a16:creationId xmlns:a16="http://schemas.microsoft.com/office/drawing/2014/main" id="{02ADE4BF-AE26-4B5F-8AA8-CFAE2705FF3E}"/>
              </a:ext>
            </a:extLst>
          </p:cNvPr>
          <p:cNvSpPr txBox="1">
            <a:spLocks/>
          </p:cNvSpPr>
          <p:nvPr/>
        </p:nvSpPr>
        <p:spPr>
          <a:xfrm>
            <a:off x="10445737" y="6296236"/>
            <a:ext cx="779767" cy="365125"/>
          </a:xfrm>
          <a:prstGeom prst="rect">
            <a:avLst/>
          </a:prstGeom>
        </p:spPr>
        <p:txBody>
          <a:bodyPr vert="horz" lIns="91440" tIns="45720" rIns="91440" bIns="45720" rtlCol="0" anchor="ctr"/>
          <a:lstStyle>
            <a:defPPr>
              <a:defRPr lang="en-US"/>
            </a:defPPr>
            <a:lvl1pPr marL="0" algn="r" defTabSz="457200" rtl="0" eaLnBrk="1" latinLnBrk="0" hangingPunct="1">
              <a:defRPr sz="2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73452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91FE0-E525-44F5-B24B-E8E5757CF5F2}">
  <ds:schemaRef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71af3243-3dd4-4a8d-8c0d-dd76da1f02a5"/>
    <ds:schemaRef ds:uri="http://www.w3.org/XML/1998/namespace"/>
  </ds:schemaRefs>
</ds:datastoreItem>
</file>

<file path=customXml/itemProps2.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3388</Words>
  <Application>Microsoft Office PowerPoint</Application>
  <PresentationFormat>Widescreen</PresentationFormat>
  <Paragraphs>183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Century Gothic</vt:lpstr>
      <vt:lpstr>Wingdings</vt:lpstr>
      <vt:lpstr>Wingdings 3</vt:lpstr>
      <vt:lpstr>Wisp</vt:lpstr>
      <vt:lpstr>“Wait On The Lord”</vt:lpstr>
      <vt:lpstr>Introduction</vt:lpstr>
      <vt:lpstr>Psalms 27:14</vt:lpstr>
      <vt:lpstr>Introduction</vt:lpstr>
      <vt:lpstr>PRAYER</vt:lpstr>
      <vt:lpstr>FAITH &amp; HOPE</vt:lpstr>
      <vt:lpstr>HUMILITY</vt:lpstr>
      <vt:lpstr>PATIENCE</vt:lpstr>
      <vt:lpstr>PERSISTENCE</vt:lpstr>
      <vt:lpstr>PowerPoint Presentation</vt:lpstr>
      <vt:lpstr>Isaiah 40:31</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2020-05-07T18:28:24Z</dcterms:created>
  <dcterms:modified xsi:type="dcterms:W3CDTF">2020-05-10T18:56:41Z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