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autoCompressPictures="0">
  <p:sldMasterIdLst>
    <p:sldMasterId id="2147483767" r:id="rId4"/>
  </p:sldMasterIdLst>
  <p:notesMasterIdLst>
    <p:notesMasterId r:id="rId16"/>
  </p:notesMasterIdLst>
  <p:handoutMasterIdLst>
    <p:handoutMasterId r:id="rId17"/>
  </p:handoutMasterIdLst>
  <p:sldIdLst>
    <p:sldId id="268" r:id="rId5"/>
    <p:sldId id="271" r:id="rId6"/>
    <p:sldId id="270" r:id="rId7"/>
    <p:sldId id="273" r:id="rId8"/>
    <p:sldId id="279" r:id="rId9"/>
    <p:sldId id="280" r:id="rId10"/>
    <p:sldId id="281" r:id="rId11"/>
    <p:sldId id="282" r:id="rId12"/>
    <p:sldId id="283" r:id="rId13"/>
    <p:sldId id="284" r:id="rId14"/>
    <p:sldId id="308" r:id="rId15"/>
  </p:sldIdLst>
  <p:sldSz cx="12192000" cy="6858000"/>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35" autoAdjust="0"/>
    <p:restoredTop sz="71328" autoAdjust="0"/>
  </p:normalViewPr>
  <p:slideViewPr>
    <p:cSldViewPr snapToGrid="0" snapToObjects="1">
      <p:cViewPr varScale="1">
        <p:scale>
          <a:sx n="81" d="100"/>
          <a:sy n="81" d="100"/>
        </p:scale>
        <p:origin x="1698" y="90"/>
      </p:cViewPr>
      <p:guideLst/>
    </p:cSldViewPr>
  </p:slideViewPr>
  <p:notesTextViewPr>
    <p:cViewPr>
      <p:scale>
        <a:sx n="1" d="1"/>
        <a:sy n="1" d="1"/>
      </p:scale>
      <p:origin x="0" y="0"/>
    </p:cViewPr>
  </p:notesTextViewPr>
  <p:notesViewPr>
    <p:cSldViewPr snapToGrid="0" snapToObjects="1">
      <p:cViewPr varScale="1">
        <p:scale>
          <a:sx n="83" d="100"/>
          <a:sy n="83" d="100"/>
        </p:scale>
        <p:origin x="3816"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C73E014-A6AA-472C-8E12-1D9B2DEC572D}"/>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a:extLst>
              <a:ext uri="{FF2B5EF4-FFF2-40B4-BE49-F238E27FC236}">
                <a16:creationId xmlns:a16="http://schemas.microsoft.com/office/drawing/2014/main" id="{2FAA60B8-51CB-4CEB-8F1F-B3D7B7F00CB7}"/>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r>
              <a:rPr lang="en-US"/>
              <a:t>5/3/2020</a:t>
            </a:r>
            <a:endParaRPr lang="en-US" dirty="0"/>
          </a:p>
        </p:txBody>
      </p:sp>
      <p:sp>
        <p:nvSpPr>
          <p:cNvPr id="4" name="Footer Placeholder 3">
            <a:extLst>
              <a:ext uri="{FF2B5EF4-FFF2-40B4-BE49-F238E27FC236}">
                <a16:creationId xmlns:a16="http://schemas.microsoft.com/office/drawing/2014/main" id="{4E884C44-A5E4-4BDA-B29B-03462F06884F}"/>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5" name="Slide Number Placeholder 4">
            <a:extLst>
              <a:ext uri="{FF2B5EF4-FFF2-40B4-BE49-F238E27FC236}">
                <a16:creationId xmlns:a16="http://schemas.microsoft.com/office/drawing/2014/main" id="{080CB09A-41E4-4E88-82E6-007D82625163}"/>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7B7AED79-B44F-46F7-9A9D-EC94587FA365}" type="slidenum">
              <a:rPr lang="en-US" smtClean="0"/>
              <a:t>‹#›</a:t>
            </a:fld>
            <a:endParaRPr lang="en-US" dirty="0"/>
          </a:p>
        </p:txBody>
      </p:sp>
    </p:spTree>
    <p:extLst>
      <p:ext uri="{BB962C8B-B14F-4D97-AF65-F5344CB8AC3E}">
        <p14:creationId xmlns:p14="http://schemas.microsoft.com/office/powerpoint/2010/main" val="3464231259"/>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5/3/2020</a:t>
            </a:r>
            <a:endParaRPr lang="en-US" dirty="0"/>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CDAAE1FE-786B-4B83-86A4-F53D629261B4}" type="slidenum">
              <a:rPr lang="en-US" smtClean="0"/>
              <a:t>‹#›</a:t>
            </a:fld>
            <a:endParaRPr lang="en-US" dirty="0"/>
          </a:p>
        </p:txBody>
      </p:sp>
    </p:spTree>
    <p:extLst>
      <p:ext uri="{BB962C8B-B14F-4D97-AF65-F5344CB8AC3E}">
        <p14:creationId xmlns:p14="http://schemas.microsoft.com/office/powerpoint/2010/main" val="1015498841"/>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DAAE1FE-786B-4B83-86A4-F53D629261B4}" type="slidenum">
              <a:rPr lang="en-US" smtClean="0"/>
              <a:t>1</a:t>
            </a:fld>
            <a:endParaRPr lang="en-US" dirty="0"/>
          </a:p>
        </p:txBody>
      </p:sp>
      <p:sp>
        <p:nvSpPr>
          <p:cNvPr id="5" name="Date Placeholder 4">
            <a:extLst>
              <a:ext uri="{FF2B5EF4-FFF2-40B4-BE49-F238E27FC236}">
                <a16:creationId xmlns:a16="http://schemas.microsoft.com/office/drawing/2014/main" id="{F7CF9374-E32B-4A8A-A85F-9723E7B39430}"/>
              </a:ext>
            </a:extLst>
          </p:cNvPr>
          <p:cNvSpPr>
            <a:spLocks noGrp="1"/>
          </p:cNvSpPr>
          <p:nvPr>
            <p:ph type="dt" idx="1"/>
          </p:nvPr>
        </p:nvSpPr>
        <p:spPr/>
        <p:txBody>
          <a:bodyPr/>
          <a:lstStyle/>
          <a:p>
            <a:r>
              <a:rPr lang="en-US"/>
              <a:t>5/3/2020</a:t>
            </a:r>
            <a:endParaRPr lang="en-US" dirty="0"/>
          </a:p>
        </p:txBody>
      </p:sp>
    </p:spTree>
    <p:extLst>
      <p:ext uri="{BB962C8B-B14F-4D97-AF65-F5344CB8AC3E}">
        <p14:creationId xmlns:p14="http://schemas.microsoft.com/office/powerpoint/2010/main" val="19768507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CDAAE1FE-786B-4B83-86A4-F53D629261B4}" type="slidenum">
              <a:rPr lang="en-US" smtClean="0"/>
              <a:t>10</a:t>
            </a:fld>
            <a:endParaRPr lang="en-US" dirty="0"/>
          </a:p>
        </p:txBody>
      </p:sp>
      <p:sp>
        <p:nvSpPr>
          <p:cNvPr id="5" name="Date Placeholder 4">
            <a:extLst>
              <a:ext uri="{FF2B5EF4-FFF2-40B4-BE49-F238E27FC236}">
                <a16:creationId xmlns:a16="http://schemas.microsoft.com/office/drawing/2014/main" id="{55EEDC77-081F-4F56-A759-CED497DD6CAE}"/>
              </a:ext>
            </a:extLst>
          </p:cNvPr>
          <p:cNvSpPr>
            <a:spLocks noGrp="1"/>
          </p:cNvSpPr>
          <p:nvPr>
            <p:ph type="dt" idx="1"/>
          </p:nvPr>
        </p:nvSpPr>
        <p:spPr/>
        <p:txBody>
          <a:bodyPr/>
          <a:lstStyle/>
          <a:p>
            <a:r>
              <a:rPr lang="en-US"/>
              <a:t>5/3/2020</a:t>
            </a:r>
            <a:endParaRPr lang="en-US" dirty="0"/>
          </a:p>
        </p:txBody>
      </p:sp>
    </p:spTree>
    <p:extLst>
      <p:ext uri="{BB962C8B-B14F-4D97-AF65-F5344CB8AC3E}">
        <p14:creationId xmlns:p14="http://schemas.microsoft.com/office/powerpoint/2010/main" val="19488735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2A5B0FD4-7499-484D-93CA-790A0BE4DF7A}"/>
              </a:ext>
            </a:extLst>
          </p:cNvPr>
          <p:cNvSpPr>
            <a:spLocks noGrp="1" noRot="1" noChangeAspect="1" noChangeArrowheads="1" noTextEdit="1"/>
          </p:cNvSpPr>
          <p:nvPr>
            <p:ph type="sldImg"/>
          </p:nvPr>
        </p:nvSpPr>
        <p:spPr>
          <a:ln/>
        </p:spPr>
      </p:sp>
      <p:sp>
        <p:nvSpPr>
          <p:cNvPr id="35843" name="Notes Placeholder 2">
            <a:extLst>
              <a:ext uri="{FF2B5EF4-FFF2-40B4-BE49-F238E27FC236}">
                <a16:creationId xmlns:a16="http://schemas.microsoft.com/office/drawing/2014/main" id="{568DFB26-8FE0-4A64-9AD7-191A11FCD6A8}"/>
              </a:ext>
            </a:extLst>
          </p:cNvPr>
          <p:cNvSpPr>
            <a:spLocks noGrp="1"/>
          </p:cNvSpPr>
          <p:nvPr>
            <p:ph type="body" idx="1"/>
          </p:nvPr>
        </p:nvSpPr>
        <p:spPr>
          <a:xfrm>
            <a:off x="123308" y="4543425"/>
            <a:ext cx="7058542" cy="428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dirty="0"/>
              <a:t>Col. 3:17 </a:t>
            </a:r>
            <a:r>
              <a:rPr lang="en-US" altLang="en-US" b="0" dirty="0"/>
              <a:t>- And whatsoever ye do in word or deed, </a:t>
            </a:r>
            <a:r>
              <a:rPr lang="en-US" altLang="en-US" b="1" dirty="0"/>
              <a:t>do all in the name of the Lord Jesus</a:t>
            </a:r>
            <a:r>
              <a:rPr lang="en-US" altLang="en-US" b="0" dirty="0"/>
              <a:t>, giving thanks to God and the Father by him.</a:t>
            </a:r>
          </a:p>
          <a:p>
            <a:r>
              <a:rPr lang="en-US" altLang="en-US" b="1" dirty="0"/>
              <a:t>Rom. 10:17 </a:t>
            </a:r>
            <a:r>
              <a:rPr lang="en-US" altLang="en-US" b="0" dirty="0"/>
              <a:t>- So then faith cometh by hearing, and hearing by the word of God.</a:t>
            </a:r>
          </a:p>
          <a:p>
            <a:r>
              <a:rPr lang="en-US" altLang="en-US" b="1" dirty="0"/>
              <a:t>Jn. 8:24 </a:t>
            </a:r>
            <a:r>
              <a:rPr lang="en-US" altLang="en-US" dirty="0"/>
              <a:t>-  I said therefore unto you, that ye shall die in your sins: for if ye believe not that I am he, ye shall die in your sins.</a:t>
            </a:r>
          </a:p>
          <a:p>
            <a:r>
              <a:rPr lang="en-US" altLang="en-US" b="1" dirty="0"/>
              <a:t>Acts. 17:30-31 </a:t>
            </a:r>
            <a:r>
              <a:rPr lang="en-US" altLang="en-US" dirty="0"/>
              <a:t>- And the times of this ignorance God winked at; but now commandeth all men every where to repent: 31 Because he hath appointed a day, in the which he will judge the world in righteousness by that man whom he hath ordained; whereof he hath given assurance unto all men, in that he hath raised him from the dead.</a:t>
            </a:r>
          </a:p>
          <a:p>
            <a:r>
              <a:rPr lang="en-US" altLang="en-US" b="1" dirty="0"/>
              <a:t>Matt. 10:32 </a:t>
            </a:r>
            <a:r>
              <a:rPr lang="en-US" altLang="en-US" dirty="0"/>
              <a:t>- Whosoever therefore shall confess me before men, him will I confess also before my Father which is in heaven.</a:t>
            </a:r>
          </a:p>
          <a:p>
            <a:r>
              <a:rPr lang="en-US" altLang="en-US" b="1" dirty="0"/>
              <a:t>Acts 2:38 </a:t>
            </a:r>
            <a:r>
              <a:rPr lang="en-US" altLang="en-US" dirty="0"/>
              <a:t>- When Peter said unto them, Repent, and be baptized every one of you in the name of Jesus Christ for the remission of sins, and ye shall receive the gift of the Holy Ghost</a:t>
            </a:r>
          </a:p>
          <a:p>
            <a:r>
              <a:rPr lang="en-US" altLang="en-US" b="1" dirty="0"/>
              <a:t>Acts 8:21-23 </a:t>
            </a:r>
            <a:r>
              <a:rPr lang="en-US" altLang="en-US" dirty="0"/>
              <a:t>- Thou hast neither part nor lot in this matter: for thy heart is not right in the sight of God. 22 Repent therefore of this thy wickedness, and pray God, if perhaps the thought of thine heart may be forgiven thee. 23 For I perceive that thou art in the gall of bitterness, and in the bond of iniquity.</a:t>
            </a:r>
          </a:p>
          <a:p>
            <a:r>
              <a:rPr lang="en-US" altLang="en-US" b="1" dirty="0"/>
              <a:t>Rev. 2:10 </a:t>
            </a:r>
            <a:r>
              <a:rPr lang="en-US" altLang="en-US" dirty="0"/>
              <a:t>- Fear none of those things which thou shalt suffer: behold, the devil shall cast some of you into prison, that ye may be tried; and ye shall have tribulation ten days: </a:t>
            </a:r>
            <a:r>
              <a:rPr lang="en-US" altLang="en-US" b="1" dirty="0"/>
              <a:t>be thou faithful unto death, and I will give thee a crown of life.</a:t>
            </a:r>
          </a:p>
          <a:p>
            <a:endParaRPr lang="en-US" altLang="en-US" b="1" dirty="0"/>
          </a:p>
          <a:p>
            <a:endParaRPr lang="en-US" altLang="en-US" b="1" dirty="0"/>
          </a:p>
        </p:txBody>
      </p:sp>
      <p:sp>
        <p:nvSpPr>
          <p:cNvPr id="35844" name="Slide Number Placeholder 3">
            <a:extLst>
              <a:ext uri="{FF2B5EF4-FFF2-40B4-BE49-F238E27FC236}">
                <a16:creationId xmlns:a16="http://schemas.microsoft.com/office/drawing/2014/main" id="{B5BDF995-3FF8-43E7-8191-750A3C41C71A}"/>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2254611" indent="-865903">
              <a:defRPr>
                <a:solidFill>
                  <a:schemeClr val="tx1"/>
                </a:solidFill>
                <a:latin typeface="Century Gothic" panose="020B0502020202020204" pitchFamily="34" charset="0"/>
              </a:defRPr>
            </a:lvl2pPr>
            <a:lvl3pPr marL="3470139" indent="-692721">
              <a:defRPr>
                <a:solidFill>
                  <a:schemeClr val="tx1"/>
                </a:solidFill>
                <a:latin typeface="Century Gothic" panose="020B0502020202020204" pitchFamily="34" charset="0"/>
              </a:defRPr>
            </a:lvl3pPr>
            <a:lvl4pPr marL="4855585" indent="-692721">
              <a:defRPr>
                <a:solidFill>
                  <a:schemeClr val="tx1"/>
                </a:solidFill>
                <a:latin typeface="Century Gothic" panose="020B0502020202020204" pitchFamily="34" charset="0"/>
              </a:defRPr>
            </a:lvl4pPr>
            <a:lvl5pPr marL="6244294" indent="-692721">
              <a:defRPr>
                <a:solidFill>
                  <a:schemeClr val="tx1"/>
                </a:solidFill>
                <a:latin typeface="Century Gothic" panose="020B0502020202020204" pitchFamily="34" charset="0"/>
              </a:defRPr>
            </a:lvl5pPr>
            <a:lvl6pPr marL="7185350" indent="-692721" defTabSz="941056" eaLnBrk="0" fontAlgn="base" hangingPunct="0">
              <a:spcBef>
                <a:spcPct val="0"/>
              </a:spcBef>
              <a:spcAft>
                <a:spcPct val="0"/>
              </a:spcAft>
              <a:defRPr>
                <a:solidFill>
                  <a:schemeClr val="tx1"/>
                </a:solidFill>
                <a:latin typeface="Century Gothic" panose="020B0502020202020204" pitchFamily="34" charset="0"/>
              </a:defRPr>
            </a:lvl6pPr>
            <a:lvl7pPr marL="8126410" indent="-692721" defTabSz="941056" eaLnBrk="0" fontAlgn="base" hangingPunct="0">
              <a:spcBef>
                <a:spcPct val="0"/>
              </a:spcBef>
              <a:spcAft>
                <a:spcPct val="0"/>
              </a:spcAft>
              <a:defRPr>
                <a:solidFill>
                  <a:schemeClr val="tx1"/>
                </a:solidFill>
                <a:latin typeface="Century Gothic" panose="020B0502020202020204" pitchFamily="34" charset="0"/>
              </a:defRPr>
            </a:lvl7pPr>
            <a:lvl8pPr marL="9067461" indent="-692721" defTabSz="941056" eaLnBrk="0" fontAlgn="base" hangingPunct="0">
              <a:spcBef>
                <a:spcPct val="0"/>
              </a:spcBef>
              <a:spcAft>
                <a:spcPct val="0"/>
              </a:spcAft>
              <a:defRPr>
                <a:solidFill>
                  <a:schemeClr val="tx1"/>
                </a:solidFill>
                <a:latin typeface="Century Gothic" panose="020B0502020202020204" pitchFamily="34" charset="0"/>
              </a:defRPr>
            </a:lvl8pPr>
            <a:lvl9pPr marL="10008515" indent="-692721" defTabSz="941056"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AE4BC437-7D08-4CEE-BF90-B744861841D6}" type="slidenum">
              <a:rPr lang="en-US" altLang="en-US" smtClean="0">
                <a:latin typeface="Calibri" panose="020F0502020204030204" pitchFamily="34" charset="0"/>
              </a:rPr>
              <a:pPr fontAlgn="base">
                <a:spcBef>
                  <a:spcPct val="0"/>
                </a:spcBef>
                <a:spcAft>
                  <a:spcPct val="0"/>
                </a:spcAft>
              </a:pPr>
              <a:t>11</a:t>
            </a:fld>
            <a:endParaRPr lang="en-US" altLang="en-US" dirty="0">
              <a:latin typeface="Calibri" panose="020F0502020204030204" pitchFamily="34" charset="0"/>
            </a:endParaRPr>
          </a:p>
        </p:txBody>
      </p:sp>
      <p:sp>
        <p:nvSpPr>
          <p:cNvPr id="2" name="Date Placeholder 1">
            <a:extLst>
              <a:ext uri="{FF2B5EF4-FFF2-40B4-BE49-F238E27FC236}">
                <a16:creationId xmlns:a16="http://schemas.microsoft.com/office/drawing/2014/main" id="{0A8445C8-1A72-4404-8C83-3D7E828917D8}"/>
              </a:ext>
            </a:extLst>
          </p:cNvPr>
          <p:cNvSpPr>
            <a:spLocks noGrp="1"/>
          </p:cNvSpPr>
          <p:nvPr>
            <p:ph type="dt" idx="1"/>
          </p:nvPr>
        </p:nvSpPr>
        <p:spPr/>
        <p:txBody>
          <a:bodyPr/>
          <a:lstStyle/>
          <a:p>
            <a:r>
              <a:rPr lang="en-US"/>
              <a:t>5/3/2020</a:t>
            </a: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239"/>
            <a:ext cx="7313507" cy="4900532"/>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Col. 1:15-23 </a:t>
            </a:r>
            <a:r>
              <a:rPr lang="en-US" sz="1200" dirty="0"/>
              <a:t>- </a:t>
            </a:r>
            <a:r>
              <a:rPr lang="en-US" sz="1200" b="1" i="1" u="sng" dirty="0"/>
              <a:t>Who is the image of the invisible God</a:t>
            </a:r>
            <a:r>
              <a:rPr lang="en-US" sz="1200" dirty="0"/>
              <a:t>, the firstborn of every creature: 16 For by him were all things created, that are in heaven, and that are in earth, visible and invisible, whether they be thrones, or dominions, or principalities, or powers: all things were created by him, and for him: 17 </a:t>
            </a:r>
            <a:r>
              <a:rPr lang="en-US" sz="1200" b="1" dirty="0"/>
              <a:t>And he is before all things, and by him all things consist</a:t>
            </a:r>
            <a:r>
              <a:rPr lang="en-US" sz="1200" dirty="0"/>
              <a:t>. </a:t>
            </a:r>
            <a:r>
              <a:rPr lang="en-US" sz="1200" b="1" i="1" dirty="0"/>
              <a:t>18 </a:t>
            </a:r>
            <a:r>
              <a:rPr lang="en-US" b="1" i="1" dirty="0"/>
              <a:t>And he is the head of the body, the church: who is the beginning, the firstborn from the dead; that in all things he might have the preeminence. 19 For it pleased the Father that in him should all fulness dwell;</a:t>
            </a:r>
            <a:r>
              <a:rPr lang="en-US" dirty="0"/>
              <a:t> 20 And, having made peace through the blood of his cross, by him to reconcile all things unto himself; by him, I say, whether they be things in earth, or things in heaven. 21 And you, that were sometime alienated and enemies in your mind by wicked works, yet now hath he reconciled 22 In the body of his flesh through death, to present you holy and unblameable and unreproveable in his sight: 23 If ye continue in the faith grounded and settled, and be not moved away from the hope of the gospel, which ye have heard, and which was preached to every creature which is under heaven; whereof I Paul am made a minister;</a:t>
            </a:r>
          </a:p>
        </p:txBody>
      </p:sp>
      <p:sp>
        <p:nvSpPr>
          <p:cNvPr id="4" name="Date Placeholder 3"/>
          <p:cNvSpPr>
            <a:spLocks noGrp="1"/>
          </p:cNvSpPr>
          <p:nvPr>
            <p:ph type="dt" idx="1"/>
          </p:nvPr>
        </p:nvSpPr>
        <p:spPr/>
        <p:txBody>
          <a:bodyPr/>
          <a:lstStyle/>
          <a:p>
            <a:r>
              <a:rPr lang="en-US"/>
              <a:t>5/3/2020</a:t>
            </a:r>
            <a:endParaRPr lang="en-US" dirty="0"/>
          </a:p>
        </p:txBody>
      </p:sp>
      <p:sp>
        <p:nvSpPr>
          <p:cNvPr id="5" name="Slide Number Placeholder 4"/>
          <p:cNvSpPr>
            <a:spLocks noGrp="1"/>
          </p:cNvSpPr>
          <p:nvPr>
            <p:ph type="sldNum" sz="quarter" idx="5"/>
          </p:nvPr>
        </p:nvSpPr>
        <p:spPr/>
        <p:txBody>
          <a:bodyPr/>
          <a:lstStyle/>
          <a:p>
            <a:fld id="{CDAAE1FE-786B-4B83-86A4-F53D629261B4}" type="slidenum">
              <a:rPr lang="en-US" smtClean="0"/>
              <a:t>2</a:t>
            </a:fld>
            <a:endParaRPr lang="en-US" dirty="0"/>
          </a:p>
        </p:txBody>
      </p:sp>
    </p:spTree>
    <p:extLst>
      <p:ext uri="{BB962C8B-B14F-4D97-AF65-F5344CB8AC3E}">
        <p14:creationId xmlns:p14="http://schemas.microsoft.com/office/powerpoint/2010/main" val="28915754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23825" y="4440239"/>
            <a:ext cx="7105650" cy="3960812"/>
          </a:xfrm>
        </p:spPr>
        <p:txBody>
          <a:bodyPr/>
          <a:lstStyle/>
          <a:p>
            <a:r>
              <a:rPr lang="en-US" sz="1300" b="1" dirty="0"/>
              <a:t>Col. 1:15-17 </a:t>
            </a:r>
            <a:r>
              <a:rPr lang="en-US" sz="1300" dirty="0"/>
              <a:t>- </a:t>
            </a:r>
            <a:r>
              <a:rPr lang="en-US" sz="1300" b="1" i="1" u="sng" dirty="0"/>
              <a:t>Who is the image of the invisible God</a:t>
            </a:r>
            <a:r>
              <a:rPr lang="en-US" sz="1300" dirty="0"/>
              <a:t>, the firstborn of every creature: 16 For by him were all things created, that are in heaven, and that are in earth, visible and invisible, whether they be thrones, or dominions, or principalities, or powers: all things were created by him, and for him: 17 </a:t>
            </a:r>
            <a:r>
              <a:rPr lang="en-US" sz="1300" b="1" dirty="0"/>
              <a:t>And he is before all things, and by him all things consist</a:t>
            </a:r>
            <a:r>
              <a:rPr lang="en-US" sz="1300" dirty="0"/>
              <a:t>. 18 </a:t>
            </a:r>
            <a:r>
              <a:rPr lang="en-US" sz="1400" dirty="0"/>
              <a:t>. </a:t>
            </a:r>
            <a:r>
              <a:rPr lang="en-US" sz="1400" b="1" i="1" dirty="0"/>
              <a:t>18 And he is the head of the body, the church: who is the beginning, the firstborn from the dead; that in all things he might have the preeminence. 19 For it pleased the Father that in him should all fulness dwell;</a:t>
            </a:r>
            <a:r>
              <a:rPr lang="en-US" sz="1400" dirty="0"/>
              <a:t> 20 And, having made peace through the blood of his cross, by him to reconcile all things unto himself; by him, I say, whether they be things in earth, or things in heaven. 21 And you, that were sometime alienated and enemies in your mind by wicked works, yet now hath he reconciled 22 In the body of his flesh through death, to present you holy and unblameable and unreproveable in his sight: 23 If ye continue in the faith grounded and settled, and be not moved away from the hope of the gospel, which ye have heard, and which was preached to every creature which is under heaven; whereof I Paul am made a minister;</a:t>
            </a:r>
            <a:endParaRPr lang="en-US" sz="1300" dirty="0"/>
          </a:p>
          <a:p>
            <a:r>
              <a:rPr lang="en-US" sz="1300" b="1" dirty="0"/>
              <a:t>Col. 1:18 </a:t>
            </a:r>
            <a:r>
              <a:rPr lang="en-US" sz="1300" dirty="0"/>
              <a:t>- And he is the head of the body, the church: who is the beginning, the firstborn from the dead; that in all things he might have the preeminence. </a:t>
            </a:r>
            <a:r>
              <a:rPr lang="en-US" sz="1300" b="1" u="sng" dirty="0"/>
              <a:t>Christ is the first to be raised from the dead and die not more</a:t>
            </a:r>
            <a:r>
              <a:rPr lang="en-US" sz="1300" dirty="0"/>
              <a:t>.</a:t>
            </a:r>
          </a:p>
          <a:p>
            <a:endParaRPr lang="en-US" dirty="0"/>
          </a:p>
        </p:txBody>
      </p:sp>
      <p:sp>
        <p:nvSpPr>
          <p:cNvPr id="4" name="Slide Number Placeholder 3"/>
          <p:cNvSpPr>
            <a:spLocks noGrp="1"/>
          </p:cNvSpPr>
          <p:nvPr>
            <p:ph type="sldNum" sz="quarter" idx="5"/>
          </p:nvPr>
        </p:nvSpPr>
        <p:spPr/>
        <p:txBody>
          <a:bodyPr/>
          <a:lstStyle/>
          <a:p>
            <a:fld id="{CDAAE1FE-786B-4B83-86A4-F53D629261B4}" type="slidenum">
              <a:rPr lang="en-US" smtClean="0"/>
              <a:t>3</a:t>
            </a:fld>
            <a:endParaRPr lang="en-US" dirty="0"/>
          </a:p>
        </p:txBody>
      </p:sp>
      <p:sp>
        <p:nvSpPr>
          <p:cNvPr id="5" name="Date Placeholder 4">
            <a:extLst>
              <a:ext uri="{FF2B5EF4-FFF2-40B4-BE49-F238E27FC236}">
                <a16:creationId xmlns:a16="http://schemas.microsoft.com/office/drawing/2014/main" id="{45C7A194-109B-4068-B233-9E047211065E}"/>
              </a:ext>
            </a:extLst>
          </p:cNvPr>
          <p:cNvSpPr>
            <a:spLocks noGrp="1"/>
          </p:cNvSpPr>
          <p:nvPr>
            <p:ph type="dt" idx="1"/>
          </p:nvPr>
        </p:nvSpPr>
        <p:spPr/>
        <p:txBody>
          <a:bodyPr/>
          <a:lstStyle/>
          <a:p>
            <a:r>
              <a:rPr lang="en-US"/>
              <a:t>5/3/2020</a:t>
            </a:r>
            <a:endParaRPr lang="en-US" dirty="0"/>
          </a:p>
        </p:txBody>
      </p:sp>
    </p:spTree>
    <p:extLst>
      <p:ext uri="{BB962C8B-B14F-4D97-AF65-F5344CB8AC3E}">
        <p14:creationId xmlns:p14="http://schemas.microsoft.com/office/powerpoint/2010/main" val="3963249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238"/>
            <a:ext cx="7313507" cy="5160962"/>
          </a:xfrm>
        </p:spPr>
        <p:txBody>
          <a:bodyPr/>
          <a:lstStyle/>
          <a:p>
            <a:r>
              <a:rPr lang="en-US" b="1" dirty="0"/>
              <a:t>Col. 1:13 </a:t>
            </a:r>
            <a:r>
              <a:rPr lang="en-US" dirty="0"/>
              <a:t>- Who hath delivered us from the power of darkness, and hath translated us into the kingdom of his dear Son: </a:t>
            </a:r>
            <a:r>
              <a:rPr lang="en-US" b="1" dirty="0"/>
              <a:t>Col. 1:14 </a:t>
            </a:r>
            <a:r>
              <a:rPr lang="en-US" dirty="0"/>
              <a:t>- In whom we have redemption through his blood, even the forgiveness of sins. </a:t>
            </a:r>
            <a:r>
              <a:rPr lang="en-US" u="sng" dirty="0"/>
              <a:t>- Redemption being forgiveness of sins</a:t>
            </a:r>
            <a:r>
              <a:rPr lang="en-US" dirty="0"/>
              <a:t>.</a:t>
            </a:r>
          </a:p>
          <a:p>
            <a:r>
              <a:rPr lang="en-US" b="1" dirty="0"/>
              <a:t>Col. 1:19-23 </a:t>
            </a:r>
            <a:r>
              <a:rPr lang="en-US" dirty="0"/>
              <a:t>- For it pleased the Father that in him should all fulness dwell; 20 And, having made peace through the blood of his cross, by him to reconcile all things unto himself; by him, I say, whether they be things in earth, or things in heaven. 21 And you, that were sometime alienated and enemies in your mind by wicked works, yet now hath he reconciled 22 In the body of his flesh through death, to present you holy and unblameable and unreproveable in his sight: 23 If ye continue in the faith grounded and settled, and be not moved away from the hope of the gospel, which ye have heard, and which was preached to every creature which is under heaven; whereof I Paul am made a minister;</a:t>
            </a:r>
            <a:r>
              <a:rPr lang="en-US" sz="1200" b="0" i="0" u="none" strike="noStrike" kern="1200" baseline="0" dirty="0">
                <a:solidFill>
                  <a:schemeClr val="tx1"/>
                </a:solidFill>
                <a:latin typeface="+mn-lt"/>
                <a:ea typeface="+mn-ea"/>
                <a:cs typeface="+mn-cs"/>
              </a:rPr>
              <a:t>.</a:t>
            </a:r>
            <a:endParaRPr lang="en-US" dirty="0"/>
          </a:p>
          <a:p>
            <a:r>
              <a:rPr lang="en-US" b="1" dirty="0"/>
              <a:t>Col. 1:3-5</a:t>
            </a:r>
            <a:r>
              <a:rPr lang="en-US" dirty="0"/>
              <a:t> - We give thanks to God and the Father of our Lord Jesus Christ, praying always for you, 4 Since we heard of your faith in Christ Jesus, and of the love which ye have to all the saints, 5 For the hope which is laid up for you in heaven, whereof ye heard before in the word of the truth of the gospel; </a:t>
            </a:r>
          </a:p>
          <a:p>
            <a:r>
              <a:rPr lang="en-US" b="1" dirty="0"/>
              <a:t>Col. 1:23 </a:t>
            </a:r>
            <a:r>
              <a:rPr lang="en-US" dirty="0"/>
              <a:t>- </a:t>
            </a:r>
            <a:r>
              <a:rPr lang="en-US" b="1" dirty="0"/>
              <a:t>If ye continue in the faith grounded and settled, and be not moved away from the hope of the gospel,</a:t>
            </a:r>
            <a:r>
              <a:rPr lang="en-US" dirty="0"/>
              <a:t> which ye have heard, and which was preached to every creature which is under heaven; whereof I Paul am made a minister.</a:t>
            </a:r>
          </a:p>
          <a:p>
            <a:r>
              <a:rPr lang="en-US" b="1" dirty="0"/>
              <a:t>Col. 2:11-13 </a:t>
            </a:r>
            <a:r>
              <a:rPr lang="en-US" dirty="0"/>
              <a:t>- In whom also ye are circumcised with the circumcision made without hands, in putting off the body of the sins of the flesh by the circumcision of Christ: 12 Buried with him in baptism, wherein also ye are risen with him through the faith of the operation of God, who hath raised him from the dead. 13 And you, being dead in your sins and the uncircumcision of your flesh, hath he quickened together with him, having forgiven you all trespasses;</a:t>
            </a:r>
            <a:endParaRPr lang="en-US" u="sng" dirty="0"/>
          </a:p>
          <a:p>
            <a:r>
              <a:rPr lang="en-US" b="1" dirty="0"/>
              <a:t>Acts 2:38 </a:t>
            </a:r>
            <a:r>
              <a:rPr lang="en-US" dirty="0"/>
              <a:t>- Then Peter said unto them, Repent, and be baptized every one of you in the name of Jesus Christ for the remission of sins, and ye shall receive the gift of the Holy Ghost.</a:t>
            </a:r>
          </a:p>
          <a:p>
            <a:endParaRPr lang="en-US" dirty="0"/>
          </a:p>
        </p:txBody>
      </p:sp>
      <p:sp>
        <p:nvSpPr>
          <p:cNvPr id="4" name="Slide Number Placeholder 3"/>
          <p:cNvSpPr>
            <a:spLocks noGrp="1"/>
          </p:cNvSpPr>
          <p:nvPr>
            <p:ph type="sldNum" sz="quarter" idx="5"/>
          </p:nvPr>
        </p:nvSpPr>
        <p:spPr/>
        <p:txBody>
          <a:bodyPr/>
          <a:lstStyle/>
          <a:p>
            <a:fld id="{CDAAE1FE-786B-4B83-86A4-F53D629261B4}" type="slidenum">
              <a:rPr lang="en-US" smtClean="0"/>
              <a:t>4</a:t>
            </a:fld>
            <a:endParaRPr lang="en-US" dirty="0"/>
          </a:p>
        </p:txBody>
      </p:sp>
      <p:sp>
        <p:nvSpPr>
          <p:cNvPr id="5" name="Date Placeholder 4">
            <a:extLst>
              <a:ext uri="{FF2B5EF4-FFF2-40B4-BE49-F238E27FC236}">
                <a16:creationId xmlns:a16="http://schemas.microsoft.com/office/drawing/2014/main" id="{7971B990-C5AE-44E3-B172-7C7D2A60783D}"/>
              </a:ext>
            </a:extLst>
          </p:cNvPr>
          <p:cNvSpPr>
            <a:spLocks noGrp="1"/>
          </p:cNvSpPr>
          <p:nvPr>
            <p:ph type="dt" idx="1"/>
          </p:nvPr>
        </p:nvSpPr>
        <p:spPr/>
        <p:txBody>
          <a:bodyPr/>
          <a:lstStyle/>
          <a:p>
            <a:r>
              <a:rPr lang="en-US"/>
              <a:t>5/3/2020</a:t>
            </a:r>
            <a:endParaRPr lang="en-US" dirty="0"/>
          </a:p>
        </p:txBody>
      </p:sp>
    </p:spTree>
    <p:extLst>
      <p:ext uri="{BB962C8B-B14F-4D97-AF65-F5344CB8AC3E}">
        <p14:creationId xmlns:p14="http://schemas.microsoft.com/office/powerpoint/2010/main" val="9462166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9"/>
            <a:ext cx="7313507" cy="2560636"/>
          </a:xfrm>
        </p:spPr>
        <p:txBody>
          <a:bodyPr/>
          <a:lstStyle/>
          <a:p>
            <a:r>
              <a:rPr lang="en-US" b="1" dirty="0"/>
              <a:t>Col. 1:18 </a:t>
            </a:r>
            <a:r>
              <a:rPr lang="en-US" b="0" dirty="0"/>
              <a:t>- And he is the </a:t>
            </a:r>
            <a:r>
              <a:rPr lang="en-US" b="1" dirty="0"/>
              <a:t>head of the body</a:t>
            </a:r>
            <a:r>
              <a:rPr lang="en-US" b="0" dirty="0"/>
              <a:t>, the church: who is the beginning, the firstborn from the dead; that in all things he might have the preeminence.</a:t>
            </a:r>
          </a:p>
          <a:p>
            <a:r>
              <a:rPr lang="en-US" b="1" dirty="0"/>
              <a:t>Col. 2:19 </a:t>
            </a:r>
            <a:r>
              <a:rPr lang="en-US" b="0" dirty="0"/>
              <a:t>- And </a:t>
            </a:r>
            <a:r>
              <a:rPr lang="en-US" b="1" dirty="0"/>
              <a:t>not holding the Head</a:t>
            </a:r>
            <a:r>
              <a:rPr lang="en-US" b="0" dirty="0"/>
              <a:t>, from which all the body by joints and bands having nourishment ministered, and knit together, </a:t>
            </a:r>
            <a:r>
              <a:rPr lang="en-US" b="0" dirty="0" err="1"/>
              <a:t>increaseth</a:t>
            </a:r>
            <a:r>
              <a:rPr lang="en-US" b="0" dirty="0"/>
              <a:t> with the increase of God.</a:t>
            </a:r>
          </a:p>
          <a:p>
            <a:r>
              <a:rPr lang="en-US" b="1" dirty="0"/>
              <a:t>Matt. 28:18 </a:t>
            </a:r>
            <a:r>
              <a:rPr lang="en-US" dirty="0"/>
              <a:t>- And Jesus came and spoke to them, saying, "All authority has been given to Me in heaven and on earth. (NKJV)</a:t>
            </a:r>
          </a:p>
          <a:p>
            <a:r>
              <a:rPr lang="en-US" b="1" dirty="0"/>
              <a:t>Jn. 12:48 </a:t>
            </a:r>
            <a:r>
              <a:rPr lang="en-US" dirty="0"/>
              <a:t>- He that </a:t>
            </a:r>
            <a:r>
              <a:rPr lang="en-US" dirty="0" err="1"/>
              <a:t>rejecteth</a:t>
            </a:r>
            <a:r>
              <a:rPr lang="en-US" dirty="0"/>
              <a:t> me, and </a:t>
            </a:r>
            <a:r>
              <a:rPr lang="en-US" dirty="0" err="1"/>
              <a:t>receiveth</a:t>
            </a:r>
            <a:r>
              <a:rPr lang="en-US" dirty="0"/>
              <a:t> not my words, hath one that </a:t>
            </a:r>
            <a:r>
              <a:rPr lang="en-US" dirty="0" err="1"/>
              <a:t>judgeth</a:t>
            </a:r>
            <a:r>
              <a:rPr lang="en-US" dirty="0"/>
              <a:t> him: the word that I have spoken, the same shall judge him in the last day. </a:t>
            </a:r>
          </a:p>
          <a:p>
            <a:r>
              <a:rPr lang="en-US" b="1" dirty="0"/>
              <a:t>Eph. 3:21 </a:t>
            </a:r>
            <a:r>
              <a:rPr lang="en-US" dirty="0"/>
              <a:t>- Unto him be glory in the church by Christ Jesus throughout all ages, world without end. Amen.</a:t>
            </a:r>
          </a:p>
          <a:p>
            <a:r>
              <a:rPr lang="en-US" b="1" dirty="0"/>
              <a:t>Rom. 11:36 </a:t>
            </a:r>
            <a:r>
              <a:rPr lang="en-US" dirty="0"/>
              <a:t>-  For of him, and through him, and to him, are all things: to whom be glory for ever. Amen.</a:t>
            </a:r>
          </a:p>
        </p:txBody>
      </p:sp>
      <p:sp>
        <p:nvSpPr>
          <p:cNvPr id="4" name="Slide Number Placeholder 3"/>
          <p:cNvSpPr>
            <a:spLocks noGrp="1"/>
          </p:cNvSpPr>
          <p:nvPr>
            <p:ph type="sldNum" sz="quarter" idx="5"/>
          </p:nvPr>
        </p:nvSpPr>
        <p:spPr/>
        <p:txBody>
          <a:bodyPr/>
          <a:lstStyle/>
          <a:p>
            <a:fld id="{CDAAE1FE-786B-4B83-86A4-F53D629261B4}" type="slidenum">
              <a:rPr lang="en-US" smtClean="0"/>
              <a:t>5</a:t>
            </a:fld>
            <a:endParaRPr lang="en-US" dirty="0"/>
          </a:p>
        </p:txBody>
      </p:sp>
      <p:sp>
        <p:nvSpPr>
          <p:cNvPr id="5" name="Date Placeholder 4">
            <a:extLst>
              <a:ext uri="{FF2B5EF4-FFF2-40B4-BE49-F238E27FC236}">
                <a16:creationId xmlns:a16="http://schemas.microsoft.com/office/drawing/2014/main" id="{7CDA7D51-D87B-4E6E-B156-0F13E55AB9C1}"/>
              </a:ext>
            </a:extLst>
          </p:cNvPr>
          <p:cNvSpPr>
            <a:spLocks noGrp="1"/>
          </p:cNvSpPr>
          <p:nvPr>
            <p:ph type="dt" idx="1"/>
          </p:nvPr>
        </p:nvSpPr>
        <p:spPr/>
        <p:txBody>
          <a:bodyPr/>
          <a:lstStyle/>
          <a:p>
            <a:r>
              <a:rPr lang="en-US"/>
              <a:t>5/3/2020</a:t>
            </a:r>
            <a:endParaRPr lang="en-US" dirty="0"/>
          </a:p>
        </p:txBody>
      </p:sp>
    </p:spTree>
    <p:extLst>
      <p:ext uri="{BB962C8B-B14F-4D97-AF65-F5344CB8AC3E}">
        <p14:creationId xmlns:p14="http://schemas.microsoft.com/office/powerpoint/2010/main" val="36777417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238"/>
            <a:ext cx="7313507" cy="5160962"/>
          </a:xfrm>
        </p:spPr>
        <p:txBody>
          <a:bodyPr/>
          <a:lstStyle/>
          <a:p>
            <a:r>
              <a:rPr lang="en-US" b="1" dirty="0"/>
              <a:t>Col. 2:1-10 </a:t>
            </a:r>
            <a:r>
              <a:rPr lang="en-US" b="0" dirty="0"/>
              <a:t>- For I want you to know what a great conflict I have for you and those in Laodicea, and for as many as have not seen my face in the flesh, 2 that their hearts may be encouraged, being knit together in love, and attaining to all riches of the full assurance of understanding, to the knowledge of the mystery of God, both of the Father and of Christ, 3 in whom are hidden all the treasures of wisdom and knowledge. 4 Now this I say lest anyone should deceive you with persuasive words. 5 For though I am absent in the flesh, yet I am with you in spirit, rejoicing to see your good order and the steadfastness of your faith in Christ. 6 As you have therefore received Christ Jesus the Lord, so walk in Him, 7 rooted and built up in Him and established in the faith, as you have been taught, abounding in it with thanksgiving. 8 Beware lest anyone cheat you through </a:t>
            </a:r>
            <a:r>
              <a:rPr lang="en-US" b="1" dirty="0"/>
              <a:t>philosophy and empty deceit</a:t>
            </a:r>
            <a:r>
              <a:rPr lang="en-US" b="0" dirty="0"/>
              <a:t>, according to the tradition of men, according to the basic principles of the world, and not according to Christ. 9 For in Him dwells all the fullness of the Godhead bodily; 10 and you are complete in Him, who is the head of all principality and power.</a:t>
            </a:r>
          </a:p>
          <a:p>
            <a:r>
              <a:rPr lang="en-US" b="1" dirty="0"/>
              <a:t>Col. 2:14-17</a:t>
            </a:r>
            <a:r>
              <a:rPr lang="en-US" b="0" dirty="0"/>
              <a:t> - having wiped out the handwriting of requirements that was against us, which was contrary to us. And He has taken it out of the way, having nailed it to the cross. 15 Having disarmed principalities and powers, He made a public spectacle of them, triumphing over them in it. 16 So let no one judge you in food or in drink, or regarding a festival or a new moon or sabbaths, 17 which are a shadow of things to come, but the substance is of Christ.</a:t>
            </a:r>
          </a:p>
          <a:p>
            <a:r>
              <a:rPr lang="en-US" b="1" dirty="0"/>
              <a:t>Col. 2:18-23 </a:t>
            </a:r>
            <a:r>
              <a:rPr lang="en-US" b="0" dirty="0"/>
              <a:t>- </a:t>
            </a:r>
            <a:r>
              <a:rPr lang="en-US" b="0" i="1" dirty="0"/>
              <a:t>Let no man beguile you of your reward in a voluntary humility and worshipping of angels, intruding into those things which he hath not seen, vainly puffed up by his fleshly mind, 19 </a:t>
            </a:r>
            <a:r>
              <a:rPr lang="en-US" b="1" i="1" dirty="0"/>
              <a:t>and not holding fast to the Head</a:t>
            </a:r>
            <a:r>
              <a:rPr lang="en-US" b="0" i="1" dirty="0"/>
              <a:t>, from whom all the body, nourished and knit together by joints and ligaments, grows with the increase that is from God. </a:t>
            </a:r>
            <a:r>
              <a:rPr lang="en-US" b="0" dirty="0"/>
              <a:t>20 Therefore, if you died with Christ from the basic principles of the world, why, as though living in the world, do you subject yourselves to regulations-- 21 "Do not touch, do not taste, do not handle," 22 which all concern things which perish with the using--according to the commandments and doctrines of men? 23 These things indeed have an appearance of wisdom in self-imposed religion, false humility, and neglect of the body, but are of no value against the indulgence of the flesh.</a:t>
            </a:r>
          </a:p>
          <a:p>
            <a:r>
              <a:rPr lang="en-US" b="1" dirty="0"/>
              <a:t>Heb. 2:1-3 </a:t>
            </a:r>
            <a:r>
              <a:rPr lang="en-US" b="0" dirty="0"/>
              <a:t>- Therefore we must give the more earnest heed to the things we have heard</a:t>
            </a:r>
            <a:r>
              <a:rPr lang="en-US" b="1" dirty="0"/>
              <a:t>, lest we drift away (let them slip)</a:t>
            </a:r>
            <a:r>
              <a:rPr lang="en-US" b="0" dirty="0"/>
              <a:t>. 2 For if the word spoken through angels proved steadfast, and every transgression and disobedience received a just reward, 3 how shall we escape if we neglect so great a salvation, which at the first began to be spoken by the Lord, and was confirmed to us by those who heard Him,</a:t>
            </a:r>
          </a:p>
          <a:p>
            <a:r>
              <a:rPr lang="en-US" b="1" dirty="0"/>
              <a:t>1 Thess. 5:21 </a:t>
            </a:r>
            <a:r>
              <a:rPr lang="en-US" b="0" dirty="0"/>
              <a:t>-  Prove all things; </a:t>
            </a:r>
            <a:r>
              <a:rPr lang="en-US" b="1" i="0" dirty="0"/>
              <a:t>hold fast </a:t>
            </a:r>
            <a:r>
              <a:rPr lang="en-US" b="0" dirty="0"/>
              <a:t>that which is good.</a:t>
            </a:r>
          </a:p>
          <a:p>
            <a:r>
              <a:rPr lang="en-US" b="1" i="0" dirty="0"/>
              <a:t>1 Tim. 1:13 </a:t>
            </a:r>
            <a:r>
              <a:rPr lang="en-US" b="0" dirty="0"/>
              <a:t>- </a:t>
            </a:r>
            <a:r>
              <a:rPr lang="en-US" b="1" dirty="0"/>
              <a:t>Hold fast the form (pattern-NKJV) of sound words</a:t>
            </a:r>
            <a:r>
              <a:rPr lang="en-US" b="0" dirty="0"/>
              <a:t>, which thou hast heard of me, in faith and love which is in Christ Jesus.</a:t>
            </a:r>
          </a:p>
          <a:p>
            <a:r>
              <a:rPr lang="en-US" b="1" dirty="0"/>
              <a:t>Heb. 3:6 </a:t>
            </a:r>
            <a:r>
              <a:rPr lang="en-US" b="0" dirty="0"/>
              <a:t>- But Christ as a son over his own house; whose house are we, </a:t>
            </a:r>
            <a:r>
              <a:rPr lang="en-US" b="0" u="sng" dirty="0"/>
              <a:t>if we </a:t>
            </a:r>
            <a:r>
              <a:rPr lang="en-US" b="1" u="sng" dirty="0"/>
              <a:t>hold fast </a:t>
            </a:r>
            <a:r>
              <a:rPr lang="en-US" b="0" u="sng" dirty="0"/>
              <a:t>the confidence and the rejoicing of the hope firm unto the end. </a:t>
            </a:r>
          </a:p>
          <a:p>
            <a:r>
              <a:rPr lang="en-US" b="1" dirty="0"/>
              <a:t>Heb. 4:14 </a:t>
            </a:r>
            <a:r>
              <a:rPr lang="en-US" b="0" dirty="0"/>
              <a:t>- Seeing then that we have a great high priest, that is passed into the heavens, Jesus the Son of God, </a:t>
            </a:r>
            <a:r>
              <a:rPr lang="en-US" b="0" u="sng" dirty="0"/>
              <a:t>let us </a:t>
            </a:r>
            <a:r>
              <a:rPr lang="en-US" b="1" u="sng" dirty="0"/>
              <a:t>hold fast our profession.</a:t>
            </a:r>
          </a:p>
          <a:p>
            <a:r>
              <a:rPr lang="en-US" b="1" dirty="0"/>
              <a:t>Heb. 10:23 </a:t>
            </a:r>
            <a:r>
              <a:rPr lang="en-US" b="0" dirty="0"/>
              <a:t>- </a:t>
            </a:r>
            <a:r>
              <a:rPr lang="en-US" b="0" u="sng" dirty="0"/>
              <a:t>Let us </a:t>
            </a:r>
            <a:r>
              <a:rPr lang="en-US" b="1" u="sng" dirty="0"/>
              <a:t>hold fast </a:t>
            </a:r>
            <a:r>
              <a:rPr lang="en-US" b="0" u="sng" dirty="0"/>
              <a:t>the profession of our faith without wavering</a:t>
            </a:r>
            <a:r>
              <a:rPr lang="en-US" b="0" dirty="0"/>
              <a:t>; (for he is faithful that promised;)</a:t>
            </a:r>
          </a:p>
          <a:p>
            <a:r>
              <a:rPr lang="en-US" b="1" dirty="0"/>
              <a:t>Rev. 2:34-25 </a:t>
            </a:r>
            <a:r>
              <a:rPr lang="en-US" b="0" dirty="0"/>
              <a:t>- "Now to you I say, and </a:t>
            </a:r>
            <a:r>
              <a:rPr lang="en-US" b="1" dirty="0"/>
              <a:t>to the rest in Thyatira</a:t>
            </a:r>
            <a:r>
              <a:rPr lang="en-US" b="0" dirty="0"/>
              <a:t>, as many as do not have this doctrine, who have not known the depths of Satan, as they say, I will put on you no other burden. 25 "But </a:t>
            </a:r>
            <a:r>
              <a:rPr lang="en-US" b="1" dirty="0"/>
              <a:t>hold fast </a:t>
            </a:r>
            <a:r>
              <a:rPr lang="en-US" b="0" dirty="0"/>
              <a:t>what you have till I come.</a:t>
            </a:r>
          </a:p>
          <a:p>
            <a:r>
              <a:rPr lang="en-US" b="1" dirty="0"/>
              <a:t>Rev. 3:1-3 </a:t>
            </a:r>
            <a:r>
              <a:rPr lang="en-US" b="0" dirty="0"/>
              <a:t>- "And to the angel of the church in Sardis write, 'These things says He who has the seven Spirits of God and the seven stars: "I know your works, that you have a name that you are alive, but you are dead. 2 "Be watchful, and strengthen the things which remain, that are ready to die, for I have not found your works perfect before God. 3 "Remember therefore how you have received and heard; </a:t>
            </a:r>
            <a:r>
              <a:rPr lang="en-US" b="1" dirty="0"/>
              <a:t>hold fast and repent</a:t>
            </a:r>
            <a:r>
              <a:rPr lang="en-US" b="0" dirty="0"/>
              <a:t>. Therefore if you will not watch, I will come upon you as a thief, and you will not know what hour I will come upon you.</a:t>
            </a:r>
          </a:p>
          <a:p>
            <a:endParaRPr lang="en-US" dirty="0"/>
          </a:p>
        </p:txBody>
      </p:sp>
      <p:sp>
        <p:nvSpPr>
          <p:cNvPr id="4" name="Slide Number Placeholder 3"/>
          <p:cNvSpPr>
            <a:spLocks noGrp="1"/>
          </p:cNvSpPr>
          <p:nvPr>
            <p:ph type="sldNum" sz="quarter" idx="5"/>
          </p:nvPr>
        </p:nvSpPr>
        <p:spPr/>
        <p:txBody>
          <a:bodyPr/>
          <a:lstStyle/>
          <a:p>
            <a:fld id="{CDAAE1FE-786B-4B83-86A4-F53D629261B4}" type="slidenum">
              <a:rPr lang="en-US" smtClean="0"/>
              <a:t>6</a:t>
            </a:fld>
            <a:endParaRPr lang="en-US" dirty="0"/>
          </a:p>
        </p:txBody>
      </p:sp>
      <p:sp>
        <p:nvSpPr>
          <p:cNvPr id="5" name="Date Placeholder 4">
            <a:extLst>
              <a:ext uri="{FF2B5EF4-FFF2-40B4-BE49-F238E27FC236}">
                <a16:creationId xmlns:a16="http://schemas.microsoft.com/office/drawing/2014/main" id="{A7844014-B915-4FD3-89C8-884A5589F237}"/>
              </a:ext>
            </a:extLst>
          </p:cNvPr>
          <p:cNvSpPr>
            <a:spLocks noGrp="1"/>
          </p:cNvSpPr>
          <p:nvPr>
            <p:ph type="dt" idx="1"/>
          </p:nvPr>
        </p:nvSpPr>
        <p:spPr/>
        <p:txBody>
          <a:bodyPr/>
          <a:lstStyle/>
          <a:p>
            <a:r>
              <a:rPr lang="en-US"/>
              <a:t>5/3/2020</a:t>
            </a:r>
            <a:endParaRPr lang="en-US" dirty="0"/>
          </a:p>
        </p:txBody>
      </p:sp>
    </p:spTree>
    <p:extLst>
      <p:ext uri="{BB962C8B-B14F-4D97-AF65-F5344CB8AC3E}">
        <p14:creationId xmlns:p14="http://schemas.microsoft.com/office/powerpoint/2010/main" val="21273800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5725" y="4440238"/>
            <a:ext cx="7048500" cy="4989511"/>
          </a:xfrm>
        </p:spPr>
        <p:txBody>
          <a:bodyPr/>
          <a:lstStyle/>
          <a:p>
            <a:r>
              <a:rPr lang="en-US" b="1" dirty="0"/>
              <a:t>Col. 3:5-9 </a:t>
            </a:r>
            <a:r>
              <a:rPr lang="en-US" dirty="0"/>
              <a:t>- Therefore put to death your members which are on the earth: fornication, uncleanness, passion, evil desire, and covetousness, which is idolatry. 6 Because of these things the wrath of God is coming upon the sons of disobedience, 7 in which you yourselves once walked when you lived in them. 8 But now you yourselves are to put off all these: anger, wrath, malice, blasphemy, filthy language out of your mouth. 9 Do not lie to one another, since you have put off the old man with his deeds,</a:t>
            </a:r>
          </a:p>
          <a:p>
            <a:r>
              <a:rPr lang="en-US" b="1" dirty="0"/>
              <a:t>Col. 3:12-17 </a:t>
            </a:r>
            <a:r>
              <a:rPr lang="en-US" dirty="0"/>
              <a:t>- Therefore, as the elect of God, holy and beloved, put on tender mercies, kindness, humility, meekness, longsuffering; 13 bearing with one another, and forgiving one another, if anyone has a complaint against another; even as Christ forgave you, so you also must do. 14 But above all these things put on love, which is the bond of perfection. 15 And let the peace of God rule in your hearts, to which also you were called in one body; and be thankful. 16 Let the word of Christ dwell in you richly in all wisdom, teaching and admonishing one another in psalms and hymns and spiritual songs, singing with grace in your hearts to the Lord. 17 And whatever you do in word or deed, do all in the name of the Lord Jesus, giving thanks to God the Father through Him.</a:t>
            </a:r>
          </a:p>
          <a:p>
            <a:r>
              <a:rPr lang="en-US" b="1" dirty="0"/>
              <a:t>1 Cor. 2:16 </a:t>
            </a:r>
            <a:r>
              <a:rPr lang="en-US" dirty="0"/>
              <a:t>- For who hath known the mind of the Lord, that he may instruct him? But we have the </a:t>
            </a:r>
            <a:r>
              <a:rPr lang="en-US" b="1" dirty="0"/>
              <a:t>mind of Christ.</a:t>
            </a:r>
          </a:p>
          <a:p>
            <a:r>
              <a:rPr lang="en-US" b="1" dirty="0"/>
              <a:t>Phil. 2:5-11 </a:t>
            </a:r>
            <a:r>
              <a:rPr lang="en-US" dirty="0"/>
              <a:t>- Let this mind be in you which was also in Christ Jesus, 6 who, being in the form of God, did not consider it robbery to be equal with God, 7 but made Himself of no reputation, taking the form of a bondservant, and coming in the likeness of men. 8 And being found in appearance as a man, He humbled Himself and became obedient to the point of death, even the death of the cross. 9 Therefore God also has highly exalted Him and given Him the name which is above every name, 10 that at the name of Jesus every knee should bow, of those in heaven, and of those on earth, and of those under the earth, 11 and that every tongue should confess that Jesus Christ is Lord, to the glory of God the Father.</a:t>
            </a:r>
          </a:p>
          <a:p>
            <a:r>
              <a:rPr lang="en-US" b="1" dirty="0"/>
              <a:t>Jas. 4:7-10 </a:t>
            </a:r>
            <a:r>
              <a:rPr lang="en-US" dirty="0"/>
              <a:t>- </a:t>
            </a:r>
            <a:r>
              <a:rPr lang="en-US" b="1" dirty="0"/>
              <a:t>Submit yourselves therefore to God</a:t>
            </a:r>
            <a:r>
              <a:rPr lang="en-US" dirty="0"/>
              <a:t>. Resist the devil, and he will flee from you. 8 </a:t>
            </a:r>
            <a:r>
              <a:rPr lang="en-US" b="1" dirty="0"/>
              <a:t>Draw nigh to God, and he will draw nigh to you.</a:t>
            </a:r>
            <a:r>
              <a:rPr lang="en-US" dirty="0"/>
              <a:t> Cleanse your hands, ye sinners; and purify your hearts, ye double minded. 9 Be afflicted, and mourn, and weep: let your laughter be turned to mourning, and your joy to heaviness. 10 </a:t>
            </a:r>
            <a:r>
              <a:rPr lang="en-US" b="1" u="sng" dirty="0"/>
              <a:t>Humble yourselves in the sight of the Lord, and he shall lift you up</a:t>
            </a:r>
            <a:r>
              <a:rPr lang="en-US" dirty="0"/>
              <a:t>.</a:t>
            </a:r>
          </a:p>
        </p:txBody>
      </p:sp>
      <p:sp>
        <p:nvSpPr>
          <p:cNvPr id="4" name="Slide Number Placeholder 3"/>
          <p:cNvSpPr>
            <a:spLocks noGrp="1"/>
          </p:cNvSpPr>
          <p:nvPr>
            <p:ph type="sldNum" sz="quarter" idx="5"/>
          </p:nvPr>
        </p:nvSpPr>
        <p:spPr/>
        <p:txBody>
          <a:bodyPr/>
          <a:lstStyle/>
          <a:p>
            <a:fld id="{CDAAE1FE-786B-4B83-86A4-F53D629261B4}" type="slidenum">
              <a:rPr lang="en-US" smtClean="0"/>
              <a:t>7</a:t>
            </a:fld>
            <a:endParaRPr lang="en-US" dirty="0"/>
          </a:p>
        </p:txBody>
      </p:sp>
      <p:sp>
        <p:nvSpPr>
          <p:cNvPr id="5" name="Date Placeholder 4">
            <a:extLst>
              <a:ext uri="{FF2B5EF4-FFF2-40B4-BE49-F238E27FC236}">
                <a16:creationId xmlns:a16="http://schemas.microsoft.com/office/drawing/2014/main" id="{CB89A138-C54B-4D3F-ADF5-71E2EA8DF2D4}"/>
              </a:ext>
            </a:extLst>
          </p:cNvPr>
          <p:cNvSpPr>
            <a:spLocks noGrp="1"/>
          </p:cNvSpPr>
          <p:nvPr>
            <p:ph type="dt" idx="1"/>
          </p:nvPr>
        </p:nvSpPr>
        <p:spPr/>
        <p:txBody>
          <a:bodyPr/>
          <a:lstStyle/>
          <a:p>
            <a:r>
              <a:rPr lang="en-US"/>
              <a:t>5/3/2020</a:t>
            </a:r>
            <a:endParaRPr lang="en-US" dirty="0"/>
          </a:p>
        </p:txBody>
      </p:sp>
    </p:spTree>
    <p:extLst>
      <p:ext uri="{BB962C8B-B14F-4D97-AF65-F5344CB8AC3E}">
        <p14:creationId xmlns:p14="http://schemas.microsoft.com/office/powerpoint/2010/main" val="5645853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5249" y="4440239"/>
            <a:ext cx="7124701" cy="3960812"/>
          </a:xfrm>
        </p:spPr>
        <p:txBody>
          <a:bodyPr/>
          <a:lstStyle/>
          <a:p>
            <a:r>
              <a:rPr lang="en-US" b="1" dirty="0"/>
              <a:t>Col. 3:18-19 </a:t>
            </a:r>
            <a:r>
              <a:rPr lang="en-US" dirty="0"/>
              <a:t>-Wives, submit to your own husbands, </a:t>
            </a:r>
            <a:r>
              <a:rPr lang="en-US" b="1" dirty="0"/>
              <a:t>as is fitting in the Lord</a:t>
            </a:r>
            <a:r>
              <a:rPr lang="en-US" dirty="0"/>
              <a:t>. 19 Husbands, love your wives and do not be bitter toward them.</a:t>
            </a:r>
          </a:p>
          <a:p>
            <a:r>
              <a:rPr lang="en-US" b="1" dirty="0"/>
              <a:t>Col. 3:20-21 </a:t>
            </a:r>
            <a:r>
              <a:rPr lang="en-US" dirty="0"/>
              <a:t>- Children, obey your parents in all things, for this is </a:t>
            </a:r>
            <a:r>
              <a:rPr lang="en-US" b="1" dirty="0"/>
              <a:t>well pleasing to the Lord</a:t>
            </a:r>
            <a:r>
              <a:rPr lang="en-US" dirty="0"/>
              <a:t>. 21 Fathers, do not provoke your children, lest they become discouraged.</a:t>
            </a:r>
          </a:p>
          <a:p>
            <a:r>
              <a:rPr lang="en-US" b="1" dirty="0"/>
              <a:t>Eph. 6:4 </a:t>
            </a:r>
            <a:r>
              <a:rPr lang="en-US" dirty="0"/>
              <a:t>- And you, fathers, do not provoke your children to wrath, </a:t>
            </a:r>
            <a:r>
              <a:rPr lang="en-US" b="1" dirty="0"/>
              <a:t>but bring them up in the training and admonition of the Lord</a:t>
            </a:r>
            <a:r>
              <a:rPr lang="en-US" dirty="0"/>
              <a:t>.</a:t>
            </a:r>
          </a:p>
          <a:p>
            <a:r>
              <a:rPr lang="en-US" b="1" dirty="0"/>
              <a:t>1 Tim. 5:10 </a:t>
            </a:r>
            <a:r>
              <a:rPr lang="en-US" dirty="0"/>
              <a:t>-  well reported for good works: </a:t>
            </a:r>
            <a:r>
              <a:rPr lang="en-US" b="1" dirty="0"/>
              <a:t>if she has brought up children</a:t>
            </a:r>
            <a:r>
              <a:rPr lang="en-US" dirty="0"/>
              <a:t>, if she has lodged strangers, if she has washed the saints' feet, if she has relieved the afflicted, if she has diligently followed every good work.</a:t>
            </a:r>
          </a:p>
          <a:p>
            <a:r>
              <a:rPr lang="en-US" b="1" dirty="0"/>
              <a:t>Eph. 6:1-3</a:t>
            </a:r>
            <a:r>
              <a:rPr lang="en-US" dirty="0"/>
              <a:t> - Children, obey your parents </a:t>
            </a:r>
            <a:r>
              <a:rPr lang="en-US" b="1" dirty="0"/>
              <a:t>in the Lord</a:t>
            </a:r>
            <a:r>
              <a:rPr lang="en-US" dirty="0"/>
              <a:t>, for this is right. 2 "Honor your father and mother," which is the first commandment with promise: 3 "that it may be well with you and you may live long on the earth."</a:t>
            </a:r>
          </a:p>
        </p:txBody>
      </p:sp>
      <p:sp>
        <p:nvSpPr>
          <p:cNvPr id="4" name="Slide Number Placeholder 3"/>
          <p:cNvSpPr>
            <a:spLocks noGrp="1"/>
          </p:cNvSpPr>
          <p:nvPr>
            <p:ph type="sldNum" sz="quarter" idx="5"/>
          </p:nvPr>
        </p:nvSpPr>
        <p:spPr/>
        <p:txBody>
          <a:bodyPr/>
          <a:lstStyle/>
          <a:p>
            <a:fld id="{CDAAE1FE-786B-4B83-86A4-F53D629261B4}" type="slidenum">
              <a:rPr lang="en-US" smtClean="0"/>
              <a:t>8</a:t>
            </a:fld>
            <a:endParaRPr lang="en-US" dirty="0"/>
          </a:p>
        </p:txBody>
      </p:sp>
      <p:sp>
        <p:nvSpPr>
          <p:cNvPr id="5" name="Date Placeholder 4">
            <a:extLst>
              <a:ext uri="{FF2B5EF4-FFF2-40B4-BE49-F238E27FC236}">
                <a16:creationId xmlns:a16="http://schemas.microsoft.com/office/drawing/2014/main" id="{51357AD1-D89B-4730-95DB-48707DD2F914}"/>
              </a:ext>
            </a:extLst>
          </p:cNvPr>
          <p:cNvSpPr>
            <a:spLocks noGrp="1"/>
          </p:cNvSpPr>
          <p:nvPr>
            <p:ph type="dt" idx="1"/>
          </p:nvPr>
        </p:nvSpPr>
        <p:spPr/>
        <p:txBody>
          <a:bodyPr/>
          <a:lstStyle/>
          <a:p>
            <a:r>
              <a:rPr lang="en-US"/>
              <a:t>5/3/2020</a:t>
            </a:r>
            <a:endParaRPr lang="en-US" dirty="0"/>
          </a:p>
        </p:txBody>
      </p:sp>
    </p:spTree>
    <p:extLst>
      <p:ext uri="{BB962C8B-B14F-4D97-AF65-F5344CB8AC3E}">
        <p14:creationId xmlns:p14="http://schemas.microsoft.com/office/powerpoint/2010/main" val="12040098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6675" y="4514851"/>
            <a:ext cx="7115175" cy="3886200"/>
          </a:xfrm>
        </p:spPr>
        <p:txBody>
          <a:bodyPr/>
          <a:lstStyle/>
          <a:p>
            <a:r>
              <a:rPr lang="en-US" b="1" dirty="0"/>
              <a:t>Col. 3:22-25 </a:t>
            </a:r>
            <a:r>
              <a:rPr lang="en-US" b="0" dirty="0"/>
              <a:t>- Bondservants, obey in all things your masters according to the flesh, not with eyeservice, as men-pleasers, but in sincerity of heart, fearing God. 23 And whatever you do, do it heartily, as to the Lord and not to men, 24 knowing that from the Lord you will receive the reward of the inheritance; for you serve the Lord Christ. 25 But he who does wrong will be repaid for what he has done, and there is no partiality.</a:t>
            </a:r>
          </a:p>
          <a:p>
            <a:r>
              <a:rPr lang="en-US" b="1" dirty="0"/>
              <a:t>Eph. 6:5-8 </a:t>
            </a:r>
            <a:r>
              <a:rPr lang="en-US" b="0" dirty="0"/>
              <a:t>- 5 Servants, be obedient to them that are your masters according to the flesh, with fear and trembling, in singleness of your heart, as unto Christ; 6 Not with eyeservice, as </a:t>
            </a:r>
            <a:r>
              <a:rPr lang="en-US" b="0" dirty="0" err="1"/>
              <a:t>menpleasers</a:t>
            </a:r>
            <a:r>
              <a:rPr lang="en-US" b="0" dirty="0"/>
              <a:t>; but as the servants of Christ, doing the will of God from the heart; 7 With good will doing service, as to the Lord, and not to men: 8 Knowing that whatsoever good thing any man doeth, the same shall he receive of the Lord, whether he be bond or free.</a:t>
            </a:r>
          </a:p>
          <a:p>
            <a:r>
              <a:rPr lang="en-US" b="1" dirty="0"/>
              <a:t>Col. 4:1 </a:t>
            </a:r>
            <a:r>
              <a:rPr lang="en-US" b="0" dirty="0"/>
              <a:t>- Masters, give unto your servants that which is just and equal; knowing that ye also have a Master in heaven.</a:t>
            </a:r>
          </a:p>
          <a:p>
            <a:r>
              <a:rPr lang="en-US" b="1" dirty="0"/>
              <a:t>Eph. 6:9</a:t>
            </a:r>
            <a:r>
              <a:rPr lang="en-US" b="0" dirty="0"/>
              <a:t> - And, ye masters, do the same things unto them, forbearing threatening: knowing that your Master also is in heaven; neither is there respect of persons with him.</a:t>
            </a:r>
          </a:p>
          <a:p>
            <a:endParaRPr lang="en-US" b="0" dirty="0"/>
          </a:p>
        </p:txBody>
      </p:sp>
      <p:sp>
        <p:nvSpPr>
          <p:cNvPr id="4" name="Slide Number Placeholder 3"/>
          <p:cNvSpPr>
            <a:spLocks noGrp="1"/>
          </p:cNvSpPr>
          <p:nvPr>
            <p:ph type="sldNum" sz="quarter" idx="5"/>
          </p:nvPr>
        </p:nvSpPr>
        <p:spPr/>
        <p:txBody>
          <a:bodyPr/>
          <a:lstStyle/>
          <a:p>
            <a:fld id="{CDAAE1FE-786B-4B83-86A4-F53D629261B4}" type="slidenum">
              <a:rPr lang="en-US" smtClean="0"/>
              <a:t>9</a:t>
            </a:fld>
            <a:endParaRPr lang="en-US" dirty="0"/>
          </a:p>
        </p:txBody>
      </p:sp>
      <p:sp>
        <p:nvSpPr>
          <p:cNvPr id="5" name="Date Placeholder 4">
            <a:extLst>
              <a:ext uri="{FF2B5EF4-FFF2-40B4-BE49-F238E27FC236}">
                <a16:creationId xmlns:a16="http://schemas.microsoft.com/office/drawing/2014/main" id="{D86A6578-BF19-40CB-8826-145548B0EDC0}"/>
              </a:ext>
            </a:extLst>
          </p:cNvPr>
          <p:cNvSpPr>
            <a:spLocks noGrp="1"/>
          </p:cNvSpPr>
          <p:nvPr>
            <p:ph type="dt" idx="1"/>
          </p:nvPr>
        </p:nvSpPr>
        <p:spPr/>
        <p:txBody>
          <a:bodyPr/>
          <a:lstStyle/>
          <a:p>
            <a:r>
              <a:rPr lang="en-US"/>
              <a:t>5/3/2020</a:t>
            </a:r>
            <a:endParaRPr lang="en-US" dirty="0"/>
          </a:p>
        </p:txBody>
      </p:sp>
    </p:spTree>
    <p:extLst>
      <p:ext uri="{BB962C8B-B14F-4D97-AF65-F5344CB8AC3E}">
        <p14:creationId xmlns:p14="http://schemas.microsoft.com/office/powerpoint/2010/main" val="18723569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D156E05-49FF-4FE3-A9A5-7C67DB73973D}" type="datetime1">
              <a:rPr lang="en-US" smtClean="0"/>
              <a:t>5/3/2020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327589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18FF3AD-E47A-4B91-A2C5-23CE2C6E985F}" type="datetime1">
              <a:rPr lang="en-US" smtClean="0"/>
              <a:t>5/3/2020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2889280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7B0E49-FAC0-4A78-A11E-4F15688EA6C2}" type="datetime1">
              <a:rPr lang="en-US" smtClean="0"/>
              <a:t>5/3/2020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9596095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82AFC67E-BE27-43B2-B4BF-8988A05BF37C}" type="datetime1">
              <a:rPr lang="en-US" smtClean="0"/>
              <a:t>5/3/2020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9137575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E7B0C34-7D90-4700-9276-6C1FE41811C9}" type="datetime1">
              <a:rPr lang="en-US" smtClean="0"/>
              <a:t>5/3/2020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4045307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6DAB8F58-5573-42EC-9B14-0FE8FDE82A29}" type="datetime1">
              <a:rPr lang="en-US" smtClean="0"/>
              <a:t>5/3/2020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6338034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A4CA70-135A-464A-B0E9-080D5E54DF1E}" type="datetime1">
              <a:rPr lang="en-US" smtClean="0"/>
              <a:t>5/3/2020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0132187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1196F9D-D1F5-4377-B091-B5DD11FFDDB3}" type="datetime1">
              <a:rPr lang="en-US" smtClean="0"/>
              <a:t>5/3/2020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1913075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D1194F-C006-4632-9158-2BA778BE8685}" type="datetime1">
              <a:rPr lang="en-US" smtClean="0"/>
              <a:t>5/3/2020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7143166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D8849BF-EC30-4B55-BBEE-DB88789D7BCF}" type="datetime1">
              <a:rPr lang="en-US" smtClean="0"/>
              <a:t>5/3/2020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4439050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A586C88-4073-455E-BF9F-91FB76DCABB4}" type="datetime1">
              <a:rPr lang="en-US" smtClean="0"/>
              <a:t>5/3/2020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4565138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58E1342-5230-4B4C-B34F-805AFFFCAFBC}" type="datetime1">
              <a:rPr lang="en-US" smtClean="0"/>
              <a:t>5/3/2020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5892880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99C95C4-CBD2-4F9F-8A23-CC4E1F59D1E9}" type="datetime1">
              <a:rPr lang="en-US" smtClean="0"/>
              <a:t>5/3/2020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1223293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7C3466-6540-42A0-98B5-07D6A044432B}" type="datetime1">
              <a:rPr lang="en-US" smtClean="0"/>
              <a:t>5/3/2020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4529394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4E259A9-9F0A-4F03-9EDC-6CC875A2D02C}" type="datetime1">
              <a:rPr lang="en-US" smtClean="0"/>
              <a:t>5/3/2020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6406600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9D201D2-6D10-4056-9F3E-2F38B349A7E0}" type="datetime1">
              <a:rPr lang="en-US" smtClean="0"/>
              <a:t>5/3/2020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4543232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a:solidFill>
            <a:schemeClr val="accent1">
              <a:lumMod val="75000"/>
              <a:alpha val="40000"/>
            </a:schemeClr>
          </a:solidFill>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10" name="Group 9"/>
          <p:cNvGrpSpPr/>
          <p:nvPr/>
        </p:nvGrpSpPr>
        <p:grpSpPr>
          <a:xfrm>
            <a:off x="27221" y="-30"/>
            <a:ext cx="2356674" cy="6853283"/>
            <a:chOff x="6627813" y="195452"/>
            <a:chExt cx="1952625" cy="5678299"/>
          </a:xfrm>
          <a:solidFill>
            <a:schemeClr val="accent1"/>
          </a:solidFill>
        </p:grpSpPr>
        <p:sp>
          <p:nvSpPr>
            <p:cNvPr id="11" name="Freeform 27"/>
            <p:cNvSpPr/>
            <p:nvPr/>
          </p:nvSpPr>
          <p:spPr bwMode="auto">
            <a:xfrm>
              <a:off x="6627813" y="19545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7" name="Rectangle 6"/>
          <p:cNvSpPr/>
          <p:nvPr/>
        </p:nvSpPr>
        <p:spPr>
          <a:xfrm>
            <a:off x="0" y="0"/>
            <a:ext cx="182880"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D92A2FF6-0374-4640-AFB8-352D2E87CA9A}" type="datetime1">
              <a:rPr lang="en-US" smtClean="0"/>
              <a:t>5/3/2020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0952317"/>
      </p:ext>
    </p:extLst>
  </p:cSld>
  <p:clrMap bg1="dk1" tx1="lt1" bg2="dk2" tx2="lt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 id="2147483779" r:id="rId12"/>
    <p:sldLayoutId id="2147483780" r:id="rId13"/>
    <p:sldLayoutId id="2147483781" r:id="rId14"/>
    <p:sldLayoutId id="2147483782" r:id="rId15"/>
    <p:sldLayoutId id="2147483783" r:id="rId16"/>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gs>
            <a:gs pos="71000">
              <a:schemeClr val="accent3"/>
            </a:gs>
          </a:gsLst>
          <a:lin ang="2700000" scaled="1"/>
        </a:gra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93F2CC0B-D5F1-40B8-9CC6-4A36850B66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light spots">
            <a:extLst>
              <a:ext uri="{FF2B5EF4-FFF2-40B4-BE49-F238E27FC236}">
                <a16:creationId xmlns:a16="http://schemas.microsoft.com/office/drawing/2014/main" id="{1A23FE0C-9A67-334E-9B7F-83AA9CF636A8}"/>
              </a:ext>
            </a:extLst>
          </p:cNvPr>
          <p:cNvPicPr>
            <a:picLocks noChangeAspect="1"/>
          </p:cNvPicPr>
          <p:nvPr/>
        </p:nvPicPr>
        <p:blipFill rotWithShape="1">
          <a:blip r:embed="rId3" cstate="print">
            <a:duotone>
              <a:schemeClr val="bg2">
                <a:shade val="45000"/>
                <a:satMod val="135000"/>
              </a:schemeClr>
              <a:prstClr val="white"/>
            </a:duotone>
            <a:alphaModFix amt="40000"/>
            <a:extLst>
              <a:ext uri="{28A0092B-C50C-407E-A947-70E740481C1C}">
                <a14:useLocalDpi xmlns:a14="http://schemas.microsoft.com/office/drawing/2010/main"/>
              </a:ext>
            </a:extLst>
          </a:blip>
          <a:srcRect/>
          <a:stretch/>
        </p:blipFill>
        <p:spPr>
          <a:xfrm>
            <a:off x="23741" y="-2883"/>
            <a:ext cx="12192000" cy="6857990"/>
          </a:xfrm>
          <a:prstGeom prst="rect">
            <a:avLst/>
          </a:prstGeom>
        </p:spPr>
      </p:pic>
      <p:sp>
        <p:nvSpPr>
          <p:cNvPr id="2" name="Title 1">
            <a:extLst>
              <a:ext uri="{FF2B5EF4-FFF2-40B4-BE49-F238E27FC236}">
                <a16:creationId xmlns:a16="http://schemas.microsoft.com/office/drawing/2014/main" id="{F266081D-517B-5D43-A7B4-E67DDEDC0B31}"/>
              </a:ext>
            </a:extLst>
          </p:cNvPr>
          <p:cNvSpPr>
            <a:spLocks noGrp="1"/>
          </p:cNvSpPr>
          <p:nvPr>
            <p:ph type="ctrTitle"/>
          </p:nvPr>
        </p:nvSpPr>
        <p:spPr>
          <a:xfrm>
            <a:off x="1865843" y="3763662"/>
            <a:ext cx="5452300" cy="1878740"/>
          </a:xfrm>
          <a:solidFill>
            <a:schemeClr val="tx1">
              <a:lumMod val="50000"/>
            </a:schemeClr>
          </a:solidFill>
          <a:effectLst>
            <a:outerShdw blurRad="152400" dist="317500" dir="5400000" sx="90000" sy="-19000" rotWithShape="0">
              <a:prstClr val="black">
                <a:alpha val="15000"/>
              </a:prstClr>
            </a:outerShdw>
          </a:effectLst>
        </p:spPr>
        <p:txBody>
          <a:bodyPr>
            <a:normAutofit fontScale="90000"/>
          </a:bodyPr>
          <a:lstStyle/>
          <a:p>
            <a:r>
              <a:rPr lang="en-US" sz="6600" b="1" i="1" dirty="0">
                <a:latin typeface="Candara" panose="020E0502030303020204" pitchFamily="34" charset="0"/>
              </a:rPr>
              <a:t>Giving Christ The Preeminence</a:t>
            </a:r>
          </a:p>
        </p:txBody>
      </p:sp>
      <p:sp>
        <p:nvSpPr>
          <p:cNvPr id="13" name="Subtitle 12">
            <a:extLst>
              <a:ext uri="{FF2B5EF4-FFF2-40B4-BE49-F238E27FC236}">
                <a16:creationId xmlns:a16="http://schemas.microsoft.com/office/drawing/2014/main" id="{F05262DB-6398-4AF9-96A3-041CFB112303}"/>
              </a:ext>
            </a:extLst>
          </p:cNvPr>
          <p:cNvSpPr>
            <a:spLocks noGrp="1"/>
          </p:cNvSpPr>
          <p:nvPr>
            <p:ph type="subTitle" idx="1"/>
          </p:nvPr>
        </p:nvSpPr>
        <p:spPr>
          <a:xfrm>
            <a:off x="2059558" y="5804324"/>
            <a:ext cx="10643301" cy="613199"/>
          </a:xfrm>
        </p:spPr>
        <p:txBody>
          <a:bodyPr>
            <a:normAutofit/>
          </a:bodyPr>
          <a:lstStyle/>
          <a:p>
            <a:r>
              <a:rPr lang="en-US" sz="3200" dirty="0">
                <a:latin typeface="Candara" panose="020E0502030303020204" pitchFamily="34" charset="0"/>
              </a:rPr>
              <a:t>Colossians 1:18</a:t>
            </a:r>
          </a:p>
        </p:txBody>
      </p:sp>
      <p:grpSp>
        <p:nvGrpSpPr>
          <p:cNvPr id="20" name="Group 19">
            <a:extLst>
              <a:ext uri="{FF2B5EF4-FFF2-40B4-BE49-F238E27FC236}">
                <a16:creationId xmlns:a16="http://schemas.microsoft.com/office/drawing/2014/main" id="{631C6CE6-1810-44ED-A6D7-3FF53040AE2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a:solidFill>
            <a:schemeClr val="accent1">
              <a:lumMod val="75000"/>
              <a:alpha val="40000"/>
            </a:schemeClr>
          </a:solidFill>
        </p:grpSpPr>
        <p:sp>
          <p:nvSpPr>
            <p:cNvPr id="21" name="Freeform 11">
              <a:extLst>
                <a:ext uri="{FF2B5EF4-FFF2-40B4-BE49-F238E27FC236}">
                  <a16:creationId xmlns:a16="http://schemas.microsoft.com/office/drawing/2014/main" id="{1F6D8BFE-D0D0-4BAE-9D5A-701DE7D3CE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22" name="Freeform 12">
              <a:extLst>
                <a:ext uri="{FF2B5EF4-FFF2-40B4-BE49-F238E27FC236}">
                  <a16:creationId xmlns:a16="http://schemas.microsoft.com/office/drawing/2014/main" id="{53F86D30-CEDB-4D96-AF73-AA3CD5A437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23" name="Freeform 13">
              <a:extLst>
                <a:ext uri="{FF2B5EF4-FFF2-40B4-BE49-F238E27FC236}">
                  <a16:creationId xmlns:a16="http://schemas.microsoft.com/office/drawing/2014/main" id="{F5187540-C4C8-410C-A395-69FCB1C86C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24" name="Freeform 14">
              <a:extLst>
                <a:ext uri="{FF2B5EF4-FFF2-40B4-BE49-F238E27FC236}">
                  <a16:creationId xmlns:a16="http://schemas.microsoft.com/office/drawing/2014/main" id="{75BD6E4A-797C-451B-B08F-D99C1A9D13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5" name="Freeform 15">
              <a:extLst>
                <a:ext uri="{FF2B5EF4-FFF2-40B4-BE49-F238E27FC236}">
                  <a16:creationId xmlns:a16="http://schemas.microsoft.com/office/drawing/2014/main" id="{0D241082-BAFA-462E-827B-5814B020F5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6" name="Freeform 16">
              <a:extLst>
                <a:ext uri="{FF2B5EF4-FFF2-40B4-BE49-F238E27FC236}">
                  <a16:creationId xmlns:a16="http://schemas.microsoft.com/office/drawing/2014/main" id="{2920CCBD-116D-450B-9608-99F05F7D78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27" name="Freeform 17">
              <a:extLst>
                <a:ext uri="{FF2B5EF4-FFF2-40B4-BE49-F238E27FC236}">
                  <a16:creationId xmlns:a16="http://schemas.microsoft.com/office/drawing/2014/main" id="{A57CD3DE-CEAF-4BD4-A5EF-24B3E622BB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8" name="Freeform 18">
              <a:extLst>
                <a:ext uri="{FF2B5EF4-FFF2-40B4-BE49-F238E27FC236}">
                  <a16:creationId xmlns:a16="http://schemas.microsoft.com/office/drawing/2014/main" id="{4EC3258C-366B-4629-A7D3-5173D3637D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9" name="Freeform 19">
              <a:extLst>
                <a:ext uri="{FF2B5EF4-FFF2-40B4-BE49-F238E27FC236}">
                  <a16:creationId xmlns:a16="http://schemas.microsoft.com/office/drawing/2014/main" id="{D444D63A-CE2B-4ACD-BA0E-4ADECAD86F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30" name="Freeform 20">
              <a:extLst>
                <a:ext uri="{FF2B5EF4-FFF2-40B4-BE49-F238E27FC236}">
                  <a16:creationId xmlns:a16="http://schemas.microsoft.com/office/drawing/2014/main" id="{7A504DF6-187A-4A54-96E8-3F3F28AAAA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31" name="Freeform 21">
              <a:extLst>
                <a:ext uri="{FF2B5EF4-FFF2-40B4-BE49-F238E27FC236}">
                  <a16:creationId xmlns:a16="http://schemas.microsoft.com/office/drawing/2014/main" id="{FE04C6F5-6DC5-4C7E-9278-9BE624FC78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32" name="Freeform 22">
              <a:extLst>
                <a:ext uri="{FF2B5EF4-FFF2-40B4-BE49-F238E27FC236}">
                  <a16:creationId xmlns:a16="http://schemas.microsoft.com/office/drawing/2014/main" id="{94A02D9B-E6A9-4D6A-9D2A-D81C768024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34" name="Group 33">
            <a:extLst>
              <a:ext uri="{FF2B5EF4-FFF2-40B4-BE49-F238E27FC236}">
                <a16:creationId xmlns:a16="http://schemas.microsoft.com/office/drawing/2014/main" id="{B78034A6-3565-46AA-9E73-1C954666ABB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30"/>
            <a:ext cx="2356675" cy="6853284"/>
            <a:chOff x="6627813" y="195452"/>
            <a:chExt cx="1952625" cy="5678299"/>
          </a:xfrm>
          <a:solidFill>
            <a:schemeClr val="accent1"/>
          </a:solidFill>
        </p:grpSpPr>
        <p:sp>
          <p:nvSpPr>
            <p:cNvPr id="35" name="Freeform 27">
              <a:extLst>
                <a:ext uri="{FF2B5EF4-FFF2-40B4-BE49-F238E27FC236}">
                  <a16:creationId xmlns:a16="http://schemas.microsoft.com/office/drawing/2014/main" id="{04947AA2-A772-42CB-9CEC-065095D3DC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545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36" name="Freeform 28">
              <a:extLst>
                <a:ext uri="{FF2B5EF4-FFF2-40B4-BE49-F238E27FC236}">
                  <a16:creationId xmlns:a16="http://schemas.microsoft.com/office/drawing/2014/main" id="{83C52D84-DEC1-4E16-972E-8EEA5D5224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37" name="Freeform 29">
              <a:extLst>
                <a:ext uri="{FF2B5EF4-FFF2-40B4-BE49-F238E27FC236}">
                  <a16:creationId xmlns:a16="http://schemas.microsoft.com/office/drawing/2014/main" id="{2036A28D-EF09-41F7-906F-CF4053615A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38" name="Freeform 30">
              <a:extLst>
                <a:ext uri="{FF2B5EF4-FFF2-40B4-BE49-F238E27FC236}">
                  <a16:creationId xmlns:a16="http://schemas.microsoft.com/office/drawing/2014/main" id="{EE8D92C7-C907-4120-95E3-80E3DC85BB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39" name="Freeform 31">
              <a:extLst>
                <a:ext uri="{FF2B5EF4-FFF2-40B4-BE49-F238E27FC236}">
                  <a16:creationId xmlns:a16="http://schemas.microsoft.com/office/drawing/2014/main" id="{BBCEAAB8-CD22-41D7-B330-702682A27C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40" name="Freeform 32">
              <a:extLst>
                <a:ext uri="{FF2B5EF4-FFF2-40B4-BE49-F238E27FC236}">
                  <a16:creationId xmlns:a16="http://schemas.microsoft.com/office/drawing/2014/main" id="{6BBC1FEE-3D72-492B-8D8A-BE1A55076F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41" name="Freeform 33">
              <a:extLst>
                <a:ext uri="{FF2B5EF4-FFF2-40B4-BE49-F238E27FC236}">
                  <a16:creationId xmlns:a16="http://schemas.microsoft.com/office/drawing/2014/main" id="{C28C6E5C-C393-435C-96A1-AA2859BDCB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42" name="Freeform 34">
              <a:extLst>
                <a:ext uri="{FF2B5EF4-FFF2-40B4-BE49-F238E27FC236}">
                  <a16:creationId xmlns:a16="http://schemas.microsoft.com/office/drawing/2014/main" id="{2C2C991F-AC51-4DF5-B8DD-19B08C1CBF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43" name="Freeform 35">
              <a:extLst>
                <a:ext uri="{FF2B5EF4-FFF2-40B4-BE49-F238E27FC236}">
                  <a16:creationId xmlns:a16="http://schemas.microsoft.com/office/drawing/2014/main" id="{9C916B5F-285D-4F5A-9085-6781753AFB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44" name="Freeform 36">
              <a:extLst>
                <a:ext uri="{FF2B5EF4-FFF2-40B4-BE49-F238E27FC236}">
                  <a16:creationId xmlns:a16="http://schemas.microsoft.com/office/drawing/2014/main" id="{0375DD5F-9D17-4873-B697-3D44A5EBEC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45" name="Freeform 37">
              <a:extLst>
                <a:ext uri="{FF2B5EF4-FFF2-40B4-BE49-F238E27FC236}">
                  <a16:creationId xmlns:a16="http://schemas.microsoft.com/office/drawing/2014/main" id="{A159BBC7-6A8B-4612-94A8-56323452C7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46" name="Freeform 38">
              <a:extLst>
                <a:ext uri="{FF2B5EF4-FFF2-40B4-BE49-F238E27FC236}">
                  <a16:creationId xmlns:a16="http://schemas.microsoft.com/office/drawing/2014/main" id="{177C901C-F8DE-4C99-95C8-F8CA1B84F7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48" name="Rectangle 47">
            <a:extLst>
              <a:ext uri="{FF2B5EF4-FFF2-40B4-BE49-F238E27FC236}">
                <a16:creationId xmlns:a16="http://schemas.microsoft.com/office/drawing/2014/main" id="{D1D655F2-6D15-4265-ADEE-EF0075C139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50" name="Freeform 69">
            <a:extLst>
              <a:ext uri="{FF2B5EF4-FFF2-40B4-BE49-F238E27FC236}">
                <a16:creationId xmlns:a16="http://schemas.microsoft.com/office/drawing/2014/main" id="{3248A930-1A6E-4EFB-8213-D1AC735BE0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Tree>
    <p:extLst>
      <p:ext uri="{BB962C8B-B14F-4D97-AF65-F5344CB8AC3E}">
        <p14:creationId xmlns:p14="http://schemas.microsoft.com/office/powerpoint/2010/main" val="31294121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2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13">
                                            <p:txEl>
                                              <p:pRg st="0" end="0"/>
                                            </p:txEl>
                                          </p:spTgt>
                                        </p:tgtEl>
                                        <p:attrNameLst>
                                          <p:attrName>style.visibility</p:attrName>
                                        </p:attrNameLst>
                                      </p:cBhvr>
                                      <p:to>
                                        <p:strVal val="visible"/>
                                      </p:to>
                                    </p:set>
                                    <p:anim calcmode="lin" valueType="num">
                                      <p:cBhvr additive="base">
                                        <p:cTn id="12" dur="2000"/>
                                        <p:tgtEl>
                                          <p:spTgt spid="13">
                                            <p:txEl>
                                              <p:pRg st="0" end="0"/>
                                            </p:txEl>
                                          </p:spTgt>
                                        </p:tgtEl>
                                        <p:attrNameLst>
                                          <p:attrName>ppt_y</p:attrName>
                                        </p:attrNameLst>
                                      </p:cBhvr>
                                      <p:tavLst>
                                        <p:tav tm="0">
                                          <p:val>
                                            <p:strVal val="#ppt_y-#ppt_h*1.125000"/>
                                          </p:val>
                                        </p:tav>
                                        <p:tav tm="100000">
                                          <p:val>
                                            <p:strVal val="#ppt_y"/>
                                          </p:val>
                                        </p:tav>
                                      </p:tavLst>
                                    </p:anim>
                                    <p:animEffect transition="in" filter="wipe(down)">
                                      <p:cBhvr>
                                        <p:cTn id="13" dur="2000"/>
                                        <p:tgtEl>
                                          <p:spTgt spid="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3ED164C-A5DC-4693-896B-5C4CFE6850A2}"/>
              </a:ext>
            </a:extLst>
          </p:cNvPr>
          <p:cNvSpPr>
            <a:spLocks noGrp="1"/>
          </p:cNvSpPr>
          <p:nvPr>
            <p:ph idx="1"/>
          </p:nvPr>
        </p:nvSpPr>
        <p:spPr>
          <a:xfrm>
            <a:off x="1650670" y="606919"/>
            <a:ext cx="9274630" cy="5047013"/>
          </a:xfrm>
        </p:spPr>
        <p:txBody>
          <a:bodyPr>
            <a:normAutofit/>
          </a:bodyPr>
          <a:lstStyle/>
          <a:p>
            <a:pPr marL="0" indent="0">
              <a:buNone/>
            </a:pPr>
            <a:r>
              <a:rPr lang="en-US" sz="4400" b="1" dirty="0">
                <a:latin typeface="Candara" panose="020E0502030303020204" pitchFamily="34" charset="0"/>
              </a:rPr>
              <a:t>Our Salvation</a:t>
            </a:r>
          </a:p>
          <a:p>
            <a:pPr marL="0" indent="0">
              <a:buNone/>
            </a:pPr>
            <a:r>
              <a:rPr lang="en-US" sz="4400" b="1" dirty="0">
                <a:latin typeface="Candara" panose="020E0502030303020204" pitchFamily="34" charset="0"/>
              </a:rPr>
              <a:t>The Church</a:t>
            </a:r>
          </a:p>
          <a:p>
            <a:pPr marL="0" indent="0">
              <a:buNone/>
            </a:pPr>
            <a:r>
              <a:rPr lang="en-US" sz="4400" b="1" dirty="0">
                <a:latin typeface="Candara" panose="020E0502030303020204" pitchFamily="34" charset="0"/>
              </a:rPr>
              <a:t>Our Teaching, Preaching &amp; Practice</a:t>
            </a:r>
          </a:p>
          <a:p>
            <a:pPr marL="0" indent="0">
              <a:buNone/>
            </a:pPr>
            <a:r>
              <a:rPr lang="en-US" sz="4400" b="1" dirty="0">
                <a:latin typeface="Candara" panose="020E0502030303020204" pitchFamily="34" charset="0"/>
              </a:rPr>
              <a:t>Our Minds and Hearts</a:t>
            </a:r>
          </a:p>
          <a:p>
            <a:pPr marL="0" indent="0">
              <a:buNone/>
            </a:pPr>
            <a:r>
              <a:rPr lang="en-US" sz="4400" b="1" dirty="0">
                <a:latin typeface="Candara" panose="020E0502030303020204" pitchFamily="34" charset="0"/>
              </a:rPr>
              <a:t>Our Homes</a:t>
            </a:r>
          </a:p>
          <a:p>
            <a:pPr marL="0" indent="0">
              <a:buNone/>
            </a:pPr>
            <a:r>
              <a:rPr lang="en-US" sz="4400" b="1" dirty="0">
                <a:latin typeface="Candara" panose="020E0502030303020204" pitchFamily="34" charset="0"/>
              </a:rPr>
              <a:t>Our Workplaces</a:t>
            </a:r>
          </a:p>
        </p:txBody>
      </p:sp>
      <p:sp>
        <p:nvSpPr>
          <p:cNvPr id="5" name="Rectangle 4">
            <a:extLst>
              <a:ext uri="{FF2B5EF4-FFF2-40B4-BE49-F238E27FC236}">
                <a16:creationId xmlns:a16="http://schemas.microsoft.com/office/drawing/2014/main" id="{523297D1-85C8-4C8F-BBC4-1BBA465584BF}"/>
              </a:ext>
            </a:extLst>
          </p:cNvPr>
          <p:cNvSpPr/>
          <p:nvPr/>
        </p:nvSpPr>
        <p:spPr>
          <a:xfrm>
            <a:off x="273132" y="606919"/>
            <a:ext cx="876805" cy="707886"/>
          </a:xfrm>
          <a:prstGeom prst="rect">
            <a:avLst/>
          </a:prstGeom>
          <a:noFill/>
        </p:spPr>
        <p:txBody>
          <a:bodyPr wrap="square" lIns="91440" tIns="45720" rIns="91440" bIns="45720">
            <a:spAutoFit/>
          </a:bodyPr>
          <a:lstStyle/>
          <a:p>
            <a:pPr algn="ctr"/>
            <a:r>
              <a:rPr lang="en-US" sz="4000" b="1" dirty="0">
                <a:ln/>
                <a:solidFill>
                  <a:schemeClr val="bg1"/>
                </a:solidFill>
                <a:effectLst>
                  <a:outerShdw blurRad="38100" dist="19050" dir="2700000" algn="tl" rotWithShape="0">
                    <a:schemeClr val="dk1">
                      <a:lumMod val="50000"/>
                      <a:alpha val="40000"/>
                    </a:schemeClr>
                  </a:outerShdw>
                </a:effectLst>
                <a:latin typeface="Candara" panose="020E0502030303020204" pitchFamily="34" charset="0"/>
              </a:rPr>
              <a:t>In</a:t>
            </a:r>
            <a:endParaRPr lang="en-US" sz="4000" b="1" cap="none" spc="0" dirty="0">
              <a:ln/>
              <a:solidFill>
                <a:schemeClr val="bg1"/>
              </a:solidFill>
              <a:effectLst>
                <a:outerShdw blurRad="38100" dist="19050" dir="2700000" algn="tl" rotWithShape="0">
                  <a:schemeClr val="dk1">
                    <a:lumMod val="50000"/>
                    <a:alpha val="40000"/>
                  </a:schemeClr>
                </a:outerShdw>
              </a:effectLst>
              <a:latin typeface="Candara" panose="020E0502030303020204" pitchFamily="34" charset="0"/>
            </a:endParaRPr>
          </a:p>
        </p:txBody>
      </p:sp>
      <p:sp>
        <p:nvSpPr>
          <p:cNvPr id="6" name="Rectangle 5">
            <a:extLst>
              <a:ext uri="{FF2B5EF4-FFF2-40B4-BE49-F238E27FC236}">
                <a16:creationId xmlns:a16="http://schemas.microsoft.com/office/drawing/2014/main" id="{92A65C07-4E8A-4143-B84A-70074A77EF6A}"/>
              </a:ext>
            </a:extLst>
          </p:cNvPr>
          <p:cNvSpPr/>
          <p:nvPr/>
        </p:nvSpPr>
        <p:spPr>
          <a:xfrm rot="16200000">
            <a:off x="-2206726" y="3649981"/>
            <a:ext cx="5541902" cy="707886"/>
          </a:xfrm>
          <a:prstGeom prst="rect">
            <a:avLst/>
          </a:prstGeom>
          <a:noFill/>
        </p:spPr>
        <p:txBody>
          <a:bodyPr wrap="none" lIns="91440" tIns="45720" rIns="91440" bIns="45720">
            <a:spAutoFit/>
          </a:bodyPr>
          <a:lstStyle/>
          <a:p>
            <a:pPr algn="ctr"/>
            <a:r>
              <a:rPr lang="en-US" sz="4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Candara" panose="020E0502030303020204" pitchFamily="34" charset="0"/>
              </a:rPr>
              <a:t>Give Christ Preeminence</a:t>
            </a:r>
            <a:endParaRPr lang="en-US" sz="4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8" name="Rectangle 7">
            <a:extLst>
              <a:ext uri="{FF2B5EF4-FFF2-40B4-BE49-F238E27FC236}">
                <a16:creationId xmlns:a16="http://schemas.microsoft.com/office/drawing/2014/main" id="{880C68CF-A5CB-4CCD-93D9-4254CA1369B4}"/>
              </a:ext>
            </a:extLst>
          </p:cNvPr>
          <p:cNvSpPr/>
          <p:nvPr/>
        </p:nvSpPr>
        <p:spPr>
          <a:xfrm>
            <a:off x="1531916" y="5789416"/>
            <a:ext cx="3004457" cy="1015663"/>
          </a:xfrm>
          <a:prstGeom prst="rect">
            <a:avLst/>
          </a:prstGeom>
          <a:noFill/>
        </p:spPr>
        <p:txBody>
          <a:bodyPr wrap="square" lIns="91440" tIns="45720" rIns="91440" bIns="45720">
            <a:spAutoFit/>
          </a:bodyPr>
          <a:lstStyle/>
          <a:p>
            <a:r>
              <a:rPr lang="en-US" sz="60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Candara" panose="020E0502030303020204" pitchFamily="34" charset="0"/>
              </a:rPr>
              <a:t>REVIEW</a:t>
            </a:r>
          </a:p>
        </p:txBody>
      </p:sp>
      <p:sp>
        <p:nvSpPr>
          <p:cNvPr id="7" name="Slide Number Placeholder 5">
            <a:extLst>
              <a:ext uri="{FF2B5EF4-FFF2-40B4-BE49-F238E27FC236}">
                <a16:creationId xmlns:a16="http://schemas.microsoft.com/office/drawing/2014/main" id="{C50E9135-32B5-4509-9824-6B9A92C44C88}"/>
              </a:ext>
            </a:extLst>
          </p:cNvPr>
          <p:cNvSpPr txBox="1">
            <a:spLocks/>
          </p:cNvSpPr>
          <p:nvPr/>
        </p:nvSpPr>
        <p:spPr>
          <a:xfrm>
            <a:off x="11243355" y="6336211"/>
            <a:ext cx="779767" cy="365125"/>
          </a:xfrm>
          <a:prstGeom prst="rect">
            <a:avLst/>
          </a:prstGeom>
        </p:spPr>
        <p:txBody>
          <a:bodyPr vert="horz" lIns="91440" tIns="45720" rIns="91440" bIns="45720" rtlCol="0" anchor="ctr"/>
          <a:lstStyle>
            <a:defPPr>
              <a:defRPr lang="en-US"/>
            </a:defPPr>
            <a:lvl1pPr marL="0" algn="r" defTabSz="457200" rtl="0" eaLnBrk="1" latinLnBrk="0" hangingPunct="1">
              <a:defRPr sz="2000" kern="1200">
                <a:solidFill>
                  <a:srgbClr val="FE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89204034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7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7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7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75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75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Title 1">
            <a:extLst>
              <a:ext uri="{FF2B5EF4-FFF2-40B4-BE49-F238E27FC236}">
                <a16:creationId xmlns:a16="http://schemas.microsoft.com/office/drawing/2014/main" id="{74E8ADF1-216D-4B73-9121-E2C639B62B1A}"/>
              </a:ext>
            </a:extLst>
          </p:cNvPr>
          <p:cNvSpPr>
            <a:spLocks noGrp="1" noChangeArrowheads="1"/>
          </p:cNvSpPr>
          <p:nvPr>
            <p:ph type="title"/>
          </p:nvPr>
        </p:nvSpPr>
        <p:spPr>
          <a:xfrm rot="16200000">
            <a:off x="-2359425" y="2799609"/>
            <a:ext cx="6567054" cy="1258782"/>
          </a:xfrm>
          <a:solidFill>
            <a:schemeClr val="bg1">
              <a:lumMod val="95000"/>
            </a:schemeClr>
          </a:solidFill>
          <a:ln>
            <a:solidFill>
              <a:schemeClr val="tx1"/>
            </a:solidFill>
          </a:ln>
        </p:spPr>
        <p:txBody>
          <a:bodyPr>
            <a:normAutofit fontScale="90000"/>
          </a:bodyPr>
          <a:lstStyle/>
          <a:p>
            <a:pPr algn="ctr">
              <a:defRPr/>
            </a:pPr>
            <a:r>
              <a:rPr lang="en-US" altLang="en-US" sz="3800" b="1" i="1" dirty="0">
                <a:solidFill>
                  <a:schemeClr val="tx1">
                    <a:lumMod val="95000"/>
                    <a:lumOff val="5000"/>
                  </a:schemeClr>
                </a:solidFill>
                <a:effectLst>
                  <a:glow rad="38100">
                    <a:schemeClr val="bg1">
                      <a:lumMod val="65000"/>
                      <a:lumOff val="35000"/>
                      <a:alpha val="40000"/>
                    </a:schemeClr>
                  </a:glow>
                  <a:outerShdw blurRad="38100" dist="38100" dir="2700000" algn="tl">
                    <a:srgbClr val="000000">
                      <a:alpha val="43137"/>
                    </a:srgbClr>
                  </a:outerShdw>
                </a:effectLst>
                <a:latin typeface="Candara" panose="020E0502030303020204" pitchFamily="34" charset="0"/>
              </a:rPr>
              <a:t>“Do All In The Name Of The Lord” </a:t>
            </a:r>
            <a:br>
              <a:rPr lang="en-US" altLang="en-US" sz="1798" b="1" i="1" dirty="0">
                <a:solidFill>
                  <a:schemeClr val="tx1">
                    <a:lumMod val="95000"/>
                    <a:lumOff val="5000"/>
                  </a:schemeClr>
                </a:solidFill>
                <a:effectLst>
                  <a:glow rad="38100">
                    <a:schemeClr val="bg1">
                      <a:lumMod val="65000"/>
                      <a:lumOff val="35000"/>
                      <a:alpha val="40000"/>
                    </a:schemeClr>
                  </a:glow>
                  <a:outerShdw blurRad="38100" dist="38100" dir="2700000" algn="tl">
                    <a:srgbClr val="000000">
                      <a:alpha val="43137"/>
                    </a:srgbClr>
                  </a:outerShdw>
                </a:effectLst>
                <a:latin typeface="Candara" panose="020E0502030303020204" pitchFamily="34" charset="0"/>
              </a:rPr>
            </a:br>
            <a:r>
              <a:rPr lang="en-US" altLang="en-US" sz="2398" b="1" i="1" dirty="0">
                <a:solidFill>
                  <a:schemeClr val="tx1">
                    <a:lumMod val="95000"/>
                    <a:lumOff val="5000"/>
                  </a:schemeClr>
                </a:solidFill>
                <a:effectLst>
                  <a:glow rad="38100">
                    <a:schemeClr val="bg1">
                      <a:lumMod val="65000"/>
                      <a:lumOff val="35000"/>
                      <a:alpha val="40000"/>
                    </a:schemeClr>
                  </a:glow>
                  <a:outerShdw blurRad="38100" dist="38100" dir="2700000" algn="tl">
                    <a:srgbClr val="000000">
                      <a:alpha val="43137"/>
                    </a:srgbClr>
                  </a:outerShdw>
                </a:effectLst>
                <a:latin typeface="Candara" panose="020E0502030303020204" pitchFamily="34" charset="0"/>
              </a:rPr>
              <a:t>Colossians 3:17</a:t>
            </a:r>
            <a:r>
              <a:rPr lang="en-US" altLang="en-US" sz="2398" b="1" dirty="0">
                <a:solidFill>
                  <a:schemeClr val="tx1">
                    <a:lumMod val="95000"/>
                    <a:lumOff val="5000"/>
                  </a:schemeClr>
                </a:solidFill>
                <a:effectLst>
                  <a:glow rad="38100">
                    <a:schemeClr val="bg1">
                      <a:lumMod val="65000"/>
                      <a:lumOff val="35000"/>
                      <a:alpha val="40000"/>
                    </a:schemeClr>
                  </a:glow>
                  <a:outerShdw blurRad="38100" dist="38100" dir="2700000" algn="tl">
                    <a:srgbClr val="000000">
                      <a:alpha val="43137"/>
                    </a:srgbClr>
                  </a:outerShdw>
                </a:effectLst>
                <a:latin typeface="Candara" panose="020E0502030303020204" pitchFamily="34" charset="0"/>
              </a:rPr>
              <a:t> </a:t>
            </a:r>
          </a:p>
        </p:txBody>
      </p:sp>
      <p:sp>
        <p:nvSpPr>
          <p:cNvPr id="3" name="Content Placeholder 2">
            <a:extLst>
              <a:ext uri="{FF2B5EF4-FFF2-40B4-BE49-F238E27FC236}">
                <a16:creationId xmlns:a16="http://schemas.microsoft.com/office/drawing/2014/main" id="{1959FB85-40D8-42E0-9AF8-5F2EFDAAE6DA}"/>
              </a:ext>
            </a:extLst>
          </p:cNvPr>
          <p:cNvSpPr>
            <a:spLocks noGrp="1"/>
          </p:cNvSpPr>
          <p:nvPr>
            <p:ph idx="1"/>
          </p:nvPr>
        </p:nvSpPr>
        <p:spPr>
          <a:xfrm>
            <a:off x="1747906" y="859410"/>
            <a:ext cx="9910694" cy="5160390"/>
          </a:xfrm>
          <a:solidFill>
            <a:schemeClr val="bg1"/>
          </a:solidFill>
          <a:ln>
            <a:solidFill>
              <a:schemeClr val="tx1"/>
            </a:solidFill>
          </a:ln>
        </p:spPr>
        <p:txBody>
          <a:bodyPr anchor="t">
            <a:normAutofit fontScale="85000" lnSpcReduction="20000"/>
          </a:bodyPr>
          <a:lstStyle/>
          <a:p>
            <a:pPr marL="45692" indent="0">
              <a:lnSpc>
                <a:spcPct val="120000"/>
              </a:lnSpc>
              <a:spcBef>
                <a:spcPts val="0"/>
              </a:spcBef>
              <a:buNone/>
              <a:defRPr/>
            </a:pPr>
            <a:r>
              <a:rPr lang="en-US" altLang="en-US" sz="3898" b="1" dirty="0">
                <a:solidFill>
                  <a:schemeClr val="tx1">
                    <a:lumMod val="95000"/>
                    <a:lumOff val="5000"/>
                  </a:schemeClr>
                </a:solidFill>
                <a:effectLst>
                  <a:glow rad="38100">
                    <a:schemeClr val="bg1">
                      <a:lumMod val="50000"/>
                      <a:lumOff val="50000"/>
                      <a:alpha val="20000"/>
                    </a:schemeClr>
                  </a:glow>
                  <a:outerShdw blurRad="38100" dist="38100" dir="2700000" algn="tl">
                    <a:srgbClr val="000000">
                      <a:alpha val="43137"/>
                    </a:srgbClr>
                  </a:outerShdw>
                </a:effectLst>
                <a:latin typeface="Candara" panose="020E0502030303020204" pitchFamily="34" charset="0"/>
                <a:cs typeface="Arial" panose="020B0604020202020204" pitchFamily="34" charset="0"/>
              </a:rPr>
              <a:t>Alien sinners must…</a:t>
            </a:r>
          </a:p>
          <a:p>
            <a:pPr>
              <a:lnSpc>
                <a:spcPct val="110000"/>
              </a:lnSpc>
              <a:spcBef>
                <a:spcPts val="0"/>
              </a:spcBef>
              <a:buFont typeface="Wingdings" panose="05000000000000000000" pitchFamily="2" charset="2"/>
              <a:buChar char="§"/>
              <a:defRPr/>
            </a:pPr>
            <a:r>
              <a:rPr lang="en-US" altLang="en-US" sz="3398" dirty="0">
                <a:effectLst>
                  <a:glow rad="38100">
                    <a:schemeClr val="bg1">
                      <a:lumMod val="50000"/>
                      <a:lumOff val="50000"/>
                      <a:alpha val="20000"/>
                    </a:schemeClr>
                  </a:glow>
                </a:effectLst>
                <a:latin typeface="Candara" panose="020E0502030303020204" pitchFamily="34" charset="0"/>
                <a:cs typeface="Arial" panose="020B0604020202020204" pitchFamily="34" charset="0"/>
              </a:rPr>
              <a:t>Hear the Gospel – Romans 10:17</a:t>
            </a:r>
          </a:p>
          <a:p>
            <a:pPr>
              <a:lnSpc>
                <a:spcPct val="110000"/>
              </a:lnSpc>
              <a:buFont typeface="Wingdings" panose="05000000000000000000" pitchFamily="2" charset="2"/>
              <a:buChar char="§"/>
              <a:defRPr/>
            </a:pPr>
            <a:r>
              <a:rPr lang="en-US" altLang="en-US" sz="3398" dirty="0">
                <a:effectLst>
                  <a:glow rad="38100">
                    <a:schemeClr val="bg1">
                      <a:lumMod val="50000"/>
                      <a:lumOff val="50000"/>
                      <a:alpha val="20000"/>
                    </a:schemeClr>
                  </a:glow>
                </a:effectLst>
                <a:latin typeface="Candara" panose="020E0502030303020204" pitchFamily="34" charset="0"/>
                <a:cs typeface="Arial" panose="020B0604020202020204" pitchFamily="34" charset="0"/>
              </a:rPr>
              <a:t>Believe the Gospel – John 8:24</a:t>
            </a:r>
          </a:p>
          <a:p>
            <a:pPr>
              <a:lnSpc>
                <a:spcPct val="110000"/>
              </a:lnSpc>
              <a:buFont typeface="Wingdings" panose="05000000000000000000" pitchFamily="2" charset="2"/>
              <a:buChar char="§"/>
              <a:defRPr/>
            </a:pPr>
            <a:r>
              <a:rPr lang="en-US" altLang="en-US" sz="3398" dirty="0">
                <a:effectLst>
                  <a:glow rad="38100">
                    <a:schemeClr val="bg1">
                      <a:lumMod val="50000"/>
                      <a:lumOff val="50000"/>
                      <a:alpha val="20000"/>
                    </a:schemeClr>
                  </a:glow>
                </a:effectLst>
                <a:latin typeface="Candara" panose="020E0502030303020204" pitchFamily="34" charset="0"/>
                <a:cs typeface="Arial" panose="020B0604020202020204" pitchFamily="34" charset="0"/>
              </a:rPr>
              <a:t>Repent of Your Sins – Acts 17:30</a:t>
            </a:r>
          </a:p>
          <a:p>
            <a:pPr>
              <a:lnSpc>
                <a:spcPct val="110000"/>
              </a:lnSpc>
              <a:buFont typeface="Wingdings" panose="05000000000000000000" pitchFamily="2" charset="2"/>
              <a:buChar char="§"/>
              <a:defRPr/>
            </a:pPr>
            <a:r>
              <a:rPr lang="en-US" altLang="en-US" sz="3398" dirty="0">
                <a:effectLst>
                  <a:glow rad="38100">
                    <a:schemeClr val="bg1">
                      <a:lumMod val="50000"/>
                      <a:lumOff val="50000"/>
                      <a:alpha val="20000"/>
                    </a:schemeClr>
                  </a:glow>
                </a:effectLst>
                <a:latin typeface="Candara" panose="020E0502030303020204" pitchFamily="34" charset="0"/>
                <a:cs typeface="Arial" panose="020B0604020202020204" pitchFamily="34" charset="0"/>
              </a:rPr>
              <a:t>Confess Your Faith in Christ Before Men – Matthew 10:32</a:t>
            </a:r>
          </a:p>
          <a:p>
            <a:pPr>
              <a:lnSpc>
                <a:spcPct val="110000"/>
              </a:lnSpc>
              <a:buFont typeface="Wingdings" panose="05000000000000000000" pitchFamily="2" charset="2"/>
              <a:buChar char="§"/>
              <a:defRPr/>
            </a:pPr>
            <a:r>
              <a:rPr lang="en-US" altLang="en-US" sz="3398" dirty="0">
                <a:effectLst>
                  <a:glow rad="38100">
                    <a:schemeClr val="bg1">
                      <a:lumMod val="50000"/>
                      <a:lumOff val="50000"/>
                      <a:alpha val="20000"/>
                    </a:schemeClr>
                  </a:glow>
                </a:effectLst>
                <a:latin typeface="Candara" panose="020E0502030303020204" pitchFamily="34" charset="0"/>
                <a:cs typeface="Arial" panose="020B0604020202020204" pitchFamily="34" charset="0"/>
              </a:rPr>
              <a:t>Be Baptized in Water to Wash Away Thy Sins – Acts 2:38</a:t>
            </a:r>
          </a:p>
          <a:p>
            <a:pPr marL="0" indent="0">
              <a:lnSpc>
                <a:spcPct val="120000"/>
              </a:lnSpc>
              <a:spcBef>
                <a:spcPts val="0"/>
              </a:spcBef>
              <a:buNone/>
              <a:defRPr/>
            </a:pPr>
            <a:r>
              <a:rPr lang="en-US" altLang="en-US" sz="3898" b="1" dirty="0">
                <a:effectLst>
                  <a:glow rad="38100">
                    <a:schemeClr val="bg1">
                      <a:lumMod val="50000"/>
                      <a:lumOff val="50000"/>
                      <a:alpha val="20000"/>
                    </a:schemeClr>
                  </a:glow>
                  <a:outerShdw blurRad="38100" dist="38100" dir="2700000" algn="tl">
                    <a:srgbClr val="000000">
                      <a:alpha val="43137"/>
                    </a:srgbClr>
                  </a:outerShdw>
                </a:effectLst>
                <a:latin typeface="Candara" panose="020E0502030303020204" pitchFamily="34" charset="0"/>
                <a:cs typeface="Arial" panose="020B0604020202020204" pitchFamily="34" charset="0"/>
              </a:rPr>
              <a:t>Erring children of God must…</a:t>
            </a:r>
          </a:p>
          <a:p>
            <a:pPr>
              <a:lnSpc>
                <a:spcPct val="120000"/>
              </a:lnSpc>
              <a:spcBef>
                <a:spcPts val="0"/>
              </a:spcBef>
              <a:buFont typeface="Wingdings" panose="05000000000000000000" pitchFamily="2" charset="2"/>
              <a:buChar char="§"/>
              <a:defRPr/>
            </a:pPr>
            <a:r>
              <a:rPr lang="en-US" altLang="en-US" sz="3398" dirty="0">
                <a:effectLst>
                  <a:glow rad="38100">
                    <a:schemeClr val="bg1">
                      <a:lumMod val="50000"/>
                      <a:lumOff val="50000"/>
                      <a:alpha val="20000"/>
                    </a:schemeClr>
                  </a:glow>
                </a:effectLst>
                <a:latin typeface="Candara" panose="020E0502030303020204" pitchFamily="34" charset="0"/>
                <a:cs typeface="Arial" panose="020B0604020202020204" pitchFamily="34" charset="0"/>
              </a:rPr>
              <a:t>Repent &amp; Pray for Forgiveness – Acts 8:21-23</a:t>
            </a:r>
          </a:p>
          <a:p>
            <a:pPr marL="0" indent="0">
              <a:lnSpc>
                <a:spcPct val="120000"/>
              </a:lnSpc>
              <a:spcBef>
                <a:spcPts val="0"/>
              </a:spcBef>
              <a:buNone/>
              <a:defRPr/>
            </a:pPr>
            <a:r>
              <a:rPr lang="en-US" altLang="en-US" sz="3898" b="1" dirty="0">
                <a:solidFill>
                  <a:schemeClr val="tx1">
                    <a:lumMod val="95000"/>
                    <a:lumOff val="5000"/>
                  </a:schemeClr>
                </a:solidFill>
                <a:effectLst>
                  <a:glow rad="38100">
                    <a:schemeClr val="bg1">
                      <a:lumMod val="50000"/>
                      <a:lumOff val="50000"/>
                      <a:alpha val="20000"/>
                    </a:schemeClr>
                  </a:glow>
                  <a:outerShdw blurRad="38100" dist="38100" dir="2700000" algn="tl">
                    <a:srgbClr val="000000">
                      <a:alpha val="43137"/>
                    </a:srgbClr>
                  </a:outerShdw>
                </a:effectLst>
                <a:latin typeface="Candara" panose="020E0502030303020204" pitchFamily="34" charset="0"/>
                <a:cs typeface="Arial" panose="020B0604020202020204" pitchFamily="34" charset="0"/>
              </a:rPr>
              <a:t>Christians must live </a:t>
            </a:r>
            <a:r>
              <a:rPr lang="en-US" altLang="en-US" sz="3898" b="1" i="1" dirty="0">
                <a:solidFill>
                  <a:schemeClr val="tx1">
                    <a:lumMod val="95000"/>
                    <a:lumOff val="5000"/>
                  </a:schemeClr>
                </a:solidFill>
                <a:effectLst>
                  <a:glow rad="38100">
                    <a:schemeClr val="bg1">
                      <a:lumMod val="50000"/>
                      <a:lumOff val="50000"/>
                      <a:alpha val="20000"/>
                    </a:schemeClr>
                  </a:glow>
                  <a:outerShdw blurRad="38100" dist="38100" dir="2700000" algn="tl">
                    <a:srgbClr val="000000">
                      <a:alpha val="43137"/>
                    </a:srgbClr>
                  </a:outerShdw>
                </a:effectLst>
                <a:latin typeface="Candara" panose="020E0502030303020204" pitchFamily="34" charset="0"/>
                <a:cs typeface="Arial" panose="020B0604020202020204" pitchFamily="34" charset="0"/>
              </a:rPr>
              <a:t>“faithful </a:t>
            </a:r>
            <a:r>
              <a:rPr lang="en-US" altLang="en-US" sz="3898" b="1" i="1" u="sng" dirty="0">
                <a:solidFill>
                  <a:schemeClr val="tx1">
                    <a:lumMod val="95000"/>
                    <a:lumOff val="5000"/>
                  </a:schemeClr>
                </a:solidFill>
                <a:effectLst>
                  <a:glow rad="38100">
                    <a:schemeClr val="bg1">
                      <a:lumMod val="50000"/>
                      <a:lumOff val="50000"/>
                      <a:alpha val="20000"/>
                    </a:schemeClr>
                  </a:glow>
                  <a:outerShdw blurRad="38100" dist="38100" dir="2700000" algn="tl">
                    <a:srgbClr val="000000">
                      <a:alpha val="43137"/>
                    </a:srgbClr>
                  </a:outerShdw>
                </a:effectLst>
                <a:latin typeface="Candara" panose="020E0502030303020204" pitchFamily="34" charset="0"/>
                <a:cs typeface="Arial" panose="020B0604020202020204" pitchFamily="34" charset="0"/>
              </a:rPr>
              <a:t>unto</a:t>
            </a:r>
            <a:r>
              <a:rPr lang="en-US" altLang="en-US" sz="3898" b="1" i="1" dirty="0">
                <a:solidFill>
                  <a:schemeClr val="tx1">
                    <a:lumMod val="95000"/>
                    <a:lumOff val="5000"/>
                  </a:schemeClr>
                </a:solidFill>
                <a:effectLst>
                  <a:glow rad="38100">
                    <a:schemeClr val="bg1">
                      <a:lumMod val="50000"/>
                      <a:lumOff val="50000"/>
                      <a:alpha val="20000"/>
                    </a:schemeClr>
                  </a:glow>
                  <a:outerShdw blurRad="38100" dist="38100" dir="2700000" algn="tl">
                    <a:srgbClr val="000000">
                      <a:alpha val="43137"/>
                    </a:srgbClr>
                  </a:outerShdw>
                </a:effectLst>
                <a:latin typeface="Candara" panose="020E0502030303020204" pitchFamily="34" charset="0"/>
                <a:cs typeface="Arial" panose="020B0604020202020204" pitchFamily="34" charset="0"/>
              </a:rPr>
              <a:t> death”</a:t>
            </a:r>
          </a:p>
          <a:p>
            <a:pPr>
              <a:lnSpc>
                <a:spcPct val="120000"/>
              </a:lnSpc>
              <a:spcBef>
                <a:spcPts val="0"/>
              </a:spcBef>
              <a:buFont typeface="Wingdings" panose="05000000000000000000" pitchFamily="2" charset="2"/>
              <a:buChar char="§"/>
              <a:defRPr/>
            </a:pPr>
            <a:r>
              <a:rPr lang="en-US" altLang="en-US" sz="3398" dirty="0">
                <a:effectLst>
                  <a:glow rad="38100">
                    <a:schemeClr val="bg1">
                      <a:lumMod val="50000"/>
                      <a:lumOff val="50000"/>
                      <a:alpha val="20000"/>
                    </a:schemeClr>
                  </a:glow>
                </a:effectLst>
                <a:latin typeface="Candara" panose="020E0502030303020204" pitchFamily="34" charset="0"/>
                <a:cs typeface="Arial" panose="020B0604020202020204" pitchFamily="34" charset="0"/>
              </a:rPr>
              <a:t>Revelation 2:10</a:t>
            </a:r>
          </a:p>
        </p:txBody>
      </p:sp>
      <p:sp>
        <p:nvSpPr>
          <p:cNvPr id="5" name="Slide Number Placeholder 5">
            <a:extLst>
              <a:ext uri="{FF2B5EF4-FFF2-40B4-BE49-F238E27FC236}">
                <a16:creationId xmlns:a16="http://schemas.microsoft.com/office/drawing/2014/main" id="{129CA7C6-278E-4B99-836F-1065C57E9186}"/>
              </a:ext>
            </a:extLst>
          </p:cNvPr>
          <p:cNvSpPr txBox="1">
            <a:spLocks/>
          </p:cNvSpPr>
          <p:nvPr/>
        </p:nvSpPr>
        <p:spPr>
          <a:xfrm>
            <a:off x="11243355" y="6336211"/>
            <a:ext cx="779767" cy="365125"/>
          </a:xfrm>
          <a:prstGeom prst="rect">
            <a:avLst/>
          </a:prstGeom>
        </p:spPr>
        <p:txBody>
          <a:bodyPr vert="horz" lIns="91440" tIns="45720" rIns="91440" bIns="45720" rtlCol="0" anchor="ctr"/>
          <a:lstStyle>
            <a:defPPr>
              <a:defRPr lang="en-US"/>
            </a:defPPr>
            <a:lvl1pPr marL="0" algn="r" defTabSz="457200" rtl="0" eaLnBrk="1" latinLnBrk="0" hangingPunct="1">
              <a:defRPr sz="2000" kern="1200">
                <a:solidFill>
                  <a:srgbClr val="FE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57F1E4F-1CFF-5643-939E-217C01CDF565}" type="slidenum">
              <a:rPr lang="en-US" smtClean="0"/>
              <a:pPr/>
              <a:t>11</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75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75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75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75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75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75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75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75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75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fade">
                                      <p:cBhvr>
                                        <p:cTn id="52" dur="750"/>
                                        <p:tgtEl>
                                          <p:spTgt spid="3">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Effect transition="in" filter="fade">
                                      <p:cBhvr>
                                        <p:cTn id="57" dur="75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970C6C-5DF0-40FA-BC46-7CC4BF629DBF}"/>
              </a:ext>
            </a:extLst>
          </p:cNvPr>
          <p:cNvSpPr>
            <a:spLocks noGrp="1"/>
          </p:cNvSpPr>
          <p:nvPr>
            <p:ph type="title"/>
          </p:nvPr>
        </p:nvSpPr>
        <p:spPr>
          <a:xfrm>
            <a:off x="1551963" y="522790"/>
            <a:ext cx="9835203" cy="659406"/>
          </a:xfrm>
        </p:spPr>
        <p:txBody>
          <a:bodyPr>
            <a:noAutofit/>
          </a:bodyPr>
          <a:lstStyle/>
          <a:p>
            <a:r>
              <a:rPr lang="en-US" sz="4800" b="1" dirty="0">
                <a:latin typeface="Candara" panose="020E0502030303020204" pitchFamily="34" charset="0"/>
              </a:rPr>
              <a:t>Colossians 1:18</a:t>
            </a:r>
          </a:p>
        </p:txBody>
      </p:sp>
      <p:sp>
        <p:nvSpPr>
          <p:cNvPr id="4" name="Rectangle 3">
            <a:extLst>
              <a:ext uri="{FF2B5EF4-FFF2-40B4-BE49-F238E27FC236}">
                <a16:creationId xmlns:a16="http://schemas.microsoft.com/office/drawing/2014/main" id="{141632D0-7A7E-42BD-8A77-E0C40D93384F}"/>
              </a:ext>
            </a:extLst>
          </p:cNvPr>
          <p:cNvSpPr/>
          <p:nvPr/>
        </p:nvSpPr>
        <p:spPr>
          <a:xfrm>
            <a:off x="1436912" y="2861954"/>
            <a:ext cx="7184574" cy="543296"/>
          </a:xfrm>
          <a:prstGeom prst="rect">
            <a:avLst/>
          </a:pr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2555B172-1FFF-4335-B961-CFCBCD805202}"/>
              </a:ext>
            </a:extLst>
          </p:cNvPr>
          <p:cNvSpPr/>
          <p:nvPr/>
        </p:nvSpPr>
        <p:spPr>
          <a:xfrm>
            <a:off x="1436912" y="3453893"/>
            <a:ext cx="3051961" cy="543296"/>
          </a:xfrm>
          <a:prstGeom prst="rect">
            <a:avLst/>
          </a:pr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6F8B906C-46C1-4015-957E-C5ED2DD7F449}"/>
              </a:ext>
            </a:extLst>
          </p:cNvPr>
          <p:cNvSpPr>
            <a:spLocks noGrp="1"/>
          </p:cNvSpPr>
          <p:nvPr>
            <p:ph idx="1"/>
          </p:nvPr>
        </p:nvSpPr>
        <p:spPr>
          <a:xfrm>
            <a:off x="1436912" y="1602296"/>
            <a:ext cx="10058401" cy="3420965"/>
          </a:xfrm>
        </p:spPr>
        <p:txBody>
          <a:bodyPr>
            <a:normAutofit/>
          </a:bodyPr>
          <a:lstStyle/>
          <a:p>
            <a:pPr marL="0" indent="0">
              <a:buNone/>
            </a:pPr>
            <a:r>
              <a:rPr lang="en-US" sz="3800" b="1" i="1" dirty="0">
                <a:latin typeface="Candara" panose="020E0502030303020204" pitchFamily="34" charset="0"/>
              </a:rPr>
              <a:t>“And he is the head of the body, the church: who is the beginning, the firstborn from the dead; that in all things he might have the preeminence” </a:t>
            </a:r>
          </a:p>
          <a:p>
            <a:endParaRPr lang="en-US" dirty="0"/>
          </a:p>
        </p:txBody>
      </p:sp>
      <p:sp>
        <p:nvSpPr>
          <p:cNvPr id="7" name="Slide Number Placeholder 5">
            <a:extLst>
              <a:ext uri="{FF2B5EF4-FFF2-40B4-BE49-F238E27FC236}">
                <a16:creationId xmlns:a16="http://schemas.microsoft.com/office/drawing/2014/main" id="{C795F2E3-0572-4CC4-B697-4624988D8BD8}"/>
              </a:ext>
            </a:extLst>
          </p:cNvPr>
          <p:cNvSpPr>
            <a:spLocks noGrp="1"/>
          </p:cNvSpPr>
          <p:nvPr>
            <p:ph type="sldNum" sz="quarter" idx="12"/>
          </p:nvPr>
        </p:nvSpPr>
        <p:spPr>
          <a:xfrm>
            <a:off x="11243355" y="6336211"/>
            <a:ext cx="779767" cy="365125"/>
          </a:xfrm>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204423991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1250"/>
                                        <p:tgtEl>
                                          <p:spTgt spid="4"/>
                                        </p:tgtEl>
                                      </p:cBhvr>
                                    </p:animEffect>
                                  </p:childTnLst>
                                </p:cTn>
                              </p:par>
                            </p:childTnLst>
                          </p:cTn>
                        </p:par>
                        <p:par>
                          <p:cTn id="8" fill="hold">
                            <p:stCondLst>
                              <p:cond delay="1250"/>
                            </p:stCondLst>
                            <p:childTnLst>
                              <p:par>
                                <p:cTn id="9" presetID="22" presetClass="entr" presetSubtype="8"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12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A3F1A5-B8BC-44AB-AA76-707500FCA98F}"/>
              </a:ext>
            </a:extLst>
          </p:cNvPr>
          <p:cNvSpPr>
            <a:spLocks noGrp="1"/>
          </p:cNvSpPr>
          <p:nvPr>
            <p:ph type="title"/>
          </p:nvPr>
        </p:nvSpPr>
        <p:spPr>
          <a:xfrm>
            <a:off x="1535185" y="521372"/>
            <a:ext cx="9860371" cy="684573"/>
          </a:xfrm>
        </p:spPr>
        <p:txBody>
          <a:bodyPr>
            <a:noAutofit/>
          </a:bodyPr>
          <a:lstStyle/>
          <a:p>
            <a:r>
              <a:rPr lang="en-US" sz="4800" b="1" dirty="0">
                <a:latin typeface="Candara" panose="020E0502030303020204" pitchFamily="34" charset="0"/>
              </a:rPr>
              <a:t>Introduction</a:t>
            </a:r>
          </a:p>
        </p:txBody>
      </p:sp>
      <p:sp>
        <p:nvSpPr>
          <p:cNvPr id="3" name="Content Placeholder 2">
            <a:extLst>
              <a:ext uri="{FF2B5EF4-FFF2-40B4-BE49-F238E27FC236}">
                <a16:creationId xmlns:a16="http://schemas.microsoft.com/office/drawing/2014/main" id="{30C3C15E-2C98-446B-AF5A-57B6A211DF89}"/>
              </a:ext>
            </a:extLst>
          </p:cNvPr>
          <p:cNvSpPr>
            <a:spLocks noGrp="1"/>
          </p:cNvSpPr>
          <p:nvPr>
            <p:ph idx="1"/>
          </p:nvPr>
        </p:nvSpPr>
        <p:spPr>
          <a:xfrm>
            <a:off x="1518407" y="1602297"/>
            <a:ext cx="10410738" cy="4988508"/>
          </a:xfrm>
        </p:spPr>
        <p:txBody>
          <a:bodyPr>
            <a:normAutofit/>
          </a:bodyPr>
          <a:lstStyle/>
          <a:p>
            <a:r>
              <a:rPr lang="en-US" sz="3600" b="1" dirty="0">
                <a:latin typeface="Candara" panose="020E0502030303020204" pitchFamily="34" charset="0"/>
              </a:rPr>
              <a:t>We must give Christ the </a:t>
            </a:r>
            <a:r>
              <a:rPr lang="en-US" sz="3600" b="1" i="1" dirty="0">
                <a:latin typeface="Candara" panose="020E0502030303020204" pitchFamily="34" charset="0"/>
              </a:rPr>
              <a:t>“preeminence”</a:t>
            </a:r>
            <a:r>
              <a:rPr lang="en-US" sz="3600" b="1" dirty="0">
                <a:latin typeface="Candara" panose="020E0502030303020204" pitchFamily="34" charset="0"/>
              </a:rPr>
              <a:t> </a:t>
            </a:r>
          </a:p>
          <a:p>
            <a:pPr lvl="1"/>
            <a:r>
              <a:rPr lang="en-US" sz="3400" dirty="0">
                <a:latin typeface="Candara" panose="020E0502030303020204" pitchFamily="34" charset="0"/>
              </a:rPr>
              <a:t>This is our primary responsibility</a:t>
            </a:r>
          </a:p>
          <a:p>
            <a:r>
              <a:rPr lang="en-US" sz="3600" b="1" dirty="0">
                <a:latin typeface="Candara" panose="020E0502030303020204" pitchFamily="34" charset="0"/>
              </a:rPr>
              <a:t>This is the theme of Colossians</a:t>
            </a:r>
          </a:p>
          <a:p>
            <a:pPr lvl="1"/>
            <a:r>
              <a:rPr lang="en-US" sz="3200" dirty="0">
                <a:latin typeface="Candara" panose="020E0502030303020204" pitchFamily="34" charset="0"/>
              </a:rPr>
              <a:t>He is </a:t>
            </a:r>
            <a:r>
              <a:rPr lang="en-US" sz="3200" i="1" dirty="0">
                <a:latin typeface="Candara" panose="020E0502030303020204" pitchFamily="34" charset="0"/>
              </a:rPr>
              <a:t>preeminent</a:t>
            </a:r>
            <a:r>
              <a:rPr lang="en-US" sz="3200" dirty="0">
                <a:latin typeface="Candara" panose="020E0502030303020204" pitchFamily="34" charset="0"/>
              </a:rPr>
              <a:t> (first in rank or influence)</a:t>
            </a:r>
          </a:p>
          <a:p>
            <a:pPr lvl="1"/>
            <a:r>
              <a:rPr lang="en-US" sz="3200" dirty="0">
                <a:latin typeface="Candara" panose="020E0502030303020204" pitchFamily="34" charset="0"/>
              </a:rPr>
              <a:t>He is the </a:t>
            </a:r>
            <a:r>
              <a:rPr lang="en-US" sz="3200" i="1" dirty="0">
                <a:latin typeface="Candara" panose="020E0502030303020204" pitchFamily="34" charset="0"/>
              </a:rPr>
              <a:t>firstborn over all creati</a:t>
            </a:r>
            <a:r>
              <a:rPr lang="en-US" sz="3200" dirty="0">
                <a:latin typeface="Candara" panose="020E0502030303020204" pitchFamily="34" charset="0"/>
              </a:rPr>
              <a:t>on - vss. 15-17</a:t>
            </a:r>
          </a:p>
          <a:p>
            <a:pPr lvl="1"/>
            <a:r>
              <a:rPr lang="en-US" sz="3200" dirty="0">
                <a:latin typeface="Candara" panose="020E0502030303020204" pitchFamily="34" charset="0"/>
              </a:rPr>
              <a:t>He is the </a:t>
            </a:r>
            <a:r>
              <a:rPr lang="en-US" sz="3200" i="1" dirty="0">
                <a:latin typeface="Candara" panose="020E0502030303020204" pitchFamily="34" charset="0"/>
              </a:rPr>
              <a:t>firstborn of the dead</a:t>
            </a:r>
            <a:r>
              <a:rPr lang="en-US" sz="3200" dirty="0">
                <a:latin typeface="Candara" panose="020E0502030303020204" pitchFamily="34" charset="0"/>
              </a:rPr>
              <a:t> - vs. 18</a:t>
            </a:r>
          </a:p>
          <a:p>
            <a:r>
              <a:rPr lang="en-US" sz="3400" b="1" dirty="0">
                <a:latin typeface="Candara" panose="020E0502030303020204" pitchFamily="34" charset="0"/>
              </a:rPr>
              <a:t>We must acknowledge this and give Christ the preeminence in our lives</a:t>
            </a:r>
          </a:p>
          <a:p>
            <a:pPr lvl="1"/>
            <a:endParaRPr lang="en-US" sz="3200" b="1" dirty="0">
              <a:latin typeface="Candara" panose="020E0502030303020204" pitchFamily="34" charset="0"/>
            </a:endParaRPr>
          </a:p>
          <a:p>
            <a:pPr lvl="1"/>
            <a:endParaRPr lang="en-US" sz="3200" b="1" dirty="0">
              <a:latin typeface="Candara" panose="020E0502030303020204" pitchFamily="34" charset="0"/>
            </a:endParaRPr>
          </a:p>
          <a:p>
            <a:pPr lvl="1"/>
            <a:endParaRPr lang="en-US" sz="3400" b="1" dirty="0">
              <a:latin typeface="Candara" panose="020E0502030303020204" pitchFamily="34" charset="0"/>
            </a:endParaRPr>
          </a:p>
        </p:txBody>
      </p:sp>
      <p:sp>
        <p:nvSpPr>
          <p:cNvPr id="7" name="Slide Number Placeholder 5">
            <a:extLst>
              <a:ext uri="{FF2B5EF4-FFF2-40B4-BE49-F238E27FC236}">
                <a16:creationId xmlns:a16="http://schemas.microsoft.com/office/drawing/2014/main" id="{6AE8C566-09E8-4DE7-9D29-DEC68E20D9FA}"/>
              </a:ext>
            </a:extLst>
          </p:cNvPr>
          <p:cNvSpPr>
            <a:spLocks noGrp="1"/>
          </p:cNvSpPr>
          <p:nvPr>
            <p:ph type="sldNum" sz="quarter" idx="12"/>
          </p:nvPr>
        </p:nvSpPr>
        <p:spPr>
          <a:xfrm>
            <a:off x="11243355" y="6336211"/>
            <a:ext cx="779767" cy="365125"/>
          </a:xfrm>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142544546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7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7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7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75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75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75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208DE-5BD5-4233-843C-53626CCCA9D1}"/>
              </a:ext>
            </a:extLst>
          </p:cNvPr>
          <p:cNvSpPr>
            <a:spLocks noGrp="1"/>
          </p:cNvSpPr>
          <p:nvPr>
            <p:ph type="title"/>
          </p:nvPr>
        </p:nvSpPr>
        <p:spPr>
          <a:xfrm>
            <a:off x="1615048" y="564735"/>
            <a:ext cx="9782690" cy="668540"/>
          </a:xfrm>
        </p:spPr>
        <p:txBody>
          <a:bodyPr>
            <a:noAutofit/>
          </a:bodyPr>
          <a:lstStyle/>
          <a:p>
            <a:r>
              <a:rPr lang="en-US" sz="4800" b="1" dirty="0">
                <a:solidFill>
                  <a:schemeClr val="tx1"/>
                </a:solidFill>
                <a:latin typeface="Candara" panose="020E0502030303020204" pitchFamily="34" charset="0"/>
              </a:rPr>
              <a:t>Our Salvation</a:t>
            </a:r>
            <a:endParaRPr lang="en-US" sz="4400" b="1" dirty="0">
              <a:solidFill>
                <a:schemeClr val="tx1"/>
              </a:solidFill>
              <a:latin typeface="Candara" panose="020E0502030303020204" pitchFamily="34" charset="0"/>
            </a:endParaRPr>
          </a:p>
        </p:txBody>
      </p:sp>
      <p:sp>
        <p:nvSpPr>
          <p:cNvPr id="3" name="Content Placeholder 2">
            <a:extLst>
              <a:ext uri="{FF2B5EF4-FFF2-40B4-BE49-F238E27FC236}">
                <a16:creationId xmlns:a16="http://schemas.microsoft.com/office/drawing/2014/main" id="{23ED164C-A5DC-4693-896B-5C4CFE6850A2}"/>
              </a:ext>
            </a:extLst>
          </p:cNvPr>
          <p:cNvSpPr>
            <a:spLocks noGrp="1"/>
          </p:cNvSpPr>
          <p:nvPr>
            <p:ph idx="1"/>
          </p:nvPr>
        </p:nvSpPr>
        <p:spPr>
          <a:xfrm>
            <a:off x="1531917" y="1603169"/>
            <a:ext cx="10331532" cy="5023262"/>
          </a:xfrm>
        </p:spPr>
        <p:txBody>
          <a:bodyPr>
            <a:normAutofit lnSpcReduction="10000"/>
          </a:bodyPr>
          <a:lstStyle/>
          <a:p>
            <a:r>
              <a:rPr lang="en-US" sz="3600" b="1" dirty="0">
                <a:latin typeface="Candara" panose="020E0502030303020204" pitchFamily="34" charset="0"/>
              </a:rPr>
              <a:t>Only </a:t>
            </a:r>
            <a:r>
              <a:rPr lang="en-US" sz="3600" b="1" i="1" dirty="0">
                <a:latin typeface="Candara" panose="020E0502030303020204" pitchFamily="34" charset="0"/>
              </a:rPr>
              <a:t>“</a:t>
            </a:r>
            <a:r>
              <a:rPr lang="en-US" sz="3600" b="1" i="1" u="sng" dirty="0">
                <a:latin typeface="Candara" panose="020E0502030303020204" pitchFamily="34" charset="0"/>
              </a:rPr>
              <a:t>in Christ</a:t>
            </a:r>
            <a:r>
              <a:rPr lang="en-US" sz="3600" b="1" i="1" dirty="0">
                <a:latin typeface="Candara" panose="020E0502030303020204" pitchFamily="34" charset="0"/>
              </a:rPr>
              <a:t>” </a:t>
            </a:r>
            <a:r>
              <a:rPr lang="en-US" sz="3600" b="1" dirty="0">
                <a:latin typeface="Candara" panose="020E0502030303020204" pitchFamily="34" charset="0"/>
              </a:rPr>
              <a:t>can we …</a:t>
            </a:r>
          </a:p>
          <a:p>
            <a:pPr lvl="1"/>
            <a:r>
              <a:rPr lang="en-US" sz="3400" dirty="0">
                <a:latin typeface="Candara" panose="020E0502030303020204" pitchFamily="34" charset="0"/>
              </a:rPr>
              <a:t>Be delivered from the power of darkness - vs. 13</a:t>
            </a:r>
          </a:p>
          <a:p>
            <a:pPr lvl="1"/>
            <a:r>
              <a:rPr lang="en-US" sz="3400" dirty="0">
                <a:latin typeface="Candara" panose="020E0502030303020204" pitchFamily="34" charset="0"/>
              </a:rPr>
              <a:t>Be translated (conveyed) into His Kingdom - vs. 13</a:t>
            </a:r>
          </a:p>
          <a:p>
            <a:pPr lvl="1"/>
            <a:r>
              <a:rPr lang="en-US" sz="3400" dirty="0">
                <a:latin typeface="Candara" panose="020E0502030303020204" pitchFamily="34" charset="0"/>
              </a:rPr>
              <a:t>Be redeemed or forgiven of our sins - vs. 14</a:t>
            </a:r>
          </a:p>
          <a:p>
            <a:pPr lvl="1"/>
            <a:r>
              <a:rPr lang="en-US" sz="3400" dirty="0">
                <a:latin typeface="Candara" panose="020E0502030303020204" pitchFamily="34" charset="0"/>
              </a:rPr>
              <a:t>Be reconciled to God - vss. 19-23</a:t>
            </a:r>
          </a:p>
          <a:p>
            <a:pPr lvl="1"/>
            <a:r>
              <a:rPr lang="en-US" sz="3400" dirty="0">
                <a:latin typeface="Candara" panose="020E0502030303020204" pitchFamily="34" charset="0"/>
              </a:rPr>
              <a:t>Have hope in heaven - Colossians 1:3-5</a:t>
            </a:r>
          </a:p>
          <a:p>
            <a:r>
              <a:rPr lang="en-US" sz="3600" b="1" dirty="0">
                <a:latin typeface="Candara" panose="020E0502030303020204" pitchFamily="34" charset="0"/>
              </a:rPr>
              <a:t>Our </a:t>
            </a:r>
            <a:r>
              <a:rPr lang="en-US" sz="3600" b="1" i="1" u="sng" dirty="0">
                <a:latin typeface="Candara" panose="020E0502030303020204" pitchFamily="34" charset="0"/>
              </a:rPr>
              <a:t>salvation</a:t>
            </a:r>
            <a:r>
              <a:rPr lang="en-US" sz="3600" b="1" dirty="0">
                <a:latin typeface="Candara" panose="020E0502030303020204" pitchFamily="34" charset="0"/>
              </a:rPr>
              <a:t> &amp; </a:t>
            </a:r>
            <a:r>
              <a:rPr lang="en-US" sz="3600" b="1" i="1" u="sng" dirty="0">
                <a:latin typeface="Candara" panose="020E0502030303020204" pitchFamily="34" charset="0"/>
              </a:rPr>
              <a:t>hop</a:t>
            </a:r>
            <a:r>
              <a:rPr lang="en-US" sz="3600" b="1" u="sng" dirty="0">
                <a:latin typeface="Candara" panose="020E0502030303020204" pitchFamily="34" charset="0"/>
              </a:rPr>
              <a:t>e</a:t>
            </a:r>
            <a:r>
              <a:rPr lang="en-US" sz="3600" b="1" dirty="0">
                <a:latin typeface="Candara" panose="020E0502030303020204" pitchFamily="34" charset="0"/>
              </a:rPr>
              <a:t> in Him are conditional</a:t>
            </a:r>
          </a:p>
          <a:p>
            <a:pPr lvl="1"/>
            <a:r>
              <a:rPr lang="en-US" sz="3400" dirty="0">
                <a:latin typeface="Candara" panose="020E0502030303020204" pitchFamily="34" charset="0"/>
              </a:rPr>
              <a:t>Colossians 1:23; 2:11-13; Acts 2:38</a:t>
            </a:r>
          </a:p>
        </p:txBody>
      </p:sp>
      <p:sp>
        <p:nvSpPr>
          <p:cNvPr id="5" name="Rectangle 4">
            <a:extLst>
              <a:ext uri="{FF2B5EF4-FFF2-40B4-BE49-F238E27FC236}">
                <a16:creationId xmlns:a16="http://schemas.microsoft.com/office/drawing/2014/main" id="{523297D1-85C8-4C8F-BBC4-1BBA465584BF}"/>
              </a:ext>
            </a:extLst>
          </p:cNvPr>
          <p:cNvSpPr/>
          <p:nvPr/>
        </p:nvSpPr>
        <p:spPr>
          <a:xfrm>
            <a:off x="273132" y="606919"/>
            <a:ext cx="876805" cy="707886"/>
          </a:xfrm>
          <a:prstGeom prst="rect">
            <a:avLst/>
          </a:prstGeom>
          <a:noFill/>
        </p:spPr>
        <p:txBody>
          <a:bodyPr wrap="square" lIns="91440" tIns="45720" rIns="91440" bIns="45720">
            <a:spAutoFit/>
          </a:bodyPr>
          <a:lstStyle/>
          <a:p>
            <a:pPr algn="ctr"/>
            <a:r>
              <a:rPr lang="en-US" sz="4000" b="1" dirty="0">
                <a:ln/>
                <a:solidFill>
                  <a:schemeClr val="bg1"/>
                </a:solidFill>
                <a:effectLst>
                  <a:outerShdw blurRad="38100" dist="19050" dir="2700000" algn="tl" rotWithShape="0">
                    <a:schemeClr val="dk1">
                      <a:lumMod val="50000"/>
                      <a:alpha val="40000"/>
                    </a:schemeClr>
                  </a:outerShdw>
                </a:effectLst>
                <a:latin typeface="Candara" panose="020E0502030303020204" pitchFamily="34" charset="0"/>
              </a:rPr>
              <a:t>In</a:t>
            </a:r>
            <a:endParaRPr lang="en-US" sz="4000" b="1" cap="none" spc="0" dirty="0">
              <a:ln/>
              <a:solidFill>
                <a:schemeClr val="bg1"/>
              </a:solidFill>
              <a:effectLst>
                <a:outerShdw blurRad="38100" dist="19050" dir="2700000" algn="tl" rotWithShape="0">
                  <a:schemeClr val="dk1">
                    <a:lumMod val="50000"/>
                    <a:alpha val="40000"/>
                  </a:schemeClr>
                </a:outerShdw>
              </a:effectLst>
              <a:latin typeface="Candara" panose="020E0502030303020204" pitchFamily="34" charset="0"/>
            </a:endParaRPr>
          </a:p>
        </p:txBody>
      </p:sp>
      <p:sp>
        <p:nvSpPr>
          <p:cNvPr id="6" name="Rectangle 5">
            <a:extLst>
              <a:ext uri="{FF2B5EF4-FFF2-40B4-BE49-F238E27FC236}">
                <a16:creationId xmlns:a16="http://schemas.microsoft.com/office/drawing/2014/main" id="{92A65C07-4E8A-4143-B84A-70074A77EF6A}"/>
              </a:ext>
            </a:extLst>
          </p:cNvPr>
          <p:cNvSpPr/>
          <p:nvPr/>
        </p:nvSpPr>
        <p:spPr>
          <a:xfrm rot="16200000">
            <a:off x="-2206726" y="3649981"/>
            <a:ext cx="5541902" cy="707886"/>
          </a:xfrm>
          <a:prstGeom prst="rect">
            <a:avLst/>
          </a:prstGeom>
          <a:noFill/>
        </p:spPr>
        <p:txBody>
          <a:bodyPr wrap="none" lIns="91440" tIns="45720" rIns="91440" bIns="45720">
            <a:spAutoFit/>
          </a:bodyPr>
          <a:lstStyle/>
          <a:p>
            <a:pPr algn="ctr"/>
            <a:r>
              <a:rPr lang="en-US" sz="4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Candara" panose="020E0502030303020204" pitchFamily="34" charset="0"/>
              </a:rPr>
              <a:t>Give Christ Preeminence</a:t>
            </a:r>
            <a:endParaRPr lang="en-US" sz="4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7" name="Slide Number Placeholder 5">
            <a:extLst>
              <a:ext uri="{FF2B5EF4-FFF2-40B4-BE49-F238E27FC236}">
                <a16:creationId xmlns:a16="http://schemas.microsoft.com/office/drawing/2014/main" id="{E588EC93-497D-4CCB-895B-723B12E498BD}"/>
              </a:ext>
            </a:extLst>
          </p:cNvPr>
          <p:cNvSpPr txBox="1">
            <a:spLocks/>
          </p:cNvSpPr>
          <p:nvPr/>
        </p:nvSpPr>
        <p:spPr>
          <a:xfrm>
            <a:off x="11243355" y="6336211"/>
            <a:ext cx="779767" cy="365125"/>
          </a:xfrm>
          <a:prstGeom prst="rect">
            <a:avLst/>
          </a:prstGeom>
        </p:spPr>
        <p:txBody>
          <a:bodyPr vert="horz" lIns="91440" tIns="45720" rIns="91440" bIns="45720" rtlCol="0" anchor="ctr"/>
          <a:lstStyle>
            <a:defPPr>
              <a:defRPr lang="en-US"/>
            </a:defPPr>
            <a:lvl1pPr marL="0" algn="r" defTabSz="457200" rtl="0" eaLnBrk="1" latinLnBrk="0" hangingPunct="1">
              <a:defRPr sz="2000" kern="1200">
                <a:solidFill>
                  <a:srgbClr val="FE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324652667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2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75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75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75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75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75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75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75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75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208DE-5BD5-4233-843C-53626CCCA9D1}"/>
              </a:ext>
            </a:extLst>
          </p:cNvPr>
          <p:cNvSpPr>
            <a:spLocks noGrp="1"/>
          </p:cNvSpPr>
          <p:nvPr>
            <p:ph type="title"/>
          </p:nvPr>
        </p:nvSpPr>
        <p:spPr>
          <a:xfrm>
            <a:off x="1615048" y="564735"/>
            <a:ext cx="9782690" cy="668540"/>
          </a:xfrm>
        </p:spPr>
        <p:txBody>
          <a:bodyPr>
            <a:noAutofit/>
          </a:bodyPr>
          <a:lstStyle/>
          <a:p>
            <a:r>
              <a:rPr lang="en-US" sz="4800" b="1" dirty="0">
                <a:solidFill>
                  <a:schemeClr val="tx1"/>
                </a:solidFill>
                <a:latin typeface="Candara" panose="020E0502030303020204" pitchFamily="34" charset="0"/>
              </a:rPr>
              <a:t>The Church</a:t>
            </a:r>
            <a:endParaRPr lang="en-US" sz="4400" b="1" dirty="0">
              <a:solidFill>
                <a:schemeClr val="tx1"/>
              </a:solidFill>
              <a:latin typeface="Candara" panose="020E0502030303020204" pitchFamily="34" charset="0"/>
            </a:endParaRPr>
          </a:p>
        </p:txBody>
      </p:sp>
      <p:sp>
        <p:nvSpPr>
          <p:cNvPr id="3" name="Content Placeholder 2">
            <a:extLst>
              <a:ext uri="{FF2B5EF4-FFF2-40B4-BE49-F238E27FC236}">
                <a16:creationId xmlns:a16="http://schemas.microsoft.com/office/drawing/2014/main" id="{23ED164C-A5DC-4693-896B-5C4CFE6850A2}"/>
              </a:ext>
            </a:extLst>
          </p:cNvPr>
          <p:cNvSpPr>
            <a:spLocks noGrp="1"/>
          </p:cNvSpPr>
          <p:nvPr>
            <p:ph idx="1"/>
          </p:nvPr>
        </p:nvSpPr>
        <p:spPr>
          <a:xfrm>
            <a:off x="1531917" y="1603169"/>
            <a:ext cx="10105901" cy="5023262"/>
          </a:xfrm>
        </p:spPr>
        <p:txBody>
          <a:bodyPr>
            <a:normAutofit/>
          </a:bodyPr>
          <a:lstStyle/>
          <a:p>
            <a:r>
              <a:rPr lang="en-US" sz="3600" b="1" dirty="0">
                <a:latin typeface="Candara" panose="020E0502030303020204" pitchFamily="34" charset="0"/>
              </a:rPr>
              <a:t>Christ is the Head of the church</a:t>
            </a:r>
          </a:p>
          <a:p>
            <a:pPr lvl="2"/>
            <a:r>
              <a:rPr lang="en-US" sz="2800" dirty="0">
                <a:latin typeface="Candara" panose="020E0502030303020204" pitchFamily="34" charset="0"/>
              </a:rPr>
              <a:t>Colossians 1:18; 2:19</a:t>
            </a:r>
          </a:p>
          <a:p>
            <a:pPr lvl="1"/>
            <a:r>
              <a:rPr lang="en-US" sz="3200" dirty="0">
                <a:latin typeface="Candara" panose="020E0502030303020204" pitchFamily="34" charset="0"/>
              </a:rPr>
              <a:t>All authority comes from the Head - Matthew 28:18</a:t>
            </a:r>
          </a:p>
          <a:p>
            <a:pPr lvl="1"/>
            <a:r>
              <a:rPr lang="en-US" sz="3200" dirty="0">
                <a:latin typeface="Candara" panose="020E0502030303020204" pitchFamily="34" charset="0"/>
              </a:rPr>
              <a:t>His word must be final in any controversy</a:t>
            </a:r>
          </a:p>
          <a:p>
            <a:pPr lvl="2"/>
            <a:r>
              <a:rPr lang="en-US" sz="2800" dirty="0">
                <a:latin typeface="Candara" panose="020E0502030303020204" pitchFamily="34" charset="0"/>
              </a:rPr>
              <a:t>We will be judged by His word - John 12:48</a:t>
            </a:r>
          </a:p>
          <a:p>
            <a:r>
              <a:rPr lang="en-US" sz="3600" b="1" dirty="0">
                <a:latin typeface="Candara" panose="020E0502030303020204" pitchFamily="34" charset="0"/>
              </a:rPr>
              <a:t>Christ, not man, is to be glorified in the Church</a:t>
            </a:r>
          </a:p>
          <a:p>
            <a:pPr lvl="1"/>
            <a:r>
              <a:rPr lang="en-US" sz="3200" dirty="0">
                <a:latin typeface="Candara" panose="020E0502030303020204" pitchFamily="34" charset="0"/>
              </a:rPr>
              <a:t>Ephesians 3:21; Romans 11:36</a:t>
            </a:r>
          </a:p>
          <a:p>
            <a:pPr lvl="1"/>
            <a:endParaRPr lang="en-US" sz="2800" dirty="0">
              <a:latin typeface="Candara" panose="020E0502030303020204" pitchFamily="34" charset="0"/>
            </a:endParaRPr>
          </a:p>
          <a:p>
            <a:pPr lvl="1"/>
            <a:endParaRPr lang="en-US" sz="3400" b="1" dirty="0">
              <a:latin typeface="Candara" panose="020E0502030303020204" pitchFamily="34" charset="0"/>
            </a:endParaRPr>
          </a:p>
        </p:txBody>
      </p:sp>
      <p:sp>
        <p:nvSpPr>
          <p:cNvPr id="5" name="Rectangle 4">
            <a:extLst>
              <a:ext uri="{FF2B5EF4-FFF2-40B4-BE49-F238E27FC236}">
                <a16:creationId xmlns:a16="http://schemas.microsoft.com/office/drawing/2014/main" id="{523297D1-85C8-4C8F-BBC4-1BBA465584BF}"/>
              </a:ext>
            </a:extLst>
          </p:cNvPr>
          <p:cNvSpPr/>
          <p:nvPr/>
        </p:nvSpPr>
        <p:spPr>
          <a:xfrm>
            <a:off x="273132" y="606919"/>
            <a:ext cx="876805" cy="707886"/>
          </a:xfrm>
          <a:prstGeom prst="rect">
            <a:avLst/>
          </a:prstGeom>
          <a:noFill/>
        </p:spPr>
        <p:txBody>
          <a:bodyPr wrap="square" lIns="91440" tIns="45720" rIns="91440" bIns="45720">
            <a:spAutoFit/>
          </a:bodyPr>
          <a:lstStyle/>
          <a:p>
            <a:pPr algn="ctr"/>
            <a:r>
              <a:rPr lang="en-US" sz="4000" b="1" dirty="0">
                <a:ln/>
                <a:solidFill>
                  <a:schemeClr val="bg1"/>
                </a:solidFill>
                <a:effectLst>
                  <a:outerShdw blurRad="38100" dist="19050" dir="2700000" algn="tl" rotWithShape="0">
                    <a:schemeClr val="dk1">
                      <a:lumMod val="50000"/>
                      <a:alpha val="40000"/>
                    </a:schemeClr>
                  </a:outerShdw>
                </a:effectLst>
                <a:latin typeface="Candara" panose="020E0502030303020204" pitchFamily="34" charset="0"/>
              </a:rPr>
              <a:t>In</a:t>
            </a:r>
            <a:endParaRPr lang="en-US" sz="4000" b="1" cap="none" spc="0" dirty="0">
              <a:ln/>
              <a:solidFill>
                <a:schemeClr val="bg1"/>
              </a:solidFill>
              <a:effectLst>
                <a:outerShdw blurRad="38100" dist="19050" dir="2700000" algn="tl" rotWithShape="0">
                  <a:schemeClr val="dk1">
                    <a:lumMod val="50000"/>
                    <a:alpha val="40000"/>
                  </a:schemeClr>
                </a:outerShdw>
              </a:effectLst>
              <a:latin typeface="Candara" panose="020E0502030303020204" pitchFamily="34" charset="0"/>
            </a:endParaRPr>
          </a:p>
        </p:txBody>
      </p:sp>
      <p:sp>
        <p:nvSpPr>
          <p:cNvPr id="6" name="Rectangle 5">
            <a:extLst>
              <a:ext uri="{FF2B5EF4-FFF2-40B4-BE49-F238E27FC236}">
                <a16:creationId xmlns:a16="http://schemas.microsoft.com/office/drawing/2014/main" id="{92A65C07-4E8A-4143-B84A-70074A77EF6A}"/>
              </a:ext>
            </a:extLst>
          </p:cNvPr>
          <p:cNvSpPr/>
          <p:nvPr/>
        </p:nvSpPr>
        <p:spPr>
          <a:xfrm rot="16200000">
            <a:off x="-2206726" y="3649981"/>
            <a:ext cx="5541902" cy="707886"/>
          </a:xfrm>
          <a:prstGeom prst="rect">
            <a:avLst/>
          </a:prstGeom>
          <a:noFill/>
        </p:spPr>
        <p:txBody>
          <a:bodyPr wrap="none" lIns="91440" tIns="45720" rIns="91440" bIns="45720">
            <a:spAutoFit/>
          </a:bodyPr>
          <a:lstStyle/>
          <a:p>
            <a:pPr algn="ctr"/>
            <a:r>
              <a:rPr lang="en-US" sz="4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Candara" panose="020E0502030303020204" pitchFamily="34" charset="0"/>
              </a:rPr>
              <a:t>Give Christ Preeminence</a:t>
            </a:r>
            <a:endParaRPr lang="en-US" sz="4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7" name="Slide Number Placeholder 5">
            <a:extLst>
              <a:ext uri="{FF2B5EF4-FFF2-40B4-BE49-F238E27FC236}">
                <a16:creationId xmlns:a16="http://schemas.microsoft.com/office/drawing/2014/main" id="{A728F0D8-2B3C-4509-A7FD-3F84E2418403}"/>
              </a:ext>
            </a:extLst>
          </p:cNvPr>
          <p:cNvSpPr txBox="1">
            <a:spLocks/>
          </p:cNvSpPr>
          <p:nvPr/>
        </p:nvSpPr>
        <p:spPr>
          <a:xfrm>
            <a:off x="11243355" y="6336211"/>
            <a:ext cx="779767" cy="365125"/>
          </a:xfrm>
          <a:prstGeom prst="rect">
            <a:avLst/>
          </a:prstGeom>
        </p:spPr>
        <p:txBody>
          <a:bodyPr vert="horz" lIns="91440" tIns="45720" rIns="91440" bIns="45720" rtlCol="0" anchor="ctr"/>
          <a:lstStyle>
            <a:defPPr>
              <a:defRPr lang="en-US"/>
            </a:defPPr>
            <a:lvl1pPr marL="0" algn="r" defTabSz="457200" rtl="0" eaLnBrk="1" latinLnBrk="0" hangingPunct="1">
              <a:defRPr sz="2000" kern="1200">
                <a:solidFill>
                  <a:srgbClr val="FE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343148873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50"/>
                                        <p:tgtEl>
                                          <p:spTgt spid="3">
                                            <p:txEl>
                                              <p:pRg st="0" end="0"/>
                                            </p:txEl>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75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75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75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75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750"/>
                                        <p:tgtEl>
                                          <p:spTgt spid="3">
                                            <p:txEl>
                                              <p:pRg st="5" end="5"/>
                                            </p:txEl>
                                          </p:spTgt>
                                        </p:tgtEl>
                                      </p:cBhvr>
                                    </p:animEffect>
                                  </p:childTnLst>
                                </p:cTn>
                              </p:par>
                            </p:childTnLst>
                          </p:cTn>
                        </p:par>
                        <p:par>
                          <p:cTn id="32" fill="hold">
                            <p:stCondLst>
                              <p:cond delay="750"/>
                            </p:stCondLst>
                            <p:childTnLst>
                              <p:par>
                                <p:cTn id="33" presetID="10" presetClass="entr" presetSubtype="0" fill="hold" grpId="0" nodeType="after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75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208DE-5BD5-4233-843C-53626CCCA9D1}"/>
              </a:ext>
            </a:extLst>
          </p:cNvPr>
          <p:cNvSpPr>
            <a:spLocks noGrp="1"/>
          </p:cNvSpPr>
          <p:nvPr>
            <p:ph type="title"/>
          </p:nvPr>
        </p:nvSpPr>
        <p:spPr>
          <a:xfrm>
            <a:off x="1615048" y="564735"/>
            <a:ext cx="10576952" cy="668540"/>
          </a:xfrm>
        </p:spPr>
        <p:txBody>
          <a:bodyPr>
            <a:noAutofit/>
          </a:bodyPr>
          <a:lstStyle/>
          <a:p>
            <a:r>
              <a:rPr lang="en-US" sz="4800" b="1" dirty="0">
                <a:solidFill>
                  <a:schemeClr val="tx1"/>
                </a:solidFill>
                <a:latin typeface="Candara" panose="020E0502030303020204" pitchFamily="34" charset="0"/>
              </a:rPr>
              <a:t>Our Teaching, Preaching &amp; Practice</a:t>
            </a:r>
            <a:endParaRPr lang="en-US" sz="4400" b="1" dirty="0">
              <a:solidFill>
                <a:schemeClr val="tx1"/>
              </a:solidFill>
              <a:latin typeface="Candara" panose="020E0502030303020204" pitchFamily="34" charset="0"/>
            </a:endParaRPr>
          </a:p>
        </p:txBody>
      </p:sp>
      <p:sp>
        <p:nvSpPr>
          <p:cNvPr id="3" name="Content Placeholder 2">
            <a:extLst>
              <a:ext uri="{FF2B5EF4-FFF2-40B4-BE49-F238E27FC236}">
                <a16:creationId xmlns:a16="http://schemas.microsoft.com/office/drawing/2014/main" id="{23ED164C-A5DC-4693-896B-5C4CFE6850A2}"/>
              </a:ext>
            </a:extLst>
          </p:cNvPr>
          <p:cNvSpPr>
            <a:spLocks noGrp="1"/>
          </p:cNvSpPr>
          <p:nvPr>
            <p:ph idx="1"/>
          </p:nvPr>
        </p:nvSpPr>
        <p:spPr>
          <a:xfrm>
            <a:off x="1531917" y="1603169"/>
            <a:ext cx="10449802" cy="4904509"/>
          </a:xfrm>
        </p:spPr>
        <p:txBody>
          <a:bodyPr>
            <a:normAutofit lnSpcReduction="10000"/>
          </a:bodyPr>
          <a:lstStyle/>
          <a:p>
            <a:r>
              <a:rPr lang="en-US" sz="3600" b="1" dirty="0">
                <a:latin typeface="Candara" panose="020E0502030303020204" pitchFamily="34" charset="0"/>
              </a:rPr>
              <a:t>We must not yield to…</a:t>
            </a:r>
          </a:p>
          <a:p>
            <a:pPr lvl="1"/>
            <a:r>
              <a:rPr lang="en-US" sz="3200" b="1" dirty="0">
                <a:latin typeface="Candara" panose="020E0502030303020204" pitchFamily="34" charset="0"/>
              </a:rPr>
              <a:t>Human philosophy </a:t>
            </a:r>
            <a:r>
              <a:rPr lang="en-US" sz="3200" dirty="0">
                <a:latin typeface="Candara" panose="020E0502030303020204" pitchFamily="34" charset="0"/>
              </a:rPr>
              <a:t>- Colossians 2:1-10</a:t>
            </a:r>
          </a:p>
          <a:p>
            <a:pPr lvl="1"/>
            <a:r>
              <a:rPr lang="en-US" sz="3200" b="1" dirty="0">
                <a:latin typeface="Candara" panose="020E0502030303020204" pitchFamily="34" charset="0"/>
              </a:rPr>
              <a:t>The Old Testament Law </a:t>
            </a:r>
            <a:r>
              <a:rPr lang="en-US" sz="3200" dirty="0">
                <a:latin typeface="Candara" panose="020E0502030303020204" pitchFamily="34" charset="0"/>
              </a:rPr>
              <a:t>- Colossians 2:14-17</a:t>
            </a:r>
          </a:p>
          <a:p>
            <a:pPr lvl="1"/>
            <a:r>
              <a:rPr lang="en-US" sz="3200" b="1" dirty="0">
                <a:latin typeface="Candara" panose="020E0502030303020204" pitchFamily="34" charset="0"/>
              </a:rPr>
              <a:t>Human traditions or religious regulations</a:t>
            </a:r>
          </a:p>
          <a:p>
            <a:pPr lvl="2"/>
            <a:r>
              <a:rPr lang="en-US" sz="3000" dirty="0">
                <a:latin typeface="Candara" panose="020E0502030303020204" pitchFamily="34" charset="0"/>
              </a:rPr>
              <a:t>Colossians 2:18-23</a:t>
            </a:r>
          </a:p>
          <a:p>
            <a:r>
              <a:rPr lang="en-US" sz="3400" b="1" dirty="0">
                <a:latin typeface="Candara" panose="020E0502030303020204" pitchFamily="34" charset="0"/>
              </a:rPr>
              <a:t>We must </a:t>
            </a:r>
            <a:r>
              <a:rPr lang="en-US" sz="3400" b="1" i="1" dirty="0">
                <a:latin typeface="Candara" panose="020E0502030303020204" pitchFamily="34" charset="0"/>
              </a:rPr>
              <a:t>“</a:t>
            </a:r>
            <a:r>
              <a:rPr lang="en-US" sz="3400" b="1" i="1" u="sng" dirty="0">
                <a:latin typeface="Candara" panose="020E0502030303020204" pitchFamily="34" charset="0"/>
              </a:rPr>
              <a:t>hold fast</a:t>
            </a:r>
            <a:r>
              <a:rPr lang="en-US" sz="3400" b="1" i="1" dirty="0">
                <a:latin typeface="Candara" panose="020E0502030303020204" pitchFamily="34" charset="0"/>
              </a:rPr>
              <a:t>” </a:t>
            </a:r>
            <a:r>
              <a:rPr lang="en-US" sz="3400" b="1" dirty="0">
                <a:latin typeface="Candara" panose="020E0502030303020204" pitchFamily="34" charset="0"/>
              </a:rPr>
              <a:t>to the Head</a:t>
            </a:r>
            <a:r>
              <a:rPr lang="en-US" sz="3400" dirty="0">
                <a:latin typeface="Candara" panose="020E0502030303020204" pitchFamily="34" charset="0"/>
              </a:rPr>
              <a:t> - Colossians 2:18-19</a:t>
            </a:r>
          </a:p>
          <a:p>
            <a:pPr lvl="1"/>
            <a:r>
              <a:rPr lang="en-US" sz="3200" dirty="0">
                <a:latin typeface="Candara" panose="020E0502030303020204" pitchFamily="34" charset="0"/>
              </a:rPr>
              <a:t>Hebrews 2:1-3; 1 Thessalonians 5:21; 2 Timothy 1:13</a:t>
            </a:r>
          </a:p>
          <a:p>
            <a:pPr lvl="1"/>
            <a:r>
              <a:rPr lang="en-US" sz="3200" dirty="0">
                <a:latin typeface="Candara" panose="020E0502030303020204" pitchFamily="34" charset="0"/>
              </a:rPr>
              <a:t>Hebrews 3:6; 4:14; 10:23; Revelation 2:24-25; 3:3</a:t>
            </a:r>
          </a:p>
          <a:p>
            <a:pPr lvl="1"/>
            <a:endParaRPr lang="en-US" sz="3200" dirty="0">
              <a:latin typeface="Candara" panose="020E0502030303020204" pitchFamily="34" charset="0"/>
            </a:endParaRPr>
          </a:p>
          <a:p>
            <a:pPr lvl="1"/>
            <a:endParaRPr lang="en-US" sz="2800" dirty="0">
              <a:latin typeface="Candara" panose="020E0502030303020204" pitchFamily="34" charset="0"/>
            </a:endParaRPr>
          </a:p>
          <a:p>
            <a:pPr lvl="1"/>
            <a:endParaRPr lang="en-US" sz="3400" b="1" dirty="0">
              <a:latin typeface="Candara" panose="020E0502030303020204" pitchFamily="34" charset="0"/>
            </a:endParaRPr>
          </a:p>
        </p:txBody>
      </p:sp>
      <p:sp>
        <p:nvSpPr>
          <p:cNvPr id="5" name="Rectangle 4">
            <a:extLst>
              <a:ext uri="{FF2B5EF4-FFF2-40B4-BE49-F238E27FC236}">
                <a16:creationId xmlns:a16="http://schemas.microsoft.com/office/drawing/2014/main" id="{523297D1-85C8-4C8F-BBC4-1BBA465584BF}"/>
              </a:ext>
            </a:extLst>
          </p:cNvPr>
          <p:cNvSpPr/>
          <p:nvPr/>
        </p:nvSpPr>
        <p:spPr>
          <a:xfrm>
            <a:off x="273132" y="606919"/>
            <a:ext cx="876805" cy="707886"/>
          </a:xfrm>
          <a:prstGeom prst="rect">
            <a:avLst/>
          </a:prstGeom>
          <a:noFill/>
        </p:spPr>
        <p:txBody>
          <a:bodyPr wrap="square" lIns="91440" tIns="45720" rIns="91440" bIns="45720">
            <a:spAutoFit/>
          </a:bodyPr>
          <a:lstStyle/>
          <a:p>
            <a:pPr algn="ctr"/>
            <a:r>
              <a:rPr lang="en-US" sz="4000" b="1" dirty="0">
                <a:ln/>
                <a:solidFill>
                  <a:schemeClr val="bg1"/>
                </a:solidFill>
                <a:effectLst>
                  <a:outerShdw blurRad="38100" dist="19050" dir="2700000" algn="tl" rotWithShape="0">
                    <a:schemeClr val="dk1">
                      <a:lumMod val="50000"/>
                      <a:alpha val="40000"/>
                    </a:schemeClr>
                  </a:outerShdw>
                </a:effectLst>
                <a:latin typeface="Candara" panose="020E0502030303020204" pitchFamily="34" charset="0"/>
              </a:rPr>
              <a:t>In</a:t>
            </a:r>
            <a:endParaRPr lang="en-US" sz="4000" b="1" cap="none" spc="0" dirty="0">
              <a:ln/>
              <a:solidFill>
                <a:schemeClr val="bg1"/>
              </a:solidFill>
              <a:effectLst>
                <a:outerShdw blurRad="38100" dist="19050" dir="2700000" algn="tl" rotWithShape="0">
                  <a:schemeClr val="dk1">
                    <a:lumMod val="50000"/>
                    <a:alpha val="40000"/>
                  </a:schemeClr>
                </a:outerShdw>
              </a:effectLst>
              <a:latin typeface="Candara" panose="020E0502030303020204" pitchFamily="34" charset="0"/>
            </a:endParaRPr>
          </a:p>
        </p:txBody>
      </p:sp>
      <p:sp>
        <p:nvSpPr>
          <p:cNvPr id="6" name="Rectangle 5">
            <a:extLst>
              <a:ext uri="{FF2B5EF4-FFF2-40B4-BE49-F238E27FC236}">
                <a16:creationId xmlns:a16="http://schemas.microsoft.com/office/drawing/2014/main" id="{92A65C07-4E8A-4143-B84A-70074A77EF6A}"/>
              </a:ext>
            </a:extLst>
          </p:cNvPr>
          <p:cNvSpPr/>
          <p:nvPr/>
        </p:nvSpPr>
        <p:spPr>
          <a:xfrm rot="16200000">
            <a:off x="-2206726" y="3649981"/>
            <a:ext cx="5541902" cy="707886"/>
          </a:xfrm>
          <a:prstGeom prst="rect">
            <a:avLst/>
          </a:prstGeom>
          <a:noFill/>
        </p:spPr>
        <p:txBody>
          <a:bodyPr wrap="none" lIns="91440" tIns="45720" rIns="91440" bIns="45720">
            <a:spAutoFit/>
          </a:bodyPr>
          <a:lstStyle/>
          <a:p>
            <a:pPr algn="ctr"/>
            <a:r>
              <a:rPr lang="en-US" sz="4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Candara" panose="020E0502030303020204" pitchFamily="34" charset="0"/>
              </a:rPr>
              <a:t>Give Christ Preeminence</a:t>
            </a:r>
            <a:endParaRPr lang="en-US" sz="4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7" name="Slide Number Placeholder 5">
            <a:extLst>
              <a:ext uri="{FF2B5EF4-FFF2-40B4-BE49-F238E27FC236}">
                <a16:creationId xmlns:a16="http://schemas.microsoft.com/office/drawing/2014/main" id="{65522082-557D-460E-8BD3-DB17B05C12C8}"/>
              </a:ext>
            </a:extLst>
          </p:cNvPr>
          <p:cNvSpPr txBox="1">
            <a:spLocks/>
          </p:cNvSpPr>
          <p:nvPr/>
        </p:nvSpPr>
        <p:spPr>
          <a:xfrm>
            <a:off x="11243355" y="6336211"/>
            <a:ext cx="779767" cy="365125"/>
          </a:xfrm>
          <a:prstGeom prst="rect">
            <a:avLst/>
          </a:prstGeom>
        </p:spPr>
        <p:txBody>
          <a:bodyPr vert="horz" lIns="91440" tIns="45720" rIns="91440" bIns="45720" rtlCol="0" anchor="ctr"/>
          <a:lstStyle>
            <a:defPPr>
              <a:defRPr lang="en-US"/>
            </a:defPPr>
            <a:lvl1pPr marL="0" algn="r" defTabSz="457200" rtl="0" eaLnBrk="1" latinLnBrk="0" hangingPunct="1">
              <a:defRPr sz="2000" kern="1200">
                <a:solidFill>
                  <a:srgbClr val="FE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289080818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7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7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750"/>
                                        <p:tgtEl>
                                          <p:spTgt spid="3">
                                            <p:txEl>
                                              <p:pRg st="3" end="3"/>
                                            </p:txEl>
                                          </p:spTgt>
                                        </p:tgtEl>
                                      </p:cBhvr>
                                    </p:animEffect>
                                  </p:childTnLst>
                                </p:cTn>
                              </p:par>
                            </p:childTnLst>
                          </p:cTn>
                        </p:par>
                        <p:par>
                          <p:cTn id="23" fill="hold">
                            <p:stCondLst>
                              <p:cond delay="750"/>
                            </p:stCondLst>
                            <p:childTnLst>
                              <p:par>
                                <p:cTn id="24" presetID="10" presetClass="entr" presetSubtype="0" fill="hold" grpId="0" nodeType="after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75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750"/>
                                        <p:tgtEl>
                                          <p:spTgt spid="3">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fade">
                                      <p:cBhvr>
                                        <p:cTn id="36" dur="750"/>
                                        <p:tgtEl>
                                          <p:spTgt spid="3">
                                            <p:txEl>
                                              <p:pRg st="6" end="6"/>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Effect transition="in" filter="fade">
                                      <p:cBhvr>
                                        <p:cTn id="41" dur="75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208DE-5BD5-4233-843C-53626CCCA9D1}"/>
              </a:ext>
            </a:extLst>
          </p:cNvPr>
          <p:cNvSpPr>
            <a:spLocks noGrp="1"/>
          </p:cNvSpPr>
          <p:nvPr>
            <p:ph type="title"/>
          </p:nvPr>
        </p:nvSpPr>
        <p:spPr>
          <a:xfrm>
            <a:off x="1615048" y="564735"/>
            <a:ext cx="10576952" cy="668540"/>
          </a:xfrm>
        </p:spPr>
        <p:txBody>
          <a:bodyPr>
            <a:noAutofit/>
          </a:bodyPr>
          <a:lstStyle/>
          <a:p>
            <a:r>
              <a:rPr lang="en-US" sz="4800" b="1" dirty="0">
                <a:solidFill>
                  <a:schemeClr val="tx1"/>
                </a:solidFill>
                <a:latin typeface="Candara" panose="020E0502030303020204" pitchFamily="34" charset="0"/>
              </a:rPr>
              <a:t>Our Minds and Hearts</a:t>
            </a:r>
            <a:endParaRPr lang="en-US" sz="4400" b="1" dirty="0">
              <a:solidFill>
                <a:schemeClr val="tx1"/>
              </a:solidFill>
              <a:latin typeface="Candara" panose="020E0502030303020204" pitchFamily="34" charset="0"/>
            </a:endParaRPr>
          </a:p>
        </p:txBody>
      </p:sp>
      <p:sp>
        <p:nvSpPr>
          <p:cNvPr id="3" name="Content Placeholder 2">
            <a:extLst>
              <a:ext uri="{FF2B5EF4-FFF2-40B4-BE49-F238E27FC236}">
                <a16:creationId xmlns:a16="http://schemas.microsoft.com/office/drawing/2014/main" id="{23ED164C-A5DC-4693-896B-5C4CFE6850A2}"/>
              </a:ext>
            </a:extLst>
          </p:cNvPr>
          <p:cNvSpPr>
            <a:spLocks noGrp="1"/>
          </p:cNvSpPr>
          <p:nvPr>
            <p:ph idx="1"/>
          </p:nvPr>
        </p:nvSpPr>
        <p:spPr>
          <a:xfrm>
            <a:off x="1531917" y="1603169"/>
            <a:ext cx="10449802" cy="5023262"/>
          </a:xfrm>
        </p:spPr>
        <p:txBody>
          <a:bodyPr>
            <a:normAutofit/>
          </a:bodyPr>
          <a:lstStyle/>
          <a:p>
            <a:r>
              <a:rPr lang="en-US" sz="3600" b="1" dirty="0">
                <a:latin typeface="Candara" panose="020E0502030303020204" pitchFamily="34" charset="0"/>
              </a:rPr>
              <a:t>Paul contrasts the results of…</a:t>
            </a:r>
          </a:p>
          <a:p>
            <a:pPr lvl="1"/>
            <a:r>
              <a:rPr lang="en-US" sz="3200" b="1" dirty="0">
                <a:latin typeface="Candara" panose="020E0502030303020204" pitchFamily="34" charset="0"/>
              </a:rPr>
              <a:t>An </a:t>
            </a:r>
            <a:r>
              <a:rPr lang="en-US" sz="3200" b="1" u="sng" dirty="0">
                <a:latin typeface="Candara" panose="020E0502030303020204" pitchFamily="34" charset="0"/>
              </a:rPr>
              <a:t>earth-centered</a:t>
            </a:r>
            <a:r>
              <a:rPr lang="en-US" sz="3200" b="1" dirty="0">
                <a:latin typeface="Candara" panose="020E0502030303020204" pitchFamily="34" charset="0"/>
              </a:rPr>
              <a:t> mind </a:t>
            </a:r>
            <a:r>
              <a:rPr lang="en-US" sz="3200" dirty="0">
                <a:latin typeface="Candara" panose="020E0502030303020204" pitchFamily="34" charset="0"/>
              </a:rPr>
              <a:t>- Colossians 3:5-9</a:t>
            </a:r>
          </a:p>
          <a:p>
            <a:pPr lvl="1"/>
            <a:r>
              <a:rPr lang="en-US" sz="3200" b="1" dirty="0">
                <a:latin typeface="Candara" panose="020E0502030303020204" pitchFamily="34" charset="0"/>
              </a:rPr>
              <a:t>A </a:t>
            </a:r>
            <a:r>
              <a:rPr lang="en-US" sz="3200" b="1" u="sng" dirty="0">
                <a:latin typeface="Candara" panose="020E0502030303020204" pitchFamily="34" charset="0"/>
              </a:rPr>
              <a:t>Christ-centered</a:t>
            </a:r>
            <a:r>
              <a:rPr lang="en-US" sz="3200" b="1" dirty="0">
                <a:latin typeface="Candara" panose="020E0502030303020204" pitchFamily="34" charset="0"/>
              </a:rPr>
              <a:t> mind </a:t>
            </a:r>
            <a:r>
              <a:rPr lang="en-US" sz="3200" dirty="0">
                <a:latin typeface="Candara" panose="020E0502030303020204" pitchFamily="34" charset="0"/>
              </a:rPr>
              <a:t>- Colossians 3:12-17</a:t>
            </a:r>
          </a:p>
          <a:p>
            <a:r>
              <a:rPr lang="en-US" sz="3600" b="1" dirty="0">
                <a:latin typeface="Candara" panose="020E0502030303020204" pitchFamily="34" charset="0"/>
              </a:rPr>
              <a:t>Which mind do you have? </a:t>
            </a:r>
            <a:r>
              <a:rPr lang="en-US" sz="3600" dirty="0">
                <a:latin typeface="Candara" panose="020E0502030303020204" pitchFamily="34" charset="0"/>
              </a:rPr>
              <a:t>- 1 Corinthians 2:16</a:t>
            </a:r>
          </a:p>
          <a:p>
            <a:r>
              <a:rPr lang="en-US" sz="3600" b="1" dirty="0">
                <a:latin typeface="Candara" panose="020E0502030303020204" pitchFamily="34" charset="0"/>
              </a:rPr>
              <a:t>Is the </a:t>
            </a:r>
            <a:r>
              <a:rPr lang="en-US" sz="3600" b="1" i="1" dirty="0">
                <a:latin typeface="Candara" panose="020E0502030303020204" pitchFamily="34" charset="0"/>
              </a:rPr>
              <a:t>“</a:t>
            </a:r>
            <a:r>
              <a:rPr lang="en-US" sz="3600" b="1" i="1" u="sng" dirty="0">
                <a:latin typeface="Candara" panose="020E0502030303020204" pitchFamily="34" charset="0"/>
              </a:rPr>
              <a:t>mind of Christ</a:t>
            </a:r>
            <a:r>
              <a:rPr lang="en-US" sz="3600" b="1" dirty="0">
                <a:latin typeface="Candara" panose="020E0502030303020204" pitchFamily="34" charset="0"/>
              </a:rPr>
              <a:t>” in you? </a:t>
            </a:r>
            <a:r>
              <a:rPr lang="en-US" sz="3600" dirty="0">
                <a:latin typeface="Candara" panose="020E0502030303020204" pitchFamily="34" charset="0"/>
              </a:rPr>
              <a:t>- Philippians 2:5-11</a:t>
            </a:r>
          </a:p>
          <a:p>
            <a:pPr lvl="1"/>
            <a:r>
              <a:rPr lang="en-US" sz="3400" dirty="0">
                <a:latin typeface="Candara" panose="020E0502030303020204" pitchFamily="34" charset="0"/>
              </a:rPr>
              <a:t>Have a mind of humble obedience - James 4:7-10</a:t>
            </a:r>
          </a:p>
          <a:p>
            <a:pPr marL="457200" lvl="1" indent="0">
              <a:buNone/>
            </a:pPr>
            <a:endParaRPr lang="en-US" sz="3400" b="1" dirty="0">
              <a:latin typeface="Candara" panose="020E0502030303020204" pitchFamily="34" charset="0"/>
            </a:endParaRPr>
          </a:p>
        </p:txBody>
      </p:sp>
      <p:sp>
        <p:nvSpPr>
          <p:cNvPr id="5" name="Rectangle 4">
            <a:extLst>
              <a:ext uri="{FF2B5EF4-FFF2-40B4-BE49-F238E27FC236}">
                <a16:creationId xmlns:a16="http://schemas.microsoft.com/office/drawing/2014/main" id="{523297D1-85C8-4C8F-BBC4-1BBA465584BF}"/>
              </a:ext>
            </a:extLst>
          </p:cNvPr>
          <p:cNvSpPr/>
          <p:nvPr/>
        </p:nvSpPr>
        <p:spPr>
          <a:xfrm>
            <a:off x="273132" y="606919"/>
            <a:ext cx="876805" cy="707886"/>
          </a:xfrm>
          <a:prstGeom prst="rect">
            <a:avLst/>
          </a:prstGeom>
          <a:noFill/>
        </p:spPr>
        <p:txBody>
          <a:bodyPr wrap="square" lIns="91440" tIns="45720" rIns="91440" bIns="45720">
            <a:spAutoFit/>
          </a:bodyPr>
          <a:lstStyle/>
          <a:p>
            <a:pPr algn="ctr"/>
            <a:r>
              <a:rPr lang="en-US" sz="4000" b="1" dirty="0">
                <a:ln/>
                <a:solidFill>
                  <a:schemeClr val="bg1"/>
                </a:solidFill>
                <a:effectLst>
                  <a:outerShdw blurRad="38100" dist="19050" dir="2700000" algn="tl" rotWithShape="0">
                    <a:schemeClr val="dk1">
                      <a:lumMod val="50000"/>
                      <a:alpha val="40000"/>
                    </a:schemeClr>
                  </a:outerShdw>
                </a:effectLst>
                <a:latin typeface="Candara" panose="020E0502030303020204" pitchFamily="34" charset="0"/>
              </a:rPr>
              <a:t>In</a:t>
            </a:r>
            <a:endParaRPr lang="en-US" sz="4000" b="1" cap="none" spc="0" dirty="0">
              <a:ln/>
              <a:solidFill>
                <a:schemeClr val="bg1"/>
              </a:solidFill>
              <a:effectLst>
                <a:outerShdw blurRad="38100" dist="19050" dir="2700000" algn="tl" rotWithShape="0">
                  <a:schemeClr val="dk1">
                    <a:lumMod val="50000"/>
                    <a:alpha val="40000"/>
                  </a:schemeClr>
                </a:outerShdw>
              </a:effectLst>
              <a:latin typeface="Candara" panose="020E0502030303020204" pitchFamily="34" charset="0"/>
            </a:endParaRPr>
          </a:p>
        </p:txBody>
      </p:sp>
      <p:sp>
        <p:nvSpPr>
          <p:cNvPr id="6" name="Rectangle 5">
            <a:extLst>
              <a:ext uri="{FF2B5EF4-FFF2-40B4-BE49-F238E27FC236}">
                <a16:creationId xmlns:a16="http://schemas.microsoft.com/office/drawing/2014/main" id="{92A65C07-4E8A-4143-B84A-70074A77EF6A}"/>
              </a:ext>
            </a:extLst>
          </p:cNvPr>
          <p:cNvSpPr/>
          <p:nvPr/>
        </p:nvSpPr>
        <p:spPr>
          <a:xfrm rot="16200000">
            <a:off x="-2206726" y="3649981"/>
            <a:ext cx="5541902" cy="707886"/>
          </a:xfrm>
          <a:prstGeom prst="rect">
            <a:avLst/>
          </a:prstGeom>
          <a:noFill/>
        </p:spPr>
        <p:txBody>
          <a:bodyPr wrap="none" lIns="91440" tIns="45720" rIns="91440" bIns="45720">
            <a:spAutoFit/>
          </a:bodyPr>
          <a:lstStyle/>
          <a:p>
            <a:pPr algn="ctr"/>
            <a:r>
              <a:rPr lang="en-US" sz="4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Candara" panose="020E0502030303020204" pitchFamily="34" charset="0"/>
              </a:rPr>
              <a:t>Give Christ Preeminence</a:t>
            </a:r>
            <a:endParaRPr lang="en-US" sz="4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7" name="Slide Number Placeholder 5">
            <a:extLst>
              <a:ext uri="{FF2B5EF4-FFF2-40B4-BE49-F238E27FC236}">
                <a16:creationId xmlns:a16="http://schemas.microsoft.com/office/drawing/2014/main" id="{1942E0DB-442E-4C52-80B5-863725AB2189}"/>
              </a:ext>
            </a:extLst>
          </p:cNvPr>
          <p:cNvSpPr txBox="1">
            <a:spLocks/>
          </p:cNvSpPr>
          <p:nvPr/>
        </p:nvSpPr>
        <p:spPr>
          <a:xfrm>
            <a:off x="11243355" y="6336211"/>
            <a:ext cx="779767" cy="365125"/>
          </a:xfrm>
          <a:prstGeom prst="rect">
            <a:avLst/>
          </a:prstGeom>
        </p:spPr>
        <p:txBody>
          <a:bodyPr vert="horz" lIns="91440" tIns="45720" rIns="91440" bIns="45720" rtlCol="0" anchor="ctr"/>
          <a:lstStyle>
            <a:defPPr>
              <a:defRPr lang="en-US"/>
            </a:defPPr>
            <a:lvl1pPr marL="0" algn="r" defTabSz="457200" rtl="0" eaLnBrk="1" latinLnBrk="0" hangingPunct="1">
              <a:defRPr sz="2000" kern="1200">
                <a:solidFill>
                  <a:srgbClr val="FE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251061750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7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7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7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75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75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208DE-5BD5-4233-843C-53626CCCA9D1}"/>
              </a:ext>
            </a:extLst>
          </p:cNvPr>
          <p:cNvSpPr>
            <a:spLocks noGrp="1"/>
          </p:cNvSpPr>
          <p:nvPr>
            <p:ph type="title"/>
          </p:nvPr>
        </p:nvSpPr>
        <p:spPr>
          <a:xfrm>
            <a:off x="1615048" y="564735"/>
            <a:ext cx="10576952" cy="668540"/>
          </a:xfrm>
        </p:spPr>
        <p:txBody>
          <a:bodyPr>
            <a:noAutofit/>
          </a:bodyPr>
          <a:lstStyle/>
          <a:p>
            <a:r>
              <a:rPr lang="en-US" sz="4800" b="1" dirty="0">
                <a:solidFill>
                  <a:schemeClr val="tx1"/>
                </a:solidFill>
                <a:latin typeface="Candara" panose="020E0502030303020204" pitchFamily="34" charset="0"/>
              </a:rPr>
              <a:t>Our Homes</a:t>
            </a:r>
            <a:endParaRPr lang="en-US" sz="4400" b="1" dirty="0">
              <a:solidFill>
                <a:schemeClr val="tx1"/>
              </a:solidFill>
              <a:latin typeface="Candara" panose="020E0502030303020204" pitchFamily="34" charset="0"/>
            </a:endParaRPr>
          </a:p>
        </p:txBody>
      </p:sp>
      <p:sp>
        <p:nvSpPr>
          <p:cNvPr id="3" name="Content Placeholder 2">
            <a:extLst>
              <a:ext uri="{FF2B5EF4-FFF2-40B4-BE49-F238E27FC236}">
                <a16:creationId xmlns:a16="http://schemas.microsoft.com/office/drawing/2014/main" id="{23ED164C-A5DC-4693-896B-5C4CFE6850A2}"/>
              </a:ext>
            </a:extLst>
          </p:cNvPr>
          <p:cNvSpPr>
            <a:spLocks noGrp="1"/>
          </p:cNvSpPr>
          <p:nvPr>
            <p:ph idx="1"/>
          </p:nvPr>
        </p:nvSpPr>
        <p:spPr>
          <a:xfrm>
            <a:off x="1531917" y="1603169"/>
            <a:ext cx="10576952" cy="5023262"/>
          </a:xfrm>
        </p:spPr>
        <p:txBody>
          <a:bodyPr>
            <a:normAutofit/>
          </a:bodyPr>
          <a:lstStyle/>
          <a:p>
            <a:r>
              <a:rPr lang="en-US" sz="3600" b="1" dirty="0">
                <a:latin typeface="Candara" panose="020E0502030303020204" pitchFamily="34" charset="0"/>
              </a:rPr>
              <a:t>In the husband-wife relationship</a:t>
            </a:r>
          </a:p>
          <a:p>
            <a:pPr lvl="1"/>
            <a:r>
              <a:rPr lang="en-US" sz="3200" dirty="0">
                <a:latin typeface="Candara" panose="020E0502030303020204" pitchFamily="34" charset="0"/>
              </a:rPr>
              <a:t>Behave as</a:t>
            </a:r>
            <a:r>
              <a:rPr lang="en-US" sz="3200" b="1" dirty="0">
                <a:latin typeface="Candara" panose="020E0502030303020204" pitchFamily="34" charset="0"/>
              </a:rPr>
              <a:t> </a:t>
            </a:r>
            <a:r>
              <a:rPr lang="en-US" sz="3200" b="1" i="1" dirty="0">
                <a:latin typeface="Candara" panose="020E0502030303020204" pitchFamily="34" charset="0"/>
              </a:rPr>
              <a:t>“it is fitting in the Lord” </a:t>
            </a:r>
            <a:r>
              <a:rPr lang="en-US" sz="3200" dirty="0">
                <a:latin typeface="Candara" panose="020E0502030303020204" pitchFamily="34" charset="0"/>
              </a:rPr>
              <a:t>-</a:t>
            </a:r>
            <a:r>
              <a:rPr lang="en-US" sz="3200" b="1" i="1" dirty="0">
                <a:latin typeface="Candara" panose="020E0502030303020204" pitchFamily="34" charset="0"/>
              </a:rPr>
              <a:t> </a:t>
            </a:r>
            <a:r>
              <a:rPr lang="en-US" sz="3200" dirty="0">
                <a:latin typeface="Candara" panose="020E0502030303020204" pitchFamily="34" charset="0"/>
              </a:rPr>
              <a:t>Colossians 3:18-1</a:t>
            </a:r>
          </a:p>
          <a:p>
            <a:r>
              <a:rPr lang="en-US" sz="3600" b="1" dirty="0">
                <a:latin typeface="Candara" panose="020E0502030303020204" pitchFamily="34" charset="0"/>
              </a:rPr>
              <a:t>In the parent-child relationshi</a:t>
            </a:r>
            <a:r>
              <a:rPr lang="en-US" sz="3800" b="1" dirty="0">
                <a:latin typeface="Candara" panose="020E0502030303020204" pitchFamily="34" charset="0"/>
              </a:rPr>
              <a:t>p</a:t>
            </a:r>
          </a:p>
          <a:p>
            <a:pPr lvl="1"/>
            <a:r>
              <a:rPr lang="en-US" sz="3200" dirty="0">
                <a:latin typeface="Candara" panose="020E0502030303020204" pitchFamily="34" charset="0"/>
              </a:rPr>
              <a:t>Behave </a:t>
            </a:r>
            <a:r>
              <a:rPr lang="en-US" sz="3200" b="1" i="1" dirty="0">
                <a:latin typeface="Candara" panose="020E0502030303020204" pitchFamily="34" charset="0"/>
              </a:rPr>
              <a:t>“well pleasing to the Lord”</a:t>
            </a:r>
            <a:r>
              <a:rPr lang="en-US" sz="3200" dirty="0">
                <a:latin typeface="Candara" panose="020E0502030303020204" pitchFamily="34" charset="0"/>
              </a:rPr>
              <a:t> - Colossians 3:20-21</a:t>
            </a:r>
          </a:p>
          <a:p>
            <a:pPr lvl="1"/>
            <a:r>
              <a:rPr lang="en-US" sz="3200" b="1" i="1" dirty="0">
                <a:latin typeface="Candara" panose="020E0502030303020204" pitchFamily="34" charset="0"/>
              </a:rPr>
              <a:t>“bring up” </a:t>
            </a:r>
            <a:r>
              <a:rPr lang="en-US" sz="3200" dirty="0">
                <a:latin typeface="Candara" panose="020E0502030303020204" pitchFamily="34" charset="0"/>
              </a:rPr>
              <a:t>children to please God - Eph. 6:4; 1 Tim. 5:10</a:t>
            </a:r>
          </a:p>
          <a:p>
            <a:pPr lvl="1"/>
            <a:r>
              <a:rPr lang="en-US" sz="3200" dirty="0">
                <a:latin typeface="Candara" panose="020E0502030303020204" pitchFamily="34" charset="0"/>
              </a:rPr>
              <a:t>Children are to honor and obey parents </a:t>
            </a:r>
            <a:r>
              <a:rPr lang="en-US" sz="3200" b="1" i="1" dirty="0">
                <a:latin typeface="Candara" panose="020E0502030303020204" pitchFamily="34" charset="0"/>
              </a:rPr>
              <a:t>“in the Lord”</a:t>
            </a:r>
          </a:p>
          <a:p>
            <a:pPr lvl="2"/>
            <a:r>
              <a:rPr lang="en-US" sz="3000" dirty="0">
                <a:latin typeface="Candara" panose="020E0502030303020204" pitchFamily="34" charset="0"/>
              </a:rPr>
              <a:t>Ephesians 6:1-3</a:t>
            </a:r>
          </a:p>
        </p:txBody>
      </p:sp>
      <p:sp>
        <p:nvSpPr>
          <p:cNvPr id="5" name="Rectangle 4">
            <a:extLst>
              <a:ext uri="{FF2B5EF4-FFF2-40B4-BE49-F238E27FC236}">
                <a16:creationId xmlns:a16="http://schemas.microsoft.com/office/drawing/2014/main" id="{523297D1-85C8-4C8F-BBC4-1BBA465584BF}"/>
              </a:ext>
            </a:extLst>
          </p:cNvPr>
          <p:cNvSpPr/>
          <p:nvPr/>
        </p:nvSpPr>
        <p:spPr>
          <a:xfrm>
            <a:off x="273132" y="606919"/>
            <a:ext cx="876805" cy="707886"/>
          </a:xfrm>
          <a:prstGeom prst="rect">
            <a:avLst/>
          </a:prstGeom>
          <a:noFill/>
        </p:spPr>
        <p:txBody>
          <a:bodyPr wrap="square" lIns="91440" tIns="45720" rIns="91440" bIns="45720">
            <a:spAutoFit/>
          </a:bodyPr>
          <a:lstStyle/>
          <a:p>
            <a:pPr algn="ctr"/>
            <a:r>
              <a:rPr lang="en-US" sz="4000" b="1" dirty="0">
                <a:ln/>
                <a:solidFill>
                  <a:schemeClr val="bg1"/>
                </a:solidFill>
                <a:effectLst>
                  <a:outerShdw blurRad="38100" dist="19050" dir="2700000" algn="tl" rotWithShape="0">
                    <a:schemeClr val="dk1">
                      <a:lumMod val="50000"/>
                      <a:alpha val="40000"/>
                    </a:schemeClr>
                  </a:outerShdw>
                </a:effectLst>
                <a:latin typeface="Candara" panose="020E0502030303020204" pitchFamily="34" charset="0"/>
              </a:rPr>
              <a:t>In</a:t>
            </a:r>
            <a:endParaRPr lang="en-US" sz="4000" b="1" cap="none" spc="0" dirty="0">
              <a:ln/>
              <a:solidFill>
                <a:schemeClr val="bg1"/>
              </a:solidFill>
              <a:effectLst>
                <a:outerShdw blurRad="38100" dist="19050" dir="2700000" algn="tl" rotWithShape="0">
                  <a:schemeClr val="dk1">
                    <a:lumMod val="50000"/>
                    <a:alpha val="40000"/>
                  </a:schemeClr>
                </a:outerShdw>
              </a:effectLst>
              <a:latin typeface="Candara" panose="020E0502030303020204" pitchFamily="34" charset="0"/>
            </a:endParaRPr>
          </a:p>
        </p:txBody>
      </p:sp>
      <p:sp>
        <p:nvSpPr>
          <p:cNvPr id="6" name="Rectangle 5">
            <a:extLst>
              <a:ext uri="{FF2B5EF4-FFF2-40B4-BE49-F238E27FC236}">
                <a16:creationId xmlns:a16="http://schemas.microsoft.com/office/drawing/2014/main" id="{92A65C07-4E8A-4143-B84A-70074A77EF6A}"/>
              </a:ext>
            </a:extLst>
          </p:cNvPr>
          <p:cNvSpPr/>
          <p:nvPr/>
        </p:nvSpPr>
        <p:spPr>
          <a:xfrm rot="16200000">
            <a:off x="-2206726" y="3649981"/>
            <a:ext cx="5541902" cy="707886"/>
          </a:xfrm>
          <a:prstGeom prst="rect">
            <a:avLst/>
          </a:prstGeom>
          <a:noFill/>
        </p:spPr>
        <p:txBody>
          <a:bodyPr wrap="none" lIns="91440" tIns="45720" rIns="91440" bIns="45720">
            <a:spAutoFit/>
          </a:bodyPr>
          <a:lstStyle/>
          <a:p>
            <a:pPr algn="ctr"/>
            <a:r>
              <a:rPr lang="en-US" sz="4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Candara" panose="020E0502030303020204" pitchFamily="34" charset="0"/>
              </a:rPr>
              <a:t>Give Christ Preeminence</a:t>
            </a:r>
            <a:endParaRPr lang="en-US" sz="4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7" name="Slide Number Placeholder 5">
            <a:extLst>
              <a:ext uri="{FF2B5EF4-FFF2-40B4-BE49-F238E27FC236}">
                <a16:creationId xmlns:a16="http://schemas.microsoft.com/office/drawing/2014/main" id="{77238F14-1425-49C9-8A62-147BF844FAB1}"/>
              </a:ext>
            </a:extLst>
          </p:cNvPr>
          <p:cNvSpPr txBox="1">
            <a:spLocks/>
          </p:cNvSpPr>
          <p:nvPr/>
        </p:nvSpPr>
        <p:spPr>
          <a:xfrm>
            <a:off x="11243355" y="6336211"/>
            <a:ext cx="779767" cy="365125"/>
          </a:xfrm>
          <a:prstGeom prst="rect">
            <a:avLst/>
          </a:prstGeom>
        </p:spPr>
        <p:txBody>
          <a:bodyPr vert="horz" lIns="91440" tIns="45720" rIns="91440" bIns="45720" rtlCol="0" anchor="ctr"/>
          <a:lstStyle>
            <a:defPPr>
              <a:defRPr lang="en-US"/>
            </a:defPPr>
            <a:lvl1pPr marL="0" algn="r" defTabSz="457200" rtl="0" eaLnBrk="1" latinLnBrk="0" hangingPunct="1">
              <a:defRPr sz="2000" kern="1200">
                <a:solidFill>
                  <a:srgbClr val="FE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156162066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7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750"/>
                                        <p:tgtEl>
                                          <p:spTgt spid="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75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75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750"/>
                                        <p:tgtEl>
                                          <p:spTgt spid="3">
                                            <p:txEl>
                                              <p:pRg st="5" end="5"/>
                                            </p:txEl>
                                          </p:spTgt>
                                        </p:tgtEl>
                                      </p:cBhvr>
                                    </p:animEffect>
                                  </p:childTnLst>
                                </p:cTn>
                              </p:par>
                            </p:childTnLst>
                          </p:cTn>
                        </p:par>
                        <p:par>
                          <p:cTn id="31" fill="hold">
                            <p:stCondLst>
                              <p:cond delay="750"/>
                            </p:stCondLst>
                            <p:childTnLst>
                              <p:par>
                                <p:cTn id="32" presetID="10" presetClass="entr" presetSubtype="0" fill="hold" grpId="0" nodeType="after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fade">
                                      <p:cBhvr>
                                        <p:cTn id="34" dur="75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208DE-5BD5-4233-843C-53626CCCA9D1}"/>
              </a:ext>
            </a:extLst>
          </p:cNvPr>
          <p:cNvSpPr>
            <a:spLocks noGrp="1"/>
          </p:cNvSpPr>
          <p:nvPr>
            <p:ph type="title"/>
          </p:nvPr>
        </p:nvSpPr>
        <p:spPr>
          <a:xfrm>
            <a:off x="1615048" y="564735"/>
            <a:ext cx="10576952" cy="668540"/>
          </a:xfrm>
        </p:spPr>
        <p:txBody>
          <a:bodyPr>
            <a:noAutofit/>
          </a:bodyPr>
          <a:lstStyle/>
          <a:p>
            <a:r>
              <a:rPr lang="en-US" sz="4800" b="1" dirty="0">
                <a:solidFill>
                  <a:schemeClr val="tx1"/>
                </a:solidFill>
                <a:latin typeface="Candara" panose="020E0502030303020204" pitchFamily="34" charset="0"/>
              </a:rPr>
              <a:t>Our Workplaces</a:t>
            </a:r>
            <a:endParaRPr lang="en-US" sz="4400" b="1" dirty="0">
              <a:solidFill>
                <a:schemeClr val="tx1"/>
              </a:solidFill>
              <a:latin typeface="Candara" panose="020E0502030303020204" pitchFamily="34" charset="0"/>
            </a:endParaRPr>
          </a:p>
        </p:txBody>
      </p:sp>
      <p:sp>
        <p:nvSpPr>
          <p:cNvPr id="3" name="Content Placeholder 2">
            <a:extLst>
              <a:ext uri="{FF2B5EF4-FFF2-40B4-BE49-F238E27FC236}">
                <a16:creationId xmlns:a16="http://schemas.microsoft.com/office/drawing/2014/main" id="{23ED164C-A5DC-4693-896B-5C4CFE6850A2}"/>
              </a:ext>
            </a:extLst>
          </p:cNvPr>
          <p:cNvSpPr>
            <a:spLocks noGrp="1"/>
          </p:cNvSpPr>
          <p:nvPr>
            <p:ph idx="1"/>
          </p:nvPr>
        </p:nvSpPr>
        <p:spPr>
          <a:xfrm>
            <a:off x="1531917" y="1603169"/>
            <a:ext cx="10449802" cy="5023262"/>
          </a:xfrm>
        </p:spPr>
        <p:txBody>
          <a:bodyPr>
            <a:normAutofit/>
          </a:bodyPr>
          <a:lstStyle/>
          <a:p>
            <a:r>
              <a:rPr lang="en-US" sz="3600" b="1" dirty="0">
                <a:latin typeface="Candara" panose="020E0502030303020204" pitchFamily="34" charset="0"/>
              </a:rPr>
              <a:t>Servants, behave as to the Lord</a:t>
            </a:r>
          </a:p>
          <a:p>
            <a:pPr lvl="1"/>
            <a:r>
              <a:rPr lang="en-US" sz="3200" dirty="0">
                <a:latin typeface="Candara" panose="020E0502030303020204" pitchFamily="34" charset="0"/>
              </a:rPr>
              <a:t>Colossians 3:22-25; cf. Ephesians 6:5-8</a:t>
            </a:r>
          </a:p>
          <a:p>
            <a:r>
              <a:rPr lang="en-US" sz="3600" b="1" dirty="0">
                <a:latin typeface="Candara" panose="020E0502030303020204" pitchFamily="34" charset="0"/>
              </a:rPr>
              <a:t>Masters, knowing you have a Master in heave</a:t>
            </a:r>
            <a:r>
              <a:rPr lang="en-US" sz="3600" dirty="0">
                <a:latin typeface="Candara" panose="020E0502030303020204" pitchFamily="34" charset="0"/>
              </a:rPr>
              <a:t>n</a:t>
            </a:r>
          </a:p>
          <a:p>
            <a:pPr lvl="1"/>
            <a:r>
              <a:rPr lang="en-US" sz="3400" dirty="0">
                <a:latin typeface="Candara" panose="020E0502030303020204" pitchFamily="34" charset="0"/>
              </a:rPr>
              <a:t>Colossians 4:1; cf. Ephesians 6:9</a:t>
            </a:r>
          </a:p>
          <a:p>
            <a:pPr marL="0" indent="0">
              <a:buNone/>
            </a:pPr>
            <a:endParaRPr lang="en-US" sz="3600" dirty="0">
              <a:latin typeface="Candara" panose="020E0502030303020204" pitchFamily="34" charset="0"/>
            </a:endParaRPr>
          </a:p>
          <a:p>
            <a:pPr lvl="1"/>
            <a:endParaRPr lang="en-US" sz="3400" dirty="0">
              <a:latin typeface="Candara" panose="020E0502030303020204" pitchFamily="34" charset="0"/>
            </a:endParaRPr>
          </a:p>
        </p:txBody>
      </p:sp>
      <p:sp>
        <p:nvSpPr>
          <p:cNvPr id="5" name="Rectangle 4">
            <a:extLst>
              <a:ext uri="{FF2B5EF4-FFF2-40B4-BE49-F238E27FC236}">
                <a16:creationId xmlns:a16="http://schemas.microsoft.com/office/drawing/2014/main" id="{523297D1-85C8-4C8F-BBC4-1BBA465584BF}"/>
              </a:ext>
            </a:extLst>
          </p:cNvPr>
          <p:cNvSpPr/>
          <p:nvPr/>
        </p:nvSpPr>
        <p:spPr>
          <a:xfrm>
            <a:off x="273132" y="606919"/>
            <a:ext cx="876805" cy="707886"/>
          </a:xfrm>
          <a:prstGeom prst="rect">
            <a:avLst/>
          </a:prstGeom>
          <a:noFill/>
        </p:spPr>
        <p:txBody>
          <a:bodyPr wrap="square" lIns="91440" tIns="45720" rIns="91440" bIns="45720">
            <a:spAutoFit/>
          </a:bodyPr>
          <a:lstStyle/>
          <a:p>
            <a:pPr algn="ctr"/>
            <a:r>
              <a:rPr lang="en-US" sz="4000" b="1" dirty="0">
                <a:ln/>
                <a:solidFill>
                  <a:schemeClr val="bg1"/>
                </a:solidFill>
                <a:effectLst>
                  <a:outerShdw blurRad="38100" dist="19050" dir="2700000" algn="tl" rotWithShape="0">
                    <a:schemeClr val="dk1">
                      <a:lumMod val="50000"/>
                      <a:alpha val="40000"/>
                    </a:schemeClr>
                  </a:outerShdw>
                </a:effectLst>
                <a:latin typeface="Candara" panose="020E0502030303020204" pitchFamily="34" charset="0"/>
              </a:rPr>
              <a:t>In</a:t>
            </a:r>
            <a:endParaRPr lang="en-US" sz="4000" b="1" cap="none" spc="0" dirty="0">
              <a:ln/>
              <a:solidFill>
                <a:schemeClr val="bg1"/>
              </a:solidFill>
              <a:effectLst>
                <a:outerShdw blurRad="38100" dist="19050" dir="2700000" algn="tl" rotWithShape="0">
                  <a:schemeClr val="dk1">
                    <a:lumMod val="50000"/>
                    <a:alpha val="40000"/>
                  </a:schemeClr>
                </a:outerShdw>
              </a:effectLst>
              <a:latin typeface="Candara" panose="020E0502030303020204" pitchFamily="34" charset="0"/>
            </a:endParaRPr>
          </a:p>
        </p:txBody>
      </p:sp>
      <p:sp>
        <p:nvSpPr>
          <p:cNvPr id="6" name="Rectangle 5">
            <a:extLst>
              <a:ext uri="{FF2B5EF4-FFF2-40B4-BE49-F238E27FC236}">
                <a16:creationId xmlns:a16="http://schemas.microsoft.com/office/drawing/2014/main" id="{92A65C07-4E8A-4143-B84A-70074A77EF6A}"/>
              </a:ext>
            </a:extLst>
          </p:cNvPr>
          <p:cNvSpPr/>
          <p:nvPr/>
        </p:nvSpPr>
        <p:spPr>
          <a:xfrm rot="16200000">
            <a:off x="-2206726" y="3649981"/>
            <a:ext cx="5541902" cy="707886"/>
          </a:xfrm>
          <a:prstGeom prst="rect">
            <a:avLst/>
          </a:prstGeom>
          <a:noFill/>
        </p:spPr>
        <p:txBody>
          <a:bodyPr wrap="none" lIns="91440" tIns="45720" rIns="91440" bIns="45720">
            <a:spAutoFit/>
          </a:bodyPr>
          <a:lstStyle/>
          <a:p>
            <a:pPr algn="ctr"/>
            <a:r>
              <a:rPr lang="en-US" sz="4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Candara" panose="020E0502030303020204" pitchFamily="34" charset="0"/>
              </a:rPr>
              <a:t>Give Christ Preeminence</a:t>
            </a:r>
            <a:endParaRPr lang="en-US" sz="4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7" name="Slide Number Placeholder 5">
            <a:extLst>
              <a:ext uri="{FF2B5EF4-FFF2-40B4-BE49-F238E27FC236}">
                <a16:creationId xmlns:a16="http://schemas.microsoft.com/office/drawing/2014/main" id="{DA8C5A3A-5708-4DFF-8829-78737C70F4E7}"/>
              </a:ext>
            </a:extLst>
          </p:cNvPr>
          <p:cNvSpPr txBox="1">
            <a:spLocks/>
          </p:cNvSpPr>
          <p:nvPr/>
        </p:nvSpPr>
        <p:spPr>
          <a:xfrm>
            <a:off x="11243355" y="6336211"/>
            <a:ext cx="779767" cy="365125"/>
          </a:xfrm>
          <a:prstGeom prst="rect">
            <a:avLst/>
          </a:prstGeom>
        </p:spPr>
        <p:txBody>
          <a:bodyPr vert="horz" lIns="91440" tIns="45720" rIns="91440" bIns="45720" rtlCol="0" anchor="ctr"/>
          <a:lstStyle>
            <a:defPPr>
              <a:defRPr lang="en-US"/>
            </a:defPPr>
            <a:lvl1pPr marL="0" algn="r" defTabSz="457200" rtl="0" eaLnBrk="1" latinLnBrk="0" hangingPunct="1">
              <a:defRPr sz="2000" kern="1200">
                <a:solidFill>
                  <a:srgbClr val="FE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288682603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50"/>
                                        <p:tgtEl>
                                          <p:spTgt spid="3">
                                            <p:txEl>
                                              <p:pRg st="0" end="0"/>
                                            </p:txEl>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75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750"/>
                                        <p:tgtEl>
                                          <p:spTgt spid="3">
                                            <p:txEl>
                                              <p:pRg st="2" end="2"/>
                                            </p:txEl>
                                          </p:spTgt>
                                        </p:tgtEl>
                                      </p:cBhvr>
                                    </p:animEffect>
                                  </p:childTnLst>
                                </p:cTn>
                              </p:par>
                            </p:childTnLst>
                          </p:cTn>
                        </p:par>
                        <p:par>
                          <p:cTn id="17" fill="hold">
                            <p:stCondLst>
                              <p:cond delay="750"/>
                            </p:stCondLst>
                            <p:childTnLst>
                              <p:par>
                                <p:cTn id="18" presetID="10" presetClass="entr" presetSubtype="0" fill="hold" grpId="0" nodeType="after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75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Wisp">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Status xmlns="71af3243-3dd4-4a8d-8c0d-dd76da1f02a5">Not started</Statu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b385d60f68dd989dca1fdc827799d853">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1911b479caf7b199da365455750e4572"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9791FE0-E525-44F5-B24B-E8E5757CF5F2}">
  <ds:schemaRefs>
    <ds:schemaRef ds:uri="http://schemas.microsoft.com/office/2006/documentManagement/types"/>
    <ds:schemaRef ds:uri="http://purl.org/dc/dcmitype/"/>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http://purl.org/dc/terms/"/>
    <ds:schemaRef ds:uri="16c05727-aa75-4e4a-9b5f-8a80a1165891"/>
    <ds:schemaRef ds:uri="71af3243-3dd4-4a8d-8c0d-dd76da1f02a5"/>
    <ds:schemaRef ds:uri="http://www.w3.org/XML/1998/namespace"/>
  </ds:schemaRefs>
</ds:datastoreItem>
</file>

<file path=customXml/itemProps2.xml><?xml version="1.0" encoding="utf-8"?>
<ds:datastoreItem xmlns:ds="http://schemas.openxmlformats.org/officeDocument/2006/customXml" ds:itemID="{76428C60-BADF-461E-ACB1-6AC412BA55B1}">
  <ds:schemaRefs>
    <ds:schemaRef ds:uri="http://schemas.microsoft.com/sharepoint/v3/contenttype/forms"/>
  </ds:schemaRefs>
</ds:datastoreItem>
</file>

<file path=customXml/itemProps3.xml><?xml version="1.0" encoding="utf-8"?>
<ds:datastoreItem xmlns:ds="http://schemas.openxmlformats.org/officeDocument/2006/customXml" ds:itemID="{FE7010E9-D0D4-4763-90A3-DBAE37445A5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Event design</Template>
  <TotalTime>0</TotalTime>
  <Words>4147</Words>
  <Application>Microsoft Office PowerPoint</Application>
  <PresentationFormat>Widescreen</PresentationFormat>
  <Paragraphs>172</Paragraphs>
  <Slides>11</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Candara</vt:lpstr>
      <vt:lpstr>Century Gothic</vt:lpstr>
      <vt:lpstr>Wingdings</vt:lpstr>
      <vt:lpstr>Wingdings 3</vt:lpstr>
      <vt:lpstr>Wisp</vt:lpstr>
      <vt:lpstr>Giving Christ The Preeminence</vt:lpstr>
      <vt:lpstr>Colossians 1:18</vt:lpstr>
      <vt:lpstr>Introduction</vt:lpstr>
      <vt:lpstr>Our Salvation</vt:lpstr>
      <vt:lpstr>The Church</vt:lpstr>
      <vt:lpstr>Our Teaching, Preaching &amp; Practice</vt:lpstr>
      <vt:lpstr>Our Minds and Hearts</vt:lpstr>
      <vt:lpstr>Our Homes</vt:lpstr>
      <vt:lpstr>Our Workplaces</vt:lpstr>
      <vt:lpstr>PowerPoint Presentation</vt:lpstr>
      <vt:lpstr>“Do All In The Name Of The Lord”  Colossians 3:17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2020-04-30T20:56:58Z</dcterms:created>
  <dcterms:modified xsi:type="dcterms:W3CDTF">2020-05-03T19:13:00Z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