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12" r:id="rId1"/>
  </p:sldMasterIdLst>
  <p:notesMasterIdLst>
    <p:notesMasterId r:id="rId14"/>
  </p:notesMasterIdLst>
  <p:sldIdLst>
    <p:sldId id="257" r:id="rId2"/>
    <p:sldId id="259" r:id="rId3"/>
    <p:sldId id="260" r:id="rId4"/>
    <p:sldId id="261" r:id="rId5"/>
    <p:sldId id="262" r:id="rId6"/>
    <p:sldId id="263" r:id="rId7"/>
    <p:sldId id="264" r:id="rId8"/>
    <p:sldId id="265" r:id="rId9"/>
    <p:sldId id="266" r:id="rId10"/>
    <p:sldId id="267" r:id="rId11"/>
    <p:sldId id="299" r:id="rId12"/>
    <p:sldId id="298" r:id="rId1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7673" autoAdjust="0"/>
  </p:normalViewPr>
  <p:slideViewPr>
    <p:cSldViewPr snapToGrid="0">
      <p:cViewPr varScale="1">
        <p:scale>
          <a:sx n="88" d="100"/>
          <a:sy n="88" d="100"/>
        </p:scale>
        <p:origin x="1416" y="96"/>
      </p:cViewPr>
      <p:guideLst/>
    </p:cSldViewPr>
  </p:slideViewPr>
  <p:notesTextViewPr>
    <p:cViewPr>
      <p:scale>
        <a:sx n="1" d="1"/>
        <a:sy n="1" d="1"/>
      </p:scale>
      <p:origin x="0" y="0"/>
    </p:cViewPr>
  </p:notesTextViewPr>
  <p:notesViewPr>
    <p:cSldViewPr snapToGrid="0">
      <p:cViewPr varScale="1">
        <p:scale>
          <a:sx n="83" d="100"/>
          <a:sy n="83" d="100"/>
        </p:scale>
        <p:origin x="381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743F7692-D2C0-4849-92BF-E056F5ADD7E8}" type="datetimeFigureOut">
              <a:rPr lang="en-US" smtClean="0"/>
              <a:t>1/6/2020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67FBBFF-BA85-4B08-8D29-524307A8B5B4}" type="slidenum">
              <a:rPr lang="en-US" smtClean="0"/>
              <a:t>‹#›</a:t>
            </a:fld>
            <a:endParaRPr lang="en-US"/>
          </a:p>
        </p:txBody>
      </p:sp>
    </p:spTree>
    <p:extLst>
      <p:ext uri="{BB962C8B-B14F-4D97-AF65-F5344CB8AC3E}">
        <p14:creationId xmlns:p14="http://schemas.microsoft.com/office/powerpoint/2010/main" val="859373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7FBBFF-BA85-4B08-8D29-524307A8B5B4}" type="slidenum">
              <a:rPr lang="en-US" smtClean="0"/>
              <a:t>1</a:t>
            </a:fld>
            <a:endParaRPr lang="en-US"/>
          </a:p>
        </p:txBody>
      </p:sp>
    </p:spTree>
    <p:extLst>
      <p:ext uri="{BB962C8B-B14F-4D97-AF65-F5344CB8AC3E}">
        <p14:creationId xmlns:p14="http://schemas.microsoft.com/office/powerpoint/2010/main" val="2914633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7FBBFF-BA85-4B08-8D29-524307A8B5B4}" type="slidenum">
              <a:rPr lang="en-US" smtClean="0"/>
              <a:t>10</a:t>
            </a:fld>
            <a:endParaRPr lang="en-US"/>
          </a:p>
        </p:txBody>
      </p:sp>
    </p:spTree>
    <p:extLst>
      <p:ext uri="{BB962C8B-B14F-4D97-AF65-F5344CB8AC3E}">
        <p14:creationId xmlns:p14="http://schemas.microsoft.com/office/powerpoint/2010/main" val="299889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7FBBFF-BA85-4B08-8D29-524307A8B5B4}" type="slidenum">
              <a:rPr lang="en-US" smtClean="0"/>
              <a:t>11</a:t>
            </a:fld>
            <a:endParaRPr lang="en-US"/>
          </a:p>
        </p:txBody>
      </p:sp>
    </p:spTree>
    <p:extLst>
      <p:ext uri="{BB962C8B-B14F-4D97-AF65-F5344CB8AC3E}">
        <p14:creationId xmlns:p14="http://schemas.microsoft.com/office/powerpoint/2010/main" val="3631598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111117" y="4440555"/>
            <a:ext cx="7033689" cy="37725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1445916" indent="-555317">
              <a:defRPr>
                <a:solidFill>
                  <a:schemeClr val="tx1"/>
                </a:solidFill>
                <a:latin typeface="Century Gothic" panose="020B0502020202020204" pitchFamily="34" charset="0"/>
              </a:defRPr>
            </a:lvl2pPr>
            <a:lvl3pPr marL="2225453" indent="-444252">
              <a:defRPr>
                <a:solidFill>
                  <a:schemeClr val="tx1"/>
                </a:solidFill>
                <a:latin typeface="Century Gothic" panose="020B0502020202020204" pitchFamily="34" charset="0"/>
              </a:defRPr>
            </a:lvl3pPr>
            <a:lvl4pPr marL="3113959" indent="-444252">
              <a:defRPr>
                <a:solidFill>
                  <a:schemeClr val="tx1"/>
                </a:solidFill>
                <a:latin typeface="Century Gothic" panose="020B0502020202020204" pitchFamily="34" charset="0"/>
              </a:defRPr>
            </a:lvl4pPr>
            <a:lvl5pPr marL="4004560" indent="-444252">
              <a:defRPr>
                <a:solidFill>
                  <a:schemeClr val="tx1"/>
                </a:solidFill>
                <a:latin typeface="Century Gothic" panose="020B0502020202020204" pitchFamily="34" charset="0"/>
              </a:defRPr>
            </a:lvl5pPr>
            <a:lvl6pPr marL="4608073" indent="-444252" defTabSz="603513" eaLnBrk="0" fontAlgn="base" hangingPunct="0">
              <a:spcBef>
                <a:spcPct val="0"/>
              </a:spcBef>
              <a:spcAft>
                <a:spcPct val="0"/>
              </a:spcAft>
              <a:defRPr>
                <a:solidFill>
                  <a:schemeClr val="tx1"/>
                </a:solidFill>
                <a:latin typeface="Century Gothic" panose="020B0502020202020204" pitchFamily="34" charset="0"/>
              </a:defRPr>
            </a:lvl6pPr>
            <a:lvl7pPr marL="5211587" indent="-444252" defTabSz="603513" eaLnBrk="0" fontAlgn="base" hangingPunct="0">
              <a:spcBef>
                <a:spcPct val="0"/>
              </a:spcBef>
              <a:spcAft>
                <a:spcPct val="0"/>
              </a:spcAft>
              <a:defRPr>
                <a:solidFill>
                  <a:schemeClr val="tx1"/>
                </a:solidFill>
                <a:latin typeface="Century Gothic" panose="020B0502020202020204" pitchFamily="34" charset="0"/>
              </a:defRPr>
            </a:lvl7pPr>
            <a:lvl8pPr marL="5815099" indent="-444252" defTabSz="603513" eaLnBrk="0" fontAlgn="base" hangingPunct="0">
              <a:spcBef>
                <a:spcPct val="0"/>
              </a:spcBef>
              <a:spcAft>
                <a:spcPct val="0"/>
              </a:spcAft>
              <a:defRPr>
                <a:solidFill>
                  <a:schemeClr val="tx1"/>
                </a:solidFill>
                <a:latin typeface="Century Gothic" panose="020B0502020202020204" pitchFamily="34" charset="0"/>
              </a:defRPr>
            </a:lvl8pPr>
            <a:lvl9pPr marL="6418611" indent="-444252" defTabSz="603513"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12</a:t>
            </a:fld>
            <a:endParaRPr lang="en-US" altLang="en-US"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7FBBFF-BA85-4B08-8D29-524307A8B5B4}" type="slidenum">
              <a:rPr lang="en-US" smtClean="0"/>
              <a:t>2</a:t>
            </a:fld>
            <a:endParaRPr lang="en-US"/>
          </a:p>
        </p:txBody>
      </p:sp>
    </p:spTree>
    <p:extLst>
      <p:ext uri="{BB962C8B-B14F-4D97-AF65-F5344CB8AC3E}">
        <p14:creationId xmlns:p14="http://schemas.microsoft.com/office/powerpoint/2010/main" val="3466229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40506"/>
            <a:ext cx="7315199" cy="5260693"/>
          </a:xfrm>
        </p:spPr>
        <p:txBody>
          <a:bodyPr/>
          <a:lstStyle/>
          <a:p>
            <a:pPr defTabSz="966612">
              <a:defRPr/>
            </a:pPr>
            <a:r>
              <a:rPr lang="en-US" sz="1300" b="1" dirty="0">
                <a:latin typeface="Candara" panose="020E0502030303020204" pitchFamily="34" charset="0"/>
              </a:rPr>
              <a:t>Duet. 10:12-13 </a:t>
            </a:r>
            <a:r>
              <a:rPr lang="en-US" sz="1300" dirty="0">
                <a:latin typeface="Candara" panose="020E0502030303020204" pitchFamily="34" charset="0"/>
              </a:rPr>
              <a:t>-“</a:t>
            </a:r>
            <a:r>
              <a:rPr lang="en-US" sz="1300" dirty="0">
                <a:solidFill>
                  <a:schemeClr val="accent1"/>
                </a:solidFill>
                <a:latin typeface="Candara" panose="020E0502030303020204" pitchFamily="34" charset="0"/>
              </a:rPr>
              <a:t>12</a:t>
            </a:r>
            <a:r>
              <a:rPr lang="en-US" sz="1300" dirty="0">
                <a:latin typeface="Candara" panose="020E0502030303020204" pitchFamily="34" charset="0"/>
              </a:rPr>
              <a:t> And now, Israel, what doth the LORD thy God require of thee, but </a:t>
            </a:r>
            <a:r>
              <a:rPr lang="en-US" sz="1300" b="1" u="sng" dirty="0">
                <a:latin typeface="Candara" panose="020E0502030303020204" pitchFamily="34" charset="0"/>
              </a:rPr>
              <a:t>to fear the LORD thy God</a:t>
            </a:r>
            <a:r>
              <a:rPr lang="en-US" sz="1300" dirty="0">
                <a:latin typeface="Candara" panose="020E0502030303020204" pitchFamily="34" charset="0"/>
              </a:rPr>
              <a:t>, </a:t>
            </a:r>
            <a:r>
              <a:rPr lang="en-US" sz="1300" b="1" u="sng" dirty="0">
                <a:latin typeface="Candara" panose="020E0502030303020204" pitchFamily="34" charset="0"/>
              </a:rPr>
              <a:t>to walk in all his ways</a:t>
            </a:r>
            <a:r>
              <a:rPr lang="en-US" sz="1300" dirty="0">
                <a:latin typeface="Candara" panose="020E0502030303020204" pitchFamily="34" charset="0"/>
              </a:rPr>
              <a:t>, </a:t>
            </a:r>
            <a:r>
              <a:rPr lang="en-US" sz="1300" b="1" u="sng" dirty="0">
                <a:latin typeface="Candara" panose="020E0502030303020204" pitchFamily="34" charset="0"/>
              </a:rPr>
              <a:t>and to love him</a:t>
            </a:r>
            <a:r>
              <a:rPr lang="en-US" sz="1300" dirty="0">
                <a:latin typeface="Candara" panose="020E0502030303020204" pitchFamily="34" charset="0"/>
              </a:rPr>
              <a:t>, and </a:t>
            </a:r>
            <a:r>
              <a:rPr lang="en-US" sz="1300" b="1" u="sng" dirty="0">
                <a:latin typeface="Candara" panose="020E0502030303020204" pitchFamily="34" charset="0"/>
              </a:rPr>
              <a:t>to serve the LORD thy God with all thy heart and with all thy soul</a:t>
            </a:r>
            <a:r>
              <a:rPr lang="en-US" sz="1300" dirty="0">
                <a:latin typeface="Candara" panose="020E0502030303020204" pitchFamily="34" charset="0"/>
              </a:rPr>
              <a:t>, </a:t>
            </a:r>
            <a:r>
              <a:rPr lang="en-US" sz="1300" dirty="0">
                <a:solidFill>
                  <a:schemeClr val="accent1"/>
                </a:solidFill>
                <a:latin typeface="Candara" panose="020E0502030303020204" pitchFamily="34" charset="0"/>
              </a:rPr>
              <a:t>13</a:t>
            </a:r>
            <a:r>
              <a:rPr lang="en-US" sz="1300" dirty="0">
                <a:latin typeface="Candara" panose="020E0502030303020204" pitchFamily="34" charset="0"/>
              </a:rPr>
              <a:t> </a:t>
            </a:r>
            <a:r>
              <a:rPr lang="en-US" sz="1300" b="1" u="sng" dirty="0">
                <a:latin typeface="Candara" panose="020E0502030303020204" pitchFamily="34" charset="0"/>
              </a:rPr>
              <a:t>To keep the commandments of the LORD, and his statutes, which I command thee this day for thy good</a:t>
            </a:r>
            <a:r>
              <a:rPr lang="en-US" sz="1300" dirty="0">
                <a:latin typeface="Candara" panose="020E0502030303020204" pitchFamily="34" charset="0"/>
              </a:rPr>
              <a:t>?”</a:t>
            </a:r>
          </a:p>
        </p:txBody>
      </p:sp>
      <p:sp>
        <p:nvSpPr>
          <p:cNvPr id="4" name="Slide Number Placeholder 3"/>
          <p:cNvSpPr>
            <a:spLocks noGrp="1"/>
          </p:cNvSpPr>
          <p:nvPr>
            <p:ph type="sldNum" sz="quarter" idx="5"/>
          </p:nvPr>
        </p:nvSpPr>
        <p:spPr/>
        <p:txBody>
          <a:bodyPr/>
          <a:lstStyle/>
          <a:p>
            <a:fld id="{C67FBBFF-BA85-4B08-8D29-524307A8B5B4}" type="slidenum">
              <a:rPr lang="en-US" smtClean="0"/>
              <a:t>3</a:t>
            </a:fld>
            <a:endParaRPr lang="en-US"/>
          </a:p>
        </p:txBody>
      </p:sp>
    </p:spTree>
    <p:extLst>
      <p:ext uri="{BB962C8B-B14F-4D97-AF65-F5344CB8AC3E}">
        <p14:creationId xmlns:p14="http://schemas.microsoft.com/office/powerpoint/2010/main" val="1805694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58530" y="4620577"/>
            <a:ext cx="6804016" cy="3780473"/>
          </a:xfrm>
        </p:spPr>
        <p:txBody>
          <a:bodyPr/>
          <a:lstStyle/>
          <a:p>
            <a:r>
              <a:rPr lang="en-US" b="1" dirty="0"/>
              <a:t>Eph. 1:22-23 </a:t>
            </a:r>
            <a:r>
              <a:rPr lang="en-US" b="0" dirty="0"/>
              <a:t>- And hath put all things under his feet, and gave him to be the head over all things to the church, 23 Which is his body, the fulness of him that </a:t>
            </a:r>
            <a:r>
              <a:rPr lang="en-US" b="0" dirty="0" err="1"/>
              <a:t>filleth</a:t>
            </a:r>
            <a:r>
              <a:rPr lang="en-US" b="0" dirty="0"/>
              <a:t> all in all.</a:t>
            </a:r>
          </a:p>
          <a:p>
            <a:r>
              <a:rPr lang="en-US" b="1" dirty="0"/>
              <a:t>Gen. 12:1-4 </a:t>
            </a:r>
            <a:r>
              <a:rPr lang="en-US" b="0" dirty="0"/>
              <a:t>- Now the LORD had said unto Abram, Get thee out of thy country, and from thy kindred, and from thy father's house, </a:t>
            </a:r>
            <a:r>
              <a:rPr lang="en-US" b="1" u="sng" dirty="0"/>
              <a:t>(1)</a:t>
            </a:r>
            <a:r>
              <a:rPr lang="en-US" b="0" dirty="0"/>
              <a:t> </a:t>
            </a:r>
            <a:r>
              <a:rPr lang="en-US" b="1" dirty="0"/>
              <a:t>unto a land that I will shew thee</a:t>
            </a:r>
            <a:r>
              <a:rPr lang="en-US" b="0" dirty="0"/>
              <a:t>: 2 And I will make of thee </a:t>
            </a:r>
            <a:r>
              <a:rPr lang="en-US" b="1" u="sng" dirty="0"/>
              <a:t>(2)</a:t>
            </a:r>
            <a:r>
              <a:rPr lang="en-US" b="0" dirty="0"/>
              <a:t> </a:t>
            </a:r>
            <a:r>
              <a:rPr lang="en-US" b="1" dirty="0"/>
              <a:t>a great nation</a:t>
            </a:r>
            <a:r>
              <a:rPr lang="en-US" b="0" dirty="0"/>
              <a:t>, and I will bless thee, and make thy name great; and thou shalt be a blessing: 3 And I will bless them that bless thee, and curse him that </a:t>
            </a:r>
            <a:r>
              <a:rPr lang="en-US" b="0" dirty="0" err="1"/>
              <a:t>curseth</a:t>
            </a:r>
            <a:r>
              <a:rPr lang="en-US" b="0" dirty="0"/>
              <a:t> thee: and </a:t>
            </a:r>
            <a:r>
              <a:rPr lang="en-US" b="1" u="sng" dirty="0"/>
              <a:t>(3)</a:t>
            </a:r>
            <a:r>
              <a:rPr lang="en-US" b="0" dirty="0"/>
              <a:t> </a:t>
            </a:r>
            <a:r>
              <a:rPr lang="en-US" b="1" dirty="0"/>
              <a:t>in thee shall all families of the earth be blessed. </a:t>
            </a:r>
            <a:r>
              <a:rPr lang="en-US" b="0" dirty="0"/>
              <a:t>4 So Abram departed, as the LORD had spoken unto him; and Lot went with him: and Abram was seventy and five years old when he departed out of Haran.</a:t>
            </a:r>
          </a:p>
          <a:p>
            <a:r>
              <a:rPr lang="en-US" b="1" dirty="0"/>
              <a:t>Rom. 9:6-8 </a:t>
            </a:r>
            <a:r>
              <a:rPr lang="en-US" dirty="0"/>
              <a:t>- Not as though the word of God hath taken none effect. For they are not all Israel, which are of Israel: 7 Neither, because they are the seed of Abraham, are they all children: but, In Isaac shall thy seed be called. 8 That is, They which are the children of the flesh, these are not the children of God: </a:t>
            </a:r>
            <a:r>
              <a:rPr lang="en-US" b="1" dirty="0"/>
              <a:t>but the children of the promise are counted for the seed</a:t>
            </a:r>
            <a:r>
              <a:rPr lang="en-US" dirty="0"/>
              <a:t>.</a:t>
            </a:r>
          </a:p>
          <a:p>
            <a:r>
              <a:rPr lang="en-US" b="1" dirty="0"/>
              <a:t>Acts 2:37-39 </a:t>
            </a:r>
            <a:r>
              <a:rPr lang="en-US" b="0" dirty="0"/>
              <a:t>- Now when they heard this, they were pricked in their heart, and said unto Peter and to the rest of the apostles, Men and brethren, what shall we do? 38 Then Peter said unto them, Repent, and be baptized every one of you in the name of Jesus Christ for the remission of sins, and ye shall receive the gift of the Holy Ghost. </a:t>
            </a:r>
            <a:r>
              <a:rPr lang="en-US" b="1" dirty="0"/>
              <a:t>39 For the promise is unto you, and to your children, and to all that are afar off, even as many as the Lord our God shall call.</a:t>
            </a:r>
          </a:p>
          <a:p>
            <a:r>
              <a:rPr lang="en-US" b="1" dirty="0"/>
              <a:t>Gal. 3:26-29 </a:t>
            </a:r>
            <a:r>
              <a:rPr lang="en-US" b="0" dirty="0"/>
              <a:t>- </a:t>
            </a:r>
            <a:r>
              <a:rPr lang="en-US" dirty="0"/>
              <a:t>For ye are all the children of God by faith in Christ Jesus. 27 For as many of you as have been baptized into Christ have put on Christ. 28 There is neither Jew nor Greek, there is neither bond nor free, there is neither male nor female: for ye are all one in Christ Jesus. 29 And if ye be Christ's, then are ye Abraham's seed, and heirs according to the promise.</a:t>
            </a:r>
          </a:p>
        </p:txBody>
      </p:sp>
      <p:sp>
        <p:nvSpPr>
          <p:cNvPr id="4" name="Slide Number Placeholder 3"/>
          <p:cNvSpPr>
            <a:spLocks noGrp="1"/>
          </p:cNvSpPr>
          <p:nvPr>
            <p:ph type="sldNum" sz="quarter" idx="5"/>
          </p:nvPr>
        </p:nvSpPr>
        <p:spPr/>
        <p:txBody>
          <a:bodyPr/>
          <a:lstStyle/>
          <a:p>
            <a:fld id="{C67FBBFF-BA85-4B08-8D29-524307A8B5B4}" type="slidenum">
              <a:rPr lang="en-US" smtClean="0"/>
              <a:t>4</a:t>
            </a:fld>
            <a:endParaRPr lang="en-US"/>
          </a:p>
        </p:txBody>
      </p:sp>
    </p:spTree>
    <p:extLst>
      <p:ext uri="{BB962C8B-B14F-4D97-AF65-F5344CB8AC3E}">
        <p14:creationId xmlns:p14="http://schemas.microsoft.com/office/powerpoint/2010/main" val="163105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5200" cy="4906155"/>
          </a:xfrm>
        </p:spPr>
        <p:txBody>
          <a:bodyPr/>
          <a:lstStyle/>
          <a:p>
            <a:r>
              <a:rPr lang="en-US" b="1" dirty="0"/>
              <a:t>Col. 1:9-10 -  </a:t>
            </a:r>
            <a:r>
              <a:rPr lang="en-US" b="0" dirty="0"/>
              <a:t>For this cause we also, since the day we heard it, do not cease to pray for you, and to desire that ye might be filled with the knowledge of his will in all wisdom and spiritual understanding; 10 </a:t>
            </a:r>
            <a:r>
              <a:rPr lang="en-US" b="1" dirty="0"/>
              <a:t>That ye might walk worthy of the Lord unto all pleasing</a:t>
            </a:r>
            <a:r>
              <a:rPr lang="en-US" b="0" dirty="0"/>
              <a:t>, being fruitful in every good work, and </a:t>
            </a:r>
            <a:r>
              <a:rPr lang="en-US" b="1" dirty="0"/>
              <a:t>increasing in the knowledge of God;</a:t>
            </a:r>
          </a:p>
          <a:p>
            <a:r>
              <a:rPr lang="en-US" b="1" dirty="0"/>
              <a:t>1 Thess. 2:4 </a:t>
            </a:r>
            <a:r>
              <a:rPr lang="en-US" b="0" dirty="0"/>
              <a:t>- But as we were allowed of God to be put in trust with the gospel, even so we speak; </a:t>
            </a:r>
            <a:r>
              <a:rPr lang="en-US" b="1" dirty="0"/>
              <a:t>not as pleasing men, but God, which </a:t>
            </a:r>
            <a:r>
              <a:rPr lang="en-US" b="1" dirty="0" err="1"/>
              <a:t>trieth</a:t>
            </a:r>
            <a:r>
              <a:rPr lang="en-US" b="1" dirty="0"/>
              <a:t> our hearts</a:t>
            </a:r>
            <a:r>
              <a:rPr lang="en-US" b="0" dirty="0"/>
              <a:t>. </a:t>
            </a:r>
          </a:p>
          <a:p>
            <a:r>
              <a:rPr lang="en-US" b="1" dirty="0"/>
              <a:t>Matt. 10:28 </a:t>
            </a:r>
            <a:r>
              <a:rPr lang="en-US" b="0" dirty="0"/>
              <a:t>- And fear not them which kill the body, but are not able to kill the soul: but rather fear him which is able to destroy both soul and body in hell.</a:t>
            </a:r>
          </a:p>
          <a:p>
            <a:r>
              <a:rPr lang="en-US" b="1" dirty="0"/>
              <a:t>Rom 11:22 </a:t>
            </a:r>
            <a:r>
              <a:rPr lang="en-US" dirty="0"/>
              <a:t>- Behold therefore the </a:t>
            </a:r>
            <a:r>
              <a:rPr lang="en-US" b="1" dirty="0"/>
              <a:t>goodness and severity </a:t>
            </a:r>
            <a:r>
              <a:rPr lang="en-US" dirty="0"/>
              <a:t>of God: </a:t>
            </a:r>
            <a:r>
              <a:rPr lang="en-US" b="1" dirty="0"/>
              <a:t>on them which fell, severity; </a:t>
            </a:r>
            <a:r>
              <a:rPr lang="en-US" dirty="0"/>
              <a:t>but toward thee, goodness, if thou continue in his goodness: otherwise thou also shalt be cut off.</a:t>
            </a:r>
          </a:p>
          <a:p>
            <a:r>
              <a:rPr lang="en-US" b="1" dirty="0"/>
              <a:t>Lev. 10:1-2 </a:t>
            </a:r>
            <a:r>
              <a:rPr lang="en-US" b="0" dirty="0"/>
              <a:t>- And Nadab and Abihu, the sons of Aaron, took either of them his censer, and put fire therein, and put incense thereon, and offered strange fire before the LORD, which he commanded them not. 2 And there went out fire from the LORD, and devoured them, and they died before the LORD.</a:t>
            </a:r>
          </a:p>
          <a:p>
            <a:r>
              <a:rPr lang="en-US" b="1" dirty="0"/>
              <a:t>Dan. 4:24-37 - READ</a:t>
            </a:r>
          </a:p>
          <a:p>
            <a:r>
              <a:rPr lang="en-US" b="1" dirty="0"/>
              <a:t>Eccl. 12:13-14 </a:t>
            </a:r>
            <a:r>
              <a:rPr lang="en-US" dirty="0"/>
              <a:t>- Let us hear the conclusion of the whole matter: Fear God, and keep his commandments: for this is the whole duty of man. {Let...: or, The end of the matter, even all that hath been heard, is} 14 For God shall bring every work into judgment, with every secret thing, whether it be good, or whether it be evil.</a:t>
            </a:r>
          </a:p>
          <a:p>
            <a:r>
              <a:rPr lang="en-US" b="1" dirty="0"/>
              <a:t>Rom. 15:4 </a:t>
            </a:r>
            <a:r>
              <a:rPr lang="en-US" dirty="0"/>
              <a:t>- For whatsoever things were written aforetime were written for our learning, that we through patience and comfort of the scriptures might have hope.</a:t>
            </a:r>
          </a:p>
          <a:p>
            <a:r>
              <a:rPr lang="en-US" b="1" dirty="0"/>
              <a:t>1 Cor. 10:5-12 </a:t>
            </a:r>
            <a:r>
              <a:rPr lang="en-US" dirty="0"/>
              <a:t>-  But with many of them God was not well pleased: for they were </a:t>
            </a:r>
            <a:r>
              <a:rPr lang="en-US" b="1" dirty="0"/>
              <a:t>overthrown in the wilderness</a:t>
            </a:r>
            <a:r>
              <a:rPr lang="en-US" dirty="0"/>
              <a:t>. 6 Now these things were our examples, to the intent we should not lust after evil things, as they also lusted. 7 Neither be ye idolaters, as were some of them; as it is written, The people sat down to eat and drink, and rose up to play. 8 Neither let us commit fornication, as some of them committed, and fell in one day three and twenty thousand. 9 Neither let us tempt Christ, as some of them also tempted, and were destroyed of serpents. 10 Neither murmur ye, as some of them also murmured, and were destroyed of the destroyer. 11 Now all these things happened unto them for ensamples: and they are written for our admonition, upon whom the ends of the world are come.12 Wherefore let him that thinketh he </a:t>
            </a:r>
            <a:r>
              <a:rPr lang="en-US" dirty="0" err="1"/>
              <a:t>standeth</a:t>
            </a:r>
            <a:r>
              <a:rPr lang="en-US" dirty="0"/>
              <a:t> take heed lest he fall.</a:t>
            </a:r>
          </a:p>
        </p:txBody>
      </p:sp>
      <p:sp>
        <p:nvSpPr>
          <p:cNvPr id="4" name="Slide Number Placeholder 3"/>
          <p:cNvSpPr>
            <a:spLocks noGrp="1"/>
          </p:cNvSpPr>
          <p:nvPr>
            <p:ph type="sldNum" sz="quarter" idx="5"/>
          </p:nvPr>
        </p:nvSpPr>
        <p:spPr/>
        <p:txBody>
          <a:bodyPr/>
          <a:lstStyle/>
          <a:p>
            <a:fld id="{C67FBBFF-BA85-4B08-8D29-524307A8B5B4}" type="slidenum">
              <a:rPr lang="en-US" smtClean="0"/>
              <a:t>5</a:t>
            </a:fld>
            <a:endParaRPr lang="en-US"/>
          </a:p>
        </p:txBody>
      </p:sp>
    </p:spTree>
    <p:extLst>
      <p:ext uri="{BB962C8B-B14F-4D97-AF65-F5344CB8AC3E}">
        <p14:creationId xmlns:p14="http://schemas.microsoft.com/office/powerpoint/2010/main" val="3076206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70281" y="4620577"/>
            <a:ext cx="6768763" cy="4598888"/>
          </a:xfrm>
        </p:spPr>
        <p:txBody>
          <a:bodyPr/>
          <a:lstStyle/>
          <a:p>
            <a:r>
              <a:rPr lang="en-US" b="1" dirty="0"/>
              <a:t>Isa. 55:8-9 </a:t>
            </a:r>
            <a:r>
              <a:rPr lang="en-US" dirty="0"/>
              <a:t>- For my thoughts are not your thoughts, neither are your ways my ways, saith the LORD. 9 For as the heavens are higher than the earth, so are my ways higher than your ways, and my thoughts than your thoughts.</a:t>
            </a:r>
          </a:p>
          <a:p>
            <a:r>
              <a:rPr lang="en-US" b="1" dirty="0"/>
              <a:t>Eph. 2:2:10 - READ</a:t>
            </a:r>
          </a:p>
          <a:p>
            <a:r>
              <a:rPr lang="en-US" b="1" dirty="0"/>
              <a:t>Eph. 4:1-3 </a:t>
            </a:r>
            <a:r>
              <a:rPr lang="en-US" b="0" dirty="0"/>
              <a:t>-  I therefore, the prisoner of the Lord, beseech you that </a:t>
            </a:r>
            <a:r>
              <a:rPr lang="en-US" b="1" dirty="0"/>
              <a:t>ye walk worthy of the vocation wherewith ye are called</a:t>
            </a:r>
            <a:r>
              <a:rPr lang="en-US" b="0" dirty="0"/>
              <a:t>, 2 With all lowliness and meekness, with longsuffering, forbearing one another in love; 3 </a:t>
            </a:r>
            <a:r>
              <a:rPr lang="en-US" b="0" dirty="0" err="1"/>
              <a:t>Endeavouring</a:t>
            </a:r>
            <a:r>
              <a:rPr lang="en-US" b="0" dirty="0"/>
              <a:t> to keep the unity of the Spirit in the bond of peace.</a:t>
            </a:r>
          </a:p>
          <a:p>
            <a:r>
              <a:rPr lang="en-US" b="1" dirty="0"/>
              <a:t>Eph. 4:17-19 </a:t>
            </a:r>
            <a:r>
              <a:rPr lang="en-US" b="0" dirty="0"/>
              <a:t>- This I say therefore, and testify in the Lord, that ye henceforth </a:t>
            </a:r>
            <a:r>
              <a:rPr lang="en-US" b="1" dirty="0"/>
              <a:t>walk not as other Gentiles walk, in the vanity of their mind</a:t>
            </a:r>
            <a:r>
              <a:rPr lang="en-US" b="0" dirty="0"/>
              <a:t>, 18 Having the </a:t>
            </a:r>
            <a:r>
              <a:rPr lang="en-US" b="1" dirty="0"/>
              <a:t>understanding darkened</a:t>
            </a:r>
            <a:r>
              <a:rPr lang="en-US" b="0" dirty="0"/>
              <a:t>, being alienated from the life of God through the</a:t>
            </a:r>
            <a:r>
              <a:rPr lang="en-US" b="1" dirty="0"/>
              <a:t> ignorance </a:t>
            </a:r>
            <a:r>
              <a:rPr lang="en-US" b="0" dirty="0"/>
              <a:t>that is in them, because of the blindness of their heart: 19 Who being past feeling have given themselves over unto lasciviousness, to work all uncleanness with greediness.</a:t>
            </a:r>
          </a:p>
          <a:p>
            <a:r>
              <a:rPr lang="en-US" b="1" dirty="0"/>
              <a:t>Eph. 5:1-8 - READ</a:t>
            </a:r>
          </a:p>
          <a:p>
            <a:r>
              <a:rPr lang="en-US" b="1" dirty="0"/>
              <a:t>Eph. 5:14-17 </a:t>
            </a:r>
            <a:r>
              <a:rPr lang="en-US" b="0" dirty="0"/>
              <a:t>- Wherefore he saith, Awake thou that </a:t>
            </a:r>
            <a:r>
              <a:rPr lang="en-US" b="0" dirty="0" err="1"/>
              <a:t>sleepest</a:t>
            </a:r>
            <a:r>
              <a:rPr lang="en-US" b="0" dirty="0"/>
              <a:t>, and arise from the dead, and Christ shall give thee light. 15 See then that ye </a:t>
            </a:r>
            <a:r>
              <a:rPr lang="en-US" b="1" dirty="0"/>
              <a:t>walk circumspectly</a:t>
            </a:r>
            <a:r>
              <a:rPr lang="en-US" b="0" dirty="0"/>
              <a:t>, not as fools, but as wise, 16 Redeeming the time, because the days are evil. 17 Wherefore </a:t>
            </a:r>
            <a:r>
              <a:rPr lang="en-US" b="1" dirty="0"/>
              <a:t>be ye not unwise, but understanding what the will of the Lord is</a:t>
            </a:r>
            <a:r>
              <a:rPr lang="en-US" b="0" dirty="0"/>
              <a:t>.</a:t>
            </a:r>
          </a:p>
          <a:p>
            <a:r>
              <a:rPr lang="en-US" b="1" dirty="0"/>
              <a:t>Psa. 119:105</a:t>
            </a:r>
            <a:r>
              <a:rPr lang="en-US" b="0" dirty="0"/>
              <a:t> - Thy word is a </a:t>
            </a:r>
            <a:r>
              <a:rPr lang="en-US" b="1" dirty="0"/>
              <a:t>lamp unto my feet, and a light unto my path</a:t>
            </a:r>
            <a:r>
              <a:rPr lang="en-US" b="0" dirty="0"/>
              <a:t>.</a:t>
            </a:r>
          </a:p>
          <a:p>
            <a:r>
              <a:rPr lang="en-US" b="1" dirty="0"/>
              <a:t>Eph. 3:3-5 </a:t>
            </a:r>
            <a:r>
              <a:rPr lang="en-US" b="0" dirty="0"/>
              <a:t>- How that by revelation he made known unto me the mystery; (as I wrote afore in few words, 4 Whereby, </a:t>
            </a:r>
            <a:r>
              <a:rPr lang="en-US" b="1" dirty="0"/>
              <a:t>when ye read, ye may understand my knowledge</a:t>
            </a:r>
            <a:r>
              <a:rPr lang="en-US" b="0" dirty="0"/>
              <a:t> in the mystery of Christ) 5 Which in other ages was not made known unto the sons of men, as it is now revealed unto his holy apostles and prophets by the Spirit;</a:t>
            </a:r>
          </a:p>
          <a:p>
            <a:endParaRPr lang="en-US" b="0" dirty="0"/>
          </a:p>
          <a:p>
            <a:endParaRPr lang="en-US" b="0" dirty="0"/>
          </a:p>
          <a:p>
            <a:endParaRPr lang="en-US" b="0" dirty="0"/>
          </a:p>
          <a:p>
            <a:endParaRPr lang="en-US" b="0" dirty="0"/>
          </a:p>
        </p:txBody>
      </p:sp>
      <p:sp>
        <p:nvSpPr>
          <p:cNvPr id="4" name="Slide Number Placeholder 3"/>
          <p:cNvSpPr>
            <a:spLocks noGrp="1"/>
          </p:cNvSpPr>
          <p:nvPr>
            <p:ph type="sldNum" sz="quarter" idx="5"/>
          </p:nvPr>
        </p:nvSpPr>
        <p:spPr/>
        <p:txBody>
          <a:bodyPr/>
          <a:lstStyle/>
          <a:p>
            <a:fld id="{C67FBBFF-BA85-4B08-8D29-524307A8B5B4}" type="slidenum">
              <a:rPr lang="en-US" smtClean="0"/>
              <a:t>6</a:t>
            </a:fld>
            <a:endParaRPr lang="en-US"/>
          </a:p>
        </p:txBody>
      </p:sp>
    </p:spTree>
    <p:extLst>
      <p:ext uri="{BB962C8B-B14F-4D97-AF65-F5344CB8AC3E}">
        <p14:creationId xmlns:p14="http://schemas.microsoft.com/office/powerpoint/2010/main" val="2004434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4011" y="4522975"/>
            <a:ext cx="7074297" cy="5078225"/>
          </a:xfrm>
        </p:spPr>
        <p:txBody>
          <a:bodyPr/>
          <a:lstStyle/>
          <a:p>
            <a:r>
              <a:rPr lang="en-US" b="1" dirty="0"/>
              <a:t>Matt. 22:37-38 </a:t>
            </a:r>
            <a:r>
              <a:rPr lang="en-US" dirty="0"/>
              <a:t>- Then one of them, which was a lawyer, asked him a question, tempting him, and saying, 36 Master, which is the great commandment in the law? 37  Jesus said unto him, Thou shalt love the Lord thy God with all thy heart, and with all thy soul, and with all thy mind. 38 This is the first and great commandment.</a:t>
            </a:r>
          </a:p>
          <a:p>
            <a:r>
              <a:rPr lang="en-US" b="1" dirty="0"/>
              <a:t>Ex. 20:1-17 - READ</a:t>
            </a:r>
          </a:p>
          <a:p>
            <a:r>
              <a:rPr lang="en-US" b="1" dirty="0"/>
              <a:t>1 Jn. 2:4 </a:t>
            </a:r>
            <a:r>
              <a:rPr lang="en-US" b="0" dirty="0"/>
              <a:t>- He that saith, I know him, and </a:t>
            </a:r>
            <a:r>
              <a:rPr lang="en-US" b="0" dirty="0" err="1"/>
              <a:t>keepeth</a:t>
            </a:r>
            <a:r>
              <a:rPr lang="en-US" b="0" dirty="0"/>
              <a:t> not his commandments, is a liar, and the truth is not in him.</a:t>
            </a:r>
          </a:p>
          <a:p>
            <a:r>
              <a:rPr lang="en-US" b="1" dirty="0"/>
              <a:t>1 Jn. 5:2-3</a:t>
            </a:r>
            <a:r>
              <a:rPr lang="en-US" b="0" dirty="0"/>
              <a:t> - By this we know that we love the children of God, when we love God, and keep his commandments. 3 For this is the love of God, that we keep his commandments: and his commandments are not grievous.</a:t>
            </a:r>
          </a:p>
          <a:p>
            <a:r>
              <a:rPr lang="en-US" b="1" dirty="0"/>
              <a:t>2 Jn. 1:6</a:t>
            </a:r>
            <a:r>
              <a:rPr lang="en-US" b="0" dirty="0"/>
              <a:t> - And this is love, that we walk after his commandments. This is the commandment, That, as ye have heard from the beginning, ye should walk in it.</a:t>
            </a:r>
          </a:p>
          <a:p>
            <a:r>
              <a:rPr lang="en-US" b="1" dirty="0"/>
              <a:t>Jn. 14:15, 21, 23-24 </a:t>
            </a:r>
            <a:r>
              <a:rPr lang="en-US" b="0" dirty="0"/>
              <a:t>- If ye love me, keep my commandments. </a:t>
            </a:r>
            <a:r>
              <a:rPr lang="en-US" b="1" dirty="0"/>
              <a:t>21</a:t>
            </a:r>
            <a:r>
              <a:rPr lang="en-US" b="0" dirty="0"/>
              <a:t> He that hath my commandments, and </a:t>
            </a:r>
            <a:r>
              <a:rPr lang="en-US" b="0" dirty="0" err="1"/>
              <a:t>keepeth</a:t>
            </a:r>
            <a:r>
              <a:rPr lang="en-US" b="0" dirty="0"/>
              <a:t> them, he it is that loveth me: and he that loveth me shall be loved of my Father, and I will love him, and will manifest myself to him. </a:t>
            </a:r>
            <a:r>
              <a:rPr lang="en-US" b="1" dirty="0"/>
              <a:t>23</a:t>
            </a:r>
            <a:r>
              <a:rPr lang="en-US" b="0" dirty="0"/>
              <a:t> Jesus answered and said unto him, If a man love me, he will keep my words: and my Father will love him, and we will come unto him, and make our abode with him. 24 He that loveth me not </a:t>
            </a:r>
            <a:r>
              <a:rPr lang="en-US" b="0" dirty="0" err="1"/>
              <a:t>keepeth</a:t>
            </a:r>
            <a:r>
              <a:rPr lang="en-US" b="0" dirty="0"/>
              <a:t> not my sayings: and the word which ye hear is not mine, but the Father's which sent me.</a:t>
            </a:r>
          </a:p>
          <a:p>
            <a:r>
              <a:rPr lang="en-US" b="1" dirty="0"/>
              <a:t>In. 15:10 </a:t>
            </a:r>
            <a:r>
              <a:rPr lang="en-US" b="0" dirty="0"/>
              <a:t>- If ye keep my commandments, ye shall abide in my love; even as I have kept my Father's commandments, and abide in his love.</a:t>
            </a:r>
          </a:p>
          <a:p>
            <a:r>
              <a:rPr lang="en-US" b="1" dirty="0"/>
              <a:t>Neh. 8:8 </a:t>
            </a:r>
            <a:r>
              <a:rPr lang="en-US" b="0" dirty="0"/>
              <a:t>- So they read in the book in the law of God distinctly, and gave the sense, and caused them to understand the reading.</a:t>
            </a:r>
          </a:p>
          <a:p>
            <a:endParaRPr lang="en-US" dirty="0"/>
          </a:p>
        </p:txBody>
      </p:sp>
      <p:sp>
        <p:nvSpPr>
          <p:cNvPr id="4" name="Slide Number Placeholder 3"/>
          <p:cNvSpPr>
            <a:spLocks noGrp="1"/>
          </p:cNvSpPr>
          <p:nvPr>
            <p:ph type="sldNum" sz="quarter" idx="5"/>
          </p:nvPr>
        </p:nvSpPr>
        <p:spPr/>
        <p:txBody>
          <a:bodyPr/>
          <a:lstStyle/>
          <a:p>
            <a:fld id="{C67FBBFF-BA85-4B08-8D29-524307A8B5B4}" type="slidenum">
              <a:rPr lang="en-US" smtClean="0"/>
              <a:t>7</a:t>
            </a:fld>
            <a:endParaRPr lang="en-US"/>
          </a:p>
        </p:txBody>
      </p:sp>
    </p:spTree>
    <p:extLst>
      <p:ext uri="{BB962C8B-B14F-4D97-AF65-F5344CB8AC3E}">
        <p14:creationId xmlns:p14="http://schemas.microsoft.com/office/powerpoint/2010/main" val="3016079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5763" y="4440555"/>
            <a:ext cx="7027292" cy="4096415"/>
          </a:xfrm>
        </p:spPr>
        <p:txBody>
          <a:bodyPr/>
          <a:lstStyle/>
          <a:p>
            <a:r>
              <a:rPr lang="en-US" b="1" dirty="0"/>
              <a:t>Matt. 6:33 </a:t>
            </a:r>
            <a:r>
              <a:rPr lang="en-US" b="0" dirty="0"/>
              <a:t>-  But seek ye first the kingdom of God, and his righteousness; and all these things shall be added unto you.</a:t>
            </a:r>
          </a:p>
          <a:p>
            <a:r>
              <a:rPr lang="en-US" b="1" dirty="0"/>
              <a:t>Matt. 6:24 </a:t>
            </a:r>
            <a:r>
              <a:rPr lang="en-US" b="0" dirty="0"/>
              <a:t>- No man can serve two masters: for either he will hate the one, and love the other; or else he will hold to the one, and despise the other. Ye cannot serve God and mammon. </a:t>
            </a:r>
            <a:endParaRPr lang="en-US" b="1" dirty="0"/>
          </a:p>
          <a:p>
            <a:r>
              <a:rPr lang="en-US" b="1" dirty="0"/>
              <a:t>Rev. 3:14-16 </a:t>
            </a:r>
            <a:r>
              <a:rPr lang="en-US" b="0" dirty="0"/>
              <a:t>- And unto the angel of the church of the Laodiceans write; These things saith the Amen, the faithful and true witness, the beginning of the creation of God; {of the Laodiceans: or, in Laodicea} 15 I know thy works, that thou art neither cold nor hot: I would thou wert cold or hot. 16 So then because thou art lukewarm, and neither cold nor hot, I will </a:t>
            </a:r>
            <a:r>
              <a:rPr lang="en-US" b="0" dirty="0" err="1"/>
              <a:t>spue</a:t>
            </a:r>
            <a:r>
              <a:rPr lang="en-US" b="0" dirty="0"/>
              <a:t> thee out of my mouth. 17 Because thou </a:t>
            </a:r>
            <a:r>
              <a:rPr lang="en-US" b="0" dirty="0" err="1"/>
              <a:t>sayest</a:t>
            </a:r>
            <a:r>
              <a:rPr lang="en-US" b="0" dirty="0"/>
              <a:t>, I am rich, and increased with goods, and have need of nothing; and </a:t>
            </a:r>
            <a:r>
              <a:rPr lang="en-US" b="0" dirty="0" err="1"/>
              <a:t>knowest</a:t>
            </a:r>
            <a:r>
              <a:rPr lang="en-US" b="0" dirty="0"/>
              <a:t> not that thou art wretched, and miserable, and poor, and blind, and naked:</a:t>
            </a:r>
          </a:p>
          <a:p>
            <a:r>
              <a:rPr lang="en-US" b="1" dirty="0"/>
              <a:t>Psa. 9:1 </a:t>
            </a:r>
            <a:r>
              <a:rPr lang="en-US" dirty="0"/>
              <a:t>- I will praise thee, O LORD, with my </a:t>
            </a:r>
            <a:r>
              <a:rPr lang="en-US" b="1" dirty="0"/>
              <a:t>whole heart</a:t>
            </a:r>
            <a:r>
              <a:rPr lang="en-US" dirty="0"/>
              <a:t>; I will shew forth all thy </a:t>
            </a:r>
            <a:r>
              <a:rPr lang="en-US" dirty="0" err="1"/>
              <a:t>marvellous</a:t>
            </a:r>
            <a:r>
              <a:rPr lang="en-US" dirty="0"/>
              <a:t> works.</a:t>
            </a:r>
          </a:p>
          <a:p>
            <a:r>
              <a:rPr lang="en-US" b="1" dirty="0"/>
              <a:t>Psa.111:1 </a:t>
            </a:r>
            <a:r>
              <a:rPr lang="en-US" dirty="0"/>
              <a:t>-  Praise ye the LORD. I will praise the LORD with my </a:t>
            </a:r>
            <a:r>
              <a:rPr lang="en-US" b="1" dirty="0"/>
              <a:t>whole heart</a:t>
            </a:r>
            <a:r>
              <a:rPr lang="en-US" dirty="0"/>
              <a:t>, in the assembly of the upright, and in the congregation. </a:t>
            </a:r>
          </a:p>
          <a:p>
            <a:r>
              <a:rPr lang="en-US" b="1" dirty="0"/>
              <a:t>Psa.119:2</a:t>
            </a:r>
            <a:r>
              <a:rPr lang="en-US" dirty="0"/>
              <a:t> - Blessed are they that keep his testimonies, and that seek him with the </a:t>
            </a:r>
            <a:r>
              <a:rPr lang="en-US" b="1" dirty="0"/>
              <a:t>whole heart</a:t>
            </a:r>
            <a:r>
              <a:rPr lang="en-US" dirty="0"/>
              <a:t>.</a:t>
            </a:r>
          </a:p>
          <a:p>
            <a:r>
              <a:rPr lang="en-US" b="1" dirty="0"/>
              <a:t>Psa.119:10</a:t>
            </a:r>
            <a:r>
              <a:rPr lang="en-US" dirty="0"/>
              <a:t> - With my </a:t>
            </a:r>
            <a:r>
              <a:rPr lang="en-US" b="1" dirty="0"/>
              <a:t>whole heart </a:t>
            </a:r>
            <a:r>
              <a:rPr lang="en-US" dirty="0"/>
              <a:t>have I sought thee: O let me not wander from thy commandments.</a:t>
            </a:r>
          </a:p>
          <a:p>
            <a:r>
              <a:rPr lang="en-US" b="1" dirty="0"/>
              <a:t>Psa.119:34 </a:t>
            </a:r>
            <a:r>
              <a:rPr lang="en-US" dirty="0"/>
              <a:t>- Give me understanding, and I shall keep thy law; yea, I shall observe it with my </a:t>
            </a:r>
            <a:r>
              <a:rPr lang="en-US" b="1" dirty="0"/>
              <a:t>whole heart</a:t>
            </a:r>
            <a:r>
              <a:rPr lang="en-US" dirty="0"/>
              <a:t>.</a:t>
            </a:r>
          </a:p>
          <a:p>
            <a:r>
              <a:rPr lang="en-US" b="1" dirty="0"/>
              <a:t>Psa.119:58</a:t>
            </a:r>
            <a:r>
              <a:rPr lang="en-US" dirty="0"/>
              <a:t> - I intreated thy </a:t>
            </a:r>
            <a:r>
              <a:rPr lang="en-US" dirty="0" err="1"/>
              <a:t>favour</a:t>
            </a:r>
            <a:r>
              <a:rPr lang="en-US" dirty="0"/>
              <a:t> with my </a:t>
            </a:r>
            <a:r>
              <a:rPr lang="en-US" b="1" dirty="0"/>
              <a:t>whole heart</a:t>
            </a:r>
            <a:r>
              <a:rPr lang="en-US" dirty="0"/>
              <a:t>: be merciful unto me according to thy word.</a:t>
            </a:r>
          </a:p>
          <a:p>
            <a:r>
              <a:rPr lang="en-US" b="1" dirty="0"/>
              <a:t>Psa.119:69</a:t>
            </a:r>
            <a:r>
              <a:rPr lang="en-US" dirty="0"/>
              <a:t> - The proud have forged a lie against me: but I will keep thy precepts with my </a:t>
            </a:r>
            <a:r>
              <a:rPr lang="en-US" b="1" dirty="0"/>
              <a:t>whole heart</a:t>
            </a:r>
            <a:r>
              <a:rPr lang="en-US" dirty="0"/>
              <a:t>.</a:t>
            </a:r>
          </a:p>
          <a:p>
            <a:r>
              <a:rPr lang="en-US" b="1" dirty="0"/>
              <a:t>Psa.119:145</a:t>
            </a:r>
            <a:r>
              <a:rPr lang="en-US" dirty="0"/>
              <a:t> -  I cried with my whole heart; hear me, O LORD: I will keep thy statutes. </a:t>
            </a:r>
          </a:p>
          <a:p>
            <a:r>
              <a:rPr lang="en-US" b="1" dirty="0"/>
              <a:t>Psa. 138:1 </a:t>
            </a:r>
            <a:r>
              <a:rPr lang="en-US" dirty="0"/>
              <a:t>- I will praise thee with my whole heart: before the gods will I sing praise unto thee.</a:t>
            </a:r>
          </a:p>
          <a:p>
            <a:r>
              <a:rPr lang="en-US" b="1" dirty="0"/>
              <a:t>Josh. 24:11-15 </a:t>
            </a:r>
            <a:r>
              <a:rPr lang="en-US" dirty="0"/>
              <a:t>- And ye went over Jordan, and came unto Jericho: and the men of Jericho fought against you, the Amorites, and the Perizzites, and the Canaanites, and the Hittites, and the </a:t>
            </a:r>
            <a:r>
              <a:rPr lang="en-US" dirty="0" err="1"/>
              <a:t>Girgashites</a:t>
            </a:r>
            <a:r>
              <a:rPr lang="en-US" dirty="0"/>
              <a:t>, the Hivites, and the Jebusites; and I delivered them into your hand. 12 And I sent the hornet before you, which </a:t>
            </a:r>
            <a:r>
              <a:rPr lang="en-US" dirty="0" err="1"/>
              <a:t>drave</a:t>
            </a:r>
            <a:r>
              <a:rPr lang="en-US" dirty="0"/>
              <a:t> them out from before you, even the two kings of the Amorites; but not with thy sword, nor with thy bow. 13 And I have given you a land for which ye did not </a:t>
            </a:r>
            <a:r>
              <a:rPr lang="en-US" dirty="0" err="1"/>
              <a:t>labour</a:t>
            </a:r>
            <a:r>
              <a:rPr lang="en-US" dirty="0"/>
              <a:t>, and cities which ye built not, and ye dwell in them; of the vineyards and </a:t>
            </a:r>
            <a:r>
              <a:rPr lang="en-US" dirty="0" err="1"/>
              <a:t>oliveyards</a:t>
            </a:r>
            <a:r>
              <a:rPr lang="en-US" dirty="0"/>
              <a:t> which ye planted not do ye eat. 14 Now therefore </a:t>
            </a:r>
            <a:r>
              <a:rPr lang="en-US" b="1" dirty="0"/>
              <a:t>fear the LORD, and serve him in sincerity and in truth: </a:t>
            </a:r>
            <a:r>
              <a:rPr lang="en-US" dirty="0"/>
              <a:t>and put away the gods which your fathers served on the other side of the flood, and in Egypt; and serve ye the LORD. 15 And if it seem evil unto you to serve the LORD, choose you this day whom ye will serve; whether the gods which your fathers served that were on the other side of the flood, or the gods of the Amorites, in whose land ye dwell: </a:t>
            </a:r>
            <a:r>
              <a:rPr lang="en-US" b="0" dirty="0"/>
              <a:t>but as for me and my house, we will serve the LORD</a:t>
            </a:r>
            <a:r>
              <a:rPr lang="en-US" dirty="0"/>
              <a:t>.</a:t>
            </a:r>
          </a:p>
          <a:p>
            <a:r>
              <a:rPr lang="en-US" b="1" dirty="0"/>
              <a:t>Heb. 12:28-29 </a:t>
            </a:r>
            <a:r>
              <a:rPr lang="en-US" dirty="0"/>
              <a:t>- Wherefore we receiving a kingdom which cannot be moved, let us have grace, whereby </a:t>
            </a:r>
            <a:r>
              <a:rPr lang="en-US" b="1" dirty="0"/>
              <a:t>we may serve God acceptably with reverence and godly fear: </a:t>
            </a:r>
            <a:r>
              <a:rPr lang="en-US" dirty="0"/>
              <a:t>29 For our God is a consuming fire.</a:t>
            </a:r>
          </a:p>
        </p:txBody>
      </p:sp>
      <p:sp>
        <p:nvSpPr>
          <p:cNvPr id="4" name="Slide Number Placeholder 3"/>
          <p:cNvSpPr>
            <a:spLocks noGrp="1"/>
          </p:cNvSpPr>
          <p:nvPr>
            <p:ph type="sldNum" sz="quarter" idx="5"/>
          </p:nvPr>
        </p:nvSpPr>
        <p:spPr/>
        <p:txBody>
          <a:bodyPr/>
          <a:lstStyle/>
          <a:p>
            <a:fld id="{C67FBBFF-BA85-4B08-8D29-524307A8B5B4}" type="slidenum">
              <a:rPr lang="en-US" smtClean="0"/>
              <a:t>8</a:t>
            </a:fld>
            <a:endParaRPr lang="en-US"/>
          </a:p>
        </p:txBody>
      </p:sp>
    </p:spTree>
    <p:extLst>
      <p:ext uri="{BB962C8B-B14F-4D97-AF65-F5344CB8AC3E}">
        <p14:creationId xmlns:p14="http://schemas.microsoft.com/office/powerpoint/2010/main" val="3453348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1016" y="4557678"/>
            <a:ext cx="7039044" cy="4673355"/>
          </a:xfrm>
        </p:spPr>
        <p:txBody>
          <a:bodyPr/>
          <a:lstStyle/>
          <a:p>
            <a:r>
              <a:rPr lang="en-US" b="1" dirty="0"/>
              <a:t>Psa. 119:151 </a:t>
            </a:r>
            <a:r>
              <a:rPr lang="en-US" dirty="0"/>
              <a:t>- Thou art near, O LORD; and </a:t>
            </a:r>
            <a:r>
              <a:rPr lang="en-US" b="1" dirty="0"/>
              <a:t>all thy commandments are truth</a:t>
            </a:r>
            <a:r>
              <a:rPr lang="en-US" dirty="0"/>
              <a:t>. </a:t>
            </a:r>
          </a:p>
          <a:p>
            <a:r>
              <a:rPr lang="en-US" b="1" dirty="0"/>
              <a:t>Psa. 119:172 </a:t>
            </a:r>
            <a:r>
              <a:rPr lang="en-US" dirty="0"/>
              <a:t>- My tongue shall speak of thy word: for </a:t>
            </a:r>
            <a:r>
              <a:rPr lang="en-US" b="1" dirty="0"/>
              <a:t>all thy commandments are righteousness.</a:t>
            </a:r>
          </a:p>
          <a:p>
            <a:r>
              <a:rPr lang="en-US" b="1" dirty="0"/>
              <a:t>Rom. 1:16-17 </a:t>
            </a:r>
            <a:r>
              <a:rPr lang="en-US" b="0" dirty="0"/>
              <a:t>- For I am not ashamed of the gospel of Christ: for it is the power of God unto salvation to every one that believeth; to the Jew first, and also to the Greek. 17 </a:t>
            </a:r>
            <a:r>
              <a:rPr lang="en-US" b="1" dirty="0"/>
              <a:t>For therein is the righteousness of God revealed</a:t>
            </a:r>
            <a:r>
              <a:rPr lang="en-US" b="0" dirty="0"/>
              <a:t> from faith to faith: as it is written, The just shall live by faith.</a:t>
            </a:r>
          </a:p>
          <a:p>
            <a:r>
              <a:rPr lang="en-US" b="1" dirty="0"/>
              <a:t>Jn. 17:17 </a:t>
            </a:r>
            <a:r>
              <a:rPr lang="en-US" b="0" dirty="0"/>
              <a:t>- Sanctify them through thy truth: </a:t>
            </a:r>
            <a:r>
              <a:rPr lang="en-US" b="1" dirty="0"/>
              <a:t>thy word is truth</a:t>
            </a:r>
            <a:r>
              <a:rPr lang="en-US" b="0" dirty="0"/>
              <a:t>.</a:t>
            </a:r>
          </a:p>
          <a:p>
            <a:r>
              <a:rPr lang="en-US" b="1" dirty="0"/>
              <a:t>Col. 1:5 </a:t>
            </a:r>
            <a:r>
              <a:rPr lang="en-US" b="0" dirty="0"/>
              <a:t>- For the hope which is laid up for you in heaven, whereof ye heard before in </a:t>
            </a:r>
            <a:r>
              <a:rPr lang="en-US" b="1" dirty="0"/>
              <a:t>the word of the truth of the gospel</a:t>
            </a:r>
            <a:r>
              <a:rPr lang="en-US" b="0" dirty="0"/>
              <a:t>;</a:t>
            </a:r>
          </a:p>
          <a:p>
            <a:r>
              <a:rPr lang="en-US" b="1" dirty="0"/>
              <a:t>Eph. 1:13 </a:t>
            </a:r>
            <a:r>
              <a:rPr lang="en-US" b="0" dirty="0"/>
              <a:t>- In whom ye also trusted, after that ye heard the </a:t>
            </a:r>
            <a:r>
              <a:rPr lang="en-US" b="1" dirty="0"/>
              <a:t>word of truth, the gospel of your salvation</a:t>
            </a:r>
            <a:r>
              <a:rPr lang="en-US" b="0" dirty="0"/>
              <a:t>: in whom also after that ye believed, ye were sealed with that holy Spirit of promise,</a:t>
            </a:r>
          </a:p>
          <a:p>
            <a:r>
              <a:rPr lang="en-US" b="1" dirty="0"/>
              <a:t>Lk. 9:23 </a:t>
            </a:r>
            <a:r>
              <a:rPr lang="en-US" b="0" dirty="0"/>
              <a:t>- And he said to them all, If any man will come after me, let him deny himself, and </a:t>
            </a:r>
            <a:r>
              <a:rPr lang="en-US" b="1" dirty="0"/>
              <a:t>take up his cross daily, and follow me.</a:t>
            </a:r>
          </a:p>
          <a:p>
            <a:r>
              <a:rPr lang="en-US" b="1" dirty="0"/>
              <a:t>1 Pet. 2:19-22 </a:t>
            </a:r>
            <a:r>
              <a:rPr lang="en-US" b="0" dirty="0"/>
              <a:t>- For this is thankworthy, if a man for conscience toward God endure grief, suffering wrongfully. {thankworthy: or, thank} 20 For what glory is it, if, when ye be buffeted for your faults, ye shall take it patiently? but if, when ye do well, and suffer for it, ye take it patiently, this is acceptable with God. 21 For even hereunto were ye called: because Christ also suffered for us, leaving us an example, that ye should follow his steps: {for us: some read, for you} 22 Who did no sin, neither was guile found in his mouth:</a:t>
            </a:r>
          </a:p>
          <a:p>
            <a:r>
              <a:rPr lang="en-US" b="1" dirty="0"/>
              <a:t>1 Jn. 2:5-6 </a:t>
            </a:r>
            <a:r>
              <a:rPr lang="en-US" b="0" dirty="0"/>
              <a:t>- But whoso </a:t>
            </a:r>
            <a:r>
              <a:rPr lang="en-US" b="0" dirty="0" err="1"/>
              <a:t>keepeth</a:t>
            </a:r>
            <a:r>
              <a:rPr lang="en-US" b="0" dirty="0"/>
              <a:t> his word, in him verily is the love of God perfected: hereby know we that we are in him. 6 He that saith he </a:t>
            </a:r>
            <a:r>
              <a:rPr lang="en-US" b="0" dirty="0" err="1"/>
              <a:t>abideth</a:t>
            </a:r>
            <a:r>
              <a:rPr lang="en-US" b="0" dirty="0"/>
              <a:t> in him ought himself also so to walk, even as he walked.</a:t>
            </a:r>
          </a:p>
          <a:p>
            <a:r>
              <a:rPr lang="en-US" b="1" dirty="0"/>
              <a:t>2 Jn. 1:4 </a:t>
            </a:r>
            <a:r>
              <a:rPr lang="en-US" b="0" dirty="0"/>
              <a:t>- I rejoiced greatly that I found of thy children walking in truth, as we have received a commandment from the Father.</a:t>
            </a:r>
          </a:p>
          <a:p>
            <a:r>
              <a:rPr lang="en-US" b="1" dirty="0"/>
              <a:t>3 Jn. 1:3-4 </a:t>
            </a:r>
            <a:r>
              <a:rPr lang="en-US" b="0" dirty="0"/>
              <a:t>-  For I rejoiced greatly, when the brethren came and testified of the truth that is in thee, even as thou </a:t>
            </a:r>
            <a:r>
              <a:rPr lang="en-US" b="0" dirty="0" err="1"/>
              <a:t>walkest</a:t>
            </a:r>
            <a:r>
              <a:rPr lang="en-US" b="0" dirty="0"/>
              <a:t> in the truth. 4 I have no greater joy than to hear that my children walk in truth.</a:t>
            </a:r>
          </a:p>
          <a:p>
            <a:r>
              <a:rPr lang="en-US" b="1" dirty="0"/>
              <a:t>Acts 17:11 </a:t>
            </a:r>
            <a:r>
              <a:rPr lang="en-US" b="0" dirty="0"/>
              <a:t>- These were more noble than those in Thessalonica, in that they received the word with all readiness of mind, and searched the scriptures daily, whether those things were so.</a:t>
            </a:r>
          </a:p>
          <a:p>
            <a:r>
              <a:rPr lang="en-US" b="1" dirty="0"/>
              <a:t>Jn. 14:23 </a:t>
            </a:r>
            <a:r>
              <a:rPr lang="en-US" b="0" dirty="0"/>
              <a:t>- Jesus answered and said unto him, If a man love me, he will keep my words: and my Father will love him, and we will come unto him, and make our abode with him.</a:t>
            </a:r>
          </a:p>
          <a:p>
            <a:endParaRPr lang="en-US" b="1" dirty="0"/>
          </a:p>
          <a:p>
            <a:endParaRPr lang="en-US" b="0" dirty="0"/>
          </a:p>
        </p:txBody>
      </p:sp>
      <p:sp>
        <p:nvSpPr>
          <p:cNvPr id="4" name="Slide Number Placeholder 3"/>
          <p:cNvSpPr>
            <a:spLocks noGrp="1"/>
          </p:cNvSpPr>
          <p:nvPr>
            <p:ph type="sldNum" sz="quarter" idx="5"/>
          </p:nvPr>
        </p:nvSpPr>
        <p:spPr/>
        <p:txBody>
          <a:bodyPr/>
          <a:lstStyle/>
          <a:p>
            <a:fld id="{C67FBBFF-BA85-4B08-8D29-524307A8B5B4}" type="slidenum">
              <a:rPr lang="en-US" smtClean="0"/>
              <a:t>9</a:t>
            </a:fld>
            <a:endParaRPr lang="en-US"/>
          </a:p>
        </p:txBody>
      </p:sp>
    </p:spTree>
    <p:extLst>
      <p:ext uri="{BB962C8B-B14F-4D97-AF65-F5344CB8AC3E}">
        <p14:creationId xmlns:p14="http://schemas.microsoft.com/office/powerpoint/2010/main" val="374064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DA4F71DF-6730-478D-9FD4-0DB27324980D}" type="datetime1">
              <a:rPr lang="en-US" smtClean="0"/>
              <a:t>1/6/2020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149CF-6344-4FEA-BAD2-0F8C423A87F9}" type="datetime1">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2E03D0C2-BCCD-48BC-82DD-3B45DF476A30}" type="datetime1">
              <a:rPr lang="en-US" smtClean="0"/>
              <a:t>1/6/2020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D8250A2-5BE8-4921-ABFF-DD1E4FB66DE8}" type="datetime1">
              <a:rPr lang="en-US" smtClean="0"/>
              <a:t>1/6/2020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84E9C055-CBA1-416D-8EE5-FA623F1048EB}" type="datetime1">
              <a:rPr lang="en-US" smtClean="0"/>
              <a:t>1/6/2020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F94F64-6309-4D4B-97BE-C597EBADE44D}" type="datetime1">
              <a:rPr lang="en-US" smtClean="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ACC638-B44A-44BB-8C6E-4EBA4E3DCFD5}" type="datetime1">
              <a:rPr lang="en-US" smtClean="0"/>
              <a:t>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78400F-5896-405D-A340-FD02610C8D38}" type="datetime1">
              <a:rPr lang="en-US" smtClean="0"/>
              <a:t>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579FB-4F93-49BD-B25B-729E321918CD}" type="datetime1">
              <a:rPr lang="en-US" smtClean="0"/>
              <a:t>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E65447CF-A094-41D8-93E4-F698F2DC1E03}" type="datetime1">
              <a:rPr lang="en-US" smtClean="0"/>
              <a:t>1/6/2020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2D604A-6FEB-4F74-93A8-BA2B82AA23E0}" type="datetime1">
              <a:rPr lang="en-US" smtClean="0"/>
              <a:t>1/6/2020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0DEED466-8198-4759-8054-630CE085A118}" type="datetime1">
              <a:rPr lang="en-US" smtClean="0"/>
              <a:t>1/6/2020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623136" y="694389"/>
            <a:ext cx="10993549" cy="1828615"/>
          </a:xfrm>
        </p:spPr>
        <p:txBody>
          <a:bodyPr>
            <a:noAutofit/>
          </a:bodyPr>
          <a:lstStyle/>
          <a:p>
            <a:r>
              <a:rPr lang="en-US" sz="6000" b="1" dirty="0">
                <a:latin typeface="Candara" panose="020E0502030303020204" pitchFamily="34" charset="0"/>
              </a:rPr>
              <a:t>5 Reasons to read your bible daily</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011682" y="1787874"/>
            <a:ext cx="3925492" cy="468233"/>
          </a:xfrm>
        </p:spPr>
        <p:txBody>
          <a:bodyPr>
            <a:noAutofit/>
          </a:bodyPr>
          <a:lstStyle/>
          <a:p>
            <a:r>
              <a:rPr lang="en-US" sz="2400" b="1" dirty="0">
                <a:solidFill>
                  <a:schemeClr val="tx1">
                    <a:lumMod val="95000"/>
                    <a:lumOff val="5000"/>
                  </a:schemeClr>
                </a:solidFill>
                <a:latin typeface="Candara" panose="020E0502030303020204" pitchFamily="34" charset="0"/>
              </a:rPr>
              <a:t>Deuteronomy 10:12-13</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 close up of a logo&#10;&#10;Description automatically generated">
            <a:extLst>
              <a:ext uri="{FF2B5EF4-FFF2-40B4-BE49-F238E27FC236}">
                <a16:creationId xmlns:a16="http://schemas.microsoft.com/office/drawing/2014/main" id="{F1A8C364-94D4-4630-BAD0-78722F347055}"/>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childTnLst>
                          </p:cTn>
                        </p:par>
                        <p:par>
                          <p:cTn id="8" fill="hold">
                            <p:stCondLst>
                              <p:cond delay="1500"/>
                            </p:stCondLst>
                            <p:childTnLst>
                              <p:par>
                                <p:cTn id="9" presetID="1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p:tgtEl>
                                          <p:spTgt spid="3">
                                            <p:txEl>
                                              <p:pRg st="0" end="0"/>
                                            </p:txEl>
                                          </p:spTgt>
                                        </p:tgtEl>
                                        <p:attrNameLst>
                                          <p:attrName>ppt_x</p:attrName>
                                        </p:attrNameLst>
                                      </p:cBhvr>
                                      <p:tavLst>
                                        <p:tav tm="0">
                                          <p:val>
                                            <p:strVal val="#ppt_x-#ppt_w*1.125000"/>
                                          </p:val>
                                        </p:tav>
                                        <p:tav tm="100000">
                                          <p:val>
                                            <p:strVal val="#ppt_x"/>
                                          </p:val>
                                        </p:tav>
                                      </p:tavLst>
                                    </p:anim>
                                    <p:animEffect transition="in" filter="wipe(right)">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0478-10F8-4766-A963-30EA79A5FA8B}"/>
              </a:ext>
            </a:extLst>
          </p:cNvPr>
          <p:cNvSpPr>
            <a:spLocks noGrp="1"/>
          </p:cNvSpPr>
          <p:nvPr>
            <p:ph type="title"/>
          </p:nvPr>
        </p:nvSpPr>
        <p:spPr>
          <a:xfrm>
            <a:off x="1230078" y="693767"/>
            <a:ext cx="10341436" cy="640083"/>
          </a:xfrm>
        </p:spPr>
        <p:txBody>
          <a:bodyPr>
            <a:noAutofit/>
          </a:bodyPr>
          <a:lstStyle/>
          <a:p>
            <a:r>
              <a:rPr lang="en-US" sz="4200" b="1" dirty="0">
                <a:latin typeface="Candara" panose="020E0502030303020204" pitchFamily="34" charset="0"/>
              </a:rPr>
              <a:t>Fear The Lord Thy God</a:t>
            </a:r>
          </a:p>
        </p:txBody>
      </p:sp>
      <p:sp>
        <p:nvSpPr>
          <p:cNvPr id="4" name="Rectangle 3">
            <a:extLst>
              <a:ext uri="{FF2B5EF4-FFF2-40B4-BE49-F238E27FC236}">
                <a16:creationId xmlns:a16="http://schemas.microsoft.com/office/drawing/2014/main" id="{C5174286-8B77-4AFD-961A-94F26C04623E}"/>
              </a:ext>
            </a:extLst>
          </p:cNvPr>
          <p:cNvSpPr/>
          <p:nvPr/>
        </p:nvSpPr>
        <p:spPr>
          <a:xfrm rot="16200000">
            <a:off x="-1961993" y="3382853"/>
            <a:ext cx="4947252" cy="677108"/>
          </a:xfrm>
          <a:prstGeom prst="rect">
            <a:avLst/>
          </a:prstGeom>
          <a:noFill/>
        </p:spPr>
        <p:txBody>
          <a:bodyPr wrap="none" lIns="91440" tIns="45720" rIns="91440" bIns="45720">
            <a:spAutoFit/>
          </a:bodyPr>
          <a:lstStyle/>
          <a:p>
            <a:pPr algn="ctr"/>
            <a:r>
              <a:rPr lang="en-US" sz="3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Read the Bible Daily To</a:t>
            </a:r>
          </a:p>
        </p:txBody>
      </p:sp>
      <p:sp>
        <p:nvSpPr>
          <p:cNvPr id="7" name="Title 1">
            <a:extLst>
              <a:ext uri="{FF2B5EF4-FFF2-40B4-BE49-F238E27FC236}">
                <a16:creationId xmlns:a16="http://schemas.microsoft.com/office/drawing/2014/main" id="{37DADC84-BA50-4670-BD3D-F2C48EB95176}"/>
              </a:ext>
            </a:extLst>
          </p:cNvPr>
          <p:cNvSpPr txBox="1">
            <a:spLocks/>
          </p:cNvSpPr>
          <p:nvPr/>
        </p:nvSpPr>
        <p:spPr>
          <a:xfrm>
            <a:off x="1230078" y="1453311"/>
            <a:ext cx="10341436" cy="640083"/>
          </a:xfrm>
          <a:prstGeom prst="rect">
            <a:avLst/>
          </a:prstGeom>
        </p:spPr>
        <p:txBody>
          <a:bodyPr vert="horz" lIns="91440" tIns="45720" rIns="91440" bIns="45720" rtlCol="0" anchor="b">
            <a:no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200" b="1" dirty="0">
                <a:latin typeface="Candara" panose="020E0502030303020204" pitchFamily="34" charset="0"/>
              </a:rPr>
              <a:t>Walk in his ways</a:t>
            </a:r>
          </a:p>
        </p:txBody>
      </p:sp>
      <p:sp>
        <p:nvSpPr>
          <p:cNvPr id="8" name="Title 1">
            <a:extLst>
              <a:ext uri="{FF2B5EF4-FFF2-40B4-BE49-F238E27FC236}">
                <a16:creationId xmlns:a16="http://schemas.microsoft.com/office/drawing/2014/main" id="{E19E6B41-919E-4F6C-91F3-B12AAA6305BE}"/>
              </a:ext>
            </a:extLst>
          </p:cNvPr>
          <p:cNvSpPr txBox="1">
            <a:spLocks/>
          </p:cNvSpPr>
          <p:nvPr/>
        </p:nvSpPr>
        <p:spPr>
          <a:xfrm>
            <a:off x="1230078" y="2212855"/>
            <a:ext cx="10341436" cy="640083"/>
          </a:xfrm>
          <a:prstGeom prst="rect">
            <a:avLst/>
          </a:prstGeom>
        </p:spPr>
        <p:txBody>
          <a:bodyPr vert="horz" lIns="91440" tIns="45720" rIns="91440" bIns="45720" rtlCol="0" anchor="b">
            <a:no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200" b="1" dirty="0">
                <a:latin typeface="Candara" panose="020E0502030303020204" pitchFamily="34" charset="0"/>
              </a:rPr>
              <a:t>Love God</a:t>
            </a:r>
          </a:p>
        </p:txBody>
      </p:sp>
      <p:sp>
        <p:nvSpPr>
          <p:cNvPr id="9" name="Title 1">
            <a:extLst>
              <a:ext uri="{FF2B5EF4-FFF2-40B4-BE49-F238E27FC236}">
                <a16:creationId xmlns:a16="http://schemas.microsoft.com/office/drawing/2014/main" id="{F225D35A-81C0-40A3-BEC9-A7E6CB7EE334}"/>
              </a:ext>
            </a:extLst>
          </p:cNvPr>
          <p:cNvSpPr txBox="1">
            <a:spLocks/>
          </p:cNvSpPr>
          <p:nvPr/>
        </p:nvSpPr>
        <p:spPr>
          <a:xfrm>
            <a:off x="1230078" y="2972399"/>
            <a:ext cx="10341436" cy="640083"/>
          </a:xfrm>
          <a:prstGeom prst="rect">
            <a:avLst/>
          </a:prstGeom>
        </p:spPr>
        <p:txBody>
          <a:bodyPr vert="horz" lIns="91440" tIns="45720" rIns="91440" bIns="45720" rtlCol="0" anchor="b">
            <a:no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200" b="1" dirty="0">
                <a:latin typeface="Candara" panose="020E0502030303020204" pitchFamily="34" charset="0"/>
              </a:rPr>
              <a:t>Serve God with your whole heart</a:t>
            </a:r>
          </a:p>
        </p:txBody>
      </p:sp>
      <p:sp>
        <p:nvSpPr>
          <p:cNvPr id="10" name="Title 1">
            <a:extLst>
              <a:ext uri="{FF2B5EF4-FFF2-40B4-BE49-F238E27FC236}">
                <a16:creationId xmlns:a16="http://schemas.microsoft.com/office/drawing/2014/main" id="{41CA2CA4-77BF-4F00-B70D-493CF6693AF3}"/>
              </a:ext>
            </a:extLst>
          </p:cNvPr>
          <p:cNvSpPr txBox="1">
            <a:spLocks/>
          </p:cNvSpPr>
          <p:nvPr/>
        </p:nvSpPr>
        <p:spPr>
          <a:xfrm>
            <a:off x="1230076" y="3785315"/>
            <a:ext cx="10341436" cy="640083"/>
          </a:xfrm>
          <a:prstGeom prst="rect">
            <a:avLst/>
          </a:prstGeom>
        </p:spPr>
        <p:txBody>
          <a:bodyPr vert="horz" lIns="91440" tIns="45720" rIns="91440" bIns="45720" rtlCol="0" anchor="b">
            <a:no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200" b="1" dirty="0">
                <a:latin typeface="Candara" panose="020E0502030303020204" pitchFamily="34" charset="0"/>
              </a:rPr>
              <a:t>Keep HIS COMMANDMENTS</a:t>
            </a:r>
          </a:p>
        </p:txBody>
      </p:sp>
      <p:sp>
        <p:nvSpPr>
          <p:cNvPr id="11" name="Rectangle 10">
            <a:extLst>
              <a:ext uri="{FF2B5EF4-FFF2-40B4-BE49-F238E27FC236}">
                <a16:creationId xmlns:a16="http://schemas.microsoft.com/office/drawing/2014/main" id="{7EAB612A-5F3A-4DDE-8A3E-0D334E302A91}"/>
              </a:ext>
            </a:extLst>
          </p:cNvPr>
          <p:cNvSpPr/>
          <p:nvPr/>
        </p:nvSpPr>
        <p:spPr>
          <a:xfrm>
            <a:off x="1107678" y="5423766"/>
            <a:ext cx="2291012" cy="830997"/>
          </a:xfrm>
          <a:prstGeom prst="rect">
            <a:avLst/>
          </a:prstGeom>
          <a:noFill/>
        </p:spPr>
        <p:txBody>
          <a:bodyPr wrap="none" lIns="91440" tIns="45720" rIns="91440" bIns="45720">
            <a:spAutoFit/>
          </a:bodyPr>
          <a:lstStyle/>
          <a:p>
            <a:pPr algn="ctr"/>
            <a:r>
              <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REVIEW</a:t>
            </a:r>
          </a:p>
        </p:txBody>
      </p:sp>
      <p:sp>
        <p:nvSpPr>
          <p:cNvPr id="12" name="Arrow: Bent 11">
            <a:extLst>
              <a:ext uri="{FF2B5EF4-FFF2-40B4-BE49-F238E27FC236}">
                <a16:creationId xmlns:a16="http://schemas.microsoft.com/office/drawing/2014/main" id="{7AEB8744-6E47-4558-AA1D-FA34E9258B72}"/>
              </a:ext>
            </a:extLst>
          </p:cNvPr>
          <p:cNvSpPr/>
          <p:nvPr/>
        </p:nvSpPr>
        <p:spPr>
          <a:xfrm>
            <a:off x="496245" y="852185"/>
            <a:ext cx="707887" cy="481665"/>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Slide Number Placeholder 2">
            <a:extLst>
              <a:ext uri="{FF2B5EF4-FFF2-40B4-BE49-F238E27FC236}">
                <a16:creationId xmlns:a16="http://schemas.microsoft.com/office/drawing/2014/main" id="{D27DBD59-342B-42F4-A18B-1E10BD601015}"/>
              </a:ext>
            </a:extLst>
          </p:cNvPr>
          <p:cNvSpPr>
            <a:spLocks noGrp="1"/>
          </p:cNvSpPr>
          <p:nvPr>
            <p:ph type="sldNum" sz="quarter" idx="12"/>
          </p:nvPr>
        </p:nvSpPr>
        <p:spPr/>
        <p:txBody>
          <a:bodyPr/>
          <a:lstStyle/>
          <a:p>
            <a:fld id="{3A98EE3D-8CD1-4C3F-BD1C-C98C9596463C}" type="slidenum">
              <a:rPr lang="en-US" smtClean="0"/>
              <a:t>10</a:t>
            </a:fld>
            <a:endParaRPr lang="en-US" dirty="0"/>
          </a:p>
        </p:txBody>
      </p:sp>
    </p:spTree>
    <p:extLst>
      <p:ext uri="{BB962C8B-B14F-4D97-AF65-F5344CB8AC3E}">
        <p14:creationId xmlns:p14="http://schemas.microsoft.com/office/powerpoint/2010/main" val="42519753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2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25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25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0478-10F8-4766-A963-30EA79A5FA8B}"/>
              </a:ext>
            </a:extLst>
          </p:cNvPr>
          <p:cNvSpPr>
            <a:spLocks noGrp="1"/>
          </p:cNvSpPr>
          <p:nvPr>
            <p:ph type="title"/>
          </p:nvPr>
        </p:nvSpPr>
        <p:spPr>
          <a:xfrm>
            <a:off x="312744" y="693767"/>
            <a:ext cx="11029616" cy="640083"/>
          </a:xfrm>
        </p:spPr>
        <p:txBody>
          <a:bodyPr>
            <a:noAutofit/>
          </a:bodyPr>
          <a:lstStyle/>
          <a:p>
            <a:r>
              <a:rPr lang="en-US" sz="4200" b="1" dirty="0">
                <a:latin typeface="Candara" panose="020E0502030303020204" pitchFamily="34" charset="0"/>
              </a:rPr>
              <a:t>Deuteronomy 10:12-13</a:t>
            </a:r>
          </a:p>
        </p:txBody>
      </p:sp>
      <p:sp>
        <p:nvSpPr>
          <p:cNvPr id="4" name="Rectangle 3">
            <a:extLst>
              <a:ext uri="{FF2B5EF4-FFF2-40B4-BE49-F238E27FC236}">
                <a16:creationId xmlns:a16="http://schemas.microsoft.com/office/drawing/2014/main" id="{8182381A-64D6-48FE-A23C-E706AD8A28F1}"/>
              </a:ext>
            </a:extLst>
          </p:cNvPr>
          <p:cNvSpPr/>
          <p:nvPr/>
        </p:nvSpPr>
        <p:spPr>
          <a:xfrm>
            <a:off x="4488109" y="1719743"/>
            <a:ext cx="7080309" cy="48656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26EB8E4-C7D4-45D2-83F9-D42434FCE078}"/>
              </a:ext>
            </a:extLst>
          </p:cNvPr>
          <p:cNvSpPr/>
          <p:nvPr/>
        </p:nvSpPr>
        <p:spPr>
          <a:xfrm>
            <a:off x="623138" y="2265028"/>
            <a:ext cx="1583168" cy="48656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94071A-AC8A-4A4B-8DEF-F75853A07269}"/>
              </a:ext>
            </a:extLst>
          </p:cNvPr>
          <p:cNvSpPr>
            <a:spLocks noGrp="1"/>
          </p:cNvSpPr>
          <p:nvPr>
            <p:ph idx="1"/>
          </p:nvPr>
        </p:nvSpPr>
        <p:spPr>
          <a:xfrm>
            <a:off x="623137" y="1610686"/>
            <a:ext cx="11029616" cy="4347886"/>
          </a:xfrm>
        </p:spPr>
        <p:txBody>
          <a:bodyPr anchor="t">
            <a:normAutofit/>
          </a:bodyPr>
          <a:lstStyle/>
          <a:p>
            <a:pPr marL="0" indent="0">
              <a:lnSpc>
                <a:spcPct val="100000"/>
              </a:lnSpc>
              <a:buNone/>
            </a:pPr>
            <a:r>
              <a:rPr lang="en-US" sz="3600" b="1" i="1" dirty="0">
                <a:latin typeface="Candara" panose="020E0502030303020204" pitchFamily="34" charset="0"/>
              </a:rPr>
              <a:t>“</a:t>
            </a:r>
            <a:r>
              <a:rPr lang="en-US" sz="3600" b="1" i="1" dirty="0">
                <a:solidFill>
                  <a:schemeClr val="accent1"/>
                </a:solidFill>
                <a:latin typeface="Candara" panose="020E0502030303020204" pitchFamily="34" charset="0"/>
              </a:rPr>
              <a:t>12</a:t>
            </a:r>
            <a:r>
              <a:rPr lang="en-US" sz="3600" b="1" i="1" dirty="0">
                <a:latin typeface="Candara" panose="020E0502030303020204" pitchFamily="34" charset="0"/>
              </a:rPr>
              <a:t> And now, Israel, what doth the LORD thy God require of thee, but to fear the LORD thy God, to walk in all his ways, and to love him, and to serve the LORD thy God with all thy heart and with all thy soul, </a:t>
            </a:r>
            <a:r>
              <a:rPr lang="en-US" sz="3600" b="1" i="1" dirty="0">
                <a:solidFill>
                  <a:schemeClr val="accent1"/>
                </a:solidFill>
                <a:latin typeface="Candara" panose="020E0502030303020204" pitchFamily="34" charset="0"/>
              </a:rPr>
              <a:t>13</a:t>
            </a:r>
            <a:r>
              <a:rPr lang="en-US" sz="3600" b="1" i="1" dirty="0">
                <a:latin typeface="Candara" panose="020E0502030303020204" pitchFamily="34" charset="0"/>
              </a:rPr>
              <a:t> To keep the commandments of the LORD, and his statutes, which I command thee this day for thy good?”</a:t>
            </a:r>
          </a:p>
        </p:txBody>
      </p:sp>
      <p:sp>
        <p:nvSpPr>
          <p:cNvPr id="6" name="TextBox 5">
            <a:extLst>
              <a:ext uri="{FF2B5EF4-FFF2-40B4-BE49-F238E27FC236}">
                <a16:creationId xmlns:a16="http://schemas.microsoft.com/office/drawing/2014/main" id="{F7CFFAE6-89D4-40FE-A649-04E49410A427}"/>
              </a:ext>
            </a:extLst>
          </p:cNvPr>
          <p:cNvSpPr txBox="1"/>
          <p:nvPr/>
        </p:nvSpPr>
        <p:spPr>
          <a:xfrm>
            <a:off x="849089" y="5188136"/>
            <a:ext cx="10512503" cy="1446550"/>
          </a:xfrm>
          <a:prstGeom prst="rect">
            <a:avLst/>
          </a:prstGeom>
          <a:noFill/>
        </p:spPr>
        <p:txBody>
          <a:bodyPr wrap="square" rtlCol="0">
            <a:spAutoFit/>
          </a:bodyPr>
          <a:lstStyle/>
          <a:p>
            <a:pPr algn="ctr"/>
            <a:r>
              <a:rPr lang="en-US" sz="4400" b="1" dirty="0">
                <a:solidFill>
                  <a:srgbClr val="FF0000"/>
                </a:solidFill>
                <a:latin typeface="Candara" panose="020E0502030303020204" pitchFamily="34" charset="0"/>
              </a:rPr>
              <a:t>How Can You Know What The Lord Requires </a:t>
            </a:r>
            <a:r>
              <a:rPr lang="en-US" sz="4400" b="1">
                <a:solidFill>
                  <a:srgbClr val="FF0000"/>
                </a:solidFill>
                <a:latin typeface="Candara" panose="020E0502030303020204" pitchFamily="34" charset="0"/>
              </a:rPr>
              <a:t>If YOU </a:t>
            </a:r>
            <a:r>
              <a:rPr lang="en-US" sz="4400" b="1" dirty="0">
                <a:solidFill>
                  <a:srgbClr val="FF0000"/>
                </a:solidFill>
                <a:latin typeface="Candara" panose="020E0502030303020204" pitchFamily="34" charset="0"/>
              </a:rPr>
              <a:t>Don’t  READ His Will?</a:t>
            </a:r>
          </a:p>
        </p:txBody>
      </p:sp>
      <p:sp>
        <p:nvSpPr>
          <p:cNvPr id="7" name="Slide Number Placeholder 6">
            <a:extLst>
              <a:ext uri="{FF2B5EF4-FFF2-40B4-BE49-F238E27FC236}">
                <a16:creationId xmlns:a16="http://schemas.microsoft.com/office/drawing/2014/main" id="{866916A2-58FF-48AE-9535-BDD158F4272D}"/>
              </a:ext>
            </a:extLst>
          </p:cNvPr>
          <p:cNvSpPr>
            <a:spLocks noGrp="1"/>
          </p:cNvSpPr>
          <p:nvPr>
            <p:ph type="sldNum" sz="quarter" idx="12"/>
          </p:nvPr>
        </p:nvSpPr>
        <p:spPr/>
        <p:txBody>
          <a:bodyPr/>
          <a:lstStyle/>
          <a:p>
            <a:fld id="{3A98EE3D-8CD1-4C3F-BD1C-C98C9596463C}" type="slidenum">
              <a:rPr lang="en-US" smtClean="0"/>
              <a:t>11</a:t>
            </a:fld>
            <a:endParaRPr lang="en-US" dirty="0"/>
          </a:p>
        </p:txBody>
      </p:sp>
    </p:spTree>
    <p:extLst>
      <p:ext uri="{BB962C8B-B14F-4D97-AF65-F5344CB8AC3E}">
        <p14:creationId xmlns:p14="http://schemas.microsoft.com/office/powerpoint/2010/main" val="3730817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par>
                          <p:cTn id="8" fill="hold">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25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3000" fill="hold"/>
                                        <p:tgtEl>
                                          <p:spTgt spid="6"/>
                                        </p:tgtEl>
                                        <p:attrNameLst>
                                          <p:attrName>ppt_w</p:attrName>
                                        </p:attrNameLst>
                                      </p:cBhvr>
                                      <p:tavLst>
                                        <p:tav tm="0">
                                          <p:val>
                                            <p:fltVal val="0"/>
                                          </p:val>
                                        </p:tav>
                                        <p:tav tm="100000">
                                          <p:val>
                                            <p:strVal val="#ppt_w"/>
                                          </p:val>
                                        </p:tav>
                                      </p:tavLst>
                                    </p:anim>
                                    <p:anim calcmode="lin" valueType="num">
                                      <p:cBhvr>
                                        <p:cTn id="17" dur="3000" fill="hold"/>
                                        <p:tgtEl>
                                          <p:spTgt spid="6"/>
                                        </p:tgtEl>
                                        <p:attrNameLst>
                                          <p:attrName>ppt_h</p:attrName>
                                        </p:attrNameLst>
                                      </p:cBhvr>
                                      <p:tavLst>
                                        <p:tav tm="0">
                                          <p:val>
                                            <p:fltVal val="0"/>
                                          </p:val>
                                        </p:tav>
                                        <p:tav tm="100000">
                                          <p:val>
                                            <p:strVal val="#ppt_h"/>
                                          </p:val>
                                        </p:tav>
                                      </p:tavLst>
                                    </p:anim>
                                    <p:animEffect transition="in" filter="fade">
                                      <p:cBhvr>
                                        <p:cTn id="18" dur="3000"/>
                                        <p:tgtEl>
                                          <p:spTgt spid="6"/>
                                        </p:tgtEl>
                                      </p:cBhvr>
                                    </p:animEffect>
                                    <p:anim calcmode="lin" valueType="num">
                                      <p:cBhvr>
                                        <p:cTn id="19" dur="3000" fill="hold"/>
                                        <p:tgtEl>
                                          <p:spTgt spid="6"/>
                                        </p:tgtEl>
                                        <p:attrNameLst>
                                          <p:attrName>ppt_x</p:attrName>
                                        </p:attrNameLst>
                                      </p:cBhvr>
                                      <p:tavLst>
                                        <p:tav tm="0">
                                          <p:val>
                                            <p:fltVal val="0.5"/>
                                          </p:val>
                                        </p:tav>
                                        <p:tav tm="100000">
                                          <p:val>
                                            <p:strVal val="#ppt_x"/>
                                          </p:val>
                                        </p:tav>
                                      </p:tavLst>
                                    </p:anim>
                                    <p:anim calcmode="lin" valueType="num">
                                      <p:cBhvr>
                                        <p:cTn id="20" dur="3000" fill="hold"/>
                                        <p:tgtEl>
                                          <p:spTgt spid="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2084103" y="2887470"/>
            <a:ext cx="6200386" cy="1083060"/>
          </a:xfrm>
          <a:solidFill>
            <a:schemeClr val="bg2"/>
          </a:solidFill>
          <a:ln>
            <a:noFill/>
          </a:ln>
        </p:spPr>
        <p:txBody>
          <a:bodyPr>
            <a:normAutofit/>
          </a:bodyPr>
          <a:lstStyle/>
          <a:p>
            <a:pPr algn="ctr">
              <a:defRPr/>
            </a:pPr>
            <a:r>
              <a:rPr lang="en-US" altLang="en-US" sz="4000" b="1" i="1" dirty="0">
                <a:solidFill>
                  <a:schemeClr val="tx1"/>
                </a:solidFill>
                <a:effectLst>
                  <a:glow rad="38100">
                    <a:schemeClr val="bg1">
                      <a:lumMod val="65000"/>
                      <a:lumOff val="35000"/>
                      <a:alpha val="40000"/>
                    </a:schemeClr>
                  </a:glow>
                </a:effectLst>
                <a:latin typeface="Candara" panose="020E0502030303020204" pitchFamily="34" charset="0"/>
              </a:rPr>
              <a:t>“…what shall we do?” </a:t>
            </a:r>
            <a:br>
              <a:rPr lang="en-US" altLang="en-US" sz="1800" b="1" i="1" dirty="0">
                <a:solidFill>
                  <a:schemeClr val="tx1"/>
                </a:solidFill>
                <a:effectLst>
                  <a:glow rad="38100">
                    <a:schemeClr val="bg1">
                      <a:lumMod val="65000"/>
                      <a:lumOff val="35000"/>
                      <a:alpha val="40000"/>
                    </a:schemeClr>
                  </a:glow>
                </a:effectLst>
                <a:latin typeface="Candara" panose="020E0502030303020204" pitchFamily="34" charset="0"/>
              </a:rPr>
            </a:br>
            <a:r>
              <a:rPr lang="en-US" altLang="en-US" sz="2400" dirty="0">
                <a:solidFill>
                  <a:schemeClr val="tx1"/>
                </a:solidFill>
                <a:effectLst>
                  <a:glow rad="38100">
                    <a:schemeClr val="bg1">
                      <a:lumMod val="65000"/>
                      <a:lumOff val="35000"/>
                      <a:alpha val="40000"/>
                    </a:schemeClr>
                  </a:glo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876301" y="764851"/>
            <a:ext cx="9841139" cy="5711394"/>
          </a:xfrm>
          <a:solidFill>
            <a:schemeClr val="bg2"/>
          </a:solidFill>
          <a:ln>
            <a:noFill/>
          </a:ln>
        </p:spPr>
        <p:txBody>
          <a:bodyPr anchor="t">
            <a:normAutofit fontScale="92500" lnSpcReduction="10000"/>
          </a:bodyPr>
          <a:lstStyle/>
          <a:p>
            <a:pPr marL="45720" indent="0">
              <a:lnSpc>
                <a:spcPct val="120000"/>
              </a:lnSpc>
              <a:spcBef>
                <a:spcPts val="0"/>
              </a:spcBef>
              <a:spcAft>
                <a:spcPts val="0"/>
              </a:spcAft>
              <a:buFont typeface="Arial" panose="020B0604020202020204" pitchFamily="34" charset="0"/>
              <a:buNone/>
              <a:defRPr/>
            </a:pPr>
            <a:r>
              <a:rPr lang="en-US" altLang="en-US" sz="3900"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Alien sinners must…</a:t>
            </a:r>
          </a:p>
          <a:p>
            <a:pPr lvl="1">
              <a:lnSpc>
                <a:spcPct val="110000"/>
              </a:lnSpc>
              <a:spcBef>
                <a:spcPts val="0"/>
              </a:spcBef>
              <a:spcAft>
                <a:spcPts val="0"/>
              </a:spcAft>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spcBef>
                <a:spcPts val="600"/>
              </a:spcBef>
              <a:spcAft>
                <a:spcPts val="0"/>
              </a:spcAft>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spcBef>
                <a:spcPts val="600"/>
              </a:spcBef>
              <a:spcAft>
                <a:spcPts val="0"/>
              </a:spcAft>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spcBef>
                <a:spcPts val="600"/>
              </a:spcBef>
              <a:spcAft>
                <a:spcPts val="0"/>
              </a:spcAft>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Christ Before Men – Matthew 10:32</a:t>
            </a:r>
          </a:p>
          <a:p>
            <a:pPr lvl="1">
              <a:lnSpc>
                <a:spcPct val="110000"/>
              </a:lnSpc>
              <a:spcBef>
                <a:spcPts val="600"/>
              </a:spcBef>
              <a:spcAft>
                <a:spcPts val="0"/>
              </a:spcAft>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spcAft>
                <a:spcPts val="0"/>
              </a:spcAft>
              <a:buClr>
                <a:schemeClr val="tx1"/>
              </a:buClr>
              <a:buNone/>
              <a:defRPr/>
            </a:pPr>
            <a:r>
              <a:rPr lang="en-US" altLang="en-US" sz="3900"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Erring children of God must…</a:t>
            </a:r>
          </a:p>
          <a:p>
            <a:pPr lvl="1">
              <a:lnSpc>
                <a:spcPct val="120000"/>
              </a:lnSpc>
              <a:spcBef>
                <a:spcPts val="0"/>
              </a:spcBef>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spcAft>
                <a:spcPts val="0"/>
              </a:spcAft>
              <a:buClr>
                <a:schemeClr val="tx1"/>
              </a:buClr>
              <a:buNone/>
              <a:defRPr/>
            </a:pPr>
            <a:r>
              <a:rPr lang="en-US" altLang="en-US" sz="3900"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Christians must live </a:t>
            </a:r>
            <a:r>
              <a:rPr lang="en-US" altLang="en-US" sz="3900" b="1"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“faithful </a:t>
            </a:r>
            <a:r>
              <a:rPr lang="en-US" altLang="en-US" sz="3900" b="1" i="1" u="sng" dirty="0">
                <a:effectLst>
                  <a:glow rad="38100">
                    <a:schemeClr val="bg1">
                      <a:lumMod val="50000"/>
                      <a:lumOff val="50000"/>
                      <a:alpha val="20000"/>
                    </a:schemeClr>
                  </a:glow>
                </a:effectLst>
                <a:latin typeface="Candara" panose="020E0502030303020204" pitchFamily="34" charset="0"/>
                <a:cs typeface="Arial" panose="020B0604020202020204" pitchFamily="34" charset="0"/>
              </a:rPr>
              <a:t>unto</a:t>
            </a:r>
            <a:r>
              <a:rPr lang="en-US" altLang="en-US" sz="3900" b="1"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 death”</a:t>
            </a:r>
          </a:p>
          <a:p>
            <a:pPr lvl="1">
              <a:lnSpc>
                <a:spcPct val="120000"/>
              </a:lnSpc>
              <a:spcBef>
                <a:spcPts val="0"/>
              </a:spcBef>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2" name="Slide Number Placeholder 1">
            <a:extLst>
              <a:ext uri="{FF2B5EF4-FFF2-40B4-BE49-F238E27FC236}">
                <a16:creationId xmlns:a16="http://schemas.microsoft.com/office/drawing/2014/main" id="{18AD2DF6-0F4E-4A3C-BC0B-B8DF170394E6}"/>
              </a:ext>
            </a:extLst>
          </p:cNvPr>
          <p:cNvSpPr>
            <a:spLocks noGrp="1"/>
          </p:cNvSpPr>
          <p:nvPr>
            <p:ph type="sldNum" sz="quarter" idx="12"/>
          </p:nvPr>
        </p:nvSpPr>
        <p:spPr/>
        <p:txBody>
          <a:bodyPr/>
          <a:lstStyle/>
          <a:p>
            <a:fld id="{401CF334-2D5C-4859-84A6-CA7E6E43FAEB}" type="slidenum">
              <a:rPr lang="en-US" smtClean="0"/>
              <a:t>12</a:t>
            </a:fld>
            <a:endParaRPr 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0478-10F8-4766-A963-30EA79A5FA8B}"/>
              </a:ext>
            </a:extLst>
          </p:cNvPr>
          <p:cNvSpPr>
            <a:spLocks noGrp="1"/>
          </p:cNvSpPr>
          <p:nvPr>
            <p:ph type="title"/>
          </p:nvPr>
        </p:nvSpPr>
        <p:spPr>
          <a:xfrm>
            <a:off x="312744" y="693767"/>
            <a:ext cx="11029616" cy="640083"/>
          </a:xfrm>
        </p:spPr>
        <p:txBody>
          <a:bodyPr>
            <a:noAutofit/>
          </a:bodyPr>
          <a:lstStyle/>
          <a:p>
            <a:r>
              <a:rPr lang="en-US" sz="4200" b="1" dirty="0">
                <a:latin typeface="Candara" panose="020E0502030303020204" pitchFamily="34" charset="0"/>
              </a:rPr>
              <a:t>Deuteronomy 10:12-13</a:t>
            </a:r>
          </a:p>
        </p:txBody>
      </p:sp>
      <p:sp>
        <p:nvSpPr>
          <p:cNvPr id="4" name="Rectangle 3">
            <a:extLst>
              <a:ext uri="{FF2B5EF4-FFF2-40B4-BE49-F238E27FC236}">
                <a16:creationId xmlns:a16="http://schemas.microsoft.com/office/drawing/2014/main" id="{8182381A-64D6-48FE-A23C-E706AD8A28F1}"/>
              </a:ext>
            </a:extLst>
          </p:cNvPr>
          <p:cNvSpPr/>
          <p:nvPr/>
        </p:nvSpPr>
        <p:spPr>
          <a:xfrm>
            <a:off x="4488109" y="1719743"/>
            <a:ext cx="7080309" cy="48656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26EB8E4-C7D4-45D2-83F9-D42434FCE078}"/>
              </a:ext>
            </a:extLst>
          </p:cNvPr>
          <p:cNvSpPr/>
          <p:nvPr/>
        </p:nvSpPr>
        <p:spPr>
          <a:xfrm>
            <a:off x="623138" y="2265028"/>
            <a:ext cx="1583168" cy="48656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94071A-AC8A-4A4B-8DEF-F75853A07269}"/>
              </a:ext>
            </a:extLst>
          </p:cNvPr>
          <p:cNvSpPr>
            <a:spLocks noGrp="1"/>
          </p:cNvSpPr>
          <p:nvPr>
            <p:ph idx="1"/>
          </p:nvPr>
        </p:nvSpPr>
        <p:spPr>
          <a:xfrm>
            <a:off x="623137" y="1610686"/>
            <a:ext cx="11029616" cy="4347886"/>
          </a:xfrm>
        </p:spPr>
        <p:txBody>
          <a:bodyPr anchor="t">
            <a:normAutofit/>
          </a:bodyPr>
          <a:lstStyle/>
          <a:p>
            <a:pPr marL="0" indent="0">
              <a:lnSpc>
                <a:spcPct val="100000"/>
              </a:lnSpc>
              <a:buNone/>
            </a:pPr>
            <a:r>
              <a:rPr lang="en-US" sz="3600" b="1" i="1" dirty="0">
                <a:latin typeface="Candara" panose="020E0502030303020204" pitchFamily="34" charset="0"/>
              </a:rPr>
              <a:t>“</a:t>
            </a:r>
            <a:r>
              <a:rPr lang="en-US" sz="3600" b="1" i="1" dirty="0">
                <a:solidFill>
                  <a:schemeClr val="accent1"/>
                </a:solidFill>
                <a:latin typeface="Candara" panose="020E0502030303020204" pitchFamily="34" charset="0"/>
              </a:rPr>
              <a:t>12</a:t>
            </a:r>
            <a:r>
              <a:rPr lang="en-US" sz="3600" b="1" i="1" dirty="0">
                <a:latin typeface="Candara" panose="020E0502030303020204" pitchFamily="34" charset="0"/>
              </a:rPr>
              <a:t> And now, Israel, what doth the LORD thy God require of thee, but to fear the LORD thy God, to walk in all his ways, and to love him, and to serve the LORD thy God with all thy heart and with all thy soul, </a:t>
            </a:r>
            <a:r>
              <a:rPr lang="en-US" sz="3600" b="1" i="1" dirty="0">
                <a:solidFill>
                  <a:schemeClr val="accent1"/>
                </a:solidFill>
                <a:latin typeface="Candara" panose="020E0502030303020204" pitchFamily="34" charset="0"/>
              </a:rPr>
              <a:t>13</a:t>
            </a:r>
            <a:r>
              <a:rPr lang="en-US" sz="3600" b="1" i="1" dirty="0">
                <a:latin typeface="Candara" panose="020E0502030303020204" pitchFamily="34" charset="0"/>
              </a:rPr>
              <a:t> To keep the commandments of the LORD, and his statutes, which I command thee this day for thy good?”</a:t>
            </a:r>
          </a:p>
        </p:txBody>
      </p:sp>
      <p:sp>
        <p:nvSpPr>
          <p:cNvPr id="6" name="Slide Number Placeholder 5">
            <a:extLst>
              <a:ext uri="{FF2B5EF4-FFF2-40B4-BE49-F238E27FC236}">
                <a16:creationId xmlns:a16="http://schemas.microsoft.com/office/drawing/2014/main" id="{072642C7-5727-4DC4-BDA0-5000EDCBEB0F}"/>
              </a:ext>
            </a:extLst>
          </p:cNvPr>
          <p:cNvSpPr>
            <a:spLocks noGrp="1"/>
          </p:cNvSpPr>
          <p:nvPr>
            <p:ph type="sldNum" sz="quarter" idx="12"/>
          </p:nvPr>
        </p:nvSpPr>
        <p:spPr/>
        <p:txBody>
          <a:bodyPr/>
          <a:lstStyle/>
          <a:p>
            <a:fld id="{3A98EE3D-8CD1-4C3F-BD1C-C98C9596463C}" type="slidenum">
              <a:rPr lang="en-US" smtClean="0"/>
              <a:t>2</a:t>
            </a:fld>
            <a:endParaRPr lang="en-US" dirty="0"/>
          </a:p>
        </p:txBody>
      </p:sp>
    </p:spTree>
    <p:extLst>
      <p:ext uri="{BB962C8B-B14F-4D97-AF65-F5344CB8AC3E}">
        <p14:creationId xmlns:p14="http://schemas.microsoft.com/office/powerpoint/2010/main" val="41813511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par>
                          <p:cTn id="8" fill="hold">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0478-10F8-4766-A963-30EA79A5FA8B}"/>
              </a:ext>
            </a:extLst>
          </p:cNvPr>
          <p:cNvSpPr>
            <a:spLocks noGrp="1"/>
          </p:cNvSpPr>
          <p:nvPr>
            <p:ph type="title"/>
          </p:nvPr>
        </p:nvSpPr>
        <p:spPr>
          <a:xfrm>
            <a:off x="388244" y="693767"/>
            <a:ext cx="11071561" cy="640083"/>
          </a:xfrm>
        </p:spPr>
        <p:txBody>
          <a:bodyPr>
            <a:noAutofit/>
          </a:bodyPr>
          <a:lstStyle/>
          <a:p>
            <a:r>
              <a:rPr lang="en-US" sz="4200" b="1" dirty="0">
                <a:latin typeface="Candara" panose="020E0502030303020204" pitchFamily="34" charset="0"/>
              </a:rPr>
              <a:t>We must know what the lord requires</a:t>
            </a:r>
          </a:p>
        </p:txBody>
      </p:sp>
      <p:sp>
        <p:nvSpPr>
          <p:cNvPr id="3" name="Content Placeholder 2">
            <a:extLst>
              <a:ext uri="{FF2B5EF4-FFF2-40B4-BE49-F238E27FC236}">
                <a16:creationId xmlns:a16="http://schemas.microsoft.com/office/drawing/2014/main" id="{EF94071A-AC8A-4A4B-8DEF-F75853A07269}"/>
              </a:ext>
            </a:extLst>
          </p:cNvPr>
          <p:cNvSpPr>
            <a:spLocks noGrp="1"/>
          </p:cNvSpPr>
          <p:nvPr>
            <p:ph idx="1"/>
          </p:nvPr>
        </p:nvSpPr>
        <p:spPr>
          <a:xfrm>
            <a:off x="699337" y="1610685"/>
            <a:ext cx="11029616" cy="4986057"/>
          </a:xfrm>
        </p:spPr>
        <p:txBody>
          <a:bodyPr anchor="t">
            <a:normAutofit/>
          </a:bodyPr>
          <a:lstStyle/>
          <a:p>
            <a:pPr marL="0" indent="0">
              <a:lnSpc>
                <a:spcPct val="100000"/>
              </a:lnSpc>
              <a:buNone/>
            </a:pPr>
            <a:r>
              <a:rPr lang="en-US" sz="3500" b="1" dirty="0">
                <a:latin typeface="Candara" panose="020E0502030303020204" pitchFamily="34" charset="0"/>
              </a:rPr>
              <a:t>God Required 5 Things of Israel…</a:t>
            </a:r>
          </a:p>
          <a:p>
            <a:pPr marL="514350" indent="-514350">
              <a:lnSpc>
                <a:spcPct val="100000"/>
              </a:lnSpc>
              <a:buFont typeface="+mj-lt"/>
              <a:buAutoNum type="arabicPeriod"/>
            </a:pPr>
            <a:r>
              <a:rPr lang="en-US" sz="3000" i="1" dirty="0">
                <a:latin typeface="Candara" panose="020E0502030303020204" pitchFamily="34" charset="0"/>
              </a:rPr>
              <a:t>“to fear the LORD thy God</a:t>
            </a:r>
          </a:p>
          <a:p>
            <a:pPr marL="514350" indent="-514350">
              <a:lnSpc>
                <a:spcPct val="100000"/>
              </a:lnSpc>
              <a:buFont typeface="+mj-lt"/>
              <a:buAutoNum type="arabicPeriod"/>
            </a:pPr>
            <a:r>
              <a:rPr lang="en-US" sz="3000" i="1" dirty="0">
                <a:latin typeface="Candara" panose="020E0502030303020204" pitchFamily="34" charset="0"/>
              </a:rPr>
              <a:t>to walk in all His ways</a:t>
            </a:r>
          </a:p>
          <a:p>
            <a:pPr marL="514350" indent="-514350">
              <a:lnSpc>
                <a:spcPct val="100000"/>
              </a:lnSpc>
              <a:buFont typeface="+mj-lt"/>
              <a:buAutoNum type="arabicPeriod"/>
            </a:pPr>
            <a:r>
              <a:rPr lang="en-US" sz="3000" i="1" dirty="0">
                <a:latin typeface="Candara" panose="020E0502030303020204" pitchFamily="34" charset="0"/>
              </a:rPr>
              <a:t>to love Him</a:t>
            </a:r>
          </a:p>
          <a:p>
            <a:pPr marL="514350" indent="-514350">
              <a:lnSpc>
                <a:spcPct val="100000"/>
              </a:lnSpc>
              <a:buFont typeface="+mj-lt"/>
              <a:buAutoNum type="arabicPeriod"/>
            </a:pPr>
            <a:r>
              <a:rPr lang="en-US" sz="3000" i="1" dirty="0">
                <a:latin typeface="Candara" panose="020E0502030303020204" pitchFamily="34" charset="0"/>
              </a:rPr>
              <a:t>to serve the LORD thy God with all thy heart and with all thy soul</a:t>
            </a:r>
          </a:p>
          <a:p>
            <a:pPr marL="514350" indent="-514350">
              <a:lnSpc>
                <a:spcPct val="100000"/>
              </a:lnSpc>
              <a:buFont typeface="+mj-lt"/>
              <a:buAutoNum type="arabicPeriod"/>
            </a:pPr>
            <a:r>
              <a:rPr lang="en-US" sz="3000" i="1" dirty="0">
                <a:latin typeface="Candara" panose="020E0502030303020204" pitchFamily="34" charset="0"/>
              </a:rPr>
              <a:t>to keep the commandments of the LORD, and His statutes, which I command thee this day for thy good”</a:t>
            </a:r>
          </a:p>
          <a:p>
            <a:pPr lvl="1">
              <a:buFont typeface="Wingdings" panose="05000000000000000000" pitchFamily="2" charset="2"/>
              <a:buChar char="§"/>
            </a:pPr>
            <a:r>
              <a:rPr lang="en-US" sz="2800" dirty="0">
                <a:latin typeface="Candara" panose="020E0502030303020204" pitchFamily="34" charset="0"/>
              </a:rPr>
              <a:t>Deuteronomy 10:12-13</a:t>
            </a:r>
          </a:p>
        </p:txBody>
      </p:sp>
      <p:sp>
        <p:nvSpPr>
          <p:cNvPr id="4" name="Slide Number Placeholder 3">
            <a:extLst>
              <a:ext uri="{FF2B5EF4-FFF2-40B4-BE49-F238E27FC236}">
                <a16:creationId xmlns:a16="http://schemas.microsoft.com/office/drawing/2014/main" id="{51DDF8BB-B9C9-473E-A3AF-75FD350A5CFB}"/>
              </a:ext>
            </a:extLst>
          </p:cNvPr>
          <p:cNvSpPr>
            <a:spLocks noGrp="1"/>
          </p:cNvSpPr>
          <p:nvPr>
            <p:ph type="sldNum" sz="quarter" idx="12"/>
          </p:nvPr>
        </p:nvSpPr>
        <p:spPr/>
        <p:txBody>
          <a:bodyPr/>
          <a:lstStyle/>
          <a:p>
            <a:fld id="{3A98EE3D-8CD1-4C3F-BD1C-C98C9596463C}" type="slidenum">
              <a:rPr lang="en-US" smtClean="0"/>
              <a:t>3</a:t>
            </a:fld>
            <a:endParaRPr lang="en-US" dirty="0"/>
          </a:p>
        </p:txBody>
      </p:sp>
    </p:spTree>
    <p:extLst>
      <p:ext uri="{BB962C8B-B14F-4D97-AF65-F5344CB8AC3E}">
        <p14:creationId xmlns:p14="http://schemas.microsoft.com/office/powerpoint/2010/main" val="32967339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par>
                          <p:cTn id="33" fill="hold">
                            <p:stCondLst>
                              <p:cond delay="1250"/>
                            </p:stCondLst>
                            <p:childTnLst>
                              <p:par>
                                <p:cTn id="34" presetID="10" presetClass="entr" presetSubtype="0"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0478-10F8-4766-A963-30EA79A5FA8B}"/>
              </a:ext>
            </a:extLst>
          </p:cNvPr>
          <p:cNvSpPr>
            <a:spLocks noGrp="1"/>
          </p:cNvSpPr>
          <p:nvPr>
            <p:ph type="title"/>
          </p:nvPr>
        </p:nvSpPr>
        <p:spPr>
          <a:xfrm>
            <a:off x="312744" y="693767"/>
            <a:ext cx="11029616" cy="640083"/>
          </a:xfrm>
        </p:spPr>
        <p:txBody>
          <a:bodyPr>
            <a:noAutofit/>
          </a:bodyPr>
          <a:lstStyle/>
          <a:p>
            <a:r>
              <a:rPr lang="en-US" sz="42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EF94071A-AC8A-4A4B-8DEF-F75853A07269}"/>
              </a:ext>
            </a:extLst>
          </p:cNvPr>
          <p:cNvSpPr>
            <a:spLocks noGrp="1"/>
          </p:cNvSpPr>
          <p:nvPr>
            <p:ph idx="1"/>
          </p:nvPr>
        </p:nvSpPr>
        <p:spPr>
          <a:xfrm>
            <a:off x="623137" y="1610685"/>
            <a:ext cx="11029616" cy="4986058"/>
          </a:xfrm>
        </p:spPr>
        <p:txBody>
          <a:bodyPr anchor="t">
            <a:normAutofit/>
          </a:bodyPr>
          <a:lstStyle/>
          <a:p>
            <a:pPr marL="0" indent="0">
              <a:lnSpc>
                <a:spcPct val="100000"/>
              </a:lnSpc>
              <a:buNone/>
            </a:pPr>
            <a:r>
              <a:rPr lang="en-US" sz="3200" b="1" dirty="0">
                <a:latin typeface="Candara" panose="020E0502030303020204" pitchFamily="34" charset="0"/>
              </a:rPr>
              <a:t>The Lord requires the same of His people today</a:t>
            </a:r>
          </a:p>
          <a:p>
            <a:pPr>
              <a:lnSpc>
                <a:spcPct val="100000"/>
              </a:lnSpc>
            </a:pPr>
            <a:r>
              <a:rPr lang="en-US" sz="2800" dirty="0">
                <a:latin typeface="Candara" panose="020E0502030303020204" pitchFamily="34" charset="0"/>
              </a:rPr>
              <a:t>These requirements are restated in the New Testament</a:t>
            </a:r>
          </a:p>
          <a:p>
            <a:pPr>
              <a:lnSpc>
                <a:spcPct val="100000"/>
              </a:lnSpc>
            </a:pPr>
            <a:r>
              <a:rPr lang="en-US" sz="2800" dirty="0">
                <a:latin typeface="Candara" panose="020E0502030303020204" pitchFamily="34" charset="0"/>
              </a:rPr>
              <a:t>We are the Lord’s people, His body, the church - Ephesians 1:22-23</a:t>
            </a:r>
          </a:p>
          <a:p>
            <a:pPr>
              <a:lnSpc>
                <a:spcPct val="100000"/>
              </a:lnSpc>
            </a:pPr>
            <a:r>
              <a:rPr lang="en-US" sz="2800" dirty="0">
                <a:latin typeface="Candara" panose="020E0502030303020204" pitchFamily="34" charset="0"/>
              </a:rPr>
              <a:t>We are “spiritual Israel,” heirs of the promise by faith</a:t>
            </a:r>
          </a:p>
          <a:p>
            <a:pPr lvl="1"/>
            <a:r>
              <a:rPr lang="en-US" sz="2400" dirty="0">
                <a:latin typeface="Candara" panose="020E0502030303020204" pitchFamily="34" charset="0"/>
              </a:rPr>
              <a:t>Genesis 12:1-3; Romans 9:6-8; Acts 2:37-39</a:t>
            </a:r>
          </a:p>
          <a:p>
            <a:pPr>
              <a:lnSpc>
                <a:spcPct val="100000"/>
              </a:lnSpc>
            </a:pPr>
            <a:r>
              <a:rPr lang="en-US" sz="2800" dirty="0">
                <a:latin typeface="Candara" panose="020E0502030303020204" pitchFamily="34" charset="0"/>
              </a:rPr>
              <a:t>We are children of God by faith and spiritual descendants of Abraham</a:t>
            </a:r>
          </a:p>
          <a:p>
            <a:pPr lvl="1"/>
            <a:r>
              <a:rPr lang="en-US" sz="2400" dirty="0">
                <a:latin typeface="Candara" panose="020E0502030303020204" pitchFamily="34" charset="0"/>
              </a:rPr>
              <a:t>Galatians 3:26-29</a:t>
            </a:r>
          </a:p>
          <a:p>
            <a:pPr marL="0" indent="0">
              <a:buNone/>
            </a:pPr>
            <a:r>
              <a:rPr lang="en-US" sz="3200" b="1" dirty="0">
                <a:latin typeface="Candara" panose="020E0502030303020204" pitchFamily="34" charset="0"/>
              </a:rPr>
              <a:t>To know God’s requirements, we should read His word DAILY</a:t>
            </a:r>
          </a:p>
        </p:txBody>
      </p:sp>
      <p:sp>
        <p:nvSpPr>
          <p:cNvPr id="4" name="Slide Number Placeholder 3">
            <a:extLst>
              <a:ext uri="{FF2B5EF4-FFF2-40B4-BE49-F238E27FC236}">
                <a16:creationId xmlns:a16="http://schemas.microsoft.com/office/drawing/2014/main" id="{E7271F51-1E27-4141-BB63-B22258F0D352}"/>
              </a:ext>
            </a:extLst>
          </p:cNvPr>
          <p:cNvSpPr>
            <a:spLocks noGrp="1"/>
          </p:cNvSpPr>
          <p:nvPr>
            <p:ph type="sldNum" sz="quarter" idx="12"/>
          </p:nvPr>
        </p:nvSpPr>
        <p:spPr/>
        <p:txBody>
          <a:bodyPr/>
          <a:lstStyle/>
          <a:p>
            <a:fld id="{3A98EE3D-8CD1-4C3F-BD1C-C98C9596463C}" type="slidenum">
              <a:rPr lang="en-US" smtClean="0"/>
              <a:t>4</a:t>
            </a:fld>
            <a:endParaRPr lang="en-US" dirty="0"/>
          </a:p>
        </p:txBody>
      </p:sp>
    </p:spTree>
    <p:extLst>
      <p:ext uri="{BB962C8B-B14F-4D97-AF65-F5344CB8AC3E}">
        <p14:creationId xmlns:p14="http://schemas.microsoft.com/office/powerpoint/2010/main" val="20139409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par>
                          <p:cTn id="23" fill="hold">
                            <p:stCondLst>
                              <p:cond delay="125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25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0478-10F8-4766-A963-30EA79A5FA8B}"/>
              </a:ext>
            </a:extLst>
          </p:cNvPr>
          <p:cNvSpPr>
            <a:spLocks noGrp="1"/>
          </p:cNvSpPr>
          <p:nvPr>
            <p:ph type="title"/>
          </p:nvPr>
        </p:nvSpPr>
        <p:spPr>
          <a:xfrm>
            <a:off x="1230078" y="693767"/>
            <a:ext cx="9883675" cy="640083"/>
          </a:xfrm>
        </p:spPr>
        <p:txBody>
          <a:bodyPr>
            <a:noAutofit/>
          </a:bodyPr>
          <a:lstStyle/>
          <a:p>
            <a:r>
              <a:rPr lang="en-US" sz="4200" b="1" dirty="0">
                <a:latin typeface="Candara" panose="020E0502030303020204" pitchFamily="34" charset="0"/>
              </a:rPr>
              <a:t>Fear the lord thy god</a:t>
            </a:r>
          </a:p>
        </p:txBody>
      </p:sp>
      <p:sp>
        <p:nvSpPr>
          <p:cNvPr id="3" name="Content Placeholder 2">
            <a:extLst>
              <a:ext uri="{FF2B5EF4-FFF2-40B4-BE49-F238E27FC236}">
                <a16:creationId xmlns:a16="http://schemas.microsoft.com/office/drawing/2014/main" id="{EF94071A-AC8A-4A4B-8DEF-F75853A07269}"/>
              </a:ext>
            </a:extLst>
          </p:cNvPr>
          <p:cNvSpPr>
            <a:spLocks noGrp="1"/>
          </p:cNvSpPr>
          <p:nvPr>
            <p:ph idx="1"/>
          </p:nvPr>
        </p:nvSpPr>
        <p:spPr>
          <a:xfrm>
            <a:off x="1230078" y="1610684"/>
            <a:ext cx="10548265" cy="5247315"/>
          </a:xfrm>
        </p:spPr>
        <p:txBody>
          <a:bodyPr anchor="t">
            <a:normAutofit fontScale="92500" lnSpcReduction="20000"/>
          </a:bodyPr>
          <a:lstStyle/>
          <a:p>
            <a:pPr marL="0" indent="0">
              <a:lnSpc>
                <a:spcPct val="100000"/>
              </a:lnSpc>
              <a:buNone/>
            </a:pPr>
            <a:r>
              <a:rPr lang="en-US" sz="3500" b="1" dirty="0">
                <a:latin typeface="Candara" panose="020E0502030303020204" pitchFamily="34" charset="0"/>
              </a:rPr>
              <a:t>We must fear displeasing God </a:t>
            </a:r>
            <a:r>
              <a:rPr lang="en-US" sz="3500" dirty="0">
                <a:latin typeface="Candara" panose="020E0502030303020204" pitchFamily="34" charset="0"/>
              </a:rPr>
              <a:t>- Colossians 1:9-10</a:t>
            </a:r>
          </a:p>
          <a:p>
            <a:pPr>
              <a:lnSpc>
                <a:spcPct val="100000"/>
              </a:lnSpc>
            </a:pPr>
            <a:r>
              <a:rPr lang="en-US" sz="3000" dirty="0">
                <a:latin typeface="Candara" panose="020E0502030303020204" pitchFamily="34" charset="0"/>
              </a:rPr>
              <a:t>To fear God shows awe and respect for Him - 1 Thessalonians 2:4</a:t>
            </a:r>
          </a:p>
          <a:p>
            <a:pPr>
              <a:lnSpc>
                <a:spcPct val="100000"/>
              </a:lnSpc>
            </a:pPr>
            <a:r>
              <a:rPr lang="en-US" sz="3000" dirty="0">
                <a:latin typeface="Candara" panose="020E0502030303020204" pitchFamily="34" charset="0"/>
              </a:rPr>
              <a:t>Many fear man and not God - Matthew 10:28</a:t>
            </a:r>
          </a:p>
          <a:p>
            <a:pPr>
              <a:lnSpc>
                <a:spcPct val="100000"/>
              </a:lnSpc>
            </a:pPr>
            <a:r>
              <a:rPr lang="en-US" sz="3000" dirty="0">
                <a:latin typeface="Candara" panose="020E0502030303020204" pitchFamily="34" charset="0"/>
              </a:rPr>
              <a:t>We must fear the wrath of God - Romans 11:22</a:t>
            </a:r>
          </a:p>
          <a:p>
            <a:pPr lvl="1"/>
            <a:r>
              <a:rPr lang="en-US" sz="2600" dirty="0">
                <a:latin typeface="Candara" panose="020E0502030303020204" pitchFamily="34" charset="0"/>
              </a:rPr>
              <a:t>Nadab and Abihu did not fear God - Leviticus 10:1-2</a:t>
            </a:r>
          </a:p>
          <a:p>
            <a:pPr lvl="1"/>
            <a:r>
              <a:rPr lang="en-US" sz="2600" dirty="0">
                <a:latin typeface="Candara" panose="020E0502030303020204" pitchFamily="34" charset="0"/>
              </a:rPr>
              <a:t>Nebuchadnezzar did not fear God for a time - Daniel 4:24-37</a:t>
            </a:r>
          </a:p>
          <a:p>
            <a:pPr marL="0" indent="0">
              <a:buNone/>
            </a:pPr>
            <a:r>
              <a:rPr lang="en-US" sz="3500" b="1" dirty="0">
                <a:latin typeface="Candara" panose="020E0502030303020204" pitchFamily="34" charset="0"/>
              </a:rPr>
              <a:t>To fear God &amp; keep His commandments is our</a:t>
            </a:r>
            <a:r>
              <a:rPr lang="en-US" sz="3500" b="1" i="1" dirty="0">
                <a:latin typeface="Candara" panose="020E0502030303020204" pitchFamily="34" charset="0"/>
              </a:rPr>
              <a:t> “</a:t>
            </a:r>
            <a:r>
              <a:rPr lang="en-US" sz="3500" b="1" i="1" u="sng" dirty="0">
                <a:latin typeface="Candara" panose="020E0502030303020204" pitchFamily="34" charset="0"/>
              </a:rPr>
              <a:t>whole duty</a:t>
            </a:r>
            <a:r>
              <a:rPr lang="en-US" sz="3500" b="1" i="1" dirty="0">
                <a:latin typeface="Candara" panose="020E0502030303020204" pitchFamily="34" charset="0"/>
              </a:rPr>
              <a:t>”</a:t>
            </a:r>
          </a:p>
          <a:p>
            <a:r>
              <a:rPr lang="en-US" sz="2900" dirty="0">
                <a:latin typeface="Candara" panose="020E0502030303020204" pitchFamily="34" charset="0"/>
              </a:rPr>
              <a:t>Ecclesiastes 12:13-14</a:t>
            </a:r>
          </a:p>
          <a:p>
            <a:pPr marL="0" indent="0">
              <a:buNone/>
            </a:pPr>
            <a:r>
              <a:rPr lang="en-US" sz="3500" b="1" dirty="0">
                <a:latin typeface="Candara" panose="020E0502030303020204" pitchFamily="34" charset="0"/>
              </a:rPr>
              <a:t>We develop a fear of God by </a:t>
            </a:r>
            <a:r>
              <a:rPr lang="en-US" sz="3500" b="1" i="1" u="sng" dirty="0">
                <a:latin typeface="Candara" panose="020E0502030303020204" pitchFamily="34" charset="0"/>
              </a:rPr>
              <a:t>reading</a:t>
            </a:r>
            <a:r>
              <a:rPr lang="en-US" sz="3500" b="1" dirty="0">
                <a:latin typeface="Candara" panose="020E0502030303020204" pitchFamily="34" charset="0"/>
              </a:rPr>
              <a:t> of those who were the recipients of His wrath - </a:t>
            </a:r>
            <a:r>
              <a:rPr lang="en-US" sz="3500" dirty="0">
                <a:latin typeface="Candara" panose="020E0502030303020204" pitchFamily="34" charset="0"/>
              </a:rPr>
              <a:t>Romans 15:4; 1 Corinthians 10:5-12</a:t>
            </a:r>
          </a:p>
        </p:txBody>
      </p:sp>
      <p:sp>
        <p:nvSpPr>
          <p:cNvPr id="4" name="Rectangle 3">
            <a:extLst>
              <a:ext uri="{FF2B5EF4-FFF2-40B4-BE49-F238E27FC236}">
                <a16:creationId xmlns:a16="http://schemas.microsoft.com/office/drawing/2014/main" id="{C5174286-8B77-4AFD-961A-94F26C04623E}"/>
              </a:ext>
            </a:extLst>
          </p:cNvPr>
          <p:cNvSpPr/>
          <p:nvPr/>
        </p:nvSpPr>
        <p:spPr>
          <a:xfrm rot="16200000">
            <a:off x="-2228090" y="3683574"/>
            <a:ext cx="5479449" cy="677108"/>
          </a:xfrm>
          <a:prstGeom prst="rect">
            <a:avLst/>
          </a:prstGeom>
          <a:noFill/>
        </p:spPr>
        <p:txBody>
          <a:bodyPr wrap="none" lIns="91440" tIns="45720" rIns="91440" bIns="45720">
            <a:spAutoFit/>
          </a:bodyPr>
          <a:lstStyle/>
          <a:p>
            <a:pPr algn="ctr"/>
            <a:r>
              <a:rPr lang="en-US" sz="3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#1-Read the Bible Daily To</a:t>
            </a:r>
          </a:p>
        </p:txBody>
      </p:sp>
      <p:sp>
        <p:nvSpPr>
          <p:cNvPr id="5" name="Arrow: Bent 4">
            <a:extLst>
              <a:ext uri="{FF2B5EF4-FFF2-40B4-BE49-F238E27FC236}">
                <a16:creationId xmlns:a16="http://schemas.microsoft.com/office/drawing/2014/main" id="{8258636D-51D7-4089-B5F2-D34C4357478E}"/>
              </a:ext>
            </a:extLst>
          </p:cNvPr>
          <p:cNvSpPr/>
          <p:nvPr/>
        </p:nvSpPr>
        <p:spPr>
          <a:xfrm>
            <a:off x="496245" y="852185"/>
            <a:ext cx="707887" cy="481665"/>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980B31F8-B5C2-410A-8A89-93CA13B0E2A3}"/>
              </a:ext>
            </a:extLst>
          </p:cNvPr>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16052151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par>
                          <p:cTn id="43" fill="hold">
                            <p:stCondLst>
                              <p:cond delay="1250"/>
                            </p:stCondLst>
                            <p:childTnLst>
                              <p:par>
                                <p:cTn id="44" presetID="10" presetClass="entr" presetSubtype="0"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0478-10F8-4766-A963-30EA79A5FA8B}"/>
              </a:ext>
            </a:extLst>
          </p:cNvPr>
          <p:cNvSpPr>
            <a:spLocks noGrp="1"/>
          </p:cNvSpPr>
          <p:nvPr>
            <p:ph type="title"/>
          </p:nvPr>
        </p:nvSpPr>
        <p:spPr>
          <a:xfrm>
            <a:off x="1230078" y="693767"/>
            <a:ext cx="9883675" cy="640083"/>
          </a:xfrm>
        </p:spPr>
        <p:txBody>
          <a:bodyPr>
            <a:noAutofit/>
          </a:bodyPr>
          <a:lstStyle/>
          <a:p>
            <a:r>
              <a:rPr lang="en-US" sz="4200" b="1" dirty="0">
                <a:latin typeface="Candara" panose="020E0502030303020204" pitchFamily="34" charset="0"/>
              </a:rPr>
              <a:t>Walk in </a:t>
            </a:r>
            <a:r>
              <a:rPr lang="en-US" sz="4200" b="1" u="sng" dirty="0">
                <a:latin typeface="Candara" panose="020E0502030303020204" pitchFamily="34" charset="0"/>
              </a:rPr>
              <a:t>ALL</a:t>
            </a:r>
            <a:r>
              <a:rPr lang="en-US" sz="4200" b="1" dirty="0">
                <a:latin typeface="Candara" panose="020E0502030303020204" pitchFamily="34" charset="0"/>
              </a:rPr>
              <a:t> his ways</a:t>
            </a:r>
          </a:p>
        </p:txBody>
      </p:sp>
      <p:sp>
        <p:nvSpPr>
          <p:cNvPr id="3" name="Content Placeholder 2">
            <a:extLst>
              <a:ext uri="{FF2B5EF4-FFF2-40B4-BE49-F238E27FC236}">
                <a16:creationId xmlns:a16="http://schemas.microsoft.com/office/drawing/2014/main" id="{EF94071A-AC8A-4A4B-8DEF-F75853A07269}"/>
              </a:ext>
            </a:extLst>
          </p:cNvPr>
          <p:cNvSpPr>
            <a:spLocks noGrp="1"/>
          </p:cNvSpPr>
          <p:nvPr>
            <p:ph idx="1"/>
          </p:nvPr>
        </p:nvSpPr>
        <p:spPr>
          <a:xfrm>
            <a:off x="1230079" y="1610685"/>
            <a:ext cx="10341435" cy="4986058"/>
          </a:xfrm>
        </p:spPr>
        <p:txBody>
          <a:bodyPr anchor="t">
            <a:normAutofit/>
          </a:bodyPr>
          <a:lstStyle/>
          <a:p>
            <a:pPr marL="0" indent="0">
              <a:lnSpc>
                <a:spcPct val="100000"/>
              </a:lnSpc>
              <a:buNone/>
            </a:pPr>
            <a:r>
              <a:rPr lang="en-US" sz="3200" b="1" dirty="0">
                <a:latin typeface="Candara" panose="020E0502030303020204" pitchFamily="34" charset="0"/>
              </a:rPr>
              <a:t>All of God’s ways are far above the ways of man</a:t>
            </a:r>
          </a:p>
          <a:p>
            <a:pPr>
              <a:lnSpc>
                <a:spcPct val="100000"/>
              </a:lnSpc>
              <a:buFont typeface="Wingdings" panose="05000000000000000000" pitchFamily="2" charset="2"/>
              <a:buChar char="§"/>
            </a:pPr>
            <a:r>
              <a:rPr lang="en-US" sz="2800" dirty="0">
                <a:latin typeface="Candara" panose="020E0502030303020204" pitchFamily="34" charset="0"/>
              </a:rPr>
              <a:t>Isaiah 55:8-9</a:t>
            </a:r>
          </a:p>
          <a:p>
            <a:pPr marL="0" indent="0">
              <a:lnSpc>
                <a:spcPct val="100000"/>
              </a:lnSpc>
              <a:buNone/>
            </a:pPr>
            <a:r>
              <a:rPr lang="en-US" sz="3200" b="1" dirty="0">
                <a:latin typeface="Candara" panose="020E0502030303020204" pitchFamily="34" charset="0"/>
              </a:rPr>
              <a:t>We can learn to </a:t>
            </a:r>
            <a:r>
              <a:rPr lang="en-US" sz="3200" b="1" u="sng" dirty="0">
                <a:latin typeface="Candara" panose="020E0502030303020204" pitchFamily="34" charset="0"/>
              </a:rPr>
              <a:t>walk</a:t>
            </a:r>
            <a:r>
              <a:rPr lang="en-US" sz="3200" b="1" dirty="0">
                <a:latin typeface="Candara" panose="020E0502030303020204" pitchFamily="34" charset="0"/>
              </a:rPr>
              <a:t> Godly by reading the Ephesian letter</a:t>
            </a:r>
          </a:p>
          <a:p>
            <a:pPr>
              <a:lnSpc>
                <a:spcPct val="100000"/>
              </a:lnSpc>
            </a:pPr>
            <a:r>
              <a:rPr lang="en-US" sz="2800" dirty="0">
                <a:latin typeface="Candara" panose="020E0502030303020204" pitchFamily="34" charset="0"/>
              </a:rPr>
              <a:t>Ephesians 2:1-13</a:t>
            </a:r>
          </a:p>
          <a:p>
            <a:pPr>
              <a:lnSpc>
                <a:spcPct val="100000"/>
              </a:lnSpc>
            </a:pPr>
            <a:r>
              <a:rPr lang="en-US" sz="2800" dirty="0">
                <a:latin typeface="Candara" panose="020E0502030303020204" pitchFamily="34" charset="0"/>
              </a:rPr>
              <a:t>Ephesians 4:1-3, 17-19</a:t>
            </a:r>
          </a:p>
          <a:p>
            <a:pPr>
              <a:lnSpc>
                <a:spcPct val="100000"/>
              </a:lnSpc>
            </a:pPr>
            <a:r>
              <a:rPr lang="en-US" sz="2800" dirty="0">
                <a:latin typeface="Candara" panose="020E0502030303020204" pitchFamily="34" charset="0"/>
              </a:rPr>
              <a:t>Ephesians 5:1-8, 14-17 (cf. Psalms 119:105)</a:t>
            </a:r>
          </a:p>
          <a:p>
            <a:pPr marL="0" indent="0">
              <a:lnSpc>
                <a:spcPct val="100000"/>
              </a:lnSpc>
              <a:buNone/>
            </a:pPr>
            <a:r>
              <a:rPr lang="en-US" sz="3200" b="1" dirty="0">
                <a:latin typeface="Candara" panose="020E0502030303020204" pitchFamily="34" charset="0"/>
              </a:rPr>
              <a:t>We must take time to </a:t>
            </a:r>
            <a:r>
              <a:rPr lang="en-US" sz="3200" b="1" u="sng" dirty="0">
                <a:latin typeface="Candara" panose="020E0502030303020204" pitchFamily="34" charset="0"/>
              </a:rPr>
              <a:t>READ</a:t>
            </a:r>
            <a:r>
              <a:rPr lang="en-US" sz="3200" b="1" dirty="0">
                <a:latin typeface="Candara" panose="020E0502030303020204" pitchFamily="34" charset="0"/>
              </a:rPr>
              <a:t> God’s word to understand it</a:t>
            </a:r>
            <a:endParaRPr lang="en-US" sz="3200" b="1" u="sng" dirty="0">
              <a:latin typeface="Candara" panose="020E0502030303020204" pitchFamily="34" charset="0"/>
            </a:endParaRPr>
          </a:p>
          <a:p>
            <a:pPr>
              <a:lnSpc>
                <a:spcPct val="100000"/>
              </a:lnSpc>
              <a:buFont typeface="Wingdings" panose="05000000000000000000" pitchFamily="2" charset="2"/>
              <a:buChar char="§"/>
            </a:pPr>
            <a:r>
              <a:rPr lang="en-US" sz="2800" dirty="0">
                <a:latin typeface="Candara" panose="020E0502030303020204" pitchFamily="34" charset="0"/>
              </a:rPr>
              <a:t>Ephesians 3:3-5</a:t>
            </a:r>
          </a:p>
        </p:txBody>
      </p:sp>
      <p:sp>
        <p:nvSpPr>
          <p:cNvPr id="6" name="Rectangle 5">
            <a:extLst>
              <a:ext uri="{FF2B5EF4-FFF2-40B4-BE49-F238E27FC236}">
                <a16:creationId xmlns:a16="http://schemas.microsoft.com/office/drawing/2014/main" id="{1201F0C6-889A-442B-9658-C8CE3A59F803}"/>
              </a:ext>
            </a:extLst>
          </p:cNvPr>
          <p:cNvSpPr/>
          <p:nvPr/>
        </p:nvSpPr>
        <p:spPr>
          <a:xfrm rot="16200000">
            <a:off x="-2263356" y="3683574"/>
            <a:ext cx="5549981" cy="677108"/>
          </a:xfrm>
          <a:prstGeom prst="rect">
            <a:avLst/>
          </a:prstGeom>
          <a:noFill/>
        </p:spPr>
        <p:txBody>
          <a:bodyPr wrap="none" lIns="91440" tIns="45720" rIns="91440" bIns="45720">
            <a:spAutoFit/>
          </a:bodyPr>
          <a:lstStyle/>
          <a:p>
            <a:pPr algn="ctr"/>
            <a:r>
              <a:rPr lang="en-US" sz="3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#2-Read the Bible Daily To</a:t>
            </a:r>
          </a:p>
        </p:txBody>
      </p:sp>
      <p:sp>
        <p:nvSpPr>
          <p:cNvPr id="7" name="Arrow: Bent 6">
            <a:extLst>
              <a:ext uri="{FF2B5EF4-FFF2-40B4-BE49-F238E27FC236}">
                <a16:creationId xmlns:a16="http://schemas.microsoft.com/office/drawing/2014/main" id="{7A2F6012-CEF7-4328-9631-4B5669B950D5}"/>
              </a:ext>
            </a:extLst>
          </p:cNvPr>
          <p:cNvSpPr/>
          <p:nvPr/>
        </p:nvSpPr>
        <p:spPr>
          <a:xfrm>
            <a:off x="496245" y="852185"/>
            <a:ext cx="707887" cy="481665"/>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lide Number Placeholder 3">
            <a:extLst>
              <a:ext uri="{FF2B5EF4-FFF2-40B4-BE49-F238E27FC236}">
                <a16:creationId xmlns:a16="http://schemas.microsoft.com/office/drawing/2014/main" id="{5C3739C4-76B5-4444-8749-D27D36D06616}"/>
              </a:ext>
            </a:extLst>
          </p:cNvPr>
          <p:cNvSpPr>
            <a:spLocks noGrp="1"/>
          </p:cNvSpPr>
          <p:nvPr>
            <p:ph type="sldNum" sz="quarter" idx="12"/>
          </p:nvPr>
        </p:nvSpPr>
        <p:spPr/>
        <p:txBody>
          <a:bodyPr/>
          <a:lstStyle/>
          <a:p>
            <a:fld id="{3A98EE3D-8CD1-4C3F-BD1C-C98C9596463C}" type="slidenum">
              <a:rPr lang="en-US" smtClean="0"/>
              <a:t>6</a:t>
            </a:fld>
            <a:endParaRPr lang="en-US" dirty="0"/>
          </a:p>
        </p:txBody>
      </p:sp>
    </p:spTree>
    <p:extLst>
      <p:ext uri="{BB962C8B-B14F-4D97-AF65-F5344CB8AC3E}">
        <p14:creationId xmlns:p14="http://schemas.microsoft.com/office/powerpoint/2010/main" val="27323614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25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25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25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25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25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250"/>
                                        <p:tgtEl>
                                          <p:spTgt spid="3">
                                            <p:txEl>
                                              <p:pRg st="6" end="6"/>
                                            </p:txEl>
                                          </p:spTgt>
                                        </p:tgtEl>
                                      </p:cBhvr>
                                    </p:animEffect>
                                  </p:childTnLst>
                                </p:cTn>
                              </p:par>
                            </p:childTnLst>
                          </p:cTn>
                        </p:par>
                        <p:par>
                          <p:cTn id="42" fill="hold">
                            <p:stCondLst>
                              <p:cond delay="1250"/>
                            </p:stCondLst>
                            <p:childTnLst>
                              <p:par>
                                <p:cTn id="43" presetID="10" presetClass="entr" presetSubtype="0" fill="hold" grpId="0" nodeType="after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0478-10F8-4766-A963-30EA79A5FA8B}"/>
              </a:ext>
            </a:extLst>
          </p:cNvPr>
          <p:cNvSpPr>
            <a:spLocks noGrp="1"/>
          </p:cNvSpPr>
          <p:nvPr>
            <p:ph type="title"/>
          </p:nvPr>
        </p:nvSpPr>
        <p:spPr>
          <a:xfrm>
            <a:off x="1230078" y="693767"/>
            <a:ext cx="9883675" cy="640083"/>
          </a:xfrm>
        </p:spPr>
        <p:txBody>
          <a:bodyPr>
            <a:noAutofit/>
          </a:bodyPr>
          <a:lstStyle/>
          <a:p>
            <a:r>
              <a:rPr lang="en-US" sz="4200" b="1" dirty="0">
                <a:latin typeface="Candara" panose="020E0502030303020204" pitchFamily="34" charset="0"/>
              </a:rPr>
              <a:t>love God</a:t>
            </a:r>
          </a:p>
        </p:txBody>
      </p:sp>
      <p:sp>
        <p:nvSpPr>
          <p:cNvPr id="3" name="Content Placeholder 2">
            <a:extLst>
              <a:ext uri="{FF2B5EF4-FFF2-40B4-BE49-F238E27FC236}">
                <a16:creationId xmlns:a16="http://schemas.microsoft.com/office/drawing/2014/main" id="{EF94071A-AC8A-4A4B-8DEF-F75853A07269}"/>
              </a:ext>
            </a:extLst>
          </p:cNvPr>
          <p:cNvSpPr>
            <a:spLocks noGrp="1"/>
          </p:cNvSpPr>
          <p:nvPr>
            <p:ph idx="1"/>
          </p:nvPr>
        </p:nvSpPr>
        <p:spPr>
          <a:xfrm>
            <a:off x="1230079" y="1610685"/>
            <a:ext cx="10804232" cy="5149230"/>
          </a:xfrm>
        </p:spPr>
        <p:txBody>
          <a:bodyPr anchor="t">
            <a:normAutofit fontScale="92500" lnSpcReduction="10000"/>
          </a:bodyPr>
          <a:lstStyle/>
          <a:p>
            <a:pPr marL="0" indent="0">
              <a:lnSpc>
                <a:spcPct val="100000"/>
              </a:lnSpc>
              <a:buNone/>
            </a:pPr>
            <a:r>
              <a:rPr lang="en-US" sz="3200" b="1" dirty="0">
                <a:latin typeface="Candara" panose="020E0502030303020204" pitchFamily="34" charset="0"/>
              </a:rPr>
              <a:t>To love God is the </a:t>
            </a:r>
            <a:r>
              <a:rPr lang="en-US" sz="3200" b="1" i="1" dirty="0">
                <a:latin typeface="Candara" panose="020E0502030303020204" pitchFamily="34" charset="0"/>
              </a:rPr>
              <a:t>“first commandment”</a:t>
            </a:r>
          </a:p>
          <a:p>
            <a:pPr>
              <a:lnSpc>
                <a:spcPct val="100000"/>
              </a:lnSpc>
            </a:pPr>
            <a:r>
              <a:rPr lang="en-US" sz="2800" dirty="0">
                <a:latin typeface="Candara" panose="020E0502030303020204" pitchFamily="34" charset="0"/>
              </a:rPr>
              <a:t>To love your neighbor as self is the </a:t>
            </a:r>
            <a:r>
              <a:rPr lang="en-US" sz="2800" b="1" i="1" dirty="0">
                <a:latin typeface="Candara" panose="020E0502030303020204" pitchFamily="34" charset="0"/>
              </a:rPr>
              <a:t>“second” </a:t>
            </a:r>
            <a:r>
              <a:rPr lang="en-US" sz="2800" dirty="0">
                <a:latin typeface="Candara" panose="020E0502030303020204" pitchFamily="34" charset="0"/>
              </a:rPr>
              <a:t>- Matthew 22:35-38</a:t>
            </a:r>
          </a:p>
          <a:p>
            <a:pPr>
              <a:lnSpc>
                <a:spcPct val="100000"/>
              </a:lnSpc>
            </a:pPr>
            <a:r>
              <a:rPr lang="en-US" sz="2800" dirty="0">
                <a:latin typeface="Candara" panose="020E0502030303020204" pitchFamily="34" charset="0"/>
              </a:rPr>
              <a:t>The 10 commandments were patterned after this principle - Ex. 20:1-17</a:t>
            </a:r>
          </a:p>
          <a:p>
            <a:pPr lvl="1"/>
            <a:r>
              <a:rPr lang="en-US" sz="2500" dirty="0">
                <a:latin typeface="Candara" panose="020E0502030303020204" pitchFamily="34" charset="0"/>
              </a:rPr>
              <a:t>Love of God - vss. 1-11</a:t>
            </a:r>
          </a:p>
          <a:p>
            <a:pPr marL="0" indent="0">
              <a:buNone/>
            </a:pPr>
            <a:r>
              <a:rPr lang="en-US" sz="3200" b="1" dirty="0">
                <a:latin typeface="Candara" panose="020E0502030303020204" pitchFamily="34" charset="0"/>
              </a:rPr>
              <a:t>Love for God is manifested by keeping His commandments</a:t>
            </a:r>
          </a:p>
          <a:p>
            <a:r>
              <a:rPr lang="en-US" sz="2800" dirty="0">
                <a:latin typeface="Candara" panose="020E0502030303020204" pitchFamily="34" charset="0"/>
              </a:rPr>
              <a:t>1 John 2:4; 5:2-3; 2 John 1:6</a:t>
            </a:r>
          </a:p>
          <a:p>
            <a:r>
              <a:rPr lang="en-US" sz="2800" dirty="0">
                <a:latin typeface="Candara" panose="020E0502030303020204" pitchFamily="34" charset="0"/>
              </a:rPr>
              <a:t>John 14:15, 21, 23-24; 15:10</a:t>
            </a:r>
          </a:p>
          <a:p>
            <a:pPr marL="0" indent="0">
              <a:buNone/>
            </a:pPr>
            <a:r>
              <a:rPr lang="en-US" sz="3200" b="1" dirty="0">
                <a:latin typeface="Candara" panose="020E0502030303020204" pitchFamily="34" charset="0"/>
              </a:rPr>
              <a:t>We can learn &amp; love God’s commandments by reading &amp; study</a:t>
            </a:r>
          </a:p>
          <a:p>
            <a:pPr>
              <a:buFont typeface="Wingdings" panose="05000000000000000000" pitchFamily="2" charset="2"/>
              <a:buChar char="§"/>
            </a:pPr>
            <a:r>
              <a:rPr lang="en-US" sz="2800" dirty="0">
                <a:latin typeface="Candara" panose="020E0502030303020204" pitchFamily="34" charset="0"/>
              </a:rPr>
              <a:t>Nehemiah 8:8 - </a:t>
            </a:r>
            <a:r>
              <a:rPr lang="en-US" sz="2800" b="1" i="1" dirty="0">
                <a:latin typeface="Candara" panose="020E0502030303020204" pitchFamily="34" charset="0"/>
              </a:rPr>
              <a:t>“they </a:t>
            </a:r>
            <a:r>
              <a:rPr lang="en-US" sz="2800" b="1" i="1" u="sng" dirty="0">
                <a:latin typeface="Candara" panose="020E0502030303020204" pitchFamily="34" charset="0"/>
              </a:rPr>
              <a:t>read</a:t>
            </a:r>
            <a:r>
              <a:rPr lang="en-US" sz="2800" b="1" i="1" dirty="0">
                <a:latin typeface="Candara" panose="020E0502030303020204" pitchFamily="34" charset="0"/>
              </a:rPr>
              <a:t>…gave the sense…caused them to understand”</a:t>
            </a:r>
          </a:p>
          <a:p>
            <a:endParaRPr lang="en-US" sz="2800" dirty="0">
              <a:latin typeface="Candara" panose="020E0502030303020204" pitchFamily="34" charset="0"/>
            </a:endParaRPr>
          </a:p>
          <a:p>
            <a:endParaRPr lang="en-US" sz="2800" dirty="0">
              <a:latin typeface="Candara" panose="020E0502030303020204" pitchFamily="34" charset="0"/>
            </a:endParaRPr>
          </a:p>
        </p:txBody>
      </p:sp>
      <p:cxnSp>
        <p:nvCxnSpPr>
          <p:cNvPr id="7" name="Straight Connector 6">
            <a:extLst>
              <a:ext uri="{FF2B5EF4-FFF2-40B4-BE49-F238E27FC236}">
                <a16:creationId xmlns:a16="http://schemas.microsoft.com/office/drawing/2014/main" id="{A8CF4459-AE6A-403C-8267-FA774EEFE727}"/>
              </a:ext>
            </a:extLst>
          </p:cNvPr>
          <p:cNvCxnSpPr>
            <a:cxnSpLocks/>
          </p:cNvCxnSpPr>
          <p:nvPr/>
        </p:nvCxnSpPr>
        <p:spPr>
          <a:xfrm>
            <a:off x="4767943" y="3407228"/>
            <a:ext cx="32657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47EA792-0E6F-4EBC-B0DD-9B7783D68CE2}"/>
              </a:ext>
            </a:extLst>
          </p:cNvPr>
          <p:cNvSpPr txBox="1"/>
          <p:nvPr/>
        </p:nvSpPr>
        <p:spPr>
          <a:xfrm>
            <a:off x="5638800" y="2971800"/>
            <a:ext cx="914400" cy="914400"/>
          </a:xfrm>
          <a:prstGeom prst="rect">
            <a:avLst/>
          </a:prstGeom>
          <a:noFill/>
        </p:spPr>
        <p:txBody>
          <a:bodyPr wrap="square" rtlCol="0">
            <a:spAutoFit/>
          </a:bodyPr>
          <a:lstStyle/>
          <a:p>
            <a:endParaRPr lang="en-US" dirty="0"/>
          </a:p>
        </p:txBody>
      </p:sp>
      <p:sp>
        <p:nvSpPr>
          <p:cNvPr id="11" name="TextBox 10">
            <a:extLst>
              <a:ext uri="{FF2B5EF4-FFF2-40B4-BE49-F238E27FC236}">
                <a16:creationId xmlns:a16="http://schemas.microsoft.com/office/drawing/2014/main" id="{AFF83757-C9EA-48F5-B768-5641B909A751}"/>
              </a:ext>
            </a:extLst>
          </p:cNvPr>
          <p:cNvSpPr txBox="1"/>
          <p:nvPr/>
        </p:nvSpPr>
        <p:spPr>
          <a:xfrm>
            <a:off x="5241990" y="3161968"/>
            <a:ext cx="5306267" cy="446276"/>
          </a:xfrm>
          <a:prstGeom prst="rect">
            <a:avLst/>
          </a:prstGeom>
          <a:noFill/>
        </p:spPr>
        <p:txBody>
          <a:bodyPr wrap="square" rtlCol="0">
            <a:spAutoFit/>
          </a:bodyPr>
          <a:lstStyle/>
          <a:p>
            <a:r>
              <a:rPr lang="en-US" sz="2300" dirty="0">
                <a:latin typeface="Candara" panose="020E0502030303020204" pitchFamily="34" charset="0"/>
              </a:rPr>
              <a:t>Love of neighbor (fellow man) - vss. 12-17</a:t>
            </a:r>
            <a:endParaRPr lang="en-US" sz="2300" dirty="0"/>
          </a:p>
        </p:txBody>
      </p:sp>
      <p:sp>
        <p:nvSpPr>
          <p:cNvPr id="9" name="Arrow: Bent 8">
            <a:extLst>
              <a:ext uri="{FF2B5EF4-FFF2-40B4-BE49-F238E27FC236}">
                <a16:creationId xmlns:a16="http://schemas.microsoft.com/office/drawing/2014/main" id="{D2F7DC6C-D4D7-4A5D-9A73-7C2F8FB4EBA2}"/>
              </a:ext>
            </a:extLst>
          </p:cNvPr>
          <p:cNvSpPr/>
          <p:nvPr/>
        </p:nvSpPr>
        <p:spPr>
          <a:xfrm>
            <a:off x="496245" y="852185"/>
            <a:ext cx="707887" cy="481665"/>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06D42287-0660-43B0-B7C0-BBDC3C3D9424}"/>
              </a:ext>
            </a:extLst>
          </p:cNvPr>
          <p:cNvSpPr/>
          <p:nvPr/>
        </p:nvSpPr>
        <p:spPr>
          <a:xfrm rot="16200000">
            <a:off x="-2260952" y="3683574"/>
            <a:ext cx="5545172" cy="677108"/>
          </a:xfrm>
          <a:prstGeom prst="rect">
            <a:avLst/>
          </a:prstGeom>
          <a:noFill/>
        </p:spPr>
        <p:txBody>
          <a:bodyPr wrap="none" lIns="91440" tIns="45720" rIns="91440" bIns="45720">
            <a:spAutoFit/>
          </a:bodyPr>
          <a:lstStyle/>
          <a:p>
            <a:pPr algn="ctr"/>
            <a:r>
              <a:rPr lang="en-US" sz="3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#3-Read the Bible Daily To</a:t>
            </a:r>
          </a:p>
        </p:txBody>
      </p:sp>
      <p:sp>
        <p:nvSpPr>
          <p:cNvPr id="4" name="Slide Number Placeholder 3">
            <a:extLst>
              <a:ext uri="{FF2B5EF4-FFF2-40B4-BE49-F238E27FC236}">
                <a16:creationId xmlns:a16="http://schemas.microsoft.com/office/drawing/2014/main" id="{D00B8541-73FF-4BD6-A285-CAFF454787FE}"/>
              </a:ext>
            </a:extLst>
          </p:cNvPr>
          <p:cNvSpPr>
            <a:spLocks noGrp="1"/>
          </p:cNvSpPr>
          <p:nvPr>
            <p:ph type="sldNum" sz="quarter" idx="12"/>
          </p:nvPr>
        </p:nvSpPr>
        <p:spPr/>
        <p:txBody>
          <a:bodyPr/>
          <a:lstStyle/>
          <a:p>
            <a:fld id="{3A98EE3D-8CD1-4C3F-BD1C-C98C9596463C}" type="slidenum">
              <a:rPr lang="en-US" smtClean="0"/>
              <a:t>7</a:t>
            </a:fld>
            <a:endParaRPr lang="en-US" dirty="0"/>
          </a:p>
        </p:txBody>
      </p:sp>
    </p:spTree>
    <p:extLst>
      <p:ext uri="{BB962C8B-B14F-4D97-AF65-F5344CB8AC3E}">
        <p14:creationId xmlns:p14="http://schemas.microsoft.com/office/powerpoint/2010/main" val="14492338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1250"/>
                                        <p:tgtEl>
                                          <p:spTgt spid="7"/>
                                        </p:tgtEl>
                                      </p:cBhvr>
                                    </p:animEffect>
                                  </p:childTnLst>
                                </p:cTn>
                              </p:par>
                            </p:childTnLst>
                          </p:cTn>
                        </p:par>
                        <p:par>
                          <p:cTn id="33" fill="hold">
                            <p:stCondLst>
                              <p:cond delay="1250"/>
                            </p:stCondLst>
                            <p:childTnLst>
                              <p:par>
                                <p:cTn id="34" presetID="10" presetClass="entr" presetSubtype="0"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25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25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250"/>
                                        <p:tgtEl>
                                          <p:spTgt spid="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125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250"/>
                                        <p:tgtEl>
                                          <p:spTgt spid="3">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11" grpId="0" uiExpan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0478-10F8-4766-A963-30EA79A5FA8B}"/>
              </a:ext>
            </a:extLst>
          </p:cNvPr>
          <p:cNvSpPr>
            <a:spLocks noGrp="1"/>
          </p:cNvSpPr>
          <p:nvPr>
            <p:ph type="title"/>
          </p:nvPr>
        </p:nvSpPr>
        <p:spPr>
          <a:xfrm>
            <a:off x="1230078" y="693767"/>
            <a:ext cx="10341436" cy="640083"/>
          </a:xfrm>
        </p:spPr>
        <p:txBody>
          <a:bodyPr>
            <a:noAutofit/>
          </a:bodyPr>
          <a:lstStyle/>
          <a:p>
            <a:r>
              <a:rPr lang="en-US" sz="4200" b="1" dirty="0">
                <a:latin typeface="Candara" panose="020E0502030303020204" pitchFamily="34" charset="0"/>
              </a:rPr>
              <a:t>serve god with your whole heart</a:t>
            </a:r>
          </a:p>
        </p:txBody>
      </p:sp>
      <p:sp>
        <p:nvSpPr>
          <p:cNvPr id="3" name="Content Placeholder 2">
            <a:extLst>
              <a:ext uri="{FF2B5EF4-FFF2-40B4-BE49-F238E27FC236}">
                <a16:creationId xmlns:a16="http://schemas.microsoft.com/office/drawing/2014/main" id="{EF94071A-AC8A-4A4B-8DEF-F75853A07269}"/>
              </a:ext>
            </a:extLst>
          </p:cNvPr>
          <p:cNvSpPr>
            <a:spLocks noGrp="1"/>
          </p:cNvSpPr>
          <p:nvPr>
            <p:ph idx="1"/>
          </p:nvPr>
        </p:nvSpPr>
        <p:spPr>
          <a:xfrm>
            <a:off x="1230079" y="1610685"/>
            <a:ext cx="10538368" cy="4986058"/>
          </a:xfrm>
        </p:spPr>
        <p:txBody>
          <a:bodyPr anchor="t">
            <a:normAutofit lnSpcReduction="10000"/>
          </a:bodyPr>
          <a:lstStyle/>
          <a:p>
            <a:pPr marL="0" indent="0">
              <a:lnSpc>
                <a:spcPct val="100000"/>
              </a:lnSpc>
              <a:buNone/>
            </a:pPr>
            <a:r>
              <a:rPr lang="en-US" sz="3200" b="1" dirty="0">
                <a:latin typeface="Candara" panose="020E0502030303020204" pitchFamily="34" charset="0"/>
              </a:rPr>
              <a:t>God will not accept half-hearted service </a:t>
            </a:r>
            <a:r>
              <a:rPr lang="en-US" sz="3200" dirty="0">
                <a:latin typeface="Candara" panose="020E0502030303020204" pitchFamily="34" charset="0"/>
              </a:rPr>
              <a:t>- Matthew 6:33</a:t>
            </a:r>
          </a:p>
          <a:p>
            <a:pPr>
              <a:lnSpc>
                <a:spcPct val="100000"/>
              </a:lnSpc>
              <a:buFont typeface="Wingdings" panose="05000000000000000000" pitchFamily="2" charset="2"/>
              <a:buChar char="§"/>
            </a:pPr>
            <a:r>
              <a:rPr lang="en-US" sz="2800" dirty="0">
                <a:latin typeface="Candara" panose="020E0502030303020204" pitchFamily="34" charset="0"/>
              </a:rPr>
              <a:t>Cannot serve God and mammon - Matthew 6:24</a:t>
            </a:r>
          </a:p>
          <a:p>
            <a:pPr lvl="1">
              <a:buFont typeface="Wingdings" panose="05000000000000000000" pitchFamily="2" charset="2"/>
              <a:buChar char="§"/>
            </a:pPr>
            <a:r>
              <a:rPr lang="en-US" sz="2400" dirty="0">
                <a:latin typeface="Candara" panose="020E0502030303020204" pitchFamily="34" charset="0"/>
              </a:rPr>
              <a:t>The church in Laodicea was not devoted with the whole heart - Rev. 3:14-16</a:t>
            </a:r>
          </a:p>
          <a:p>
            <a:pPr marL="0" indent="0">
              <a:buNone/>
            </a:pPr>
            <a:r>
              <a:rPr lang="en-US" sz="3200" b="1" dirty="0">
                <a:latin typeface="Candara" panose="020E0502030303020204" pitchFamily="34" charset="0"/>
              </a:rPr>
              <a:t>The Psalmist emphasized </a:t>
            </a:r>
            <a:r>
              <a:rPr lang="en-US" sz="3200" b="1" i="1" dirty="0">
                <a:latin typeface="Candara" panose="020E0502030303020204" pitchFamily="34" charset="0"/>
              </a:rPr>
              <a:t>“</a:t>
            </a:r>
            <a:r>
              <a:rPr lang="en-US" sz="3200" b="1" i="1" u="sng" dirty="0">
                <a:latin typeface="Candara" panose="020E0502030303020204" pitchFamily="34" charset="0"/>
              </a:rPr>
              <a:t>whole heart</a:t>
            </a:r>
            <a:r>
              <a:rPr lang="en-US" sz="3200" b="1" i="1" dirty="0">
                <a:latin typeface="Candara" panose="020E0502030303020204" pitchFamily="34" charset="0"/>
              </a:rPr>
              <a:t>” </a:t>
            </a:r>
            <a:r>
              <a:rPr lang="en-US" sz="3200" b="1" dirty="0">
                <a:latin typeface="Candara" panose="020E0502030303020204" pitchFamily="34" charset="0"/>
              </a:rPr>
              <a:t>service to God</a:t>
            </a:r>
          </a:p>
          <a:p>
            <a:pPr>
              <a:buFont typeface="Wingdings" panose="05000000000000000000" pitchFamily="2" charset="2"/>
              <a:buChar char="§"/>
            </a:pPr>
            <a:r>
              <a:rPr lang="en-US" sz="2800" dirty="0">
                <a:latin typeface="Candara" panose="020E0502030303020204" pitchFamily="34" charset="0"/>
              </a:rPr>
              <a:t>Psalms 9:1; 111:1; 119:2, 10, 34, 58, 69, 145; 138:1</a:t>
            </a:r>
          </a:p>
          <a:p>
            <a:pPr marL="0" indent="0">
              <a:buNone/>
            </a:pPr>
            <a:r>
              <a:rPr lang="en-US" sz="3200" b="1" dirty="0">
                <a:latin typeface="Candara" panose="020E0502030303020204" pitchFamily="34" charset="0"/>
              </a:rPr>
              <a:t>We learn to serve God sincerely and reverently by reading</a:t>
            </a:r>
          </a:p>
          <a:p>
            <a:pPr>
              <a:buFont typeface="Wingdings" panose="05000000000000000000" pitchFamily="2" charset="2"/>
              <a:buChar char="§"/>
            </a:pPr>
            <a:r>
              <a:rPr lang="en-US" sz="2800" dirty="0">
                <a:latin typeface="Candara" panose="020E0502030303020204" pitchFamily="34" charset="0"/>
              </a:rPr>
              <a:t>Joshua urged service to God  </a:t>
            </a:r>
            <a:r>
              <a:rPr lang="en-US" sz="2800" b="1" i="1" dirty="0">
                <a:latin typeface="Candara" panose="020E0502030303020204" pitchFamily="34" charset="0"/>
              </a:rPr>
              <a:t>“in sincerity and truth”</a:t>
            </a:r>
            <a:r>
              <a:rPr lang="en-US" sz="2800" dirty="0">
                <a:latin typeface="Candara" panose="020E0502030303020204" pitchFamily="34" charset="0"/>
              </a:rPr>
              <a:t> - Joshua 24:14</a:t>
            </a:r>
          </a:p>
          <a:p>
            <a:pPr>
              <a:buFont typeface="Wingdings" panose="05000000000000000000" pitchFamily="2" charset="2"/>
              <a:buChar char="§"/>
            </a:pPr>
            <a:r>
              <a:rPr lang="en-US" sz="2800" dirty="0">
                <a:latin typeface="Candara" panose="020E0502030303020204" pitchFamily="34" charset="0"/>
              </a:rPr>
              <a:t>Serve God </a:t>
            </a:r>
            <a:r>
              <a:rPr lang="en-US" sz="2800" b="1" i="1" dirty="0">
                <a:latin typeface="Candara" panose="020E0502030303020204" pitchFamily="34" charset="0"/>
              </a:rPr>
              <a:t>“acceptably with reverence and Godly fear” </a:t>
            </a:r>
            <a:r>
              <a:rPr lang="en-US" sz="2800" dirty="0">
                <a:latin typeface="Candara" panose="020E0502030303020204" pitchFamily="34" charset="0"/>
              </a:rPr>
              <a:t>- Heb. 12:28</a:t>
            </a:r>
          </a:p>
          <a:p>
            <a:pPr marL="0" indent="0">
              <a:buNone/>
            </a:pPr>
            <a:endParaRPr lang="en-US" sz="2800" dirty="0">
              <a:latin typeface="Candara" panose="020E0502030303020204" pitchFamily="34" charset="0"/>
            </a:endParaRPr>
          </a:p>
          <a:p>
            <a:pPr marL="0" indent="0">
              <a:buNone/>
            </a:pPr>
            <a:endParaRPr lang="en-US" sz="2800" dirty="0">
              <a:latin typeface="Candara" panose="020E0502030303020204" pitchFamily="34" charset="0"/>
            </a:endParaRPr>
          </a:p>
          <a:p>
            <a:pPr>
              <a:buFont typeface="Wingdings" panose="05000000000000000000" pitchFamily="2" charset="2"/>
              <a:buChar char="§"/>
            </a:pPr>
            <a:endParaRPr lang="en-US" sz="2800" dirty="0">
              <a:latin typeface="Candara" panose="020E0502030303020204" pitchFamily="34" charset="0"/>
            </a:endParaRPr>
          </a:p>
        </p:txBody>
      </p:sp>
      <p:sp>
        <p:nvSpPr>
          <p:cNvPr id="6" name="Arrow: Bent 5">
            <a:extLst>
              <a:ext uri="{FF2B5EF4-FFF2-40B4-BE49-F238E27FC236}">
                <a16:creationId xmlns:a16="http://schemas.microsoft.com/office/drawing/2014/main" id="{1C0FDD50-6087-4A6B-B439-F8A21A528F0E}"/>
              </a:ext>
            </a:extLst>
          </p:cNvPr>
          <p:cNvSpPr/>
          <p:nvPr/>
        </p:nvSpPr>
        <p:spPr>
          <a:xfrm>
            <a:off x="496245" y="852185"/>
            <a:ext cx="707887" cy="481665"/>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33EA6962-62AF-41CA-B3DC-18909DF391F4}"/>
              </a:ext>
            </a:extLst>
          </p:cNvPr>
          <p:cNvSpPr/>
          <p:nvPr/>
        </p:nvSpPr>
        <p:spPr>
          <a:xfrm rot="16200000">
            <a:off x="-2276982" y="3683574"/>
            <a:ext cx="5577232" cy="677108"/>
          </a:xfrm>
          <a:prstGeom prst="rect">
            <a:avLst/>
          </a:prstGeom>
          <a:noFill/>
        </p:spPr>
        <p:txBody>
          <a:bodyPr wrap="none" lIns="91440" tIns="45720" rIns="91440" bIns="45720">
            <a:spAutoFit/>
          </a:bodyPr>
          <a:lstStyle/>
          <a:p>
            <a:pPr algn="ctr"/>
            <a:r>
              <a:rPr lang="en-US" sz="3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#4-Read the Bible Daily To</a:t>
            </a:r>
          </a:p>
        </p:txBody>
      </p:sp>
      <p:sp>
        <p:nvSpPr>
          <p:cNvPr id="4" name="Slide Number Placeholder 3">
            <a:extLst>
              <a:ext uri="{FF2B5EF4-FFF2-40B4-BE49-F238E27FC236}">
                <a16:creationId xmlns:a16="http://schemas.microsoft.com/office/drawing/2014/main" id="{907F5280-88C8-4B79-AB8D-0915AFD8B13A}"/>
              </a:ext>
            </a:extLst>
          </p:cNvPr>
          <p:cNvSpPr>
            <a:spLocks noGrp="1"/>
          </p:cNvSpPr>
          <p:nvPr>
            <p:ph type="sldNum" sz="quarter" idx="12"/>
          </p:nvPr>
        </p:nvSpPr>
        <p:spPr/>
        <p:txBody>
          <a:bodyPr/>
          <a:lstStyle/>
          <a:p>
            <a:fld id="{3A98EE3D-8CD1-4C3F-BD1C-C98C9596463C}" type="slidenum">
              <a:rPr lang="en-US" smtClean="0"/>
              <a:t>8</a:t>
            </a:fld>
            <a:endParaRPr lang="en-US" dirty="0"/>
          </a:p>
        </p:txBody>
      </p:sp>
    </p:spTree>
    <p:extLst>
      <p:ext uri="{BB962C8B-B14F-4D97-AF65-F5344CB8AC3E}">
        <p14:creationId xmlns:p14="http://schemas.microsoft.com/office/powerpoint/2010/main" val="42124639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par>
                          <p:cTn id="28" fill="hold">
                            <p:stCondLst>
                              <p:cond delay="1250"/>
                            </p:stCondLst>
                            <p:childTnLst>
                              <p:par>
                                <p:cTn id="29" presetID="10"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25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25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25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0478-10F8-4766-A963-30EA79A5FA8B}"/>
              </a:ext>
            </a:extLst>
          </p:cNvPr>
          <p:cNvSpPr>
            <a:spLocks noGrp="1"/>
          </p:cNvSpPr>
          <p:nvPr>
            <p:ph type="title"/>
          </p:nvPr>
        </p:nvSpPr>
        <p:spPr>
          <a:xfrm>
            <a:off x="1230078" y="693767"/>
            <a:ext cx="10341436" cy="640083"/>
          </a:xfrm>
        </p:spPr>
        <p:txBody>
          <a:bodyPr>
            <a:noAutofit/>
          </a:bodyPr>
          <a:lstStyle/>
          <a:p>
            <a:r>
              <a:rPr lang="en-US" sz="4200" b="1" dirty="0">
                <a:latin typeface="Candara" panose="020E0502030303020204" pitchFamily="34" charset="0"/>
              </a:rPr>
              <a:t>Keep his commandments</a:t>
            </a:r>
          </a:p>
        </p:txBody>
      </p:sp>
      <p:sp>
        <p:nvSpPr>
          <p:cNvPr id="3" name="Content Placeholder 2">
            <a:extLst>
              <a:ext uri="{FF2B5EF4-FFF2-40B4-BE49-F238E27FC236}">
                <a16:creationId xmlns:a16="http://schemas.microsoft.com/office/drawing/2014/main" id="{EF94071A-AC8A-4A4B-8DEF-F75853A07269}"/>
              </a:ext>
            </a:extLst>
          </p:cNvPr>
          <p:cNvSpPr>
            <a:spLocks noGrp="1"/>
          </p:cNvSpPr>
          <p:nvPr>
            <p:ph idx="1"/>
          </p:nvPr>
        </p:nvSpPr>
        <p:spPr>
          <a:xfrm>
            <a:off x="1230078" y="1610685"/>
            <a:ext cx="10624464" cy="4986058"/>
          </a:xfrm>
        </p:spPr>
        <p:txBody>
          <a:bodyPr anchor="t">
            <a:normAutofit lnSpcReduction="10000"/>
          </a:bodyPr>
          <a:lstStyle/>
          <a:p>
            <a:pPr marL="0" indent="0">
              <a:lnSpc>
                <a:spcPct val="100000"/>
              </a:lnSpc>
              <a:buNone/>
            </a:pPr>
            <a:r>
              <a:rPr lang="en-US" sz="3200" b="1" dirty="0">
                <a:latin typeface="Candara" panose="020E0502030303020204" pitchFamily="34" charset="0"/>
              </a:rPr>
              <a:t>All the commandments of God are truth &amp; righteousness</a:t>
            </a:r>
          </a:p>
          <a:p>
            <a:pPr>
              <a:lnSpc>
                <a:spcPct val="100000"/>
              </a:lnSpc>
              <a:buFont typeface="Wingdings" panose="05000000000000000000" pitchFamily="2" charset="2"/>
              <a:buChar char="§"/>
            </a:pPr>
            <a:r>
              <a:rPr lang="en-US" sz="2800" dirty="0">
                <a:latin typeface="Candara" panose="020E0502030303020204" pitchFamily="34" charset="0"/>
              </a:rPr>
              <a:t>Psalms 119:151, 172</a:t>
            </a:r>
          </a:p>
          <a:p>
            <a:pPr marL="0" indent="0">
              <a:lnSpc>
                <a:spcPct val="100000"/>
              </a:lnSpc>
              <a:buNone/>
            </a:pPr>
            <a:r>
              <a:rPr lang="en-US" sz="3200" b="1" dirty="0">
                <a:latin typeface="Candara" panose="020E0502030303020204" pitchFamily="34" charset="0"/>
              </a:rPr>
              <a:t>The gospel reveals the truth and righteousness of God</a:t>
            </a:r>
          </a:p>
          <a:p>
            <a:pPr>
              <a:lnSpc>
                <a:spcPct val="100000"/>
              </a:lnSpc>
              <a:buFont typeface="Wingdings" panose="05000000000000000000" pitchFamily="2" charset="2"/>
              <a:buChar char="§"/>
            </a:pPr>
            <a:r>
              <a:rPr lang="en-US" sz="2800" dirty="0">
                <a:latin typeface="Candara" panose="020E0502030303020204" pitchFamily="34" charset="0"/>
              </a:rPr>
              <a:t>Romans 1:16-17; John 17:17; Colossians 1:5; Ephesians 1:13</a:t>
            </a:r>
          </a:p>
          <a:p>
            <a:pPr marL="0" indent="0">
              <a:lnSpc>
                <a:spcPct val="100000"/>
              </a:lnSpc>
              <a:buNone/>
            </a:pPr>
            <a:r>
              <a:rPr lang="en-US" sz="3200" b="1" dirty="0">
                <a:latin typeface="Candara" panose="020E0502030303020204" pitchFamily="34" charset="0"/>
              </a:rPr>
              <a:t>Reading God’s word daily aids us in walking in Jesus’ path </a:t>
            </a:r>
          </a:p>
          <a:p>
            <a:pPr>
              <a:lnSpc>
                <a:spcPct val="100000"/>
              </a:lnSpc>
              <a:buFont typeface="Wingdings" panose="05000000000000000000" pitchFamily="2" charset="2"/>
              <a:buChar char="§"/>
            </a:pPr>
            <a:r>
              <a:rPr lang="en-US" sz="2800" dirty="0">
                <a:latin typeface="Candara" panose="020E0502030303020204" pitchFamily="34" charset="0"/>
              </a:rPr>
              <a:t>Luke 9:23; 1 Peter 2:19-22; 1 John 2:5-6</a:t>
            </a:r>
          </a:p>
          <a:p>
            <a:pPr marL="0" indent="0">
              <a:lnSpc>
                <a:spcPct val="100000"/>
              </a:lnSpc>
              <a:buNone/>
            </a:pPr>
            <a:r>
              <a:rPr lang="en-US" sz="3200" b="1" dirty="0">
                <a:latin typeface="Candara" panose="020E0502030303020204" pitchFamily="34" charset="0"/>
              </a:rPr>
              <a:t>Reading God’s </a:t>
            </a:r>
            <a:r>
              <a:rPr lang="en-US" sz="3200" b="1">
                <a:latin typeface="Candara" panose="020E0502030303020204" pitchFamily="34" charset="0"/>
              </a:rPr>
              <a:t>word daily enables </a:t>
            </a:r>
            <a:r>
              <a:rPr lang="en-US" sz="3200" b="1" dirty="0">
                <a:latin typeface="Candara" panose="020E0502030303020204" pitchFamily="34" charset="0"/>
              </a:rPr>
              <a:t>us to abide in truth</a:t>
            </a:r>
          </a:p>
          <a:p>
            <a:pPr>
              <a:lnSpc>
                <a:spcPct val="100000"/>
              </a:lnSpc>
              <a:buFont typeface="Wingdings" panose="05000000000000000000" pitchFamily="2" charset="2"/>
              <a:buChar char="§"/>
            </a:pPr>
            <a:r>
              <a:rPr lang="en-US" sz="2800" dirty="0">
                <a:latin typeface="Candara" panose="020E0502030303020204" pitchFamily="34" charset="0"/>
              </a:rPr>
              <a:t>2 John 1:4; 3 John 1:3-4; Acts 17:11; John 14:23</a:t>
            </a:r>
          </a:p>
          <a:p>
            <a:pPr marL="0" indent="0">
              <a:lnSpc>
                <a:spcPct val="100000"/>
              </a:lnSpc>
              <a:buNone/>
            </a:pPr>
            <a:endParaRPr lang="en-US" sz="3200" b="1" dirty="0">
              <a:latin typeface="Candara" panose="020E0502030303020204" pitchFamily="34" charset="0"/>
            </a:endParaRPr>
          </a:p>
        </p:txBody>
      </p:sp>
      <p:sp>
        <p:nvSpPr>
          <p:cNvPr id="6" name="Arrow: Bent 5">
            <a:extLst>
              <a:ext uri="{FF2B5EF4-FFF2-40B4-BE49-F238E27FC236}">
                <a16:creationId xmlns:a16="http://schemas.microsoft.com/office/drawing/2014/main" id="{D7896264-8647-4597-B5FA-D26F187B8E96}"/>
              </a:ext>
            </a:extLst>
          </p:cNvPr>
          <p:cNvSpPr/>
          <p:nvPr/>
        </p:nvSpPr>
        <p:spPr>
          <a:xfrm>
            <a:off x="496245" y="852185"/>
            <a:ext cx="707887" cy="481665"/>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CB4D723F-0A8A-406A-9C0C-86E41907696E}"/>
              </a:ext>
            </a:extLst>
          </p:cNvPr>
          <p:cNvSpPr/>
          <p:nvPr/>
        </p:nvSpPr>
        <p:spPr>
          <a:xfrm rot="16200000">
            <a:off x="-2261753" y="3683574"/>
            <a:ext cx="5546775" cy="677108"/>
          </a:xfrm>
          <a:prstGeom prst="rect">
            <a:avLst/>
          </a:prstGeom>
          <a:noFill/>
        </p:spPr>
        <p:txBody>
          <a:bodyPr wrap="none" lIns="91440" tIns="45720" rIns="91440" bIns="45720">
            <a:spAutoFit/>
          </a:bodyPr>
          <a:lstStyle/>
          <a:p>
            <a:pPr algn="ctr"/>
            <a:r>
              <a:rPr lang="en-US" sz="3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#5-Read the Bible Daily To</a:t>
            </a:r>
          </a:p>
        </p:txBody>
      </p:sp>
      <p:sp>
        <p:nvSpPr>
          <p:cNvPr id="4" name="Slide Number Placeholder 3">
            <a:extLst>
              <a:ext uri="{FF2B5EF4-FFF2-40B4-BE49-F238E27FC236}">
                <a16:creationId xmlns:a16="http://schemas.microsoft.com/office/drawing/2014/main" id="{0EAE2DC9-221B-43F3-AAF2-E9380A452F51}"/>
              </a:ext>
            </a:extLst>
          </p:cNvPr>
          <p:cNvSpPr>
            <a:spLocks noGrp="1"/>
          </p:cNvSpPr>
          <p:nvPr>
            <p:ph type="sldNum" sz="quarter" idx="12"/>
          </p:nvPr>
        </p:nvSpPr>
        <p:spPr/>
        <p:txBody>
          <a:bodyPr/>
          <a:lstStyle/>
          <a:p>
            <a:fld id="{3A98EE3D-8CD1-4C3F-BD1C-C98C9596463C}" type="slidenum">
              <a:rPr lang="en-US" smtClean="0"/>
              <a:t>9</a:t>
            </a:fld>
            <a:endParaRPr lang="en-US" dirty="0"/>
          </a:p>
        </p:txBody>
      </p:sp>
    </p:spTree>
    <p:extLst>
      <p:ext uri="{BB962C8B-B14F-4D97-AF65-F5344CB8AC3E}">
        <p14:creationId xmlns:p14="http://schemas.microsoft.com/office/powerpoint/2010/main" val="3289931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25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250"/>
                                        <p:tgtEl>
                                          <p:spTgt spid="3">
                                            <p:txEl>
                                              <p:pRg st="2" end="2"/>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25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250"/>
                                        <p:tgtEl>
                                          <p:spTgt spid="3">
                                            <p:txEl>
                                              <p:pRg st="4" end="4"/>
                                            </p:txEl>
                                          </p:spTgt>
                                        </p:tgtEl>
                                      </p:cBhvr>
                                    </p:animEffect>
                                  </p:childTnLst>
                                </p:cTn>
                              </p:par>
                            </p:childTnLst>
                          </p:cTn>
                        </p:par>
                        <p:par>
                          <p:cTn id="31" fill="hold">
                            <p:stCondLst>
                              <p:cond delay="1250"/>
                            </p:stCondLst>
                            <p:childTnLst>
                              <p:par>
                                <p:cTn id="32" presetID="10" presetClass="entr" presetSubtype="0"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25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250"/>
                                        <p:tgtEl>
                                          <p:spTgt spid="3">
                                            <p:txEl>
                                              <p:pRg st="6" end="6"/>
                                            </p:txEl>
                                          </p:spTgt>
                                        </p:tgtEl>
                                      </p:cBhvr>
                                    </p:animEffect>
                                  </p:childTnLst>
                                </p:cTn>
                              </p:par>
                            </p:childTnLst>
                          </p:cTn>
                        </p:par>
                        <p:par>
                          <p:cTn id="40" fill="hold">
                            <p:stCondLst>
                              <p:cond delay="1250"/>
                            </p:stCondLst>
                            <p:childTnLst>
                              <p:par>
                                <p:cTn id="41" presetID="10"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OUR.pptx" id="{C8B94E25-33BD-45D5-BF09-DFDE6F66F827}" vid="{3906A810-667D-48F7-952C-A904CEA9ED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Future Forward</Template>
  <TotalTime>0</TotalTime>
  <Words>4403</Words>
  <Application>Microsoft Office PowerPoint</Application>
  <PresentationFormat>Widescreen</PresentationFormat>
  <Paragraphs>187</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Candara</vt:lpstr>
      <vt:lpstr>Franklin Gothic Book</vt:lpstr>
      <vt:lpstr>Franklin Gothic Demi</vt:lpstr>
      <vt:lpstr>Wingdings</vt:lpstr>
      <vt:lpstr>Wingdings 2</vt:lpstr>
      <vt:lpstr>DividendVTI</vt:lpstr>
      <vt:lpstr>5 Reasons to read your bible daily</vt:lpstr>
      <vt:lpstr>Deuteronomy 10:12-13</vt:lpstr>
      <vt:lpstr>We must know what the lord requires</vt:lpstr>
      <vt:lpstr>Introduction</vt:lpstr>
      <vt:lpstr>Fear the lord thy god</vt:lpstr>
      <vt:lpstr>Walk in ALL his ways</vt:lpstr>
      <vt:lpstr>love God</vt:lpstr>
      <vt:lpstr>serve god with your whole heart</vt:lpstr>
      <vt:lpstr>Keep his commandments</vt:lpstr>
      <vt:lpstr>Fear The Lord Thy God</vt:lpstr>
      <vt:lpstr>Deuteronomy 10:12-13</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2020-01-03T18:36:37Z</dcterms:created>
  <dcterms:modified xsi:type="dcterms:W3CDTF">2020-01-06T18:06:10Z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dduffy@microsoft.com</vt:lpwstr>
  </property>
  <property fmtid="{D5CDD505-2E9C-101B-9397-08002B2CF9AE}" pid="5" name="MSIP_Label_f42aa342-8706-4288-bd11-ebb85995028c_SetDate">
    <vt:lpwstr>2019-11-08T21:54:07.0140062Z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ActionId">
    <vt:lpwstr>23e7d536-6803-4264-b7a4-68edd45bdf61</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