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sldIdLst>
    <p:sldId id="256" r:id="rId2"/>
    <p:sldId id="257" r:id="rId3"/>
    <p:sldId id="258" r:id="rId4"/>
    <p:sldId id="259" r:id="rId5"/>
    <p:sldId id="260" r:id="rId6"/>
    <p:sldId id="261" r:id="rId7"/>
    <p:sldId id="262" r:id="rId8"/>
    <p:sldId id="266" r:id="rId9"/>
    <p:sldId id="263" r:id="rId10"/>
    <p:sldId id="264" r:id="rId11"/>
    <p:sldId id="265" r:id="rId12"/>
    <p:sldId id="298" r:id="rId1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4" autoAdjust="0"/>
    <p:restoredTop sz="69095" autoAdjust="0"/>
  </p:normalViewPr>
  <p:slideViewPr>
    <p:cSldViewPr>
      <p:cViewPr varScale="1">
        <p:scale>
          <a:sx n="79" d="100"/>
          <a:sy n="79" d="100"/>
        </p:scale>
        <p:origin x="2538" y="78"/>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44" tIns="48322" rIns="96644" bIns="48322"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44" tIns="48322" rIns="96644" bIns="48322" rtlCol="0"/>
          <a:lstStyle>
            <a:lvl1pPr algn="r">
              <a:defRPr sz="1300"/>
            </a:lvl1pPr>
          </a:lstStyle>
          <a:p>
            <a:fld id="{45E1ACA3-AD1C-494F-9AD7-E7BCB39DE9CA}" type="datetimeFigureOut">
              <a:rPr lang="en-US" smtClean="0"/>
              <a:t>12/2/2019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4" tIns="48322" rIns="96644" bIns="48322"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44" tIns="48322" rIns="96644" bIns="483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44" tIns="48322" rIns="96644" bIns="48322"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44" tIns="48322" rIns="96644" bIns="48322" rtlCol="0" anchor="b"/>
          <a:lstStyle>
            <a:lvl1pPr algn="r">
              <a:defRPr sz="1300"/>
            </a:lvl1pPr>
          </a:lstStyle>
          <a:p>
            <a:fld id="{21BA8620-01EE-4456-9567-2DC8689E5BA6}" type="slidenum">
              <a:rPr lang="en-US" smtClean="0"/>
              <a:t>‹#›</a:t>
            </a:fld>
            <a:endParaRPr lang="en-US"/>
          </a:p>
        </p:txBody>
      </p:sp>
    </p:spTree>
    <p:extLst>
      <p:ext uri="{BB962C8B-B14F-4D97-AF65-F5344CB8AC3E}">
        <p14:creationId xmlns:p14="http://schemas.microsoft.com/office/powerpoint/2010/main" val="11705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A8620-01EE-4456-9567-2DC8689E5BA6}" type="slidenum">
              <a:rPr lang="en-US" smtClean="0"/>
              <a:t>1</a:t>
            </a:fld>
            <a:endParaRPr lang="en-US"/>
          </a:p>
        </p:txBody>
      </p:sp>
    </p:spTree>
    <p:extLst>
      <p:ext uri="{BB962C8B-B14F-4D97-AF65-F5344CB8AC3E}">
        <p14:creationId xmlns:p14="http://schemas.microsoft.com/office/powerpoint/2010/main" val="644276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Thess. 5:13 </a:t>
            </a:r>
            <a:r>
              <a:rPr lang="en-US" dirty="0"/>
              <a:t>- And to esteem them very highly in love for their work's sake. </a:t>
            </a:r>
            <a:r>
              <a:rPr lang="en-US" b="1" dirty="0"/>
              <a:t>And be at peace among yourselves</a:t>
            </a:r>
            <a:r>
              <a:rPr lang="en-US" dirty="0"/>
              <a:t>.</a:t>
            </a:r>
          </a:p>
          <a:p>
            <a:r>
              <a:rPr lang="en-US" b="1" dirty="0"/>
              <a:t>Jer. 6:14-17 </a:t>
            </a:r>
            <a:r>
              <a:rPr lang="en-US" dirty="0"/>
              <a:t>- They have healed also the hurt of the daughter of my people slightly, saying, </a:t>
            </a:r>
            <a:r>
              <a:rPr lang="en-US" b="1" dirty="0"/>
              <a:t>Peace, peace; when there is no peace</a:t>
            </a:r>
            <a:r>
              <a:rPr lang="en-US" dirty="0"/>
              <a:t>. 15 Were they ashamed when they had committed abomination? nay, they were not at all ashamed, neither could they blush: therefore they shall fall among them that fall: at the time that I visit them they shall be cast down, saith the LORD. 16 Thus saith the LORD, Stand ye in the ways, and see, and ask for the old paths, where is the good way, and walk therein, and ye shall find rest for your souls. </a:t>
            </a:r>
            <a:r>
              <a:rPr lang="en-US" i="1" dirty="0"/>
              <a:t>But they said, We will not walk therein</a:t>
            </a:r>
            <a:r>
              <a:rPr lang="en-US" dirty="0"/>
              <a:t>. 17 Also I set watchmen over you, saying, Hearken to the sound of the trumpet. </a:t>
            </a:r>
            <a:r>
              <a:rPr lang="en-US" i="1" dirty="0"/>
              <a:t>But they said, We will not hearken</a:t>
            </a:r>
            <a:r>
              <a:rPr lang="en-US" dirty="0"/>
              <a:t>.</a:t>
            </a:r>
          </a:p>
          <a:p>
            <a:r>
              <a:rPr lang="en-US" b="1" dirty="0"/>
              <a:t>Eph. 4:1-3 </a:t>
            </a:r>
            <a:r>
              <a:rPr lang="en-US" dirty="0"/>
              <a:t>- I therefore, the prisoner of the Lord, beseech you that ye walk worthy of the vocation wherewith ye are called,  2 With all lowliness and meekness, with longsuffering, forbearing one another in love; 3 </a:t>
            </a:r>
            <a:r>
              <a:rPr lang="en-US" dirty="0" err="1"/>
              <a:t>Endeavouring</a:t>
            </a:r>
            <a:r>
              <a:rPr lang="en-US" dirty="0"/>
              <a:t> to keep the unity of the Spirit </a:t>
            </a:r>
            <a:r>
              <a:rPr lang="en-US" b="1" dirty="0"/>
              <a:t>in the bond of peace</a:t>
            </a:r>
            <a:r>
              <a:rPr lang="en-US" dirty="0"/>
              <a:t>.</a:t>
            </a:r>
          </a:p>
          <a:p>
            <a:r>
              <a:rPr lang="en-US" b="1" dirty="0"/>
              <a:t>Col. 3:15 </a:t>
            </a:r>
            <a:r>
              <a:rPr lang="en-US" dirty="0"/>
              <a:t>- And let the </a:t>
            </a:r>
            <a:r>
              <a:rPr lang="en-US" b="1" dirty="0"/>
              <a:t>peace of God </a:t>
            </a:r>
            <a:r>
              <a:rPr lang="en-US" dirty="0"/>
              <a:t>rule in your hearts, to the which also ye are called in one body; and be ye thankful.</a:t>
            </a:r>
          </a:p>
        </p:txBody>
      </p:sp>
      <p:sp>
        <p:nvSpPr>
          <p:cNvPr id="4" name="Slide Number Placeholder 3"/>
          <p:cNvSpPr>
            <a:spLocks noGrp="1"/>
          </p:cNvSpPr>
          <p:nvPr>
            <p:ph type="sldNum" sz="quarter" idx="5"/>
          </p:nvPr>
        </p:nvSpPr>
        <p:spPr/>
        <p:txBody>
          <a:bodyPr/>
          <a:lstStyle/>
          <a:p>
            <a:fld id="{21BA8620-01EE-4456-9567-2DC8689E5BA6}" type="slidenum">
              <a:rPr lang="en-US" smtClean="0"/>
              <a:t>10</a:t>
            </a:fld>
            <a:endParaRPr lang="en-US"/>
          </a:p>
        </p:txBody>
      </p:sp>
    </p:spTree>
    <p:extLst>
      <p:ext uri="{BB962C8B-B14F-4D97-AF65-F5344CB8AC3E}">
        <p14:creationId xmlns:p14="http://schemas.microsoft.com/office/powerpoint/2010/main" val="2695581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Thess. 5:23, NKJV </a:t>
            </a:r>
            <a:r>
              <a:rPr lang="en-US" dirty="0"/>
              <a:t>- Now may the God of peace Himself sanctify you completely; and may your whole spirit, soul, and body be preserved blameless at the coming of our Lord Jesus Christ.</a:t>
            </a:r>
          </a:p>
        </p:txBody>
      </p:sp>
      <p:sp>
        <p:nvSpPr>
          <p:cNvPr id="4" name="Slide Number Placeholder 3"/>
          <p:cNvSpPr>
            <a:spLocks noGrp="1"/>
          </p:cNvSpPr>
          <p:nvPr>
            <p:ph type="sldNum" sz="quarter" idx="5"/>
          </p:nvPr>
        </p:nvSpPr>
        <p:spPr/>
        <p:txBody>
          <a:bodyPr/>
          <a:lstStyle/>
          <a:p>
            <a:fld id="{21BA8620-01EE-4456-9567-2DC8689E5BA6}" type="slidenum">
              <a:rPr lang="en-US" smtClean="0"/>
              <a:t>11</a:t>
            </a:fld>
            <a:endParaRPr lang="en-US"/>
          </a:p>
        </p:txBody>
      </p:sp>
    </p:spTree>
    <p:extLst>
      <p:ext uri="{BB962C8B-B14F-4D97-AF65-F5344CB8AC3E}">
        <p14:creationId xmlns:p14="http://schemas.microsoft.com/office/powerpoint/2010/main" val="3828586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373770" y="4560571"/>
            <a:ext cx="6616310" cy="44805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Peter had declared Jesus (Acts 2:14-36) </a:t>
            </a:r>
            <a:r>
              <a:rPr lang="en-US" altLang="en-US" b="0" dirty="0"/>
              <a:t>- 36 Therefore let all the house of Israel know assuredly, that God hath made that same Jesus, whom ye have crucified, both Lord and Christ.</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a:t>
            </a:r>
            <a:r>
              <a:rPr lang="en-US" altLang="en-US" b="1" dirty="0"/>
              <a:t>for if ye believe not that I am he, ye shall die in your sins.</a:t>
            </a:r>
          </a:p>
          <a:p>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293700" indent="-496856">
              <a:defRPr>
                <a:solidFill>
                  <a:schemeClr val="tx1"/>
                </a:solidFill>
                <a:latin typeface="Century Gothic" panose="020B0502020202020204" pitchFamily="34" charset="0"/>
              </a:defRPr>
            </a:lvl2pPr>
            <a:lvl3pPr marL="1991173" indent="-397483">
              <a:defRPr>
                <a:solidFill>
                  <a:schemeClr val="tx1"/>
                </a:solidFill>
                <a:latin typeface="Century Gothic" panose="020B0502020202020204" pitchFamily="34" charset="0"/>
              </a:defRPr>
            </a:lvl3pPr>
            <a:lvl4pPr marL="2786142" indent="-397483">
              <a:defRPr>
                <a:solidFill>
                  <a:schemeClr val="tx1"/>
                </a:solidFill>
                <a:latin typeface="Century Gothic" panose="020B0502020202020204" pitchFamily="34" charset="0"/>
              </a:defRPr>
            </a:lvl4pPr>
            <a:lvl5pPr marL="3582988" indent="-397483">
              <a:defRPr>
                <a:solidFill>
                  <a:schemeClr val="tx1"/>
                </a:solidFill>
                <a:latin typeface="Century Gothic" panose="020B0502020202020204" pitchFamily="34" charset="0"/>
              </a:defRPr>
            </a:lvl5pPr>
            <a:lvl6pPr marL="4122968" indent="-397483" defTabSz="539979" eaLnBrk="0" fontAlgn="base" hangingPunct="0">
              <a:spcBef>
                <a:spcPct val="0"/>
              </a:spcBef>
              <a:spcAft>
                <a:spcPct val="0"/>
              </a:spcAft>
              <a:defRPr>
                <a:solidFill>
                  <a:schemeClr val="tx1"/>
                </a:solidFill>
                <a:latin typeface="Century Gothic" panose="020B0502020202020204" pitchFamily="34" charset="0"/>
              </a:defRPr>
            </a:lvl6pPr>
            <a:lvl7pPr marL="4662946" indent="-397483" defTabSz="539979" eaLnBrk="0" fontAlgn="base" hangingPunct="0">
              <a:spcBef>
                <a:spcPct val="0"/>
              </a:spcBef>
              <a:spcAft>
                <a:spcPct val="0"/>
              </a:spcAft>
              <a:defRPr>
                <a:solidFill>
                  <a:schemeClr val="tx1"/>
                </a:solidFill>
                <a:latin typeface="Century Gothic" panose="020B0502020202020204" pitchFamily="34" charset="0"/>
              </a:defRPr>
            </a:lvl7pPr>
            <a:lvl8pPr marL="5202926" indent="-397483" defTabSz="539979" eaLnBrk="0" fontAlgn="base" hangingPunct="0">
              <a:spcBef>
                <a:spcPct val="0"/>
              </a:spcBef>
              <a:spcAft>
                <a:spcPct val="0"/>
              </a:spcAft>
              <a:defRPr>
                <a:solidFill>
                  <a:schemeClr val="tx1"/>
                </a:solidFill>
                <a:latin typeface="Century Gothic" panose="020B0502020202020204" pitchFamily="34" charset="0"/>
              </a:defRPr>
            </a:lvl8pPr>
            <a:lvl9pPr marL="5742904" indent="-397483" defTabSz="539979"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Vss</a:t>
            </a:r>
            <a:r>
              <a:rPr lang="en-US" b="1" dirty="0"/>
              <a:t> 1-11 </a:t>
            </a:r>
            <a:r>
              <a:rPr lang="en-US" dirty="0"/>
              <a:t>Paul urges to be watchful for the coming of the lord.</a:t>
            </a:r>
          </a:p>
          <a:p>
            <a:r>
              <a:rPr lang="en-US" b="1" dirty="0" err="1"/>
              <a:t>Vss</a:t>
            </a:r>
            <a:r>
              <a:rPr lang="en-US" b="1"/>
              <a:t> 12-23 </a:t>
            </a:r>
            <a:r>
              <a:rPr lang="en-US" dirty="0"/>
              <a:t>- Paul gives Divine instruction on living Godly, that is conduct in keeping with a Christian.</a:t>
            </a:r>
          </a:p>
          <a:p>
            <a:endParaRPr lang="en-US" dirty="0"/>
          </a:p>
          <a:p>
            <a:r>
              <a:rPr lang="en-US" b="1" dirty="0"/>
              <a:t>1 Thess. 5:11-24 </a:t>
            </a:r>
            <a:r>
              <a:rPr lang="en-US" dirty="0"/>
              <a:t>- </a:t>
            </a:r>
            <a:r>
              <a:rPr lang="en-US" b="1" dirty="0"/>
              <a:t>11</a:t>
            </a:r>
            <a:r>
              <a:rPr lang="en-US" dirty="0"/>
              <a:t> Wherefore comfort yourselves together, and edify one another, even as also ye do. </a:t>
            </a:r>
            <a:r>
              <a:rPr lang="en-US" b="1" dirty="0"/>
              <a:t>12</a:t>
            </a:r>
            <a:r>
              <a:rPr lang="en-US" dirty="0"/>
              <a:t> And we beseech you, brethren, to know them which </a:t>
            </a:r>
            <a:r>
              <a:rPr lang="en-US" dirty="0" err="1"/>
              <a:t>labour</a:t>
            </a:r>
            <a:r>
              <a:rPr lang="en-US" dirty="0"/>
              <a:t> among you, and are over you in the Lord, and admonish you; </a:t>
            </a:r>
            <a:r>
              <a:rPr lang="en-US" b="1" dirty="0"/>
              <a:t>13</a:t>
            </a:r>
            <a:r>
              <a:rPr lang="en-US" dirty="0"/>
              <a:t> And to esteem them very highly in love for their work's sake. And be at peace among yourselves. </a:t>
            </a:r>
            <a:r>
              <a:rPr lang="en-US" b="1" dirty="0"/>
              <a:t>14</a:t>
            </a:r>
            <a:r>
              <a:rPr lang="en-US" dirty="0"/>
              <a:t> Now we exhort you, brethren, warn them that are unruly, comfort the feebleminded, support the weak, be patient toward all men. </a:t>
            </a:r>
            <a:r>
              <a:rPr lang="en-US" b="1" dirty="0"/>
              <a:t>15</a:t>
            </a:r>
            <a:r>
              <a:rPr lang="en-US" dirty="0"/>
              <a:t> See that none render evil for evil unto any man; but ever follow that which is good, both among yourselves, and to all men. </a:t>
            </a:r>
            <a:r>
              <a:rPr lang="en-US" b="1" dirty="0"/>
              <a:t>16</a:t>
            </a:r>
            <a:r>
              <a:rPr lang="en-US" dirty="0"/>
              <a:t> Rejoice evermore. </a:t>
            </a:r>
            <a:r>
              <a:rPr lang="en-US" b="1" dirty="0"/>
              <a:t>17</a:t>
            </a:r>
            <a:r>
              <a:rPr lang="en-US" dirty="0"/>
              <a:t> Pray without ceasing. </a:t>
            </a:r>
            <a:r>
              <a:rPr lang="en-US" b="1" dirty="0"/>
              <a:t>18</a:t>
            </a:r>
            <a:r>
              <a:rPr lang="en-US" dirty="0"/>
              <a:t> In every thing give thanks: for this is the will of God in Christ Jesus concerning you. </a:t>
            </a:r>
            <a:r>
              <a:rPr lang="en-US" b="1" dirty="0"/>
              <a:t>19</a:t>
            </a:r>
            <a:r>
              <a:rPr lang="en-US" dirty="0"/>
              <a:t> Quench not the Spirit. </a:t>
            </a:r>
            <a:r>
              <a:rPr lang="en-US" b="1" dirty="0"/>
              <a:t>20</a:t>
            </a:r>
            <a:r>
              <a:rPr lang="en-US" dirty="0"/>
              <a:t> Despise not </a:t>
            </a:r>
            <a:r>
              <a:rPr lang="en-US" dirty="0" err="1"/>
              <a:t>prophesyings</a:t>
            </a:r>
            <a:r>
              <a:rPr lang="en-US" dirty="0"/>
              <a:t>. </a:t>
            </a:r>
            <a:r>
              <a:rPr lang="en-US" b="1" dirty="0"/>
              <a:t>21</a:t>
            </a:r>
            <a:r>
              <a:rPr lang="en-US" dirty="0"/>
              <a:t> Prove all things; hold fast that which is good. </a:t>
            </a:r>
            <a:r>
              <a:rPr lang="en-US" b="1" dirty="0"/>
              <a:t>22</a:t>
            </a:r>
            <a:r>
              <a:rPr lang="en-US" dirty="0"/>
              <a:t> Abstain from all appearance of evil. </a:t>
            </a:r>
            <a:r>
              <a:rPr lang="en-US" b="1" dirty="0"/>
              <a:t>23 </a:t>
            </a:r>
            <a:r>
              <a:rPr lang="en-US" dirty="0"/>
              <a:t>And the very God of peace sanctify you wholly; and I pray God your whole spirit and soul and body be preserved blameless unto the coming of our Lord Jesus Christ. </a:t>
            </a:r>
            <a:r>
              <a:rPr lang="en-US" b="1" dirty="0"/>
              <a:t>24</a:t>
            </a:r>
            <a:r>
              <a:rPr lang="en-US" dirty="0"/>
              <a:t> Faithful is he that calleth you, who also will do it. </a:t>
            </a:r>
            <a:r>
              <a:rPr lang="en-US" b="0" dirty="0"/>
              <a:t>25</a:t>
            </a:r>
            <a:r>
              <a:rPr lang="en-US" dirty="0"/>
              <a:t> Brethren, pray for us. </a:t>
            </a:r>
            <a:r>
              <a:rPr lang="en-US" b="1" dirty="0"/>
              <a:t>26 </a:t>
            </a:r>
            <a:r>
              <a:rPr lang="en-US" dirty="0"/>
              <a:t>Greet all the brethren with an holy kiss. </a:t>
            </a:r>
            <a:r>
              <a:rPr lang="en-US" b="1" dirty="0"/>
              <a:t>27</a:t>
            </a:r>
            <a:r>
              <a:rPr lang="en-US" dirty="0"/>
              <a:t> I charge you by the Lord that this epistle be read unto all the holy brethren. </a:t>
            </a:r>
            <a:r>
              <a:rPr lang="en-US" b="1" dirty="0"/>
              <a:t>28</a:t>
            </a:r>
            <a:r>
              <a:rPr lang="en-US" dirty="0"/>
              <a:t> The grace of our Lord Jesus Christ be with you. Amen.</a:t>
            </a:r>
          </a:p>
        </p:txBody>
      </p:sp>
      <p:sp>
        <p:nvSpPr>
          <p:cNvPr id="4" name="Slide Number Placeholder 3"/>
          <p:cNvSpPr>
            <a:spLocks noGrp="1"/>
          </p:cNvSpPr>
          <p:nvPr>
            <p:ph type="sldNum" sz="quarter" idx="5"/>
          </p:nvPr>
        </p:nvSpPr>
        <p:spPr/>
        <p:txBody>
          <a:bodyPr/>
          <a:lstStyle/>
          <a:p>
            <a:fld id="{21BA8620-01EE-4456-9567-2DC8689E5BA6}" type="slidenum">
              <a:rPr lang="en-US" smtClean="0"/>
              <a:t>2</a:t>
            </a:fld>
            <a:endParaRPr lang="en-US"/>
          </a:p>
        </p:txBody>
      </p:sp>
    </p:spTree>
    <p:extLst>
      <p:ext uri="{BB962C8B-B14F-4D97-AF65-F5344CB8AC3E}">
        <p14:creationId xmlns:p14="http://schemas.microsoft.com/office/powerpoint/2010/main" val="1989463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4:1-3 </a:t>
            </a:r>
            <a:r>
              <a:rPr lang="en-US" dirty="0"/>
              <a:t>- I therefore, the prisoner of the Lord, beseech you that ye walk worthy of the vocation wherewith ye are called, 2 With all lowliness and meekness, with longsuffering, forbearing one another in love; 3 </a:t>
            </a:r>
            <a:r>
              <a:rPr lang="en-US" dirty="0" err="1"/>
              <a:t>Endeavouring</a:t>
            </a:r>
            <a:r>
              <a:rPr lang="en-US" dirty="0"/>
              <a:t> to keep the unity of the Spirit </a:t>
            </a:r>
            <a:r>
              <a:rPr lang="en-US" b="1" dirty="0"/>
              <a:t>in the bond of peace</a:t>
            </a:r>
            <a:r>
              <a:rPr lang="en-US" dirty="0"/>
              <a:t>. </a:t>
            </a:r>
          </a:p>
          <a:p>
            <a:r>
              <a:rPr lang="en-US" b="1" dirty="0"/>
              <a:t>2 Cor. 13:11 </a:t>
            </a:r>
            <a:r>
              <a:rPr lang="en-US" dirty="0"/>
              <a:t>- Finally, brethren, farewell. Be perfect, be of good comfort, be of one mind, </a:t>
            </a:r>
            <a:r>
              <a:rPr lang="en-US" b="1" dirty="0"/>
              <a:t>live in peace</a:t>
            </a:r>
            <a:r>
              <a:rPr lang="en-US" dirty="0"/>
              <a:t>; and </a:t>
            </a:r>
            <a:r>
              <a:rPr lang="en-US" b="1" dirty="0"/>
              <a:t>the God of love and peace shall be with you</a:t>
            </a:r>
            <a:r>
              <a:rPr lang="en-US" dirty="0"/>
              <a:t>.</a:t>
            </a:r>
          </a:p>
          <a:p>
            <a:r>
              <a:rPr lang="en-US" b="1" dirty="0"/>
              <a:t>Gal. 5:22 </a:t>
            </a:r>
            <a:r>
              <a:rPr lang="en-US" dirty="0"/>
              <a:t>- But the fruit of the Spirit is love, joy, </a:t>
            </a:r>
            <a:r>
              <a:rPr lang="en-US" b="1" dirty="0"/>
              <a:t>peace</a:t>
            </a:r>
            <a:r>
              <a:rPr lang="en-US" dirty="0"/>
              <a:t>, longsuffering, gentleness, goodness, faith, </a:t>
            </a:r>
          </a:p>
          <a:p>
            <a:r>
              <a:rPr lang="en-US" b="1" dirty="0"/>
              <a:t>Heb. 12:14 </a:t>
            </a:r>
            <a:r>
              <a:rPr lang="en-US" dirty="0"/>
              <a:t>- Follow </a:t>
            </a:r>
            <a:r>
              <a:rPr lang="en-US" b="1" dirty="0"/>
              <a:t>peace</a:t>
            </a:r>
            <a:r>
              <a:rPr lang="en-US" dirty="0"/>
              <a:t> with all men, and holiness, without which no man shall see the Lord: </a:t>
            </a:r>
          </a:p>
          <a:p>
            <a:r>
              <a:rPr lang="en-US" b="1" dirty="0"/>
              <a:t>Jas. 3:18 </a:t>
            </a:r>
            <a:r>
              <a:rPr lang="en-US" dirty="0"/>
              <a:t>- And the fruit of righteousness is sown </a:t>
            </a:r>
            <a:r>
              <a:rPr lang="en-US" b="1" dirty="0"/>
              <a:t>in peace of them that make peace</a:t>
            </a:r>
            <a:r>
              <a:rPr lang="en-US" dirty="0"/>
              <a:t>.</a:t>
            </a:r>
          </a:p>
          <a:p>
            <a:r>
              <a:rPr lang="en-US" b="1" dirty="0"/>
              <a:t>1 Pet. 3:11 </a:t>
            </a:r>
            <a:r>
              <a:rPr lang="en-US" dirty="0"/>
              <a:t>- Let him eschew evil, and do good; </a:t>
            </a:r>
            <a:r>
              <a:rPr lang="en-US" b="1" dirty="0"/>
              <a:t>let him seek peace, and ensue (pursue) it</a:t>
            </a:r>
            <a:r>
              <a:rPr lang="en-US" dirty="0"/>
              <a:t>.</a:t>
            </a:r>
          </a:p>
          <a:p>
            <a:r>
              <a:rPr lang="en-US" b="1" dirty="0"/>
              <a:t>Psa. 133:1 </a:t>
            </a:r>
            <a:r>
              <a:rPr lang="en-US" dirty="0"/>
              <a:t>- Behold, how good and how pleasant it is for brethren to dwell together in </a:t>
            </a:r>
            <a:r>
              <a:rPr lang="en-US" b="1" dirty="0"/>
              <a:t>unity</a:t>
            </a:r>
            <a:r>
              <a:rPr lang="en-US" dirty="0"/>
              <a:t>!</a:t>
            </a:r>
            <a:endParaRPr lang="en-US" b="1" dirty="0"/>
          </a:p>
          <a:p>
            <a:r>
              <a:rPr lang="en-US" b="1" dirty="0"/>
              <a:t>1 Thess. 5:12-13 - And we beseech you, brethren, to know them which </a:t>
            </a:r>
            <a:r>
              <a:rPr lang="en-US" b="1" dirty="0" err="1"/>
              <a:t>labour</a:t>
            </a:r>
            <a:r>
              <a:rPr lang="en-US" b="1" dirty="0"/>
              <a:t> among you, and are over you in the Lord, and admonish you; 13 And to esteem them very highly in love for their work's sake. And </a:t>
            </a:r>
            <a:r>
              <a:rPr lang="en-US" dirty="0"/>
              <a:t>be at peace among yourselves.</a:t>
            </a:r>
          </a:p>
          <a:p>
            <a:r>
              <a:rPr lang="en-US" b="1" dirty="0"/>
              <a:t>Eph. 4:31-32 </a:t>
            </a:r>
            <a:r>
              <a:rPr lang="en-US" dirty="0"/>
              <a:t>-  Let all </a:t>
            </a:r>
            <a:r>
              <a:rPr lang="en-US" b="1" dirty="0"/>
              <a:t>bitterness, and wrath, and anger, and </a:t>
            </a:r>
            <a:r>
              <a:rPr lang="en-US" b="1" dirty="0" err="1"/>
              <a:t>clamour</a:t>
            </a:r>
            <a:r>
              <a:rPr lang="en-US" b="1" dirty="0"/>
              <a:t>, and evil speaking, be put away from you, with all malice</a:t>
            </a:r>
            <a:r>
              <a:rPr lang="en-US" dirty="0"/>
              <a:t>: 32 And be ye kind one to another, tenderhearted, forgiving one another, even as God for Christ's sake hath forgiven you.</a:t>
            </a:r>
          </a:p>
          <a:p>
            <a:r>
              <a:rPr lang="en-US" b="1" dirty="0"/>
              <a:t>Heb. 13:1 </a:t>
            </a:r>
            <a:r>
              <a:rPr lang="en-US" dirty="0"/>
              <a:t>- Let brotherly love continue.</a:t>
            </a:r>
          </a:p>
        </p:txBody>
      </p:sp>
      <p:sp>
        <p:nvSpPr>
          <p:cNvPr id="4" name="Slide Number Placeholder 3"/>
          <p:cNvSpPr>
            <a:spLocks noGrp="1"/>
          </p:cNvSpPr>
          <p:nvPr>
            <p:ph type="sldNum" sz="quarter" idx="5"/>
          </p:nvPr>
        </p:nvSpPr>
        <p:spPr/>
        <p:txBody>
          <a:bodyPr/>
          <a:lstStyle/>
          <a:p>
            <a:fld id="{21BA8620-01EE-4456-9567-2DC8689E5BA6}" type="slidenum">
              <a:rPr lang="en-US" smtClean="0"/>
              <a:t>3</a:t>
            </a:fld>
            <a:endParaRPr lang="en-US"/>
          </a:p>
        </p:txBody>
      </p:sp>
    </p:spTree>
    <p:extLst>
      <p:ext uri="{BB962C8B-B14F-4D97-AF65-F5344CB8AC3E}">
        <p14:creationId xmlns:p14="http://schemas.microsoft.com/office/powerpoint/2010/main" val="2833617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4:1-3 </a:t>
            </a:r>
            <a:r>
              <a:rPr lang="en-US" dirty="0"/>
              <a:t>- I therefore, the prisoner of the Lord, beseech you that ye walk worthy of the vocation wherewith ye are called, {of the Lord: or, in the Lord} 2 With all lowliness and meekness, with longsuffering, forbearing one another in love; 3 </a:t>
            </a:r>
            <a:r>
              <a:rPr lang="en-US" dirty="0" err="1"/>
              <a:t>Endeavouring</a:t>
            </a:r>
            <a:r>
              <a:rPr lang="en-US" dirty="0"/>
              <a:t> to keep the </a:t>
            </a:r>
            <a:r>
              <a:rPr lang="en-US" b="1" dirty="0"/>
              <a:t>unity of the Spirit in the bond of peace</a:t>
            </a:r>
            <a:r>
              <a:rPr lang="en-US" dirty="0"/>
              <a:t>.</a:t>
            </a:r>
          </a:p>
          <a:p>
            <a:r>
              <a:rPr lang="en-US" b="1" dirty="0"/>
              <a:t>Jn. 17:20-21 </a:t>
            </a:r>
            <a:r>
              <a:rPr lang="en-US" dirty="0"/>
              <a:t>- Neither pray I for these alone, but for them also which shall believe on me through their word; 21 That they all </a:t>
            </a:r>
            <a:r>
              <a:rPr lang="en-US" b="1" dirty="0"/>
              <a:t>may be one</a:t>
            </a:r>
            <a:r>
              <a:rPr lang="en-US" dirty="0"/>
              <a:t>; as thou, Father, art in me, and I in thee, that they also may be one in us: </a:t>
            </a:r>
            <a:r>
              <a:rPr lang="en-US" b="1" dirty="0"/>
              <a:t>that the world may believe that thou hast sent me</a:t>
            </a:r>
            <a:r>
              <a:rPr lang="en-US" dirty="0"/>
              <a:t>.</a:t>
            </a:r>
          </a:p>
          <a:p>
            <a:r>
              <a:rPr lang="en-US" b="1" dirty="0"/>
              <a:t>Col. 1:9-11 </a:t>
            </a:r>
            <a:r>
              <a:rPr lang="en-US" dirty="0"/>
              <a:t>- For this cause we also, since the day we heard it, do not cease to pray for you, and to desire that ye might be filled with the knowledge of his will in all wisdom and spiritual understanding; 10 That ye might walk worthy of the Lord unto all pleasing, being fruitful in every good work, and increasing in the knowledge of God; 11 Strengthened with all might, according to his glorious power, unto all patience and longsuffering with joyfulness;</a:t>
            </a:r>
          </a:p>
        </p:txBody>
      </p:sp>
      <p:sp>
        <p:nvSpPr>
          <p:cNvPr id="4" name="Slide Number Placeholder 3"/>
          <p:cNvSpPr>
            <a:spLocks noGrp="1"/>
          </p:cNvSpPr>
          <p:nvPr>
            <p:ph type="sldNum" sz="quarter" idx="5"/>
          </p:nvPr>
        </p:nvSpPr>
        <p:spPr/>
        <p:txBody>
          <a:bodyPr/>
          <a:lstStyle/>
          <a:p>
            <a:fld id="{21BA8620-01EE-4456-9567-2DC8689E5BA6}" type="slidenum">
              <a:rPr lang="en-US" smtClean="0"/>
              <a:t>4</a:t>
            </a:fld>
            <a:endParaRPr lang="en-US"/>
          </a:p>
        </p:txBody>
      </p:sp>
    </p:spTree>
    <p:extLst>
      <p:ext uri="{BB962C8B-B14F-4D97-AF65-F5344CB8AC3E}">
        <p14:creationId xmlns:p14="http://schemas.microsoft.com/office/powerpoint/2010/main" val="2380090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43840" y="4620577"/>
            <a:ext cx="6827520" cy="4660583"/>
          </a:xfrm>
        </p:spPr>
        <p:txBody>
          <a:bodyPr/>
          <a:lstStyle/>
          <a:p>
            <a:r>
              <a:rPr lang="en-US" b="1" dirty="0"/>
              <a:t>Rev. 2:8 </a:t>
            </a:r>
            <a:r>
              <a:rPr lang="en-US" dirty="0"/>
              <a:t>- And unto the angel of the church in </a:t>
            </a:r>
            <a:r>
              <a:rPr lang="en-US" b="1" dirty="0"/>
              <a:t>Smyrna</a:t>
            </a:r>
            <a:r>
              <a:rPr lang="en-US" dirty="0"/>
              <a:t> write; These things saith the first and the last, which was dead, and is alive; </a:t>
            </a:r>
          </a:p>
          <a:p>
            <a:r>
              <a:rPr lang="en-US" b="1" dirty="0"/>
              <a:t>Rev. 2:8 NKJV - </a:t>
            </a:r>
            <a:r>
              <a:rPr lang="en-US" dirty="0"/>
              <a:t>"And to the angel of the church in Smyrna write, 'These things says the First and the Last, who was dead, and came to life:</a:t>
            </a:r>
          </a:p>
          <a:p>
            <a:r>
              <a:rPr lang="en-US" b="1" dirty="0"/>
              <a:t>Rev. 3:1-2 </a:t>
            </a:r>
            <a:r>
              <a:rPr lang="en-US" dirty="0"/>
              <a:t>- And unto the angel of the church in </a:t>
            </a:r>
            <a:r>
              <a:rPr lang="en-US" b="1" dirty="0"/>
              <a:t>Sardis</a:t>
            </a:r>
            <a:r>
              <a:rPr lang="en-US" dirty="0"/>
              <a:t> write; These things saith he that hath the seven Spirits of God, and the seven stars; I know thy works, that thou hast a name that thou </a:t>
            </a:r>
            <a:r>
              <a:rPr lang="en-US" dirty="0" err="1"/>
              <a:t>livest</a:t>
            </a:r>
            <a:r>
              <a:rPr lang="en-US" dirty="0"/>
              <a:t>, and art dead. 2 Be watchful, and strengthen the things which remain, that are ready to die: for I have not found thy works perfect before God.</a:t>
            </a:r>
          </a:p>
          <a:p>
            <a:r>
              <a:rPr lang="en-US" b="1" dirty="0"/>
              <a:t>Rev. 3:14-16 </a:t>
            </a:r>
            <a:r>
              <a:rPr lang="en-US" dirty="0"/>
              <a:t>- And unto the angel of the church of the </a:t>
            </a:r>
            <a:r>
              <a:rPr lang="en-US" b="1" dirty="0"/>
              <a:t>Laodiceans </a:t>
            </a:r>
            <a:r>
              <a:rPr lang="en-US" dirty="0"/>
              <a:t>write; These things saith the Amen, the faithful and true witness, the beginning of the creation of God; {of the Laodiceans: or, in Laodicea} 15 I know thy works, that thou art neither cold nor hot: I would thou wert cold or hot. 16 So then because thou art lukewarm, and neither cold nor hot, I will </a:t>
            </a:r>
            <a:r>
              <a:rPr lang="en-US" dirty="0" err="1"/>
              <a:t>spue</a:t>
            </a:r>
            <a:r>
              <a:rPr lang="en-US" dirty="0"/>
              <a:t> thee out of my mouth.</a:t>
            </a:r>
          </a:p>
          <a:p>
            <a:r>
              <a:rPr lang="en-US" b="1" dirty="0"/>
              <a:t>Jas. 2:20 </a:t>
            </a:r>
            <a:r>
              <a:rPr lang="en-US" dirty="0"/>
              <a:t>- But wilt thou know, O vain man, that faith without works is dead?</a:t>
            </a:r>
          </a:p>
          <a:p>
            <a:r>
              <a:rPr lang="en-US" b="1" dirty="0"/>
              <a:t>Jas. 3:17 </a:t>
            </a:r>
            <a:r>
              <a:rPr lang="en-US" dirty="0"/>
              <a:t>- But the wisdom that is from above is first </a:t>
            </a:r>
            <a:r>
              <a:rPr lang="en-US" b="1" dirty="0"/>
              <a:t>pure,</a:t>
            </a:r>
            <a:r>
              <a:rPr lang="en-US" dirty="0"/>
              <a:t> then </a:t>
            </a:r>
            <a:r>
              <a:rPr lang="en-US" b="1" dirty="0"/>
              <a:t>peaceable</a:t>
            </a:r>
            <a:r>
              <a:rPr lang="en-US" dirty="0"/>
              <a:t>, gentle, and easy to be intreated, full of mercy and good fruits, without partiality, and without hypocrisy.</a:t>
            </a:r>
          </a:p>
          <a:p>
            <a:r>
              <a:rPr lang="en-US" b="1" dirty="0"/>
              <a:t>Rom. 12:9 </a:t>
            </a:r>
            <a:r>
              <a:rPr lang="en-US" dirty="0"/>
              <a:t>- Let love be without dissimulation. Abhor that which is evil; cleave to that which is good.</a:t>
            </a:r>
          </a:p>
          <a:p>
            <a:r>
              <a:rPr lang="en-US" b="1" dirty="0"/>
              <a:t>Heb. 5:12-14 </a:t>
            </a:r>
            <a:r>
              <a:rPr lang="en-US" dirty="0"/>
              <a:t>-  For when for the time ye ought to be teachers, ye have need that one teach you again which be the first principles of the oracles of God; and are become such as have need of milk, and not of strong meat. 13 For every one that </a:t>
            </a:r>
            <a:r>
              <a:rPr lang="en-US" dirty="0" err="1"/>
              <a:t>useth</a:t>
            </a:r>
            <a:r>
              <a:rPr lang="en-US" dirty="0"/>
              <a:t> milk is </a:t>
            </a:r>
            <a:r>
              <a:rPr lang="en-US" dirty="0" err="1"/>
              <a:t>unskilful</a:t>
            </a:r>
            <a:r>
              <a:rPr lang="en-US" dirty="0"/>
              <a:t> in the word of righteousness: for he is a babe. 14 But strong meat </a:t>
            </a:r>
            <a:r>
              <a:rPr lang="en-US" dirty="0" err="1"/>
              <a:t>belongeth</a:t>
            </a:r>
            <a:r>
              <a:rPr lang="en-US" dirty="0"/>
              <a:t> to them that are of full age, even those who by reason of use have their senses </a:t>
            </a:r>
            <a:r>
              <a:rPr lang="en-US" b="1" dirty="0"/>
              <a:t>exercised to discern both good and evil</a:t>
            </a:r>
            <a:r>
              <a:rPr lang="en-US" dirty="0"/>
              <a:t>.</a:t>
            </a:r>
          </a:p>
          <a:p>
            <a:r>
              <a:rPr lang="en-US" b="1" dirty="0"/>
              <a:t>Jude 3</a:t>
            </a:r>
            <a:r>
              <a:rPr lang="en-US" dirty="0"/>
              <a:t> - Beloved, when I gave all diligence to write unto you of the common salvation, it was needful for me to write unto you, and exhort you that ye should earnestly contend for the faith which was once delivered unto the saints.</a:t>
            </a:r>
          </a:p>
          <a:p>
            <a:r>
              <a:rPr lang="en-US" b="1" dirty="0"/>
              <a:t>1 Tim. 1:18 </a:t>
            </a:r>
            <a:r>
              <a:rPr lang="en-US" dirty="0"/>
              <a:t>- This charge I commit unto thee, son Timothy, according to the prophecies which went before on thee, that thou by them </a:t>
            </a:r>
            <a:r>
              <a:rPr lang="en-US" dirty="0" err="1"/>
              <a:t>mightest</a:t>
            </a:r>
            <a:r>
              <a:rPr lang="en-US" dirty="0"/>
              <a:t> </a:t>
            </a:r>
            <a:r>
              <a:rPr lang="en-US" b="1" dirty="0"/>
              <a:t>war a good warfar</a:t>
            </a:r>
            <a:r>
              <a:rPr lang="en-US" dirty="0"/>
              <a:t>e; </a:t>
            </a:r>
          </a:p>
          <a:p>
            <a:r>
              <a:rPr lang="en-US" b="1" dirty="0"/>
              <a:t>1 Tim. 6:12-14, 20-21</a:t>
            </a:r>
            <a:r>
              <a:rPr lang="en-US" dirty="0"/>
              <a:t> - </a:t>
            </a:r>
            <a:r>
              <a:rPr lang="en-US" b="1" dirty="0"/>
              <a:t>Fight the good fight of faith, lay hold on eternal life</a:t>
            </a:r>
            <a:r>
              <a:rPr lang="en-US" dirty="0"/>
              <a:t>, whereunto thou art also called, and hast professed a good profession before many witnesses. 13 I give thee charge in the sight of God, who </a:t>
            </a:r>
            <a:r>
              <a:rPr lang="en-US" dirty="0" err="1"/>
              <a:t>quickeneth</a:t>
            </a:r>
            <a:r>
              <a:rPr lang="en-US" dirty="0"/>
              <a:t> all things, and before Christ Jesus, who before Pontius Pilate witnessed a good confession; {confession: or, profession} 14 That thou keep this commandment without spot, </a:t>
            </a:r>
            <a:r>
              <a:rPr lang="en-US" dirty="0" err="1"/>
              <a:t>unrebukeable</a:t>
            </a:r>
            <a:r>
              <a:rPr lang="en-US" dirty="0"/>
              <a:t>, until the appearing of our Lord Jesus Christ: 20 O Timothy, keep that which is committed to thy trust, avoiding profane and vain babblings, and oppositions of science falsely so called: 21 Which some professing have erred concerning the faith. Grace be with thee. Amen.</a:t>
            </a:r>
          </a:p>
          <a:p>
            <a:r>
              <a:rPr lang="en-US" b="1" dirty="0"/>
              <a:t>2 Tim. 2:2-3 </a:t>
            </a:r>
            <a:r>
              <a:rPr lang="en-US" dirty="0"/>
              <a:t>- And the things that thou hast heard of me among many witnesses, the same commit thou to faithful men, who shall be able to teach others also. 3 Thou therefore </a:t>
            </a:r>
            <a:r>
              <a:rPr lang="en-US" b="1" dirty="0"/>
              <a:t>endure hardness, as a good soldier of Jesus Christ</a:t>
            </a:r>
            <a:r>
              <a:rPr lang="en-US" dirty="0"/>
              <a:t>.</a:t>
            </a:r>
          </a:p>
          <a:p>
            <a:r>
              <a:rPr lang="en-US" b="1" dirty="0"/>
              <a:t>2 Tim. 4:7 </a:t>
            </a:r>
            <a:r>
              <a:rPr lang="en-US" dirty="0"/>
              <a:t>-  I have fought a good fight, I have finished my course, I have kept the faith:</a:t>
            </a:r>
          </a:p>
          <a:p>
            <a:r>
              <a:rPr lang="en-US" b="1" dirty="0"/>
              <a:t>Acts 15 - READ COMMENT</a:t>
            </a:r>
          </a:p>
          <a:p>
            <a:r>
              <a:rPr lang="en-US" b="1" dirty="0"/>
              <a:t>Acts 17:11 </a:t>
            </a:r>
            <a:r>
              <a:rPr lang="en-US" dirty="0"/>
              <a:t>- These were more noble than those in Thessalonica, in that they received the word with all readiness of mind, and searched the scriptures daily, whether those things were so. </a:t>
            </a:r>
          </a:p>
          <a:p>
            <a:r>
              <a:rPr lang="en-US" b="1" dirty="0"/>
              <a:t>Gal. 1:6 </a:t>
            </a:r>
            <a:r>
              <a:rPr lang="en-US" dirty="0"/>
              <a:t>- I marvel that ye are so soon removed from him that called you into the grace of Christ unto another gospel:</a:t>
            </a:r>
          </a:p>
          <a:p>
            <a:r>
              <a:rPr lang="en-US" b="1" dirty="0"/>
              <a:t>Gal. 3:1-5 - READ COMMENT</a:t>
            </a:r>
          </a:p>
          <a:p>
            <a:r>
              <a:rPr lang="en-US" b="1" dirty="0"/>
              <a:t>Gal. 5:1-8 - READ COMMENT</a:t>
            </a:r>
          </a:p>
        </p:txBody>
      </p:sp>
      <p:sp>
        <p:nvSpPr>
          <p:cNvPr id="4" name="Slide Number Placeholder 3"/>
          <p:cNvSpPr>
            <a:spLocks noGrp="1"/>
          </p:cNvSpPr>
          <p:nvPr>
            <p:ph type="sldNum" sz="quarter" idx="5"/>
          </p:nvPr>
        </p:nvSpPr>
        <p:spPr/>
        <p:txBody>
          <a:bodyPr/>
          <a:lstStyle/>
          <a:p>
            <a:fld id="{21BA8620-01EE-4456-9567-2DC8689E5BA6}" type="slidenum">
              <a:rPr lang="en-US" smtClean="0"/>
              <a:t>5</a:t>
            </a:fld>
            <a:endParaRPr lang="en-US"/>
          </a:p>
        </p:txBody>
      </p:sp>
    </p:spTree>
    <p:extLst>
      <p:ext uri="{BB962C8B-B14F-4D97-AF65-F5344CB8AC3E}">
        <p14:creationId xmlns:p14="http://schemas.microsoft.com/office/powerpoint/2010/main" val="1663284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43840" y="4440555"/>
            <a:ext cx="6908800" cy="5000625"/>
          </a:xfrm>
        </p:spPr>
        <p:txBody>
          <a:bodyPr/>
          <a:lstStyle/>
          <a:p>
            <a:pPr defTabSz="966440">
              <a:defRPr/>
            </a:pPr>
            <a:r>
              <a:rPr lang="en-US" b="1" dirty="0"/>
              <a:t>3 Jn. 9-10 </a:t>
            </a:r>
            <a:r>
              <a:rPr lang="en-US" dirty="0"/>
              <a:t>- I wrote unto the church: but Diotrephes, who loveth to have the preeminence among them, </a:t>
            </a:r>
            <a:r>
              <a:rPr lang="en-US" dirty="0" err="1"/>
              <a:t>receiveth</a:t>
            </a:r>
            <a:r>
              <a:rPr lang="en-US" dirty="0"/>
              <a:t> us not. 10 Wherefore, if I come, I will remember his deeds which he doeth, prating against us with malicious words: and not content therewith, neither doth he himself receive the brethren, and </a:t>
            </a:r>
            <a:r>
              <a:rPr lang="en-US" dirty="0" err="1"/>
              <a:t>forbiddeth</a:t>
            </a:r>
            <a:r>
              <a:rPr lang="en-US" dirty="0"/>
              <a:t> them that would, and </a:t>
            </a:r>
            <a:r>
              <a:rPr lang="en-US" dirty="0" err="1"/>
              <a:t>casteth</a:t>
            </a:r>
            <a:r>
              <a:rPr lang="en-US" dirty="0"/>
              <a:t> them out of the church.</a:t>
            </a:r>
            <a:endParaRPr lang="en-US" b="1" dirty="0"/>
          </a:p>
          <a:p>
            <a:r>
              <a:rPr lang="en-US" b="1" dirty="0"/>
              <a:t>Rom. 16:17-18 </a:t>
            </a:r>
            <a:r>
              <a:rPr lang="en-US" b="0" dirty="0"/>
              <a:t>-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a:t>
            </a:r>
          </a:p>
          <a:p>
            <a:r>
              <a:rPr lang="en-US" b="1" dirty="0"/>
              <a:t>2 Jn. 9-11 </a:t>
            </a:r>
            <a:r>
              <a:rPr lang="en-US" dirty="0"/>
              <a:t>-  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10 If there come any unto you, and bring not this doctrine, receive him not into your house, neither bid him God speed: 11 For he that </a:t>
            </a:r>
            <a:r>
              <a:rPr lang="en-US" dirty="0" err="1"/>
              <a:t>biddeth</a:t>
            </a:r>
            <a:r>
              <a:rPr lang="en-US" dirty="0"/>
              <a:t> him God speed is partaker of his evil deeds.</a:t>
            </a:r>
          </a:p>
          <a:p>
            <a:r>
              <a:rPr lang="en-US" b="1" dirty="0"/>
              <a:t>1 Tim. 1:18-20 </a:t>
            </a:r>
            <a:r>
              <a:rPr lang="en-US" b="0" dirty="0"/>
              <a:t>- This charge I commit unto thee, son Timothy, according to the prophecies which went before on thee, that thou by them </a:t>
            </a:r>
            <a:r>
              <a:rPr lang="en-US" b="0" dirty="0" err="1"/>
              <a:t>mightest</a:t>
            </a:r>
            <a:r>
              <a:rPr lang="en-US" b="0" dirty="0"/>
              <a:t> </a:t>
            </a:r>
            <a:r>
              <a:rPr lang="en-US" b="1" dirty="0"/>
              <a:t>war a good warfare</a:t>
            </a:r>
            <a:r>
              <a:rPr lang="en-US" b="0" dirty="0"/>
              <a:t>; 19 Holding faith, and a good conscience; which some having put away concerning faith have made shipwreck: 20 Of whom is Hymenaeus and Alexander; whom I have delivered unto Satan, that they may learn not to blaspheme.</a:t>
            </a:r>
          </a:p>
          <a:p>
            <a:r>
              <a:rPr lang="en-US" b="1" dirty="0"/>
              <a:t>Gal. 2:4-5 </a:t>
            </a:r>
            <a:r>
              <a:rPr lang="en-US" dirty="0"/>
              <a:t>- And that because of false brethren unawares brought in, who came in privily to spy out our liberty which we have in Christ Jesus, that they might bring us into bondage: 5 To whom we gave place by subjection, no, not for an hour; that the truth of the gospel might continue with you.</a:t>
            </a:r>
          </a:p>
          <a:p>
            <a:r>
              <a:rPr lang="en-US" b="1" dirty="0"/>
              <a:t>1 Jn. 4:1 </a:t>
            </a:r>
            <a:r>
              <a:rPr lang="en-US" dirty="0"/>
              <a:t>- Beloved, believe not every spirit, but try the spirits whether they are of God: because many false prophets are gone out into the world.</a:t>
            </a:r>
          </a:p>
          <a:p>
            <a:r>
              <a:rPr lang="en-US" b="1" dirty="0"/>
              <a:t>Titus 1:10-1</a:t>
            </a:r>
            <a:r>
              <a:rPr lang="en-US" dirty="0"/>
              <a:t>6 - For there are many unruly and vain talkers and deceivers, specially they of the circumcision: 11 Whose mouths must be stopped, who subvert whole houses, teaching things which they ought not, for filthy lucre's sake. 12 One of themselves, even a prophet of their own, said, The </a:t>
            </a:r>
            <a:r>
              <a:rPr lang="en-US" dirty="0" err="1"/>
              <a:t>Cretians</a:t>
            </a:r>
            <a:r>
              <a:rPr lang="en-US" dirty="0"/>
              <a:t> are </a:t>
            </a:r>
            <a:r>
              <a:rPr lang="en-US" dirty="0" err="1"/>
              <a:t>alway</a:t>
            </a:r>
            <a:r>
              <a:rPr lang="en-US" dirty="0"/>
              <a:t> liars, evil beasts, slow bellies. 13 This witness is true. Wherefore rebuke them sharply, that they may be sound in the faith; 14 Not giving heed to Jewish fables, and commandments of men, that turn from the truth. 15 Unto the pure all things are pure: but unto them that are defiled and unbelieving is nothing pure; but even their mind and conscience is defiled. 16 They profess that they know God; but in works they deny him, being abominable, and disobedient, and unto every good work reprobate. </a:t>
            </a:r>
          </a:p>
          <a:p>
            <a:r>
              <a:rPr lang="en-US" b="1" i="0" dirty="0"/>
              <a:t>Titus 3:10-11 </a:t>
            </a:r>
            <a:r>
              <a:rPr lang="en-US" dirty="0"/>
              <a:t>-  A man that is an </a:t>
            </a:r>
            <a:r>
              <a:rPr lang="en-US" dirty="0" err="1"/>
              <a:t>heretick</a:t>
            </a:r>
            <a:r>
              <a:rPr lang="en-US" dirty="0"/>
              <a:t> after the first and second admonition reject; 11 Knowing that he that is such is subverted, and </a:t>
            </a:r>
            <a:r>
              <a:rPr lang="en-US" dirty="0" err="1"/>
              <a:t>sinneth</a:t>
            </a:r>
            <a:r>
              <a:rPr lang="en-US" dirty="0"/>
              <a:t>, being condemned of himself.</a:t>
            </a:r>
          </a:p>
          <a:p>
            <a:r>
              <a:rPr lang="en-US" b="1" dirty="0"/>
              <a:t>1 Tim 5:20 </a:t>
            </a:r>
            <a:r>
              <a:rPr lang="en-US" dirty="0"/>
              <a:t>- Them that sin rebuke before all, that others also may fear.</a:t>
            </a:r>
          </a:p>
          <a:p>
            <a:r>
              <a:rPr lang="en-US" b="1" dirty="0"/>
              <a:t>1 Cor. 5 - READ COMMENT</a:t>
            </a:r>
          </a:p>
          <a:p>
            <a:r>
              <a:rPr lang="en-US" b="1" dirty="0"/>
              <a:t>2 Thess. 3:6-15 - READ COMMENT</a:t>
            </a:r>
          </a:p>
          <a:p>
            <a:r>
              <a:rPr lang="en-US" b="1" dirty="0"/>
              <a:t>2 Tim. 4:1-4 </a:t>
            </a:r>
            <a:r>
              <a:rPr lang="en-US" dirty="0"/>
              <a:t>-  I charge thee therefore before God, and the Lord Jesus Christ, who shall judge the quick and the dead at his appearing and his kingdom; 2 Preach the word; be instant in season, out of season; reprove, rebuke, exhort with all longsuffering and doctrine. 3 For the time will come when they will not endure sound doctrine; but after their own lusts shall they heap to themselves teachers, having itching ears; 4 And they shall turn away their ears from the truth, and shall be turned unto fables.</a:t>
            </a:r>
          </a:p>
          <a:p>
            <a:r>
              <a:rPr lang="en-US" b="1" dirty="0"/>
              <a:t>1 Thess. 2:4 </a:t>
            </a:r>
            <a:r>
              <a:rPr lang="en-US" dirty="0"/>
              <a:t>- But as we were allowed of God to be put in trust with the gospel, even so we speak; not as pleasing men, </a:t>
            </a:r>
            <a:r>
              <a:rPr lang="en-US" b="1" dirty="0"/>
              <a:t>but God, which </a:t>
            </a:r>
            <a:r>
              <a:rPr lang="en-US" b="1" dirty="0" err="1"/>
              <a:t>trieth</a:t>
            </a:r>
            <a:r>
              <a:rPr lang="en-US" b="1" dirty="0"/>
              <a:t> our hearts</a:t>
            </a:r>
            <a:r>
              <a:rPr lang="en-US" dirty="0"/>
              <a:t>.</a:t>
            </a:r>
          </a:p>
          <a:p>
            <a:r>
              <a:rPr lang="en-US" b="1" dirty="0"/>
              <a:t>Rev. 21:8 </a:t>
            </a:r>
            <a:r>
              <a:rPr lang="en-US" dirty="0"/>
              <a:t>- But the </a:t>
            </a:r>
            <a:r>
              <a:rPr lang="en-US" b="1" dirty="0"/>
              <a:t>fearful (cowardly), </a:t>
            </a:r>
            <a:r>
              <a:rPr lang="en-US" dirty="0"/>
              <a:t>and </a:t>
            </a:r>
            <a:r>
              <a:rPr lang="en-US" u="sng" dirty="0"/>
              <a:t>unbelieving, and the abominable, and murderers, and whoremongers, and sorcerers, and idolaters, and all liars</a:t>
            </a:r>
            <a:r>
              <a:rPr lang="en-US" dirty="0"/>
              <a:t>, shall have their part in the lake which </a:t>
            </a:r>
            <a:r>
              <a:rPr lang="en-US" dirty="0" err="1"/>
              <a:t>burneth</a:t>
            </a:r>
            <a:r>
              <a:rPr lang="en-US" dirty="0"/>
              <a:t> with fire and brimstone: which is the second death.</a:t>
            </a:r>
          </a:p>
          <a:p>
            <a:r>
              <a:rPr lang="en-US" b="1" dirty="0"/>
              <a:t>Matt. 10:28 </a:t>
            </a:r>
            <a:r>
              <a:rPr lang="en-US" dirty="0"/>
              <a:t>- And fear not them which kill the body, but are not able to kill the soul: but rather fear him which is able to destroy both soul and body in hell.</a:t>
            </a:r>
          </a:p>
          <a:p>
            <a:r>
              <a:rPr lang="en-US" b="1" dirty="0"/>
              <a:t>Eccl. 12:13 </a:t>
            </a:r>
            <a:r>
              <a:rPr lang="en-US" dirty="0"/>
              <a:t>-  Let us hear the conclusion of the whole matter: Fear God, and keep his commandments: for this is the whole duty of man.</a:t>
            </a:r>
          </a:p>
        </p:txBody>
      </p:sp>
      <p:sp>
        <p:nvSpPr>
          <p:cNvPr id="4" name="Slide Number Placeholder 3"/>
          <p:cNvSpPr>
            <a:spLocks noGrp="1"/>
          </p:cNvSpPr>
          <p:nvPr>
            <p:ph type="sldNum" sz="quarter" idx="5"/>
          </p:nvPr>
        </p:nvSpPr>
        <p:spPr/>
        <p:txBody>
          <a:bodyPr/>
          <a:lstStyle/>
          <a:p>
            <a:fld id="{21BA8620-01EE-4456-9567-2DC8689E5BA6}" type="slidenum">
              <a:rPr lang="en-US" smtClean="0"/>
              <a:t>6</a:t>
            </a:fld>
            <a:endParaRPr lang="en-US"/>
          </a:p>
        </p:txBody>
      </p:sp>
    </p:spTree>
    <p:extLst>
      <p:ext uri="{BB962C8B-B14F-4D97-AF65-F5344CB8AC3E}">
        <p14:creationId xmlns:p14="http://schemas.microsoft.com/office/powerpoint/2010/main" val="58712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A8620-01EE-4456-9567-2DC8689E5BA6}" type="slidenum">
              <a:rPr lang="en-US" smtClean="0"/>
              <a:t>7</a:t>
            </a:fld>
            <a:endParaRPr lang="en-US"/>
          </a:p>
        </p:txBody>
      </p:sp>
    </p:spTree>
    <p:extLst>
      <p:ext uri="{BB962C8B-B14F-4D97-AF65-F5344CB8AC3E}">
        <p14:creationId xmlns:p14="http://schemas.microsoft.com/office/powerpoint/2010/main" val="194891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Apathy</a:t>
            </a:r>
          </a:p>
          <a:p>
            <a:r>
              <a:rPr lang="en-US" sz="1300" b="1" dirty="0"/>
              <a:t>1. </a:t>
            </a:r>
            <a:r>
              <a:rPr lang="en-US" dirty="0"/>
              <a:t>Lack of interest or concern, especially regarding matters of general importance or appeal; indifference.</a:t>
            </a:r>
          </a:p>
          <a:p>
            <a:r>
              <a:rPr lang="en-US" sz="1300" b="1" dirty="0"/>
              <a:t>2. </a:t>
            </a:r>
            <a:r>
              <a:rPr lang="en-US" dirty="0"/>
              <a:t>Lack of emotion or feeling; impassiveness. - </a:t>
            </a:r>
            <a:r>
              <a:rPr lang="en-US" b="1" i="1" dirty="0"/>
              <a:t>AHD</a:t>
            </a:r>
          </a:p>
          <a:p>
            <a:endParaRPr lang="en-US" dirty="0"/>
          </a:p>
          <a:p>
            <a:r>
              <a:rPr lang="en-US" b="1" u="sng" dirty="0"/>
              <a:t>Seven churches of Asia - Rev. 2 &amp; 3</a:t>
            </a:r>
            <a:endParaRPr lang="en-US" dirty="0"/>
          </a:p>
          <a:p>
            <a:r>
              <a:rPr lang="en-US" dirty="0"/>
              <a:t>**Ephesus - 2:1-7 - Left their first love</a:t>
            </a:r>
          </a:p>
          <a:p>
            <a:r>
              <a:rPr lang="en-US" b="1" dirty="0"/>
              <a:t>Smyrna - 2:8-11 - Dead but now alive</a:t>
            </a:r>
          </a:p>
          <a:p>
            <a:r>
              <a:rPr lang="en-US" dirty="0"/>
              <a:t>**Pergamos - 2:12-17 - Had some who held the doctrine of Balaam and the Nicolaitans and they were tolerating that</a:t>
            </a:r>
          </a:p>
          <a:p>
            <a:r>
              <a:rPr lang="en-US" dirty="0"/>
              <a:t>**Thyatira - 2:18-29 - </a:t>
            </a:r>
            <a:r>
              <a:rPr lang="en-US" dirty="0" err="1"/>
              <a:t>sufferest</a:t>
            </a:r>
            <a:r>
              <a:rPr lang="en-US" dirty="0"/>
              <a:t> that woman Jezebel, which calleth herself a prophetess, to teach and to seduce my servants to commit fornication, and to eat things sacrificed unto </a:t>
            </a:r>
            <a:r>
              <a:rPr lang="en-US" dirty="0" err="1"/>
              <a:t>ido</a:t>
            </a:r>
            <a:endParaRPr lang="en-US" dirty="0"/>
          </a:p>
          <a:p>
            <a:r>
              <a:rPr lang="en-US" dirty="0"/>
              <a:t>**Sardis - 3:1-6 - Dead, but strengthen the ones who remained that were still alive</a:t>
            </a:r>
          </a:p>
          <a:p>
            <a:r>
              <a:rPr lang="en-US" b="1" dirty="0"/>
              <a:t>Philadelphia - 3:7-13 - Had an open door, kept the word of patience</a:t>
            </a:r>
          </a:p>
          <a:p>
            <a:r>
              <a:rPr lang="en-US" dirty="0"/>
              <a:t>**</a:t>
            </a:r>
            <a:r>
              <a:rPr lang="en-US" dirty="0" err="1"/>
              <a:t>Laodiceia</a:t>
            </a:r>
            <a:r>
              <a:rPr lang="en-US" dirty="0"/>
              <a:t> - 3:8-22 - Thou art lukewarm, and neither cold nor hot, I will </a:t>
            </a:r>
            <a:r>
              <a:rPr lang="en-US" dirty="0" err="1"/>
              <a:t>spue</a:t>
            </a:r>
            <a:r>
              <a:rPr lang="en-US" dirty="0"/>
              <a:t> thee out of my mouth.</a:t>
            </a:r>
          </a:p>
          <a:p>
            <a:endParaRPr lang="en-US" dirty="0"/>
          </a:p>
        </p:txBody>
      </p:sp>
      <p:sp>
        <p:nvSpPr>
          <p:cNvPr id="4" name="Slide Number Placeholder 3"/>
          <p:cNvSpPr>
            <a:spLocks noGrp="1"/>
          </p:cNvSpPr>
          <p:nvPr>
            <p:ph type="sldNum" sz="quarter" idx="5"/>
          </p:nvPr>
        </p:nvSpPr>
        <p:spPr/>
        <p:txBody>
          <a:bodyPr/>
          <a:lstStyle/>
          <a:p>
            <a:fld id="{21BA8620-01EE-4456-9567-2DC8689E5BA6}" type="slidenum">
              <a:rPr lang="en-US" smtClean="0"/>
              <a:t>8</a:t>
            </a:fld>
            <a:endParaRPr lang="en-US"/>
          </a:p>
        </p:txBody>
      </p:sp>
    </p:spTree>
    <p:extLst>
      <p:ext uri="{BB962C8B-B14F-4D97-AF65-F5344CB8AC3E}">
        <p14:creationId xmlns:p14="http://schemas.microsoft.com/office/powerpoint/2010/main" val="3402459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1280" y="4440554"/>
            <a:ext cx="7071360" cy="4678919"/>
          </a:xfrm>
        </p:spPr>
        <p:txBody>
          <a:bodyPr/>
          <a:lstStyle/>
          <a:p>
            <a:r>
              <a:rPr lang="en-US" b="1" dirty="0"/>
              <a:t>Acts 4:19 </a:t>
            </a:r>
            <a:r>
              <a:rPr lang="en-US" dirty="0"/>
              <a:t>- But Peter and John answered and said unto them, Whether it be right in the sight of God to hearken unto you more than unto God, judge ye.</a:t>
            </a:r>
          </a:p>
          <a:p>
            <a:r>
              <a:rPr lang="en-US" b="1" dirty="0"/>
              <a:t>Acts 5:29 </a:t>
            </a:r>
            <a:r>
              <a:rPr lang="en-US" b="0" dirty="0"/>
              <a:t>-  Then Peter and the other apostles answered and said</a:t>
            </a:r>
            <a:r>
              <a:rPr lang="en-US" b="1" dirty="0"/>
              <a:t>, We ought to obey God rather than men.</a:t>
            </a:r>
          </a:p>
          <a:p>
            <a:r>
              <a:rPr lang="en-US" b="1" dirty="0"/>
              <a:t>1 Pet. 4:11 </a:t>
            </a:r>
            <a:r>
              <a:rPr lang="en-US" dirty="0"/>
              <a:t>- If any man speak, </a:t>
            </a:r>
            <a:r>
              <a:rPr lang="en-US" b="1" dirty="0"/>
              <a:t>let him speak as the oracles of God;</a:t>
            </a:r>
            <a:r>
              <a:rPr lang="en-US" dirty="0"/>
              <a:t> if any man minister, let him do it as of the ability which God giveth: that God in all things may be glorified through Jesus Christ, to whom be praise and dominion for ever and ever. Amen.</a:t>
            </a:r>
          </a:p>
          <a:p>
            <a:r>
              <a:rPr lang="en-US" b="1" dirty="0"/>
              <a:t>1 Cor. 4:6</a:t>
            </a:r>
            <a:r>
              <a:rPr lang="en-US" dirty="0"/>
              <a:t> -  And these things, brethren, I have in a figure transferred to myself and to Apollos for your sakes; that ye might learn in us </a:t>
            </a:r>
            <a:r>
              <a:rPr lang="en-US" b="1" dirty="0"/>
              <a:t>not to think of men above that which is written</a:t>
            </a:r>
            <a:r>
              <a:rPr lang="en-US" dirty="0"/>
              <a:t>, that no one of you be puffed up for one against another.</a:t>
            </a:r>
          </a:p>
          <a:p>
            <a:r>
              <a:rPr lang="en-US" b="1" dirty="0"/>
              <a:t>Heb. 13:7, 17 </a:t>
            </a:r>
            <a:r>
              <a:rPr lang="en-US" dirty="0"/>
              <a:t>- Remember them which have the rule over you, who have spoken unto you the word of God: whose faith follow, considering the end of their conversation</a:t>
            </a:r>
            <a:r>
              <a:rPr lang="en-US" b="1" dirty="0"/>
              <a:t>. 17  </a:t>
            </a:r>
            <a:r>
              <a:rPr lang="en-US" dirty="0"/>
              <a:t>Obey them that have the rule over you, and submit yourselves: for </a:t>
            </a:r>
            <a:r>
              <a:rPr lang="en-US" b="1" dirty="0"/>
              <a:t>they watch for your souls, as they that must give account</a:t>
            </a:r>
            <a:r>
              <a:rPr lang="en-US" dirty="0"/>
              <a:t>, that they may do it with joy, and not with grief: for that is unprofitable for you. </a:t>
            </a:r>
          </a:p>
          <a:p>
            <a:r>
              <a:rPr lang="en-US" b="1" dirty="0"/>
              <a:t>1 Thess. 5:12 </a:t>
            </a:r>
            <a:r>
              <a:rPr lang="en-US" dirty="0"/>
              <a:t>- And we beseech you, brethren, to know them which </a:t>
            </a:r>
            <a:r>
              <a:rPr lang="en-US" dirty="0" err="1"/>
              <a:t>labour</a:t>
            </a:r>
            <a:r>
              <a:rPr lang="en-US" dirty="0"/>
              <a:t> among you, and are over you in the Lord, and admonish you; </a:t>
            </a:r>
          </a:p>
          <a:p>
            <a:r>
              <a:rPr lang="en-US" b="1" dirty="0"/>
              <a:t>1 Pet. 5:5-6 </a:t>
            </a:r>
            <a:r>
              <a:rPr lang="en-US" b="0" dirty="0"/>
              <a:t>- Likewise, ye younger, submit yourselves unto the elder. Yea, all of you be subject one to another, and be clothed with humility: for God </a:t>
            </a:r>
            <a:r>
              <a:rPr lang="en-US" b="0" dirty="0" err="1"/>
              <a:t>resisteth</a:t>
            </a:r>
            <a:r>
              <a:rPr lang="en-US" b="0" dirty="0"/>
              <a:t> the proud, and giveth grace to the humble. 6 Humble yourselves therefore under the mighty hand of God, that he may exalt you in due time:</a:t>
            </a:r>
          </a:p>
          <a:p>
            <a:r>
              <a:rPr lang="en-US" b="1" dirty="0"/>
              <a:t>Rom. 16:17-19 </a:t>
            </a:r>
            <a:r>
              <a:rPr lang="en-US" dirty="0"/>
              <a:t>-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 19 For your obedience is come abroad unto all men. I am glad therefore on your behalf: but yet I would have you wise unto that which is good, and simple concerning evil. </a:t>
            </a:r>
          </a:p>
          <a:p>
            <a:r>
              <a:rPr lang="en-US" b="1" dirty="0"/>
              <a:t>Titus 1:10-11 </a:t>
            </a:r>
            <a:r>
              <a:rPr lang="en-US" dirty="0"/>
              <a:t>- For there are many unruly and vain talkers and deceivers, specially they of the circumcision: 11 Whose mouths must be stopped, who subvert whole houses, teaching things which they ought not, for filthy lucre's sake.</a:t>
            </a:r>
          </a:p>
          <a:p>
            <a:r>
              <a:rPr lang="en-US" dirty="0"/>
              <a:t>For there are many unruly and vain talkers and deceivers, specially they of the circumcision: 11 Whose mouths must be stopped, who subvert whole houses, teaching things which they ought not, for filthy lucre's sake.</a:t>
            </a:r>
          </a:p>
          <a:p>
            <a:r>
              <a:rPr lang="en-US" b="1" dirty="0"/>
              <a:t>1 Thess. 5:14 </a:t>
            </a:r>
            <a:r>
              <a:rPr lang="en-US" dirty="0"/>
              <a:t>- Now we exhort you, brethren, warn them that are unruly, comfort the feebleminded, support the weak, be patient toward all men. </a:t>
            </a:r>
          </a:p>
          <a:p>
            <a:r>
              <a:rPr lang="en-US" b="1" dirty="0"/>
              <a:t>Gal. 6:1-2</a:t>
            </a:r>
            <a:r>
              <a:rPr lang="en-US" dirty="0"/>
              <a:t> - Brethren, if a man be overtaken in a fault, ye which are spiritual, restore such an one in the spirit of meekness; considering thyself, lest thou also be tempted. 2 Bear ye one another's burdens, and so fulfil the law of Christ.</a:t>
            </a:r>
          </a:p>
          <a:p>
            <a:r>
              <a:rPr lang="en-US" b="1" dirty="0"/>
              <a:t>Jas. 1:26 </a:t>
            </a:r>
            <a:r>
              <a:rPr lang="en-US" dirty="0"/>
              <a:t>- If any man among you seem to be religious, and </a:t>
            </a:r>
            <a:r>
              <a:rPr lang="en-US" dirty="0" err="1"/>
              <a:t>bridleth</a:t>
            </a:r>
            <a:r>
              <a:rPr lang="en-US" dirty="0"/>
              <a:t> not his tongue, but </a:t>
            </a:r>
            <a:r>
              <a:rPr lang="en-US" dirty="0" err="1"/>
              <a:t>deceiveth</a:t>
            </a:r>
            <a:r>
              <a:rPr lang="en-US" dirty="0"/>
              <a:t> his own heart, this man's religion is vain.</a:t>
            </a:r>
          </a:p>
          <a:p>
            <a:r>
              <a:rPr lang="en-US" b="1" dirty="0"/>
              <a:t>Jas. 3:2-11 READ COMMENT</a:t>
            </a:r>
          </a:p>
          <a:p>
            <a:r>
              <a:rPr lang="en-US" b="1" dirty="0"/>
              <a:t>1 Cor. 9:25</a:t>
            </a:r>
            <a:r>
              <a:rPr lang="en-US" dirty="0"/>
              <a:t> - And every man that </a:t>
            </a:r>
            <a:r>
              <a:rPr lang="en-US" dirty="0" err="1"/>
              <a:t>striveth</a:t>
            </a:r>
            <a:r>
              <a:rPr lang="en-US" dirty="0"/>
              <a:t> for the mastery (in the games; to contend for the goal) is temperate in all things. Now they do it to obtain a corruptible crown; but we an incorruptible.</a:t>
            </a:r>
          </a:p>
          <a:p>
            <a:r>
              <a:rPr lang="en-US" b="1" dirty="0"/>
              <a:t>2 Pet. 1:5-8 </a:t>
            </a:r>
            <a:r>
              <a:rPr lang="en-US" dirty="0"/>
              <a:t>- And beside this, giving all diligence, add to your faith virtue; and to virtue knowledge; 6 And to knowledge </a:t>
            </a:r>
            <a:r>
              <a:rPr lang="en-US" b="1" dirty="0"/>
              <a:t>temperance; and to temperance patience</a:t>
            </a:r>
            <a:r>
              <a:rPr lang="en-US" dirty="0"/>
              <a:t>; and to patience godliness; 7 And to godliness brotherly kindness; and to brotherly kindness charity. 8 For if these things be in you, and abound, they make you that ye shall neither be barren nor unfruitful in the knowledge of our Lord Jesus Christ. </a:t>
            </a:r>
          </a:p>
        </p:txBody>
      </p:sp>
      <p:sp>
        <p:nvSpPr>
          <p:cNvPr id="4" name="Slide Number Placeholder 3"/>
          <p:cNvSpPr>
            <a:spLocks noGrp="1"/>
          </p:cNvSpPr>
          <p:nvPr>
            <p:ph type="sldNum" sz="quarter" idx="5"/>
          </p:nvPr>
        </p:nvSpPr>
        <p:spPr/>
        <p:txBody>
          <a:bodyPr/>
          <a:lstStyle/>
          <a:p>
            <a:fld id="{21BA8620-01EE-4456-9567-2DC8689E5BA6}" type="slidenum">
              <a:rPr lang="en-US" smtClean="0"/>
              <a:t>9</a:t>
            </a:fld>
            <a:endParaRPr lang="en-US"/>
          </a:p>
        </p:txBody>
      </p:sp>
    </p:spTree>
    <p:extLst>
      <p:ext uri="{BB962C8B-B14F-4D97-AF65-F5344CB8AC3E}">
        <p14:creationId xmlns:p14="http://schemas.microsoft.com/office/powerpoint/2010/main" val="2927878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D70226B-1D57-444F-99B2-9B5859EC208B}"/>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A005078D-D295-43C3-B597-2C095B905828}"/>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id="{0C1C00DA-BDA3-495A-B09C-1B1D468B38F5}"/>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id="{51D29C4B-386C-40DB-9586-E8CA65F30392}"/>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B60E8DA0-5A70-476F-803E-4D397E9F2506}"/>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9" name="Rectangle 7">
                <a:extLst>
                  <a:ext uri="{FF2B5EF4-FFF2-40B4-BE49-F238E27FC236}">
                    <a16:creationId xmlns:a16="http://schemas.microsoft.com/office/drawing/2014/main" id="{4A25E724-C1A5-4F38-AB9A-7559F35690D4}"/>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id="{E9CE942D-5E14-4A46-A639-17E26DAA4842}"/>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id="{9AD63355-2B5B-4D5C-9A76-DA8F0D183861}"/>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id="{00D61747-C643-450B-8E64-647D129E4CE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id="{F05AFA34-DCA2-4898-B64C-81C73CF7C06C}"/>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id="{17C7AB44-CFF6-459D-B03D-72AFEA00FD4D}"/>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id="{AE318335-42FE-47F4-B19A-A0DC42704724}"/>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id="{892B59A8-306B-45E7-A522-9057B2012B0A}"/>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id="{393D59D4-B888-4347-ACA6-B29E9A402294}"/>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
        <p:nvSpPr>
          <p:cNvPr id="18" name="Rectangle 16">
            <a:extLst>
              <a:ext uri="{FF2B5EF4-FFF2-40B4-BE49-F238E27FC236}">
                <a16:creationId xmlns:a16="http://schemas.microsoft.com/office/drawing/2014/main" id="{6A01AD9B-F0F0-4816-BFCC-6FACE54A18AB}"/>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a:extLst>
              <a:ext uri="{FF2B5EF4-FFF2-40B4-BE49-F238E27FC236}">
                <a16:creationId xmlns:a16="http://schemas.microsoft.com/office/drawing/2014/main" id="{A3904CF5-22D3-4B50-8A4E-5902044977A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a:extLst>
              <a:ext uri="{FF2B5EF4-FFF2-40B4-BE49-F238E27FC236}">
                <a16:creationId xmlns:a16="http://schemas.microsoft.com/office/drawing/2014/main" id="{0F98D6C5-E435-4FE6-AD2A-42FCD42BF3DD}"/>
              </a:ext>
            </a:extLst>
          </p:cNvPr>
          <p:cNvSpPr>
            <a:spLocks noGrp="1" noChangeArrowheads="1"/>
          </p:cNvSpPr>
          <p:nvPr>
            <p:ph type="sldNum" sz="quarter" idx="12"/>
          </p:nvPr>
        </p:nvSpPr>
        <p:spPr/>
        <p:txBody>
          <a:bodyPr/>
          <a:lstStyle>
            <a:lvl1pPr>
              <a:defRPr smtClean="0"/>
            </a:lvl1pPr>
          </a:lstStyle>
          <a:p>
            <a:pPr>
              <a:defRPr/>
            </a:pPr>
            <a:fld id="{F641CFCC-C19D-48DF-9264-ECEBA4968236}" type="slidenum">
              <a:rPr lang="en-US" altLang="en-US"/>
              <a:pPr>
                <a:defRPr/>
              </a:pPr>
              <a:t>‹#›</a:t>
            </a:fld>
            <a:endParaRPr lang="en-US" altLang="en-US"/>
          </a:p>
        </p:txBody>
      </p:sp>
    </p:spTree>
    <p:extLst>
      <p:ext uri="{BB962C8B-B14F-4D97-AF65-F5344CB8AC3E}">
        <p14:creationId xmlns:p14="http://schemas.microsoft.com/office/powerpoint/2010/main" val="3638571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0E184F2E-1A91-4A6B-B4E8-CC53AF465472}"/>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56E36BA0-A580-4148-B552-68AF78CD2B3A}"/>
              </a:ext>
            </a:extLst>
          </p:cNvPr>
          <p:cNvSpPr>
            <a:spLocks noGrp="1" noChangeArrowheads="1"/>
          </p:cNvSpPr>
          <p:nvPr>
            <p:ph type="sldNum" sz="quarter" idx="11"/>
          </p:nvPr>
        </p:nvSpPr>
        <p:spPr>
          <a:ln/>
        </p:spPr>
        <p:txBody>
          <a:bodyPr/>
          <a:lstStyle>
            <a:lvl1pPr>
              <a:defRPr/>
            </a:lvl1pPr>
          </a:lstStyle>
          <a:p>
            <a:pPr>
              <a:defRPr/>
            </a:pPr>
            <a:fld id="{B9E8D1A8-8813-4A66-9D82-5A4264FD976A}" type="slidenum">
              <a:rPr lang="en-US" altLang="en-US"/>
              <a:pPr>
                <a:defRPr/>
              </a:pPr>
              <a:t>‹#›</a:t>
            </a:fld>
            <a:endParaRPr lang="en-US" altLang="en-US"/>
          </a:p>
        </p:txBody>
      </p:sp>
      <p:sp>
        <p:nvSpPr>
          <p:cNvPr id="6" name="Rectangle 16">
            <a:extLst>
              <a:ext uri="{FF2B5EF4-FFF2-40B4-BE49-F238E27FC236}">
                <a16:creationId xmlns:a16="http://schemas.microsoft.com/office/drawing/2014/main" id="{25A8FB74-88A3-45B3-A602-FA47A23CDA7C}"/>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98774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AA35065-708D-4064-B5BB-F1E3F54D726F}"/>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BE106C8D-C7BD-4526-984F-78172A547AC7}"/>
              </a:ext>
            </a:extLst>
          </p:cNvPr>
          <p:cNvSpPr>
            <a:spLocks noGrp="1" noChangeArrowheads="1"/>
          </p:cNvSpPr>
          <p:nvPr>
            <p:ph type="sldNum" sz="quarter" idx="11"/>
          </p:nvPr>
        </p:nvSpPr>
        <p:spPr>
          <a:ln/>
        </p:spPr>
        <p:txBody>
          <a:bodyPr/>
          <a:lstStyle>
            <a:lvl1pPr>
              <a:defRPr/>
            </a:lvl1pPr>
          </a:lstStyle>
          <a:p>
            <a:pPr>
              <a:defRPr/>
            </a:pPr>
            <a:fld id="{2127536E-C54F-4D6B-BDC3-5AB50CE90B32}" type="slidenum">
              <a:rPr lang="en-US" altLang="en-US"/>
              <a:pPr>
                <a:defRPr/>
              </a:pPr>
              <a:t>‹#›</a:t>
            </a:fld>
            <a:endParaRPr lang="en-US" altLang="en-US"/>
          </a:p>
        </p:txBody>
      </p:sp>
      <p:sp>
        <p:nvSpPr>
          <p:cNvPr id="6" name="Rectangle 16">
            <a:extLst>
              <a:ext uri="{FF2B5EF4-FFF2-40B4-BE49-F238E27FC236}">
                <a16:creationId xmlns:a16="http://schemas.microsoft.com/office/drawing/2014/main" id="{E34CA744-B473-4208-9F01-5BF3C0E067A3}"/>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25632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0452040-E1AD-494D-B30F-CB8DDDC60262}"/>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B55F1172-8950-4A6F-BAF7-86C515FC70F2}"/>
              </a:ext>
            </a:extLst>
          </p:cNvPr>
          <p:cNvSpPr>
            <a:spLocks noGrp="1" noChangeArrowheads="1"/>
          </p:cNvSpPr>
          <p:nvPr>
            <p:ph type="sldNum" sz="quarter" idx="11"/>
          </p:nvPr>
        </p:nvSpPr>
        <p:spPr>
          <a:ln/>
        </p:spPr>
        <p:txBody>
          <a:bodyPr/>
          <a:lstStyle>
            <a:lvl1pPr>
              <a:defRPr/>
            </a:lvl1pPr>
          </a:lstStyle>
          <a:p>
            <a:pPr>
              <a:defRPr/>
            </a:pPr>
            <a:fld id="{69D5068E-724D-49E3-B1C2-A49F0C1A84DB}" type="slidenum">
              <a:rPr lang="en-US" altLang="en-US"/>
              <a:pPr>
                <a:defRPr/>
              </a:pPr>
              <a:t>‹#›</a:t>
            </a:fld>
            <a:endParaRPr lang="en-US" altLang="en-US"/>
          </a:p>
        </p:txBody>
      </p:sp>
      <p:sp>
        <p:nvSpPr>
          <p:cNvPr id="6" name="Rectangle 16">
            <a:extLst>
              <a:ext uri="{FF2B5EF4-FFF2-40B4-BE49-F238E27FC236}">
                <a16:creationId xmlns:a16="http://schemas.microsoft.com/office/drawing/2014/main" id="{B29DB462-EBD7-4589-ADA1-CE11FB0D8872}"/>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56501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16:creationId xmlns:a16="http://schemas.microsoft.com/office/drawing/2014/main" id="{633FFC3D-905A-456D-B018-C7AAE59871D2}"/>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AEA245C9-D491-4906-8977-7C36479E7C29}"/>
              </a:ext>
            </a:extLst>
          </p:cNvPr>
          <p:cNvSpPr>
            <a:spLocks noGrp="1" noChangeArrowheads="1"/>
          </p:cNvSpPr>
          <p:nvPr>
            <p:ph type="sldNum" sz="quarter" idx="11"/>
          </p:nvPr>
        </p:nvSpPr>
        <p:spPr>
          <a:ln/>
        </p:spPr>
        <p:txBody>
          <a:bodyPr/>
          <a:lstStyle>
            <a:lvl1pPr>
              <a:defRPr/>
            </a:lvl1pPr>
          </a:lstStyle>
          <a:p>
            <a:pPr>
              <a:defRPr/>
            </a:pPr>
            <a:fld id="{2566FC84-63A1-4174-A537-DB003D16FCD0}" type="slidenum">
              <a:rPr lang="en-US" altLang="en-US"/>
              <a:pPr>
                <a:defRPr/>
              </a:pPr>
              <a:t>‹#›</a:t>
            </a:fld>
            <a:endParaRPr lang="en-US" altLang="en-US"/>
          </a:p>
        </p:txBody>
      </p:sp>
      <p:sp>
        <p:nvSpPr>
          <p:cNvPr id="6" name="Rectangle 16">
            <a:extLst>
              <a:ext uri="{FF2B5EF4-FFF2-40B4-BE49-F238E27FC236}">
                <a16:creationId xmlns:a16="http://schemas.microsoft.com/office/drawing/2014/main" id="{15AED223-FF8D-49C2-8EE0-1ADA330C9C4F}"/>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411249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58181AEA-F7F5-448E-94C5-AE2368A48F24}"/>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211CF4EC-A7C8-4BEF-85C9-42B88E73B769}"/>
              </a:ext>
            </a:extLst>
          </p:cNvPr>
          <p:cNvSpPr>
            <a:spLocks noGrp="1" noChangeArrowheads="1"/>
          </p:cNvSpPr>
          <p:nvPr>
            <p:ph type="sldNum" sz="quarter" idx="11"/>
          </p:nvPr>
        </p:nvSpPr>
        <p:spPr>
          <a:ln/>
        </p:spPr>
        <p:txBody>
          <a:bodyPr/>
          <a:lstStyle>
            <a:lvl1pPr>
              <a:defRPr/>
            </a:lvl1pPr>
          </a:lstStyle>
          <a:p>
            <a:pPr>
              <a:defRPr/>
            </a:pPr>
            <a:fld id="{7857567C-3A54-4CFC-BDEE-9A5499C07AC1}" type="slidenum">
              <a:rPr lang="en-US" altLang="en-US"/>
              <a:pPr>
                <a:defRPr/>
              </a:pPr>
              <a:t>‹#›</a:t>
            </a:fld>
            <a:endParaRPr lang="en-US" altLang="en-US"/>
          </a:p>
        </p:txBody>
      </p:sp>
      <p:sp>
        <p:nvSpPr>
          <p:cNvPr id="7" name="Rectangle 16">
            <a:extLst>
              <a:ext uri="{FF2B5EF4-FFF2-40B4-BE49-F238E27FC236}">
                <a16:creationId xmlns:a16="http://schemas.microsoft.com/office/drawing/2014/main" id="{B723E9C8-58ED-49CF-AD7F-2E2F36C982F0}"/>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66673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5349DCB6-2683-4642-BD41-E55A9CA1045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54D27FCD-21B4-4794-9078-4712C82B26D4}"/>
              </a:ext>
            </a:extLst>
          </p:cNvPr>
          <p:cNvSpPr>
            <a:spLocks noGrp="1" noChangeArrowheads="1"/>
          </p:cNvSpPr>
          <p:nvPr>
            <p:ph type="sldNum" sz="quarter" idx="11"/>
          </p:nvPr>
        </p:nvSpPr>
        <p:spPr>
          <a:ln/>
        </p:spPr>
        <p:txBody>
          <a:bodyPr/>
          <a:lstStyle>
            <a:lvl1pPr>
              <a:defRPr/>
            </a:lvl1pPr>
          </a:lstStyle>
          <a:p>
            <a:pPr>
              <a:defRPr/>
            </a:pPr>
            <a:fld id="{45835428-7EF3-4255-97BB-1DE348EAE1AF}" type="slidenum">
              <a:rPr lang="en-US" altLang="en-US"/>
              <a:pPr>
                <a:defRPr/>
              </a:pPr>
              <a:t>‹#›</a:t>
            </a:fld>
            <a:endParaRPr lang="en-US" altLang="en-US"/>
          </a:p>
        </p:txBody>
      </p:sp>
      <p:sp>
        <p:nvSpPr>
          <p:cNvPr id="9" name="Rectangle 16">
            <a:extLst>
              <a:ext uri="{FF2B5EF4-FFF2-40B4-BE49-F238E27FC236}">
                <a16:creationId xmlns:a16="http://schemas.microsoft.com/office/drawing/2014/main" id="{454910A0-E517-4E16-A228-6AAF50F8B89F}"/>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590478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EA25DD6F-DF38-4296-884B-27D4AD71B1F7}"/>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5592FFFA-1921-481E-BCDF-9D40BB20FCDA}"/>
              </a:ext>
            </a:extLst>
          </p:cNvPr>
          <p:cNvSpPr>
            <a:spLocks noGrp="1" noChangeArrowheads="1"/>
          </p:cNvSpPr>
          <p:nvPr>
            <p:ph type="sldNum" sz="quarter" idx="11"/>
          </p:nvPr>
        </p:nvSpPr>
        <p:spPr>
          <a:ln/>
        </p:spPr>
        <p:txBody>
          <a:bodyPr/>
          <a:lstStyle>
            <a:lvl1pPr>
              <a:defRPr/>
            </a:lvl1pPr>
          </a:lstStyle>
          <a:p>
            <a:pPr>
              <a:defRPr/>
            </a:pPr>
            <a:fld id="{282DD854-E4A0-472F-A1B9-9C16C5E37A13}" type="slidenum">
              <a:rPr lang="en-US" altLang="en-US"/>
              <a:pPr>
                <a:defRPr/>
              </a:pPr>
              <a:t>‹#›</a:t>
            </a:fld>
            <a:endParaRPr lang="en-US" altLang="en-US"/>
          </a:p>
        </p:txBody>
      </p:sp>
      <p:sp>
        <p:nvSpPr>
          <p:cNvPr id="5" name="Rectangle 16">
            <a:extLst>
              <a:ext uri="{FF2B5EF4-FFF2-40B4-BE49-F238E27FC236}">
                <a16:creationId xmlns:a16="http://schemas.microsoft.com/office/drawing/2014/main" id="{13ADE7E6-628B-4EBA-A434-0DF5DC957428}"/>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523688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9A5F8A1-4979-426B-92E5-745197A912CF}"/>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A8ECBDF6-7509-4C17-AB44-F1A684D258FA}"/>
              </a:ext>
            </a:extLst>
          </p:cNvPr>
          <p:cNvSpPr>
            <a:spLocks noGrp="1" noChangeArrowheads="1"/>
          </p:cNvSpPr>
          <p:nvPr>
            <p:ph type="sldNum" sz="quarter" idx="11"/>
          </p:nvPr>
        </p:nvSpPr>
        <p:spPr>
          <a:ln/>
        </p:spPr>
        <p:txBody>
          <a:bodyPr/>
          <a:lstStyle>
            <a:lvl1pPr>
              <a:defRPr/>
            </a:lvl1pPr>
          </a:lstStyle>
          <a:p>
            <a:pPr>
              <a:defRPr/>
            </a:pPr>
            <a:fld id="{C607604C-3E8F-471F-B8EC-7177295F82F8}" type="slidenum">
              <a:rPr lang="en-US" altLang="en-US"/>
              <a:pPr>
                <a:defRPr/>
              </a:pPr>
              <a:t>‹#›</a:t>
            </a:fld>
            <a:endParaRPr lang="en-US" altLang="en-US"/>
          </a:p>
        </p:txBody>
      </p:sp>
      <p:sp>
        <p:nvSpPr>
          <p:cNvPr id="4" name="Rectangle 16">
            <a:extLst>
              <a:ext uri="{FF2B5EF4-FFF2-40B4-BE49-F238E27FC236}">
                <a16:creationId xmlns:a16="http://schemas.microsoft.com/office/drawing/2014/main" id="{DF210337-E74D-4C82-84CE-FC4C60534F5D}"/>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34904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79142B1B-01FD-491D-AE5F-ABDC0557A55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A7748EE7-8F31-4674-835E-C94C0C8590F2}"/>
              </a:ext>
            </a:extLst>
          </p:cNvPr>
          <p:cNvSpPr>
            <a:spLocks noGrp="1" noChangeArrowheads="1"/>
          </p:cNvSpPr>
          <p:nvPr>
            <p:ph type="sldNum" sz="quarter" idx="11"/>
          </p:nvPr>
        </p:nvSpPr>
        <p:spPr>
          <a:ln/>
        </p:spPr>
        <p:txBody>
          <a:bodyPr/>
          <a:lstStyle>
            <a:lvl1pPr>
              <a:defRPr/>
            </a:lvl1pPr>
          </a:lstStyle>
          <a:p>
            <a:pPr>
              <a:defRPr/>
            </a:pPr>
            <a:fld id="{1FA19D88-00E9-4E4E-A3E0-AD68B9C41D62}" type="slidenum">
              <a:rPr lang="en-US" altLang="en-US"/>
              <a:pPr>
                <a:defRPr/>
              </a:pPr>
              <a:t>‹#›</a:t>
            </a:fld>
            <a:endParaRPr lang="en-US" altLang="en-US"/>
          </a:p>
        </p:txBody>
      </p:sp>
      <p:sp>
        <p:nvSpPr>
          <p:cNvPr id="7" name="Rectangle 16">
            <a:extLst>
              <a:ext uri="{FF2B5EF4-FFF2-40B4-BE49-F238E27FC236}">
                <a16:creationId xmlns:a16="http://schemas.microsoft.com/office/drawing/2014/main" id="{8481F5ED-7737-4E44-B55C-6FA0A34E29B3}"/>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016645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CBFCB44E-873D-444B-8113-2066624EA3D2}"/>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7778669C-4442-4765-B1B0-35371873AD92}"/>
              </a:ext>
            </a:extLst>
          </p:cNvPr>
          <p:cNvSpPr>
            <a:spLocks noGrp="1" noChangeArrowheads="1"/>
          </p:cNvSpPr>
          <p:nvPr>
            <p:ph type="sldNum" sz="quarter" idx="11"/>
          </p:nvPr>
        </p:nvSpPr>
        <p:spPr>
          <a:ln/>
        </p:spPr>
        <p:txBody>
          <a:bodyPr/>
          <a:lstStyle>
            <a:lvl1pPr>
              <a:defRPr/>
            </a:lvl1pPr>
          </a:lstStyle>
          <a:p>
            <a:pPr>
              <a:defRPr/>
            </a:pPr>
            <a:fld id="{C495416B-036E-4DFF-8F42-7DE96E5DDB08}" type="slidenum">
              <a:rPr lang="en-US" altLang="en-US"/>
              <a:pPr>
                <a:defRPr/>
              </a:pPr>
              <a:t>‹#›</a:t>
            </a:fld>
            <a:endParaRPr lang="en-US" altLang="en-US"/>
          </a:p>
        </p:txBody>
      </p:sp>
      <p:sp>
        <p:nvSpPr>
          <p:cNvPr id="7" name="Rectangle 16">
            <a:extLst>
              <a:ext uri="{FF2B5EF4-FFF2-40B4-BE49-F238E27FC236}">
                <a16:creationId xmlns:a16="http://schemas.microsoft.com/office/drawing/2014/main" id="{1F149223-EDA0-416E-BAB0-A84E37F8E5FA}"/>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86221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626423-FCC6-4C81-A258-3E337219022E}"/>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4099" name="Rectangle 3">
            <a:extLst>
              <a:ext uri="{FF2B5EF4-FFF2-40B4-BE49-F238E27FC236}">
                <a16:creationId xmlns:a16="http://schemas.microsoft.com/office/drawing/2014/main" id="{45FA9EAD-F1F3-4487-890D-1BAD5EDED538}"/>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478DA107-F085-47EE-8237-167EC8F18A54}" type="slidenum">
              <a:rPr lang="en-US" altLang="en-US"/>
              <a:pPr>
                <a:defRPr/>
              </a:pPr>
              <a:t>‹#›</a:t>
            </a:fld>
            <a:endParaRPr lang="en-US" altLang="en-US"/>
          </a:p>
        </p:txBody>
      </p:sp>
      <p:grpSp>
        <p:nvGrpSpPr>
          <p:cNvPr id="1028" name="Group 4">
            <a:extLst>
              <a:ext uri="{FF2B5EF4-FFF2-40B4-BE49-F238E27FC236}">
                <a16:creationId xmlns:a16="http://schemas.microsoft.com/office/drawing/2014/main" id="{C56D13BE-0996-4F32-9F74-81B8A2163168}"/>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E847B230-B269-49EE-9C58-0BE9CF9874FD}"/>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id="{DCAB32DF-A229-4ABD-959E-0C00EF71E8E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id="{B0F119D4-A79C-4664-8E57-AD4FABB29715}"/>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5" name="Rectangle 8">
              <a:extLst>
                <a:ext uri="{FF2B5EF4-FFF2-40B4-BE49-F238E27FC236}">
                  <a16:creationId xmlns:a16="http://schemas.microsoft.com/office/drawing/2014/main" id="{FFD7EB26-8D3C-48DF-908A-7BCCFC5C4551}"/>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6" name="Rectangle 9">
              <a:extLst>
                <a:ext uri="{FF2B5EF4-FFF2-40B4-BE49-F238E27FC236}">
                  <a16:creationId xmlns:a16="http://schemas.microsoft.com/office/drawing/2014/main" id="{8B7138E5-D095-4652-BA56-95214817ACC2}"/>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37" name="Rectangle 10">
              <a:extLst>
                <a:ext uri="{FF2B5EF4-FFF2-40B4-BE49-F238E27FC236}">
                  <a16:creationId xmlns:a16="http://schemas.microsoft.com/office/drawing/2014/main" id="{A1268B59-317D-45CD-B3FA-A81F4F4CD498}"/>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8" name="Rectangle 11">
              <a:extLst>
                <a:ext uri="{FF2B5EF4-FFF2-40B4-BE49-F238E27FC236}">
                  <a16:creationId xmlns:a16="http://schemas.microsoft.com/office/drawing/2014/main" id="{9B26728C-9922-4C72-9F3E-5983561D9DF8}"/>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id="{3A57C38E-2616-4858-A282-296B13EB9A63}"/>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40" name="Rectangle 13">
              <a:extLst>
                <a:ext uri="{FF2B5EF4-FFF2-40B4-BE49-F238E27FC236}">
                  <a16:creationId xmlns:a16="http://schemas.microsoft.com/office/drawing/2014/main" id="{12777CB7-91AD-46C7-A4B4-72E1C85B4E1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grpSp>
      <p:sp>
        <p:nvSpPr>
          <p:cNvPr id="1029" name="Rectangle 14">
            <a:extLst>
              <a:ext uri="{FF2B5EF4-FFF2-40B4-BE49-F238E27FC236}">
                <a16:creationId xmlns:a16="http://schemas.microsoft.com/office/drawing/2014/main" id="{438C1DFC-CA76-4F48-A127-DC5B9ADFFB82}"/>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C4E95C4B-53C3-4117-9E89-FC6CCDF86E77}"/>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12" name="Rectangle 16">
            <a:extLst>
              <a:ext uri="{FF2B5EF4-FFF2-40B4-BE49-F238E27FC236}">
                <a16:creationId xmlns:a16="http://schemas.microsoft.com/office/drawing/2014/main" id="{ECC78BCA-23B7-42EE-BA62-8FD9DFC78F99}"/>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3CB3BC7-CC3A-40B7-BDB7-41057D127129}"/>
              </a:ext>
            </a:extLst>
          </p:cNvPr>
          <p:cNvSpPr>
            <a:spLocks noGrp="1" noChangeArrowheads="1"/>
          </p:cNvSpPr>
          <p:nvPr>
            <p:ph type="ctrTitle"/>
          </p:nvPr>
        </p:nvSpPr>
        <p:spPr>
          <a:xfrm>
            <a:off x="2209800" y="2057400"/>
            <a:ext cx="6324600" cy="2209800"/>
          </a:xfrm>
        </p:spPr>
        <p:txBody>
          <a:bodyPr/>
          <a:lstStyle/>
          <a:p>
            <a:pPr algn="ctr" eaLnBrk="1" hangingPunct="1"/>
            <a:r>
              <a:rPr lang="en-US" altLang="en-US" b="1" i="1" dirty="0">
                <a:latin typeface="Candara" panose="020E0502030303020204" pitchFamily="34" charset="0"/>
              </a:rPr>
              <a:t>“Be At Peace Among Yourselves”</a:t>
            </a:r>
          </a:p>
        </p:txBody>
      </p:sp>
      <p:sp>
        <p:nvSpPr>
          <p:cNvPr id="2051" name="Rectangle 3">
            <a:extLst>
              <a:ext uri="{FF2B5EF4-FFF2-40B4-BE49-F238E27FC236}">
                <a16:creationId xmlns:a16="http://schemas.microsoft.com/office/drawing/2014/main" id="{A63EC6CB-3472-49A2-8F99-A32E6D5FA502}"/>
              </a:ext>
            </a:extLst>
          </p:cNvPr>
          <p:cNvSpPr>
            <a:spLocks noGrp="1" noChangeArrowheads="1"/>
          </p:cNvSpPr>
          <p:nvPr>
            <p:ph type="subTitle" idx="1"/>
          </p:nvPr>
        </p:nvSpPr>
        <p:spPr>
          <a:xfrm>
            <a:off x="2095500" y="4267200"/>
            <a:ext cx="6019800" cy="609600"/>
          </a:xfrm>
        </p:spPr>
        <p:txBody>
          <a:bodyPr/>
          <a:lstStyle/>
          <a:p>
            <a:pPr algn="ctr" eaLnBrk="1" hangingPunct="1"/>
            <a:r>
              <a:rPr lang="en-US" altLang="en-US" sz="3200" dirty="0">
                <a:latin typeface="Candara" panose="020E0502030303020204" pitchFamily="34" charset="0"/>
              </a:rPr>
              <a:t>1 Thessalonians 5:13</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1000"/>
                                        <p:tgtEl>
                                          <p:spTgt spid="2050"/>
                                        </p:tgtEl>
                                      </p:cBhvr>
                                    </p:animEffect>
                                  </p:childTnLst>
                                </p:cTn>
                              </p:par>
                            </p:childTnLst>
                          </p:cTn>
                        </p:par>
                        <p:par>
                          <p:cTn id="8" fill="hold">
                            <p:stCondLst>
                              <p:cond delay="1000"/>
                            </p:stCondLst>
                            <p:childTnLst>
                              <p:par>
                                <p:cTn id="9" presetID="12" presetClass="entr" presetSubtype="1"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 calcmode="lin" valueType="num">
                                      <p:cBhvr additive="base">
                                        <p:cTn id="11" dur="1500"/>
                                        <p:tgtEl>
                                          <p:spTgt spid="2051">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7B43CF1-8F95-488E-9391-6E7C226DA19C}"/>
              </a:ext>
            </a:extLst>
          </p:cNvPr>
          <p:cNvSpPr>
            <a:spLocks noGrp="1" noChangeArrowheads="1"/>
          </p:cNvSpPr>
          <p:nvPr>
            <p:ph type="title"/>
          </p:nvPr>
        </p:nvSpPr>
        <p:spPr>
          <a:xfrm>
            <a:off x="457200" y="457200"/>
            <a:ext cx="8229600" cy="1143000"/>
          </a:xfrm>
        </p:spPr>
        <p:txBody>
          <a:bodyPr/>
          <a:lstStyle/>
          <a:p>
            <a:pPr eaLnBrk="1" hangingPunct="1"/>
            <a:r>
              <a:rPr lang="en-US" altLang="en-US" b="1" dirty="0">
                <a:latin typeface="Candara" panose="020E0502030303020204" pitchFamily="34" charset="0"/>
              </a:rPr>
              <a:t>Conclusion</a:t>
            </a:r>
          </a:p>
        </p:txBody>
      </p:sp>
      <p:sp>
        <p:nvSpPr>
          <p:cNvPr id="13315" name="Rectangle 3">
            <a:extLst>
              <a:ext uri="{FF2B5EF4-FFF2-40B4-BE49-F238E27FC236}">
                <a16:creationId xmlns:a16="http://schemas.microsoft.com/office/drawing/2014/main" id="{7BC29B88-529B-4EB4-BA6E-7C1146D3667C}"/>
              </a:ext>
            </a:extLst>
          </p:cNvPr>
          <p:cNvSpPr>
            <a:spLocks noGrp="1" noChangeArrowheads="1"/>
          </p:cNvSpPr>
          <p:nvPr>
            <p:ph type="body" idx="1"/>
          </p:nvPr>
        </p:nvSpPr>
        <p:spPr>
          <a:xfrm>
            <a:off x="457200" y="1605376"/>
            <a:ext cx="8229600" cy="4876800"/>
          </a:xfrm>
        </p:spPr>
        <p:txBody>
          <a:bodyPr/>
          <a:lstStyle/>
          <a:p>
            <a:pPr eaLnBrk="1" hangingPunct="1">
              <a:lnSpc>
                <a:spcPct val="90000"/>
              </a:lnSpc>
            </a:pPr>
            <a:r>
              <a:rPr lang="en-US" altLang="en-US" b="1" dirty="0">
                <a:latin typeface="Candara" panose="020E0502030303020204" pitchFamily="34" charset="0"/>
              </a:rPr>
              <a:t>Let us always strive to be at peace</a:t>
            </a:r>
          </a:p>
          <a:p>
            <a:pPr lvl="1" eaLnBrk="1" hangingPunct="1">
              <a:lnSpc>
                <a:spcPct val="90000"/>
              </a:lnSpc>
            </a:pPr>
            <a:r>
              <a:rPr lang="en-US" altLang="en-US" sz="2400" dirty="0">
                <a:latin typeface="Candara" panose="020E0502030303020204" pitchFamily="34" charset="0"/>
              </a:rPr>
              <a:t>1 Thessalonians 5:13</a:t>
            </a:r>
          </a:p>
          <a:p>
            <a:pPr eaLnBrk="1" hangingPunct="1">
              <a:lnSpc>
                <a:spcPct val="90000"/>
              </a:lnSpc>
            </a:pPr>
            <a:r>
              <a:rPr lang="en-US" altLang="en-US" b="1" dirty="0">
                <a:latin typeface="Candara" panose="020E0502030303020204" pitchFamily="34" charset="0"/>
              </a:rPr>
              <a:t>But, not peace at any cost</a:t>
            </a:r>
          </a:p>
          <a:p>
            <a:pPr lvl="1" eaLnBrk="1" hangingPunct="1">
              <a:lnSpc>
                <a:spcPct val="90000"/>
              </a:lnSpc>
            </a:pPr>
            <a:r>
              <a:rPr lang="en-US" altLang="en-US" sz="2400" dirty="0">
                <a:latin typeface="Candara" panose="020E0502030303020204" pitchFamily="34" charset="0"/>
              </a:rPr>
              <a:t>Not from </a:t>
            </a:r>
            <a:r>
              <a:rPr lang="en-US" altLang="en-US" sz="2400" b="1" i="1" u="sng" dirty="0">
                <a:latin typeface="Candara" panose="020E0502030303020204" pitchFamily="34" charset="0"/>
              </a:rPr>
              <a:t>Apathy</a:t>
            </a:r>
            <a:endParaRPr lang="en-US" altLang="en-US" sz="2400" b="1" i="1" dirty="0">
              <a:latin typeface="Candara" panose="020E0502030303020204" pitchFamily="34" charset="0"/>
            </a:endParaRPr>
          </a:p>
          <a:p>
            <a:pPr lvl="1" eaLnBrk="1" hangingPunct="1">
              <a:lnSpc>
                <a:spcPct val="90000"/>
              </a:lnSpc>
            </a:pPr>
            <a:r>
              <a:rPr lang="en-US" altLang="en-US" sz="2400" dirty="0">
                <a:latin typeface="Candara" panose="020E0502030303020204" pitchFamily="34" charset="0"/>
              </a:rPr>
              <a:t>Not from a </a:t>
            </a:r>
            <a:r>
              <a:rPr lang="en-US" altLang="en-US" sz="2400" b="1" i="1" u="sng" dirty="0">
                <a:latin typeface="Candara" panose="020E0502030303020204" pitchFamily="34" charset="0"/>
              </a:rPr>
              <a:t>Cowardly Nature</a:t>
            </a:r>
            <a:endParaRPr lang="en-US" altLang="en-US" sz="2400" i="1" dirty="0">
              <a:latin typeface="Candara" panose="020E0502030303020204" pitchFamily="34" charset="0"/>
            </a:endParaRPr>
          </a:p>
          <a:p>
            <a:pPr lvl="2" eaLnBrk="1" hangingPunct="1">
              <a:lnSpc>
                <a:spcPct val="90000"/>
              </a:lnSpc>
            </a:pPr>
            <a:r>
              <a:rPr lang="en-US" altLang="en-US" sz="2000" dirty="0">
                <a:latin typeface="Candara" panose="020E0502030303020204" pitchFamily="34" charset="0"/>
              </a:rPr>
              <a:t>Such “peace” is not peace</a:t>
            </a:r>
          </a:p>
          <a:p>
            <a:pPr lvl="2" eaLnBrk="1" hangingPunct="1">
              <a:lnSpc>
                <a:spcPct val="90000"/>
              </a:lnSpc>
            </a:pPr>
            <a:r>
              <a:rPr lang="en-US" altLang="en-US" sz="2000" dirty="0">
                <a:latin typeface="Candara" panose="020E0502030303020204" pitchFamily="34" charset="0"/>
              </a:rPr>
              <a:t>Jeremiah 6:14-17 – </a:t>
            </a:r>
            <a:r>
              <a:rPr lang="en-US" altLang="en-US" sz="2000" b="1" i="1" dirty="0">
                <a:latin typeface="Candara" panose="020E0502030303020204" pitchFamily="34" charset="0"/>
              </a:rPr>
              <a:t>“…Peace, peace; when there is no peace”</a:t>
            </a:r>
          </a:p>
          <a:p>
            <a:pPr eaLnBrk="1" hangingPunct="1">
              <a:lnSpc>
                <a:spcPct val="90000"/>
              </a:lnSpc>
            </a:pPr>
            <a:r>
              <a:rPr lang="en-US" altLang="en-US" b="1" dirty="0">
                <a:latin typeface="Candara" panose="020E0502030303020204" pitchFamily="34" charset="0"/>
              </a:rPr>
              <a:t>But let us seek Godly strength where there is true peace</a:t>
            </a:r>
          </a:p>
          <a:p>
            <a:pPr lvl="1" eaLnBrk="1" hangingPunct="1">
              <a:lnSpc>
                <a:spcPct val="90000"/>
              </a:lnSpc>
            </a:pPr>
            <a:r>
              <a:rPr lang="en-US" altLang="en-US" sz="2400" dirty="0">
                <a:latin typeface="Candara" panose="020E0502030303020204" pitchFamily="34" charset="0"/>
              </a:rPr>
              <a:t>Through </a:t>
            </a:r>
            <a:r>
              <a:rPr lang="en-US" altLang="en-US" sz="2400" b="1" u="sng" dirty="0">
                <a:latin typeface="Candara" panose="020E0502030303020204" pitchFamily="34" charset="0"/>
              </a:rPr>
              <a:t>Spiritual Strength</a:t>
            </a:r>
            <a:endParaRPr lang="en-US" altLang="en-US" sz="2400" dirty="0">
              <a:latin typeface="Candara" panose="020E0502030303020204" pitchFamily="34" charset="0"/>
            </a:endParaRPr>
          </a:p>
          <a:p>
            <a:pPr lvl="2" eaLnBrk="1" hangingPunct="1">
              <a:lnSpc>
                <a:spcPct val="90000"/>
              </a:lnSpc>
            </a:pPr>
            <a:r>
              <a:rPr lang="en-US" altLang="en-US" sz="2000" dirty="0">
                <a:latin typeface="Candara" panose="020E0502030303020204" pitchFamily="34" charset="0"/>
              </a:rPr>
              <a:t>Ephesians 4:1-3; Colossians 3:15</a:t>
            </a:r>
          </a:p>
          <a:p>
            <a:pPr lvl="2" eaLnBrk="1" hangingPunct="1">
              <a:lnSpc>
                <a:spcPct val="90000"/>
              </a:lnSpc>
              <a:buFont typeface="Wingdings" panose="05000000000000000000" pitchFamily="2" charset="2"/>
              <a:buNone/>
            </a:pPr>
            <a:endParaRPr lang="en-US" altLang="en-US" sz="2000" b="1" dirty="0"/>
          </a:p>
        </p:txBody>
      </p:sp>
      <p:sp>
        <p:nvSpPr>
          <p:cNvPr id="2" name="Slide Number Placeholder 1">
            <a:extLst>
              <a:ext uri="{FF2B5EF4-FFF2-40B4-BE49-F238E27FC236}">
                <a16:creationId xmlns:a16="http://schemas.microsoft.com/office/drawing/2014/main" id="{3A459824-73DC-44EC-A824-6BA90CAC2393}"/>
              </a:ext>
            </a:extLst>
          </p:cNvPr>
          <p:cNvSpPr>
            <a:spLocks noGrp="1"/>
          </p:cNvSpPr>
          <p:nvPr>
            <p:ph type="sldNum" sz="quarter" idx="11"/>
          </p:nvPr>
        </p:nvSpPr>
        <p:spPr/>
        <p:txBody>
          <a:bodyPr/>
          <a:lstStyle/>
          <a:p>
            <a:pPr>
              <a:defRPr/>
            </a:pPr>
            <a:fld id="{69D5068E-724D-49E3-B1C2-A49F0C1A84DB}" type="slidenum">
              <a:rPr lang="en-US" altLang="en-US" smtClean="0"/>
              <a:pPr>
                <a:defRPr/>
              </a:pPr>
              <a:t>10</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10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10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10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fade">
                                      <p:cBhvr>
                                        <p:cTn id="32" dur="1000"/>
                                        <p:tgtEl>
                                          <p:spTgt spid="133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fade">
                                      <p:cBhvr>
                                        <p:cTn id="37" dur="1000"/>
                                        <p:tgtEl>
                                          <p:spTgt spid="133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Effect transition="in" filter="fade">
                                      <p:cBhvr>
                                        <p:cTn id="42" dur="1000"/>
                                        <p:tgtEl>
                                          <p:spTgt spid="133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315">
                                            <p:txEl>
                                              <p:pRg st="8" end="8"/>
                                            </p:txEl>
                                          </p:spTgt>
                                        </p:tgtEl>
                                        <p:attrNameLst>
                                          <p:attrName>style.visibility</p:attrName>
                                        </p:attrNameLst>
                                      </p:cBhvr>
                                      <p:to>
                                        <p:strVal val="visible"/>
                                      </p:to>
                                    </p:set>
                                    <p:animEffect transition="in" filter="fade">
                                      <p:cBhvr>
                                        <p:cTn id="47" dur="1000"/>
                                        <p:tgtEl>
                                          <p:spTgt spid="133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315">
                                            <p:txEl>
                                              <p:pRg st="9" end="9"/>
                                            </p:txEl>
                                          </p:spTgt>
                                        </p:tgtEl>
                                        <p:attrNameLst>
                                          <p:attrName>style.visibility</p:attrName>
                                        </p:attrNameLst>
                                      </p:cBhvr>
                                      <p:to>
                                        <p:strVal val="visible"/>
                                      </p:to>
                                    </p:set>
                                    <p:animEffect transition="in" filter="fade">
                                      <p:cBhvr>
                                        <p:cTn id="52" dur="1000"/>
                                        <p:tgtEl>
                                          <p:spTgt spid="133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738DF2C-F907-4E63-8B5C-57DB3557CD6A}"/>
              </a:ext>
            </a:extLst>
          </p:cNvPr>
          <p:cNvSpPr>
            <a:spLocks noGrp="1" noChangeArrowheads="1"/>
          </p:cNvSpPr>
          <p:nvPr>
            <p:ph type="title"/>
          </p:nvPr>
        </p:nvSpPr>
        <p:spPr>
          <a:xfrm>
            <a:off x="457200" y="598503"/>
            <a:ext cx="8229600" cy="685800"/>
          </a:xfrm>
          <a:extLst>
            <a:ext uri="{909E8E84-426E-40DD-AFC4-6F175D3DCCD1}">
              <a14:hiddenFill xmlns:a14="http://schemas.microsoft.com/office/drawing/2010/main">
                <a:solidFill>
                  <a:srgbClr val="6699FF"/>
                </a:solidFill>
              </a14:hiddenFill>
            </a:ext>
            <a:ext uri="{91240B29-F687-4F45-9708-019B960494DF}">
              <a14:hiddenLine xmlns:a14="http://schemas.microsoft.com/office/drawing/2010/main" w="9525">
                <a:solidFill>
                  <a:srgbClr val="6699FF"/>
                </a:solidFill>
                <a:miter lim="800000"/>
                <a:headEnd/>
                <a:tailEnd/>
              </a14:hiddenLine>
            </a:ext>
          </a:extLst>
        </p:spPr>
        <p:txBody>
          <a:bodyPr/>
          <a:lstStyle/>
          <a:p>
            <a:pPr algn="ctr" eaLnBrk="1" hangingPunct="1"/>
            <a:r>
              <a:rPr lang="en-US" altLang="en-US" b="1" dirty="0">
                <a:latin typeface="Candara" panose="020E0502030303020204" pitchFamily="34" charset="0"/>
              </a:rPr>
              <a:t>1 Thessalonians 5:23</a:t>
            </a:r>
          </a:p>
        </p:txBody>
      </p:sp>
      <p:graphicFrame>
        <p:nvGraphicFramePr>
          <p:cNvPr id="14339" name="Object 3">
            <a:extLst>
              <a:ext uri="{FF2B5EF4-FFF2-40B4-BE49-F238E27FC236}">
                <a16:creationId xmlns:a16="http://schemas.microsoft.com/office/drawing/2014/main" id="{A63D233B-902D-49C8-9843-D6AB503A0861}"/>
              </a:ext>
            </a:extLst>
          </p:cNvPr>
          <p:cNvGraphicFramePr>
            <a:graphicFrameLocks/>
          </p:cNvGraphicFramePr>
          <p:nvPr>
            <p:extLst>
              <p:ext uri="{D42A27DB-BD31-4B8C-83A1-F6EECF244321}">
                <p14:modId xmlns:p14="http://schemas.microsoft.com/office/powerpoint/2010/main" val="3837889510"/>
              </p:ext>
            </p:extLst>
          </p:nvPr>
        </p:nvGraphicFramePr>
        <p:xfrm>
          <a:off x="685800" y="1295400"/>
          <a:ext cx="7696200" cy="5105400"/>
        </p:xfrm>
        <a:graphic>
          <a:graphicData uri="http://schemas.openxmlformats.org/presentationml/2006/ole">
            <mc:AlternateContent xmlns:mc="http://schemas.openxmlformats.org/markup-compatibility/2006">
              <mc:Choice xmlns:v="urn:schemas-microsoft-com:vml" Requires="v">
                <p:oleObj spid="_x0000_s12391" name="CorelDRAW!" r:id="rId4" imgW="1001570" imgH="605784" progId="CDraw4">
                  <p:embed/>
                </p:oleObj>
              </mc:Choice>
              <mc:Fallback>
                <p:oleObj name="CorelDRAW!" r:id="rId4" imgW="1001570" imgH="605784" progId="CDraw4">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295400"/>
                        <a:ext cx="7696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Slide Number Placeholder 1">
            <a:extLst>
              <a:ext uri="{FF2B5EF4-FFF2-40B4-BE49-F238E27FC236}">
                <a16:creationId xmlns:a16="http://schemas.microsoft.com/office/drawing/2014/main" id="{97E2BF34-3B43-487F-B8D8-77A11245B2B7}"/>
              </a:ext>
            </a:extLst>
          </p:cNvPr>
          <p:cNvSpPr>
            <a:spLocks noGrp="1"/>
          </p:cNvSpPr>
          <p:nvPr>
            <p:ph type="sldNum" sz="quarter" idx="11"/>
          </p:nvPr>
        </p:nvSpPr>
        <p:spPr/>
        <p:txBody>
          <a:bodyPr/>
          <a:lstStyle/>
          <a:p>
            <a:pPr>
              <a:defRPr/>
            </a:pPr>
            <a:fld id="{69D5068E-724D-49E3-B1C2-A49F0C1A84DB}" type="slidenum">
              <a:rPr lang="en-US" altLang="en-US" smtClean="0"/>
              <a:pPr>
                <a:defRPr/>
              </a:pPr>
              <a:t>11</a:t>
            </a:fld>
            <a:endParaRPr lang="en-US" altLang="en-US"/>
          </a:p>
        </p:txBody>
      </p:sp>
      <p:sp>
        <p:nvSpPr>
          <p:cNvPr id="3" name="Rectangle 2">
            <a:extLst>
              <a:ext uri="{FF2B5EF4-FFF2-40B4-BE49-F238E27FC236}">
                <a16:creationId xmlns:a16="http://schemas.microsoft.com/office/drawing/2014/main" id="{8AECC7D4-A59F-457B-B90C-7BF8A6326BF9}"/>
              </a:ext>
            </a:extLst>
          </p:cNvPr>
          <p:cNvSpPr/>
          <p:nvPr/>
        </p:nvSpPr>
        <p:spPr bwMode="auto">
          <a:xfrm>
            <a:off x="6004560" y="2121408"/>
            <a:ext cx="1219200" cy="4572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14340" name="Text Box 4">
            <a:extLst>
              <a:ext uri="{FF2B5EF4-FFF2-40B4-BE49-F238E27FC236}">
                <a16:creationId xmlns:a16="http://schemas.microsoft.com/office/drawing/2014/main" id="{CFB12DB8-702F-4214-9451-0C5D48554D5A}"/>
              </a:ext>
            </a:extLst>
          </p:cNvPr>
          <p:cNvSpPr txBox="1">
            <a:spLocks noChangeArrowheads="1"/>
          </p:cNvSpPr>
          <p:nvPr/>
        </p:nvSpPr>
        <p:spPr bwMode="auto">
          <a:xfrm>
            <a:off x="1485900" y="1981200"/>
            <a:ext cx="6172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600" b="1" i="1" dirty="0">
                <a:latin typeface="Candara" panose="020E0502030303020204" pitchFamily="34" charset="0"/>
              </a:rPr>
              <a:t>“And the very God of peace sanctify you wholly; and I pray God your whole spirit and soul and body be preserved blameless unto the coming of our Lord Jesus Christ”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randombar(horizontal)">
                                      <p:cBhvr>
                                        <p:cTn id="7" dur="1000"/>
                                        <p:tgtEl>
                                          <p:spTgt spid="1433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340"/>
                                        </p:tgtEl>
                                        <p:attrNameLst>
                                          <p:attrName>style.visibility</p:attrName>
                                        </p:attrNameLst>
                                      </p:cBhvr>
                                      <p:to>
                                        <p:strVal val="visible"/>
                                      </p:to>
                                    </p:set>
                                    <p:animEffect transition="in" filter="randombar(horizontal)">
                                      <p:cBhvr>
                                        <p:cTn id="10" dur="1000"/>
                                        <p:tgtEl>
                                          <p:spTgt spid="1434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3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666875" y="2943224"/>
            <a:ext cx="5048254" cy="952502"/>
          </a:xfrm>
          <a:solidFill>
            <a:schemeClr val="accent1">
              <a:alpha val="50000"/>
            </a:schemeClr>
          </a:solidFill>
          <a:ln w="57150">
            <a:noFill/>
          </a:ln>
        </p:spPr>
        <p:txBody>
          <a:bodyPr/>
          <a:lstStyle/>
          <a:p>
            <a:pPr algn="ctr">
              <a:defRPr/>
            </a:pPr>
            <a:r>
              <a:rPr lang="en-US" altLang="en-US" sz="3200" b="1" i="1" dirty="0">
                <a:effectLst>
                  <a:glow rad="38100">
                    <a:schemeClr val="bg1">
                      <a:lumMod val="65000"/>
                      <a:lumOff val="35000"/>
                      <a:alpha val="40000"/>
                    </a:schemeClr>
                  </a:glow>
                </a:effectLst>
                <a:latin typeface="Candara" panose="020E0502030303020204" pitchFamily="34" charset="0"/>
              </a:rPr>
              <a:t>“…WHAT SHALL WE DO?” </a:t>
            </a:r>
            <a:br>
              <a:rPr lang="en-US" altLang="en-US" sz="3200" b="1" i="1" dirty="0">
                <a:effectLst>
                  <a:glow rad="38100">
                    <a:schemeClr val="bg1">
                      <a:lumMod val="65000"/>
                      <a:lumOff val="35000"/>
                      <a:alpha val="40000"/>
                    </a:schemeClr>
                  </a:glow>
                </a:effectLst>
                <a:latin typeface="Candara" panose="020E0502030303020204" pitchFamily="34" charset="0"/>
              </a:rPr>
            </a:br>
            <a:r>
              <a:rPr lang="en-US" altLang="en-US" sz="2000" b="1" i="1" dirty="0">
                <a:effectLst>
                  <a:glow rad="38100">
                    <a:schemeClr val="bg1">
                      <a:lumMod val="65000"/>
                      <a:lumOff val="35000"/>
                      <a:alpha val="40000"/>
                    </a:schemeClr>
                  </a:glow>
                </a:effectLst>
                <a:latin typeface="Candara" panose="020E0502030303020204" pitchFamily="34" charset="0"/>
              </a:rPr>
              <a:t>ACTS 2:38</a:t>
            </a:r>
            <a:r>
              <a:rPr lang="en-US" altLang="en-US" sz="2000" b="1" dirty="0">
                <a:effectLst>
                  <a:glow rad="38100">
                    <a:schemeClr val="bg1">
                      <a:lumMod val="65000"/>
                      <a:lumOff val="35000"/>
                      <a:alpha val="40000"/>
                    </a:schemeClr>
                  </a:glow>
                </a:effectLst>
                <a:latin typeface="Candara" panose="020E0502030303020204" pitchFamily="34" charset="0"/>
              </a:rPr>
              <a:t>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524000" y="895348"/>
            <a:ext cx="7315200" cy="5048252"/>
          </a:xfrm>
          <a:solidFill>
            <a:schemeClr val="accent1">
              <a:alpha val="45000"/>
            </a:schemeClr>
          </a:solidFill>
          <a:ln w="57150">
            <a:noFill/>
          </a:ln>
        </p:spPr>
        <p:txBody>
          <a:bodyPr anchor="t">
            <a:normAutofit/>
          </a:bodyPr>
          <a:lstStyle/>
          <a:p>
            <a:pPr marL="34290" indent="0">
              <a:spcBef>
                <a:spcPts val="254"/>
              </a:spcBef>
              <a:buNone/>
              <a:defRPr/>
            </a:pPr>
            <a:r>
              <a:rPr lang="en-US" altLang="en-US"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spcBef>
                <a:spcPts val="254"/>
              </a:spcBef>
              <a:buClrTx/>
              <a:buFont typeface="Wingdings" panose="05000000000000000000" pitchFamily="2" charset="2"/>
              <a:buChar cha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spcBef>
                <a:spcPts val="254"/>
              </a:spcBef>
              <a:buClrTx/>
              <a:buFont typeface="Wingdings" panose="05000000000000000000" pitchFamily="2" charset="2"/>
              <a:buChar cha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 John 8:24</a:t>
            </a:r>
          </a:p>
          <a:p>
            <a:pPr lvl="1">
              <a:spcBef>
                <a:spcPts val="254"/>
              </a:spcBef>
              <a:buClrTx/>
              <a:buFont typeface="Wingdings" panose="05000000000000000000" pitchFamily="2" charset="2"/>
              <a:buChar cha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 Acts 17:30</a:t>
            </a:r>
          </a:p>
          <a:p>
            <a:pPr lvl="1">
              <a:spcBef>
                <a:spcPts val="254"/>
              </a:spcBef>
              <a:buClrTx/>
              <a:buFont typeface="Wingdings" panose="05000000000000000000" pitchFamily="2" charset="2"/>
              <a:buChar cha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Christ – Matthew 10:32</a:t>
            </a:r>
          </a:p>
          <a:p>
            <a:pPr lvl="1">
              <a:spcBef>
                <a:spcPts val="254"/>
              </a:spcBef>
              <a:buClrTx/>
              <a:buFont typeface="Wingdings" panose="05000000000000000000" pitchFamily="2" charset="2"/>
              <a:buChar cha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 Acts 2:38</a:t>
            </a:r>
          </a:p>
          <a:p>
            <a:pPr marL="34290" indent="0">
              <a:spcBef>
                <a:spcPts val="254"/>
              </a:spcBef>
              <a:buNone/>
              <a:defRPr/>
            </a:pPr>
            <a:r>
              <a:rPr lang="en-US" altLang="en-US"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spcBef>
                <a:spcPts val="254"/>
              </a:spcBef>
              <a:buClrTx/>
              <a:buFont typeface="Wingdings" panose="05000000000000000000" pitchFamily="2" charset="2"/>
              <a:buChar char="§"/>
              <a:defRPr/>
            </a:pPr>
            <a:r>
              <a:rPr lang="en-US" altLang="en-US" sz="26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34290" indent="0">
              <a:spcBef>
                <a:spcPts val="254"/>
              </a:spcBef>
              <a:buNone/>
              <a:defRPr/>
            </a:pPr>
            <a:r>
              <a:rPr lang="en-US" altLang="en-US"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buClrTx/>
              <a:buFont typeface="Wingdings" panose="05000000000000000000" pitchFamily="2" charset="2"/>
              <a:buChar char="§"/>
              <a:defRPr/>
            </a:pPr>
            <a:r>
              <a:rPr lang="en-US" altLang="en-US" sz="26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par>
                          <p:cTn id="23" fill="hold">
                            <p:stCondLst>
                              <p:cond delay="40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par>
                          <p:cTn id="27" fill="hold">
                            <p:stCondLst>
                              <p:cond delay="50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F0C7C10-947D-4015-BD09-5DA40CC18258}"/>
              </a:ext>
            </a:extLst>
          </p:cNvPr>
          <p:cNvSpPr>
            <a:spLocks noGrp="1" noChangeArrowheads="1"/>
          </p:cNvSpPr>
          <p:nvPr>
            <p:ph type="title"/>
          </p:nvPr>
        </p:nvSpPr>
        <p:spPr/>
        <p:txBody>
          <a:bodyPr/>
          <a:lstStyle/>
          <a:p>
            <a:pPr algn="ctr" eaLnBrk="1" hangingPunct="1"/>
            <a:r>
              <a:rPr lang="en-US" altLang="en-US" b="1" dirty="0">
                <a:latin typeface="Candara" panose="020E0502030303020204" pitchFamily="34" charset="0"/>
              </a:rPr>
              <a:t>1 Thessalonians 5:11-15</a:t>
            </a:r>
          </a:p>
        </p:txBody>
      </p:sp>
      <p:sp>
        <p:nvSpPr>
          <p:cNvPr id="2" name="Rectangle 1">
            <a:extLst>
              <a:ext uri="{FF2B5EF4-FFF2-40B4-BE49-F238E27FC236}">
                <a16:creationId xmlns:a16="http://schemas.microsoft.com/office/drawing/2014/main" id="{3C751750-3D16-44BB-AA6A-8DD8BC55E3DF}"/>
              </a:ext>
            </a:extLst>
          </p:cNvPr>
          <p:cNvSpPr/>
          <p:nvPr/>
        </p:nvSpPr>
        <p:spPr bwMode="auto">
          <a:xfrm>
            <a:off x="2523477" y="3581400"/>
            <a:ext cx="5351015" cy="3810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6147" name="Rectangle 3">
            <a:extLst>
              <a:ext uri="{FF2B5EF4-FFF2-40B4-BE49-F238E27FC236}">
                <a16:creationId xmlns:a16="http://schemas.microsoft.com/office/drawing/2014/main" id="{6CB2DF7C-AA04-4417-B38C-CD08CEDD80DD}"/>
              </a:ext>
            </a:extLst>
          </p:cNvPr>
          <p:cNvSpPr>
            <a:spLocks noGrp="1" noChangeArrowheads="1"/>
          </p:cNvSpPr>
          <p:nvPr>
            <p:ph type="body" idx="1"/>
          </p:nvPr>
        </p:nvSpPr>
        <p:spPr>
          <a:xfrm>
            <a:off x="609600" y="1600200"/>
            <a:ext cx="8077200" cy="4495800"/>
          </a:xfrm>
        </p:spPr>
        <p:txBody>
          <a:bodyPr/>
          <a:lstStyle/>
          <a:p>
            <a:pPr marL="0" indent="0" eaLnBrk="1" hangingPunct="1">
              <a:lnSpc>
                <a:spcPct val="90000"/>
              </a:lnSpc>
              <a:buNone/>
            </a:pPr>
            <a:r>
              <a:rPr lang="en-US" altLang="en-US" sz="2800" b="1" i="1" dirty="0">
                <a:solidFill>
                  <a:schemeClr val="bg2">
                    <a:lumMod val="40000"/>
                    <a:lumOff val="60000"/>
                  </a:schemeClr>
                </a:solidFill>
                <a:latin typeface="Candara" panose="020E0502030303020204" pitchFamily="34" charset="0"/>
              </a:rPr>
              <a:t>11</a:t>
            </a:r>
            <a:r>
              <a:rPr lang="en-US" altLang="en-US" sz="2800" b="1" i="1" dirty="0">
                <a:latin typeface="Candara" panose="020E0502030303020204" pitchFamily="34" charset="0"/>
              </a:rPr>
              <a:t> Wherefore comfort yourselves together, and edify one another, even as also ye do. </a:t>
            </a:r>
            <a:r>
              <a:rPr lang="en-US" altLang="en-US" sz="2800" b="1" i="1" dirty="0">
                <a:solidFill>
                  <a:schemeClr val="bg2">
                    <a:lumMod val="40000"/>
                    <a:lumOff val="60000"/>
                  </a:schemeClr>
                </a:solidFill>
                <a:latin typeface="Candara" panose="020E0502030303020204" pitchFamily="34" charset="0"/>
              </a:rPr>
              <a:t>12</a:t>
            </a:r>
            <a:r>
              <a:rPr lang="en-US" altLang="en-US" sz="2800" b="1" i="1" dirty="0">
                <a:latin typeface="Candara" panose="020E0502030303020204" pitchFamily="34" charset="0"/>
              </a:rPr>
              <a:t> And we beseech you, brethren, to know them which </a:t>
            </a:r>
            <a:r>
              <a:rPr lang="en-US" altLang="en-US" sz="2800" b="1" i="1" dirty="0" err="1">
                <a:latin typeface="Candara" panose="020E0502030303020204" pitchFamily="34" charset="0"/>
              </a:rPr>
              <a:t>labour</a:t>
            </a:r>
            <a:r>
              <a:rPr lang="en-US" altLang="en-US" sz="2800" b="1" i="1" dirty="0">
                <a:latin typeface="Candara" panose="020E0502030303020204" pitchFamily="34" charset="0"/>
              </a:rPr>
              <a:t> among you, and are over you in the Lord, and admonish you; </a:t>
            </a:r>
            <a:r>
              <a:rPr lang="en-US" altLang="en-US" sz="2800" b="1" i="1" dirty="0">
                <a:solidFill>
                  <a:schemeClr val="bg2">
                    <a:lumMod val="40000"/>
                    <a:lumOff val="60000"/>
                  </a:schemeClr>
                </a:solidFill>
                <a:latin typeface="Candara" panose="020E0502030303020204" pitchFamily="34" charset="0"/>
              </a:rPr>
              <a:t>13</a:t>
            </a:r>
            <a:r>
              <a:rPr lang="en-US" altLang="en-US" sz="2800" b="1" i="1" dirty="0">
                <a:latin typeface="Candara" panose="020E0502030303020204" pitchFamily="34" charset="0"/>
              </a:rPr>
              <a:t> And to esteem them very highly in love for their work’s sake. And be at peace among yourselves. </a:t>
            </a:r>
            <a:r>
              <a:rPr lang="en-US" altLang="en-US" sz="2800" b="1" i="1" dirty="0">
                <a:solidFill>
                  <a:schemeClr val="accent1"/>
                </a:solidFill>
                <a:latin typeface="Candara" panose="020E0502030303020204" pitchFamily="34" charset="0"/>
              </a:rPr>
              <a:t>14</a:t>
            </a:r>
            <a:r>
              <a:rPr lang="en-US" altLang="en-US" sz="2800" b="1" i="1" dirty="0">
                <a:latin typeface="Candara" panose="020E0502030303020204" pitchFamily="34" charset="0"/>
              </a:rPr>
              <a:t> Now we exhort you, brethren, warn them that are unruly, comfort the feebleminded, support the weak, be patient toward all men. </a:t>
            </a:r>
            <a:r>
              <a:rPr lang="en-US" altLang="en-US" sz="2800" b="1" i="1" dirty="0">
                <a:solidFill>
                  <a:schemeClr val="bg2">
                    <a:lumMod val="40000"/>
                    <a:lumOff val="60000"/>
                  </a:schemeClr>
                </a:solidFill>
                <a:latin typeface="Candara" panose="020E0502030303020204" pitchFamily="34" charset="0"/>
              </a:rPr>
              <a:t>15</a:t>
            </a:r>
            <a:r>
              <a:rPr lang="en-US" altLang="en-US" sz="2800" b="1" i="1" dirty="0">
                <a:latin typeface="Candara" panose="020E0502030303020204" pitchFamily="34" charset="0"/>
              </a:rPr>
              <a:t> See that none render evil for evil unto any man; but ever follow that which is good, both among yourselves, and to all men.</a:t>
            </a:r>
          </a:p>
        </p:txBody>
      </p:sp>
      <p:sp>
        <p:nvSpPr>
          <p:cNvPr id="3" name="Slide Number Placeholder 2">
            <a:extLst>
              <a:ext uri="{FF2B5EF4-FFF2-40B4-BE49-F238E27FC236}">
                <a16:creationId xmlns:a16="http://schemas.microsoft.com/office/drawing/2014/main" id="{0880346D-DDC0-4A53-B43C-A0EF92B634CB}"/>
              </a:ext>
            </a:extLst>
          </p:cNvPr>
          <p:cNvSpPr>
            <a:spLocks noGrp="1"/>
          </p:cNvSpPr>
          <p:nvPr>
            <p:ph type="sldNum" sz="quarter" idx="11"/>
          </p:nvPr>
        </p:nvSpPr>
        <p:spPr/>
        <p:txBody>
          <a:bodyPr/>
          <a:lstStyle/>
          <a:p>
            <a:pPr>
              <a:defRPr/>
            </a:pPr>
            <a:fld id="{69D5068E-724D-49E3-B1C2-A49F0C1A84DB}" type="slidenum">
              <a:rPr lang="en-US" altLang="en-US" smtClean="0"/>
              <a:pPr>
                <a:defRPr/>
              </a:pPr>
              <a:t>2</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AE94010-8290-44D1-9C0C-A976DD27828E}"/>
              </a:ext>
            </a:extLst>
          </p:cNvPr>
          <p:cNvSpPr>
            <a:spLocks noGrp="1" noChangeArrowheads="1"/>
          </p:cNvSpPr>
          <p:nvPr>
            <p:ph type="title"/>
          </p:nvPr>
        </p:nvSpPr>
        <p:spPr/>
        <p:txBody>
          <a:bodyPr/>
          <a:lstStyle/>
          <a:p>
            <a:pPr eaLnBrk="1" hangingPunct="1"/>
            <a:r>
              <a:rPr lang="en-US" altLang="en-US" b="1" dirty="0">
                <a:latin typeface="Candara" panose="020E0502030303020204" pitchFamily="34" charset="0"/>
              </a:rPr>
              <a:t>Introduction</a:t>
            </a:r>
          </a:p>
        </p:txBody>
      </p:sp>
      <p:sp>
        <p:nvSpPr>
          <p:cNvPr id="7171" name="Rectangle 3">
            <a:extLst>
              <a:ext uri="{FF2B5EF4-FFF2-40B4-BE49-F238E27FC236}">
                <a16:creationId xmlns:a16="http://schemas.microsoft.com/office/drawing/2014/main" id="{3CC6DECA-3472-46ED-8364-99D28C121315}"/>
              </a:ext>
            </a:extLst>
          </p:cNvPr>
          <p:cNvSpPr>
            <a:spLocks noGrp="1" noChangeArrowheads="1"/>
          </p:cNvSpPr>
          <p:nvPr>
            <p:ph type="body" idx="1"/>
          </p:nvPr>
        </p:nvSpPr>
        <p:spPr>
          <a:xfrm>
            <a:off x="466078" y="1760004"/>
            <a:ext cx="8382000" cy="5105400"/>
          </a:xfrm>
        </p:spPr>
        <p:txBody>
          <a:bodyPr>
            <a:normAutofit fontScale="92500" lnSpcReduction="10000"/>
          </a:bodyPr>
          <a:lstStyle/>
          <a:p>
            <a:pPr eaLnBrk="1" hangingPunct="1">
              <a:lnSpc>
                <a:spcPct val="110000"/>
              </a:lnSpc>
            </a:pPr>
            <a:r>
              <a:rPr lang="en-US" altLang="en-US" sz="3500" b="1" dirty="0">
                <a:latin typeface="Candara" panose="020E0502030303020204" pitchFamily="34" charset="0"/>
              </a:rPr>
              <a:t>Peace is desirable and Divinely commanded</a:t>
            </a:r>
          </a:p>
          <a:p>
            <a:pPr lvl="1" eaLnBrk="1" hangingPunct="1">
              <a:lnSpc>
                <a:spcPct val="110000"/>
              </a:lnSpc>
            </a:pPr>
            <a:r>
              <a:rPr lang="en-US" altLang="en-US" dirty="0">
                <a:latin typeface="Candara" panose="020E0502030303020204" pitchFamily="34" charset="0"/>
              </a:rPr>
              <a:t>Commanded by the apostles -  1 Thessalonians 1:1</a:t>
            </a:r>
          </a:p>
          <a:p>
            <a:pPr lvl="2" eaLnBrk="1" hangingPunct="1">
              <a:lnSpc>
                <a:spcPct val="110000"/>
              </a:lnSpc>
            </a:pPr>
            <a:r>
              <a:rPr lang="en-US" altLang="en-US" dirty="0">
                <a:latin typeface="Candara" panose="020E0502030303020204" pitchFamily="34" charset="0"/>
              </a:rPr>
              <a:t>Ephesians 4:1-3</a:t>
            </a:r>
          </a:p>
          <a:p>
            <a:pPr lvl="2" eaLnBrk="1" hangingPunct="1">
              <a:lnSpc>
                <a:spcPct val="110000"/>
              </a:lnSpc>
            </a:pPr>
            <a:r>
              <a:rPr lang="en-US" altLang="en-US" dirty="0">
                <a:latin typeface="Candara" panose="020E0502030303020204" pitchFamily="34" charset="0"/>
              </a:rPr>
              <a:t>2 Corinthians 13:11; Galatians 5:22; Hebrews 12:14</a:t>
            </a:r>
          </a:p>
          <a:p>
            <a:pPr lvl="2" eaLnBrk="1" hangingPunct="1">
              <a:lnSpc>
                <a:spcPct val="110000"/>
              </a:lnSpc>
            </a:pPr>
            <a:r>
              <a:rPr lang="en-US" altLang="en-US" dirty="0">
                <a:latin typeface="Candara" panose="020E0502030303020204" pitchFamily="34" charset="0"/>
              </a:rPr>
              <a:t>James 3:18; 1 Peter 3:11</a:t>
            </a:r>
          </a:p>
          <a:p>
            <a:pPr lvl="1" eaLnBrk="1" hangingPunct="1">
              <a:lnSpc>
                <a:spcPct val="110000"/>
              </a:lnSpc>
            </a:pPr>
            <a:r>
              <a:rPr lang="en-US" altLang="en-US" dirty="0">
                <a:latin typeface="Candara" panose="020E0502030303020204" pitchFamily="34" charset="0"/>
              </a:rPr>
              <a:t>Makes for pleasant conditions</a:t>
            </a:r>
          </a:p>
          <a:p>
            <a:pPr lvl="2" eaLnBrk="1" hangingPunct="1">
              <a:lnSpc>
                <a:spcPct val="110000"/>
              </a:lnSpc>
            </a:pPr>
            <a:r>
              <a:rPr lang="en-US" altLang="en-US" dirty="0">
                <a:latin typeface="Candara" panose="020E0502030303020204" pitchFamily="34" charset="0"/>
              </a:rPr>
              <a:t>Psalms 133:1</a:t>
            </a:r>
          </a:p>
          <a:p>
            <a:pPr lvl="1" eaLnBrk="1" hangingPunct="1">
              <a:lnSpc>
                <a:spcPct val="110000"/>
              </a:lnSpc>
            </a:pPr>
            <a:r>
              <a:rPr lang="en-US" altLang="en-US" dirty="0">
                <a:latin typeface="Candara" panose="020E0502030303020204" pitchFamily="34" charset="0"/>
              </a:rPr>
              <a:t>Helps the leadership and brethren in the work</a:t>
            </a:r>
          </a:p>
          <a:p>
            <a:pPr lvl="2" eaLnBrk="1" hangingPunct="1">
              <a:lnSpc>
                <a:spcPct val="110000"/>
              </a:lnSpc>
            </a:pPr>
            <a:r>
              <a:rPr lang="en-US" altLang="en-US" dirty="0">
                <a:latin typeface="Candara" panose="020E0502030303020204" pitchFamily="34" charset="0"/>
              </a:rPr>
              <a:t>1 Thessalonians 5:12, 13</a:t>
            </a:r>
          </a:p>
          <a:p>
            <a:pPr lvl="1" eaLnBrk="1" hangingPunct="1">
              <a:lnSpc>
                <a:spcPct val="110000"/>
              </a:lnSpc>
            </a:pPr>
            <a:r>
              <a:rPr lang="en-US" altLang="en-US" dirty="0">
                <a:latin typeface="Candara" panose="020E0502030303020204" pitchFamily="34" charset="0"/>
              </a:rPr>
              <a:t>It demonstrates brotherly love</a:t>
            </a:r>
          </a:p>
          <a:p>
            <a:pPr lvl="2" eaLnBrk="1" hangingPunct="1">
              <a:lnSpc>
                <a:spcPct val="110000"/>
              </a:lnSpc>
            </a:pPr>
            <a:r>
              <a:rPr lang="en-US" altLang="en-US" dirty="0">
                <a:latin typeface="Candara" panose="020E0502030303020204" pitchFamily="34" charset="0"/>
              </a:rPr>
              <a:t>Ephesians 4:31-32; Hebrews 13:1</a:t>
            </a:r>
          </a:p>
          <a:p>
            <a:pPr lvl="1" eaLnBrk="1" hangingPunct="1">
              <a:lnSpc>
                <a:spcPct val="110000"/>
              </a:lnSpc>
              <a:buFont typeface="Wingdings" panose="05000000000000000000" pitchFamily="2" charset="2"/>
              <a:buNone/>
            </a:pPr>
            <a:endParaRPr lang="en-US" altLang="en-US" sz="2400" dirty="0"/>
          </a:p>
        </p:txBody>
      </p:sp>
      <p:sp>
        <p:nvSpPr>
          <p:cNvPr id="2" name="Slide Number Placeholder 1">
            <a:extLst>
              <a:ext uri="{FF2B5EF4-FFF2-40B4-BE49-F238E27FC236}">
                <a16:creationId xmlns:a16="http://schemas.microsoft.com/office/drawing/2014/main" id="{A82DED07-6B34-4890-B5E0-5D1F5E5AE291}"/>
              </a:ext>
            </a:extLst>
          </p:cNvPr>
          <p:cNvSpPr>
            <a:spLocks noGrp="1"/>
          </p:cNvSpPr>
          <p:nvPr>
            <p:ph type="sldNum" sz="quarter" idx="11"/>
          </p:nvPr>
        </p:nvSpPr>
        <p:spPr/>
        <p:txBody>
          <a:bodyPr/>
          <a:lstStyle/>
          <a:p>
            <a:pPr>
              <a:defRPr/>
            </a:pPr>
            <a:fld id="{69D5068E-724D-49E3-B1C2-A49F0C1A84DB}" type="slidenum">
              <a:rPr lang="en-US" altLang="en-US" smtClean="0"/>
              <a:pPr>
                <a:defRPr/>
              </a:pPr>
              <a:t>3</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10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10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fade">
                                      <p:cBhvr>
                                        <p:cTn id="22" dur="10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fade">
                                      <p:cBhvr>
                                        <p:cTn id="32" dur="1000"/>
                                        <p:tgtEl>
                                          <p:spTgt spid="71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fade">
                                      <p:cBhvr>
                                        <p:cTn id="37" dur="1000"/>
                                        <p:tgtEl>
                                          <p:spTgt spid="717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Effect transition="in" filter="fade">
                                      <p:cBhvr>
                                        <p:cTn id="47" dur="1000"/>
                                        <p:tgtEl>
                                          <p:spTgt spid="7171">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171">
                                            <p:txEl>
                                              <p:pRg st="8" end="8"/>
                                            </p:txEl>
                                          </p:spTgt>
                                        </p:tgtEl>
                                        <p:attrNameLst>
                                          <p:attrName>style.visibility</p:attrName>
                                        </p:attrNameLst>
                                      </p:cBhvr>
                                      <p:to>
                                        <p:strVal val="visible"/>
                                      </p:to>
                                    </p:set>
                                    <p:animEffect transition="in" filter="fade">
                                      <p:cBhvr>
                                        <p:cTn id="52" dur="1000"/>
                                        <p:tgtEl>
                                          <p:spTgt spid="717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171">
                                            <p:txEl>
                                              <p:pRg st="9" end="9"/>
                                            </p:txEl>
                                          </p:spTgt>
                                        </p:tgtEl>
                                        <p:attrNameLst>
                                          <p:attrName>style.visibility</p:attrName>
                                        </p:attrNameLst>
                                      </p:cBhvr>
                                      <p:to>
                                        <p:strVal val="visible"/>
                                      </p:to>
                                    </p:set>
                                    <p:animEffect transition="in" filter="fade">
                                      <p:cBhvr>
                                        <p:cTn id="57" dur="1000"/>
                                        <p:tgtEl>
                                          <p:spTgt spid="7171">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171">
                                            <p:txEl>
                                              <p:pRg st="10" end="10"/>
                                            </p:txEl>
                                          </p:spTgt>
                                        </p:tgtEl>
                                        <p:attrNameLst>
                                          <p:attrName>style.visibility</p:attrName>
                                        </p:attrNameLst>
                                      </p:cBhvr>
                                      <p:to>
                                        <p:strVal val="visible"/>
                                      </p:to>
                                    </p:set>
                                    <p:animEffect transition="in" filter="fade">
                                      <p:cBhvr>
                                        <p:cTn id="62" dur="10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AF1BB2B-9D80-43BA-97AE-304DFD3FFF6F}"/>
              </a:ext>
            </a:extLst>
          </p:cNvPr>
          <p:cNvSpPr>
            <a:spLocks noGrp="1" noChangeArrowheads="1"/>
          </p:cNvSpPr>
          <p:nvPr>
            <p:ph type="title"/>
          </p:nvPr>
        </p:nvSpPr>
        <p:spPr/>
        <p:txBody>
          <a:bodyPr/>
          <a:lstStyle/>
          <a:p>
            <a:pPr eaLnBrk="1" hangingPunct="1"/>
            <a:r>
              <a:rPr lang="en-US" altLang="en-US" b="1" dirty="0">
                <a:latin typeface="Candara" panose="020E0502030303020204" pitchFamily="34" charset="0"/>
              </a:rPr>
              <a:t>Introduction</a:t>
            </a:r>
          </a:p>
        </p:txBody>
      </p:sp>
      <p:sp>
        <p:nvSpPr>
          <p:cNvPr id="8195" name="Rectangle 3">
            <a:extLst>
              <a:ext uri="{FF2B5EF4-FFF2-40B4-BE49-F238E27FC236}">
                <a16:creationId xmlns:a16="http://schemas.microsoft.com/office/drawing/2014/main" id="{9F4A5859-C840-4492-8191-80F608FBDEE5}"/>
              </a:ext>
            </a:extLst>
          </p:cNvPr>
          <p:cNvSpPr>
            <a:spLocks noGrp="1" noChangeArrowheads="1"/>
          </p:cNvSpPr>
          <p:nvPr>
            <p:ph type="body" idx="1"/>
          </p:nvPr>
        </p:nvSpPr>
        <p:spPr>
          <a:xfrm>
            <a:off x="466078" y="1756302"/>
            <a:ext cx="8534400" cy="5024024"/>
          </a:xfrm>
        </p:spPr>
        <p:txBody>
          <a:bodyPr/>
          <a:lstStyle/>
          <a:p>
            <a:pPr eaLnBrk="1" hangingPunct="1"/>
            <a:r>
              <a:rPr lang="en-US" altLang="en-US" b="1" dirty="0">
                <a:latin typeface="Candara" panose="020E0502030303020204" pitchFamily="34" charset="0"/>
              </a:rPr>
              <a:t>Brethren need such peace today</a:t>
            </a:r>
          </a:p>
          <a:p>
            <a:pPr lvl="1" eaLnBrk="1" hangingPunct="1">
              <a:lnSpc>
                <a:spcPct val="80000"/>
              </a:lnSpc>
            </a:pPr>
            <a:r>
              <a:rPr lang="en-US" altLang="en-US" dirty="0">
                <a:latin typeface="Candara" panose="020E0502030303020204" pitchFamily="34" charset="0"/>
              </a:rPr>
              <a:t>We hear of strife in some congregations</a:t>
            </a:r>
          </a:p>
          <a:p>
            <a:pPr lvl="1" eaLnBrk="1" hangingPunct="1">
              <a:lnSpc>
                <a:spcPct val="80000"/>
              </a:lnSpc>
            </a:pPr>
            <a:r>
              <a:rPr lang="en-US" altLang="en-US" dirty="0">
                <a:latin typeface="Candara" panose="020E0502030303020204" pitchFamily="34" charset="0"/>
              </a:rPr>
              <a:t>Must strive to maintain peace</a:t>
            </a:r>
          </a:p>
          <a:p>
            <a:pPr lvl="2" eaLnBrk="1" hangingPunct="1">
              <a:lnSpc>
                <a:spcPct val="80000"/>
              </a:lnSpc>
            </a:pPr>
            <a:r>
              <a:rPr lang="en-US" altLang="en-US" dirty="0">
                <a:latin typeface="Candara" panose="020E0502030303020204" pitchFamily="34" charset="0"/>
              </a:rPr>
              <a:t>But </a:t>
            </a:r>
            <a:r>
              <a:rPr lang="en-US" altLang="en-US" b="1" dirty="0">
                <a:latin typeface="Candara" panose="020E0502030303020204" pitchFamily="34" charset="0"/>
              </a:rPr>
              <a:t>NOT</a:t>
            </a:r>
            <a:r>
              <a:rPr lang="en-US" altLang="en-US" dirty="0">
                <a:latin typeface="Candara" panose="020E0502030303020204" pitchFamily="34" charset="0"/>
              </a:rPr>
              <a:t> at any cost – Ephesians 4:1-3</a:t>
            </a:r>
          </a:p>
          <a:p>
            <a:pPr lvl="1" eaLnBrk="1" hangingPunct="1">
              <a:lnSpc>
                <a:spcPct val="80000"/>
              </a:lnSpc>
            </a:pPr>
            <a:r>
              <a:rPr lang="en-US" altLang="en-US" dirty="0">
                <a:latin typeface="Candara" panose="020E0502030303020204" pitchFamily="34" charset="0"/>
              </a:rPr>
              <a:t>Shows the world we are God’s people</a:t>
            </a:r>
          </a:p>
          <a:p>
            <a:pPr lvl="2" eaLnBrk="1" hangingPunct="1">
              <a:lnSpc>
                <a:spcPct val="80000"/>
              </a:lnSpc>
            </a:pPr>
            <a:r>
              <a:rPr lang="en-US" altLang="en-US" dirty="0">
                <a:latin typeface="Candara" panose="020E0502030303020204" pitchFamily="34" charset="0"/>
              </a:rPr>
              <a:t>John 17:20-21</a:t>
            </a:r>
          </a:p>
          <a:p>
            <a:pPr lvl="1" eaLnBrk="1" hangingPunct="1">
              <a:lnSpc>
                <a:spcPct val="80000"/>
              </a:lnSpc>
            </a:pPr>
            <a:r>
              <a:rPr lang="en-US" altLang="en-US" dirty="0">
                <a:latin typeface="Candara" panose="020E0502030303020204" pitchFamily="34" charset="0"/>
              </a:rPr>
              <a:t>We gain strength through knowledge, understanding and being united in the Truth</a:t>
            </a:r>
          </a:p>
          <a:p>
            <a:pPr lvl="2" eaLnBrk="1" hangingPunct="1">
              <a:lnSpc>
                <a:spcPct val="80000"/>
              </a:lnSpc>
            </a:pPr>
            <a:r>
              <a:rPr lang="en-US" altLang="en-US" dirty="0">
                <a:latin typeface="Candara" panose="020E0502030303020204" pitchFamily="34" charset="0"/>
              </a:rPr>
              <a:t>Colossians 1:9-11</a:t>
            </a:r>
          </a:p>
          <a:p>
            <a:pPr lvl="2" eaLnBrk="1" hangingPunct="1">
              <a:lnSpc>
                <a:spcPct val="80000"/>
              </a:lnSpc>
              <a:buFont typeface="Wingdings" panose="05000000000000000000" pitchFamily="2" charset="2"/>
              <a:buNone/>
            </a:pPr>
            <a:endParaRPr lang="en-US" altLang="en-US" sz="1200" dirty="0">
              <a:latin typeface="Candara" panose="020E0502030303020204" pitchFamily="34" charset="0"/>
            </a:endParaRPr>
          </a:p>
          <a:p>
            <a:pPr marL="0" indent="0" eaLnBrk="1" hangingPunct="1">
              <a:lnSpc>
                <a:spcPct val="80000"/>
              </a:lnSpc>
              <a:buNone/>
            </a:pPr>
            <a:r>
              <a:rPr lang="en-US" altLang="en-US" sz="3600" b="1" dirty="0">
                <a:solidFill>
                  <a:srgbClr val="3333FF"/>
                </a:solidFill>
                <a:latin typeface="Candara" panose="020E0502030303020204" pitchFamily="34" charset="0"/>
              </a:rPr>
              <a:t>What are some </a:t>
            </a:r>
            <a:r>
              <a:rPr lang="en-US" altLang="en-US" sz="3600" b="1" u="sng" dirty="0">
                <a:solidFill>
                  <a:srgbClr val="3333FF"/>
                </a:solidFill>
                <a:latin typeface="Candara" panose="020E0502030303020204" pitchFamily="34" charset="0"/>
              </a:rPr>
              <a:t>foundations</a:t>
            </a:r>
            <a:r>
              <a:rPr lang="en-US" altLang="en-US" sz="3600" b="1" dirty="0">
                <a:solidFill>
                  <a:srgbClr val="3333FF"/>
                </a:solidFill>
                <a:latin typeface="Candara" panose="020E0502030303020204" pitchFamily="34" charset="0"/>
              </a:rPr>
              <a:t> for peace in some congregations?</a:t>
            </a:r>
          </a:p>
        </p:txBody>
      </p:sp>
      <p:sp>
        <p:nvSpPr>
          <p:cNvPr id="2" name="Slide Number Placeholder 1">
            <a:extLst>
              <a:ext uri="{FF2B5EF4-FFF2-40B4-BE49-F238E27FC236}">
                <a16:creationId xmlns:a16="http://schemas.microsoft.com/office/drawing/2014/main" id="{0FA66288-9772-4FCC-8AB3-1D238704A96A}"/>
              </a:ext>
            </a:extLst>
          </p:cNvPr>
          <p:cNvSpPr>
            <a:spLocks noGrp="1"/>
          </p:cNvSpPr>
          <p:nvPr>
            <p:ph type="sldNum" sz="quarter" idx="11"/>
          </p:nvPr>
        </p:nvSpPr>
        <p:spPr/>
        <p:txBody>
          <a:bodyPr/>
          <a:lstStyle/>
          <a:p>
            <a:pPr>
              <a:defRPr/>
            </a:pPr>
            <a:fld id="{69D5068E-724D-49E3-B1C2-A49F0C1A84DB}" type="slidenum">
              <a:rPr lang="en-US" altLang="en-US" smtClean="0"/>
              <a:pPr>
                <a:defRPr/>
              </a:pPr>
              <a:t>4</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10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10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10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fade">
                                      <p:cBhvr>
                                        <p:cTn id="32" dur="1000"/>
                                        <p:tgtEl>
                                          <p:spTgt spid="8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Effect transition="in" filter="fade">
                                      <p:cBhvr>
                                        <p:cTn id="37" dur="1000"/>
                                        <p:tgtEl>
                                          <p:spTgt spid="81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pRg st="7" end="7"/>
                                            </p:txEl>
                                          </p:spTgt>
                                        </p:tgtEl>
                                        <p:attrNameLst>
                                          <p:attrName>style.visibility</p:attrName>
                                        </p:attrNameLst>
                                      </p:cBhvr>
                                      <p:to>
                                        <p:strVal val="visible"/>
                                      </p:to>
                                    </p:set>
                                    <p:animEffect transition="in" filter="fade">
                                      <p:cBhvr>
                                        <p:cTn id="42" dur="1000"/>
                                        <p:tgtEl>
                                          <p:spTgt spid="81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195">
                                            <p:txEl>
                                              <p:pRg st="9" end="9"/>
                                            </p:txEl>
                                          </p:spTgt>
                                        </p:tgtEl>
                                        <p:attrNameLst>
                                          <p:attrName>style.visibility</p:attrName>
                                        </p:attrNameLst>
                                      </p:cBhvr>
                                      <p:to>
                                        <p:strVal val="visible"/>
                                      </p:to>
                                    </p:set>
                                    <p:animEffect transition="in" filter="fade">
                                      <p:cBhvr>
                                        <p:cTn id="47" dur="1000"/>
                                        <p:tgtEl>
                                          <p:spTgt spid="81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BEE4231-E5CE-4752-B4B2-477A1C1BFA5F}"/>
              </a:ext>
            </a:extLst>
          </p:cNvPr>
          <p:cNvSpPr>
            <a:spLocks noGrp="1" noChangeArrowheads="1"/>
          </p:cNvSpPr>
          <p:nvPr>
            <p:ph type="title"/>
          </p:nvPr>
        </p:nvSpPr>
        <p:spPr>
          <a:xfrm>
            <a:off x="457200" y="457200"/>
            <a:ext cx="8229600" cy="1143000"/>
          </a:xfrm>
        </p:spPr>
        <p:txBody>
          <a:bodyPr/>
          <a:lstStyle/>
          <a:p>
            <a:pPr eaLnBrk="1" hangingPunct="1"/>
            <a:r>
              <a:rPr lang="en-US" altLang="en-US" sz="4000" i="1" dirty="0">
                <a:latin typeface="Candara" panose="020E0502030303020204" pitchFamily="34" charset="0"/>
              </a:rPr>
              <a:t>A </a:t>
            </a:r>
            <a:r>
              <a:rPr lang="en-US" altLang="en-US" sz="4000" b="1" i="1" dirty="0">
                <a:latin typeface="Candara" panose="020E0502030303020204" pitchFamily="34" charset="0"/>
              </a:rPr>
              <a:t>“</a:t>
            </a:r>
            <a:r>
              <a:rPr lang="en-US" altLang="en-US" sz="4000" b="1" i="1" u="sng" dirty="0">
                <a:latin typeface="Candara" panose="020E0502030303020204" pitchFamily="34" charset="0"/>
              </a:rPr>
              <a:t>I Don’t Care” Attitude</a:t>
            </a:r>
            <a:r>
              <a:rPr lang="en-US" altLang="en-US" sz="4000" dirty="0">
                <a:latin typeface="Candara" panose="020E0502030303020204" pitchFamily="34" charset="0"/>
              </a:rPr>
              <a:t> Keeps The Peace In Some Congregation</a:t>
            </a:r>
            <a:r>
              <a:rPr lang="en-US" altLang="en-US" sz="4000" dirty="0"/>
              <a:t>s</a:t>
            </a:r>
          </a:p>
        </p:txBody>
      </p:sp>
      <p:sp>
        <p:nvSpPr>
          <p:cNvPr id="9219" name="Rectangle 3">
            <a:extLst>
              <a:ext uri="{FF2B5EF4-FFF2-40B4-BE49-F238E27FC236}">
                <a16:creationId xmlns:a16="http://schemas.microsoft.com/office/drawing/2014/main" id="{7B4A0E12-6E8D-45F5-9920-18FA180C02B0}"/>
              </a:ext>
            </a:extLst>
          </p:cNvPr>
          <p:cNvSpPr>
            <a:spLocks noGrp="1" noChangeArrowheads="1"/>
          </p:cNvSpPr>
          <p:nvPr>
            <p:ph type="body" idx="1"/>
          </p:nvPr>
        </p:nvSpPr>
        <p:spPr>
          <a:xfrm>
            <a:off x="457200" y="1761478"/>
            <a:ext cx="8534400" cy="4944122"/>
          </a:xfrm>
        </p:spPr>
        <p:txBody>
          <a:bodyPr/>
          <a:lstStyle/>
          <a:p>
            <a:pPr eaLnBrk="1" hangingPunct="1"/>
            <a:r>
              <a:rPr lang="en-US" altLang="en-US" b="1" dirty="0">
                <a:latin typeface="Candara" panose="020E0502030303020204" pitchFamily="34" charset="0"/>
              </a:rPr>
              <a:t>These are at peace because…</a:t>
            </a:r>
          </a:p>
          <a:p>
            <a:pPr lvl="1" eaLnBrk="1" hangingPunct="1"/>
            <a:r>
              <a:rPr lang="en-US" altLang="en-US" dirty="0">
                <a:latin typeface="Candara" panose="020E0502030303020204" pitchFamily="34" charset="0"/>
              </a:rPr>
              <a:t>They are too dead or too lukewarm to fight </a:t>
            </a:r>
          </a:p>
          <a:p>
            <a:pPr lvl="2" eaLnBrk="1" hangingPunct="1"/>
            <a:r>
              <a:rPr lang="en-US" altLang="en-US" dirty="0">
                <a:latin typeface="Candara" panose="020E0502030303020204" pitchFamily="34" charset="0"/>
              </a:rPr>
              <a:t>Revelation 2:8; 3:1, 14-16; James 2:20</a:t>
            </a:r>
          </a:p>
          <a:p>
            <a:pPr lvl="1" eaLnBrk="1" hangingPunct="1"/>
            <a:r>
              <a:rPr lang="en-US" altLang="en-US" dirty="0">
                <a:latin typeface="Candara" panose="020E0502030303020204" pitchFamily="34" charset="0"/>
              </a:rPr>
              <a:t>Have little concern about spiritual purity</a:t>
            </a:r>
          </a:p>
          <a:p>
            <a:pPr lvl="2" eaLnBrk="1" hangingPunct="1"/>
            <a:r>
              <a:rPr lang="en-US" altLang="en-US" sz="2000" dirty="0">
                <a:latin typeface="Candara" panose="020E0502030303020204" pitchFamily="34" charset="0"/>
              </a:rPr>
              <a:t> </a:t>
            </a:r>
            <a:r>
              <a:rPr lang="en-US" altLang="en-US" dirty="0">
                <a:latin typeface="Candara" panose="020E0502030303020204" pitchFamily="34" charset="0"/>
              </a:rPr>
              <a:t>James 3:17; Romans 12:9; Hebrews 5:12-14</a:t>
            </a:r>
          </a:p>
          <a:p>
            <a:pPr lvl="1" eaLnBrk="1" hangingPunct="1"/>
            <a:r>
              <a:rPr lang="en-US" altLang="en-US" dirty="0">
                <a:latin typeface="Candara" panose="020E0502030303020204" pitchFamily="34" charset="0"/>
              </a:rPr>
              <a:t>They will not </a:t>
            </a:r>
            <a:r>
              <a:rPr lang="en-US" altLang="en-US" b="1" i="1" dirty="0">
                <a:latin typeface="Candara" panose="020E0502030303020204" pitchFamily="34" charset="0"/>
              </a:rPr>
              <a:t>“contend for the faith”</a:t>
            </a:r>
          </a:p>
          <a:p>
            <a:pPr lvl="2" eaLnBrk="1" hangingPunct="1"/>
            <a:r>
              <a:rPr lang="en-US" altLang="en-US" dirty="0">
                <a:latin typeface="Candara" panose="020E0502030303020204" pitchFamily="34" charset="0"/>
              </a:rPr>
              <a:t>Jude 3; 1 Timothy 1:18; 6:12-14, 20-21; 2 Timothy 2:2-3; 4:7</a:t>
            </a:r>
          </a:p>
          <a:p>
            <a:pPr lvl="1" eaLnBrk="1" hangingPunct="1"/>
            <a:r>
              <a:rPr lang="en-US" altLang="en-US" dirty="0">
                <a:latin typeface="Candara" panose="020E0502030303020204" pitchFamily="34" charset="0"/>
              </a:rPr>
              <a:t>Because of indifference, they avoid dealing controversial issues</a:t>
            </a:r>
          </a:p>
          <a:p>
            <a:pPr lvl="2" eaLnBrk="1" hangingPunct="1"/>
            <a:r>
              <a:rPr lang="en-US" altLang="en-US" dirty="0">
                <a:latin typeface="Candara" panose="020E0502030303020204" pitchFamily="34" charset="0"/>
              </a:rPr>
              <a:t>Acts 15; 17:11; Galatians 1:6; 3:1-5; 5:1-8</a:t>
            </a:r>
          </a:p>
        </p:txBody>
      </p:sp>
      <p:sp>
        <p:nvSpPr>
          <p:cNvPr id="2" name="Slide Number Placeholder 1">
            <a:extLst>
              <a:ext uri="{FF2B5EF4-FFF2-40B4-BE49-F238E27FC236}">
                <a16:creationId xmlns:a16="http://schemas.microsoft.com/office/drawing/2014/main" id="{84C65F00-CAE5-4A77-96C0-4B2F4963932D}"/>
              </a:ext>
            </a:extLst>
          </p:cNvPr>
          <p:cNvSpPr>
            <a:spLocks noGrp="1"/>
          </p:cNvSpPr>
          <p:nvPr>
            <p:ph type="sldNum" sz="quarter" idx="11"/>
          </p:nvPr>
        </p:nvSpPr>
        <p:spPr>
          <a:xfrm>
            <a:off x="6858000" y="6254496"/>
            <a:ext cx="2133600" cy="457200"/>
          </a:xfrm>
        </p:spPr>
        <p:txBody>
          <a:bodyPr/>
          <a:lstStyle/>
          <a:p>
            <a:pPr>
              <a:defRPr/>
            </a:pPr>
            <a:fld id="{69D5068E-724D-49E3-B1C2-A49F0C1A84DB}" type="slidenum">
              <a:rPr lang="en-US" altLang="en-US" smtClean="0"/>
              <a:pPr>
                <a:defRPr/>
              </a:pPr>
              <a:t>5</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25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125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125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125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125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125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fade">
                                      <p:cBhvr>
                                        <p:cTn id="37" dur="125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fade">
                                      <p:cBhvr>
                                        <p:cTn id="42" dur="125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fade">
                                      <p:cBhvr>
                                        <p:cTn id="47" dur="125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EC7ACB3-AA7A-4FE8-8342-17961A4DE2EF}"/>
              </a:ext>
            </a:extLst>
          </p:cNvPr>
          <p:cNvSpPr>
            <a:spLocks noGrp="1" noChangeArrowheads="1"/>
          </p:cNvSpPr>
          <p:nvPr>
            <p:ph type="title"/>
          </p:nvPr>
        </p:nvSpPr>
        <p:spPr>
          <a:xfrm>
            <a:off x="457200" y="457200"/>
            <a:ext cx="8229600" cy="1066800"/>
          </a:xfrm>
        </p:spPr>
        <p:txBody>
          <a:bodyPr/>
          <a:lstStyle/>
          <a:p>
            <a:pPr eaLnBrk="1" hangingPunct="1"/>
            <a:r>
              <a:rPr lang="en-US" altLang="en-US" sz="4000" i="1" dirty="0">
                <a:latin typeface="Candara" panose="020E0502030303020204" pitchFamily="34" charset="0"/>
              </a:rPr>
              <a:t>A</a:t>
            </a:r>
            <a:r>
              <a:rPr lang="en-US" altLang="en-US" sz="4000" b="1" i="1" dirty="0">
                <a:latin typeface="Candara" panose="020E0502030303020204" pitchFamily="34" charset="0"/>
              </a:rPr>
              <a:t> </a:t>
            </a:r>
            <a:r>
              <a:rPr lang="en-US" altLang="en-US" sz="4000" b="1" i="1" u="sng" dirty="0">
                <a:latin typeface="Candara" panose="020E0502030303020204" pitchFamily="34" charset="0"/>
              </a:rPr>
              <a:t>Cowardly Nature</a:t>
            </a:r>
            <a:r>
              <a:rPr lang="en-US" altLang="en-US" sz="4000" dirty="0">
                <a:latin typeface="Candara" panose="020E0502030303020204" pitchFamily="34" charset="0"/>
              </a:rPr>
              <a:t> Keeps The Peace In Some Congregati</a:t>
            </a:r>
            <a:r>
              <a:rPr lang="en-US" altLang="en-US" sz="4000" dirty="0"/>
              <a:t>ons</a:t>
            </a:r>
          </a:p>
        </p:txBody>
      </p:sp>
      <p:sp>
        <p:nvSpPr>
          <p:cNvPr id="10243" name="Rectangle 3">
            <a:extLst>
              <a:ext uri="{FF2B5EF4-FFF2-40B4-BE49-F238E27FC236}">
                <a16:creationId xmlns:a16="http://schemas.microsoft.com/office/drawing/2014/main" id="{9A4EB57F-7E8C-4EE8-8849-9A30C1A482F3}"/>
              </a:ext>
            </a:extLst>
          </p:cNvPr>
          <p:cNvSpPr>
            <a:spLocks noGrp="1" noChangeArrowheads="1"/>
          </p:cNvSpPr>
          <p:nvPr>
            <p:ph type="body" idx="1"/>
          </p:nvPr>
        </p:nvSpPr>
        <p:spPr>
          <a:xfrm>
            <a:off x="457200" y="1828800"/>
            <a:ext cx="8686800" cy="5029200"/>
          </a:xfrm>
        </p:spPr>
        <p:txBody>
          <a:bodyPr/>
          <a:lstStyle/>
          <a:p>
            <a:pPr eaLnBrk="1" hangingPunct="1">
              <a:lnSpc>
                <a:spcPct val="80000"/>
              </a:lnSpc>
            </a:pPr>
            <a:r>
              <a:rPr lang="en-US" altLang="en-US" b="1" dirty="0">
                <a:latin typeface="Candara" panose="020E0502030303020204" pitchFamily="34" charset="0"/>
              </a:rPr>
              <a:t>These are at “peace” because they are</a:t>
            </a:r>
            <a:r>
              <a:rPr lang="en-US" altLang="en-US" dirty="0">
                <a:latin typeface="Candara" panose="020E0502030303020204" pitchFamily="34" charset="0"/>
              </a:rPr>
              <a:t>…</a:t>
            </a:r>
          </a:p>
          <a:p>
            <a:pPr lvl="1" eaLnBrk="1" hangingPunct="1">
              <a:lnSpc>
                <a:spcPct val="80000"/>
              </a:lnSpc>
            </a:pPr>
            <a:r>
              <a:rPr lang="en-US" altLang="en-US" sz="2200" dirty="0">
                <a:latin typeface="Candara" panose="020E0502030303020204" pitchFamily="34" charset="0"/>
              </a:rPr>
              <a:t>Afraid to oppose a </a:t>
            </a:r>
            <a:r>
              <a:rPr lang="en-US" altLang="en-US" sz="2200" b="1" i="1" dirty="0">
                <a:latin typeface="Candara" panose="020E0502030303020204" pitchFamily="34" charset="0"/>
              </a:rPr>
              <a:t>“Diotrephes” - </a:t>
            </a:r>
            <a:r>
              <a:rPr lang="en-US" altLang="en-US" sz="2200" dirty="0">
                <a:latin typeface="Candara" panose="020E0502030303020204" pitchFamily="34" charset="0"/>
              </a:rPr>
              <a:t>3 John 9-10</a:t>
            </a:r>
            <a:endParaRPr lang="en-US" altLang="en-US" sz="2200" b="1" i="1" dirty="0">
              <a:latin typeface="Candara" panose="020E0502030303020204" pitchFamily="34" charset="0"/>
            </a:endParaRPr>
          </a:p>
          <a:p>
            <a:pPr lvl="2" eaLnBrk="1" hangingPunct="1">
              <a:lnSpc>
                <a:spcPct val="80000"/>
              </a:lnSpc>
            </a:pPr>
            <a:r>
              <a:rPr lang="en-US" altLang="en-US" sz="2000" dirty="0">
                <a:latin typeface="Candara" panose="020E0502030303020204" pitchFamily="34" charset="0"/>
              </a:rPr>
              <a:t>Romans 16:17-18; 2 John 9-11 </a:t>
            </a:r>
          </a:p>
          <a:p>
            <a:pPr lvl="1" eaLnBrk="1" hangingPunct="1">
              <a:lnSpc>
                <a:spcPct val="80000"/>
              </a:lnSpc>
            </a:pPr>
            <a:r>
              <a:rPr lang="en-US" altLang="en-US" sz="2600" dirty="0">
                <a:latin typeface="Candara" panose="020E0502030303020204" pitchFamily="34" charset="0"/>
              </a:rPr>
              <a:t>Afraid to oppose false teachers</a:t>
            </a:r>
          </a:p>
          <a:p>
            <a:pPr lvl="2" eaLnBrk="1" hangingPunct="1">
              <a:lnSpc>
                <a:spcPct val="80000"/>
              </a:lnSpc>
            </a:pPr>
            <a:r>
              <a:rPr lang="en-US" altLang="en-US" sz="2000" dirty="0">
                <a:latin typeface="Candara" panose="020E0502030303020204" pitchFamily="34" charset="0"/>
              </a:rPr>
              <a:t>1 Timothy 1:18-20; Galatians 2:4-5; 1 John 4:1; Titus 1:10-16</a:t>
            </a:r>
          </a:p>
          <a:p>
            <a:pPr lvl="1" eaLnBrk="1" hangingPunct="1">
              <a:lnSpc>
                <a:spcPct val="80000"/>
              </a:lnSpc>
            </a:pPr>
            <a:r>
              <a:rPr lang="en-US" altLang="en-US" sz="2200" dirty="0">
                <a:latin typeface="Candara" panose="020E0502030303020204" pitchFamily="34" charset="0"/>
              </a:rPr>
              <a:t>Afraid to exercise discipline</a:t>
            </a:r>
          </a:p>
          <a:p>
            <a:pPr lvl="2" eaLnBrk="1" hangingPunct="1">
              <a:lnSpc>
                <a:spcPct val="80000"/>
              </a:lnSpc>
            </a:pPr>
            <a:r>
              <a:rPr lang="en-US" altLang="en-US" sz="2000" dirty="0">
                <a:latin typeface="Candara" panose="020E0502030303020204" pitchFamily="34" charset="0"/>
              </a:rPr>
              <a:t>Titus 3:10, 11; 1 Timothy 5:20</a:t>
            </a:r>
          </a:p>
          <a:p>
            <a:pPr lvl="2" eaLnBrk="1" hangingPunct="1">
              <a:lnSpc>
                <a:spcPct val="80000"/>
              </a:lnSpc>
            </a:pPr>
            <a:r>
              <a:rPr lang="en-US" altLang="en-US" sz="2000" dirty="0">
                <a:latin typeface="Candara" panose="020E0502030303020204" pitchFamily="34" charset="0"/>
              </a:rPr>
              <a:t>1 Corinthians 5:1-13; 2 Thessalonians 3:6-15</a:t>
            </a:r>
          </a:p>
          <a:p>
            <a:pPr lvl="1" eaLnBrk="1" hangingPunct="1">
              <a:lnSpc>
                <a:spcPct val="80000"/>
              </a:lnSpc>
            </a:pPr>
            <a:r>
              <a:rPr lang="en-US" altLang="en-US" sz="2200" dirty="0">
                <a:latin typeface="Candara" panose="020E0502030303020204" pitchFamily="34" charset="0"/>
              </a:rPr>
              <a:t>Afraid to </a:t>
            </a:r>
            <a:r>
              <a:rPr lang="en-US" altLang="en-US" sz="2200" b="1" i="1" dirty="0">
                <a:latin typeface="Candara" panose="020E0502030303020204" pitchFamily="34" charset="0"/>
              </a:rPr>
              <a:t>“reprove and rebuke”</a:t>
            </a:r>
          </a:p>
          <a:p>
            <a:pPr lvl="2" eaLnBrk="1" hangingPunct="1">
              <a:lnSpc>
                <a:spcPct val="80000"/>
              </a:lnSpc>
            </a:pPr>
            <a:r>
              <a:rPr lang="en-US" altLang="en-US" sz="2000" dirty="0">
                <a:latin typeface="Candara" panose="020E0502030303020204" pitchFamily="34" charset="0"/>
              </a:rPr>
              <a:t>2 Timothy 4:1-4; 1 Thessalonians 2:4</a:t>
            </a:r>
          </a:p>
          <a:p>
            <a:pPr eaLnBrk="1" hangingPunct="1">
              <a:lnSpc>
                <a:spcPct val="80000"/>
              </a:lnSpc>
            </a:pPr>
            <a:r>
              <a:rPr lang="en-US" altLang="en-US" b="1" dirty="0">
                <a:latin typeface="Candara" panose="020E0502030303020204" pitchFamily="34" charset="0"/>
              </a:rPr>
              <a:t>Those who fear are </a:t>
            </a:r>
            <a:r>
              <a:rPr lang="en-US" altLang="en-US" b="1" i="1" u="sng" dirty="0">
                <a:latin typeface="Candara" panose="020E0502030303020204" pitchFamily="34" charset="0"/>
              </a:rPr>
              <a:t>cowards</a:t>
            </a:r>
            <a:r>
              <a:rPr lang="en-US" altLang="en-US" b="1" dirty="0">
                <a:latin typeface="Candara" panose="020E0502030303020204" pitchFamily="34" charset="0"/>
              </a:rPr>
              <a:t> &amp; fear men</a:t>
            </a:r>
          </a:p>
          <a:p>
            <a:pPr lvl="1" eaLnBrk="1" hangingPunct="1">
              <a:lnSpc>
                <a:spcPct val="80000"/>
              </a:lnSpc>
            </a:pPr>
            <a:r>
              <a:rPr lang="en-US" altLang="en-US" sz="2200" dirty="0">
                <a:latin typeface="Candara" panose="020E0502030303020204" pitchFamily="34" charset="0"/>
              </a:rPr>
              <a:t>Revelation 21:8 – </a:t>
            </a:r>
            <a:r>
              <a:rPr lang="en-US" altLang="en-US" sz="2200" b="1" i="1" dirty="0">
                <a:latin typeface="Candara" panose="020E0502030303020204" pitchFamily="34" charset="0"/>
              </a:rPr>
              <a:t>“fearful”</a:t>
            </a:r>
            <a:r>
              <a:rPr lang="en-US" altLang="en-US" sz="2200" dirty="0">
                <a:latin typeface="Candara" panose="020E0502030303020204" pitchFamily="34" charset="0"/>
              </a:rPr>
              <a:t> (cowards) condemn</a:t>
            </a:r>
            <a:r>
              <a:rPr lang="en-US" altLang="en-US" sz="2000" dirty="0">
                <a:latin typeface="Candara" panose="020E0502030303020204" pitchFamily="34" charset="0"/>
              </a:rPr>
              <a:t>ed</a:t>
            </a:r>
          </a:p>
          <a:p>
            <a:pPr lvl="2" eaLnBrk="1" hangingPunct="1">
              <a:lnSpc>
                <a:spcPct val="80000"/>
              </a:lnSpc>
            </a:pPr>
            <a:r>
              <a:rPr lang="en-US" altLang="en-US" sz="2000" i="1" dirty="0">
                <a:latin typeface="Candara" panose="020E0502030303020204" pitchFamily="34" charset="0"/>
              </a:rPr>
              <a:t>“…timid, i.e. (by implication) faithless:--fearful” </a:t>
            </a:r>
            <a:r>
              <a:rPr lang="en-US" altLang="en-US" sz="2000" dirty="0">
                <a:latin typeface="Candara" panose="020E0502030303020204" pitchFamily="34" charset="0"/>
              </a:rPr>
              <a:t>- </a:t>
            </a:r>
            <a:r>
              <a:rPr lang="en-US" altLang="en-US" sz="2000" b="1" i="1" dirty="0">
                <a:latin typeface="Candara" panose="020E0502030303020204" pitchFamily="34" charset="0"/>
              </a:rPr>
              <a:t>Strong</a:t>
            </a:r>
          </a:p>
          <a:p>
            <a:pPr lvl="1" eaLnBrk="1" hangingPunct="1">
              <a:lnSpc>
                <a:spcPct val="80000"/>
              </a:lnSpc>
            </a:pPr>
            <a:r>
              <a:rPr lang="en-US" altLang="en-US" sz="2200" dirty="0">
                <a:latin typeface="Candara" panose="020E0502030303020204" pitchFamily="34" charset="0"/>
              </a:rPr>
              <a:t>Matthew 10:28; Ecclesiastes 12:13</a:t>
            </a:r>
          </a:p>
        </p:txBody>
      </p:sp>
      <p:sp>
        <p:nvSpPr>
          <p:cNvPr id="2" name="Slide Number Placeholder 1">
            <a:extLst>
              <a:ext uri="{FF2B5EF4-FFF2-40B4-BE49-F238E27FC236}">
                <a16:creationId xmlns:a16="http://schemas.microsoft.com/office/drawing/2014/main" id="{78BA6375-717B-4BEE-A099-8706AB8F7BD3}"/>
              </a:ext>
            </a:extLst>
          </p:cNvPr>
          <p:cNvSpPr>
            <a:spLocks noGrp="1"/>
          </p:cNvSpPr>
          <p:nvPr>
            <p:ph type="sldNum" sz="quarter" idx="11"/>
          </p:nvPr>
        </p:nvSpPr>
        <p:spPr/>
        <p:txBody>
          <a:bodyPr/>
          <a:lstStyle/>
          <a:p>
            <a:pPr>
              <a:defRPr/>
            </a:pPr>
            <a:fld id="{69D5068E-724D-49E3-B1C2-A49F0C1A84DB}" type="slidenum">
              <a:rPr lang="en-US" altLang="en-US" smtClean="0"/>
              <a:pPr>
                <a:defRPr/>
              </a:pPr>
              <a:t>6</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fade">
                                      <p:cBhvr>
                                        <p:cTn id="10" dur="1000"/>
                                        <p:tgtEl>
                                          <p:spTgt spid="1024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fade">
                                      <p:cBhvr>
                                        <p:cTn id="15" dur="1000"/>
                                        <p:tgtEl>
                                          <p:spTgt spid="1024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43">
                                            <p:txEl>
                                              <p:pRg st="3" end="3"/>
                                            </p:txEl>
                                          </p:spTgt>
                                        </p:tgtEl>
                                        <p:attrNameLst>
                                          <p:attrName>style.visibility</p:attrName>
                                        </p:attrNameLst>
                                      </p:cBhvr>
                                      <p:to>
                                        <p:strVal val="visible"/>
                                      </p:to>
                                    </p:set>
                                    <p:animEffect transition="in" filter="fade">
                                      <p:cBhvr>
                                        <p:cTn id="18" dur="1000"/>
                                        <p:tgtEl>
                                          <p:spTgt spid="1024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animEffect transition="in" filter="fade">
                                      <p:cBhvr>
                                        <p:cTn id="21" dur="1000"/>
                                        <p:tgtEl>
                                          <p:spTgt spid="1024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243">
                                            <p:txEl>
                                              <p:pRg st="5" end="5"/>
                                            </p:txEl>
                                          </p:spTgt>
                                        </p:tgtEl>
                                        <p:attrNameLst>
                                          <p:attrName>style.visibility</p:attrName>
                                        </p:attrNameLst>
                                      </p:cBhvr>
                                      <p:to>
                                        <p:strVal val="visible"/>
                                      </p:to>
                                    </p:set>
                                    <p:animEffect transition="in" filter="fade">
                                      <p:cBhvr>
                                        <p:cTn id="26" dur="1000"/>
                                        <p:tgtEl>
                                          <p:spTgt spid="1024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Effect transition="in" filter="fade">
                                      <p:cBhvr>
                                        <p:cTn id="31" dur="1000"/>
                                        <p:tgtEl>
                                          <p:spTgt spid="1024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243">
                                            <p:txEl>
                                              <p:pRg st="7" end="7"/>
                                            </p:txEl>
                                          </p:spTgt>
                                        </p:tgtEl>
                                        <p:attrNameLst>
                                          <p:attrName>style.visibility</p:attrName>
                                        </p:attrNameLst>
                                      </p:cBhvr>
                                      <p:to>
                                        <p:strVal val="visible"/>
                                      </p:to>
                                    </p:set>
                                    <p:animEffect transition="in" filter="fade">
                                      <p:cBhvr>
                                        <p:cTn id="36" dur="1000"/>
                                        <p:tgtEl>
                                          <p:spTgt spid="1024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243">
                                            <p:txEl>
                                              <p:pRg st="8" end="8"/>
                                            </p:txEl>
                                          </p:spTgt>
                                        </p:tgtEl>
                                        <p:attrNameLst>
                                          <p:attrName>style.visibility</p:attrName>
                                        </p:attrNameLst>
                                      </p:cBhvr>
                                      <p:to>
                                        <p:strVal val="visible"/>
                                      </p:to>
                                    </p:set>
                                    <p:animEffect transition="in" filter="fade">
                                      <p:cBhvr>
                                        <p:cTn id="41" dur="1000"/>
                                        <p:tgtEl>
                                          <p:spTgt spid="1024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243">
                                            <p:txEl>
                                              <p:pRg st="9" end="9"/>
                                            </p:txEl>
                                          </p:spTgt>
                                        </p:tgtEl>
                                        <p:attrNameLst>
                                          <p:attrName>style.visibility</p:attrName>
                                        </p:attrNameLst>
                                      </p:cBhvr>
                                      <p:to>
                                        <p:strVal val="visible"/>
                                      </p:to>
                                    </p:set>
                                    <p:animEffect transition="in" filter="fade">
                                      <p:cBhvr>
                                        <p:cTn id="46" dur="1000"/>
                                        <p:tgtEl>
                                          <p:spTgt spid="1024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243">
                                            <p:txEl>
                                              <p:pRg st="10" end="10"/>
                                            </p:txEl>
                                          </p:spTgt>
                                        </p:tgtEl>
                                        <p:attrNameLst>
                                          <p:attrName>style.visibility</p:attrName>
                                        </p:attrNameLst>
                                      </p:cBhvr>
                                      <p:to>
                                        <p:strVal val="visible"/>
                                      </p:to>
                                    </p:set>
                                    <p:animEffect transition="in" filter="fade">
                                      <p:cBhvr>
                                        <p:cTn id="51" dur="1000"/>
                                        <p:tgtEl>
                                          <p:spTgt spid="1024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243">
                                            <p:txEl>
                                              <p:pRg st="11" end="11"/>
                                            </p:txEl>
                                          </p:spTgt>
                                        </p:tgtEl>
                                        <p:attrNameLst>
                                          <p:attrName>style.visibility</p:attrName>
                                        </p:attrNameLst>
                                      </p:cBhvr>
                                      <p:to>
                                        <p:strVal val="visible"/>
                                      </p:to>
                                    </p:set>
                                    <p:animEffect transition="in" filter="fade">
                                      <p:cBhvr>
                                        <p:cTn id="56" dur="1000"/>
                                        <p:tgtEl>
                                          <p:spTgt spid="10243">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0243">
                                            <p:txEl>
                                              <p:pRg st="12" end="12"/>
                                            </p:txEl>
                                          </p:spTgt>
                                        </p:tgtEl>
                                        <p:attrNameLst>
                                          <p:attrName>style.visibility</p:attrName>
                                        </p:attrNameLst>
                                      </p:cBhvr>
                                      <p:to>
                                        <p:strVal val="visible"/>
                                      </p:to>
                                    </p:set>
                                    <p:animEffect transition="in" filter="fade">
                                      <p:cBhvr>
                                        <p:cTn id="61" dur="1000"/>
                                        <p:tgtEl>
                                          <p:spTgt spid="10243">
                                            <p:txEl>
                                              <p:pRg st="12" end="1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0243">
                                            <p:txEl>
                                              <p:pRg st="13" end="13"/>
                                            </p:txEl>
                                          </p:spTgt>
                                        </p:tgtEl>
                                        <p:attrNameLst>
                                          <p:attrName>style.visibility</p:attrName>
                                        </p:attrNameLst>
                                      </p:cBhvr>
                                      <p:to>
                                        <p:strVal val="visible"/>
                                      </p:to>
                                    </p:set>
                                    <p:animEffect transition="in" filter="fade">
                                      <p:cBhvr>
                                        <p:cTn id="66" dur="1000"/>
                                        <p:tgtEl>
                                          <p:spTgt spid="1024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a:extLst>
              <a:ext uri="{FF2B5EF4-FFF2-40B4-BE49-F238E27FC236}">
                <a16:creationId xmlns:a16="http://schemas.microsoft.com/office/drawing/2014/main" id="{67B16144-4ED7-41E4-AA37-38738A49063B}"/>
              </a:ext>
            </a:extLst>
          </p:cNvPr>
          <p:cNvSpPr>
            <a:spLocks noGrp="1" noChangeArrowheads="1"/>
          </p:cNvSpPr>
          <p:nvPr>
            <p:ph type="body" idx="1"/>
          </p:nvPr>
        </p:nvSpPr>
        <p:spPr>
          <a:xfrm>
            <a:off x="389878" y="1226604"/>
            <a:ext cx="8763000" cy="6172200"/>
          </a:xfrm>
        </p:spPr>
        <p:txBody>
          <a:bodyPr/>
          <a:lstStyle/>
          <a:p>
            <a:pPr eaLnBrk="1" hangingPunct="1">
              <a:lnSpc>
                <a:spcPct val="80000"/>
              </a:lnSpc>
              <a:defRPr/>
            </a:pPr>
            <a:r>
              <a:rPr lang="en-US" altLang="en-US" sz="2400" b="1" dirty="0">
                <a:latin typeface="Candara" panose="020E0502030303020204" pitchFamily="34" charset="0"/>
              </a:rPr>
              <a:t>I have destroyed more men than all the wars of all nations combined.</a:t>
            </a:r>
          </a:p>
          <a:p>
            <a:pPr eaLnBrk="1" hangingPunct="1">
              <a:lnSpc>
                <a:spcPct val="80000"/>
              </a:lnSpc>
              <a:defRPr/>
            </a:pPr>
            <a:r>
              <a:rPr lang="en-US" altLang="en-US" sz="2400" b="1" dirty="0">
                <a:latin typeface="Candara" panose="020E0502030303020204" pitchFamily="34" charset="0"/>
              </a:rPr>
              <a:t>I massacred millions of people in each and every generation.</a:t>
            </a:r>
          </a:p>
          <a:p>
            <a:pPr eaLnBrk="1" hangingPunct="1">
              <a:lnSpc>
                <a:spcPct val="80000"/>
              </a:lnSpc>
              <a:defRPr/>
            </a:pPr>
            <a:r>
              <a:rPr lang="en-US" altLang="en-US" sz="2400" b="1" dirty="0">
                <a:latin typeface="Candara" panose="020E0502030303020204" pitchFamily="34" charset="0"/>
              </a:rPr>
              <a:t>I have wrecked more homes than all other causes known to you.</a:t>
            </a:r>
          </a:p>
          <a:p>
            <a:pPr eaLnBrk="1" hangingPunct="1">
              <a:lnSpc>
                <a:spcPct val="80000"/>
              </a:lnSpc>
              <a:defRPr/>
            </a:pPr>
            <a:r>
              <a:rPr lang="en-US" altLang="en-US" sz="2400" b="1" dirty="0">
                <a:latin typeface="Candara" panose="020E0502030303020204" pitchFamily="34" charset="0"/>
              </a:rPr>
              <a:t>I caused the downfall of the greatest civilizations in history.</a:t>
            </a:r>
          </a:p>
          <a:p>
            <a:pPr eaLnBrk="1" hangingPunct="1">
              <a:lnSpc>
                <a:spcPct val="80000"/>
              </a:lnSpc>
              <a:defRPr/>
            </a:pPr>
            <a:r>
              <a:rPr lang="en-US" altLang="en-US" sz="2400" b="1" dirty="0">
                <a:latin typeface="Candara" panose="020E0502030303020204" pitchFamily="34" charset="0"/>
              </a:rPr>
              <a:t>I spare no one; my victims are rich and poor, young and old, strong and weak.</a:t>
            </a:r>
          </a:p>
          <a:p>
            <a:pPr eaLnBrk="1" hangingPunct="1">
              <a:lnSpc>
                <a:spcPct val="80000"/>
              </a:lnSpc>
              <a:defRPr/>
            </a:pPr>
            <a:r>
              <a:rPr lang="en-US" altLang="en-US" sz="2400" b="1" dirty="0">
                <a:latin typeface="Candara" panose="020E0502030303020204" pitchFamily="34" charset="0"/>
              </a:rPr>
              <a:t>I do not respect color or creed.</a:t>
            </a:r>
          </a:p>
          <a:p>
            <a:pPr eaLnBrk="1" hangingPunct="1">
              <a:lnSpc>
                <a:spcPct val="80000"/>
              </a:lnSpc>
              <a:defRPr/>
            </a:pPr>
            <a:r>
              <a:rPr lang="en-US" altLang="en-US" sz="2400" b="1" dirty="0">
                <a:latin typeface="Candara" panose="020E0502030303020204" pitchFamily="34" charset="0"/>
              </a:rPr>
              <a:t>Children shall know me to their eternal sorrow.</a:t>
            </a:r>
          </a:p>
          <a:p>
            <a:pPr eaLnBrk="1" hangingPunct="1">
              <a:lnSpc>
                <a:spcPct val="80000"/>
              </a:lnSpc>
              <a:defRPr/>
            </a:pPr>
            <a:r>
              <a:rPr lang="en-US" altLang="en-US" sz="2400" b="1" dirty="0">
                <a:latin typeface="Candara" panose="020E0502030303020204" pitchFamily="34" charset="0"/>
              </a:rPr>
              <a:t>I cast my shadow over every thought of man.</a:t>
            </a:r>
          </a:p>
          <a:p>
            <a:pPr eaLnBrk="1" hangingPunct="1">
              <a:lnSpc>
                <a:spcPct val="80000"/>
              </a:lnSpc>
              <a:defRPr/>
            </a:pPr>
            <a:r>
              <a:rPr lang="en-US" altLang="en-US" sz="2400" b="1" dirty="0">
                <a:latin typeface="Candara" panose="020E0502030303020204" pitchFamily="34" charset="0"/>
              </a:rPr>
              <a:t>I hide in unseen places and go about my work silently.</a:t>
            </a:r>
          </a:p>
          <a:p>
            <a:pPr eaLnBrk="1" hangingPunct="1">
              <a:lnSpc>
                <a:spcPct val="80000"/>
              </a:lnSpc>
              <a:defRPr/>
            </a:pPr>
            <a:r>
              <a:rPr lang="en-US" altLang="en-US" sz="2400" b="1" dirty="0">
                <a:latin typeface="Candara" panose="020E0502030303020204" pitchFamily="34" charset="0"/>
              </a:rPr>
              <a:t>You have been warned of my presence, but you do not listen.</a:t>
            </a:r>
          </a:p>
          <a:p>
            <a:pPr marL="0" indent="0" algn="ctr" eaLnBrk="1" hangingPunct="1">
              <a:lnSpc>
                <a:spcPct val="80000"/>
              </a:lnSpc>
              <a:buFont typeface="Wingdings" panose="05000000000000000000" pitchFamily="2" charset="2"/>
              <a:buNone/>
              <a:defRPr/>
            </a:pPr>
            <a:r>
              <a:rPr lang="en-US" altLang="en-US" sz="4000" b="1" i="1" dirty="0">
                <a:latin typeface="Candara" panose="020E0502030303020204" pitchFamily="34" charset="0"/>
              </a:rPr>
              <a:t>DO YOU KNOW WHO THIS IS?</a:t>
            </a:r>
            <a:endParaRPr lang="en-US" altLang="en-US" sz="4000" dirty="0">
              <a:latin typeface="Candara" panose="020E0502030303020204" pitchFamily="34" charset="0"/>
            </a:endParaRPr>
          </a:p>
        </p:txBody>
      </p:sp>
      <p:sp>
        <p:nvSpPr>
          <p:cNvPr id="11271" name="Text Box 7">
            <a:extLst>
              <a:ext uri="{FF2B5EF4-FFF2-40B4-BE49-F238E27FC236}">
                <a16:creationId xmlns:a16="http://schemas.microsoft.com/office/drawing/2014/main" id="{9A22D0D5-67C7-4424-9633-8F8D7C3FF261}"/>
              </a:ext>
            </a:extLst>
          </p:cNvPr>
          <p:cNvSpPr txBox="1">
            <a:spLocks noChangeArrowheads="1"/>
          </p:cNvSpPr>
          <p:nvPr/>
        </p:nvSpPr>
        <p:spPr bwMode="auto">
          <a:xfrm>
            <a:off x="800100" y="381000"/>
            <a:ext cx="7543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4000" b="1" dirty="0">
                <a:latin typeface="Candara" panose="020E0502030303020204" pitchFamily="34" charset="0"/>
              </a:rPr>
              <a:t>WHO IS THIS?</a:t>
            </a:r>
          </a:p>
        </p:txBody>
      </p:sp>
      <p:sp>
        <p:nvSpPr>
          <p:cNvPr id="2" name="Slide Number Placeholder 1">
            <a:extLst>
              <a:ext uri="{FF2B5EF4-FFF2-40B4-BE49-F238E27FC236}">
                <a16:creationId xmlns:a16="http://schemas.microsoft.com/office/drawing/2014/main" id="{BAD95578-6270-4CD4-970A-CD9DBAD2F371}"/>
              </a:ext>
            </a:extLst>
          </p:cNvPr>
          <p:cNvSpPr>
            <a:spLocks noGrp="1"/>
          </p:cNvSpPr>
          <p:nvPr>
            <p:ph type="sldNum" sz="quarter" idx="11"/>
          </p:nvPr>
        </p:nvSpPr>
        <p:spPr/>
        <p:txBody>
          <a:bodyPr/>
          <a:lstStyle/>
          <a:p>
            <a:pPr>
              <a:defRPr/>
            </a:pPr>
            <a:fld id="{69D5068E-724D-49E3-B1C2-A49F0C1A84DB}" type="slidenum">
              <a:rPr lang="en-US" altLang="en-US" smtClean="0"/>
              <a:pPr>
                <a:defRPr/>
              </a:pPr>
              <a:t>7</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fade">
                                      <p:cBhvr>
                                        <p:cTn id="7" dur="10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fade">
                                      <p:cBhvr>
                                        <p:cTn id="12" dur="500"/>
                                        <p:tgtEl>
                                          <p:spTgt spid="112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fade">
                                      <p:cBhvr>
                                        <p:cTn id="17" dur="500"/>
                                        <p:tgtEl>
                                          <p:spTgt spid="112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fade">
                                      <p:cBhvr>
                                        <p:cTn id="22" dur="500"/>
                                        <p:tgtEl>
                                          <p:spTgt spid="112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9">
                                            <p:txEl>
                                              <p:pRg st="4" end="4"/>
                                            </p:txEl>
                                          </p:spTgt>
                                        </p:tgtEl>
                                        <p:attrNameLst>
                                          <p:attrName>style.visibility</p:attrName>
                                        </p:attrNameLst>
                                      </p:cBhvr>
                                      <p:to>
                                        <p:strVal val="visible"/>
                                      </p:to>
                                    </p:set>
                                    <p:animEffect transition="in" filter="fade">
                                      <p:cBhvr>
                                        <p:cTn id="27" dur="500"/>
                                        <p:tgtEl>
                                          <p:spTgt spid="112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9">
                                            <p:txEl>
                                              <p:pRg st="5" end="5"/>
                                            </p:txEl>
                                          </p:spTgt>
                                        </p:tgtEl>
                                        <p:attrNameLst>
                                          <p:attrName>style.visibility</p:attrName>
                                        </p:attrNameLst>
                                      </p:cBhvr>
                                      <p:to>
                                        <p:strVal val="visible"/>
                                      </p:to>
                                    </p:set>
                                    <p:animEffect transition="in" filter="fade">
                                      <p:cBhvr>
                                        <p:cTn id="32" dur="500"/>
                                        <p:tgtEl>
                                          <p:spTgt spid="112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269">
                                            <p:txEl>
                                              <p:pRg st="6" end="6"/>
                                            </p:txEl>
                                          </p:spTgt>
                                        </p:tgtEl>
                                        <p:attrNameLst>
                                          <p:attrName>style.visibility</p:attrName>
                                        </p:attrNameLst>
                                      </p:cBhvr>
                                      <p:to>
                                        <p:strVal val="visible"/>
                                      </p:to>
                                    </p:set>
                                    <p:animEffect transition="in" filter="fade">
                                      <p:cBhvr>
                                        <p:cTn id="37" dur="500"/>
                                        <p:tgtEl>
                                          <p:spTgt spid="112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269">
                                            <p:txEl>
                                              <p:pRg st="7" end="7"/>
                                            </p:txEl>
                                          </p:spTgt>
                                        </p:tgtEl>
                                        <p:attrNameLst>
                                          <p:attrName>style.visibility</p:attrName>
                                        </p:attrNameLst>
                                      </p:cBhvr>
                                      <p:to>
                                        <p:strVal val="visible"/>
                                      </p:to>
                                    </p:set>
                                    <p:animEffect transition="in" filter="fade">
                                      <p:cBhvr>
                                        <p:cTn id="42" dur="500"/>
                                        <p:tgtEl>
                                          <p:spTgt spid="1126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269">
                                            <p:txEl>
                                              <p:pRg st="8" end="8"/>
                                            </p:txEl>
                                          </p:spTgt>
                                        </p:tgtEl>
                                        <p:attrNameLst>
                                          <p:attrName>style.visibility</p:attrName>
                                        </p:attrNameLst>
                                      </p:cBhvr>
                                      <p:to>
                                        <p:strVal val="visible"/>
                                      </p:to>
                                    </p:set>
                                    <p:animEffect transition="in" filter="fade">
                                      <p:cBhvr>
                                        <p:cTn id="47" dur="500"/>
                                        <p:tgtEl>
                                          <p:spTgt spid="1126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269">
                                            <p:txEl>
                                              <p:pRg st="9" end="9"/>
                                            </p:txEl>
                                          </p:spTgt>
                                        </p:tgtEl>
                                        <p:attrNameLst>
                                          <p:attrName>style.visibility</p:attrName>
                                        </p:attrNameLst>
                                      </p:cBhvr>
                                      <p:to>
                                        <p:strVal val="visible"/>
                                      </p:to>
                                    </p:set>
                                    <p:animEffect transition="in" filter="fade">
                                      <p:cBhvr>
                                        <p:cTn id="52" dur="500"/>
                                        <p:tgtEl>
                                          <p:spTgt spid="1126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269">
                                            <p:txEl>
                                              <p:pRg st="10" end="10"/>
                                            </p:txEl>
                                          </p:spTgt>
                                        </p:tgtEl>
                                        <p:attrNameLst>
                                          <p:attrName>style.visibility</p:attrName>
                                        </p:attrNameLst>
                                      </p:cBhvr>
                                      <p:to>
                                        <p:strVal val="visible"/>
                                      </p:to>
                                    </p:set>
                                    <p:animEffect transition="in" filter="fade">
                                      <p:cBhvr>
                                        <p:cTn id="57" dur="500"/>
                                        <p:tgtEl>
                                          <p:spTgt spid="1126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a:extLst>
              <a:ext uri="{FF2B5EF4-FFF2-40B4-BE49-F238E27FC236}">
                <a16:creationId xmlns:a16="http://schemas.microsoft.com/office/drawing/2014/main" id="{67B16144-4ED7-41E4-AA37-38738A49063B}"/>
              </a:ext>
            </a:extLst>
          </p:cNvPr>
          <p:cNvSpPr>
            <a:spLocks noGrp="1" noChangeArrowheads="1"/>
          </p:cNvSpPr>
          <p:nvPr>
            <p:ph type="body" idx="1"/>
          </p:nvPr>
        </p:nvSpPr>
        <p:spPr>
          <a:xfrm>
            <a:off x="389878" y="1221428"/>
            <a:ext cx="8763000" cy="6172200"/>
          </a:xfrm>
        </p:spPr>
        <p:txBody>
          <a:bodyPr/>
          <a:lstStyle/>
          <a:p>
            <a:pPr eaLnBrk="1" hangingPunct="1">
              <a:lnSpc>
                <a:spcPct val="80000"/>
              </a:lnSpc>
              <a:defRPr/>
            </a:pPr>
            <a:r>
              <a:rPr lang="en-US" altLang="en-US" sz="2400" b="1" dirty="0">
                <a:latin typeface="Candara" panose="020E0502030303020204" pitchFamily="34" charset="0"/>
              </a:rPr>
              <a:t>I never sleep and I am everywhere you are; you cannot hide.</a:t>
            </a:r>
          </a:p>
          <a:p>
            <a:pPr eaLnBrk="1" hangingPunct="1">
              <a:lnSpc>
                <a:spcPct val="80000"/>
              </a:lnSpc>
              <a:defRPr/>
            </a:pPr>
            <a:r>
              <a:rPr lang="en-US" altLang="en-US" sz="2400" b="1" dirty="0">
                <a:latin typeface="Candara" panose="020E0502030303020204" pitchFamily="34" charset="0"/>
              </a:rPr>
              <a:t>Illness, revulsion, disease and death follow me and are my friends.</a:t>
            </a:r>
          </a:p>
          <a:p>
            <a:pPr eaLnBrk="1" hangingPunct="1">
              <a:lnSpc>
                <a:spcPct val="80000"/>
              </a:lnSpc>
              <a:defRPr/>
            </a:pPr>
            <a:r>
              <a:rPr lang="en-US" altLang="en-US" sz="2400" b="1" dirty="0">
                <a:latin typeface="Candara" panose="020E0502030303020204" pitchFamily="34" charset="0"/>
              </a:rPr>
              <a:t>I will give you nothing; I will take everything you have and then seek more.</a:t>
            </a:r>
          </a:p>
          <a:p>
            <a:pPr eaLnBrk="1" hangingPunct="1">
              <a:lnSpc>
                <a:spcPct val="80000"/>
              </a:lnSpc>
              <a:defRPr/>
            </a:pPr>
            <a:r>
              <a:rPr lang="en-US" altLang="en-US" sz="2400" b="1" dirty="0">
                <a:latin typeface="Candara" panose="020E0502030303020204" pitchFamily="34" charset="0"/>
              </a:rPr>
              <a:t>I will cause you to turn away from all you once believed in.</a:t>
            </a:r>
          </a:p>
          <a:p>
            <a:pPr eaLnBrk="1" hangingPunct="1">
              <a:lnSpc>
                <a:spcPct val="80000"/>
              </a:lnSpc>
              <a:defRPr/>
            </a:pPr>
            <a:r>
              <a:rPr lang="en-US" altLang="en-US" sz="2400" b="1" dirty="0">
                <a:latin typeface="Candara" panose="020E0502030303020204" pitchFamily="34" charset="0"/>
              </a:rPr>
              <a:t>I will blind your eyes to your sins and the sins of your leaders.</a:t>
            </a:r>
          </a:p>
          <a:p>
            <a:pPr eaLnBrk="1" hangingPunct="1">
              <a:lnSpc>
                <a:spcPct val="80000"/>
              </a:lnSpc>
              <a:defRPr/>
            </a:pPr>
            <a:r>
              <a:rPr lang="en-US" altLang="en-US" sz="2400" b="1" dirty="0">
                <a:latin typeface="Candara" panose="020E0502030303020204" pitchFamily="34" charset="0"/>
              </a:rPr>
              <a:t>I go where my master orders; the </a:t>
            </a:r>
            <a:r>
              <a:rPr lang="en-US" altLang="en-US" sz="2400" b="1" i="1" dirty="0">
                <a:latin typeface="Candara" panose="020E0502030303020204" pitchFamily="34" charset="0"/>
              </a:rPr>
              <a:t>“prince of darkness”</a:t>
            </a:r>
            <a:r>
              <a:rPr lang="en-US" altLang="en-US" sz="2400" b="1" dirty="0">
                <a:latin typeface="Candara" panose="020E0502030303020204" pitchFamily="34" charset="0"/>
              </a:rPr>
              <a:t> alone sends me into your life.</a:t>
            </a:r>
          </a:p>
          <a:p>
            <a:pPr eaLnBrk="1" hangingPunct="1">
              <a:lnSpc>
                <a:spcPct val="80000"/>
              </a:lnSpc>
              <a:defRPr/>
            </a:pPr>
            <a:r>
              <a:rPr lang="en-US" altLang="en-US" sz="2400" b="1" dirty="0">
                <a:latin typeface="Candara" panose="020E0502030303020204" pitchFamily="34" charset="0"/>
              </a:rPr>
              <a:t>Once allowed inside, seldom am I asked to leave.</a:t>
            </a:r>
          </a:p>
          <a:p>
            <a:pPr eaLnBrk="1" hangingPunct="1">
              <a:lnSpc>
                <a:spcPct val="80000"/>
              </a:lnSpc>
              <a:defRPr/>
            </a:pPr>
            <a:r>
              <a:rPr lang="en-US" altLang="en-US" sz="2400" b="1" dirty="0">
                <a:latin typeface="Candara" panose="020E0502030303020204" pitchFamily="34" charset="0"/>
              </a:rPr>
              <a:t>O friend, won’t you please allow me to enter and give me rest?</a:t>
            </a:r>
          </a:p>
          <a:p>
            <a:pPr eaLnBrk="1" hangingPunct="1">
              <a:lnSpc>
                <a:spcPct val="80000"/>
              </a:lnSpc>
              <a:defRPr/>
            </a:pPr>
            <a:r>
              <a:rPr lang="en-US" altLang="en-US" sz="2400" b="1" dirty="0">
                <a:latin typeface="Candara" panose="020E0502030303020204" pitchFamily="34" charset="0"/>
              </a:rPr>
              <a:t>I will remove all your worries and concerns.</a:t>
            </a:r>
          </a:p>
          <a:p>
            <a:pPr eaLnBrk="1" hangingPunct="1">
              <a:lnSpc>
                <a:spcPct val="80000"/>
              </a:lnSpc>
              <a:defRPr/>
            </a:pPr>
            <a:r>
              <a:rPr lang="en-US" altLang="en-US" sz="2400" b="1" dirty="0">
                <a:latin typeface="Candara" panose="020E0502030303020204" pitchFamily="34" charset="0"/>
              </a:rPr>
              <a:t>I will take away any concern for individual responsibility.</a:t>
            </a:r>
          </a:p>
          <a:p>
            <a:pPr eaLnBrk="1" hangingPunct="1">
              <a:lnSpc>
                <a:spcPct val="80000"/>
              </a:lnSpc>
              <a:defRPr/>
            </a:pPr>
            <a:r>
              <a:rPr lang="en-US" altLang="en-US" sz="2400" b="1" dirty="0">
                <a:latin typeface="Candara" panose="020E0502030303020204" pitchFamily="34" charset="0"/>
              </a:rPr>
              <a:t>I will bring you </a:t>
            </a:r>
            <a:r>
              <a:rPr lang="en-US" altLang="en-US" sz="2400" b="1" i="1" dirty="0">
                <a:latin typeface="Candara" panose="020E0502030303020204" pitchFamily="34" charset="0"/>
              </a:rPr>
              <a:t>“bliss” because </a:t>
            </a:r>
            <a:r>
              <a:rPr lang="en-US" altLang="en-US" sz="2400" b="1" dirty="0">
                <a:latin typeface="Candara" panose="020E0502030303020204" pitchFamily="34" charset="0"/>
              </a:rPr>
              <a:t>I am your </a:t>
            </a:r>
            <a:r>
              <a:rPr lang="en-US" altLang="en-US" sz="2400" b="1" i="1" dirty="0">
                <a:latin typeface="Candara" panose="020E0502030303020204" pitchFamily="34" charset="0"/>
              </a:rPr>
              <a:t>“friend.”</a:t>
            </a:r>
          </a:p>
          <a:p>
            <a:pPr marL="0" indent="0" algn="ctr" eaLnBrk="1" hangingPunct="1">
              <a:lnSpc>
                <a:spcPct val="80000"/>
              </a:lnSpc>
              <a:buFont typeface="Wingdings" panose="05000000000000000000" pitchFamily="2" charset="2"/>
              <a:buNone/>
              <a:defRPr/>
            </a:pPr>
            <a:r>
              <a:rPr lang="en-US" altLang="en-US" sz="4800" b="1" i="1" dirty="0">
                <a:latin typeface="Candara" panose="020E0502030303020204" pitchFamily="34" charset="0"/>
              </a:rPr>
              <a:t>DO YOU KNOW WHO 	THIS IS?</a:t>
            </a:r>
            <a:endParaRPr lang="en-US" altLang="en-US" sz="4800" dirty="0">
              <a:latin typeface="Candara" panose="020E0502030303020204" pitchFamily="34" charset="0"/>
            </a:endParaRPr>
          </a:p>
        </p:txBody>
      </p:sp>
      <p:sp>
        <p:nvSpPr>
          <p:cNvPr id="11270" name="Text Box 6">
            <a:extLst>
              <a:ext uri="{FF2B5EF4-FFF2-40B4-BE49-F238E27FC236}">
                <a16:creationId xmlns:a16="http://schemas.microsoft.com/office/drawing/2014/main" id="{7ECBD0EC-37F0-4188-8E6F-F19EE92C443E}"/>
              </a:ext>
            </a:extLst>
          </p:cNvPr>
          <p:cNvSpPr txBox="1">
            <a:spLocks noChangeArrowheads="1"/>
          </p:cNvSpPr>
          <p:nvPr/>
        </p:nvSpPr>
        <p:spPr bwMode="auto">
          <a:xfrm>
            <a:off x="1066800" y="1251098"/>
            <a:ext cx="7010400" cy="3077766"/>
          </a:xfrm>
          <a:prstGeom prst="rect">
            <a:avLst/>
          </a:prstGeom>
          <a:gradFill rotWithShape="1">
            <a:gsLst>
              <a:gs pos="46000">
                <a:schemeClr val="accent1">
                  <a:lumMod val="87000"/>
                  <a:lumOff val="13000"/>
                  <a:alpha val="87000"/>
                </a:schemeClr>
              </a:gs>
              <a:gs pos="100000">
                <a:schemeClr val="folHlink">
                  <a:alpha val="62000"/>
                </a:schemeClr>
              </a:gs>
            </a:gsLst>
            <a:lin ang="5400000" scaled="1"/>
          </a:gradFill>
          <a:ln>
            <a:noFill/>
          </a:ln>
          <a:effec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0"/>
              </a:spcBef>
            </a:pPr>
            <a:r>
              <a:rPr lang="en-US" altLang="en-US" sz="5400" b="1" dirty="0">
                <a:solidFill>
                  <a:srgbClr val="FF0000"/>
                </a:solidFill>
                <a:latin typeface="Candara" panose="020E0502030303020204" pitchFamily="34" charset="0"/>
              </a:rPr>
              <a:t>This is </a:t>
            </a:r>
          </a:p>
          <a:p>
            <a:pPr algn="ctr">
              <a:spcBef>
                <a:spcPts val="0"/>
              </a:spcBef>
            </a:pPr>
            <a:r>
              <a:rPr lang="en-US" altLang="en-US" sz="14000" b="1" u="sng" dirty="0">
                <a:solidFill>
                  <a:srgbClr val="FF0000"/>
                </a:solidFill>
                <a:latin typeface="Candara" panose="020E0502030303020204" pitchFamily="34" charset="0"/>
              </a:rPr>
              <a:t>APATHY</a:t>
            </a:r>
          </a:p>
        </p:txBody>
      </p:sp>
      <p:sp>
        <p:nvSpPr>
          <p:cNvPr id="11271" name="Text Box 7">
            <a:extLst>
              <a:ext uri="{FF2B5EF4-FFF2-40B4-BE49-F238E27FC236}">
                <a16:creationId xmlns:a16="http://schemas.microsoft.com/office/drawing/2014/main" id="{9A22D0D5-67C7-4424-9633-8F8D7C3FF261}"/>
              </a:ext>
            </a:extLst>
          </p:cNvPr>
          <p:cNvSpPr txBox="1">
            <a:spLocks noChangeArrowheads="1"/>
          </p:cNvSpPr>
          <p:nvPr/>
        </p:nvSpPr>
        <p:spPr bwMode="auto">
          <a:xfrm>
            <a:off x="800100" y="381000"/>
            <a:ext cx="7543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4000" b="1" dirty="0">
                <a:latin typeface="Candara" panose="020E0502030303020204" pitchFamily="34" charset="0"/>
              </a:rPr>
              <a:t>WHO IS THIS?</a:t>
            </a:r>
          </a:p>
        </p:txBody>
      </p:sp>
      <p:sp>
        <p:nvSpPr>
          <p:cNvPr id="2" name="Slide Number Placeholder 1">
            <a:extLst>
              <a:ext uri="{FF2B5EF4-FFF2-40B4-BE49-F238E27FC236}">
                <a16:creationId xmlns:a16="http://schemas.microsoft.com/office/drawing/2014/main" id="{E5C96028-EE1C-47DC-8B12-19624E1E4F22}"/>
              </a:ext>
            </a:extLst>
          </p:cNvPr>
          <p:cNvSpPr>
            <a:spLocks noGrp="1"/>
          </p:cNvSpPr>
          <p:nvPr>
            <p:ph type="sldNum" sz="quarter" idx="11"/>
          </p:nvPr>
        </p:nvSpPr>
        <p:spPr>
          <a:xfrm>
            <a:off x="6858000" y="6248400"/>
            <a:ext cx="2133600" cy="457200"/>
          </a:xfrm>
        </p:spPr>
        <p:txBody>
          <a:bodyPr/>
          <a:lstStyle/>
          <a:p>
            <a:pPr>
              <a:defRPr/>
            </a:pPr>
            <a:fld id="{69D5068E-724D-49E3-B1C2-A49F0C1A84DB}" type="slidenum">
              <a:rPr lang="en-US" altLang="en-US" smtClean="0"/>
              <a:pPr>
                <a:defRPr/>
              </a:pPr>
              <a:t>8</a:t>
            </a:fld>
            <a:endParaRPr lang="en-US" altLang="en-US" dirty="0"/>
          </a:p>
        </p:txBody>
      </p:sp>
    </p:spTree>
    <p:extLst>
      <p:ext uri="{BB962C8B-B14F-4D97-AF65-F5344CB8AC3E}">
        <p14:creationId xmlns:p14="http://schemas.microsoft.com/office/powerpoint/2010/main" val="22077008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fade">
                                      <p:cBhvr>
                                        <p:cTn id="7" dur="10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fade">
                                      <p:cBhvr>
                                        <p:cTn id="12" dur="1000"/>
                                        <p:tgtEl>
                                          <p:spTgt spid="112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fade">
                                      <p:cBhvr>
                                        <p:cTn id="17" dur="1000"/>
                                        <p:tgtEl>
                                          <p:spTgt spid="112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fade">
                                      <p:cBhvr>
                                        <p:cTn id="22" dur="1000"/>
                                        <p:tgtEl>
                                          <p:spTgt spid="112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9">
                                            <p:txEl>
                                              <p:pRg st="4" end="4"/>
                                            </p:txEl>
                                          </p:spTgt>
                                        </p:tgtEl>
                                        <p:attrNameLst>
                                          <p:attrName>style.visibility</p:attrName>
                                        </p:attrNameLst>
                                      </p:cBhvr>
                                      <p:to>
                                        <p:strVal val="visible"/>
                                      </p:to>
                                    </p:set>
                                    <p:animEffect transition="in" filter="fade">
                                      <p:cBhvr>
                                        <p:cTn id="27" dur="1000"/>
                                        <p:tgtEl>
                                          <p:spTgt spid="112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9">
                                            <p:txEl>
                                              <p:pRg st="5" end="5"/>
                                            </p:txEl>
                                          </p:spTgt>
                                        </p:tgtEl>
                                        <p:attrNameLst>
                                          <p:attrName>style.visibility</p:attrName>
                                        </p:attrNameLst>
                                      </p:cBhvr>
                                      <p:to>
                                        <p:strVal val="visible"/>
                                      </p:to>
                                    </p:set>
                                    <p:animEffect transition="in" filter="fade">
                                      <p:cBhvr>
                                        <p:cTn id="32" dur="1000"/>
                                        <p:tgtEl>
                                          <p:spTgt spid="112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269">
                                            <p:txEl>
                                              <p:pRg st="6" end="6"/>
                                            </p:txEl>
                                          </p:spTgt>
                                        </p:tgtEl>
                                        <p:attrNameLst>
                                          <p:attrName>style.visibility</p:attrName>
                                        </p:attrNameLst>
                                      </p:cBhvr>
                                      <p:to>
                                        <p:strVal val="visible"/>
                                      </p:to>
                                    </p:set>
                                    <p:animEffect transition="in" filter="fade">
                                      <p:cBhvr>
                                        <p:cTn id="37" dur="1000"/>
                                        <p:tgtEl>
                                          <p:spTgt spid="112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269">
                                            <p:txEl>
                                              <p:pRg st="7" end="7"/>
                                            </p:txEl>
                                          </p:spTgt>
                                        </p:tgtEl>
                                        <p:attrNameLst>
                                          <p:attrName>style.visibility</p:attrName>
                                        </p:attrNameLst>
                                      </p:cBhvr>
                                      <p:to>
                                        <p:strVal val="visible"/>
                                      </p:to>
                                    </p:set>
                                    <p:animEffect transition="in" filter="fade">
                                      <p:cBhvr>
                                        <p:cTn id="42" dur="1000"/>
                                        <p:tgtEl>
                                          <p:spTgt spid="1126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269">
                                            <p:txEl>
                                              <p:pRg st="8" end="8"/>
                                            </p:txEl>
                                          </p:spTgt>
                                        </p:tgtEl>
                                        <p:attrNameLst>
                                          <p:attrName>style.visibility</p:attrName>
                                        </p:attrNameLst>
                                      </p:cBhvr>
                                      <p:to>
                                        <p:strVal val="visible"/>
                                      </p:to>
                                    </p:set>
                                    <p:animEffect transition="in" filter="fade">
                                      <p:cBhvr>
                                        <p:cTn id="47" dur="1000"/>
                                        <p:tgtEl>
                                          <p:spTgt spid="1126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269">
                                            <p:txEl>
                                              <p:pRg st="9" end="9"/>
                                            </p:txEl>
                                          </p:spTgt>
                                        </p:tgtEl>
                                        <p:attrNameLst>
                                          <p:attrName>style.visibility</p:attrName>
                                        </p:attrNameLst>
                                      </p:cBhvr>
                                      <p:to>
                                        <p:strVal val="visible"/>
                                      </p:to>
                                    </p:set>
                                    <p:animEffect transition="in" filter="fade">
                                      <p:cBhvr>
                                        <p:cTn id="52" dur="1000"/>
                                        <p:tgtEl>
                                          <p:spTgt spid="1126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269">
                                            <p:txEl>
                                              <p:pRg st="10" end="10"/>
                                            </p:txEl>
                                          </p:spTgt>
                                        </p:tgtEl>
                                        <p:attrNameLst>
                                          <p:attrName>style.visibility</p:attrName>
                                        </p:attrNameLst>
                                      </p:cBhvr>
                                      <p:to>
                                        <p:strVal val="visible"/>
                                      </p:to>
                                    </p:set>
                                    <p:animEffect transition="in" filter="fade">
                                      <p:cBhvr>
                                        <p:cTn id="57" dur="1000"/>
                                        <p:tgtEl>
                                          <p:spTgt spid="1126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269">
                                            <p:txEl>
                                              <p:pRg st="11" end="11"/>
                                            </p:txEl>
                                          </p:spTgt>
                                        </p:tgtEl>
                                        <p:attrNameLst>
                                          <p:attrName>style.visibility</p:attrName>
                                        </p:attrNameLst>
                                      </p:cBhvr>
                                      <p:to>
                                        <p:strVal val="visible"/>
                                      </p:to>
                                    </p:set>
                                    <p:animEffect transition="in" filter="fade">
                                      <p:cBhvr>
                                        <p:cTn id="62" dur="1000"/>
                                        <p:tgtEl>
                                          <p:spTgt spid="1126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1270"/>
                                        </p:tgtEl>
                                        <p:attrNameLst>
                                          <p:attrName>style.visibility</p:attrName>
                                        </p:attrNameLst>
                                      </p:cBhvr>
                                      <p:to>
                                        <p:strVal val="visible"/>
                                      </p:to>
                                    </p:set>
                                    <p:anim calcmode="lin" valueType="num">
                                      <p:cBhvr>
                                        <p:cTn id="67" dur="2000" fill="hold"/>
                                        <p:tgtEl>
                                          <p:spTgt spid="11270"/>
                                        </p:tgtEl>
                                        <p:attrNameLst>
                                          <p:attrName>ppt_w</p:attrName>
                                        </p:attrNameLst>
                                      </p:cBhvr>
                                      <p:tavLst>
                                        <p:tav tm="0">
                                          <p:val>
                                            <p:fltVal val="0"/>
                                          </p:val>
                                        </p:tav>
                                        <p:tav tm="100000">
                                          <p:val>
                                            <p:strVal val="#ppt_w"/>
                                          </p:val>
                                        </p:tav>
                                      </p:tavLst>
                                    </p:anim>
                                    <p:anim calcmode="lin" valueType="num">
                                      <p:cBhvr>
                                        <p:cTn id="68" dur="2000" fill="hold"/>
                                        <p:tgtEl>
                                          <p:spTgt spid="11270"/>
                                        </p:tgtEl>
                                        <p:attrNameLst>
                                          <p:attrName>ppt_h</p:attrName>
                                        </p:attrNameLst>
                                      </p:cBhvr>
                                      <p:tavLst>
                                        <p:tav tm="0">
                                          <p:val>
                                            <p:fltVal val="0"/>
                                          </p:val>
                                        </p:tav>
                                        <p:tav tm="100000">
                                          <p:val>
                                            <p:strVal val="#ppt_h"/>
                                          </p:val>
                                        </p:tav>
                                      </p:tavLst>
                                    </p:anim>
                                    <p:animEffect transition="in" filter="fade">
                                      <p:cBhvr>
                                        <p:cTn id="69" dur="20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uiExpand="1" build="p"/>
      <p:bldP spid="112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E478A79-8F6F-4A9B-8720-7C640EE1FE5E}"/>
              </a:ext>
            </a:extLst>
          </p:cNvPr>
          <p:cNvSpPr>
            <a:spLocks noGrp="1" noChangeArrowheads="1"/>
          </p:cNvSpPr>
          <p:nvPr>
            <p:ph type="title"/>
          </p:nvPr>
        </p:nvSpPr>
        <p:spPr>
          <a:xfrm>
            <a:off x="457200" y="457200"/>
            <a:ext cx="8229600" cy="1143000"/>
          </a:xfrm>
        </p:spPr>
        <p:txBody>
          <a:bodyPr/>
          <a:lstStyle/>
          <a:p>
            <a:pPr eaLnBrk="1" hangingPunct="1"/>
            <a:r>
              <a:rPr lang="en-US" altLang="en-US" sz="4000" b="1" i="1" u="sng" dirty="0">
                <a:latin typeface="Candara" panose="020E0502030303020204" pitchFamily="34" charset="0"/>
              </a:rPr>
              <a:t>Spiritual Strength</a:t>
            </a:r>
            <a:r>
              <a:rPr lang="en-US" altLang="en-US" sz="4000" dirty="0">
                <a:latin typeface="Candara" panose="020E0502030303020204" pitchFamily="34" charset="0"/>
              </a:rPr>
              <a:t> Keeps The Peace In </a:t>
            </a:r>
            <a:r>
              <a:rPr lang="en-US" altLang="en-US" sz="4000" u="sng" dirty="0">
                <a:latin typeface="Candara" panose="020E0502030303020204" pitchFamily="34" charset="0"/>
              </a:rPr>
              <a:t>Sound</a:t>
            </a:r>
            <a:r>
              <a:rPr lang="en-US" altLang="en-US" sz="4000" dirty="0">
                <a:latin typeface="Candara" panose="020E0502030303020204" pitchFamily="34" charset="0"/>
              </a:rPr>
              <a:t> Congregations</a:t>
            </a:r>
          </a:p>
        </p:txBody>
      </p:sp>
      <p:sp>
        <p:nvSpPr>
          <p:cNvPr id="12291" name="Rectangle 3">
            <a:extLst>
              <a:ext uri="{FF2B5EF4-FFF2-40B4-BE49-F238E27FC236}">
                <a16:creationId xmlns:a16="http://schemas.microsoft.com/office/drawing/2014/main" id="{0704CE80-DED0-4AE3-AA13-1C2BD263A533}"/>
              </a:ext>
            </a:extLst>
          </p:cNvPr>
          <p:cNvSpPr>
            <a:spLocks noGrp="1" noChangeArrowheads="1"/>
          </p:cNvSpPr>
          <p:nvPr>
            <p:ph type="body" idx="1"/>
          </p:nvPr>
        </p:nvSpPr>
        <p:spPr>
          <a:xfrm>
            <a:off x="457200" y="1828800"/>
            <a:ext cx="8686800" cy="4876800"/>
          </a:xfrm>
        </p:spPr>
        <p:txBody>
          <a:bodyPr>
            <a:normAutofit/>
          </a:bodyPr>
          <a:lstStyle/>
          <a:p>
            <a:pPr eaLnBrk="1" hangingPunct="1">
              <a:lnSpc>
                <a:spcPct val="80000"/>
              </a:lnSpc>
            </a:pPr>
            <a:r>
              <a:rPr lang="en-US" altLang="en-US" b="1" dirty="0">
                <a:latin typeface="Candara" panose="020E0502030303020204" pitchFamily="34" charset="0"/>
              </a:rPr>
              <a:t>These are strong &amp; sound because they…</a:t>
            </a:r>
          </a:p>
          <a:p>
            <a:pPr lvl="1" eaLnBrk="1" hangingPunct="1">
              <a:lnSpc>
                <a:spcPct val="80000"/>
              </a:lnSpc>
            </a:pPr>
            <a:r>
              <a:rPr lang="en-US" altLang="en-US" dirty="0">
                <a:latin typeface="Candara" panose="020E0502030303020204" pitchFamily="34" charset="0"/>
              </a:rPr>
              <a:t>Rely on the word of God - not the word of men</a:t>
            </a:r>
          </a:p>
          <a:p>
            <a:pPr lvl="2" eaLnBrk="1" hangingPunct="1">
              <a:lnSpc>
                <a:spcPct val="80000"/>
              </a:lnSpc>
            </a:pPr>
            <a:r>
              <a:rPr lang="en-US" altLang="en-US" dirty="0">
                <a:latin typeface="Candara" panose="020E0502030303020204" pitchFamily="34" charset="0"/>
              </a:rPr>
              <a:t>Acts 4:19; 5:29; 1 Peter 4:11; 1 Corinthians 4:6</a:t>
            </a:r>
          </a:p>
          <a:p>
            <a:pPr lvl="1" eaLnBrk="1" hangingPunct="1">
              <a:lnSpc>
                <a:spcPct val="80000"/>
              </a:lnSpc>
            </a:pPr>
            <a:r>
              <a:rPr lang="en-US" altLang="en-US" dirty="0">
                <a:latin typeface="Candara" panose="020E0502030303020204" pitchFamily="34" charset="0"/>
              </a:rPr>
              <a:t>Support and desire to have strong leadership</a:t>
            </a:r>
          </a:p>
          <a:p>
            <a:pPr lvl="2" eaLnBrk="1" hangingPunct="1">
              <a:lnSpc>
                <a:spcPct val="80000"/>
              </a:lnSpc>
            </a:pPr>
            <a:r>
              <a:rPr lang="en-US" altLang="en-US" dirty="0">
                <a:latin typeface="Candara" panose="020E0502030303020204" pitchFamily="34" charset="0"/>
              </a:rPr>
              <a:t>Hebrews 13:7, 17; 1 Thessalonians 5:12; 1 Peter 5:5-6</a:t>
            </a:r>
          </a:p>
          <a:p>
            <a:pPr lvl="1" eaLnBrk="1" hangingPunct="1">
              <a:lnSpc>
                <a:spcPct val="80000"/>
              </a:lnSpc>
            </a:pPr>
            <a:r>
              <a:rPr lang="en-US" altLang="en-US" dirty="0">
                <a:latin typeface="Candara" panose="020E0502030303020204" pitchFamily="34" charset="0"/>
              </a:rPr>
              <a:t>Deal with the unruly</a:t>
            </a:r>
          </a:p>
          <a:p>
            <a:pPr lvl="2" eaLnBrk="1" hangingPunct="1">
              <a:lnSpc>
                <a:spcPct val="80000"/>
              </a:lnSpc>
            </a:pPr>
            <a:r>
              <a:rPr lang="en-US" altLang="en-US" dirty="0">
                <a:latin typeface="Candara" panose="020E0502030303020204" pitchFamily="34" charset="0"/>
              </a:rPr>
              <a:t>Romans 16:17-19; Titus 1:10-11</a:t>
            </a:r>
          </a:p>
          <a:p>
            <a:pPr lvl="1" eaLnBrk="1" hangingPunct="1">
              <a:lnSpc>
                <a:spcPct val="80000"/>
              </a:lnSpc>
            </a:pPr>
            <a:r>
              <a:rPr lang="en-US" altLang="en-US" dirty="0">
                <a:latin typeface="Candara" panose="020E0502030303020204" pitchFamily="34" charset="0"/>
              </a:rPr>
              <a:t>Bear with and support the weak and fallen</a:t>
            </a:r>
          </a:p>
          <a:p>
            <a:pPr lvl="2" eaLnBrk="1" hangingPunct="1">
              <a:lnSpc>
                <a:spcPct val="80000"/>
              </a:lnSpc>
            </a:pPr>
            <a:r>
              <a:rPr lang="en-US" altLang="en-US" dirty="0">
                <a:latin typeface="Candara" panose="020E0502030303020204" pitchFamily="34" charset="0"/>
              </a:rPr>
              <a:t>1 Thessalonians 5:14; Galatians 6:2</a:t>
            </a:r>
          </a:p>
          <a:p>
            <a:pPr lvl="1" eaLnBrk="1" hangingPunct="1">
              <a:lnSpc>
                <a:spcPct val="80000"/>
              </a:lnSpc>
            </a:pPr>
            <a:r>
              <a:rPr lang="en-US" altLang="en-US" dirty="0">
                <a:latin typeface="Candara" panose="020E0502030303020204" pitchFamily="34" charset="0"/>
              </a:rPr>
              <a:t>Practice keeping </a:t>
            </a:r>
            <a:r>
              <a:rPr lang="en-US" altLang="en-US" b="1" u="sng" dirty="0">
                <a:latin typeface="Candara" panose="020E0502030303020204" pitchFamily="34" charset="0"/>
              </a:rPr>
              <a:t>SELF</a:t>
            </a:r>
            <a:r>
              <a:rPr lang="en-US" altLang="en-US" dirty="0">
                <a:latin typeface="Candara" panose="020E0502030303020204" pitchFamily="34" charset="0"/>
              </a:rPr>
              <a:t> under contro</a:t>
            </a:r>
            <a:r>
              <a:rPr lang="en-US" altLang="en-US" sz="2400" dirty="0">
                <a:latin typeface="Candara" panose="020E0502030303020204" pitchFamily="34" charset="0"/>
              </a:rPr>
              <a:t>l</a:t>
            </a:r>
          </a:p>
          <a:p>
            <a:pPr lvl="2" eaLnBrk="1" hangingPunct="1">
              <a:lnSpc>
                <a:spcPct val="80000"/>
              </a:lnSpc>
            </a:pPr>
            <a:r>
              <a:rPr lang="en-US" altLang="en-US" dirty="0">
                <a:latin typeface="Candara" panose="020E0502030303020204" pitchFamily="34" charset="0"/>
              </a:rPr>
              <a:t>Tongue – James 1:26; 3:2-11</a:t>
            </a:r>
          </a:p>
          <a:p>
            <a:pPr lvl="2" eaLnBrk="1" hangingPunct="1">
              <a:lnSpc>
                <a:spcPct val="80000"/>
              </a:lnSpc>
            </a:pPr>
            <a:r>
              <a:rPr lang="en-US" altLang="en-US" dirty="0">
                <a:latin typeface="Candara" panose="020E0502030303020204" pitchFamily="34" charset="0"/>
              </a:rPr>
              <a:t>Temper – 1 Corinthians 9:25; 2 Peter 1:5-8</a:t>
            </a:r>
          </a:p>
        </p:txBody>
      </p:sp>
      <p:sp>
        <p:nvSpPr>
          <p:cNvPr id="2" name="Slide Number Placeholder 1">
            <a:extLst>
              <a:ext uri="{FF2B5EF4-FFF2-40B4-BE49-F238E27FC236}">
                <a16:creationId xmlns:a16="http://schemas.microsoft.com/office/drawing/2014/main" id="{BCC3245E-F21C-49F3-BA51-15D7857C048A}"/>
              </a:ext>
            </a:extLst>
          </p:cNvPr>
          <p:cNvSpPr>
            <a:spLocks noGrp="1"/>
          </p:cNvSpPr>
          <p:nvPr>
            <p:ph type="sldNum" sz="quarter" idx="11"/>
          </p:nvPr>
        </p:nvSpPr>
        <p:spPr/>
        <p:txBody>
          <a:bodyPr/>
          <a:lstStyle/>
          <a:p>
            <a:pPr>
              <a:defRPr/>
            </a:pPr>
            <a:fld id="{69D5068E-724D-49E3-B1C2-A49F0C1A84DB}" type="slidenum">
              <a:rPr lang="en-US" altLang="en-US" smtClean="0"/>
              <a:pPr>
                <a:defRPr/>
              </a:pPr>
              <a:t>9</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10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10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10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10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fade">
                                      <p:cBhvr>
                                        <p:cTn id="32" dur="1000"/>
                                        <p:tgtEl>
                                          <p:spTgt spid="122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fade">
                                      <p:cBhvr>
                                        <p:cTn id="37" dur="1000"/>
                                        <p:tgtEl>
                                          <p:spTgt spid="122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fade">
                                      <p:cBhvr>
                                        <p:cTn id="42" dur="1000"/>
                                        <p:tgtEl>
                                          <p:spTgt spid="122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291">
                                            <p:txEl>
                                              <p:pRg st="8" end="8"/>
                                            </p:txEl>
                                          </p:spTgt>
                                        </p:tgtEl>
                                        <p:attrNameLst>
                                          <p:attrName>style.visibility</p:attrName>
                                        </p:attrNameLst>
                                      </p:cBhvr>
                                      <p:to>
                                        <p:strVal val="visible"/>
                                      </p:to>
                                    </p:set>
                                    <p:animEffect transition="in" filter="fade">
                                      <p:cBhvr>
                                        <p:cTn id="47" dur="1000"/>
                                        <p:tgtEl>
                                          <p:spTgt spid="1229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291">
                                            <p:txEl>
                                              <p:pRg st="9" end="9"/>
                                            </p:txEl>
                                          </p:spTgt>
                                        </p:tgtEl>
                                        <p:attrNameLst>
                                          <p:attrName>style.visibility</p:attrName>
                                        </p:attrNameLst>
                                      </p:cBhvr>
                                      <p:to>
                                        <p:strVal val="visible"/>
                                      </p:to>
                                    </p:set>
                                    <p:animEffect transition="in" filter="fade">
                                      <p:cBhvr>
                                        <p:cTn id="52" dur="1000"/>
                                        <p:tgtEl>
                                          <p:spTgt spid="1229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291">
                                            <p:txEl>
                                              <p:pRg st="10" end="10"/>
                                            </p:txEl>
                                          </p:spTgt>
                                        </p:tgtEl>
                                        <p:attrNameLst>
                                          <p:attrName>style.visibility</p:attrName>
                                        </p:attrNameLst>
                                      </p:cBhvr>
                                      <p:to>
                                        <p:strVal val="visible"/>
                                      </p:to>
                                    </p:set>
                                    <p:animEffect transition="in" filter="fade">
                                      <p:cBhvr>
                                        <p:cTn id="57" dur="1000"/>
                                        <p:tgtEl>
                                          <p:spTgt spid="1229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291">
                                            <p:txEl>
                                              <p:pRg st="11" end="11"/>
                                            </p:txEl>
                                          </p:spTgt>
                                        </p:tgtEl>
                                        <p:attrNameLst>
                                          <p:attrName>style.visibility</p:attrName>
                                        </p:attrNameLst>
                                      </p:cBhvr>
                                      <p:to>
                                        <p:strVal val="visible"/>
                                      </p:to>
                                    </p:set>
                                    <p:animEffect transition="in" filter="fade">
                                      <p:cBhvr>
                                        <p:cTn id="62" dur="1000"/>
                                        <p:tgtEl>
                                          <p:spTgt spid="1229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864</TotalTime>
  <Words>5305</Words>
  <Application>Microsoft Office PowerPoint</Application>
  <PresentationFormat>On-screen Show (4:3)</PresentationFormat>
  <Paragraphs>231</Paragraphs>
  <Slides>12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Arial Black</vt:lpstr>
      <vt:lpstr>Calibri</vt:lpstr>
      <vt:lpstr>Candara</vt:lpstr>
      <vt:lpstr>Times New Roman</vt:lpstr>
      <vt:lpstr>Wingdings</vt:lpstr>
      <vt:lpstr>Pixel</vt:lpstr>
      <vt:lpstr>CorelDRAW!</vt:lpstr>
      <vt:lpstr>“Be At Peace Among Yourselves”</vt:lpstr>
      <vt:lpstr>1 Thessalonians 5:11-15</vt:lpstr>
      <vt:lpstr>Introduction</vt:lpstr>
      <vt:lpstr>Introduction</vt:lpstr>
      <vt:lpstr>A “I Don’t Care” Attitude Keeps The Peace In Some Congregations</vt:lpstr>
      <vt:lpstr>A Cowardly Nature Keeps The Peace In Some Congregations</vt:lpstr>
      <vt:lpstr>PowerPoint Presentation</vt:lpstr>
      <vt:lpstr>PowerPoint Presentation</vt:lpstr>
      <vt:lpstr>Spiritual Strength Keeps The Peace In Sound Congregations</vt:lpstr>
      <vt:lpstr>Conclusion</vt:lpstr>
      <vt:lpstr>1 Thessalonians 5:23</vt:lpstr>
      <vt:lpstr>“…WHAT SHALL WE DO?”  ACTS 2:38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Among Yourselves”</dc:title>
  <dc:creator>Tom M</dc:creator>
  <cp:lastModifiedBy>Tommy McClure</cp:lastModifiedBy>
  <cp:revision>130</cp:revision>
  <cp:lastPrinted>2019-12-02T01:10:27Z</cp:lastPrinted>
  <dcterms:created xsi:type="dcterms:W3CDTF">2007-06-23T21:45:37Z</dcterms:created>
  <dcterms:modified xsi:type="dcterms:W3CDTF">2019-12-02T15:12:26Z</dcterms:modified>
</cp:coreProperties>
</file>