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9" r:id="rId1"/>
  </p:sldMasterIdLst>
  <p:notesMasterIdLst>
    <p:notesMasterId r:id="rId16"/>
  </p:notesMasterIdLst>
  <p:sldIdLst>
    <p:sldId id="256" r:id="rId2"/>
    <p:sldId id="258" r:id="rId3"/>
    <p:sldId id="259" r:id="rId4"/>
    <p:sldId id="260" r:id="rId5"/>
    <p:sldId id="257" r:id="rId6"/>
    <p:sldId id="262" r:id="rId7"/>
    <p:sldId id="265" r:id="rId8"/>
    <p:sldId id="263" r:id="rId9"/>
    <p:sldId id="264" r:id="rId10"/>
    <p:sldId id="277" r:id="rId11"/>
    <p:sldId id="266" r:id="rId12"/>
    <p:sldId id="261" r:id="rId13"/>
    <p:sldId id="267" r:id="rId14"/>
    <p:sldId id="276" r:id="rId15"/>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1pPr>
    <a:lvl2pPr marL="4572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2pPr>
    <a:lvl3pPr marL="9144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3pPr>
    <a:lvl4pPr marL="13716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4pPr>
    <a:lvl5pPr marL="1828800" algn="l" defTabSz="457200" rtl="0" eaLnBrk="0" fontAlgn="base" hangingPunct="0">
      <a:spcBef>
        <a:spcPct val="0"/>
      </a:spcBef>
      <a:spcAft>
        <a:spcPct val="0"/>
      </a:spcAft>
      <a:defRPr kern="1200">
        <a:solidFill>
          <a:schemeClr val="tx1"/>
        </a:solidFill>
        <a:latin typeface="Rockwell" panose="02060603020205020403" pitchFamily="18" charset="0"/>
        <a:ea typeface="+mn-ea"/>
        <a:cs typeface="+mn-cs"/>
      </a:defRPr>
    </a:lvl5pPr>
    <a:lvl6pPr marL="2286000" algn="l" defTabSz="914400" rtl="0" eaLnBrk="1" latinLnBrk="0" hangingPunct="1">
      <a:defRPr kern="1200">
        <a:solidFill>
          <a:schemeClr val="tx1"/>
        </a:solidFill>
        <a:latin typeface="Rockwell" panose="02060603020205020403" pitchFamily="18" charset="0"/>
        <a:ea typeface="+mn-ea"/>
        <a:cs typeface="+mn-cs"/>
      </a:defRPr>
    </a:lvl6pPr>
    <a:lvl7pPr marL="2743200" algn="l" defTabSz="914400" rtl="0" eaLnBrk="1" latinLnBrk="0" hangingPunct="1">
      <a:defRPr kern="1200">
        <a:solidFill>
          <a:schemeClr val="tx1"/>
        </a:solidFill>
        <a:latin typeface="Rockwell" panose="02060603020205020403" pitchFamily="18" charset="0"/>
        <a:ea typeface="+mn-ea"/>
        <a:cs typeface="+mn-cs"/>
      </a:defRPr>
    </a:lvl7pPr>
    <a:lvl8pPr marL="3200400" algn="l" defTabSz="914400" rtl="0" eaLnBrk="1" latinLnBrk="0" hangingPunct="1">
      <a:defRPr kern="1200">
        <a:solidFill>
          <a:schemeClr val="tx1"/>
        </a:solidFill>
        <a:latin typeface="Rockwell" panose="02060603020205020403" pitchFamily="18" charset="0"/>
        <a:ea typeface="+mn-ea"/>
        <a:cs typeface="+mn-cs"/>
      </a:defRPr>
    </a:lvl8pPr>
    <a:lvl9pPr marL="3657600" algn="l" defTabSz="914400" rtl="0" eaLnBrk="1" latinLnBrk="0" hangingPunct="1">
      <a:defRPr kern="1200">
        <a:solidFill>
          <a:schemeClr val="tx1"/>
        </a:solidFill>
        <a:latin typeface="Rockwell" panose="020606030202050204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81316" autoAdjust="0"/>
  </p:normalViewPr>
  <p:slideViewPr>
    <p:cSldViewPr>
      <p:cViewPr varScale="1">
        <p:scale>
          <a:sx n="93" d="100"/>
          <a:sy n="93" d="100"/>
        </p:scale>
        <p:origin x="2178" y="72"/>
      </p:cViewPr>
      <p:guideLst>
        <p:guide orient="horz" pos="2160"/>
        <p:guide pos="2880"/>
      </p:guideLst>
    </p:cSldViewPr>
  </p:slideViewPr>
  <p:notesTextViewPr>
    <p:cViewPr>
      <p:scale>
        <a:sx n="100" d="100"/>
        <a:sy n="100" d="100"/>
      </p:scale>
      <p:origin x="0" y="-396"/>
    </p:cViewPr>
  </p:notesTextViewPr>
  <p:notesViewPr>
    <p:cSldViewPr>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31FED22-3389-48EB-A05C-B39120AE700F}"/>
              </a:ext>
            </a:extLst>
          </p:cNvPr>
          <p:cNvSpPr>
            <a:spLocks noGrp="1" noChangeArrowheads="1"/>
          </p:cNvSpPr>
          <p:nvPr>
            <p:ph type="hdr" sz="quarter"/>
          </p:nvPr>
        </p:nvSpPr>
        <p:spPr bwMode="auto">
          <a:xfrm>
            <a:off x="0" y="0"/>
            <a:ext cx="3169920" cy="480060"/>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fontAlgn="auto" hangingPunct="1">
              <a:spcBef>
                <a:spcPts val="0"/>
              </a:spcBef>
              <a:spcAft>
                <a:spcPts val="0"/>
              </a:spcAft>
              <a:defRPr sz="1300">
                <a:latin typeface="+mn-lt"/>
              </a:defRPr>
            </a:lvl1pPr>
          </a:lstStyle>
          <a:p>
            <a:pPr>
              <a:defRPr/>
            </a:pPr>
            <a:endParaRPr lang="en-US" altLang="en-US"/>
          </a:p>
        </p:txBody>
      </p:sp>
      <p:sp>
        <p:nvSpPr>
          <p:cNvPr id="33795" name="Rectangle 3">
            <a:extLst>
              <a:ext uri="{FF2B5EF4-FFF2-40B4-BE49-F238E27FC236}">
                <a16:creationId xmlns:a16="http://schemas.microsoft.com/office/drawing/2014/main" id="{E7F11BEA-ADF0-4A1A-9A8D-C547A0BF7840}"/>
              </a:ext>
            </a:extLst>
          </p:cNvPr>
          <p:cNvSpPr>
            <a:spLocks noGrp="1" noChangeArrowheads="1"/>
          </p:cNvSpPr>
          <p:nvPr>
            <p:ph type="dt" idx="1"/>
          </p:nvPr>
        </p:nvSpPr>
        <p:spPr bwMode="auto">
          <a:xfrm>
            <a:off x="4143587" y="0"/>
            <a:ext cx="3169920" cy="480060"/>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fontAlgn="auto" hangingPunct="1">
              <a:spcBef>
                <a:spcPts val="0"/>
              </a:spcBef>
              <a:spcAft>
                <a:spcPts val="0"/>
              </a:spcAft>
              <a:defRPr sz="1300">
                <a:latin typeface="+mn-lt"/>
              </a:defRPr>
            </a:lvl1pPr>
          </a:lstStyle>
          <a:p>
            <a:pPr>
              <a:defRPr/>
            </a:pPr>
            <a:endParaRPr lang="en-US" altLang="en-US"/>
          </a:p>
        </p:txBody>
      </p:sp>
      <p:sp>
        <p:nvSpPr>
          <p:cNvPr id="6148" name="Rectangle 4">
            <a:extLst>
              <a:ext uri="{FF2B5EF4-FFF2-40B4-BE49-F238E27FC236}">
                <a16:creationId xmlns:a16="http://schemas.microsoft.com/office/drawing/2014/main" id="{A0BFDDD7-9030-4FF5-A964-CEB4425AA114}"/>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a:extLst>
              <a:ext uri="{FF2B5EF4-FFF2-40B4-BE49-F238E27FC236}">
                <a16:creationId xmlns:a16="http://schemas.microsoft.com/office/drawing/2014/main" id="{6A969572-6D1D-4215-8F4D-D62628CEDB57}"/>
              </a:ext>
            </a:extLst>
          </p:cNvPr>
          <p:cNvSpPr>
            <a:spLocks noGrp="1" noChangeArrowheads="1"/>
          </p:cNvSpPr>
          <p:nvPr>
            <p:ph type="body" sz="quarter" idx="3"/>
          </p:nvPr>
        </p:nvSpPr>
        <p:spPr bwMode="auto">
          <a:xfrm>
            <a:off x="731520" y="4560570"/>
            <a:ext cx="5852160" cy="4320540"/>
          </a:xfrm>
          <a:prstGeom prst="rect">
            <a:avLst/>
          </a:prstGeom>
          <a:noFill/>
          <a:ln>
            <a:noFill/>
          </a:ln>
          <a:effectLst/>
        </p:spPr>
        <p:txBody>
          <a:bodyPr vert="horz" wrap="square" lIns="96661" tIns="48331" rIns="96661" bIns="48331"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3798" name="Rectangle 6">
            <a:extLst>
              <a:ext uri="{FF2B5EF4-FFF2-40B4-BE49-F238E27FC236}">
                <a16:creationId xmlns:a16="http://schemas.microsoft.com/office/drawing/2014/main" id="{C2603A56-4B22-4656-B80C-AE2D7777AE6A}"/>
              </a:ext>
            </a:extLst>
          </p:cNvPr>
          <p:cNvSpPr>
            <a:spLocks noGrp="1" noChangeArrowheads="1"/>
          </p:cNvSpPr>
          <p:nvPr>
            <p:ph type="ftr" sz="quarter" idx="4"/>
          </p:nvPr>
        </p:nvSpPr>
        <p:spPr bwMode="auto">
          <a:xfrm>
            <a:off x="0" y="9119474"/>
            <a:ext cx="3169920" cy="480060"/>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fontAlgn="auto" hangingPunct="1">
              <a:spcBef>
                <a:spcPts val="0"/>
              </a:spcBef>
              <a:spcAft>
                <a:spcPts val="0"/>
              </a:spcAft>
              <a:defRPr sz="1300">
                <a:latin typeface="+mn-lt"/>
              </a:defRPr>
            </a:lvl1pPr>
          </a:lstStyle>
          <a:p>
            <a:pPr>
              <a:defRPr/>
            </a:pPr>
            <a:endParaRPr lang="en-US" altLang="en-US"/>
          </a:p>
        </p:txBody>
      </p:sp>
      <p:sp>
        <p:nvSpPr>
          <p:cNvPr id="33799" name="Rectangle 7">
            <a:extLst>
              <a:ext uri="{FF2B5EF4-FFF2-40B4-BE49-F238E27FC236}">
                <a16:creationId xmlns:a16="http://schemas.microsoft.com/office/drawing/2014/main" id="{3BD6E7B3-0445-4FD5-B0BC-2404D3C278D6}"/>
              </a:ext>
            </a:extLst>
          </p:cNvPr>
          <p:cNvSpPr>
            <a:spLocks noGrp="1" noChangeArrowheads="1"/>
          </p:cNvSpPr>
          <p:nvPr>
            <p:ph type="sldNum" sz="quarter" idx="5"/>
          </p:nvPr>
        </p:nvSpPr>
        <p:spPr bwMode="auto">
          <a:xfrm>
            <a:off x="4143587" y="9119474"/>
            <a:ext cx="3169920" cy="480060"/>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fontAlgn="auto" hangingPunct="1">
              <a:spcBef>
                <a:spcPts val="0"/>
              </a:spcBef>
              <a:spcAft>
                <a:spcPts val="0"/>
              </a:spcAft>
              <a:defRPr sz="1300">
                <a:latin typeface="+mn-lt"/>
              </a:defRPr>
            </a:lvl1pPr>
          </a:lstStyle>
          <a:p>
            <a:pPr>
              <a:defRPr/>
            </a:pPr>
            <a:fld id="{3629E80A-F353-4E97-AC4F-09F4031A8D2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1</a:t>
            </a:fld>
            <a:endParaRPr lang="en-US" altLang="en-US"/>
          </a:p>
        </p:txBody>
      </p:sp>
    </p:spTree>
    <p:extLst>
      <p:ext uri="{BB962C8B-B14F-4D97-AF65-F5344CB8AC3E}">
        <p14:creationId xmlns:p14="http://schemas.microsoft.com/office/powerpoint/2010/main" val="2608946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altLang="en-US" sz="1300" b="1" dirty="0">
                <a:solidFill>
                  <a:schemeClr val="tx2"/>
                </a:solidFill>
                <a:latin typeface="Candara" panose="020E0502030303020204" pitchFamily="34" charset="0"/>
              </a:rPr>
              <a:t>Eph. 4:4 </a:t>
            </a:r>
            <a:r>
              <a:rPr lang="en-US" altLang="en-US" sz="1300" b="1" dirty="0">
                <a:latin typeface="Candara" panose="020E0502030303020204" pitchFamily="34" charset="0"/>
              </a:rPr>
              <a:t>- </a:t>
            </a:r>
            <a:r>
              <a:rPr lang="en-US" altLang="en-US" sz="1300" i="1" dirty="0">
                <a:latin typeface="Candara" panose="020E0502030303020204" pitchFamily="34" charset="0"/>
              </a:rPr>
              <a:t>There is </a:t>
            </a:r>
            <a:r>
              <a:rPr lang="en-US" altLang="en-US" sz="1300" b="1" i="1" dirty="0">
                <a:latin typeface="Candara" panose="020E0502030303020204" pitchFamily="34" charset="0"/>
              </a:rPr>
              <a:t>one body</a:t>
            </a:r>
            <a:r>
              <a:rPr lang="en-US" altLang="en-US" sz="1300" i="1" dirty="0">
                <a:latin typeface="Candara" panose="020E0502030303020204" pitchFamily="34" charset="0"/>
              </a:rPr>
              <a:t>, and </a:t>
            </a:r>
            <a:r>
              <a:rPr lang="en-US" altLang="en-US" sz="1300" b="1" i="1" dirty="0">
                <a:latin typeface="Candara" panose="020E0502030303020204" pitchFamily="34" charset="0"/>
              </a:rPr>
              <a:t>one Spirit</a:t>
            </a:r>
            <a:r>
              <a:rPr lang="en-US" altLang="en-US" sz="1300" i="1" dirty="0">
                <a:latin typeface="Candara" panose="020E0502030303020204" pitchFamily="34" charset="0"/>
              </a:rPr>
              <a:t>, even as ye are called </a:t>
            </a:r>
            <a:r>
              <a:rPr lang="en-US" altLang="en-US" sz="1300" b="1" i="1" dirty="0">
                <a:latin typeface="Candara" panose="020E0502030303020204" pitchFamily="34" charset="0"/>
              </a:rPr>
              <a:t>in one hope </a:t>
            </a:r>
            <a:r>
              <a:rPr lang="en-US" altLang="en-US" sz="1300" i="1" dirty="0">
                <a:latin typeface="Candara" panose="020E0502030303020204" pitchFamily="34" charset="0"/>
              </a:rPr>
              <a:t>of your calling; </a:t>
            </a:r>
            <a:r>
              <a:rPr lang="en-US" altLang="en-US" sz="1300" i="1" dirty="0">
                <a:solidFill>
                  <a:schemeClr val="accent1"/>
                </a:solidFill>
                <a:latin typeface="Candara" panose="020E0502030303020204" pitchFamily="34" charset="0"/>
              </a:rPr>
              <a:t>5</a:t>
            </a:r>
            <a:r>
              <a:rPr lang="en-US" altLang="en-US" sz="1300" i="1" dirty="0">
                <a:latin typeface="Candara" panose="020E0502030303020204" pitchFamily="34" charset="0"/>
              </a:rPr>
              <a:t> </a:t>
            </a:r>
            <a:r>
              <a:rPr lang="en-US" altLang="en-US" sz="1300" b="1" i="1" dirty="0">
                <a:latin typeface="Candara" panose="020E0502030303020204" pitchFamily="34" charset="0"/>
              </a:rPr>
              <a:t>One Lord, one faith, one baptism, </a:t>
            </a:r>
            <a:r>
              <a:rPr lang="en-US" altLang="en-US" sz="1300" b="1" i="1" dirty="0">
                <a:solidFill>
                  <a:schemeClr val="accent1"/>
                </a:solidFill>
                <a:latin typeface="Candara" panose="020E0502030303020204" pitchFamily="34" charset="0"/>
              </a:rPr>
              <a:t>6</a:t>
            </a:r>
            <a:r>
              <a:rPr lang="en-US" altLang="en-US" sz="1300" b="1" i="1" dirty="0">
                <a:latin typeface="Candara" panose="020E0502030303020204" pitchFamily="34" charset="0"/>
              </a:rPr>
              <a:t> One God and Father </a:t>
            </a:r>
            <a:r>
              <a:rPr lang="en-US" altLang="en-US" sz="1300" i="1" dirty="0">
                <a:latin typeface="Candara" panose="020E0502030303020204" pitchFamily="34" charset="0"/>
              </a:rPr>
              <a:t>of all, who is above all, and through all, and in you all</a:t>
            </a:r>
            <a:r>
              <a:rPr lang="en-US" altLang="en-US" i="1" dirty="0">
                <a:latin typeface="Candara" panose="020E0502030303020204" pitchFamily="34" charset="0"/>
              </a:rPr>
              <a:t>”</a:t>
            </a:r>
            <a:endParaRPr lang="en-US" altLang="en-US" sz="1300" b="1" dirty="0">
              <a:solidFill>
                <a:schemeClr val="accent1"/>
              </a:solidFill>
              <a:latin typeface="Candara" panose="020E0502030303020204" pitchFamily="34" charset="0"/>
            </a:endParaRPr>
          </a:p>
          <a:p>
            <a:r>
              <a:rPr lang="en-US" altLang="en-US" sz="1300" b="1" dirty="0">
                <a:solidFill>
                  <a:schemeClr val="tx2"/>
                </a:solidFill>
                <a:latin typeface="Candara" panose="020E0502030303020204" pitchFamily="34" charset="0"/>
              </a:rPr>
              <a:t>Eph. 4:6 </a:t>
            </a:r>
            <a:r>
              <a:rPr lang="en-US" altLang="en-US" sz="1300" b="1" dirty="0">
                <a:latin typeface="Candara" panose="020E0502030303020204" pitchFamily="34" charset="0"/>
              </a:rPr>
              <a:t>- </a:t>
            </a:r>
            <a:r>
              <a:rPr lang="en-US" altLang="en-US" sz="1300" b="1" u="sng" dirty="0">
                <a:latin typeface="Candara" panose="020E0502030303020204" pitchFamily="34" charset="0"/>
              </a:rPr>
              <a:t>One God and Father </a:t>
            </a:r>
            <a:r>
              <a:rPr lang="en-US" altLang="en-US" sz="1300" dirty="0">
                <a:latin typeface="Candara" panose="020E0502030303020204" pitchFamily="34" charset="0"/>
              </a:rPr>
              <a:t>of all, who is above all, and through all, and in you all</a:t>
            </a:r>
            <a:r>
              <a:rPr lang="en-US" altLang="en-US" dirty="0">
                <a:latin typeface="Candara" panose="020E0502030303020204" pitchFamily="34" charset="0"/>
              </a:rPr>
              <a:t>”</a:t>
            </a:r>
            <a:endParaRPr lang="en-US" b="0" i="0" dirty="0"/>
          </a:p>
          <a:p>
            <a:r>
              <a:rPr lang="en-US" b="1" dirty="0"/>
              <a:t>1 Cor. 8:5-6 </a:t>
            </a:r>
            <a:r>
              <a:rPr lang="en-US" dirty="0"/>
              <a:t>-  For though there be that are called gods, whether in heaven or in earth, (as there be gods many, and lords many,) 6 But to us there is but one God, the Father, of whom are all things, and we in him; and one Lord Jesus Christ, by whom are all things, and we by him.</a:t>
            </a:r>
          </a:p>
          <a:p>
            <a:r>
              <a:rPr lang="en-US" b="1" dirty="0"/>
              <a:t>Acts 17:23-29 </a:t>
            </a:r>
            <a:r>
              <a:rPr lang="en-US" dirty="0"/>
              <a:t>-  For as I passed by, and beheld your devotions, I found an altar with this inscription, </a:t>
            </a:r>
            <a:r>
              <a:rPr lang="en-US" b="1" dirty="0"/>
              <a:t>TO THE UNKNOWN GOD</a:t>
            </a:r>
            <a:r>
              <a:rPr lang="en-US" dirty="0"/>
              <a:t>. Whom therefore ye ignorantly worship, him declare I unto you. {devotions: or, gods that ye worship} 24 God that made the world and all things therein, seeing that he is Lord of heaven and earth, dwelleth not in temples made with hands; 25 Neither is worshipped with men's hands, as though he needed any thing, seeing he giveth to all life, and breath, and all things; 26 And hath made of one blood all nations of men for to dwell on all the face of the earth, and hath determined the times before appointed, and the bounds of their habitation; 27 That they should seek the Lord, if haply they might feel after him, and find him, though he be not far from every one of us: 28 For in him we live, and move, and have our being; as certain also of your own poets have said, For we are also his offspring. 29 Forasmuch then as we are the offspring of God, we ought not to think that the Godhead is like unto gold, or silver, or stone, graven by art and man's device.</a:t>
            </a:r>
          </a:p>
          <a:p>
            <a:r>
              <a:rPr lang="en-US" b="1" u="sng" dirty="0"/>
              <a:t>Allah - Muslims; Buddha - Buddhism; Shiva - One of the most worshiped god’s of Hindu; </a:t>
            </a:r>
            <a:r>
              <a:rPr lang="en-US" b="1" u="sng" dirty="0" err="1"/>
              <a:t>Zues</a:t>
            </a:r>
            <a:r>
              <a:rPr lang="en-US" b="1" u="sng" dirty="0"/>
              <a:t> - is the god of sky, thunder, law and justice in ancient Greek religion</a:t>
            </a:r>
          </a:p>
          <a:p>
            <a:r>
              <a:rPr lang="en-US" b="1" i="0" u="none" dirty="0"/>
              <a:t>Isa. 45:18 </a:t>
            </a:r>
            <a:r>
              <a:rPr lang="en-US" b="0" i="0" u="none" dirty="0"/>
              <a:t>- For thus saith the LORD that created the heavens; God himself that formed the earth and made it; he hath established it, he created it not in vain, he formed it to be inhabited: I am the LORD; and there is none else</a:t>
            </a:r>
          </a:p>
          <a:p>
            <a:r>
              <a:rPr lang="en-US" b="1" dirty="0"/>
              <a:t>Matt. 6:24</a:t>
            </a:r>
            <a:r>
              <a:rPr lang="en-US" dirty="0"/>
              <a:t> - No man can serve two masters: for either he will hate the one, and love the other; or else he will hold to the one, and despise the other. Ye cannot serve God and mammon.</a:t>
            </a:r>
          </a:p>
          <a:p>
            <a:r>
              <a:rPr lang="en-US" b="1" dirty="0"/>
              <a:t>**Acts 4:12 NKJV </a:t>
            </a:r>
            <a:r>
              <a:rPr lang="en-US" dirty="0"/>
              <a:t>- "This is the 'stone which was rejected by you builders, which has become the chief cornerstone.'  12 Nor is there salvation in any other, for there is </a:t>
            </a:r>
            <a:r>
              <a:rPr lang="en-US" b="1" u="sng" dirty="0"/>
              <a:t>no other name under </a:t>
            </a:r>
            <a:r>
              <a:rPr lang="en-US" dirty="0"/>
              <a:t>heaven given among men by which we must be saved.“</a:t>
            </a:r>
          </a:p>
          <a:p>
            <a:r>
              <a:rPr lang="en-US" b="1" dirty="0"/>
              <a:t>Acts 11:26 </a:t>
            </a:r>
            <a:r>
              <a:rPr lang="en-US" dirty="0"/>
              <a:t>- And when he had found him, he brought him unto Antioch. And it came to pass, that a whole year they assembled themselves with the church, and taught much people. And the disciples were called Christians first in Antioch. </a:t>
            </a:r>
          </a:p>
          <a:p>
            <a:r>
              <a:rPr lang="en-US" b="1" dirty="0"/>
              <a:t>Acts 26:28 </a:t>
            </a:r>
            <a:r>
              <a:rPr lang="en-US" dirty="0"/>
              <a:t>- Then Agrippa said unto Paul, Almost thou </a:t>
            </a:r>
            <a:r>
              <a:rPr lang="en-US" dirty="0" err="1"/>
              <a:t>persuadest</a:t>
            </a:r>
            <a:r>
              <a:rPr lang="en-US" dirty="0"/>
              <a:t> me to be a Christian.</a:t>
            </a:r>
          </a:p>
          <a:p>
            <a:r>
              <a:rPr lang="en-US" b="1" dirty="0"/>
              <a:t>1 Pet. 4:16 </a:t>
            </a:r>
            <a:r>
              <a:rPr lang="en-US" dirty="0"/>
              <a:t>- Yet if any man suffer as a Christian, let him not be ashamed; but let him glorify God on this behalf. </a:t>
            </a:r>
          </a:p>
          <a:p>
            <a:endParaRPr lang="en-US" dirty="0"/>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10</a:t>
            </a:fld>
            <a:endParaRPr lang="en-US" altLang="en-US"/>
          </a:p>
        </p:txBody>
      </p:sp>
    </p:spTree>
    <p:extLst>
      <p:ext uri="{BB962C8B-B14F-4D97-AF65-F5344CB8AC3E}">
        <p14:creationId xmlns:p14="http://schemas.microsoft.com/office/powerpoint/2010/main" val="1662005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altLang="en-US" sz="1300" b="1" dirty="0">
                <a:solidFill>
                  <a:schemeClr val="tx2"/>
                </a:solidFill>
                <a:latin typeface="Candara" panose="020E0502030303020204" pitchFamily="34" charset="0"/>
              </a:rPr>
              <a:t>Eph. 4:4 </a:t>
            </a:r>
            <a:r>
              <a:rPr lang="en-US" altLang="en-US" sz="1300" b="1" dirty="0">
                <a:latin typeface="Candara" panose="020E0502030303020204" pitchFamily="34" charset="0"/>
              </a:rPr>
              <a:t>- </a:t>
            </a:r>
            <a:r>
              <a:rPr lang="en-US" altLang="en-US" sz="1300" i="1" dirty="0">
                <a:latin typeface="Candara" panose="020E0502030303020204" pitchFamily="34" charset="0"/>
              </a:rPr>
              <a:t>There is </a:t>
            </a:r>
            <a:r>
              <a:rPr lang="en-US" altLang="en-US" sz="1300" b="1" i="1" dirty="0">
                <a:latin typeface="Candara" panose="020E0502030303020204" pitchFamily="34" charset="0"/>
              </a:rPr>
              <a:t>one body</a:t>
            </a:r>
            <a:r>
              <a:rPr lang="en-US" altLang="en-US" sz="1300" i="1" dirty="0">
                <a:latin typeface="Candara" panose="020E0502030303020204" pitchFamily="34" charset="0"/>
              </a:rPr>
              <a:t>, and </a:t>
            </a:r>
            <a:r>
              <a:rPr lang="en-US" altLang="en-US" sz="1300" b="1" i="1" dirty="0">
                <a:latin typeface="Candara" panose="020E0502030303020204" pitchFamily="34" charset="0"/>
              </a:rPr>
              <a:t>one Spirit</a:t>
            </a:r>
            <a:r>
              <a:rPr lang="en-US" altLang="en-US" sz="1300" i="1" dirty="0">
                <a:latin typeface="Candara" panose="020E0502030303020204" pitchFamily="34" charset="0"/>
              </a:rPr>
              <a:t>, even as ye are called </a:t>
            </a:r>
            <a:r>
              <a:rPr lang="en-US" altLang="en-US" sz="1300" b="1" i="1" dirty="0">
                <a:latin typeface="Candara" panose="020E0502030303020204" pitchFamily="34" charset="0"/>
              </a:rPr>
              <a:t>in one hope </a:t>
            </a:r>
            <a:r>
              <a:rPr lang="en-US" altLang="en-US" sz="1300" i="1" dirty="0">
                <a:latin typeface="Candara" panose="020E0502030303020204" pitchFamily="34" charset="0"/>
              </a:rPr>
              <a:t>of your calling; </a:t>
            </a:r>
            <a:r>
              <a:rPr lang="en-US" altLang="en-US" sz="1300" i="1" dirty="0">
                <a:solidFill>
                  <a:schemeClr val="accent1"/>
                </a:solidFill>
                <a:latin typeface="Candara" panose="020E0502030303020204" pitchFamily="34" charset="0"/>
              </a:rPr>
              <a:t>5</a:t>
            </a:r>
            <a:r>
              <a:rPr lang="en-US" altLang="en-US" sz="1300" i="1" dirty="0">
                <a:latin typeface="Candara" panose="020E0502030303020204" pitchFamily="34" charset="0"/>
              </a:rPr>
              <a:t> </a:t>
            </a:r>
            <a:r>
              <a:rPr lang="en-US" altLang="en-US" sz="1300" b="1" i="1" dirty="0">
                <a:latin typeface="Candara" panose="020E0502030303020204" pitchFamily="34" charset="0"/>
              </a:rPr>
              <a:t>One Lord, one faith, one baptism, </a:t>
            </a:r>
            <a:r>
              <a:rPr lang="en-US" altLang="en-US" sz="1300" b="1" i="1" dirty="0">
                <a:solidFill>
                  <a:schemeClr val="accent1"/>
                </a:solidFill>
                <a:latin typeface="Candara" panose="020E0502030303020204" pitchFamily="34" charset="0"/>
              </a:rPr>
              <a:t>6</a:t>
            </a:r>
            <a:r>
              <a:rPr lang="en-US" altLang="en-US" sz="1300" b="1" i="1" dirty="0">
                <a:latin typeface="Candara" panose="020E0502030303020204" pitchFamily="34" charset="0"/>
              </a:rPr>
              <a:t> One God and Father </a:t>
            </a:r>
            <a:r>
              <a:rPr lang="en-US" altLang="en-US" sz="1300" i="1" dirty="0">
                <a:latin typeface="Candara" panose="020E0502030303020204" pitchFamily="34" charset="0"/>
              </a:rPr>
              <a:t>of all, who is above all, and through all, and in you all</a:t>
            </a:r>
            <a:r>
              <a:rPr lang="en-US" altLang="en-US" i="1" dirty="0">
                <a:latin typeface="Candara" panose="020E0502030303020204" pitchFamily="34" charset="0"/>
              </a:rPr>
              <a:t>”</a:t>
            </a:r>
            <a:endParaRPr lang="en-US" b="0" dirty="0"/>
          </a:p>
          <a:p>
            <a:r>
              <a:rPr lang="en-US" b="0" dirty="0"/>
              <a:t>** </a:t>
            </a:r>
            <a:r>
              <a:rPr lang="en-US" b="1" dirty="0"/>
              <a:t>Eph. 4:5 </a:t>
            </a:r>
            <a:r>
              <a:rPr lang="en-US" dirty="0"/>
              <a:t>- One Lord, one faith, </a:t>
            </a:r>
            <a:r>
              <a:rPr lang="en-US" b="1" u="sng" dirty="0"/>
              <a:t>one baptism</a:t>
            </a:r>
            <a:r>
              <a:rPr lang="en-US" b="1" dirty="0"/>
              <a:t>.</a:t>
            </a:r>
          </a:p>
          <a:p>
            <a:r>
              <a:rPr lang="en-US" b="1" dirty="0"/>
              <a:t>Matt. 21:25 - </a:t>
            </a:r>
            <a:r>
              <a:rPr lang="en-US" b="0" dirty="0"/>
              <a:t>The </a:t>
            </a:r>
            <a:r>
              <a:rPr lang="en-US" b="1" dirty="0"/>
              <a:t>baptism of John, </a:t>
            </a:r>
            <a:r>
              <a:rPr lang="en-US" b="0" dirty="0"/>
              <a:t>whence was it? from heaven, or of men? And they reasoned with themselves, saying, If we shall say, From heaven; he will say unto us, Why did ye not then believe him?</a:t>
            </a:r>
          </a:p>
          <a:p>
            <a:r>
              <a:rPr lang="en-US" b="1" dirty="0"/>
              <a:t>Lk 3:3 </a:t>
            </a:r>
            <a:r>
              <a:rPr lang="en-US" b="0" dirty="0"/>
              <a:t>- And he came into all the country about Jordan, preaching the </a:t>
            </a:r>
            <a:r>
              <a:rPr lang="en-US" b="1" dirty="0"/>
              <a:t>baptism of repentance for the remission of sins</a:t>
            </a:r>
            <a:r>
              <a:rPr lang="en-US" b="0" dirty="0"/>
              <a:t>;</a:t>
            </a:r>
          </a:p>
          <a:p>
            <a:r>
              <a:rPr lang="en-US" b="1" dirty="0"/>
              <a:t>1 Cor. 10:1-2 </a:t>
            </a:r>
            <a:r>
              <a:rPr lang="en-US" b="0" dirty="0"/>
              <a:t>- Moreover, brethren, I would not that ye should be ignorant, how that all our fathers were under the cloud, and all passed through the sea; 2 And were all </a:t>
            </a:r>
            <a:r>
              <a:rPr lang="en-US" b="1" dirty="0"/>
              <a:t>baptized unto Moses </a:t>
            </a:r>
            <a:r>
              <a:rPr lang="en-US" b="0" dirty="0"/>
              <a:t>in the cloud and in the sea;</a:t>
            </a:r>
          </a:p>
          <a:p>
            <a:r>
              <a:rPr lang="en-US" b="1" dirty="0"/>
              <a:t>Matt. 3:11 </a:t>
            </a:r>
            <a:r>
              <a:rPr lang="en-US" b="0" dirty="0"/>
              <a:t>- I indeed baptize you with water unto repentance: but he that cometh after me is mightier than I, whose shoes I am not worthy to bear: he shall baptize you </a:t>
            </a:r>
            <a:r>
              <a:rPr lang="en-US" b="1" dirty="0"/>
              <a:t>with the Holy Ghost</a:t>
            </a:r>
            <a:r>
              <a:rPr lang="en-US" b="0" dirty="0"/>
              <a:t>, and </a:t>
            </a:r>
            <a:r>
              <a:rPr lang="en-US" b="1" dirty="0"/>
              <a:t>with fire: </a:t>
            </a:r>
          </a:p>
          <a:p>
            <a:r>
              <a:rPr lang="en-US" b="1" dirty="0"/>
              <a:t>1 Cor. 15:29 </a:t>
            </a:r>
            <a:r>
              <a:rPr lang="en-US" b="0" dirty="0"/>
              <a:t>-  Else what shall they do which are </a:t>
            </a:r>
            <a:r>
              <a:rPr lang="en-US" b="1" dirty="0"/>
              <a:t>baptized for the dead</a:t>
            </a:r>
            <a:r>
              <a:rPr lang="en-US" b="0" dirty="0"/>
              <a:t>, if the dead rise not at all? why are they then </a:t>
            </a:r>
            <a:r>
              <a:rPr lang="en-US" b="1" dirty="0"/>
              <a:t>baptized for the dead</a:t>
            </a:r>
            <a:r>
              <a:rPr lang="en-US" b="0" dirty="0"/>
              <a:t>? </a:t>
            </a:r>
          </a:p>
          <a:p>
            <a:r>
              <a:rPr lang="en-US" b="1" dirty="0"/>
              <a:t>Acts 2:38 </a:t>
            </a:r>
            <a:r>
              <a:rPr lang="en-US" b="0" dirty="0"/>
              <a:t>- Then Peter said unto them, Repent, and be </a:t>
            </a:r>
            <a:r>
              <a:rPr lang="en-US" b="1" dirty="0"/>
              <a:t>baptized</a:t>
            </a:r>
            <a:r>
              <a:rPr lang="en-US" b="0" dirty="0"/>
              <a:t> every one of you in the name of Jesus Christ </a:t>
            </a:r>
            <a:r>
              <a:rPr lang="en-US" b="1" i="0" dirty="0"/>
              <a:t>for the remission of sins</a:t>
            </a:r>
            <a:r>
              <a:rPr lang="en-US" b="0" dirty="0"/>
              <a:t>, and ye shall receive the gift of the Holy Ghost.</a:t>
            </a:r>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11</a:t>
            </a:fld>
            <a:endParaRPr lang="en-US" altLang="en-US"/>
          </a:p>
        </p:txBody>
      </p:sp>
    </p:spTree>
    <p:extLst>
      <p:ext uri="{BB962C8B-B14F-4D97-AF65-F5344CB8AC3E}">
        <p14:creationId xmlns:p14="http://schemas.microsoft.com/office/powerpoint/2010/main" val="43466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560570"/>
            <a:ext cx="6858000" cy="4735830"/>
          </a:xfrm>
        </p:spPr>
        <p:txBody>
          <a:bodyPr/>
          <a:lstStyle/>
          <a:p>
            <a:r>
              <a:rPr lang="en-US" b="1" dirty="0"/>
              <a:t>Matt. 28:19 </a:t>
            </a:r>
            <a:r>
              <a:rPr lang="en-US" dirty="0"/>
              <a:t>- Go ye therefore, and teach all nations, baptizing them in the name of the Father, and of the Son, and of the Holy Ghost:</a:t>
            </a:r>
          </a:p>
          <a:p>
            <a:r>
              <a:rPr lang="en-US" b="1" dirty="0"/>
              <a:t>Mk. 16:15-16 </a:t>
            </a:r>
            <a:r>
              <a:rPr lang="en-US" dirty="0"/>
              <a:t>-  And he said unto them, Go ye into all the world, and preach the gospel to every creature. 16 He that believeth and is baptized shall be saved; but he that believeth not shall be damned.</a:t>
            </a:r>
          </a:p>
          <a:p>
            <a:r>
              <a:rPr lang="en-US" b="1" dirty="0"/>
              <a:t>1 Pet. 3:21 </a:t>
            </a:r>
            <a:r>
              <a:rPr lang="en-US" dirty="0"/>
              <a:t>- The like figure whereunto even </a:t>
            </a:r>
            <a:r>
              <a:rPr lang="en-US" b="1" dirty="0"/>
              <a:t>baptism doth also now save us </a:t>
            </a:r>
            <a:r>
              <a:rPr lang="en-US" dirty="0"/>
              <a:t>(not the putting away of the filth of the flesh, but the answer of a good conscience toward God,) by the resurrection of Jesus Christ.</a:t>
            </a:r>
          </a:p>
          <a:p>
            <a:r>
              <a:rPr lang="en-US" b="1" dirty="0"/>
              <a:t>Acts 2:38 </a:t>
            </a:r>
            <a:r>
              <a:rPr lang="en-US" dirty="0"/>
              <a:t>- Then Peter said unto them, Repent, and be baptized every one of you in the name of Jesus Christ for the remission of sins, and ye shall receive the gift of the Holy Ghost. </a:t>
            </a:r>
          </a:p>
          <a:p>
            <a:r>
              <a:rPr lang="en-US" b="1" dirty="0"/>
              <a:t>Acts 10:48 </a:t>
            </a:r>
            <a:r>
              <a:rPr lang="en-US" dirty="0"/>
              <a:t>- And he commanded them to be baptized in the name of the Lord. Then prayed they him to tarry certain days.</a:t>
            </a:r>
          </a:p>
          <a:p>
            <a:r>
              <a:rPr lang="en-US" b="1" dirty="0"/>
              <a:t>Rom. 6:3-4 </a:t>
            </a:r>
            <a:r>
              <a:rPr lang="en-US" dirty="0"/>
              <a:t>- Know ye not, that so many of us as were baptized into Jesus Christ were baptized into his death? 4 Therefore we are buried with him by baptism into death: that like as Christ was raised up from the dead by the glory of the Father, even so we also should walk in newness of life.</a:t>
            </a:r>
          </a:p>
          <a:p>
            <a:r>
              <a:rPr lang="en-US" b="1" dirty="0"/>
              <a:t>Gal. 3:26-27 </a:t>
            </a:r>
            <a:r>
              <a:rPr lang="en-US" dirty="0"/>
              <a:t>- For ye are all the children of God by faith in Christ Jesus. 27 </a:t>
            </a:r>
            <a:r>
              <a:rPr lang="en-US" b="1" dirty="0"/>
              <a:t>For (gar) as many of you as have been baptized into Christ have put on Christ.</a:t>
            </a:r>
          </a:p>
          <a:p>
            <a:r>
              <a:rPr lang="en-US" b="1" dirty="0"/>
              <a:t>Col. 2:12 </a:t>
            </a:r>
            <a:r>
              <a:rPr lang="en-US" dirty="0"/>
              <a:t>- </a:t>
            </a:r>
            <a:r>
              <a:rPr lang="en-US" b="1" dirty="0"/>
              <a:t>Buried with him in baptism</a:t>
            </a:r>
            <a:r>
              <a:rPr lang="en-US" dirty="0"/>
              <a:t>, wherein also ye are risen with him through the faith of the operation of God, who hath raised him from the dead.</a:t>
            </a:r>
          </a:p>
          <a:p>
            <a:r>
              <a:rPr lang="en-US" b="1" dirty="0"/>
              <a:t>Matt. 28:19-20 </a:t>
            </a:r>
            <a:r>
              <a:rPr lang="en-US" dirty="0"/>
              <a:t>- Go ye therefore, and teach all nations, baptizing them in the name of the Father, and of the Son, and of the Holy Ghost: 20 Teaching them to observe all things whatsoever I have commanded you: and, lo, I am with you </a:t>
            </a:r>
            <a:r>
              <a:rPr lang="en-US" dirty="0" err="1"/>
              <a:t>alway</a:t>
            </a:r>
            <a:r>
              <a:rPr lang="en-US" dirty="0"/>
              <a:t>, even unto the end of the world (age). Amen.</a:t>
            </a:r>
          </a:p>
          <a:p>
            <a:endParaRPr lang="en-US" dirty="0"/>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12</a:t>
            </a:fld>
            <a:endParaRPr lang="en-US" altLang="en-US"/>
          </a:p>
        </p:txBody>
      </p:sp>
    </p:spTree>
    <p:extLst>
      <p:ext uri="{BB962C8B-B14F-4D97-AF65-F5344CB8AC3E}">
        <p14:creationId xmlns:p14="http://schemas.microsoft.com/office/powerpoint/2010/main" val="2602123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0" y="4344324"/>
            <a:ext cx="7010400" cy="5104476"/>
          </a:xfrm>
        </p:spPr>
        <p:txBody>
          <a:bodyPr/>
          <a:lstStyle/>
          <a:p>
            <a:pPr defTabSz="966612">
              <a:defRPr/>
            </a:pPr>
            <a:r>
              <a:rPr lang="en-US" altLang="en-US" sz="1300" b="1" dirty="0">
                <a:solidFill>
                  <a:schemeClr val="tx2"/>
                </a:solidFill>
                <a:latin typeface="Candara" panose="020E0502030303020204" pitchFamily="34" charset="0"/>
              </a:rPr>
              <a:t>Eph. 4:4 </a:t>
            </a:r>
            <a:r>
              <a:rPr lang="en-US" altLang="en-US" sz="1300" b="1" dirty="0">
                <a:latin typeface="Candara" panose="020E0502030303020204" pitchFamily="34" charset="0"/>
              </a:rPr>
              <a:t>- </a:t>
            </a:r>
            <a:r>
              <a:rPr lang="en-US" altLang="en-US" sz="1300" i="1" dirty="0">
                <a:latin typeface="Candara" panose="020E0502030303020204" pitchFamily="34" charset="0"/>
              </a:rPr>
              <a:t>There is </a:t>
            </a:r>
            <a:r>
              <a:rPr lang="en-US" altLang="en-US" sz="1300" b="1" i="1" dirty="0">
                <a:latin typeface="Candara" panose="020E0502030303020204" pitchFamily="34" charset="0"/>
              </a:rPr>
              <a:t>one body</a:t>
            </a:r>
            <a:r>
              <a:rPr lang="en-US" altLang="en-US" sz="1300" i="1" dirty="0">
                <a:latin typeface="Candara" panose="020E0502030303020204" pitchFamily="34" charset="0"/>
              </a:rPr>
              <a:t>, and </a:t>
            </a:r>
            <a:r>
              <a:rPr lang="en-US" altLang="en-US" sz="1300" b="1" i="1" dirty="0">
                <a:latin typeface="Candara" panose="020E0502030303020204" pitchFamily="34" charset="0"/>
              </a:rPr>
              <a:t>one Spirit</a:t>
            </a:r>
            <a:r>
              <a:rPr lang="en-US" altLang="en-US" sz="1300" i="1" dirty="0">
                <a:latin typeface="Candara" panose="020E0502030303020204" pitchFamily="34" charset="0"/>
              </a:rPr>
              <a:t>, even as ye are called </a:t>
            </a:r>
            <a:r>
              <a:rPr lang="en-US" altLang="en-US" sz="1300" b="1" i="1" dirty="0">
                <a:latin typeface="Candara" panose="020E0502030303020204" pitchFamily="34" charset="0"/>
              </a:rPr>
              <a:t>in one hope </a:t>
            </a:r>
            <a:r>
              <a:rPr lang="en-US" altLang="en-US" sz="1300" i="1" dirty="0">
                <a:latin typeface="Candara" panose="020E0502030303020204" pitchFamily="34" charset="0"/>
              </a:rPr>
              <a:t>of your calling; </a:t>
            </a:r>
            <a:r>
              <a:rPr lang="en-US" altLang="en-US" sz="1300" i="1" dirty="0">
                <a:solidFill>
                  <a:schemeClr val="accent1"/>
                </a:solidFill>
                <a:latin typeface="Candara" panose="020E0502030303020204" pitchFamily="34" charset="0"/>
              </a:rPr>
              <a:t>5</a:t>
            </a:r>
            <a:r>
              <a:rPr lang="en-US" altLang="en-US" sz="1300" i="1" dirty="0">
                <a:latin typeface="Candara" panose="020E0502030303020204" pitchFamily="34" charset="0"/>
              </a:rPr>
              <a:t> </a:t>
            </a:r>
            <a:r>
              <a:rPr lang="en-US" altLang="en-US" sz="1300" b="1" i="1" dirty="0">
                <a:latin typeface="Candara" panose="020E0502030303020204" pitchFamily="34" charset="0"/>
              </a:rPr>
              <a:t>One Lord, one faith, one baptism, </a:t>
            </a:r>
            <a:r>
              <a:rPr lang="en-US" altLang="en-US" sz="1300" b="1" i="1" dirty="0">
                <a:solidFill>
                  <a:schemeClr val="accent1"/>
                </a:solidFill>
                <a:latin typeface="Candara" panose="020E0502030303020204" pitchFamily="34" charset="0"/>
              </a:rPr>
              <a:t>6</a:t>
            </a:r>
            <a:r>
              <a:rPr lang="en-US" altLang="en-US" sz="1300" b="1" i="1" dirty="0">
                <a:latin typeface="Candara" panose="020E0502030303020204" pitchFamily="34" charset="0"/>
              </a:rPr>
              <a:t> One God and Father </a:t>
            </a:r>
            <a:r>
              <a:rPr lang="en-US" altLang="en-US" sz="1300" i="1" dirty="0">
                <a:latin typeface="Candara" panose="020E0502030303020204" pitchFamily="34" charset="0"/>
              </a:rPr>
              <a:t>of all, who is above all, and through all, and in you all</a:t>
            </a:r>
            <a:r>
              <a:rPr lang="en-US" altLang="en-US" i="1" dirty="0">
                <a:latin typeface="Candara" panose="020E0502030303020204" pitchFamily="34" charset="0"/>
              </a:rPr>
              <a:t>”</a:t>
            </a:r>
          </a:p>
          <a:p>
            <a:pPr defTabSz="966612">
              <a:defRPr/>
            </a:pPr>
            <a:r>
              <a:rPr lang="en-US" b="1" dirty="0">
                <a:latin typeface="Candara" panose="020E0502030303020204" pitchFamily="34" charset="0"/>
              </a:rPr>
              <a:t>Acts 4:11-12 </a:t>
            </a:r>
            <a:r>
              <a:rPr lang="en-US" i="1" dirty="0">
                <a:latin typeface="Candara" panose="020E0502030303020204" pitchFamily="34" charset="0"/>
              </a:rPr>
              <a:t>-This is the stone which was set at </a:t>
            </a:r>
            <a:r>
              <a:rPr lang="en-US" i="1" dirty="0" err="1">
                <a:latin typeface="Candara" panose="020E0502030303020204" pitchFamily="34" charset="0"/>
              </a:rPr>
              <a:t>nought</a:t>
            </a:r>
            <a:r>
              <a:rPr lang="en-US" i="1" dirty="0">
                <a:latin typeface="Candara" panose="020E0502030303020204" pitchFamily="34" charset="0"/>
              </a:rPr>
              <a:t> of you builders, which is become the head of the corner. 12 Neither is there salvation in any other: for there is none other name under heaven given among men, whereby we must be saved.</a:t>
            </a:r>
            <a:endParaRPr lang="en-US" b="1" dirty="0"/>
          </a:p>
          <a:p>
            <a:r>
              <a:rPr lang="en-US" b="1" dirty="0"/>
              <a:t>Jn. 14:6 </a:t>
            </a:r>
            <a:r>
              <a:rPr lang="en-US" dirty="0"/>
              <a:t>- Jesus saith unto him, I am </a:t>
            </a:r>
            <a:r>
              <a:rPr lang="en-US" b="1" dirty="0"/>
              <a:t>the way</a:t>
            </a:r>
            <a:r>
              <a:rPr lang="en-US" dirty="0"/>
              <a:t>, </a:t>
            </a:r>
            <a:r>
              <a:rPr lang="en-US" b="1" dirty="0"/>
              <a:t>the truth</a:t>
            </a:r>
            <a:r>
              <a:rPr lang="en-US" dirty="0"/>
              <a:t>, and </a:t>
            </a:r>
            <a:r>
              <a:rPr lang="en-US" b="1" dirty="0"/>
              <a:t>the life</a:t>
            </a:r>
            <a:r>
              <a:rPr lang="en-US" dirty="0"/>
              <a:t>: no man cometh unto the Father, </a:t>
            </a:r>
            <a:r>
              <a:rPr lang="en-US" b="1" dirty="0"/>
              <a:t>but by me</a:t>
            </a:r>
            <a:r>
              <a:rPr lang="en-US" dirty="0"/>
              <a:t>.</a:t>
            </a:r>
          </a:p>
          <a:p>
            <a:r>
              <a:rPr lang="en-US" b="1" dirty="0"/>
              <a:t>Prov. 14:12 (16:25) </a:t>
            </a:r>
            <a:r>
              <a:rPr lang="en-US" dirty="0"/>
              <a:t>- There is a way </a:t>
            </a:r>
            <a:r>
              <a:rPr lang="en-US" b="1" dirty="0"/>
              <a:t>which </a:t>
            </a:r>
            <a:r>
              <a:rPr lang="en-US" b="1" dirty="0" err="1"/>
              <a:t>seemeth</a:t>
            </a:r>
            <a:r>
              <a:rPr lang="en-US" b="1" dirty="0"/>
              <a:t> right </a:t>
            </a:r>
            <a:r>
              <a:rPr lang="en-US" dirty="0"/>
              <a:t>unto a man, but </a:t>
            </a:r>
            <a:r>
              <a:rPr lang="en-US" b="1" dirty="0"/>
              <a:t>the end thereof are the ways of death</a:t>
            </a:r>
            <a:r>
              <a:rPr lang="en-US" dirty="0"/>
              <a:t>.</a:t>
            </a:r>
          </a:p>
          <a:p>
            <a:r>
              <a:rPr lang="en-US" b="1" dirty="0"/>
              <a:t>Psa. 119:155 </a:t>
            </a:r>
            <a:r>
              <a:rPr lang="en-US" dirty="0"/>
              <a:t>- Salvation is far from the wicked: for they seek not thy statute.</a:t>
            </a:r>
          </a:p>
          <a:p>
            <a:r>
              <a:rPr lang="en-US" b="1" dirty="0"/>
              <a:t>Acts 17:16-30 - READ COMMENT</a:t>
            </a:r>
          </a:p>
          <a:p>
            <a:r>
              <a:rPr lang="en-US" b="1" dirty="0"/>
              <a:t>Isaiah 55:6-13 </a:t>
            </a:r>
            <a:r>
              <a:rPr lang="en-US" b="0" dirty="0"/>
              <a:t>- Seek ye the LORD while he may be found, call ye upon him while he is near: 7 Let the wicked forsake his way, and the unrighteous man his thoughts: and let him return unto the LORD, and he will have mercy upon him; and to our God, for he will abundantly pardon. 8 For my thoughts are not your thoughts, neither are your ways my ways, saith the LORD. 9 For as the heavens are higher than the earth, so are my ways higher than your ways, and my thoughts than your thoughts. 10 For as the rain cometh down, and the snow from heaven, and </a:t>
            </a:r>
            <a:r>
              <a:rPr lang="en-US" b="0" dirty="0" err="1"/>
              <a:t>returneth</a:t>
            </a:r>
            <a:r>
              <a:rPr lang="en-US" b="0" dirty="0"/>
              <a:t> not thither, but </a:t>
            </a:r>
            <a:r>
              <a:rPr lang="en-US" b="0" dirty="0" err="1"/>
              <a:t>watereth</a:t>
            </a:r>
            <a:r>
              <a:rPr lang="en-US" b="0" dirty="0"/>
              <a:t> the earth, and </a:t>
            </a:r>
            <a:r>
              <a:rPr lang="en-US" b="0" dirty="0" err="1"/>
              <a:t>maketh</a:t>
            </a:r>
            <a:r>
              <a:rPr lang="en-US" b="0" dirty="0"/>
              <a:t> it bring forth and bud, that it may give seed to the sower, and bread to the eater: 11 So shall my word be that </a:t>
            </a:r>
            <a:r>
              <a:rPr lang="en-US" b="0" dirty="0" err="1"/>
              <a:t>goeth</a:t>
            </a:r>
            <a:r>
              <a:rPr lang="en-US" b="0" dirty="0"/>
              <a:t> forth out of my mouth: it shall not return unto me void, but it shall accomplish that which I please, and it shall prosper in the thing whereto I sent it. 12 For ye shall go out with joy, and be led forth with peace: the mountains and the hills shall break forth before you into singing, and all the trees of the field shall clap their hands. 13 Instead of the thorn shall come up the fir tree, and instead of the brier shall come up the myrtle tree: and it shall be to the LORD for a name, for an everlasting sign that shall not be cut off.</a:t>
            </a:r>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13</a:t>
            </a:fld>
            <a:endParaRPr lang="en-US" altLang="en-US"/>
          </a:p>
        </p:txBody>
      </p:sp>
    </p:spTree>
    <p:extLst>
      <p:ext uri="{BB962C8B-B14F-4D97-AF65-F5344CB8AC3E}">
        <p14:creationId xmlns:p14="http://schemas.microsoft.com/office/powerpoint/2010/main" val="3923140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10:17 </a:t>
            </a:r>
            <a:r>
              <a:rPr lang="en-US" dirty="0"/>
              <a:t>- So then faith cometh by hearing, and hearing by the word of God</a:t>
            </a:r>
          </a:p>
          <a:p>
            <a:r>
              <a:rPr lang="en-US" b="1" dirty="0"/>
              <a:t>Jn. 5:24 </a:t>
            </a:r>
            <a:r>
              <a:rPr lang="en-US" dirty="0"/>
              <a:t>- Verily, verily, I say unto you, He that heareth my word, and believeth on him that sent me, hath everlasting life, and shall not come into condemnation; but is passed from death unto life.</a:t>
            </a:r>
          </a:p>
          <a:p>
            <a:r>
              <a:rPr lang="en-US" b="1" dirty="0"/>
              <a:t>Lk. 13:3 </a:t>
            </a:r>
            <a:r>
              <a:rPr lang="en-US" dirty="0"/>
              <a:t>-  tell you, Nay: but, except ye repent, ye shall all likewise perish. </a:t>
            </a:r>
          </a:p>
          <a:p>
            <a:r>
              <a:rPr lang="en-US" b="1" dirty="0"/>
              <a:t>Acts 8:37 </a:t>
            </a:r>
            <a:r>
              <a:rPr lang="en-US" dirty="0"/>
              <a:t>- And Philip said, If thou </a:t>
            </a:r>
            <a:r>
              <a:rPr lang="en-US" dirty="0" err="1"/>
              <a:t>believest</a:t>
            </a:r>
            <a:r>
              <a:rPr lang="en-US" dirty="0"/>
              <a:t> with all thine heart, thou mayest. And he answered and said, I believe that Jesus Christ is the Son of God. </a:t>
            </a:r>
          </a:p>
          <a:p>
            <a:r>
              <a:rPr lang="en-US" b="1" dirty="0"/>
              <a:t>Acts 2:38 </a:t>
            </a:r>
            <a:r>
              <a:rPr lang="en-US" b="0" dirty="0"/>
              <a:t>- Then Peter said unto them, Repent, and be baptized every one of you in the name of Jesus Christ for the remission of sins, and ye shall receive the gift of the Holy Ghost. </a:t>
            </a:r>
          </a:p>
          <a:p>
            <a:r>
              <a:rPr lang="en-US" b="1" dirty="0"/>
              <a:t>Acts 8:22 </a:t>
            </a:r>
            <a:r>
              <a:rPr lang="en-US" dirty="0"/>
              <a:t>- Repent therefore of this thy wickedness, and pray God, if perhaps the thought of thine heart may be forgiven thee.</a:t>
            </a:r>
          </a:p>
          <a:p>
            <a:r>
              <a:rPr lang="en-US" b="1" dirty="0"/>
              <a:t>Rev. 2:10 </a:t>
            </a:r>
            <a:r>
              <a:rPr lang="en-US" dirty="0"/>
              <a:t>- Fear none of those things which thou shalt suffer: behold, the devil shall cast some of you into prison, that ye may be tried; and ye shall have tribulation ten days: </a:t>
            </a:r>
            <a:r>
              <a:rPr lang="en-US" b="1" dirty="0"/>
              <a:t>be thou faithful unto death, and I will give thee a crown of life.</a:t>
            </a:r>
          </a:p>
        </p:txBody>
      </p:sp>
      <p:sp>
        <p:nvSpPr>
          <p:cNvPr id="4" name="Slide Number Placeholder 3"/>
          <p:cNvSpPr>
            <a:spLocks noGrp="1"/>
          </p:cNvSpPr>
          <p:nvPr>
            <p:ph type="sldNum" sz="quarter" idx="10"/>
          </p:nvPr>
        </p:nvSpPr>
        <p:spPr/>
        <p:txBody>
          <a:bodyPr/>
          <a:lstStyle/>
          <a:p>
            <a:pPr>
              <a:defRPr/>
            </a:pPr>
            <a:fld id="{03395FC5-D053-48ED-A4B3-02E5EC42AC1F}" type="slidenum">
              <a:rPr lang="en-US" smtClean="0"/>
              <a:pPr>
                <a:defRPr/>
              </a:pPr>
              <a:t>14</a:t>
            </a:fld>
            <a:endParaRPr lang="en-US"/>
          </a:p>
        </p:txBody>
      </p:sp>
    </p:spTree>
    <p:extLst>
      <p:ext uri="{BB962C8B-B14F-4D97-AF65-F5344CB8AC3E}">
        <p14:creationId xmlns:p14="http://schemas.microsoft.com/office/powerpoint/2010/main" val="415875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560570"/>
            <a:ext cx="5852160" cy="2678430"/>
          </a:xfrm>
        </p:spPr>
        <p:txBody>
          <a:bodyPr/>
          <a:lstStyle/>
          <a:p>
            <a:pPr marL="241653" indent="-241653">
              <a:buAutoNum type="arabicPeriod"/>
            </a:pPr>
            <a:r>
              <a:rPr lang="en-US" dirty="0"/>
              <a:t>The </a:t>
            </a:r>
            <a:r>
              <a:rPr lang="en-US" b="1" dirty="0"/>
              <a:t>Professor</a:t>
            </a:r>
            <a:r>
              <a:rPr lang="en-US" dirty="0"/>
              <a:t> is a likeness of God</a:t>
            </a:r>
          </a:p>
          <a:p>
            <a:pPr marL="241653" indent="-241653">
              <a:buAutoNum type="arabicPeriod"/>
            </a:pPr>
            <a:r>
              <a:rPr lang="en-US" b="1" dirty="0"/>
              <a:t>Roy</a:t>
            </a:r>
            <a:r>
              <a:rPr lang="en-US" dirty="0"/>
              <a:t> is a likeness of Christ who was chosen by the professor to do 10 push-ups (pay the price) so each student could have a doughnut</a:t>
            </a:r>
          </a:p>
          <a:p>
            <a:pPr marL="241653" indent="-241653">
              <a:buAutoNum type="arabicPeriod"/>
            </a:pPr>
            <a:r>
              <a:rPr lang="en-US" dirty="0"/>
              <a:t>The </a:t>
            </a:r>
            <a:r>
              <a:rPr lang="en-US" b="1" dirty="0"/>
              <a:t>doughnut</a:t>
            </a:r>
            <a:r>
              <a:rPr lang="en-US" dirty="0"/>
              <a:t> is a likeness of the free gift of salvation</a:t>
            </a:r>
          </a:p>
          <a:p>
            <a:pPr marL="241653" indent="-241653">
              <a:buAutoNum type="arabicPeriod"/>
            </a:pPr>
            <a:r>
              <a:rPr lang="en-US" dirty="0"/>
              <a:t>The </a:t>
            </a:r>
            <a:r>
              <a:rPr lang="en-US" b="1" dirty="0"/>
              <a:t>students</a:t>
            </a:r>
            <a:r>
              <a:rPr lang="en-US" dirty="0"/>
              <a:t> are a likeness of the lost sinners in the world</a:t>
            </a:r>
          </a:p>
          <a:p>
            <a:r>
              <a:rPr lang="en-US" dirty="0">
                <a:solidFill>
                  <a:schemeClr val="tx2"/>
                </a:solidFill>
              </a:rPr>
              <a:t>Roy was the only student in the room the had completed all assignments and was the model (perfect) student in the eyes of the professor.  As Jesus was the only perfect and fitting sacrifice, chosen by His father to save the world - John 3:16</a:t>
            </a:r>
          </a:p>
          <a:p>
            <a:endParaRPr lang="en-US" dirty="0"/>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2</a:t>
            </a:fld>
            <a:endParaRPr lang="en-US" altLang="en-US"/>
          </a:p>
        </p:txBody>
      </p:sp>
    </p:spTree>
    <p:extLst>
      <p:ext uri="{BB962C8B-B14F-4D97-AF65-F5344CB8AC3E}">
        <p14:creationId xmlns:p14="http://schemas.microsoft.com/office/powerpoint/2010/main" val="392893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 2:9 </a:t>
            </a:r>
            <a:r>
              <a:rPr lang="en-US" dirty="0"/>
              <a:t>- But we see Jesus, who was made a little lower than the angels for the suffering of death, crowned with glory and </a:t>
            </a:r>
            <a:r>
              <a:rPr lang="en-US" dirty="0" err="1"/>
              <a:t>honour</a:t>
            </a:r>
            <a:r>
              <a:rPr lang="en-US" dirty="0"/>
              <a:t>; that </a:t>
            </a:r>
            <a:r>
              <a:rPr lang="en-US" b="1" dirty="0"/>
              <a:t>he by the grace of God should taste death for every man.</a:t>
            </a:r>
          </a:p>
          <a:p>
            <a:r>
              <a:rPr lang="en-US" b="1" dirty="0"/>
              <a:t>Rom. 5:18 </a:t>
            </a:r>
            <a:r>
              <a:rPr lang="en-US" b="0" dirty="0"/>
              <a:t>- Therefore as by the offence of one judgment came upon </a:t>
            </a:r>
            <a:r>
              <a:rPr lang="en-US" b="1" dirty="0"/>
              <a:t>all men </a:t>
            </a:r>
            <a:r>
              <a:rPr lang="en-US" b="0" dirty="0"/>
              <a:t>to condemnation; even so by the righteousness of one the </a:t>
            </a:r>
            <a:r>
              <a:rPr lang="en-US" b="1" dirty="0"/>
              <a:t>free gift </a:t>
            </a:r>
            <a:r>
              <a:rPr lang="en-US" b="0" dirty="0"/>
              <a:t>came upon </a:t>
            </a:r>
            <a:r>
              <a:rPr lang="en-US" b="1" dirty="0"/>
              <a:t>all men </a:t>
            </a:r>
            <a:r>
              <a:rPr lang="en-US" b="0" dirty="0"/>
              <a:t>unto justification of life.</a:t>
            </a:r>
          </a:p>
          <a:p>
            <a:r>
              <a:rPr lang="en-US" b="1" dirty="0"/>
              <a:t>1 John 2:2 </a:t>
            </a:r>
            <a:r>
              <a:rPr lang="en-US" b="0" dirty="0"/>
              <a:t>- And he is the propitiation for our sins: and not for ours only, </a:t>
            </a:r>
            <a:r>
              <a:rPr lang="en-US" b="1" dirty="0"/>
              <a:t>but also for the sins of the whole </a:t>
            </a:r>
            <a:r>
              <a:rPr lang="en-US" b="1"/>
              <a:t>world</a:t>
            </a:r>
            <a:r>
              <a:rPr lang="en-US" b="0"/>
              <a:t>.</a:t>
            </a:r>
            <a:endParaRPr lang="en-US" b="0" dirty="0"/>
          </a:p>
          <a:p>
            <a:r>
              <a:rPr lang="en-US" b="1" dirty="0"/>
              <a:t>Heb. 5:8-9 </a:t>
            </a:r>
            <a:r>
              <a:rPr lang="en-US" b="0" dirty="0"/>
              <a:t>- Though he were a Son, yet learned he obedience by the things which he suffered; 9 And being made perfect, he became the author of eternal salvation </a:t>
            </a:r>
            <a:r>
              <a:rPr lang="en-US" b="1" dirty="0"/>
              <a:t>unto all them that obey him</a:t>
            </a:r>
            <a:r>
              <a:rPr lang="en-US" b="0" dirty="0"/>
              <a:t>;</a:t>
            </a:r>
          </a:p>
          <a:p>
            <a:r>
              <a:rPr lang="en-US" b="1" dirty="0"/>
              <a:t>2 Pet. 3:9 </a:t>
            </a:r>
            <a:r>
              <a:rPr lang="en-US" b="0" dirty="0"/>
              <a:t>- The Lord is not slack concerning his promise, as some men count slackness; but is longsuffering to us-ward, not willing that any should perish, but that </a:t>
            </a:r>
            <a:r>
              <a:rPr lang="en-US" b="1" dirty="0"/>
              <a:t>all should come to repentance</a:t>
            </a:r>
            <a:r>
              <a:rPr lang="en-US" b="0" dirty="0"/>
              <a:t>.</a:t>
            </a:r>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3</a:t>
            </a:fld>
            <a:endParaRPr lang="en-US" altLang="en-US"/>
          </a:p>
        </p:txBody>
      </p:sp>
    </p:spTree>
    <p:extLst>
      <p:ext uri="{BB962C8B-B14F-4D97-AF65-F5344CB8AC3E}">
        <p14:creationId xmlns:p14="http://schemas.microsoft.com/office/powerpoint/2010/main" val="3807789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altLang="en-US" sz="1300" b="1" dirty="0">
                <a:latin typeface="Candara" panose="020E0502030303020204" pitchFamily="34" charset="0"/>
              </a:rPr>
              <a:t>Jn. 3:16-17 </a:t>
            </a:r>
            <a:r>
              <a:rPr lang="en-US" altLang="en-US" sz="1300" dirty="0">
                <a:latin typeface="Candara" panose="020E0502030303020204" pitchFamily="34" charset="0"/>
              </a:rPr>
              <a:t>- “</a:t>
            </a:r>
            <a:r>
              <a:rPr lang="en-US" altLang="en-US" sz="1300" dirty="0">
                <a:solidFill>
                  <a:srgbClr val="FF0000"/>
                </a:solidFill>
                <a:latin typeface="Candara" panose="020E0502030303020204" pitchFamily="34" charset="0"/>
              </a:rPr>
              <a:t>16</a:t>
            </a:r>
            <a:r>
              <a:rPr lang="en-US" altLang="en-US" sz="1300" dirty="0">
                <a:latin typeface="Candara" panose="020E0502030303020204" pitchFamily="34" charset="0"/>
              </a:rPr>
              <a:t> For God so loved the world, that he gave his only begotten Son, that whosoever believeth in him should not perish, but have everlasting life. </a:t>
            </a:r>
            <a:r>
              <a:rPr lang="en-US" altLang="en-US" sz="1300" dirty="0">
                <a:solidFill>
                  <a:srgbClr val="FF0000"/>
                </a:solidFill>
                <a:latin typeface="Candara" panose="020E0502030303020204" pitchFamily="34" charset="0"/>
              </a:rPr>
              <a:t>17</a:t>
            </a:r>
            <a:r>
              <a:rPr lang="en-US" altLang="en-US" sz="1300" dirty="0">
                <a:latin typeface="Candara" panose="020E0502030303020204" pitchFamily="34" charset="0"/>
              </a:rPr>
              <a:t> For God sent not his Son into the world to condemn the world; but that the world through him might be saved”</a:t>
            </a:r>
          </a:p>
          <a:p>
            <a:endParaRPr lang="en-US" dirty="0"/>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4</a:t>
            </a:fld>
            <a:endParaRPr lang="en-US" altLang="en-US"/>
          </a:p>
        </p:txBody>
      </p:sp>
    </p:spTree>
    <p:extLst>
      <p:ext uri="{BB962C8B-B14F-4D97-AF65-F5344CB8AC3E}">
        <p14:creationId xmlns:p14="http://schemas.microsoft.com/office/powerpoint/2010/main" val="3493355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Lk. 14:15-24 - READ COMMENT</a:t>
            </a:r>
          </a:p>
          <a:p>
            <a:r>
              <a:rPr lang="en-US" b="1" dirty="0"/>
              <a:t>Matt. 10:1-7 </a:t>
            </a:r>
            <a:r>
              <a:rPr lang="en-US" b="0" dirty="0"/>
              <a:t> - And when he had called unto him his twelve disciples, he gave them power against unclean spirits, to cast them out, and to heal all manner of sickness and all manner of disease. {against: or, over} 2 Now the names of the twelve apostles are these; The first, Simon, who is called Peter, and Andrew his brother; James the son of Zebedee, and John his brother; 3 Philip, and Bartholomew; Thomas, and Matthew the publican; James the son of Alphaeus, and </a:t>
            </a:r>
            <a:r>
              <a:rPr lang="en-US" b="0" dirty="0" err="1"/>
              <a:t>Lebbaeus</a:t>
            </a:r>
            <a:r>
              <a:rPr lang="en-US" b="0" dirty="0"/>
              <a:t>, whose surname was Thaddaeus; 4 Simon the Canaanite, and Judas Iscariot, who also betrayed him. 5 These twelve Jesus sent forth, and commanded them, saying, </a:t>
            </a:r>
            <a:r>
              <a:rPr lang="en-US" b="1" dirty="0"/>
              <a:t>Go not into the way of the Gentiles, and into any city of the Samaritans enter ye not: 6 But go rather to the lost sheep of the house of Israel. 7 And as ye go, preach, saying, The kingdom of heaven is at hand.</a:t>
            </a:r>
          </a:p>
          <a:p>
            <a:r>
              <a:rPr lang="en-US" b="1" dirty="0"/>
              <a:t>Acts 10 &amp; 11</a:t>
            </a:r>
          </a:p>
          <a:p>
            <a:r>
              <a:rPr lang="en-US" b="1" dirty="0"/>
              <a:t>Matt. 28:18-20 </a:t>
            </a:r>
            <a:r>
              <a:rPr lang="en-US" b="0" dirty="0"/>
              <a:t>-  And Jesus came and spake unto them, saying, All power is given unto me in heaven and in earth. 19 Go ye therefore, and teach all nations, baptizing them in the name of the Father, and of the Son, and of the Holy Ghost: 20 Teaching them to observe all things whatsoever I have commanded you: and, lo, I am with you </a:t>
            </a:r>
            <a:r>
              <a:rPr lang="en-US" b="0" dirty="0" err="1"/>
              <a:t>alway</a:t>
            </a:r>
            <a:r>
              <a:rPr lang="en-US" b="0" dirty="0"/>
              <a:t>, even unto the end of the world. Amen.</a:t>
            </a:r>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5</a:t>
            </a:fld>
            <a:endParaRPr lang="en-US" altLang="en-US"/>
          </a:p>
        </p:txBody>
      </p:sp>
    </p:spTree>
    <p:extLst>
      <p:ext uri="{BB962C8B-B14F-4D97-AF65-F5344CB8AC3E}">
        <p14:creationId xmlns:p14="http://schemas.microsoft.com/office/powerpoint/2010/main" val="3902731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 22:18-19 </a:t>
            </a:r>
            <a:r>
              <a:rPr lang="en-US" b="0" dirty="0"/>
              <a:t>-  For I testify unto every man that heareth the words of the prophecy of this book, If any man shall </a:t>
            </a:r>
            <a:r>
              <a:rPr lang="en-US" b="1" dirty="0"/>
              <a:t>add unto </a:t>
            </a:r>
            <a:r>
              <a:rPr lang="en-US" b="0" dirty="0"/>
              <a:t>these things, God shall add unto him the plagues that are written in this book: 19 And if any man shall </a:t>
            </a:r>
            <a:r>
              <a:rPr lang="en-US" b="1" dirty="0"/>
              <a:t>take away </a:t>
            </a:r>
            <a:r>
              <a:rPr lang="en-US" b="0" dirty="0"/>
              <a:t>from the words of the book of this prophecy, God shall take away his part out of the book of life, and out of the holy city, and from the things which are written in this book.</a:t>
            </a:r>
          </a:p>
          <a:p>
            <a:r>
              <a:rPr lang="en-US" b="1" dirty="0"/>
              <a:t>Matt. 7:21-23 </a:t>
            </a:r>
            <a:r>
              <a:rPr lang="en-US" dirty="0"/>
              <a:t>-   Not every one that saith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a:t>
            </a:r>
          </a:p>
          <a:p>
            <a:r>
              <a:rPr lang="en-US" b="1" dirty="0"/>
              <a:t>Gal. 1:6-9 </a:t>
            </a:r>
            <a:r>
              <a:rPr lang="en-US" dirty="0"/>
              <a:t>- I marvel that ye are so soon removed from him that called you into the grace of Christ unto another gospel: 7 Which is not another; but there be some that trouble you, and would pervert the gospel of Christ. </a:t>
            </a:r>
            <a:r>
              <a:rPr lang="en-US" b="1" dirty="0"/>
              <a:t>8 </a:t>
            </a:r>
            <a:r>
              <a:rPr lang="en-US" dirty="0"/>
              <a:t>But though we, or an angel from heaven, preach any other gospel unto you than that which we have preached unto you, let him be accursed. 9 As we said before, so say I now again, If any man preach any other gospel unto you than that ye have received, let him be accursed.</a:t>
            </a:r>
          </a:p>
          <a:p>
            <a:r>
              <a:rPr lang="en-US" b="1" dirty="0"/>
              <a:t>Rom. 5:6-8 NKJV - </a:t>
            </a:r>
            <a:r>
              <a:rPr lang="en-US" dirty="0"/>
              <a:t> For when we were still without strength, in due time Christ died for the ungodly. 7 For scarcely for a righteous man will one die; yet perhaps for a good man someone would even dare to die. 8 But God demonstrates His own love toward us, in that while we were still sinners, Christ died for us.</a:t>
            </a:r>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6</a:t>
            </a:fld>
            <a:endParaRPr lang="en-US" altLang="en-US"/>
          </a:p>
        </p:txBody>
      </p:sp>
    </p:spTree>
    <p:extLst>
      <p:ext uri="{BB962C8B-B14F-4D97-AF65-F5344CB8AC3E}">
        <p14:creationId xmlns:p14="http://schemas.microsoft.com/office/powerpoint/2010/main" val="3509790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300" b="1" dirty="0">
                <a:solidFill>
                  <a:schemeClr val="tx2"/>
                </a:solidFill>
                <a:latin typeface="Candara" panose="020E0502030303020204" pitchFamily="34" charset="0"/>
              </a:rPr>
              <a:t>Eph. 4:4-6 </a:t>
            </a:r>
            <a:r>
              <a:rPr lang="en-US" altLang="en-US" sz="1300" dirty="0">
                <a:solidFill>
                  <a:schemeClr val="tx2"/>
                </a:solidFill>
                <a:latin typeface="Candara" panose="020E0502030303020204" pitchFamily="34" charset="0"/>
              </a:rPr>
              <a:t>- </a:t>
            </a:r>
            <a:r>
              <a:rPr lang="en-US" altLang="en-US" sz="1300" dirty="0">
                <a:latin typeface="Candara" panose="020E0502030303020204" pitchFamily="34" charset="0"/>
              </a:rPr>
              <a:t>There is one </a:t>
            </a:r>
            <a:r>
              <a:rPr lang="en-US" altLang="en-US" sz="1300" b="1" dirty="0">
                <a:latin typeface="Candara" panose="020E0502030303020204" pitchFamily="34" charset="0"/>
              </a:rPr>
              <a:t>body</a:t>
            </a:r>
            <a:r>
              <a:rPr lang="en-US" altLang="en-US" sz="1300" dirty="0">
                <a:latin typeface="Candara" panose="020E0502030303020204" pitchFamily="34" charset="0"/>
              </a:rPr>
              <a:t>, and one </a:t>
            </a:r>
            <a:r>
              <a:rPr lang="en-US" altLang="en-US" sz="1300" b="1" dirty="0">
                <a:latin typeface="Candara" panose="020E0502030303020204" pitchFamily="34" charset="0"/>
              </a:rPr>
              <a:t>Spirit</a:t>
            </a:r>
            <a:r>
              <a:rPr lang="en-US" altLang="en-US" sz="1300" dirty="0">
                <a:latin typeface="Candara" panose="020E0502030303020204" pitchFamily="34" charset="0"/>
              </a:rPr>
              <a:t>, even as ye are called in one </a:t>
            </a:r>
            <a:r>
              <a:rPr lang="en-US" altLang="en-US" sz="1300" b="1" dirty="0">
                <a:latin typeface="Candara" panose="020E0502030303020204" pitchFamily="34" charset="0"/>
              </a:rPr>
              <a:t>hope</a:t>
            </a:r>
            <a:r>
              <a:rPr lang="en-US" altLang="en-US" sz="1300" dirty="0">
                <a:latin typeface="Candara" panose="020E0502030303020204" pitchFamily="34" charset="0"/>
              </a:rPr>
              <a:t> of your calling; </a:t>
            </a:r>
            <a:r>
              <a:rPr lang="en-US" altLang="en-US" sz="1300" dirty="0">
                <a:solidFill>
                  <a:schemeClr val="accent1"/>
                </a:solidFill>
                <a:latin typeface="Candara" panose="020E0502030303020204" pitchFamily="34" charset="0"/>
              </a:rPr>
              <a:t>5</a:t>
            </a:r>
            <a:r>
              <a:rPr lang="en-US" altLang="en-US" sz="1300" dirty="0">
                <a:latin typeface="Candara" panose="020E0502030303020204" pitchFamily="34" charset="0"/>
              </a:rPr>
              <a:t> One </a:t>
            </a:r>
            <a:r>
              <a:rPr lang="en-US" altLang="en-US" sz="1300" b="1" dirty="0">
                <a:latin typeface="Candara" panose="020E0502030303020204" pitchFamily="34" charset="0"/>
              </a:rPr>
              <a:t>Lord</a:t>
            </a:r>
            <a:r>
              <a:rPr lang="en-US" altLang="en-US" sz="1300" dirty="0">
                <a:latin typeface="Candara" panose="020E0502030303020204" pitchFamily="34" charset="0"/>
              </a:rPr>
              <a:t>, one </a:t>
            </a:r>
            <a:r>
              <a:rPr lang="en-US" altLang="en-US" sz="1300" b="1" dirty="0">
                <a:latin typeface="Candara" panose="020E0502030303020204" pitchFamily="34" charset="0"/>
              </a:rPr>
              <a:t>faith</a:t>
            </a:r>
            <a:r>
              <a:rPr lang="en-US" altLang="en-US" sz="1300" dirty="0">
                <a:latin typeface="Candara" panose="020E0502030303020204" pitchFamily="34" charset="0"/>
              </a:rPr>
              <a:t>, one </a:t>
            </a:r>
            <a:r>
              <a:rPr lang="en-US" altLang="en-US" sz="1300" b="1" dirty="0">
                <a:latin typeface="Candara" panose="020E0502030303020204" pitchFamily="34" charset="0"/>
              </a:rPr>
              <a:t>baptism</a:t>
            </a:r>
            <a:r>
              <a:rPr lang="en-US" altLang="en-US" sz="1300" dirty="0">
                <a:latin typeface="Candara" panose="020E0502030303020204" pitchFamily="34" charset="0"/>
              </a:rPr>
              <a:t>, </a:t>
            </a:r>
            <a:r>
              <a:rPr lang="en-US" altLang="en-US" sz="1300" dirty="0">
                <a:solidFill>
                  <a:schemeClr val="accent1"/>
                </a:solidFill>
                <a:latin typeface="Candara" panose="020E0502030303020204" pitchFamily="34" charset="0"/>
              </a:rPr>
              <a:t>6</a:t>
            </a:r>
            <a:r>
              <a:rPr lang="en-US" altLang="en-US" sz="1300" dirty="0">
                <a:latin typeface="Candara" panose="020E0502030303020204" pitchFamily="34" charset="0"/>
              </a:rPr>
              <a:t> One </a:t>
            </a:r>
            <a:r>
              <a:rPr lang="en-US" altLang="en-US" sz="1300" b="1" dirty="0">
                <a:latin typeface="Candara" panose="020E0502030303020204" pitchFamily="34" charset="0"/>
              </a:rPr>
              <a:t>God and Father</a:t>
            </a:r>
            <a:r>
              <a:rPr lang="en-US" altLang="en-US" sz="1300" dirty="0">
                <a:latin typeface="Candara" panose="020E0502030303020204" pitchFamily="34" charset="0"/>
              </a:rPr>
              <a:t> of all, who is above all, and through all, and in you all</a:t>
            </a:r>
            <a:endParaRPr lang="en-US" sz="1300" dirty="0"/>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7</a:t>
            </a:fld>
            <a:endParaRPr lang="en-US" altLang="en-US"/>
          </a:p>
        </p:txBody>
      </p:sp>
    </p:spTree>
    <p:extLst>
      <p:ext uri="{BB962C8B-B14F-4D97-AF65-F5344CB8AC3E}">
        <p14:creationId xmlns:p14="http://schemas.microsoft.com/office/powerpoint/2010/main" val="3039882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321174"/>
            <a:ext cx="6934200" cy="5051425"/>
          </a:xfrm>
        </p:spPr>
        <p:txBody>
          <a:bodyPr/>
          <a:lstStyle/>
          <a:p>
            <a:pPr defTabSz="966612">
              <a:defRPr/>
            </a:pPr>
            <a:r>
              <a:rPr lang="en-US" altLang="en-US" sz="1300" b="1" dirty="0">
                <a:solidFill>
                  <a:schemeClr val="tx2"/>
                </a:solidFill>
                <a:latin typeface="Candara" panose="020E0502030303020204" pitchFamily="34" charset="0"/>
              </a:rPr>
              <a:t>Eph. 4:4 </a:t>
            </a:r>
            <a:r>
              <a:rPr lang="en-US" altLang="en-US" sz="1300" b="1" dirty="0">
                <a:latin typeface="Candara" panose="020E0502030303020204" pitchFamily="34" charset="0"/>
              </a:rPr>
              <a:t>- </a:t>
            </a:r>
            <a:r>
              <a:rPr lang="en-US" altLang="en-US" sz="1300" i="1" dirty="0">
                <a:latin typeface="Candara" panose="020E0502030303020204" pitchFamily="34" charset="0"/>
              </a:rPr>
              <a:t>There is </a:t>
            </a:r>
            <a:r>
              <a:rPr lang="en-US" altLang="en-US" sz="1300" b="1" i="1" dirty="0">
                <a:latin typeface="Candara" panose="020E0502030303020204" pitchFamily="34" charset="0"/>
              </a:rPr>
              <a:t>one body</a:t>
            </a:r>
            <a:r>
              <a:rPr lang="en-US" altLang="en-US" sz="1300" i="1" dirty="0">
                <a:latin typeface="Candara" panose="020E0502030303020204" pitchFamily="34" charset="0"/>
              </a:rPr>
              <a:t>, and </a:t>
            </a:r>
            <a:r>
              <a:rPr lang="en-US" altLang="en-US" sz="1300" b="1" i="1" dirty="0">
                <a:latin typeface="Candara" panose="020E0502030303020204" pitchFamily="34" charset="0"/>
              </a:rPr>
              <a:t>one Spirit</a:t>
            </a:r>
            <a:r>
              <a:rPr lang="en-US" altLang="en-US" sz="1300" i="1" dirty="0">
                <a:latin typeface="Candara" panose="020E0502030303020204" pitchFamily="34" charset="0"/>
              </a:rPr>
              <a:t>, even as ye are called </a:t>
            </a:r>
            <a:r>
              <a:rPr lang="en-US" altLang="en-US" sz="1300" b="1" i="1" dirty="0">
                <a:latin typeface="Candara" panose="020E0502030303020204" pitchFamily="34" charset="0"/>
              </a:rPr>
              <a:t>in one hope </a:t>
            </a:r>
            <a:r>
              <a:rPr lang="en-US" altLang="en-US" sz="1300" i="1" dirty="0">
                <a:latin typeface="Candara" panose="020E0502030303020204" pitchFamily="34" charset="0"/>
              </a:rPr>
              <a:t>of your calling; </a:t>
            </a:r>
            <a:r>
              <a:rPr lang="en-US" altLang="en-US" sz="1300" i="1" dirty="0">
                <a:solidFill>
                  <a:schemeClr val="accent1"/>
                </a:solidFill>
                <a:latin typeface="Candara" panose="020E0502030303020204" pitchFamily="34" charset="0"/>
              </a:rPr>
              <a:t>5</a:t>
            </a:r>
            <a:r>
              <a:rPr lang="en-US" altLang="en-US" sz="1300" i="1" dirty="0">
                <a:latin typeface="Candara" panose="020E0502030303020204" pitchFamily="34" charset="0"/>
              </a:rPr>
              <a:t> </a:t>
            </a:r>
            <a:r>
              <a:rPr lang="en-US" altLang="en-US" sz="1300" b="1" i="1" dirty="0">
                <a:latin typeface="Candara" panose="020E0502030303020204" pitchFamily="34" charset="0"/>
              </a:rPr>
              <a:t>One Lord, one faith, one baptism, </a:t>
            </a:r>
            <a:r>
              <a:rPr lang="en-US" altLang="en-US" sz="1300" b="1" i="1" dirty="0">
                <a:solidFill>
                  <a:schemeClr val="accent1"/>
                </a:solidFill>
                <a:latin typeface="Candara" panose="020E0502030303020204" pitchFamily="34" charset="0"/>
              </a:rPr>
              <a:t>6</a:t>
            </a:r>
            <a:r>
              <a:rPr lang="en-US" altLang="en-US" sz="1300" b="1" i="1" dirty="0">
                <a:latin typeface="Candara" panose="020E0502030303020204" pitchFamily="34" charset="0"/>
              </a:rPr>
              <a:t> One God and Father </a:t>
            </a:r>
            <a:r>
              <a:rPr lang="en-US" altLang="en-US" sz="1300" i="1" dirty="0">
                <a:latin typeface="Candara" panose="020E0502030303020204" pitchFamily="34" charset="0"/>
              </a:rPr>
              <a:t>of all, who is above all, and through all, and in you all</a:t>
            </a:r>
            <a:r>
              <a:rPr lang="en-US" altLang="en-US" i="1" dirty="0">
                <a:latin typeface="Candara" panose="020E0502030303020204" pitchFamily="34" charset="0"/>
              </a:rPr>
              <a:t>”</a:t>
            </a:r>
            <a:endParaRPr lang="en-US" b="1" dirty="0"/>
          </a:p>
          <a:p>
            <a:pPr defTabSz="966612">
              <a:defRPr/>
            </a:pPr>
            <a:r>
              <a:rPr lang="en-US" b="1" dirty="0"/>
              <a:t>**Eph. 4:4 </a:t>
            </a:r>
            <a:r>
              <a:rPr lang="en-US" dirty="0"/>
              <a:t>- </a:t>
            </a:r>
            <a:r>
              <a:rPr lang="en-US" u="sng" dirty="0"/>
              <a:t>There is </a:t>
            </a:r>
            <a:r>
              <a:rPr lang="en-US" b="1" u="sng" dirty="0"/>
              <a:t>one body</a:t>
            </a:r>
            <a:r>
              <a:rPr lang="en-US" dirty="0"/>
              <a:t>, and one Spirit, even as ye are called in one hope of your calling;</a:t>
            </a:r>
            <a:endParaRPr lang="en-US" b="1" dirty="0"/>
          </a:p>
          <a:p>
            <a:r>
              <a:rPr lang="en-US" b="1" dirty="0"/>
              <a:t>Matt. 16:18 </a:t>
            </a:r>
            <a:r>
              <a:rPr lang="en-US" dirty="0"/>
              <a:t>- And I say also unto thee, That thou art Peter, and upon this rock I will build my church; and the gates of hell shall not prevail against it.</a:t>
            </a:r>
          </a:p>
          <a:p>
            <a:r>
              <a:rPr lang="en-US" b="1" dirty="0"/>
              <a:t>Col. 1:18 </a:t>
            </a:r>
            <a:r>
              <a:rPr lang="en-US" dirty="0"/>
              <a:t>-And he is the head of the body, the church: who is the beginning, the firstborn from the dead; that in all things he might have the preeminence.</a:t>
            </a:r>
          </a:p>
          <a:p>
            <a:r>
              <a:rPr lang="en-US" b="1" dirty="0"/>
              <a:t>Acts 20:28 </a:t>
            </a:r>
            <a:r>
              <a:rPr lang="en-US" b="0" dirty="0"/>
              <a:t>- Take heed therefore unto yourselves, and to all the flock, over the which the Holy Ghost hath made you overseers, to feed the church of God, which he hath purchased with his own blood.</a:t>
            </a:r>
          </a:p>
          <a:p>
            <a:r>
              <a:rPr lang="en-US" b="1" dirty="0"/>
              <a:t>Rom. 16:16 </a:t>
            </a:r>
            <a:r>
              <a:rPr lang="en-US" b="0" dirty="0"/>
              <a:t>- Salute one another with an holy kiss. The </a:t>
            </a:r>
            <a:r>
              <a:rPr lang="en-US" b="1" i="1" dirty="0"/>
              <a:t>churches of Christ </a:t>
            </a:r>
            <a:r>
              <a:rPr lang="en-US" b="0" dirty="0"/>
              <a:t>salute you. </a:t>
            </a:r>
          </a:p>
          <a:p>
            <a:pPr defTabSz="966612">
              <a:defRPr/>
            </a:pPr>
            <a:r>
              <a:rPr lang="en-US" b="1" dirty="0"/>
              <a:t>**Eph. 4:4 </a:t>
            </a:r>
            <a:r>
              <a:rPr lang="en-US" dirty="0"/>
              <a:t>- There is one body, </a:t>
            </a:r>
            <a:r>
              <a:rPr lang="en-US" u="sng" dirty="0"/>
              <a:t>and </a:t>
            </a:r>
            <a:r>
              <a:rPr lang="en-US" b="1" u="sng" dirty="0"/>
              <a:t>one Spirit</a:t>
            </a:r>
            <a:r>
              <a:rPr lang="en-US" dirty="0"/>
              <a:t>, even as ye are called in one hope of your calling;</a:t>
            </a:r>
          </a:p>
          <a:p>
            <a:r>
              <a:rPr lang="en-US" b="1" dirty="0"/>
              <a:t>1 Cor. 12:13 </a:t>
            </a:r>
            <a:r>
              <a:rPr lang="en-US" dirty="0"/>
              <a:t>- For </a:t>
            </a:r>
            <a:r>
              <a:rPr lang="en-US" b="1" dirty="0"/>
              <a:t>by one Spirit are we all baptized into one body</a:t>
            </a:r>
            <a:r>
              <a:rPr lang="en-US" dirty="0"/>
              <a:t>, whether we be Jews or Gentiles, whether we be bond or free; and have been all made to drink into one Spirit.</a:t>
            </a:r>
          </a:p>
          <a:p>
            <a:r>
              <a:rPr lang="en-US" b="1" dirty="0"/>
              <a:t>Eph. 2:18 </a:t>
            </a:r>
            <a:r>
              <a:rPr lang="en-US" dirty="0"/>
              <a:t>-  For through him we both have access by </a:t>
            </a:r>
            <a:r>
              <a:rPr lang="en-US" b="1" dirty="0"/>
              <a:t>one Spirit </a:t>
            </a:r>
            <a:r>
              <a:rPr lang="en-US" dirty="0"/>
              <a:t>unto the Father.</a:t>
            </a:r>
          </a:p>
          <a:p>
            <a:r>
              <a:rPr lang="en-US" b="1" dirty="0"/>
              <a:t>1 Jn. 4:2-6 </a:t>
            </a:r>
            <a:r>
              <a:rPr lang="en-US" dirty="0"/>
              <a:t>- Hereby know ye the Spirit of God: Every spirit that </a:t>
            </a:r>
            <a:r>
              <a:rPr lang="en-US" dirty="0" err="1"/>
              <a:t>confesseth</a:t>
            </a:r>
            <a:r>
              <a:rPr lang="en-US" dirty="0"/>
              <a:t> that Jesus Christ is come in the flesh is of God: 3 And every spirit that </a:t>
            </a:r>
            <a:r>
              <a:rPr lang="en-US" dirty="0" err="1"/>
              <a:t>confesseth</a:t>
            </a:r>
            <a:r>
              <a:rPr lang="en-US" dirty="0"/>
              <a:t> not that Jesus Christ is come in the flesh is not of God: and this is that </a:t>
            </a:r>
            <a:r>
              <a:rPr lang="en-US" b="1" dirty="0"/>
              <a:t>spirit of antichrist</a:t>
            </a:r>
            <a:r>
              <a:rPr lang="en-US" dirty="0"/>
              <a:t>, whereof ye have heard that it should come; and even now already is it in the world. 4 Ye are of God, little children, and have overcome them: because greater is he that is in you, than he that is in the world. 5 They are of the world: therefore speak they of the world, and the world heareth them. 6 We are of God: he that </a:t>
            </a:r>
            <a:r>
              <a:rPr lang="en-US" dirty="0" err="1"/>
              <a:t>knoweth</a:t>
            </a:r>
            <a:r>
              <a:rPr lang="en-US" dirty="0"/>
              <a:t> God heareth us; he that is not of God heareth not us. Hereby know we the spirit of truth, and the </a:t>
            </a:r>
            <a:r>
              <a:rPr lang="en-US" b="1" i="0" dirty="0"/>
              <a:t>spirit of error</a:t>
            </a:r>
            <a:r>
              <a:rPr lang="en-US" dirty="0"/>
              <a:t>.</a:t>
            </a:r>
          </a:p>
          <a:p>
            <a:endParaRPr lang="en-US" b="1" dirty="0"/>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8</a:t>
            </a:fld>
            <a:endParaRPr lang="en-US" altLang="en-US"/>
          </a:p>
        </p:txBody>
      </p:sp>
    </p:spTree>
    <p:extLst>
      <p:ext uri="{BB962C8B-B14F-4D97-AF65-F5344CB8AC3E}">
        <p14:creationId xmlns:p14="http://schemas.microsoft.com/office/powerpoint/2010/main" val="1308589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355899"/>
            <a:ext cx="6248400" cy="4320540"/>
          </a:xfrm>
        </p:spPr>
        <p:txBody>
          <a:bodyPr/>
          <a:lstStyle/>
          <a:p>
            <a:pPr defTabSz="966612">
              <a:defRPr/>
            </a:pPr>
            <a:r>
              <a:rPr lang="en-US" altLang="en-US" sz="1300" b="1" dirty="0">
                <a:solidFill>
                  <a:schemeClr val="tx2"/>
                </a:solidFill>
                <a:latin typeface="Candara" panose="020E0502030303020204" pitchFamily="34" charset="0"/>
              </a:rPr>
              <a:t>Eph. 4:4 </a:t>
            </a:r>
            <a:r>
              <a:rPr lang="en-US" altLang="en-US" sz="1300" b="1" dirty="0">
                <a:latin typeface="Candara" panose="020E0502030303020204" pitchFamily="34" charset="0"/>
              </a:rPr>
              <a:t>- </a:t>
            </a:r>
            <a:r>
              <a:rPr lang="en-US" altLang="en-US" sz="1300" i="1" dirty="0">
                <a:latin typeface="Candara" panose="020E0502030303020204" pitchFamily="34" charset="0"/>
              </a:rPr>
              <a:t>There is </a:t>
            </a:r>
            <a:r>
              <a:rPr lang="en-US" altLang="en-US" sz="1300" b="1" i="1" dirty="0">
                <a:latin typeface="Candara" panose="020E0502030303020204" pitchFamily="34" charset="0"/>
              </a:rPr>
              <a:t>one body</a:t>
            </a:r>
            <a:r>
              <a:rPr lang="en-US" altLang="en-US" sz="1300" i="1" dirty="0">
                <a:latin typeface="Candara" panose="020E0502030303020204" pitchFamily="34" charset="0"/>
              </a:rPr>
              <a:t>, and </a:t>
            </a:r>
            <a:r>
              <a:rPr lang="en-US" altLang="en-US" sz="1300" b="1" i="1" dirty="0">
                <a:latin typeface="Candara" panose="020E0502030303020204" pitchFamily="34" charset="0"/>
              </a:rPr>
              <a:t>one Spirit</a:t>
            </a:r>
            <a:r>
              <a:rPr lang="en-US" altLang="en-US" sz="1300" i="1" dirty="0">
                <a:latin typeface="Candara" panose="020E0502030303020204" pitchFamily="34" charset="0"/>
              </a:rPr>
              <a:t>, even as ye are called </a:t>
            </a:r>
            <a:r>
              <a:rPr lang="en-US" altLang="en-US" sz="1300" b="1" i="1" dirty="0">
                <a:latin typeface="Candara" panose="020E0502030303020204" pitchFamily="34" charset="0"/>
              </a:rPr>
              <a:t>in one hope </a:t>
            </a:r>
            <a:r>
              <a:rPr lang="en-US" altLang="en-US" sz="1300" i="1" dirty="0">
                <a:latin typeface="Candara" panose="020E0502030303020204" pitchFamily="34" charset="0"/>
              </a:rPr>
              <a:t>of your calling; </a:t>
            </a:r>
            <a:r>
              <a:rPr lang="en-US" altLang="en-US" sz="1300" i="1" dirty="0">
                <a:solidFill>
                  <a:schemeClr val="accent1"/>
                </a:solidFill>
                <a:latin typeface="Candara" panose="020E0502030303020204" pitchFamily="34" charset="0"/>
              </a:rPr>
              <a:t>5</a:t>
            </a:r>
            <a:r>
              <a:rPr lang="en-US" altLang="en-US" sz="1300" i="1" dirty="0">
                <a:latin typeface="Candara" panose="020E0502030303020204" pitchFamily="34" charset="0"/>
              </a:rPr>
              <a:t> </a:t>
            </a:r>
            <a:r>
              <a:rPr lang="en-US" altLang="en-US" sz="1300" b="1" i="1" dirty="0">
                <a:latin typeface="Candara" panose="020E0502030303020204" pitchFamily="34" charset="0"/>
              </a:rPr>
              <a:t>One Lord, one faith, one baptism, </a:t>
            </a:r>
            <a:r>
              <a:rPr lang="en-US" altLang="en-US" sz="1300" b="1" i="1" dirty="0">
                <a:solidFill>
                  <a:schemeClr val="accent1"/>
                </a:solidFill>
                <a:latin typeface="Candara" panose="020E0502030303020204" pitchFamily="34" charset="0"/>
              </a:rPr>
              <a:t>6</a:t>
            </a:r>
            <a:r>
              <a:rPr lang="en-US" altLang="en-US" sz="1300" b="1" i="1" dirty="0">
                <a:latin typeface="Candara" panose="020E0502030303020204" pitchFamily="34" charset="0"/>
              </a:rPr>
              <a:t> One God and Father </a:t>
            </a:r>
            <a:r>
              <a:rPr lang="en-US" altLang="en-US" sz="1300" i="1" dirty="0">
                <a:latin typeface="Candara" panose="020E0502030303020204" pitchFamily="34" charset="0"/>
              </a:rPr>
              <a:t>of all, who is above all, and through all, and in you all</a:t>
            </a:r>
            <a:r>
              <a:rPr lang="en-US" altLang="en-US" i="1" dirty="0">
                <a:latin typeface="Candara" panose="020E0502030303020204" pitchFamily="34" charset="0"/>
              </a:rPr>
              <a:t>”</a:t>
            </a:r>
            <a:endParaRPr lang="en-US" b="1" dirty="0"/>
          </a:p>
          <a:p>
            <a:r>
              <a:rPr lang="en-US" b="1" dirty="0"/>
              <a:t>**Eph. 4:4 </a:t>
            </a:r>
            <a:r>
              <a:rPr lang="en-US" dirty="0"/>
              <a:t>- There is one body, and one Spirit, even as ye are called in </a:t>
            </a:r>
            <a:r>
              <a:rPr lang="en-US" b="1" u="sng" dirty="0"/>
              <a:t>one hope </a:t>
            </a:r>
            <a:r>
              <a:rPr lang="en-US" u="sng" dirty="0"/>
              <a:t>of your calling</a:t>
            </a:r>
            <a:r>
              <a:rPr lang="en-US" dirty="0"/>
              <a:t>; </a:t>
            </a:r>
          </a:p>
          <a:p>
            <a:r>
              <a:rPr lang="en-US" b="1" dirty="0"/>
              <a:t>1 Thess. 5:8 </a:t>
            </a:r>
            <a:r>
              <a:rPr lang="en-US" dirty="0"/>
              <a:t>- But let us, who are of the day, be sober, putting on the breastplate of faith and love; and for an helmet, </a:t>
            </a:r>
            <a:r>
              <a:rPr lang="en-US" b="1" dirty="0"/>
              <a:t>the hope of salvation</a:t>
            </a:r>
            <a:r>
              <a:rPr lang="en-US" dirty="0"/>
              <a:t>.</a:t>
            </a:r>
          </a:p>
          <a:p>
            <a:r>
              <a:rPr lang="en-US" b="1" dirty="0"/>
              <a:t>Titus 1:2</a:t>
            </a:r>
            <a:r>
              <a:rPr lang="en-US" dirty="0"/>
              <a:t> - In hope of </a:t>
            </a:r>
            <a:r>
              <a:rPr lang="en-US" b="1" dirty="0"/>
              <a:t>eternal life</a:t>
            </a:r>
            <a:r>
              <a:rPr lang="en-US" dirty="0"/>
              <a:t>, which God, that cannot lie, promised before the world began;</a:t>
            </a:r>
          </a:p>
          <a:p>
            <a:r>
              <a:rPr lang="en-US" b="1" dirty="0"/>
              <a:t>Col. 1:5 </a:t>
            </a:r>
            <a:r>
              <a:rPr lang="en-US" dirty="0"/>
              <a:t>-  For </a:t>
            </a:r>
            <a:r>
              <a:rPr lang="en-US" b="1" dirty="0"/>
              <a:t>the hope which is laid up for you in heaven</a:t>
            </a:r>
            <a:r>
              <a:rPr lang="en-US" dirty="0"/>
              <a:t>, whereof ye heard before in the word of the truth of the gospel; </a:t>
            </a:r>
          </a:p>
          <a:p>
            <a:pPr defTabSz="966612">
              <a:defRPr/>
            </a:pPr>
            <a:r>
              <a:rPr lang="en-US" b="1" dirty="0"/>
              <a:t>**Eph. 4:5 </a:t>
            </a:r>
            <a:r>
              <a:rPr lang="en-US" dirty="0"/>
              <a:t>- </a:t>
            </a:r>
            <a:r>
              <a:rPr lang="en-US" b="1" u="sng" dirty="0"/>
              <a:t>One Lord</a:t>
            </a:r>
            <a:r>
              <a:rPr lang="en-US" dirty="0"/>
              <a:t>, one faith</a:t>
            </a:r>
            <a:r>
              <a:rPr lang="en-US" b="0" dirty="0"/>
              <a:t>, one baptism.</a:t>
            </a:r>
          </a:p>
          <a:p>
            <a:r>
              <a:rPr lang="en-US" b="1" dirty="0"/>
              <a:t>2 Pet. 1:11 </a:t>
            </a:r>
            <a:r>
              <a:rPr lang="en-US" b="0" dirty="0"/>
              <a:t>- For so an entrance shall be ministered unto you abundantly into the everlasting kingdom of our </a:t>
            </a:r>
            <a:r>
              <a:rPr lang="en-US" b="1" dirty="0"/>
              <a:t>Lord and </a:t>
            </a:r>
            <a:r>
              <a:rPr lang="en-US" b="0" dirty="0" err="1"/>
              <a:t>Saviour</a:t>
            </a:r>
            <a:r>
              <a:rPr lang="en-US" b="0" dirty="0"/>
              <a:t> Jesus Christ.</a:t>
            </a:r>
          </a:p>
          <a:p>
            <a:r>
              <a:rPr lang="en-US" b="1" dirty="0"/>
              <a:t>2 Pet. 2:20 </a:t>
            </a:r>
            <a:r>
              <a:rPr lang="en-US" b="0" dirty="0"/>
              <a:t>- For if after they have escaped the pollutions of the world through the knowledge of the </a:t>
            </a:r>
            <a:r>
              <a:rPr lang="en-US" b="1" dirty="0"/>
              <a:t>Lord and </a:t>
            </a:r>
            <a:r>
              <a:rPr lang="en-US" b="1" dirty="0" err="1"/>
              <a:t>Saviour</a:t>
            </a:r>
            <a:r>
              <a:rPr lang="en-US" b="1" dirty="0"/>
              <a:t> </a:t>
            </a:r>
            <a:r>
              <a:rPr lang="en-US" b="0" dirty="0"/>
              <a:t>Jesus Christ, they are again entangled therein, and overcome, the latter end is worse with them than the beginning.</a:t>
            </a:r>
          </a:p>
          <a:p>
            <a:r>
              <a:rPr lang="en-US" b="1" dirty="0"/>
              <a:t> 2 Pet. 3:2 </a:t>
            </a:r>
            <a:r>
              <a:rPr lang="en-US" b="0" dirty="0"/>
              <a:t>- That ye may be mindful of the words which were spoken before by the holy prophets, and of the commandment of us the apostles of the </a:t>
            </a:r>
            <a:r>
              <a:rPr lang="en-US" b="1" i="0" dirty="0"/>
              <a:t>Lord and </a:t>
            </a:r>
            <a:r>
              <a:rPr lang="en-US" b="1" i="0" dirty="0" err="1"/>
              <a:t>Saviour</a:t>
            </a:r>
            <a:r>
              <a:rPr lang="en-US" b="0" dirty="0"/>
              <a:t>:</a:t>
            </a:r>
          </a:p>
          <a:p>
            <a:r>
              <a:rPr lang="en-US" b="1" dirty="0"/>
              <a:t> 2 Pet. 3:18 </a:t>
            </a:r>
            <a:r>
              <a:rPr lang="en-US" b="0" dirty="0"/>
              <a:t>- But grow in grace, and in the knowledge of our </a:t>
            </a:r>
            <a:r>
              <a:rPr lang="en-US" b="1" dirty="0"/>
              <a:t>Lord and </a:t>
            </a:r>
            <a:r>
              <a:rPr lang="en-US" b="1" dirty="0" err="1"/>
              <a:t>Saviour</a:t>
            </a:r>
            <a:r>
              <a:rPr lang="en-US" b="1" dirty="0"/>
              <a:t> </a:t>
            </a:r>
            <a:r>
              <a:rPr lang="en-US" b="0" dirty="0"/>
              <a:t>Jesus Christ. To him be glory both now and for ever. Amen.</a:t>
            </a:r>
          </a:p>
          <a:p>
            <a:r>
              <a:rPr lang="en-US" b="1" dirty="0"/>
              <a:t>1 Cor. 8:6 </a:t>
            </a:r>
            <a:r>
              <a:rPr lang="en-US" b="0" dirty="0"/>
              <a:t>- But to us there is but one God, the Father, of whom are all things, and we in him; and </a:t>
            </a:r>
            <a:r>
              <a:rPr lang="en-US" b="1" dirty="0"/>
              <a:t>one Lord Jesus Christ</a:t>
            </a:r>
            <a:r>
              <a:rPr lang="en-US" b="0" dirty="0"/>
              <a:t>, by whom are all things, and we by him.</a:t>
            </a:r>
          </a:p>
          <a:p>
            <a:pPr defTabSz="966612">
              <a:defRPr/>
            </a:pPr>
            <a:r>
              <a:rPr lang="en-US" b="1" dirty="0"/>
              <a:t>**Eph. 4:5 </a:t>
            </a:r>
            <a:r>
              <a:rPr lang="en-US" dirty="0"/>
              <a:t>- One Lord, </a:t>
            </a:r>
            <a:r>
              <a:rPr lang="en-US" b="1" u="sng" dirty="0"/>
              <a:t>one faith</a:t>
            </a:r>
            <a:r>
              <a:rPr lang="en-US" dirty="0"/>
              <a:t>, </a:t>
            </a:r>
            <a:r>
              <a:rPr lang="en-US" b="0" i="0" dirty="0"/>
              <a:t>one baptism.</a:t>
            </a:r>
          </a:p>
          <a:p>
            <a:r>
              <a:rPr lang="en-US" b="1" dirty="0"/>
              <a:t>Acts 6:7 </a:t>
            </a:r>
            <a:r>
              <a:rPr lang="en-US" dirty="0"/>
              <a:t>- And the word of God increased; and the number of the disciples multiplied in Jerusalem greatly; and a great company of the priests were obedient to </a:t>
            </a:r>
            <a:r>
              <a:rPr lang="en-US" b="1" dirty="0"/>
              <a:t>the faith</a:t>
            </a:r>
            <a:r>
              <a:rPr lang="en-US" dirty="0"/>
              <a:t>.</a:t>
            </a:r>
          </a:p>
          <a:p>
            <a:r>
              <a:rPr lang="en-US" b="1" dirty="0"/>
              <a:t>Acts 13:8 </a:t>
            </a:r>
            <a:r>
              <a:rPr lang="en-US" dirty="0"/>
              <a:t>- But </a:t>
            </a:r>
            <a:r>
              <a:rPr lang="en-US" dirty="0" err="1"/>
              <a:t>Elymas</a:t>
            </a:r>
            <a:r>
              <a:rPr lang="en-US" dirty="0"/>
              <a:t> the sorcerer (for so is his name by interpretation) withstood them, seeking to turn away the deputy from </a:t>
            </a:r>
            <a:r>
              <a:rPr lang="en-US" b="1" dirty="0"/>
              <a:t>the faith</a:t>
            </a:r>
            <a:r>
              <a:rPr lang="en-US" dirty="0"/>
              <a:t>.</a:t>
            </a:r>
          </a:p>
          <a:p>
            <a:r>
              <a:rPr lang="en-US" b="1" dirty="0"/>
              <a:t>Acts 14:22 </a:t>
            </a:r>
            <a:r>
              <a:rPr lang="en-US" dirty="0"/>
              <a:t>- Confirming the souls of the disciples, and exhorting them to continue in </a:t>
            </a:r>
            <a:r>
              <a:rPr lang="en-US" b="1" dirty="0"/>
              <a:t>the faith</a:t>
            </a:r>
            <a:r>
              <a:rPr lang="en-US" dirty="0"/>
              <a:t>, and that we must through much tribulation enter into the kingdom of God.</a:t>
            </a:r>
          </a:p>
          <a:p>
            <a:r>
              <a:rPr lang="en-US" b="1" dirty="0"/>
              <a:t>Acts 16:5 </a:t>
            </a:r>
            <a:r>
              <a:rPr lang="en-US" dirty="0"/>
              <a:t>- And so were the churches established in </a:t>
            </a:r>
            <a:r>
              <a:rPr lang="en-US" b="1" dirty="0"/>
              <a:t>the faith</a:t>
            </a:r>
            <a:r>
              <a:rPr lang="en-US" dirty="0"/>
              <a:t>, and increased in number daily. </a:t>
            </a:r>
          </a:p>
          <a:p>
            <a:r>
              <a:rPr lang="en-US" b="1" dirty="0"/>
              <a:t>Acts 24:24 </a:t>
            </a:r>
            <a:r>
              <a:rPr lang="en-US" dirty="0"/>
              <a:t>- And after certain days, when Felix came with his wife Drusilla, which was a Jewess, he sent for Paul, and heard him concerning </a:t>
            </a:r>
            <a:r>
              <a:rPr lang="en-US" b="1" dirty="0"/>
              <a:t>the faith </a:t>
            </a:r>
            <a:r>
              <a:rPr lang="en-US" dirty="0"/>
              <a:t>in Christ.</a:t>
            </a:r>
          </a:p>
          <a:p>
            <a:r>
              <a:rPr lang="en-US" b="1" dirty="0"/>
              <a:t>Rev. 14:12 </a:t>
            </a:r>
            <a:r>
              <a:rPr lang="en-US" dirty="0"/>
              <a:t>- Here is the patience of the saints: here are they that keep the commandments of God, and </a:t>
            </a:r>
            <a:r>
              <a:rPr lang="en-US" b="1" dirty="0"/>
              <a:t>the faith </a:t>
            </a:r>
            <a:r>
              <a:rPr lang="en-US" dirty="0"/>
              <a:t>of Jesus.</a:t>
            </a:r>
          </a:p>
          <a:p>
            <a:r>
              <a:rPr lang="en-US" b="1" dirty="0"/>
              <a:t>Jude 3</a:t>
            </a:r>
            <a:r>
              <a:rPr lang="en-US" dirty="0"/>
              <a:t> - Beloved, when I gave all diligence to write unto you of the common salvation, it was needful for me to write unto you, and exhort you that ye should earnestly contend for </a:t>
            </a:r>
            <a:r>
              <a:rPr lang="en-US" b="1" dirty="0"/>
              <a:t>the faith </a:t>
            </a:r>
            <a:r>
              <a:rPr lang="en-US" dirty="0"/>
              <a:t>which was once </a:t>
            </a:r>
            <a:r>
              <a:rPr lang="en-US" b="0" dirty="0"/>
              <a:t>delivered unto the saints.</a:t>
            </a:r>
          </a:p>
          <a:p>
            <a:r>
              <a:rPr lang="en-US" b="1" dirty="0"/>
              <a:t>2 Tim. 4:7 </a:t>
            </a:r>
            <a:r>
              <a:rPr lang="en-US" dirty="0"/>
              <a:t>- I have fought a good fight, I have finished my course, I have kept </a:t>
            </a:r>
            <a:r>
              <a:rPr lang="en-US" b="1" dirty="0"/>
              <a:t>the faith</a:t>
            </a:r>
            <a:r>
              <a:rPr lang="en-US" dirty="0"/>
              <a:t>: </a:t>
            </a:r>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9</a:t>
            </a:fld>
            <a:endParaRPr lang="en-US" altLang="en-US"/>
          </a:p>
        </p:txBody>
      </p:sp>
    </p:spTree>
    <p:extLst>
      <p:ext uri="{BB962C8B-B14F-4D97-AF65-F5344CB8AC3E}">
        <p14:creationId xmlns:p14="http://schemas.microsoft.com/office/powerpoint/2010/main" val="14949817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925D64-F0D4-48DC-AC3B-160F673AA73B}"/>
              </a:ext>
            </a:extLst>
          </p:cNvPr>
          <p:cNvSpPr/>
          <p:nvPr/>
        </p:nvSpPr>
        <p:spPr>
          <a:xfrm>
            <a:off x="685800" y="1346947"/>
            <a:ext cx="7772400" cy="80683"/>
          </a:xfrm>
          <a:prstGeom prst="rect">
            <a:avLst/>
          </a:prstGeom>
          <a:blipFill dpi="0" rotWithShape="1">
            <a:blip r:embed="rId2">
              <a:alphaModFix amt="80000"/>
              <a:lum bright="70000" contrast="-70000"/>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96E7A861-C4E2-4FE0-B870-FD67E9146BAE}"/>
              </a:ext>
            </a:extLst>
          </p:cNvPr>
          <p:cNvSpPr/>
          <p:nvPr/>
        </p:nvSpPr>
        <p:spPr>
          <a:xfrm>
            <a:off x="685800" y="4282763"/>
            <a:ext cx="7772400" cy="80683"/>
          </a:xfrm>
          <a:prstGeom prst="rect">
            <a:avLst/>
          </a:prstGeom>
          <a:blipFill dpi="0" rotWithShape="1">
            <a:blip r:embed="rId2">
              <a:alphaModFix amt="80000"/>
              <a:lum bright="70000" contrast="-70000"/>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108238F4-8FA5-4420-BB6C-85714605C169}"/>
              </a:ext>
            </a:extLst>
          </p:cNvPr>
          <p:cNvSpPr/>
          <p:nvPr/>
        </p:nvSpPr>
        <p:spPr>
          <a:xfrm>
            <a:off x="685800" y="1484779"/>
            <a:ext cx="7772400" cy="2743200"/>
          </a:xfrm>
          <a:prstGeom prst="rect">
            <a:avLst/>
          </a:prstGeom>
          <a:blipFill dpi="0" rotWithShape="1">
            <a:blip r:embed="rId2">
              <a:alphaModFix amt="8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13">
            <a:extLst>
              <a:ext uri="{FF2B5EF4-FFF2-40B4-BE49-F238E27FC236}">
                <a16:creationId xmlns:a16="http://schemas.microsoft.com/office/drawing/2014/main" id="{01FE2EB6-C2DA-48F2-84DD-AF601496CD0B}"/>
              </a:ext>
            </a:extLst>
          </p:cNvPr>
          <p:cNvGrpSpPr>
            <a:grpSpLocks noChangeAspect="1"/>
          </p:cNvGrpSpPr>
          <p:nvPr/>
        </p:nvGrpSpPr>
        <p:grpSpPr bwMode="auto">
          <a:xfrm>
            <a:off x="7234238" y="4106863"/>
            <a:ext cx="914400" cy="914400"/>
            <a:chOff x="9685338" y="4460675"/>
            <a:chExt cx="1080904" cy="1080902"/>
          </a:xfrm>
        </p:grpSpPr>
        <p:sp>
          <p:nvSpPr>
            <p:cNvPr id="8" name="Oval 7">
              <a:extLst>
                <a:ext uri="{FF2B5EF4-FFF2-40B4-BE49-F238E27FC236}">
                  <a16:creationId xmlns:a16="http://schemas.microsoft.com/office/drawing/2014/main" id="{B1B5B38A-4FD7-4208-8960-96F1FB984625}"/>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9" name="Oval 15">
              <a:extLst>
                <a:ext uri="{FF2B5EF4-FFF2-40B4-BE49-F238E27FC236}">
                  <a16:creationId xmlns:a16="http://schemas.microsoft.com/office/drawing/2014/main" id="{0396EF62-E6AF-49EC-A98D-BB5393D1B338}"/>
                </a:ext>
              </a:extLst>
            </p:cNvPr>
            <p:cNvSpPr>
              <a:spLocks noChangeArrowheads="1"/>
            </p:cNvSpPr>
            <p:nvPr/>
          </p:nvSpPr>
          <p:spPr bwMode="auto">
            <a:xfrm>
              <a:off x="9794179" y="4569516"/>
              <a:ext cx="863222" cy="863220"/>
            </a:xfrm>
            <a:prstGeom prst="ellipse">
              <a:avLst/>
            </a:prstGeom>
            <a:noFill/>
            <a:ln w="25400" algn="ctr">
              <a:solidFill>
                <a:srgbClr val="FFFFFF"/>
              </a:solidFill>
              <a:round/>
              <a:headEnd/>
              <a:tailEnd/>
            </a:ln>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en-US" altLang="en-US"/>
            </a:p>
          </p:txBody>
        </p:sp>
      </p:grpSp>
      <p:sp>
        <p:nvSpPr>
          <p:cNvPr id="2" name="Title 1"/>
          <p:cNvSpPr>
            <a:spLocks noGrp="1"/>
          </p:cNvSpPr>
          <p:nvPr>
            <p:ph type="ctrTitle"/>
          </p:nvPr>
        </p:nvSpPr>
        <p:spPr>
          <a:xfrm>
            <a:off x="788670" y="1432223"/>
            <a:ext cx="759333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0" name="Date Placeholder 3">
            <a:extLst>
              <a:ext uri="{FF2B5EF4-FFF2-40B4-BE49-F238E27FC236}">
                <a16:creationId xmlns:a16="http://schemas.microsoft.com/office/drawing/2014/main" id="{5029357A-A8BC-4218-9CFF-381C94AF6431}"/>
              </a:ext>
            </a:extLst>
          </p:cNvPr>
          <p:cNvSpPr>
            <a:spLocks noGrp="1"/>
          </p:cNvSpPr>
          <p:nvPr>
            <p:ph type="dt" sz="half" idx="10"/>
          </p:nvPr>
        </p:nvSpPr>
        <p:spPr/>
        <p:txBody>
          <a:bodyPr/>
          <a:lstStyle>
            <a:lvl1pPr>
              <a:defRPr/>
            </a:lvl1pPr>
          </a:lstStyle>
          <a:p>
            <a:pPr>
              <a:defRPr/>
            </a:pPr>
            <a:endParaRPr lang="en-US" altLang="en-US"/>
          </a:p>
        </p:txBody>
      </p:sp>
      <p:sp>
        <p:nvSpPr>
          <p:cNvPr id="11" name="Footer Placeholder 4">
            <a:extLst>
              <a:ext uri="{FF2B5EF4-FFF2-40B4-BE49-F238E27FC236}">
                <a16:creationId xmlns:a16="http://schemas.microsoft.com/office/drawing/2014/main" id="{2938DC3D-A2C1-4E08-AF4A-A4A2402766C1}"/>
              </a:ext>
            </a:extLst>
          </p:cNvPr>
          <p:cNvSpPr>
            <a:spLocks noGrp="1"/>
          </p:cNvSpPr>
          <p:nvPr>
            <p:ph type="ftr" sz="quarter" idx="11"/>
          </p:nvPr>
        </p:nvSpPr>
        <p:spPr>
          <a:xfrm>
            <a:off x="812800" y="6272213"/>
            <a:ext cx="4745038" cy="365125"/>
          </a:xfrm>
        </p:spPr>
        <p:txBody>
          <a:bodyPr/>
          <a:lstStyle>
            <a:lvl1pPr>
              <a:defRPr/>
            </a:lvl1pPr>
          </a:lstStyle>
          <a:p>
            <a:pPr>
              <a:defRPr/>
            </a:pPr>
            <a:endParaRPr lang="en-US" altLang="en-US"/>
          </a:p>
        </p:txBody>
      </p:sp>
      <p:sp>
        <p:nvSpPr>
          <p:cNvPr id="12" name="Slide Number Placeholder 5">
            <a:extLst>
              <a:ext uri="{FF2B5EF4-FFF2-40B4-BE49-F238E27FC236}">
                <a16:creationId xmlns:a16="http://schemas.microsoft.com/office/drawing/2014/main" id="{E62A79DC-3BB7-400F-B826-3BD2B5A7A4FA}"/>
              </a:ext>
            </a:extLst>
          </p:cNvPr>
          <p:cNvSpPr>
            <a:spLocks noGrp="1"/>
          </p:cNvSpPr>
          <p:nvPr>
            <p:ph type="sldNum" sz="quarter" idx="12"/>
          </p:nvPr>
        </p:nvSpPr>
        <p:spPr>
          <a:xfrm>
            <a:off x="7243763" y="4227513"/>
            <a:ext cx="895350" cy="639762"/>
          </a:xfrm>
        </p:spPr>
        <p:txBody>
          <a:bodyPr/>
          <a:lstStyle>
            <a:lvl1pPr>
              <a:defRPr sz="2800" b="1"/>
            </a:lvl1pPr>
          </a:lstStyle>
          <a:p>
            <a:pPr>
              <a:defRPr/>
            </a:pPr>
            <a:fld id="{01602662-6444-49C7-BC4E-925E9646C47F}" type="slidenum">
              <a:rPr lang="en-US" altLang="en-US"/>
              <a:pPr>
                <a:defRPr/>
              </a:pPr>
              <a:t>‹#›</a:t>
            </a:fld>
            <a:endParaRPr lang="en-US" altLang="en-US"/>
          </a:p>
        </p:txBody>
      </p:sp>
    </p:spTree>
    <p:extLst>
      <p:ext uri="{BB962C8B-B14F-4D97-AF65-F5344CB8AC3E}">
        <p14:creationId xmlns:p14="http://schemas.microsoft.com/office/powerpoint/2010/main" val="3826546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7117441-A68F-47B9-A152-B3E55EE3CF8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3E4B7CE-A60B-4D0B-8D03-556264CACF4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5D999A7-A92B-4C57-90DF-76E0A02C3CD7}"/>
              </a:ext>
            </a:extLst>
          </p:cNvPr>
          <p:cNvSpPr>
            <a:spLocks noGrp="1"/>
          </p:cNvSpPr>
          <p:nvPr>
            <p:ph type="sldNum" sz="quarter" idx="12"/>
          </p:nvPr>
        </p:nvSpPr>
        <p:spPr/>
        <p:txBody>
          <a:bodyPr/>
          <a:lstStyle>
            <a:lvl1pPr>
              <a:defRPr/>
            </a:lvl1pPr>
          </a:lstStyle>
          <a:p>
            <a:pPr>
              <a:defRPr/>
            </a:pPr>
            <a:fld id="{BBA82824-6F42-4B4D-8D28-4B10EFF30421}" type="slidenum">
              <a:rPr lang="en-US" altLang="en-US"/>
              <a:pPr>
                <a:defRPr/>
              </a:pPr>
              <a:t>‹#›</a:t>
            </a:fld>
            <a:endParaRPr lang="en-US" altLang="en-US"/>
          </a:p>
        </p:txBody>
      </p:sp>
    </p:spTree>
    <p:extLst>
      <p:ext uri="{BB962C8B-B14F-4D97-AF65-F5344CB8AC3E}">
        <p14:creationId xmlns:p14="http://schemas.microsoft.com/office/powerpoint/2010/main" val="31115522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34BD532-B424-4D91-99AA-7E1BE24121D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C9DCB68-9116-4774-A4ED-D81E388FE4C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85BA9E0-FFC3-44B2-B355-32C3909CFDAE}"/>
              </a:ext>
            </a:extLst>
          </p:cNvPr>
          <p:cNvSpPr>
            <a:spLocks noGrp="1"/>
          </p:cNvSpPr>
          <p:nvPr>
            <p:ph type="sldNum" sz="quarter" idx="12"/>
          </p:nvPr>
        </p:nvSpPr>
        <p:spPr/>
        <p:txBody>
          <a:bodyPr/>
          <a:lstStyle>
            <a:lvl1pPr>
              <a:defRPr/>
            </a:lvl1pPr>
          </a:lstStyle>
          <a:p>
            <a:pPr>
              <a:defRPr/>
            </a:pPr>
            <a:fld id="{C4ED15D1-0196-4639-88D0-B1FD18CBC354}" type="slidenum">
              <a:rPr lang="en-US" altLang="en-US"/>
              <a:pPr>
                <a:defRPr/>
              </a:pPr>
              <a:t>‹#›</a:t>
            </a:fld>
            <a:endParaRPr lang="en-US" altLang="en-US"/>
          </a:p>
        </p:txBody>
      </p:sp>
    </p:spTree>
    <p:extLst>
      <p:ext uri="{BB962C8B-B14F-4D97-AF65-F5344CB8AC3E}">
        <p14:creationId xmlns:p14="http://schemas.microsoft.com/office/powerpoint/2010/main" val="12423224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5658A-DE78-4EA8-BD38-0FDC4BF5945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0D4E8D3-03E3-491A-87E3-46EAE16DFE0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96EF52D-8EF8-4334-AD25-CF336295332D}"/>
              </a:ext>
            </a:extLst>
          </p:cNvPr>
          <p:cNvSpPr>
            <a:spLocks noGrp="1"/>
          </p:cNvSpPr>
          <p:nvPr>
            <p:ph type="sldNum" sz="quarter" idx="12"/>
          </p:nvPr>
        </p:nvSpPr>
        <p:spPr/>
        <p:txBody>
          <a:bodyPr/>
          <a:lstStyle>
            <a:lvl1pPr>
              <a:defRPr/>
            </a:lvl1pPr>
          </a:lstStyle>
          <a:p>
            <a:pPr>
              <a:defRPr/>
            </a:pPr>
            <a:fld id="{C0CA50B4-90E1-4905-9AEA-07DEF734C8FA}" type="slidenum">
              <a:rPr lang="en-US" altLang="en-US"/>
              <a:pPr>
                <a:defRPr/>
              </a:pPr>
              <a:t>‹#›</a:t>
            </a:fld>
            <a:endParaRPr lang="en-US" altLang="en-US"/>
          </a:p>
        </p:txBody>
      </p:sp>
    </p:spTree>
    <p:extLst>
      <p:ext uri="{BB962C8B-B14F-4D97-AF65-F5344CB8AC3E}">
        <p14:creationId xmlns:p14="http://schemas.microsoft.com/office/powerpoint/2010/main" val="11599837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632154-B959-44DA-837E-D24950313EB9}"/>
              </a:ext>
            </a:extLst>
          </p:cNvPr>
          <p:cNvSpPr/>
          <p:nvPr/>
        </p:nvSpPr>
        <p:spPr>
          <a:xfrm>
            <a:off x="0" y="4917989"/>
            <a:ext cx="9144000" cy="1940010"/>
          </a:xfrm>
          <a:prstGeom prst="rect">
            <a:avLst/>
          </a:prstGeom>
          <a:blipFill dpi="0" rotWithShape="1">
            <a:blip r:embed="rId2">
              <a:alphaModFix amt="8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10">
            <a:extLst>
              <a:ext uri="{FF2B5EF4-FFF2-40B4-BE49-F238E27FC236}">
                <a16:creationId xmlns:a16="http://schemas.microsoft.com/office/drawing/2014/main" id="{3B9FFEB6-380D-4E8E-9B76-A7DE69FDE4E8}"/>
              </a:ext>
            </a:extLst>
          </p:cNvPr>
          <p:cNvGrpSpPr>
            <a:grpSpLocks noChangeAspect="1"/>
          </p:cNvGrpSpPr>
          <p:nvPr/>
        </p:nvGrpSpPr>
        <p:grpSpPr bwMode="auto">
          <a:xfrm>
            <a:off x="633413" y="2430463"/>
            <a:ext cx="914400" cy="914400"/>
            <a:chOff x="9685338" y="4460675"/>
            <a:chExt cx="1080904" cy="1080902"/>
          </a:xfrm>
        </p:grpSpPr>
        <p:sp>
          <p:nvSpPr>
            <p:cNvPr id="6" name="Oval 5">
              <a:extLst>
                <a:ext uri="{FF2B5EF4-FFF2-40B4-BE49-F238E27FC236}">
                  <a16:creationId xmlns:a16="http://schemas.microsoft.com/office/drawing/2014/main" id="{2EF3E93D-6B40-4017-B812-74104C8BAA8C}"/>
                </a:ext>
              </a:extLst>
            </p:cNvPr>
            <p:cNvSpPr/>
            <p:nvPr/>
          </p:nvSpPr>
          <p:spPr>
            <a:xfrm>
              <a:off x="9685338" y="4460675"/>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sp>
        <p:sp>
          <p:nvSpPr>
            <p:cNvPr id="7" name="Oval 13">
              <a:extLst>
                <a:ext uri="{FF2B5EF4-FFF2-40B4-BE49-F238E27FC236}">
                  <a16:creationId xmlns:a16="http://schemas.microsoft.com/office/drawing/2014/main" id="{D4C6DA05-0C97-45C8-8507-2FC1B42DAC42}"/>
                </a:ext>
              </a:extLst>
            </p:cNvPr>
            <p:cNvSpPr>
              <a:spLocks noChangeArrowheads="1"/>
            </p:cNvSpPr>
            <p:nvPr/>
          </p:nvSpPr>
          <p:spPr bwMode="auto">
            <a:xfrm>
              <a:off x="9794179" y="4569516"/>
              <a:ext cx="863222" cy="863220"/>
            </a:xfrm>
            <a:prstGeom prst="ellipse">
              <a:avLst/>
            </a:prstGeom>
            <a:noFill/>
            <a:ln w="25400" algn="ctr">
              <a:solidFill>
                <a:srgbClr val="FFFFFF"/>
              </a:solidFill>
              <a:round/>
              <a:headEnd/>
              <a:tailEnd/>
            </a:ln>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en-US" altLang="en-US"/>
            </a:p>
          </p:txBody>
        </p:sp>
      </p:grpSp>
      <p:sp>
        <p:nvSpPr>
          <p:cNvPr id="2" name="Title 1"/>
          <p:cNvSpPr>
            <a:spLocks noGrp="1"/>
          </p:cNvSpPr>
          <p:nvPr>
            <p:ph type="title"/>
          </p:nvPr>
        </p:nvSpPr>
        <p:spPr>
          <a:xfrm>
            <a:off x="1625346" y="1225296"/>
            <a:ext cx="6960870" cy="3520440"/>
          </a:xfrm>
        </p:spPr>
        <p:txBody>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EF96B1DA-DCC1-482D-821D-C655CB891E63}"/>
              </a:ext>
            </a:extLst>
          </p:cNvPr>
          <p:cNvSpPr>
            <a:spLocks noGrp="1"/>
          </p:cNvSpPr>
          <p:nvPr>
            <p:ph type="dt" sz="half" idx="10"/>
          </p:nvPr>
        </p:nvSpPr>
        <p:spPr>
          <a:xfrm>
            <a:off x="6445250" y="6272213"/>
            <a:ext cx="1982788" cy="365125"/>
          </a:xfrm>
        </p:spPr>
        <p:txBody>
          <a:bodyPr/>
          <a:lstStyle>
            <a:lvl1pPr>
              <a:defRPr>
                <a:solidFill>
                  <a:schemeClr val="accent1">
                    <a:lumMod val="50000"/>
                  </a:schemeClr>
                </a:solidFill>
              </a:defRPr>
            </a:lvl1pPr>
          </a:lstStyle>
          <a:p>
            <a:pPr>
              <a:defRPr/>
            </a:pPr>
            <a:endParaRPr lang="en-US" altLang="en-US"/>
          </a:p>
        </p:txBody>
      </p:sp>
      <p:sp>
        <p:nvSpPr>
          <p:cNvPr id="9" name="Footer Placeholder 4">
            <a:extLst>
              <a:ext uri="{FF2B5EF4-FFF2-40B4-BE49-F238E27FC236}">
                <a16:creationId xmlns:a16="http://schemas.microsoft.com/office/drawing/2014/main" id="{D687EDA9-05B0-41D6-8689-5B3B5034202A}"/>
              </a:ext>
            </a:extLst>
          </p:cNvPr>
          <p:cNvSpPr>
            <a:spLocks noGrp="1"/>
          </p:cNvSpPr>
          <p:nvPr>
            <p:ph type="ftr" sz="quarter" idx="11"/>
          </p:nvPr>
        </p:nvSpPr>
        <p:spPr>
          <a:xfrm>
            <a:off x="1636713" y="6272213"/>
            <a:ext cx="4745037" cy="365125"/>
          </a:xfrm>
        </p:spPr>
        <p:txBody>
          <a:bodyPr/>
          <a:lstStyle>
            <a:lvl1pPr>
              <a:defRPr>
                <a:solidFill>
                  <a:schemeClr val="accent1">
                    <a:lumMod val="50000"/>
                  </a:schemeClr>
                </a:solidFill>
              </a:defRPr>
            </a:lvl1pPr>
          </a:lstStyle>
          <a:p>
            <a:pPr>
              <a:defRPr/>
            </a:pPr>
            <a:endParaRPr lang="en-US" altLang="en-US"/>
          </a:p>
        </p:txBody>
      </p:sp>
      <p:sp>
        <p:nvSpPr>
          <p:cNvPr id="10" name="Slide Number Placeholder 5">
            <a:extLst>
              <a:ext uri="{FF2B5EF4-FFF2-40B4-BE49-F238E27FC236}">
                <a16:creationId xmlns:a16="http://schemas.microsoft.com/office/drawing/2014/main" id="{2D04C694-8F26-4956-81EE-9A7D5E8AB586}"/>
              </a:ext>
            </a:extLst>
          </p:cNvPr>
          <p:cNvSpPr>
            <a:spLocks noGrp="1"/>
          </p:cNvSpPr>
          <p:nvPr>
            <p:ph type="sldNum" sz="quarter" idx="12"/>
          </p:nvPr>
        </p:nvSpPr>
        <p:spPr>
          <a:xfrm>
            <a:off x="646113" y="2508250"/>
            <a:ext cx="890587" cy="720725"/>
          </a:xfrm>
        </p:spPr>
        <p:txBody>
          <a:bodyPr/>
          <a:lstStyle>
            <a:lvl1pPr>
              <a:defRPr sz="2800"/>
            </a:lvl1pPr>
          </a:lstStyle>
          <a:p>
            <a:pPr>
              <a:defRPr/>
            </a:pPr>
            <a:fld id="{681FCE2D-BA51-45A2-AE12-116696235CEE}" type="slidenum">
              <a:rPr lang="en-US" altLang="en-US"/>
              <a:pPr>
                <a:defRPr/>
              </a:pPr>
              <a:t>‹#›</a:t>
            </a:fld>
            <a:endParaRPr lang="en-US" altLang="en-US"/>
          </a:p>
        </p:txBody>
      </p:sp>
    </p:spTree>
    <p:extLst>
      <p:ext uri="{BB962C8B-B14F-4D97-AF65-F5344CB8AC3E}">
        <p14:creationId xmlns:p14="http://schemas.microsoft.com/office/powerpoint/2010/main" val="3260554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3B7699C-ABE9-4E2D-A210-B2A09E9ACEAB}"/>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3F3DD425-D630-4653-9CB4-6B460909E1BE}"/>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DEA2D14-CA8F-4FAC-BCC9-6012931E205F}"/>
              </a:ext>
            </a:extLst>
          </p:cNvPr>
          <p:cNvSpPr>
            <a:spLocks noGrp="1"/>
          </p:cNvSpPr>
          <p:nvPr>
            <p:ph type="sldNum" sz="quarter" idx="12"/>
          </p:nvPr>
        </p:nvSpPr>
        <p:spPr/>
        <p:txBody>
          <a:bodyPr/>
          <a:lstStyle>
            <a:lvl1pPr>
              <a:defRPr/>
            </a:lvl1pPr>
          </a:lstStyle>
          <a:p>
            <a:pPr>
              <a:defRPr/>
            </a:pPr>
            <a:fld id="{E2E07515-2D88-4B64-803B-66620A880CC8}" type="slidenum">
              <a:rPr lang="en-US" altLang="en-US"/>
              <a:pPr>
                <a:defRPr/>
              </a:pPr>
              <a:t>‹#›</a:t>
            </a:fld>
            <a:endParaRPr lang="en-US" altLang="en-US"/>
          </a:p>
        </p:txBody>
      </p:sp>
    </p:spTree>
    <p:extLst>
      <p:ext uri="{BB962C8B-B14F-4D97-AF65-F5344CB8AC3E}">
        <p14:creationId xmlns:p14="http://schemas.microsoft.com/office/powerpoint/2010/main" val="21182807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2CC355B6-81C6-404A-B40A-CC5A459CECB7}"/>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48E60FFD-9F31-4645-8668-FF1F51DE8EA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338C9229-94A3-444A-AA36-B08410B4BD1E}"/>
              </a:ext>
            </a:extLst>
          </p:cNvPr>
          <p:cNvSpPr>
            <a:spLocks noGrp="1"/>
          </p:cNvSpPr>
          <p:nvPr>
            <p:ph type="sldNum" sz="quarter" idx="12"/>
          </p:nvPr>
        </p:nvSpPr>
        <p:spPr/>
        <p:txBody>
          <a:bodyPr/>
          <a:lstStyle>
            <a:lvl1pPr>
              <a:defRPr/>
            </a:lvl1pPr>
          </a:lstStyle>
          <a:p>
            <a:pPr>
              <a:defRPr/>
            </a:pPr>
            <a:fld id="{5BA812DC-4C0B-4677-A02F-C25DC739C642}" type="slidenum">
              <a:rPr lang="en-US" altLang="en-US"/>
              <a:pPr>
                <a:defRPr/>
              </a:pPr>
              <a:t>‹#›</a:t>
            </a:fld>
            <a:endParaRPr lang="en-US" altLang="en-US"/>
          </a:p>
        </p:txBody>
      </p:sp>
    </p:spTree>
    <p:extLst>
      <p:ext uri="{BB962C8B-B14F-4D97-AF65-F5344CB8AC3E}">
        <p14:creationId xmlns:p14="http://schemas.microsoft.com/office/powerpoint/2010/main" val="3095682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F4EDC715-91F0-42E5-A18C-872FB6F5720E}"/>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9A755EB5-D5B2-4C55-8BBD-4CF2B4A8576A}"/>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5380E6D2-D817-47C2-8EA0-DEBC5B003E63}"/>
              </a:ext>
            </a:extLst>
          </p:cNvPr>
          <p:cNvSpPr>
            <a:spLocks noGrp="1"/>
          </p:cNvSpPr>
          <p:nvPr>
            <p:ph type="sldNum" sz="quarter" idx="12"/>
          </p:nvPr>
        </p:nvSpPr>
        <p:spPr/>
        <p:txBody>
          <a:bodyPr/>
          <a:lstStyle>
            <a:lvl1pPr>
              <a:defRPr/>
            </a:lvl1pPr>
          </a:lstStyle>
          <a:p>
            <a:pPr>
              <a:defRPr/>
            </a:pPr>
            <a:fld id="{FA8A9A92-B810-4668-9F79-8030A66D4248}" type="slidenum">
              <a:rPr lang="en-US" altLang="en-US"/>
              <a:pPr>
                <a:defRPr/>
              </a:pPr>
              <a:t>‹#›</a:t>
            </a:fld>
            <a:endParaRPr lang="en-US" altLang="en-US"/>
          </a:p>
        </p:txBody>
      </p:sp>
    </p:spTree>
    <p:extLst>
      <p:ext uri="{BB962C8B-B14F-4D97-AF65-F5344CB8AC3E}">
        <p14:creationId xmlns:p14="http://schemas.microsoft.com/office/powerpoint/2010/main" val="18530449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7856FBE-155C-4E64-ABEC-852019DDA5DF}"/>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EC98BF08-D7BB-4336-A6CD-214B377C7503}"/>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00B6F2F8-9C1D-45D8-9BF9-82FBC0C15BDD}"/>
              </a:ext>
            </a:extLst>
          </p:cNvPr>
          <p:cNvSpPr>
            <a:spLocks noGrp="1"/>
          </p:cNvSpPr>
          <p:nvPr>
            <p:ph type="sldNum" sz="quarter" idx="12"/>
          </p:nvPr>
        </p:nvSpPr>
        <p:spPr/>
        <p:txBody>
          <a:bodyPr/>
          <a:lstStyle>
            <a:lvl1pPr>
              <a:defRPr/>
            </a:lvl1pPr>
          </a:lstStyle>
          <a:p>
            <a:pPr>
              <a:defRPr/>
            </a:pPr>
            <a:fld id="{163CAFF3-BB12-441F-A328-A9EB2CA8603C}" type="slidenum">
              <a:rPr lang="en-US" altLang="en-US"/>
              <a:pPr>
                <a:defRPr/>
              </a:pPr>
              <a:t>‹#›</a:t>
            </a:fld>
            <a:endParaRPr lang="en-US" altLang="en-US"/>
          </a:p>
        </p:txBody>
      </p:sp>
    </p:spTree>
    <p:extLst>
      <p:ext uri="{BB962C8B-B14F-4D97-AF65-F5344CB8AC3E}">
        <p14:creationId xmlns:p14="http://schemas.microsoft.com/office/powerpoint/2010/main" val="3713658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1049BC-E2DE-4132-8C7E-A2DB1E546799}"/>
              </a:ext>
            </a:extLst>
          </p:cNvPr>
          <p:cNvSpPr/>
          <p:nvPr/>
        </p:nvSpPr>
        <p:spPr>
          <a:xfrm>
            <a:off x="6227806" y="1"/>
            <a:ext cx="2916194" cy="6857999"/>
          </a:xfrm>
          <a:prstGeom prst="rect">
            <a:avLst/>
          </a:prstGeom>
          <a:blipFill dpi="0" rotWithShape="1">
            <a:blip r:embed="rId2">
              <a:alphaModFix amt="6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141EE811-1A5E-468D-9376-A5DBE13B3C97}"/>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585C3EA7-AC5A-4D62-9FE3-603B23543A6E}"/>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996D9A77-9F4C-4ED5-98FB-DC7820AEFF70}"/>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en-US" alt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a:extLst>
              <a:ext uri="{FF2B5EF4-FFF2-40B4-BE49-F238E27FC236}">
                <a16:creationId xmlns:a16="http://schemas.microsoft.com/office/drawing/2014/main" id="{FE07EEAF-7E82-49B4-BAF4-342A4E3EF5B9}"/>
              </a:ext>
            </a:extLst>
          </p:cNvPr>
          <p:cNvSpPr>
            <a:spLocks noGrp="1"/>
          </p:cNvSpPr>
          <p:nvPr>
            <p:ph type="dt" sz="half" idx="10"/>
          </p:nvPr>
        </p:nvSpPr>
        <p:spPr/>
        <p:txBody>
          <a:bodyPr/>
          <a:lstStyle>
            <a:lvl1pPr>
              <a:defRPr/>
            </a:lvl1pPr>
          </a:lstStyle>
          <a:p>
            <a:pPr>
              <a:defRPr/>
            </a:pPr>
            <a:endParaRPr lang="en-US" altLang="en-US"/>
          </a:p>
        </p:txBody>
      </p:sp>
      <p:sp>
        <p:nvSpPr>
          <p:cNvPr id="10" name="Footer Placeholder 9">
            <a:extLst>
              <a:ext uri="{FF2B5EF4-FFF2-40B4-BE49-F238E27FC236}">
                <a16:creationId xmlns:a16="http://schemas.microsoft.com/office/drawing/2014/main" id="{EBAF3086-D174-4729-87D1-C80F7B4F4496}"/>
              </a:ext>
            </a:extLst>
          </p:cNvPr>
          <p:cNvSpPr>
            <a:spLocks noGrp="1"/>
          </p:cNvSpPr>
          <p:nvPr>
            <p:ph type="ftr" sz="quarter" idx="11"/>
          </p:nvPr>
        </p:nvSpPr>
        <p:spPr/>
        <p:txBody>
          <a:bodyPr/>
          <a:lstStyle>
            <a:lvl1pPr>
              <a:defRPr/>
            </a:lvl1pPr>
          </a:lstStyle>
          <a:p>
            <a:pPr>
              <a:defRPr/>
            </a:pPr>
            <a:endParaRPr lang="en-US" altLang="en-US"/>
          </a:p>
        </p:txBody>
      </p:sp>
      <p:sp>
        <p:nvSpPr>
          <p:cNvPr id="11" name="Slide Number Placeholder 10">
            <a:extLst>
              <a:ext uri="{FF2B5EF4-FFF2-40B4-BE49-F238E27FC236}">
                <a16:creationId xmlns:a16="http://schemas.microsoft.com/office/drawing/2014/main" id="{17FBD66E-7796-4554-B87C-274AE2462CDA}"/>
              </a:ext>
            </a:extLst>
          </p:cNvPr>
          <p:cNvSpPr>
            <a:spLocks noGrp="1"/>
          </p:cNvSpPr>
          <p:nvPr>
            <p:ph type="sldNum" sz="quarter" idx="12"/>
          </p:nvPr>
        </p:nvSpPr>
        <p:spPr/>
        <p:txBody>
          <a:bodyPr/>
          <a:lstStyle>
            <a:lvl1pPr>
              <a:defRPr/>
            </a:lvl1pPr>
          </a:lstStyle>
          <a:p>
            <a:pPr>
              <a:defRPr/>
            </a:pPr>
            <a:fld id="{134467F4-8D4F-42A8-B175-83F52CD8BD12}" type="slidenum">
              <a:rPr lang="en-US" altLang="en-US"/>
              <a:pPr>
                <a:defRPr/>
              </a:pPr>
              <a:t>‹#›</a:t>
            </a:fld>
            <a:endParaRPr lang="en-US" altLang="en-US"/>
          </a:p>
        </p:txBody>
      </p:sp>
    </p:spTree>
    <p:extLst>
      <p:ext uri="{BB962C8B-B14F-4D97-AF65-F5344CB8AC3E}">
        <p14:creationId xmlns:p14="http://schemas.microsoft.com/office/powerpoint/2010/main" val="7555908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182AD3-7C74-41C3-BEB4-B3E9EAD21D2E}"/>
              </a:ext>
            </a:extLst>
          </p:cNvPr>
          <p:cNvSpPr/>
          <p:nvPr/>
        </p:nvSpPr>
        <p:spPr>
          <a:xfrm>
            <a:off x="6227806" y="1"/>
            <a:ext cx="2916194" cy="6857999"/>
          </a:xfrm>
          <a:prstGeom prst="rect">
            <a:avLst/>
          </a:prstGeom>
          <a:blipFill dpi="0" rotWithShape="1">
            <a:blip r:embed="rId2">
              <a:alphaModFix amt="60000"/>
              <a:lum bright="70000" contrast="-70000"/>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0">
            <a:extLst>
              <a:ext uri="{FF2B5EF4-FFF2-40B4-BE49-F238E27FC236}">
                <a16:creationId xmlns:a16="http://schemas.microsoft.com/office/drawing/2014/main" id="{22F1021F-C259-4096-99EF-0439A475C03C}"/>
              </a:ext>
            </a:extLst>
          </p:cNvPr>
          <p:cNvGrpSpPr>
            <a:grpSpLocks/>
          </p:cNvGrpSpPr>
          <p:nvPr/>
        </p:nvGrpSpPr>
        <p:grpSpPr bwMode="auto">
          <a:xfrm>
            <a:off x="8523288" y="6254750"/>
            <a:ext cx="392112" cy="393700"/>
            <a:chOff x="8532189" y="5068824"/>
            <a:chExt cx="393192" cy="393192"/>
          </a:xfrm>
        </p:grpSpPr>
        <p:sp>
          <p:nvSpPr>
            <p:cNvPr id="7" name="Oval 6">
              <a:extLst>
                <a:ext uri="{FF2B5EF4-FFF2-40B4-BE49-F238E27FC236}">
                  <a16:creationId xmlns:a16="http://schemas.microsoft.com/office/drawing/2014/main" id="{FD994C7D-F318-487C-8BCE-AAEF03685C7C}"/>
                </a:ext>
              </a:extLst>
            </p:cNvPr>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8" name="Oval 13">
              <a:extLst>
                <a:ext uri="{FF2B5EF4-FFF2-40B4-BE49-F238E27FC236}">
                  <a16:creationId xmlns:a16="http://schemas.microsoft.com/office/drawing/2014/main" id="{74D22EA3-3BBE-4E98-8C82-D2678A740EB5}"/>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en-US" altLang="en-US"/>
            </a:p>
          </p:txBody>
        </p:sp>
      </p:grpSp>
      <p:sp>
        <p:nvSpPr>
          <p:cNvPr id="2" name="Title 1"/>
          <p:cNvSpPr>
            <a:spLocks noGrp="1"/>
          </p:cNvSpPr>
          <p:nvPr>
            <p:ph type="title"/>
          </p:nvPr>
        </p:nvSpPr>
        <p:spPr>
          <a:xfrm>
            <a:off x="6412230" y="685800"/>
            <a:ext cx="2400300" cy="1737360"/>
          </a:xfrm>
        </p:spPr>
        <p:txBody>
          <a:bodyPr anchor="b"/>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7">
            <a:extLst>
              <a:ext uri="{FF2B5EF4-FFF2-40B4-BE49-F238E27FC236}">
                <a16:creationId xmlns:a16="http://schemas.microsoft.com/office/drawing/2014/main" id="{00DC4B37-BBEE-4391-A113-151A4ACEDB07}"/>
              </a:ext>
            </a:extLst>
          </p:cNvPr>
          <p:cNvSpPr>
            <a:spLocks noGrp="1"/>
          </p:cNvSpPr>
          <p:nvPr>
            <p:ph type="dt" sz="half" idx="10"/>
          </p:nvPr>
        </p:nvSpPr>
        <p:spPr/>
        <p:txBody>
          <a:bodyPr/>
          <a:lstStyle>
            <a:lvl1pPr>
              <a:defRPr/>
            </a:lvl1pPr>
          </a:lstStyle>
          <a:p>
            <a:pPr>
              <a:defRPr/>
            </a:pPr>
            <a:endParaRPr lang="en-US" altLang="en-US"/>
          </a:p>
        </p:txBody>
      </p:sp>
      <p:sp>
        <p:nvSpPr>
          <p:cNvPr id="10" name="Slide Number Placeholder 9">
            <a:extLst>
              <a:ext uri="{FF2B5EF4-FFF2-40B4-BE49-F238E27FC236}">
                <a16:creationId xmlns:a16="http://schemas.microsoft.com/office/drawing/2014/main" id="{6A74139E-AC3C-406D-94E0-A5AB55219418}"/>
              </a:ext>
            </a:extLst>
          </p:cNvPr>
          <p:cNvSpPr>
            <a:spLocks noGrp="1"/>
          </p:cNvSpPr>
          <p:nvPr>
            <p:ph type="sldNum" sz="quarter" idx="11"/>
          </p:nvPr>
        </p:nvSpPr>
        <p:spPr/>
        <p:txBody>
          <a:bodyPr/>
          <a:lstStyle>
            <a:lvl1pPr>
              <a:defRPr/>
            </a:lvl1pPr>
          </a:lstStyle>
          <a:p>
            <a:pPr>
              <a:defRPr/>
            </a:pPr>
            <a:fld id="{4B602D69-071B-4C12-BC00-F85989CC9929}" type="slidenum">
              <a:rPr lang="en-US" altLang="en-US"/>
              <a:pPr>
                <a:defRPr/>
              </a:pPr>
              <a:t>‹#›</a:t>
            </a:fld>
            <a:endParaRPr lang="en-US" altLang="en-US"/>
          </a:p>
        </p:txBody>
      </p:sp>
    </p:spTree>
    <p:extLst>
      <p:ext uri="{BB962C8B-B14F-4D97-AF65-F5344CB8AC3E}">
        <p14:creationId xmlns:p14="http://schemas.microsoft.com/office/powerpoint/2010/main" val="1782737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1">
            <a:extLst>
              <a:ext uri="{FF2B5EF4-FFF2-40B4-BE49-F238E27FC236}">
                <a16:creationId xmlns:a16="http://schemas.microsoft.com/office/drawing/2014/main" id="{023D172F-A93B-4C02-8811-D2EAC48742D5}"/>
              </a:ext>
            </a:extLst>
          </p:cNvPr>
          <p:cNvGrpSpPr>
            <a:grpSpLocks/>
          </p:cNvGrpSpPr>
          <p:nvPr/>
        </p:nvGrpSpPr>
        <p:grpSpPr bwMode="auto">
          <a:xfrm>
            <a:off x="8523288" y="6254750"/>
            <a:ext cx="392112" cy="393700"/>
            <a:chOff x="8532189" y="5068824"/>
            <a:chExt cx="393192" cy="393192"/>
          </a:xfrm>
        </p:grpSpPr>
        <p:sp>
          <p:nvSpPr>
            <p:cNvPr id="8" name="Oval 7">
              <a:extLst>
                <a:ext uri="{FF2B5EF4-FFF2-40B4-BE49-F238E27FC236}">
                  <a16:creationId xmlns:a16="http://schemas.microsoft.com/office/drawing/2014/main" id="{A02C37CC-E71B-4CA0-B6BD-C643B024CF17}"/>
                </a:ext>
              </a:extLst>
            </p:cNvPr>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blip>
              <a:srcRect/>
              <a:tile tx="50800" ty="0" sx="85000" sy="85000" flip="none" algn="tl"/>
            </a:blipFill>
            <a:ln w="25400" cap="flat" cmpd="sng" algn="ctr">
              <a:noFill/>
              <a:prstDash val="solid"/>
            </a:ln>
            <a:effectLst/>
          </p:spPr>
        </p:sp>
        <p:sp>
          <p:nvSpPr>
            <p:cNvPr id="1035" name="Oval 8">
              <a:extLst>
                <a:ext uri="{FF2B5EF4-FFF2-40B4-BE49-F238E27FC236}">
                  <a16:creationId xmlns:a16="http://schemas.microsoft.com/office/drawing/2014/main" id="{C7174AD0-417D-4B91-B64C-CA8D5232B083}"/>
                </a:ext>
              </a:extLst>
            </p:cNvPr>
            <p:cNvSpPr>
              <a:spLocks noChangeAspect="1"/>
            </p:cNvSpPr>
            <p:nvPr/>
          </p:nvSpPr>
          <p:spPr bwMode="auto">
            <a:xfrm>
              <a:off x="8568802" y="5105290"/>
              <a:ext cx="319967" cy="320261"/>
            </a:xfrm>
            <a:prstGeom prst="ellipse">
              <a:avLst/>
            </a:prstGeom>
            <a:noFill/>
            <a:ln w="12700" algn="ctr">
              <a:solidFill>
                <a:srgbClr val="FFFFFF"/>
              </a:solidFill>
              <a:round/>
              <a:headEnd/>
              <a:tailEnd/>
            </a:ln>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pPr>
                <a:defRPr/>
              </a:pPr>
              <a:endParaRPr lang="en-US" altLang="en-US"/>
            </a:p>
          </p:txBody>
        </p:sp>
      </p:grpSp>
      <p:sp>
        <p:nvSpPr>
          <p:cNvPr id="2" name="Title Placeholder 1">
            <a:extLst>
              <a:ext uri="{FF2B5EF4-FFF2-40B4-BE49-F238E27FC236}">
                <a16:creationId xmlns:a16="http://schemas.microsoft.com/office/drawing/2014/main" id="{A7DEFDA7-8C01-4E2E-A05D-5903A4AB7297}"/>
              </a:ext>
            </a:extLst>
          </p:cNvPr>
          <p:cNvSpPr>
            <a:spLocks noGrp="1"/>
          </p:cNvSpPr>
          <p:nvPr>
            <p:ph type="title"/>
          </p:nvPr>
        </p:nvSpPr>
        <p:spPr>
          <a:xfrm>
            <a:off x="685800" y="484188"/>
            <a:ext cx="7772400" cy="16097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92F4ACC5-A420-4C92-A784-7F520795F2ED}"/>
              </a:ext>
            </a:extLst>
          </p:cNvPr>
          <p:cNvSpPr>
            <a:spLocks noGrp="1" noChangeArrowheads="1"/>
          </p:cNvSpPr>
          <p:nvPr>
            <p:ph type="body" idx="1"/>
          </p:nvPr>
        </p:nvSpPr>
        <p:spPr bwMode="auto">
          <a:xfrm>
            <a:off x="685800" y="2120900"/>
            <a:ext cx="77724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53C55FA-17D1-42B2-A321-2EFB78A8950B}"/>
              </a:ext>
            </a:extLst>
          </p:cNvPr>
          <p:cNvSpPr>
            <a:spLocks noGrp="1"/>
          </p:cNvSpPr>
          <p:nvPr>
            <p:ph type="dt" sz="half" idx="2"/>
          </p:nvPr>
        </p:nvSpPr>
        <p:spPr>
          <a:xfrm>
            <a:off x="5992813" y="6272213"/>
            <a:ext cx="2454275" cy="365125"/>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accent1">
                    <a:lumMod val="50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7DAC57A3-DEE9-4A91-8C28-12B83326B88A}"/>
              </a:ext>
            </a:extLst>
          </p:cNvPr>
          <p:cNvSpPr>
            <a:spLocks noGrp="1"/>
          </p:cNvSpPr>
          <p:nvPr>
            <p:ph type="ftr" sz="quarter" idx="3"/>
          </p:nvPr>
        </p:nvSpPr>
        <p:spPr>
          <a:xfrm>
            <a:off x="685800" y="6272213"/>
            <a:ext cx="4745038" cy="365125"/>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accent1">
                    <a:lumMod val="50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D7507DD5-96E9-4E4A-8FA3-D0C04D2CCCEA}"/>
              </a:ext>
            </a:extLst>
          </p:cNvPr>
          <p:cNvSpPr>
            <a:spLocks noGrp="1"/>
          </p:cNvSpPr>
          <p:nvPr>
            <p:ph type="sldNum" sz="quarter" idx="4"/>
          </p:nvPr>
        </p:nvSpPr>
        <p:spPr>
          <a:xfrm>
            <a:off x="8483600" y="6272213"/>
            <a:ext cx="479425" cy="365125"/>
          </a:xfrm>
          <a:prstGeom prst="rect">
            <a:avLst/>
          </a:prstGeom>
        </p:spPr>
        <p:txBody>
          <a:bodyPr vert="horz" lIns="91440" tIns="45720" rIns="91440" bIns="45720" rtlCol="0" anchor="ctr"/>
          <a:lstStyle>
            <a:lvl1pPr algn="ctr" eaLnBrk="1" fontAlgn="auto" hangingPunct="1">
              <a:spcBef>
                <a:spcPts val="0"/>
              </a:spcBef>
              <a:spcAft>
                <a:spcPts val="0"/>
              </a:spcAft>
              <a:defRPr sz="1100" b="1" spc="-70" baseline="0">
                <a:solidFill>
                  <a:srgbClr val="FFFFFF"/>
                </a:solidFill>
                <a:latin typeface="+mn-lt"/>
              </a:defRPr>
            </a:lvl1pPr>
          </a:lstStyle>
          <a:p>
            <a:pPr>
              <a:defRPr/>
            </a:pPr>
            <a:fld id="{7F184ED0-F702-4D7B-9D01-9546386D5A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2" r:id="rId1"/>
    <p:sldLayoutId id="2147483895" r:id="rId2"/>
    <p:sldLayoutId id="2147483903" r:id="rId3"/>
    <p:sldLayoutId id="2147483896" r:id="rId4"/>
    <p:sldLayoutId id="2147483897" r:id="rId5"/>
    <p:sldLayoutId id="2147483898" r:id="rId6"/>
    <p:sldLayoutId id="2147483899" r:id="rId7"/>
    <p:sldLayoutId id="2147483904" r:id="rId8"/>
    <p:sldLayoutId id="2147483905" r:id="rId9"/>
    <p:sldLayoutId id="2147483900" r:id="rId10"/>
    <p:sldLayoutId id="214748390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rtl="0" eaLnBrk="0" fontAlgn="base" hangingPunct="0">
        <a:lnSpc>
          <a:spcPct val="90000"/>
        </a:lnSpc>
        <a:spcBef>
          <a:spcPct val="0"/>
        </a:spcBef>
        <a:spcAft>
          <a:spcPct val="0"/>
        </a:spcAft>
        <a:defRPr sz="4200" kern="1200" cap="all">
          <a:blipFill>
            <a:blip r:embed="rId14"/>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wmf"/><Relationship Id="rId4" Type="http://schemas.openxmlformats.org/officeDocument/2006/relationships/image" Target="../media/image6.pn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83F917A-290B-449B-8316-071F4E7E891E}"/>
              </a:ext>
            </a:extLst>
          </p:cNvPr>
          <p:cNvSpPr>
            <a:spLocks noGrp="1" noChangeArrowheads="1"/>
          </p:cNvSpPr>
          <p:nvPr>
            <p:ph type="ctrTitle"/>
          </p:nvPr>
        </p:nvSpPr>
        <p:spPr>
          <a:xfrm>
            <a:off x="1072974" y="1846263"/>
            <a:ext cx="7623175" cy="1157880"/>
          </a:xfrm>
        </p:spPr>
        <p:txBody>
          <a:bodyPr/>
          <a:lstStyle/>
          <a:p>
            <a:pPr eaLnBrk="1" fontAlgn="auto" hangingPunct="1">
              <a:spcAft>
                <a:spcPts val="0"/>
              </a:spcAft>
              <a:defRPr/>
            </a:pPr>
            <a:r>
              <a:rPr lang="en-US" altLang="en-US" b="1" dirty="0">
                <a:latin typeface="Candara" panose="020E0502030303020204" pitchFamily="34" charset="0"/>
              </a:rPr>
              <a:t>Free Doughnuts</a:t>
            </a:r>
          </a:p>
        </p:txBody>
      </p:sp>
      <p:sp>
        <p:nvSpPr>
          <p:cNvPr id="2051" name="AutoShape 3">
            <a:extLst>
              <a:ext uri="{FF2B5EF4-FFF2-40B4-BE49-F238E27FC236}">
                <a16:creationId xmlns:a16="http://schemas.microsoft.com/office/drawing/2014/main" id="{46EA15BC-BF79-4B3B-AFFC-9C3709926401}"/>
              </a:ext>
            </a:extLst>
          </p:cNvPr>
          <p:cNvSpPr>
            <a:spLocks noGrp="1" noChangeAspect="1" noChangeArrowheads="1"/>
          </p:cNvSpPr>
          <p:nvPr>
            <p:ph type="subTitle" idx="1"/>
          </p:nvPr>
        </p:nvSpPr>
        <p:spPr>
          <a:xfrm>
            <a:off x="1333500" y="2837323"/>
            <a:ext cx="6248400" cy="1157880"/>
          </a:xfrm>
        </p:spPr>
        <p:txBody>
          <a:bodyPr>
            <a:noAutofit/>
          </a:bodyPr>
          <a:lstStyle/>
          <a:p>
            <a:pPr algn="ctr" eaLnBrk="1" hangingPunct="1"/>
            <a:r>
              <a:rPr lang="en-US" altLang="en-US" sz="2400" b="1" dirty="0">
                <a:latin typeface="Candara" panose="020E0502030303020204" pitchFamily="34" charset="0"/>
              </a:rPr>
              <a:t>If we advertised that we offered free doughnuts and coffee at our worship services, what do think would happen?</a:t>
            </a:r>
          </a:p>
        </p:txBody>
      </p:sp>
      <p:pic>
        <p:nvPicPr>
          <p:cNvPr id="2052" name="Picture 4">
            <a:extLst>
              <a:ext uri="{FF2B5EF4-FFF2-40B4-BE49-F238E27FC236}">
                <a16:creationId xmlns:a16="http://schemas.microsoft.com/office/drawing/2014/main" id="{A09A8923-2B78-4C8B-B928-2348710A4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8996" y="394943"/>
            <a:ext cx="13049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a:extLst>
              <a:ext uri="{FF2B5EF4-FFF2-40B4-BE49-F238E27FC236}">
                <a16:creationId xmlns:a16="http://schemas.microsoft.com/office/drawing/2014/main" id="{8D201010-F2F8-468F-986F-93EB4F173D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2350" y="4808692"/>
            <a:ext cx="105727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a:extLst>
              <a:ext uri="{FF2B5EF4-FFF2-40B4-BE49-F238E27FC236}">
                <a16:creationId xmlns:a16="http://schemas.microsoft.com/office/drawing/2014/main" id="{608D259A-6626-450F-A6F9-6EEC1C7DEE6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4476" y="386661"/>
            <a:ext cx="105727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a:extLst>
              <a:ext uri="{FF2B5EF4-FFF2-40B4-BE49-F238E27FC236}">
                <a16:creationId xmlns:a16="http://schemas.microsoft.com/office/drawing/2014/main" id="{69442AC3-5C95-4F7B-A6A5-7589D89B4B9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42000" y="4784880"/>
            <a:ext cx="10287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a:extLst>
              <a:ext uri="{FF2B5EF4-FFF2-40B4-BE49-F238E27FC236}">
                <a16:creationId xmlns:a16="http://schemas.microsoft.com/office/drawing/2014/main" id="{4F23D3CE-D448-4BDB-A7E5-D193581F7C5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2781" y="337065"/>
            <a:ext cx="1295400"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a:extLst>
              <a:ext uri="{FF2B5EF4-FFF2-40B4-BE49-F238E27FC236}">
                <a16:creationId xmlns:a16="http://schemas.microsoft.com/office/drawing/2014/main" id="{58A6B521-3695-466A-8C6F-CAD50AD152D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1495" y="4699080"/>
            <a:ext cx="89535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a:extLst>
              <a:ext uri="{FF2B5EF4-FFF2-40B4-BE49-F238E27FC236}">
                <a16:creationId xmlns:a16="http://schemas.microsoft.com/office/drawing/2014/main" id="{85BA0A24-40CC-48E9-9A13-47E39B7BE6B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75130" y="4611843"/>
            <a:ext cx="1162050" cy="102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80" name="Picture 17" descr="MCFD01052_0000[1]">
            <a:extLst>
              <a:ext uri="{FF2B5EF4-FFF2-40B4-BE49-F238E27FC236}">
                <a16:creationId xmlns:a16="http://schemas.microsoft.com/office/drawing/2014/main" id="{80A98C96-E6CD-474F-9951-528A9D0489F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70700" y="87313"/>
            <a:ext cx="1584325" cy="171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par>
                          <p:cTn id="8" fill="hold" nodeType="with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7180"/>
                                        </p:tgtEl>
                                        <p:attrNameLst>
                                          <p:attrName>style.visibility</p:attrName>
                                        </p:attrNameLst>
                                      </p:cBhvr>
                                      <p:to>
                                        <p:strVal val="visible"/>
                                      </p:to>
                                    </p:set>
                                    <p:animEffect transition="in" filter="fade">
                                      <p:cBhvr>
                                        <p:cTn id="11" dur="5000"/>
                                        <p:tgtEl>
                                          <p:spTgt spid="718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051">
                                            <p:txEl>
                                              <p:pRg st="0" end="0"/>
                                            </p:txEl>
                                          </p:spTgt>
                                        </p:tgtEl>
                                        <p:attrNameLst>
                                          <p:attrName>style.visibility</p:attrName>
                                        </p:attrNameLst>
                                      </p:cBhvr>
                                      <p:to>
                                        <p:strVal val="visible"/>
                                      </p:to>
                                    </p:set>
                                    <p:animEffect transition="in" filter="dissolve">
                                      <p:cBhvr>
                                        <p:cTn id="16" dur="500"/>
                                        <p:tgtEl>
                                          <p:spTgt spid="2051">
                                            <p:txEl>
                                              <p:pRg st="0" end="0"/>
                                            </p:txEl>
                                          </p:spTgt>
                                        </p:tgtEl>
                                      </p:cBhvr>
                                    </p:animEffect>
                                  </p:childTnLst>
                                </p:cTn>
                              </p:par>
                            </p:childTnLst>
                          </p:cTn>
                        </p:par>
                        <p:par>
                          <p:cTn id="17" fill="hold" nodeType="withGroup">
                            <p:stCondLst>
                              <p:cond delay="500"/>
                            </p:stCondLst>
                            <p:childTnLst>
                              <p:par>
                                <p:cTn id="18" presetID="9" presetClass="entr" presetSubtype="0" fill="hold" nodeType="afterEffect">
                                  <p:stCondLst>
                                    <p:cond delay="0"/>
                                  </p:stCondLst>
                                  <p:childTnLst>
                                    <p:set>
                                      <p:cBhvr>
                                        <p:cTn id="19" dur="1" fill="hold">
                                          <p:stCondLst>
                                            <p:cond delay="0"/>
                                          </p:stCondLst>
                                        </p:cTn>
                                        <p:tgtEl>
                                          <p:spTgt spid="2056"/>
                                        </p:tgtEl>
                                        <p:attrNameLst>
                                          <p:attrName>style.visibility</p:attrName>
                                        </p:attrNameLst>
                                      </p:cBhvr>
                                      <p:to>
                                        <p:strVal val="visible"/>
                                      </p:to>
                                    </p:set>
                                    <p:animEffect transition="in" filter="dissolve">
                                      <p:cBhvr>
                                        <p:cTn id="20" dur="500"/>
                                        <p:tgtEl>
                                          <p:spTgt spid="2056"/>
                                        </p:tgtEl>
                                      </p:cBhvr>
                                    </p:animEffect>
                                  </p:childTnLst>
                                </p:cTn>
                              </p:par>
                            </p:childTnLst>
                          </p:cTn>
                        </p:par>
                        <p:par>
                          <p:cTn id="21" fill="hold" nodeType="afterGroup">
                            <p:stCondLst>
                              <p:cond delay="1000"/>
                            </p:stCondLst>
                            <p:childTnLst>
                              <p:par>
                                <p:cTn id="22" presetID="9" presetClass="entr" presetSubtype="0" fill="hold" nodeType="afterEffect">
                                  <p:stCondLst>
                                    <p:cond delay="0"/>
                                  </p:stCondLst>
                                  <p:childTnLst>
                                    <p:set>
                                      <p:cBhvr>
                                        <p:cTn id="23" dur="1" fill="hold">
                                          <p:stCondLst>
                                            <p:cond delay="0"/>
                                          </p:stCondLst>
                                        </p:cTn>
                                        <p:tgtEl>
                                          <p:spTgt spid="2054"/>
                                        </p:tgtEl>
                                        <p:attrNameLst>
                                          <p:attrName>style.visibility</p:attrName>
                                        </p:attrNameLst>
                                      </p:cBhvr>
                                      <p:to>
                                        <p:strVal val="visible"/>
                                      </p:to>
                                    </p:set>
                                    <p:animEffect transition="in" filter="dissolve">
                                      <p:cBhvr>
                                        <p:cTn id="24" dur="500"/>
                                        <p:tgtEl>
                                          <p:spTgt spid="2054"/>
                                        </p:tgtEl>
                                      </p:cBhvr>
                                    </p:animEffect>
                                  </p:childTnLst>
                                </p:cTn>
                              </p:par>
                            </p:childTnLst>
                          </p:cTn>
                        </p:par>
                        <p:par>
                          <p:cTn id="25" fill="hold" nodeType="afterGroup">
                            <p:stCondLst>
                              <p:cond delay="1500"/>
                            </p:stCondLst>
                            <p:childTnLst>
                              <p:par>
                                <p:cTn id="26" presetID="9" presetClass="entr" presetSubtype="0" fill="hold" nodeType="afterEffect">
                                  <p:stCondLst>
                                    <p:cond delay="0"/>
                                  </p:stCondLst>
                                  <p:childTnLst>
                                    <p:set>
                                      <p:cBhvr>
                                        <p:cTn id="27" dur="1" fill="hold">
                                          <p:stCondLst>
                                            <p:cond delay="0"/>
                                          </p:stCondLst>
                                        </p:cTn>
                                        <p:tgtEl>
                                          <p:spTgt spid="2062"/>
                                        </p:tgtEl>
                                        <p:attrNameLst>
                                          <p:attrName>style.visibility</p:attrName>
                                        </p:attrNameLst>
                                      </p:cBhvr>
                                      <p:to>
                                        <p:strVal val="visible"/>
                                      </p:to>
                                    </p:set>
                                    <p:animEffect transition="in" filter="dissolve">
                                      <p:cBhvr>
                                        <p:cTn id="28" dur="500"/>
                                        <p:tgtEl>
                                          <p:spTgt spid="2062"/>
                                        </p:tgtEl>
                                      </p:cBhvr>
                                    </p:animEffect>
                                  </p:childTnLst>
                                </p:cTn>
                              </p:par>
                            </p:childTnLst>
                          </p:cTn>
                        </p:par>
                        <p:par>
                          <p:cTn id="29" fill="hold" nodeType="afterGroup">
                            <p:stCondLst>
                              <p:cond delay="2000"/>
                            </p:stCondLst>
                            <p:childTnLst>
                              <p:par>
                                <p:cTn id="30" presetID="9" presetClass="entr" presetSubtype="0" fill="hold" nodeType="afterEffect">
                                  <p:stCondLst>
                                    <p:cond delay="0"/>
                                  </p:stCondLst>
                                  <p:childTnLst>
                                    <p:set>
                                      <p:cBhvr>
                                        <p:cTn id="31" dur="1" fill="hold">
                                          <p:stCondLst>
                                            <p:cond delay="0"/>
                                          </p:stCondLst>
                                        </p:cTn>
                                        <p:tgtEl>
                                          <p:spTgt spid="2053"/>
                                        </p:tgtEl>
                                        <p:attrNameLst>
                                          <p:attrName>style.visibility</p:attrName>
                                        </p:attrNameLst>
                                      </p:cBhvr>
                                      <p:to>
                                        <p:strVal val="visible"/>
                                      </p:to>
                                    </p:set>
                                    <p:animEffect transition="in" filter="dissolve">
                                      <p:cBhvr>
                                        <p:cTn id="32" dur="500"/>
                                        <p:tgtEl>
                                          <p:spTgt spid="2053"/>
                                        </p:tgtEl>
                                      </p:cBhvr>
                                    </p:animEffect>
                                  </p:childTnLst>
                                </p:cTn>
                              </p:par>
                            </p:childTnLst>
                          </p:cTn>
                        </p:par>
                        <p:par>
                          <p:cTn id="33" fill="hold" nodeType="afterGroup">
                            <p:stCondLst>
                              <p:cond delay="2500"/>
                            </p:stCondLst>
                            <p:childTnLst>
                              <p:par>
                                <p:cTn id="34" presetID="9" presetClass="entr" presetSubtype="0" fill="hold" nodeType="afterEffect">
                                  <p:stCondLst>
                                    <p:cond delay="0"/>
                                  </p:stCondLst>
                                  <p:childTnLst>
                                    <p:set>
                                      <p:cBhvr>
                                        <p:cTn id="35" dur="1" fill="hold">
                                          <p:stCondLst>
                                            <p:cond delay="0"/>
                                          </p:stCondLst>
                                        </p:cTn>
                                        <p:tgtEl>
                                          <p:spTgt spid="2052"/>
                                        </p:tgtEl>
                                        <p:attrNameLst>
                                          <p:attrName>style.visibility</p:attrName>
                                        </p:attrNameLst>
                                      </p:cBhvr>
                                      <p:to>
                                        <p:strVal val="visible"/>
                                      </p:to>
                                    </p:set>
                                    <p:animEffect transition="in" filter="dissolve">
                                      <p:cBhvr>
                                        <p:cTn id="36" dur="500"/>
                                        <p:tgtEl>
                                          <p:spTgt spid="2052"/>
                                        </p:tgtEl>
                                      </p:cBhvr>
                                    </p:animEffect>
                                  </p:childTnLst>
                                </p:cTn>
                              </p:par>
                            </p:childTnLst>
                          </p:cTn>
                        </p:par>
                        <p:par>
                          <p:cTn id="37" fill="hold" nodeType="afterGroup">
                            <p:stCondLst>
                              <p:cond delay="3000"/>
                            </p:stCondLst>
                            <p:childTnLst>
                              <p:par>
                                <p:cTn id="38" presetID="9" presetClass="entr" presetSubtype="0" fill="hold" nodeType="afterEffect">
                                  <p:stCondLst>
                                    <p:cond delay="0"/>
                                  </p:stCondLst>
                                  <p:childTnLst>
                                    <p:set>
                                      <p:cBhvr>
                                        <p:cTn id="39" dur="1" fill="hold">
                                          <p:stCondLst>
                                            <p:cond delay="0"/>
                                          </p:stCondLst>
                                        </p:cTn>
                                        <p:tgtEl>
                                          <p:spTgt spid="2058"/>
                                        </p:tgtEl>
                                        <p:attrNameLst>
                                          <p:attrName>style.visibility</p:attrName>
                                        </p:attrNameLst>
                                      </p:cBhvr>
                                      <p:to>
                                        <p:strVal val="visible"/>
                                      </p:to>
                                    </p:set>
                                    <p:animEffect transition="in" filter="dissolve">
                                      <p:cBhvr>
                                        <p:cTn id="40" dur="500"/>
                                        <p:tgtEl>
                                          <p:spTgt spid="2058"/>
                                        </p:tgtEl>
                                      </p:cBhvr>
                                    </p:animEffect>
                                  </p:childTnLst>
                                </p:cTn>
                              </p:par>
                            </p:childTnLst>
                          </p:cTn>
                        </p:par>
                        <p:par>
                          <p:cTn id="41" fill="hold" nodeType="afterGroup">
                            <p:stCondLst>
                              <p:cond delay="3500"/>
                            </p:stCondLst>
                            <p:childTnLst>
                              <p:par>
                                <p:cTn id="42" presetID="9" presetClass="entr" presetSubtype="0" fill="hold" nodeType="afterEffect">
                                  <p:stCondLst>
                                    <p:cond delay="0"/>
                                  </p:stCondLst>
                                  <p:childTnLst>
                                    <p:set>
                                      <p:cBhvr>
                                        <p:cTn id="43" dur="1" fill="hold">
                                          <p:stCondLst>
                                            <p:cond delay="0"/>
                                          </p:stCondLst>
                                        </p:cTn>
                                        <p:tgtEl>
                                          <p:spTgt spid="2057"/>
                                        </p:tgtEl>
                                        <p:attrNameLst>
                                          <p:attrName>style.visibility</p:attrName>
                                        </p:attrNameLst>
                                      </p:cBhvr>
                                      <p:to>
                                        <p:strVal val="visible"/>
                                      </p:to>
                                    </p:set>
                                    <p:animEffect transition="in" filter="dissolve">
                                      <p:cBhvr>
                                        <p:cTn id="44" dur="5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449DE1E-7D03-4208-B7FC-90346AE87D4B}"/>
              </a:ext>
            </a:extLst>
          </p:cNvPr>
          <p:cNvSpPr>
            <a:spLocks noGrp="1" noChangeArrowheads="1"/>
          </p:cNvSpPr>
          <p:nvPr>
            <p:ph type="title"/>
          </p:nvPr>
        </p:nvSpPr>
        <p:spPr>
          <a:xfrm>
            <a:off x="389878" y="300564"/>
            <a:ext cx="8305800" cy="1062834"/>
          </a:xfrm>
        </p:spPr>
        <p:txBody>
          <a:bodyPr>
            <a:noAutofit/>
          </a:bodyPr>
          <a:lstStyle/>
          <a:p>
            <a:pPr eaLnBrk="1" fontAlgn="auto" hangingPunct="1">
              <a:spcAft>
                <a:spcPts val="0"/>
              </a:spcAft>
              <a:defRPr/>
            </a:pPr>
            <a:r>
              <a:rPr lang="en-US" altLang="en-US" sz="4000" b="1" dirty="0">
                <a:latin typeface="Candara" panose="020E0502030303020204" pitchFamily="34" charset="0"/>
              </a:rPr>
              <a:t>Some Are Not Content With God’s Free Gift and His Terms</a:t>
            </a:r>
          </a:p>
        </p:txBody>
      </p:sp>
      <p:sp>
        <p:nvSpPr>
          <p:cNvPr id="26627" name="Rectangle 3">
            <a:extLst>
              <a:ext uri="{FF2B5EF4-FFF2-40B4-BE49-F238E27FC236}">
                <a16:creationId xmlns:a16="http://schemas.microsoft.com/office/drawing/2014/main" id="{F08B66BC-8503-4071-A3CA-F4C9A5F5743B}"/>
              </a:ext>
            </a:extLst>
          </p:cNvPr>
          <p:cNvSpPr>
            <a:spLocks noGrp="1" noChangeArrowheads="1"/>
          </p:cNvSpPr>
          <p:nvPr>
            <p:ph idx="1"/>
          </p:nvPr>
        </p:nvSpPr>
        <p:spPr>
          <a:xfrm>
            <a:off x="396532" y="1572017"/>
            <a:ext cx="8299146" cy="4952060"/>
          </a:xfrm>
        </p:spPr>
        <p:txBody>
          <a:bodyPr rtlCol="0">
            <a:normAutofit/>
          </a:bodyPr>
          <a:lstStyle/>
          <a:p>
            <a:pPr marL="182880" indent="-182880" eaLnBrk="1" fontAlgn="auto" hangingPunct="1">
              <a:lnSpc>
                <a:spcPct val="80000"/>
              </a:lnSpc>
              <a:spcAft>
                <a:spcPts val="0"/>
              </a:spcAft>
              <a:buClr>
                <a:schemeClr val="accent1">
                  <a:lumMod val="75000"/>
                </a:schemeClr>
              </a:buClr>
              <a:defRPr/>
            </a:pPr>
            <a:r>
              <a:rPr lang="en-US" altLang="en-US" sz="2800" dirty="0">
                <a:latin typeface="Candara" panose="020E0502030303020204" pitchFamily="34" charset="0"/>
              </a:rPr>
              <a:t>Many worship </a:t>
            </a:r>
            <a:r>
              <a:rPr lang="en-US" altLang="en-US" sz="2800" b="1" i="1" dirty="0">
                <a:latin typeface="Candara" panose="020E0502030303020204" pitchFamily="34" charset="0"/>
              </a:rPr>
              <a:t>another</a:t>
            </a:r>
            <a:r>
              <a:rPr lang="en-US" altLang="en-US" sz="2800" dirty="0">
                <a:latin typeface="Candara" panose="020E0502030303020204" pitchFamily="34" charset="0"/>
              </a:rPr>
              <a:t> god</a:t>
            </a:r>
          </a:p>
          <a:p>
            <a:pPr lvl="1" indent="-182880" eaLnBrk="1" fontAlgn="auto" hangingPunct="1">
              <a:lnSpc>
                <a:spcPct val="80000"/>
              </a:lnSpc>
              <a:buClr>
                <a:schemeClr val="accent1">
                  <a:lumMod val="75000"/>
                </a:schemeClr>
              </a:buClr>
              <a:defRPr/>
            </a:pPr>
            <a:r>
              <a:rPr lang="en-US" altLang="en-US" sz="2400" b="1" i="1" dirty="0">
                <a:latin typeface="Candara" panose="020E0502030303020204" pitchFamily="34" charset="0"/>
              </a:rPr>
              <a:t>“</a:t>
            </a:r>
            <a:r>
              <a:rPr lang="en-US" altLang="en-US" sz="2400" b="1" i="1" u="sng" dirty="0">
                <a:latin typeface="Candara" panose="020E0502030303020204" pitchFamily="34" charset="0"/>
              </a:rPr>
              <a:t>ONE God and Father</a:t>
            </a:r>
            <a:r>
              <a:rPr lang="en-US" altLang="en-US" sz="2400" dirty="0">
                <a:latin typeface="Candara" panose="020E0502030303020204" pitchFamily="34" charset="0"/>
              </a:rPr>
              <a:t>” - Ephesians 4:6</a:t>
            </a:r>
          </a:p>
          <a:p>
            <a:pPr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1 Corinthians 8:5-6; Acts 17:23-29</a:t>
            </a:r>
          </a:p>
          <a:p>
            <a:pPr lvl="1" indent="-182880" eaLnBrk="1" fontAlgn="auto" hangingPunct="1">
              <a:lnSpc>
                <a:spcPct val="80000"/>
              </a:lnSpc>
              <a:buClr>
                <a:schemeClr val="accent1">
                  <a:lumMod val="75000"/>
                </a:schemeClr>
              </a:buClr>
              <a:defRPr/>
            </a:pPr>
            <a:r>
              <a:rPr lang="en-US" altLang="en-US" sz="2400" dirty="0">
                <a:latin typeface="Candara" panose="020E0502030303020204" pitchFamily="34" charset="0"/>
              </a:rPr>
              <a:t>Some worship various “deities” (Allah, Buddha, Shiva, Zeus) - Isaiah 45:8</a:t>
            </a:r>
          </a:p>
          <a:p>
            <a:pPr lvl="1" indent="-182880" eaLnBrk="1" fontAlgn="auto" hangingPunct="1">
              <a:lnSpc>
                <a:spcPct val="80000"/>
              </a:lnSpc>
              <a:buClr>
                <a:schemeClr val="accent1">
                  <a:lumMod val="75000"/>
                </a:schemeClr>
              </a:buClr>
              <a:defRPr/>
            </a:pPr>
            <a:r>
              <a:rPr lang="en-US" altLang="en-US" sz="2400" dirty="0">
                <a:latin typeface="Candara" panose="020E0502030303020204" pitchFamily="34" charset="0"/>
              </a:rPr>
              <a:t>Some worship the god of mammon - Matthew 6:24</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Mammon = wealth, gold, money</a:t>
            </a:r>
          </a:p>
          <a:p>
            <a:pPr marL="182880" indent="-182880" eaLnBrk="1" fontAlgn="auto" hangingPunct="1">
              <a:lnSpc>
                <a:spcPct val="80000"/>
              </a:lnSpc>
              <a:spcAft>
                <a:spcPts val="0"/>
              </a:spcAft>
              <a:buClr>
                <a:schemeClr val="accent1">
                  <a:lumMod val="75000"/>
                </a:schemeClr>
              </a:buClr>
              <a:defRPr/>
            </a:pPr>
            <a:r>
              <a:rPr lang="en-US" altLang="en-US" sz="2800" dirty="0">
                <a:latin typeface="Candara" panose="020E0502030303020204" pitchFamily="34" charset="0"/>
              </a:rPr>
              <a:t>Many desire to wear </a:t>
            </a:r>
            <a:r>
              <a:rPr lang="en-US" altLang="en-US" sz="2800" b="1" i="1" dirty="0">
                <a:latin typeface="Candara" panose="020E0502030303020204" pitchFamily="34" charset="0"/>
              </a:rPr>
              <a:t>another</a:t>
            </a:r>
            <a:r>
              <a:rPr lang="en-US" altLang="en-US" sz="2800" dirty="0">
                <a:latin typeface="Candara" panose="020E0502030303020204" pitchFamily="34" charset="0"/>
              </a:rPr>
              <a:t> name</a:t>
            </a:r>
          </a:p>
          <a:p>
            <a:pPr marL="457517" lvl="1" indent="-182880" eaLnBrk="1" fontAlgn="auto" hangingPunct="1">
              <a:lnSpc>
                <a:spcPct val="80000"/>
              </a:lnSpc>
              <a:spcAft>
                <a:spcPts val="0"/>
              </a:spcAft>
              <a:buClr>
                <a:schemeClr val="accent1">
                  <a:lumMod val="75000"/>
                </a:schemeClr>
              </a:buClr>
              <a:defRPr/>
            </a:pPr>
            <a:r>
              <a:rPr lang="en-US" altLang="en-US" sz="2400" b="1" i="1" dirty="0">
                <a:latin typeface="Candara" panose="020E0502030303020204" pitchFamily="34" charset="0"/>
              </a:rPr>
              <a:t>“</a:t>
            </a:r>
            <a:r>
              <a:rPr lang="en-US" altLang="en-US" sz="2400" b="1" i="1" u="sng" dirty="0">
                <a:latin typeface="Candara" panose="020E0502030303020204" pitchFamily="34" charset="0"/>
              </a:rPr>
              <a:t>no other name</a:t>
            </a:r>
            <a:r>
              <a:rPr lang="en-US" altLang="en-US" sz="2400" b="1" i="1" dirty="0">
                <a:latin typeface="Candara" panose="020E0502030303020204" pitchFamily="34" charset="0"/>
              </a:rPr>
              <a:t>” </a:t>
            </a:r>
            <a:r>
              <a:rPr lang="en-US" altLang="en-US" sz="2400" dirty="0">
                <a:latin typeface="Candara" panose="020E0502030303020204" pitchFamily="34" charset="0"/>
              </a:rPr>
              <a:t>- Acts 4:12</a:t>
            </a:r>
          </a:p>
          <a:p>
            <a:pPr marL="457517" lvl="1" indent="-182880" eaLnBrk="1" fontAlgn="auto" hangingPunct="1">
              <a:lnSpc>
                <a:spcPct val="80000"/>
              </a:lnSpc>
              <a:spcAft>
                <a:spcPts val="0"/>
              </a:spcAft>
              <a:buClr>
                <a:schemeClr val="accent1">
                  <a:lumMod val="75000"/>
                </a:schemeClr>
              </a:buClr>
              <a:defRPr/>
            </a:pPr>
            <a:r>
              <a:rPr lang="en-US" altLang="en-US" sz="2400" dirty="0">
                <a:latin typeface="Candara" panose="020E0502030303020204" pitchFamily="34" charset="0"/>
              </a:rPr>
              <a:t>Disciples of Christ were called </a:t>
            </a:r>
            <a:r>
              <a:rPr lang="en-US" altLang="en-US" sz="2400" b="1" i="1" dirty="0">
                <a:latin typeface="Candara" panose="020E0502030303020204" pitchFamily="34" charset="0"/>
              </a:rPr>
              <a:t>“Christians”</a:t>
            </a:r>
          </a:p>
          <a:p>
            <a:pPr marL="730567" lvl="2" indent="-182880" eaLnBrk="1" fontAlgn="auto" hangingPunct="1">
              <a:lnSpc>
                <a:spcPct val="80000"/>
              </a:lnSpc>
              <a:spcAft>
                <a:spcPts val="0"/>
              </a:spcAft>
              <a:buClr>
                <a:schemeClr val="accent1">
                  <a:lumMod val="75000"/>
                </a:schemeClr>
              </a:buClr>
              <a:defRPr/>
            </a:pPr>
            <a:r>
              <a:rPr lang="en-US" altLang="en-US" sz="2200" dirty="0">
                <a:latin typeface="Candara" panose="020E0502030303020204" pitchFamily="34" charset="0"/>
              </a:rPr>
              <a:t>Acts 11:26; 26:28; 1 Peter 4:16</a:t>
            </a:r>
          </a:p>
          <a:p>
            <a:pPr marL="731520" lvl="2" indent="-182880" eaLnBrk="1" fontAlgn="auto" hangingPunct="1">
              <a:lnSpc>
                <a:spcPct val="80000"/>
              </a:lnSpc>
              <a:buClr>
                <a:schemeClr val="accent1">
                  <a:lumMod val="75000"/>
                </a:schemeClr>
              </a:buClr>
              <a:defRPr/>
            </a:pPr>
            <a:endParaRPr lang="en-US" altLang="en-US" sz="2000" dirty="0">
              <a:latin typeface="Candara" panose="020E0502030303020204" pitchFamily="34" charset="0"/>
            </a:endParaRPr>
          </a:p>
          <a:p>
            <a:pPr lvl="1" indent="-182880" eaLnBrk="1" fontAlgn="auto" hangingPunct="1">
              <a:lnSpc>
                <a:spcPct val="80000"/>
              </a:lnSpc>
              <a:buClr>
                <a:schemeClr val="accent1">
                  <a:lumMod val="75000"/>
                </a:schemeClr>
              </a:buClr>
              <a:defRPr/>
            </a:pPr>
            <a:endParaRPr lang="en-US" altLang="en-US" sz="2200" dirty="0">
              <a:latin typeface="Candara" panose="020E0502030303020204" pitchFamily="34" charset="0"/>
            </a:endParaRPr>
          </a:p>
          <a:p>
            <a:pPr marL="731520" lvl="2" indent="-182880" eaLnBrk="1" fontAlgn="auto" hangingPunct="1">
              <a:lnSpc>
                <a:spcPct val="80000"/>
              </a:lnSpc>
              <a:buClr>
                <a:schemeClr val="accent1">
                  <a:lumMod val="75000"/>
                </a:schemeClr>
              </a:buClr>
              <a:defRPr/>
            </a:pPr>
            <a:endParaRPr lang="en-US" altLang="en-US" sz="2000" dirty="0"/>
          </a:p>
          <a:p>
            <a:pPr marL="731520" lvl="2" indent="-182880" eaLnBrk="1" fontAlgn="auto" hangingPunct="1">
              <a:lnSpc>
                <a:spcPct val="80000"/>
              </a:lnSpc>
              <a:buClr>
                <a:schemeClr val="accent1">
                  <a:lumMod val="75000"/>
                </a:schemeClr>
              </a:buClr>
              <a:defRPr/>
            </a:pPr>
            <a:endParaRPr lang="en-US" altLang="en-US" sz="2000" dirty="0"/>
          </a:p>
        </p:txBody>
      </p:sp>
      <p:sp>
        <p:nvSpPr>
          <p:cNvPr id="4" name="Slide Number Placeholder 5">
            <a:extLst>
              <a:ext uri="{FF2B5EF4-FFF2-40B4-BE49-F238E27FC236}">
                <a16:creationId xmlns:a16="http://schemas.microsoft.com/office/drawing/2014/main" id="{9DBE25E8-E901-454A-BFAC-E4DC94A8D6B6}"/>
              </a:ext>
            </a:extLst>
          </p:cNvPr>
          <p:cNvSpPr>
            <a:spLocks noGrp="1"/>
          </p:cNvSpPr>
          <p:nvPr>
            <p:ph type="sldNum" sz="quarter" idx="12"/>
          </p:nvPr>
        </p:nvSpPr>
        <p:spPr/>
        <p:txBody>
          <a:bodyPr/>
          <a:lstStyle/>
          <a:p>
            <a:pPr>
              <a:defRPr/>
            </a:pPr>
            <a:fld id="{CAEDEA39-DF00-4F5C-9BEF-401B8FB35049}" type="slidenum">
              <a:rPr lang="en-US" altLang="en-US"/>
              <a:pPr>
                <a:defRPr/>
              </a:pPr>
              <a:t>10</a:t>
            </a:fld>
            <a:endParaRPr lang="en-US" altLang="en-US"/>
          </a:p>
        </p:txBody>
      </p:sp>
    </p:spTree>
    <p:extLst>
      <p:ext uri="{BB962C8B-B14F-4D97-AF65-F5344CB8AC3E}">
        <p14:creationId xmlns:p14="http://schemas.microsoft.com/office/powerpoint/2010/main" val="26955838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10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10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fade">
                                      <p:cBhvr>
                                        <p:cTn id="22" dur="1000"/>
                                        <p:tgtEl>
                                          <p:spTgt spid="26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fade">
                                      <p:cBhvr>
                                        <p:cTn id="27" dur="1000"/>
                                        <p:tgtEl>
                                          <p:spTgt spid="266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fade">
                                      <p:cBhvr>
                                        <p:cTn id="32" dur="1000"/>
                                        <p:tgtEl>
                                          <p:spTgt spid="266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fade">
                                      <p:cBhvr>
                                        <p:cTn id="37" dur="1000"/>
                                        <p:tgtEl>
                                          <p:spTgt spid="2662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627">
                                            <p:txEl>
                                              <p:pRg st="7" end="7"/>
                                            </p:txEl>
                                          </p:spTgt>
                                        </p:tgtEl>
                                        <p:attrNameLst>
                                          <p:attrName>style.visibility</p:attrName>
                                        </p:attrNameLst>
                                      </p:cBhvr>
                                      <p:to>
                                        <p:strVal val="visible"/>
                                      </p:to>
                                    </p:set>
                                    <p:animEffect transition="in" filter="fade">
                                      <p:cBhvr>
                                        <p:cTn id="42" dur="1000"/>
                                        <p:tgtEl>
                                          <p:spTgt spid="2662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627">
                                            <p:txEl>
                                              <p:pRg st="8" end="8"/>
                                            </p:txEl>
                                          </p:spTgt>
                                        </p:tgtEl>
                                        <p:attrNameLst>
                                          <p:attrName>style.visibility</p:attrName>
                                        </p:attrNameLst>
                                      </p:cBhvr>
                                      <p:to>
                                        <p:strVal val="visible"/>
                                      </p:to>
                                    </p:set>
                                    <p:animEffect transition="in" filter="fade">
                                      <p:cBhvr>
                                        <p:cTn id="47" dur="1000"/>
                                        <p:tgtEl>
                                          <p:spTgt spid="2662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6627">
                                            <p:txEl>
                                              <p:pRg st="9" end="9"/>
                                            </p:txEl>
                                          </p:spTgt>
                                        </p:tgtEl>
                                        <p:attrNameLst>
                                          <p:attrName>style.visibility</p:attrName>
                                        </p:attrNameLst>
                                      </p:cBhvr>
                                      <p:to>
                                        <p:strVal val="visible"/>
                                      </p:to>
                                    </p:set>
                                    <p:animEffect transition="in" filter="fade">
                                      <p:cBhvr>
                                        <p:cTn id="52" dur="1000"/>
                                        <p:tgtEl>
                                          <p:spTgt spid="266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9FAEEDD8-9339-41ED-9BE3-E97074D17BFC}"/>
              </a:ext>
            </a:extLst>
          </p:cNvPr>
          <p:cNvSpPr>
            <a:spLocks noGrp="1" noChangeArrowheads="1"/>
          </p:cNvSpPr>
          <p:nvPr>
            <p:ph idx="1"/>
          </p:nvPr>
        </p:nvSpPr>
        <p:spPr>
          <a:xfrm>
            <a:off x="402941" y="1625847"/>
            <a:ext cx="8277225" cy="4165353"/>
          </a:xfrm>
        </p:spPr>
        <p:txBody>
          <a:bodyPr rtlCol="0">
            <a:normAutofit/>
          </a:bodyPr>
          <a:lstStyle/>
          <a:p>
            <a:pPr marL="182880" indent="-182880" eaLnBrk="1" fontAlgn="auto" hangingPunct="1">
              <a:lnSpc>
                <a:spcPct val="80000"/>
              </a:lnSpc>
              <a:spcAft>
                <a:spcPts val="0"/>
              </a:spcAft>
              <a:buClr>
                <a:schemeClr val="accent1">
                  <a:lumMod val="75000"/>
                </a:schemeClr>
              </a:buClr>
              <a:defRPr/>
            </a:pPr>
            <a:r>
              <a:rPr lang="en-US" altLang="en-US" sz="2800" dirty="0">
                <a:latin typeface="Candara" panose="020E0502030303020204" pitchFamily="34" charset="0"/>
              </a:rPr>
              <a:t>Many want </a:t>
            </a:r>
            <a:r>
              <a:rPr lang="en-US" altLang="en-US" sz="2800" b="1" i="1" dirty="0">
                <a:latin typeface="Candara" panose="020E0502030303020204" pitchFamily="34" charset="0"/>
              </a:rPr>
              <a:t>another</a:t>
            </a:r>
            <a:r>
              <a:rPr lang="en-US" altLang="en-US" sz="2800" dirty="0">
                <a:latin typeface="Candara" panose="020E0502030303020204" pitchFamily="34" charset="0"/>
              </a:rPr>
              <a:t> baptism</a:t>
            </a:r>
          </a:p>
          <a:p>
            <a:pPr marL="457517" lvl="1" indent="-182880" eaLnBrk="1" fontAlgn="auto" hangingPunct="1">
              <a:lnSpc>
                <a:spcPct val="80000"/>
              </a:lnSpc>
              <a:spcAft>
                <a:spcPts val="0"/>
              </a:spcAft>
              <a:buClr>
                <a:schemeClr val="accent1">
                  <a:lumMod val="75000"/>
                </a:schemeClr>
              </a:buClr>
              <a:defRPr/>
            </a:pPr>
            <a:r>
              <a:rPr lang="en-US" altLang="en-US" sz="2400" b="1" i="1" dirty="0">
                <a:latin typeface="Candara" panose="020E0502030303020204" pitchFamily="34" charset="0"/>
              </a:rPr>
              <a:t>“</a:t>
            </a:r>
            <a:r>
              <a:rPr lang="en-US" altLang="en-US" sz="2400" b="1" i="1" u="sng" dirty="0">
                <a:latin typeface="Candara" panose="020E0502030303020204" pitchFamily="34" charset="0"/>
              </a:rPr>
              <a:t>ONE baptism</a:t>
            </a:r>
            <a:r>
              <a:rPr lang="en-US" altLang="en-US" sz="2400" b="1" i="1" dirty="0">
                <a:latin typeface="Candara" panose="020E0502030303020204" pitchFamily="34" charset="0"/>
              </a:rPr>
              <a:t>”</a:t>
            </a:r>
            <a:r>
              <a:rPr lang="en-US" altLang="en-US" sz="2400" dirty="0">
                <a:latin typeface="Candara" panose="020E0502030303020204" pitchFamily="34" charset="0"/>
              </a:rPr>
              <a:t> - Ephesians 4:5</a:t>
            </a:r>
          </a:p>
          <a:p>
            <a:pPr lvl="1" indent="-182880" eaLnBrk="1" fontAlgn="auto" hangingPunct="1">
              <a:lnSpc>
                <a:spcPct val="80000"/>
              </a:lnSpc>
              <a:buClr>
                <a:schemeClr val="accent1">
                  <a:lumMod val="75000"/>
                </a:schemeClr>
              </a:buClr>
              <a:defRPr/>
            </a:pPr>
            <a:r>
              <a:rPr lang="en-US" altLang="en-US" sz="2400" dirty="0">
                <a:latin typeface="Candara" panose="020E0502030303020204" pitchFamily="34" charset="0"/>
              </a:rPr>
              <a:t>Seven </a:t>
            </a:r>
            <a:r>
              <a:rPr lang="en-US" altLang="en-US" sz="2400" b="1" i="1" dirty="0">
                <a:latin typeface="Candara" panose="020E0502030303020204" pitchFamily="34" charset="0"/>
              </a:rPr>
              <a:t>baptisms </a:t>
            </a:r>
            <a:r>
              <a:rPr lang="en-US" altLang="en-US" sz="2400" dirty="0">
                <a:latin typeface="Candara" panose="020E0502030303020204" pitchFamily="34" charset="0"/>
              </a:rPr>
              <a:t>mentioned in N.T.</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Of John – Matthew  21:25</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Of Repentance – Luke 3:3</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Of Moses – 1 Corinthians 10:1-2</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Of the Holy Ghost – Matthew 3:11</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Of fire – Matthew 3:11</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For the dead – 1 Corinthians 15:29</a:t>
            </a:r>
          </a:p>
          <a:p>
            <a:pPr marL="731520" lvl="2" indent="-182880" eaLnBrk="1" fontAlgn="auto" hangingPunct="1">
              <a:lnSpc>
                <a:spcPct val="80000"/>
              </a:lnSpc>
              <a:buClr>
                <a:schemeClr val="accent1">
                  <a:lumMod val="75000"/>
                </a:schemeClr>
              </a:buClr>
              <a:defRPr/>
            </a:pPr>
            <a:r>
              <a:rPr lang="en-US" altLang="en-US" sz="2200" b="1" i="1" dirty="0">
                <a:latin typeface="Candara" panose="020E0502030303020204" pitchFamily="34" charset="0"/>
              </a:rPr>
              <a:t>“For the remission of sins” </a:t>
            </a:r>
            <a:r>
              <a:rPr lang="en-US" altLang="en-US" sz="2200" dirty="0">
                <a:latin typeface="Candara" panose="020E0502030303020204" pitchFamily="34" charset="0"/>
              </a:rPr>
              <a:t>– Acts 2:38 </a:t>
            </a:r>
          </a:p>
          <a:p>
            <a:pPr marL="275590" lvl="1" indent="0" eaLnBrk="1" fontAlgn="auto" hangingPunct="1">
              <a:lnSpc>
                <a:spcPct val="80000"/>
              </a:lnSpc>
              <a:buClr>
                <a:schemeClr val="accent1">
                  <a:lumMod val="75000"/>
                </a:schemeClr>
              </a:buClr>
              <a:buNone/>
              <a:defRPr/>
            </a:pPr>
            <a:endParaRPr lang="en-US" altLang="en-US" sz="2400" dirty="0">
              <a:latin typeface="Candara" panose="020E0502030303020204" pitchFamily="34" charset="0"/>
            </a:endParaRPr>
          </a:p>
          <a:p>
            <a:pPr marL="731520" lvl="2" indent="-182880" eaLnBrk="1" fontAlgn="auto" hangingPunct="1">
              <a:lnSpc>
                <a:spcPct val="80000"/>
              </a:lnSpc>
              <a:buClr>
                <a:schemeClr val="accent1">
                  <a:lumMod val="75000"/>
                </a:schemeClr>
              </a:buClr>
              <a:buFont typeface="Wingdings" panose="05000000000000000000" pitchFamily="2" charset="2"/>
              <a:buNone/>
              <a:defRPr/>
            </a:pPr>
            <a:endParaRPr lang="en-US" altLang="en-US" sz="1800" dirty="0"/>
          </a:p>
        </p:txBody>
      </p:sp>
      <p:sp>
        <p:nvSpPr>
          <p:cNvPr id="4" name="Slide Number Placeholder 5">
            <a:extLst>
              <a:ext uri="{FF2B5EF4-FFF2-40B4-BE49-F238E27FC236}">
                <a16:creationId xmlns:a16="http://schemas.microsoft.com/office/drawing/2014/main" id="{0FC56561-EBA5-45E8-B127-1ACBFA0A92B3}"/>
              </a:ext>
            </a:extLst>
          </p:cNvPr>
          <p:cNvSpPr>
            <a:spLocks noGrp="1"/>
          </p:cNvSpPr>
          <p:nvPr>
            <p:ph type="sldNum" sz="quarter" idx="12"/>
          </p:nvPr>
        </p:nvSpPr>
        <p:spPr/>
        <p:txBody>
          <a:bodyPr/>
          <a:lstStyle/>
          <a:p>
            <a:pPr>
              <a:defRPr/>
            </a:pPr>
            <a:fld id="{444F69CF-60D4-4DDB-89E5-AD120914D3F8}" type="slidenum">
              <a:rPr lang="en-US" altLang="en-US"/>
              <a:pPr>
                <a:defRPr/>
              </a:pPr>
              <a:t>11</a:t>
            </a:fld>
            <a:endParaRPr lang="en-US" altLang="en-US"/>
          </a:p>
        </p:txBody>
      </p:sp>
      <p:sp>
        <p:nvSpPr>
          <p:cNvPr id="7" name="Rectangle 2">
            <a:extLst>
              <a:ext uri="{FF2B5EF4-FFF2-40B4-BE49-F238E27FC236}">
                <a16:creationId xmlns:a16="http://schemas.microsoft.com/office/drawing/2014/main" id="{E6CD8250-2110-47F9-98EA-79D208FDDDFA}"/>
              </a:ext>
            </a:extLst>
          </p:cNvPr>
          <p:cNvSpPr>
            <a:spLocks noGrp="1" noChangeArrowheads="1"/>
          </p:cNvSpPr>
          <p:nvPr>
            <p:ph type="title"/>
          </p:nvPr>
        </p:nvSpPr>
        <p:spPr>
          <a:xfrm>
            <a:off x="389878" y="300564"/>
            <a:ext cx="8305800" cy="1062834"/>
          </a:xfrm>
        </p:spPr>
        <p:txBody>
          <a:bodyPr>
            <a:noAutofit/>
          </a:bodyPr>
          <a:lstStyle/>
          <a:p>
            <a:pPr eaLnBrk="1" fontAlgn="auto" hangingPunct="1">
              <a:spcAft>
                <a:spcPts val="0"/>
              </a:spcAft>
              <a:defRPr/>
            </a:pPr>
            <a:r>
              <a:rPr lang="en-US" altLang="en-US" sz="4000" b="1" dirty="0">
                <a:latin typeface="Candara" panose="020E0502030303020204" pitchFamily="34" charset="0"/>
              </a:rPr>
              <a:t>Some Are Not Content With God’s Free Gift and His Terms</a:t>
            </a:r>
          </a:p>
        </p:txBody>
      </p:sp>
      <p:sp>
        <p:nvSpPr>
          <p:cNvPr id="2" name="Right Brace 1">
            <a:extLst>
              <a:ext uri="{FF2B5EF4-FFF2-40B4-BE49-F238E27FC236}">
                <a16:creationId xmlns:a16="http://schemas.microsoft.com/office/drawing/2014/main" id="{23BCCB51-5B88-4CF6-8AF5-2DE54E32B569}"/>
              </a:ext>
            </a:extLst>
          </p:cNvPr>
          <p:cNvSpPr/>
          <p:nvPr/>
        </p:nvSpPr>
        <p:spPr>
          <a:xfrm>
            <a:off x="5406736" y="2778513"/>
            <a:ext cx="623455" cy="2438400"/>
          </a:xfrm>
          <a:prstGeom prst="rightBrace">
            <a:avLst>
              <a:gd name="adj1" fmla="val 30151"/>
              <a:gd name="adj2" fmla="val 46247"/>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558DCB6E-3288-4958-AA76-5651E97E6C83}"/>
              </a:ext>
            </a:extLst>
          </p:cNvPr>
          <p:cNvSpPr txBox="1"/>
          <p:nvPr/>
        </p:nvSpPr>
        <p:spPr>
          <a:xfrm>
            <a:off x="6373879" y="2600812"/>
            <a:ext cx="2303210" cy="2616101"/>
          </a:xfrm>
          <a:prstGeom prst="rect">
            <a:avLst/>
          </a:prstGeom>
          <a:solidFill>
            <a:schemeClr val="accent2">
              <a:lumMod val="20000"/>
              <a:lumOff val="80000"/>
            </a:schemeClr>
          </a:solidFill>
          <a:effectLst>
            <a:glow rad="139700">
              <a:schemeClr val="accent2">
                <a:satMod val="175000"/>
                <a:alpha val="40000"/>
              </a:schemeClr>
            </a:glow>
          </a:effectLst>
        </p:spPr>
        <p:txBody>
          <a:bodyPr wrap="square" rtlCol="0">
            <a:spAutoFit/>
          </a:bodyPr>
          <a:lstStyle/>
          <a:p>
            <a:pPr algn="ctr"/>
            <a:r>
              <a:rPr lang="en-US" sz="4000" b="1" dirty="0">
                <a:latin typeface="Candara" panose="020E0502030303020204" pitchFamily="34" charset="0"/>
              </a:rPr>
              <a:t>Which ONE is the </a:t>
            </a:r>
            <a:r>
              <a:rPr lang="en-US" sz="4000" b="1" i="1" dirty="0">
                <a:latin typeface="Candara" panose="020E0502030303020204" pitchFamily="34" charset="0"/>
              </a:rPr>
              <a:t>“</a:t>
            </a:r>
            <a:r>
              <a:rPr lang="en-US" sz="4400" b="1" i="1" dirty="0">
                <a:latin typeface="Candara" panose="020E0502030303020204" pitchFamily="34" charset="0"/>
              </a:rPr>
              <a:t>ONE</a:t>
            </a:r>
            <a:r>
              <a:rPr lang="en-US" sz="4000" b="1" i="1" dirty="0">
                <a:latin typeface="Candara" panose="020E0502030303020204" pitchFamily="34" charset="0"/>
              </a:rPr>
              <a:t> baptism”</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fade">
                                      <p:cBhvr>
                                        <p:cTn id="12" dur="10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fade">
                                      <p:cBhvr>
                                        <p:cTn id="17" dur="10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fade">
                                      <p:cBhvr>
                                        <p:cTn id="22" dur="10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fade">
                                      <p:cBhvr>
                                        <p:cTn id="27" dur="1000"/>
                                        <p:tgtEl>
                                          <p:spTgt spid="296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fade">
                                      <p:cBhvr>
                                        <p:cTn id="32" dur="1000"/>
                                        <p:tgtEl>
                                          <p:spTgt spid="296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699">
                                            <p:txEl>
                                              <p:pRg st="6" end="6"/>
                                            </p:txEl>
                                          </p:spTgt>
                                        </p:tgtEl>
                                        <p:attrNameLst>
                                          <p:attrName>style.visibility</p:attrName>
                                        </p:attrNameLst>
                                      </p:cBhvr>
                                      <p:to>
                                        <p:strVal val="visible"/>
                                      </p:to>
                                    </p:set>
                                    <p:animEffect transition="in" filter="fade">
                                      <p:cBhvr>
                                        <p:cTn id="37" dur="1000"/>
                                        <p:tgtEl>
                                          <p:spTgt spid="296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699">
                                            <p:txEl>
                                              <p:pRg st="7" end="7"/>
                                            </p:txEl>
                                          </p:spTgt>
                                        </p:tgtEl>
                                        <p:attrNameLst>
                                          <p:attrName>style.visibility</p:attrName>
                                        </p:attrNameLst>
                                      </p:cBhvr>
                                      <p:to>
                                        <p:strVal val="visible"/>
                                      </p:to>
                                    </p:set>
                                    <p:animEffect transition="in" filter="fade">
                                      <p:cBhvr>
                                        <p:cTn id="42" dur="1000"/>
                                        <p:tgtEl>
                                          <p:spTgt spid="296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699">
                                            <p:txEl>
                                              <p:pRg st="8" end="8"/>
                                            </p:txEl>
                                          </p:spTgt>
                                        </p:tgtEl>
                                        <p:attrNameLst>
                                          <p:attrName>style.visibility</p:attrName>
                                        </p:attrNameLst>
                                      </p:cBhvr>
                                      <p:to>
                                        <p:strVal val="visible"/>
                                      </p:to>
                                    </p:set>
                                    <p:animEffect transition="in" filter="fade">
                                      <p:cBhvr>
                                        <p:cTn id="47" dur="1000"/>
                                        <p:tgtEl>
                                          <p:spTgt spid="2969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699">
                                            <p:txEl>
                                              <p:pRg st="9" end="9"/>
                                            </p:txEl>
                                          </p:spTgt>
                                        </p:tgtEl>
                                        <p:attrNameLst>
                                          <p:attrName>style.visibility</p:attrName>
                                        </p:attrNameLst>
                                      </p:cBhvr>
                                      <p:to>
                                        <p:strVal val="visible"/>
                                      </p:to>
                                    </p:set>
                                    <p:animEffect transition="in" filter="fade">
                                      <p:cBhvr>
                                        <p:cTn id="52" dur="1000"/>
                                        <p:tgtEl>
                                          <p:spTgt spid="2969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wipe(up)">
                                      <p:cBhvr>
                                        <p:cTn id="57" dur="750"/>
                                        <p:tgtEl>
                                          <p:spTgt spid="2"/>
                                        </p:tgtEl>
                                      </p:cBhvr>
                                    </p:animEffect>
                                  </p:childTnLst>
                                </p:cTn>
                              </p:par>
                            </p:childTnLst>
                          </p:cTn>
                        </p:par>
                        <p:par>
                          <p:cTn id="58" fill="hold">
                            <p:stCondLst>
                              <p:cond delay="750"/>
                            </p:stCondLst>
                            <p:childTnLst>
                              <p:par>
                                <p:cTn id="59" presetID="14" presetClass="entr" presetSubtype="10" fill="hold" grpId="0"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randombar(horizontal)">
                                      <p:cBhvr>
                                        <p:cTn id="61"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25" y="1447800"/>
            <a:ext cx="8458200" cy="3952875"/>
          </a:xfrm>
        </p:spPr>
        <p:txBody>
          <a:bodyPr>
            <a:noAutofit/>
          </a:bodyPr>
          <a:lstStyle/>
          <a:p>
            <a:pPr>
              <a:lnSpc>
                <a:spcPct val="100000"/>
              </a:lnSpc>
              <a:defRPr/>
            </a:pPr>
            <a:r>
              <a:rPr lang="en-US" sz="2400" b="1" dirty="0">
                <a:latin typeface="Candara" panose="020E0502030303020204" pitchFamily="34" charset="0"/>
              </a:rPr>
              <a:t>For </a:t>
            </a:r>
            <a:r>
              <a:rPr lang="en-US" sz="2400" b="1" i="1" u="sng" dirty="0">
                <a:solidFill>
                  <a:srgbClr val="FF0000"/>
                </a:solidFill>
                <a:latin typeface="Candara" panose="020E0502030303020204" pitchFamily="34" charset="0"/>
              </a:rPr>
              <a:t>all</a:t>
            </a:r>
            <a:r>
              <a:rPr lang="en-US" sz="2400" b="1" dirty="0">
                <a:latin typeface="Candara" panose="020E0502030303020204" pitchFamily="34" charset="0"/>
              </a:rPr>
              <a:t> people</a:t>
            </a:r>
            <a:r>
              <a:rPr lang="en-US" sz="2400" b="1" i="1" dirty="0">
                <a:latin typeface="Candara" panose="020E0502030303020204" pitchFamily="34" charset="0"/>
              </a:rPr>
              <a:t> </a:t>
            </a:r>
            <a:r>
              <a:rPr lang="en-US" sz="2400" dirty="0">
                <a:latin typeface="Candara" panose="020E0502030303020204" pitchFamily="34" charset="0"/>
              </a:rPr>
              <a:t>– Matthew 28:19</a:t>
            </a:r>
          </a:p>
          <a:p>
            <a:pPr>
              <a:lnSpc>
                <a:spcPct val="100000"/>
              </a:lnSpc>
              <a:defRPr/>
            </a:pPr>
            <a:r>
              <a:rPr lang="en-US" sz="2400" b="1" dirty="0">
                <a:latin typeface="Candara" panose="020E0502030303020204" pitchFamily="34" charset="0"/>
              </a:rPr>
              <a:t>That </a:t>
            </a:r>
            <a:r>
              <a:rPr lang="en-US" sz="2400" b="1" i="1" dirty="0">
                <a:solidFill>
                  <a:srgbClr val="FF0000"/>
                </a:solidFill>
                <a:latin typeface="Candara" panose="020E0502030303020204" pitchFamily="34" charset="0"/>
              </a:rPr>
              <a:t>follows faith</a:t>
            </a:r>
            <a:r>
              <a:rPr lang="en-US" sz="2400" b="1" dirty="0">
                <a:solidFill>
                  <a:srgbClr val="FF0000"/>
                </a:solidFill>
                <a:latin typeface="Candara" panose="020E0502030303020204" pitchFamily="34" charset="0"/>
              </a:rPr>
              <a:t> </a:t>
            </a:r>
            <a:r>
              <a:rPr lang="en-US" sz="2400" b="1" dirty="0">
                <a:latin typeface="Candara" panose="020E0502030303020204" pitchFamily="34" charset="0"/>
              </a:rPr>
              <a:t>in Christ </a:t>
            </a:r>
            <a:r>
              <a:rPr lang="en-US" sz="2400" dirty="0">
                <a:latin typeface="Candara" panose="020E0502030303020204" pitchFamily="34" charset="0"/>
              </a:rPr>
              <a:t>– Mark 16:15-16</a:t>
            </a:r>
          </a:p>
          <a:p>
            <a:pPr>
              <a:lnSpc>
                <a:spcPct val="100000"/>
              </a:lnSpc>
              <a:defRPr/>
            </a:pPr>
            <a:r>
              <a:rPr lang="en-US" sz="2400" b="1" dirty="0">
                <a:latin typeface="Candara" panose="020E0502030303020204" pitchFamily="34" charset="0"/>
              </a:rPr>
              <a:t>That </a:t>
            </a:r>
            <a:r>
              <a:rPr lang="en-US" sz="2400" b="1" i="1" dirty="0">
                <a:solidFill>
                  <a:srgbClr val="FF0000"/>
                </a:solidFill>
                <a:latin typeface="Candara" panose="020E0502030303020204" pitchFamily="34" charset="0"/>
              </a:rPr>
              <a:t>saves</a:t>
            </a:r>
            <a:r>
              <a:rPr lang="en-US" sz="2400" b="1" dirty="0">
                <a:latin typeface="Candara" panose="020E0502030303020204" pitchFamily="34" charset="0"/>
              </a:rPr>
              <a:t> the lost </a:t>
            </a:r>
            <a:r>
              <a:rPr lang="en-US" sz="2400" dirty="0">
                <a:latin typeface="Candara" panose="020E0502030303020204" pitchFamily="34" charset="0"/>
              </a:rPr>
              <a:t>– 1 Peter 3:21; Acts 2:38</a:t>
            </a:r>
          </a:p>
          <a:p>
            <a:pPr>
              <a:lnSpc>
                <a:spcPct val="100000"/>
              </a:lnSpc>
              <a:defRPr/>
            </a:pPr>
            <a:r>
              <a:rPr lang="en-US" sz="2400" b="1" dirty="0">
                <a:latin typeface="Candara" panose="020E0502030303020204" pitchFamily="34" charset="0"/>
              </a:rPr>
              <a:t>That is </a:t>
            </a:r>
            <a:r>
              <a:rPr lang="en-US" sz="2400" b="1" i="1" dirty="0">
                <a:solidFill>
                  <a:srgbClr val="FF0000"/>
                </a:solidFill>
                <a:latin typeface="Candara" panose="020E0502030303020204" pitchFamily="34" charset="0"/>
              </a:rPr>
              <a:t>in the name of Jesus Christ </a:t>
            </a:r>
            <a:r>
              <a:rPr lang="en-US" sz="2400" dirty="0">
                <a:latin typeface="Candara" panose="020E0502030303020204" pitchFamily="34" charset="0"/>
              </a:rPr>
              <a:t>– Acts 10:48 NKJV</a:t>
            </a:r>
          </a:p>
          <a:p>
            <a:pPr>
              <a:lnSpc>
                <a:spcPct val="100000"/>
              </a:lnSpc>
              <a:defRPr/>
            </a:pPr>
            <a:r>
              <a:rPr lang="en-US" sz="2400" b="1" dirty="0">
                <a:latin typeface="Candara" panose="020E0502030303020204" pitchFamily="34" charset="0"/>
              </a:rPr>
              <a:t>By which we</a:t>
            </a:r>
            <a:r>
              <a:rPr lang="en-US" sz="2400" b="1" i="1" dirty="0">
                <a:latin typeface="Candara" panose="020E0502030303020204" pitchFamily="34" charset="0"/>
              </a:rPr>
              <a:t> </a:t>
            </a:r>
            <a:r>
              <a:rPr lang="en-US" sz="2400" b="1" i="1" dirty="0">
                <a:solidFill>
                  <a:srgbClr val="FF0000"/>
                </a:solidFill>
                <a:latin typeface="Candara" panose="020E0502030303020204" pitchFamily="34" charset="0"/>
              </a:rPr>
              <a:t>contact</a:t>
            </a:r>
            <a:r>
              <a:rPr lang="en-US" sz="2400" b="1" dirty="0">
                <a:solidFill>
                  <a:srgbClr val="FF0000"/>
                </a:solidFill>
                <a:latin typeface="Candara" panose="020E0502030303020204" pitchFamily="34" charset="0"/>
              </a:rPr>
              <a:t> the </a:t>
            </a:r>
            <a:r>
              <a:rPr lang="en-US" sz="2400" b="1" i="1" dirty="0">
                <a:solidFill>
                  <a:srgbClr val="FF0000"/>
                </a:solidFill>
                <a:latin typeface="Candara" panose="020E0502030303020204" pitchFamily="34" charset="0"/>
              </a:rPr>
              <a:t>blood of Christ</a:t>
            </a:r>
            <a:r>
              <a:rPr lang="en-US" sz="2400" b="1" dirty="0">
                <a:solidFill>
                  <a:srgbClr val="FF0000"/>
                </a:solidFill>
                <a:latin typeface="Candara" panose="020E0502030303020204" pitchFamily="34" charset="0"/>
              </a:rPr>
              <a:t> </a:t>
            </a:r>
            <a:r>
              <a:rPr lang="en-US" sz="2400" dirty="0">
                <a:latin typeface="Candara" panose="020E0502030303020204" pitchFamily="34" charset="0"/>
              </a:rPr>
              <a:t>– Romans 6:3-4</a:t>
            </a:r>
          </a:p>
          <a:p>
            <a:pPr>
              <a:lnSpc>
                <a:spcPct val="100000"/>
              </a:lnSpc>
              <a:defRPr/>
            </a:pPr>
            <a:r>
              <a:rPr lang="en-US" sz="2400" b="1" dirty="0">
                <a:latin typeface="Candara" panose="020E0502030303020204" pitchFamily="34" charset="0"/>
              </a:rPr>
              <a:t>By which we </a:t>
            </a:r>
            <a:r>
              <a:rPr lang="en-US" sz="2400" b="1" i="1" dirty="0">
                <a:solidFill>
                  <a:srgbClr val="FF0000"/>
                </a:solidFill>
                <a:latin typeface="Candara" panose="020E0502030303020204" pitchFamily="34" charset="0"/>
              </a:rPr>
              <a:t>put on</a:t>
            </a:r>
            <a:r>
              <a:rPr lang="en-US" sz="2400" b="1" dirty="0">
                <a:solidFill>
                  <a:srgbClr val="FF0000"/>
                </a:solidFill>
                <a:latin typeface="Candara" panose="020E0502030303020204" pitchFamily="34" charset="0"/>
              </a:rPr>
              <a:t> </a:t>
            </a:r>
            <a:r>
              <a:rPr lang="en-US" sz="2400" b="1" dirty="0">
                <a:latin typeface="Candara" panose="020E0502030303020204" pitchFamily="34" charset="0"/>
              </a:rPr>
              <a:t>Christ </a:t>
            </a:r>
            <a:r>
              <a:rPr lang="en-US" sz="2400" dirty="0">
                <a:latin typeface="Candara" panose="020E0502030303020204" pitchFamily="34" charset="0"/>
              </a:rPr>
              <a:t>– Galatians 3:26-27</a:t>
            </a:r>
          </a:p>
          <a:p>
            <a:pPr>
              <a:lnSpc>
                <a:spcPct val="100000"/>
              </a:lnSpc>
              <a:defRPr/>
            </a:pPr>
            <a:r>
              <a:rPr lang="en-US" sz="2400" b="1" dirty="0">
                <a:latin typeface="Candara" panose="020E0502030303020204" pitchFamily="34" charset="0"/>
              </a:rPr>
              <a:t>In which we are </a:t>
            </a:r>
            <a:r>
              <a:rPr lang="en-US" sz="2400" b="1" i="1" dirty="0">
                <a:solidFill>
                  <a:srgbClr val="FF0000"/>
                </a:solidFill>
                <a:latin typeface="Candara" panose="020E0502030303020204" pitchFamily="34" charset="0"/>
              </a:rPr>
              <a:t>buried</a:t>
            </a:r>
            <a:r>
              <a:rPr lang="en-US" sz="2400" b="1" dirty="0">
                <a:latin typeface="Candara" panose="020E0502030303020204" pitchFamily="34" charset="0"/>
              </a:rPr>
              <a:t> with Christ </a:t>
            </a:r>
            <a:r>
              <a:rPr lang="en-US" sz="2400" dirty="0">
                <a:latin typeface="Candara" panose="020E0502030303020204" pitchFamily="34" charset="0"/>
              </a:rPr>
              <a:t>–  Colossians 2:12</a:t>
            </a:r>
          </a:p>
          <a:p>
            <a:pPr>
              <a:lnSpc>
                <a:spcPct val="100000"/>
              </a:lnSpc>
              <a:defRPr/>
            </a:pPr>
            <a:r>
              <a:rPr lang="en-US" sz="2400" b="1" dirty="0">
                <a:latin typeface="Candara" panose="020E0502030303020204" pitchFamily="34" charset="0"/>
              </a:rPr>
              <a:t>That </a:t>
            </a:r>
            <a:r>
              <a:rPr lang="en-US" sz="2400" b="1" i="1" dirty="0">
                <a:solidFill>
                  <a:srgbClr val="FF0000"/>
                </a:solidFill>
                <a:latin typeface="Candara" panose="020E0502030303020204" pitchFamily="34" charset="0"/>
              </a:rPr>
              <a:t>continues</a:t>
            </a:r>
            <a:r>
              <a:rPr lang="en-US" sz="2400" b="1" dirty="0">
                <a:latin typeface="Candara" panose="020E0502030303020204" pitchFamily="34" charset="0"/>
              </a:rPr>
              <a:t> until Christ’s return </a:t>
            </a:r>
            <a:r>
              <a:rPr lang="en-US" sz="2400" dirty="0">
                <a:latin typeface="Candara" panose="020E0502030303020204" pitchFamily="34" charset="0"/>
              </a:rPr>
              <a:t>– Matthew 28:19-20</a:t>
            </a:r>
          </a:p>
          <a:p>
            <a:pPr marL="68580" indent="0">
              <a:buFont typeface="Wingdings" pitchFamily="2" charset="2"/>
              <a:buNone/>
              <a:defRPr/>
            </a:pPr>
            <a:endParaRPr lang="en-US" sz="2200" b="1" dirty="0"/>
          </a:p>
        </p:txBody>
      </p:sp>
      <p:sp>
        <p:nvSpPr>
          <p:cNvPr id="6" name="TextBox 5"/>
          <p:cNvSpPr txBox="1"/>
          <p:nvPr/>
        </p:nvSpPr>
        <p:spPr>
          <a:xfrm>
            <a:off x="790575" y="5632431"/>
            <a:ext cx="7194550" cy="892552"/>
          </a:xfrm>
          <a:prstGeom prst="rect">
            <a:avLst/>
          </a:prstGeom>
          <a:solidFill>
            <a:schemeClr val="bg1">
              <a:lumMod val="75000"/>
            </a:schemeClr>
          </a:solidFill>
        </p:spPr>
        <p:txBody>
          <a:bodyPr wrap="square">
            <a:spAutoFit/>
          </a:bodyPr>
          <a:lstStyle/>
          <a:p>
            <a:pPr algn="ctr">
              <a:defRPr/>
            </a:pPr>
            <a:r>
              <a:rPr lang="en-US" sz="3200" b="1" i="1" dirty="0">
                <a:latin typeface="Candara" panose="020E0502030303020204" pitchFamily="34" charset="0"/>
              </a:rPr>
              <a:t>“One Lord, one faith, </a:t>
            </a:r>
            <a:r>
              <a:rPr lang="en-US" sz="3200" b="1" i="1" u="sng" dirty="0">
                <a:solidFill>
                  <a:srgbClr val="FF0000"/>
                </a:solidFill>
                <a:latin typeface="Candara" panose="020E0502030303020204" pitchFamily="34" charset="0"/>
              </a:rPr>
              <a:t>ONE</a:t>
            </a:r>
            <a:r>
              <a:rPr lang="en-US" sz="3200" b="1" i="1" dirty="0">
                <a:solidFill>
                  <a:srgbClr val="FF0000"/>
                </a:solidFill>
                <a:latin typeface="Candara" panose="020E0502030303020204" pitchFamily="34" charset="0"/>
              </a:rPr>
              <a:t> baptism</a:t>
            </a:r>
            <a:r>
              <a:rPr lang="en-US" sz="3200" b="1" i="1" dirty="0">
                <a:latin typeface="Candara" panose="020E0502030303020204" pitchFamily="34" charset="0"/>
              </a:rPr>
              <a:t>”  </a:t>
            </a:r>
            <a:r>
              <a:rPr lang="en-US" sz="2000" dirty="0">
                <a:latin typeface="Candara" panose="020E0502030303020204" pitchFamily="34" charset="0"/>
              </a:rPr>
              <a:t>Ephesians 4:5 </a:t>
            </a:r>
          </a:p>
        </p:txBody>
      </p:sp>
      <p:sp>
        <p:nvSpPr>
          <p:cNvPr id="5" name="Slide Number Placeholder 4"/>
          <p:cNvSpPr>
            <a:spLocks noGrp="1"/>
          </p:cNvSpPr>
          <p:nvPr>
            <p:ph type="sldNum" sz="quarter" idx="12"/>
          </p:nvPr>
        </p:nvSpPr>
        <p:spPr/>
        <p:txBody>
          <a:bodyPr/>
          <a:lstStyle/>
          <a:p>
            <a:pPr>
              <a:defRPr/>
            </a:pPr>
            <a:fld id="{CDE11D3A-8857-4E4F-8F46-102C33520363}" type="slidenum">
              <a:rPr lang="en-US" smtClean="0"/>
              <a:pPr>
                <a:defRPr/>
              </a:pPr>
              <a:t>12</a:t>
            </a:fld>
            <a:endParaRPr lang="en-US"/>
          </a:p>
        </p:txBody>
      </p:sp>
      <p:sp>
        <p:nvSpPr>
          <p:cNvPr id="9" name="Text Box 4"/>
          <p:cNvSpPr txBox="1">
            <a:spLocks noChangeArrowheads="1"/>
          </p:cNvSpPr>
          <p:nvPr/>
        </p:nvSpPr>
        <p:spPr bwMode="auto">
          <a:xfrm>
            <a:off x="393700" y="477380"/>
            <a:ext cx="7988300" cy="738664"/>
          </a:xfrm>
          <a:prstGeom prst="rect">
            <a:avLst/>
          </a:prstGeom>
          <a:noFill/>
          <a:ln w="28575">
            <a:noFill/>
            <a:miter lim="800000"/>
            <a:headEnd/>
            <a:tailEnd/>
          </a:ln>
          <a:effectLst/>
        </p:spPr>
        <p:txBody>
          <a:bodyPr wrap="square">
            <a:spAutoFit/>
          </a:bodyPr>
          <a:lstStyle/>
          <a:p>
            <a:pPr eaLnBrk="1" hangingPunct="1">
              <a:spcBef>
                <a:spcPct val="50000"/>
              </a:spcBef>
              <a:defRPr/>
            </a:pPr>
            <a:r>
              <a:rPr lang="en-US" sz="4200" b="1" dirty="0">
                <a:latin typeface="Candara" panose="020E0502030303020204" pitchFamily="34" charset="0"/>
              </a:rPr>
              <a:t>The “ONE BAPTISM” is the ONE… </a:t>
            </a:r>
          </a:p>
        </p:txBody>
      </p:sp>
    </p:spTree>
    <p:extLst>
      <p:ext uri="{BB962C8B-B14F-4D97-AF65-F5344CB8AC3E}">
        <p14:creationId xmlns:p14="http://schemas.microsoft.com/office/powerpoint/2010/main" val="38021520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9DF97BD7-20DB-42BF-91B8-63C94D94F0BE}"/>
              </a:ext>
            </a:extLst>
          </p:cNvPr>
          <p:cNvSpPr>
            <a:spLocks noGrp="1" noChangeArrowheads="1"/>
          </p:cNvSpPr>
          <p:nvPr>
            <p:ph idx="1"/>
          </p:nvPr>
        </p:nvSpPr>
        <p:spPr>
          <a:xfrm>
            <a:off x="457200" y="1371600"/>
            <a:ext cx="8229600" cy="4911725"/>
          </a:xfrm>
        </p:spPr>
        <p:txBody>
          <a:bodyPr/>
          <a:lstStyle/>
          <a:p>
            <a:pPr eaLnBrk="1" hangingPunct="1"/>
            <a:r>
              <a:rPr lang="en-US" altLang="en-US" sz="2800" dirty="0">
                <a:latin typeface="Candara" panose="020E0502030303020204" pitchFamily="34" charset="0"/>
              </a:rPr>
              <a:t>Most are not content with God’s way</a:t>
            </a:r>
          </a:p>
          <a:p>
            <a:pPr eaLnBrk="1" hangingPunct="1"/>
            <a:r>
              <a:rPr lang="en-US" altLang="en-US" sz="2800" dirty="0">
                <a:latin typeface="Candara" panose="020E0502030303020204" pitchFamily="34" charset="0"/>
              </a:rPr>
              <a:t>Most seek to establish their own way</a:t>
            </a:r>
          </a:p>
          <a:p>
            <a:pPr lvl="1" eaLnBrk="1" hangingPunct="1"/>
            <a:r>
              <a:rPr lang="en-US" altLang="en-US" sz="2400" dirty="0">
                <a:latin typeface="Candara" panose="020E0502030303020204" pitchFamily="34" charset="0"/>
              </a:rPr>
              <a:t>They reject the </a:t>
            </a:r>
            <a:r>
              <a:rPr lang="en-US" altLang="en-US" sz="2400" b="1" i="1" dirty="0">
                <a:latin typeface="Candara" panose="020E0502030303020204" pitchFamily="34" charset="0"/>
              </a:rPr>
              <a:t>FREE</a:t>
            </a:r>
            <a:r>
              <a:rPr lang="en-US" altLang="en-US" sz="2400" dirty="0">
                <a:latin typeface="Candara" panose="020E0502030303020204" pitchFamily="34" charset="0"/>
              </a:rPr>
              <a:t> gift of God’s love</a:t>
            </a:r>
          </a:p>
          <a:p>
            <a:pPr lvl="1" eaLnBrk="1" hangingPunct="1"/>
            <a:r>
              <a:rPr lang="en-US" altLang="en-US" sz="2400" dirty="0">
                <a:latin typeface="Candara" panose="020E0502030303020204" pitchFamily="34" charset="0"/>
              </a:rPr>
              <a:t>Just like many rejected the </a:t>
            </a:r>
            <a:r>
              <a:rPr lang="en-US" altLang="en-US" sz="2400" b="1" i="1" dirty="0">
                <a:latin typeface="Candara" panose="020E0502030303020204" pitchFamily="34" charset="0"/>
              </a:rPr>
              <a:t>FREE</a:t>
            </a:r>
            <a:r>
              <a:rPr lang="en-US" altLang="en-US" sz="2400" dirty="0">
                <a:latin typeface="Candara" panose="020E0502030303020204" pitchFamily="34" charset="0"/>
              </a:rPr>
              <a:t> doughnut</a:t>
            </a:r>
          </a:p>
          <a:p>
            <a:pPr eaLnBrk="1" hangingPunct="1"/>
            <a:r>
              <a:rPr lang="en-US" altLang="en-US" sz="2800" dirty="0">
                <a:latin typeface="Candara" panose="020E0502030303020204" pitchFamily="34" charset="0"/>
              </a:rPr>
              <a:t>We must seek and accept God’s way</a:t>
            </a:r>
          </a:p>
          <a:p>
            <a:pPr lvl="1" eaLnBrk="1" hangingPunct="1"/>
            <a:r>
              <a:rPr lang="en-US" altLang="en-US" sz="2400" dirty="0">
                <a:latin typeface="Candara" panose="020E0502030303020204" pitchFamily="34" charset="0"/>
              </a:rPr>
              <a:t>John 14:6; Proverbs 14:12</a:t>
            </a:r>
          </a:p>
          <a:p>
            <a:pPr lvl="1" eaLnBrk="1" hangingPunct="1"/>
            <a:r>
              <a:rPr lang="en-US" altLang="en-US" sz="2400" dirty="0">
                <a:latin typeface="Candara" panose="020E0502030303020204" pitchFamily="34" charset="0"/>
              </a:rPr>
              <a:t>Psalms 119:155; Acts 17:16-30</a:t>
            </a:r>
          </a:p>
          <a:p>
            <a:pPr lvl="1" eaLnBrk="1" hangingPunct="1"/>
            <a:r>
              <a:rPr lang="en-US" altLang="en-US" sz="2400" dirty="0">
                <a:latin typeface="Candara" panose="020E0502030303020204" pitchFamily="34" charset="0"/>
              </a:rPr>
              <a:t>Isaiah 55:6-13</a:t>
            </a:r>
          </a:p>
          <a:p>
            <a:pPr marL="0" indent="0" eaLnBrk="1" hangingPunct="1">
              <a:buNone/>
            </a:pPr>
            <a:r>
              <a:rPr lang="en-US" altLang="en-US" sz="3200" b="1" dirty="0">
                <a:solidFill>
                  <a:srgbClr val="FF0000"/>
                </a:solidFill>
                <a:latin typeface="Candara" panose="020E0502030303020204" pitchFamily="34" charset="0"/>
              </a:rPr>
              <a:t>Do you love, appreciate and desire the FREE gift of God’s great and matchless love?</a:t>
            </a:r>
          </a:p>
        </p:txBody>
      </p:sp>
      <p:sp>
        <p:nvSpPr>
          <p:cNvPr id="4" name="Slide Number Placeholder 5">
            <a:extLst>
              <a:ext uri="{FF2B5EF4-FFF2-40B4-BE49-F238E27FC236}">
                <a16:creationId xmlns:a16="http://schemas.microsoft.com/office/drawing/2014/main" id="{936D6FBF-4DBF-4087-A2CD-2911F815E377}"/>
              </a:ext>
            </a:extLst>
          </p:cNvPr>
          <p:cNvSpPr>
            <a:spLocks noGrp="1"/>
          </p:cNvSpPr>
          <p:nvPr>
            <p:ph type="sldNum" sz="quarter" idx="12"/>
          </p:nvPr>
        </p:nvSpPr>
        <p:spPr/>
        <p:txBody>
          <a:bodyPr/>
          <a:lstStyle/>
          <a:p>
            <a:pPr>
              <a:defRPr/>
            </a:pPr>
            <a:fld id="{6A47CDAF-7632-4334-81E0-2395B5D612ED}" type="slidenum">
              <a:rPr lang="en-US" altLang="en-US"/>
              <a:pPr>
                <a:defRPr/>
              </a:pPr>
              <a:t>13</a:t>
            </a:fld>
            <a:endParaRPr lang="en-US" altLang="en-US"/>
          </a:p>
        </p:txBody>
      </p:sp>
      <p:sp>
        <p:nvSpPr>
          <p:cNvPr id="7" name="Rectangle 2">
            <a:extLst>
              <a:ext uri="{FF2B5EF4-FFF2-40B4-BE49-F238E27FC236}">
                <a16:creationId xmlns:a16="http://schemas.microsoft.com/office/drawing/2014/main" id="{B68042B7-1A93-4F55-AC0D-BBA6929F004E}"/>
              </a:ext>
            </a:extLst>
          </p:cNvPr>
          <p:cNvSpPr>
            <a:spLocks noGrp="1" noChangeArrowheads="1"/>
          </p:cNvSpPr>
          <p:nvPr>
            <p:ph type="title"/>
          </p:nvPr>
        </p:nvSpPr>
        <p:spPr>
          <a:xfrm>
            <a:off x="393575" y="508995"/>
            <a:ext cx="7772400" cy="734568"/>
          </a:xfrm>
        </p:spPr>
        <p:txBody>
          <a:bodyPr/>
          <a:lstStyle/>
          <a:p>
            <a:pPr eaLnBrk="1" fontAlgn="auto" hangingPunct="1">
              <a:spcAft>
                <a:spcPts val="0"/>
              </a:spcAft>
              <a:defRPr/>
            </a:pPr>
            <a:r>
              <a:rPr lang="en-US" altLang="en-US" b="1" dirty="0">
                <a:latin typeface="Candara" panose="020E0502030303020204" pitchFamily="34" charset="0"/>
              </a:rPr>
              <a:t>The Free Gift of God’s love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10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fade">
                                      <p:cBhvr>
                                        <p:cTn id="12" dur="10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fade">
                                      <p:cBhvr>
                                        <p:cTn id="17" dur="10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fade">
                                      <p:cBhvr>
                                        <p:cTn id="22" dur="1000"/>
                                        <p:tgtEl>
                                          <p:spTgt spid="317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fade">
                                      <p:cBhvr>
                                        <p:cTn id="27" dur="1000"/>
                                        <p:tgtEl>
                                          <p:spTgt spid="317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747">
                                            <p:txEl>
                                              <p:pRg st="5" end="5"/>
                                            </p:txEl>
                                          </p:spTgt>
                                        </p:tgtEl>
                                        <p:attrNameLst>
                                          <p:attrName>style.visibility</p:attrName>
                                        </p:attrNameLst>
                                      </p:cBhvr>
                                      <p:to>
                                        <p:strVal val="visible"/>
                                      </p:to>
                                    </p:set>
                                    <p:animEffect transition="in" filter="fade">
                                      <p:cBhvr>
                                        <p:cTn id="32" dur="1000"/>
                                        <p:tgtEl>
                                          <p:spTgt spid="317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747">
                                            <p:txEl>
                                              <p:pRg st="6" end="6"/>
                                            </p:txEl>
                                          </p:spTgt>
                                        </p:tgtEl>
                                        <p:attrNameLst>
                                          <p:attrName>style.visibility</p:attrName>
                                        </p:attrNameLst>
                                      </p:cBhvr>
                                      <p:to>
                                        <p:strVal val="visible"/>
                                      </p:to>
                                    </p:set>
                                    <p:animEffect transition="in" filter="fade">
                                      <p:cBhvr>
                                        <p:cTn id="37" dur="1000"/>
                                        <p:tgtEl>
                                          <p:spTgt spid="317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747">
                                            <p:txEl>
                                              <p:pRg st="7" end="7"/>
                                            </p:txEl>
                                          </p:spTgt>
                                        </p:tgtEl>
                                        <p:attrNameLst>
                                          <p:attrName>style.visibility</p:attrName>
                                        </p:attrNameLst>
                                      </p:cBhvr>
                                      <p:to>
                                        <p:strVal val="visible"/>
                                      </p:to>
                                    </p:set>
                                    <p:animEffect transition="in" filter="fade">
                                      <p:cBhvr>
                                        <p:cTn id="42" dur="1000"/>
                                        <p:tgtEl>
                                          <p:spTgt spid="3174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1747">
                                            <p:txEl>
                                              <p:pRg st="8" end="8"/>
                                            </p:txEl>
                                          </p:spTgt>
                                        </p:tgtEl>
                                        <p:attrNameLst>
                                          <p:attrName>style.visibility</p:attrName>
                                        </p:attrNameLst>
                                      </p:cBhvr>
                                      <p:to>
                                        <p:strVal val="visible"/>
                                      </p:to>
                                    </p:set>
                                    <p:animEffect transition="in" filter="fade">
                                      <p:cBhvr>
                                        <p:cTn id="47" dur="1000"/>
                                        <p:tgtEl>
                                          <p:spTgt spid="317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393580" y="388404"/>
            <a:ext cx="8305800" cy="1004888"/>
          </a:xfrm>
        </p:spPr>
        <p:txBody>
          <a:bodyPr>
            <a:normAutofit/>
          </a:bodyPr>
          <a:lstStyle/>
          <a:p>
            <a:pPr eaLnBrk="1" fontAlgn="auto" hangingPunct="1">
              <a:spcAft>
                <a:spcPts val="0"/>
              </a:spcAft>
              <a:defRPr/>
            </a:pPr>
            <a:r>
              <a:rPr lang="en-US" sz="4400" b="1" dirty="0">
                <a:latin typeface="Candara" panose="020E0502030303020204" pitchFamily="34" charset="0"/>
                <a:cs typeface="Arial" panose="020B0604020202020204" pitchFamily="34" charset="0"/>
              </a:rPr>
              <a:t>God’s Gift of Salvation</a:t>
            </a:r>
            <a:r>
              <a:rPr lang="en-US" sz="4400" b="1" dirty="0">
                <a:latin typeface="Arial" panose="020B0604020202020204" pitchFamily="34" charset="0"/>
                <a:cs typeface="Arial" panose="020B0604020202020204" pitchFamily="34" charset="0"/>
              </a:rPr>
              <a:t>…</a:t>
            </a:r>
          </a:p>
        </p:txBody>
      </p:sp>
      <p:sp>
        <p:nvSpPr>
          <p:cNvPr id="38915" name="Rectangle 3"/>
          <p:cNvSpPr>
            <a:spLocks noGrp="1" noChangeArrowheads="1"/>
          </p:cNvSpPr>
          <p:nvPr>
            <p:ph idx="1"/>
          </p:nvPr>
        </p:nvSpPr>
        <p:spPr>
          <a:xfrm>
            <a:off x="389877" y="1458152"/>
            <a:ext cx="8573147" cy="4876800"/>
          </a:xfrm>
        </p:spPr>
        <p:txBody>
          <a:bodyPr/>
          <a:lstStyle/>
          <a:p>
            <a:pPr eaLnBrk="1" hangingPunct="1">
              <a:lnSpc>
                <a:spcPct val="90000"/>
              </a:lnSpc>
              <a:buFont typeface="Wingdings" panose="05000000000000000000" pitchFamily="2" charset="2"/>
              <a:buChar char="§"/>
            </a:pPr>
            <a:r>
              <a:rPr lang="en-US" sz="3200" b="1" dirty="0">
                <a:latin typeface="Candara" panose="020E0502030303020204" pitchFamily="34" charset="0"/>
                <a:cs typeface="Arial" panose="020B0604020202020204" pitchFamily="34" charset="0"/>
              </a:rPr>
              <a:t>Alien sinner’s must…</a:t>
            </a:r>
          </a:p>
          <a:p>
            <a:pPr lvl="1" eaLnBrk="1" hangingPunct="1">
              <a:lnSpc>
                <a:spcPct val="90000"/>
              </a:lnSpc>
              <a:buFont typeface="Wingdings" panose="05000000000000000000" pitchFamily="2" charset="2"/>
              <a:buChar char="§"/>
            </a:pPr>
            <a:r>
              <a:rPr lang="en-US" sz="2400" dirty="0">
                <a:latin typeface="Candara" panose="020E0502030303020204" pitchFamily="34" charset="0"/>
                <a:cs typeface="Arial" panose="020B0604020202020204" pitchFamily="34" charset="0"/>
              </a:rPr>
              <a:t>Hear the Gospel - Romans 10:17</a:t>
            </a:r>
          </a:p>
          <a:p>
            <a:pPr lvl="1" eaLnBrk="1" hangingPunct="1">
              <a:lnSpc>
                <a:spcPct val="90000"/>
              </a:lnSpc>
              <a:buFont typeface="Wingdings" panose="05000000000000000000" pitchFamily="2" charset="2"/>
              <a:buChar char="§"/>
            </a:pPr>
            <a:r>
              <a:rPr lang="en-US" sz="2400" dirty="0">
                <a:latin typeface="Candara" panose="020E0502030303020204" pitchFamily="34" charset="0"/>
                <a:cs typeface="Arial" panose="020B0604020202020204" pitchFamily="34" charset="0"/>
              </a:rPr>
              <a:t>Believe it - John 5:24</a:t>
            </a:r>
          </a:p>
          <a:p>
            <a:pPr lvl="1" eaLnBrk="1" hangingPunct="1">
              <a:lnSpc>
                <a:spcPct val="90000"/>
              </a:lnSpc>
              <a:buFont typeface="Wingdings" panose="05000000000000000000" pitchFamily="2" charset="2"/>
              <a:buChar char="§"/>
            </a:pPr>
            <a:r>
              <a:rPr lang="en-US" sz="2400" dirty="0">
                <a:latin typeface="Candara" panose="020E0502030303020204" pitchFamily="34" charset="0"/>
                <a:cs typeface="Arial" panose="020B0604020202020204" pitchFamily="34" charset="0"/>
              </a:rPr>
              <a:t>Repent of sinful living - Luke 13:3, 5</a:t>
            </a:r>
          </a:p>
          <a:p>
            <a:pPr lvl="1" eaLnBrk="1" hangingPunct="1">
              <a:lnSpc>
                <a:spcPct val="90000"/>
              </a:lnSpc>
              <a:buFont typeface="Wingdings" panose="05000000000000000000" pitchFamily="2" charset="2"/>
              <a:buChar char="§"/>
            </a:pPr>
            <a:r>
              <a:rPr lang="en-US" sz="2400" dirty="0">
                <a:latin typeface="Candara" panose="020E0502030303020204" pitchFamily="34" charset="0"/>
                <a:cs typeface="Arial" panose="020B0604020202020204" pitchFamily="34" charset="0"/>
              </a:rPr>
              <a:t>Confess Christ before men  - Acts 8:37</a:t>
            </a:r>
          </a:p>
          <a:p>
            <a:pPr lvl="1" eaLnBrk="1" hangingPunct="1">
              <a:lnSpc>
                <a:spcPct val="90000"/>
              </a:lnSpc>
              <a:buFont typeface="Wingdings" panose="05000000000000000000" pitchFamily="2" charset="2"/>
              <a:buChar char="§"/>
            </a:pPr>
            <a:r>
              <a:rPr lang="en-US" sz="2400" dirty="0">
                <a:latin typeface="Candara" panose="020E0502030303020204" pitchFamily="34" charset="0"/>
                <a:cs typeface="Arial" panose="020B0604020202020204" pitchFamily="34" charset="0"/>
              </a:rPr>
              <a:t>Be baptized in water for the remission of sins – Acts 2:38</a:t>
            </a:r>
          </a:p>
          <a:p>
            <a:pPr eaLnBrk="1" hangingPunct="1">
              <a:lnSpc>
                <a:spcPct val="90000"/>
              </a:lnSpc>
              <a:buFont typeface="Wingdings" panose="05000000000000000000" pitchFamily="2" charset="2"/>
              <a:buChar char="§"/>
            </a:pPr>
            <a:r>
              <a:rPr lang="en-US" sz="3200" b="1" dirty="0">
                <a:latin typeface="Candara" panose="020E0502030303020204" pitchFamily="34" charset="0"/>
                <a:cs typeface="Arial" panose="020B0604020202020204" pitchFamily="34" charset="0"/>
              </a:rPr>
              <a:t>Erring children of God must…</a:t>
            </a:r>
          </a:p>
          <a:p>
            <a:pPr lvl="1" eaLnBrk="1" hangingPunct="1">
              <a:lnSpc>
                <a:spcPct val="90000"/>
              </a:lnSpc>
              <a:buFont typeface="Wingdings" panose="05000000000000000000" pitchFamily="2" charset="2"/>
              <a:buChar char="§"/>
            </a:pPr>
            <a:r>
              <a:rPr lang="en-US" sz="2400" dirty="0">
                <a:latin typeface="Candara" panose="020E0502030303020204" pitchFamily="34" charset="0"/>
                <a:cs typeface="Arial" panose="020B0604020202020204" pitchFamily="34" charset="0"/>
              </a:rPr>
              <a:t>Repent and Pray - Acts 8:22</a:t>
            </a:r>
          </a:p>
          <a:p>
            <a:pPr eaLnBrk="1" hangingPunct="1">
              <a:lnSpc>
                <a:spcPct val="90000"/>
              </a:lnSpc>
              <a:buFont typeface="Wingdings" panose="05000000000000000000" pitchFamily="2" charset="2"/>
              <a:buChar char="§"/>
            </a:pPr>
            <a:r>
              <a:rPr lang="en-US" sz="3200" b="1" dirty="0">
                <a:solidFill>
                  <a:schemeClr val="tx1">
                    <a:lumMod val="90000"/>
                    <a:lumOff val="10000"/>
                  </a:schemeClr>
                </a:solidFill>
                <a:latin typeface="Candara" panose="020E0502030303020204" pitchFamily="34" charset="0"/>
                <a:cs typeface="Arial" panose="020B0604020202020204" pitchFamily="34" charset="0"/>
              </a:rPr>
              <a:t>And live faithfully </a:t>
            </a:r>
            <a:r>
              <a:rPr lang="en-US" sz="3200" b="1" i="1" u="sng" dirty="0">
                <a:solidFill>
                  <a:schemeClr val="tx1">
                    <a:lumMod val="90000"/>
                    <a:lumOff val="10000"/>
                  </a:schemeClr>
                </a:solidFill>
                <a:latin typeface="Candara" panose="020E0502030303020204" pitchFamily="34" charset="0"/>
                <a:cs typeface="Arial" panose="020B0604020202020204" pitchFamily="34" charset="0"/>
              </a:rPr>
              <a:t>unto</a:t>
            </a:r>
            <a:r>
              <a:rPr lang="en-US" sz="3200" b="1" dirty="0">
                <a:solidFill>
                  <a:schemeClr val="tx1">
                    <a:lumMod val="90000"/>
                    <a:lumOff val="10000"/>
                  </a:schemeClr>
                </a:solidFill>
                <a:latin typeface="Candara" panose="020E0502030303020204" pitchFamily="34" charset="0"/>
                <a:cs typeface="Arial" panose="020B0604020202020204" pitchFamily="34" charset="0"/>
              </a:rPr>
              <a:t> death</a:t>
            </a:r>
          </a:p>
          <a:p>
            <a:pPr lvl="1" eaLnBrk="1" hangingPunct="1">
              <a:lnSpc>
                <a:spcPct val="90000"/>
              </a:lnSpc>
              <a:buFont typeface="Wingdings" panose="05000000000000000000" pitchFamily="2" charset="2"/>
              <a:buChar char="§"/>
            </a:pPr>
            <a:r>
              <a:rPr lang="en-US" sz="2400" dirty="0">
                <a:latin typeface="Candara" panose="020E0502030303020204" pitchFamily="34" charset="0"/>
                <a:cs typeface="Arial" panose="020B0604020202020204" pitchFamily="34" charset="0"/>
              </a:rPr>
              <a:t>Revelation 2:10b</a:t>
            </a:r>
          </a:p>
        </p:txBody>
      </p:sp>
      <p:pic>
        <p:nvPicPr>
          <p:cNvPr id="2458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5721" y="1383669"/>
            <a:ext cx="1848458" cy="204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a:extLst>
              <a:ext uri="{FF2B5EF4-FFF2-40B4-BE49-F238E27FC236}">
                <a16:creationId xmlns:a16="http://schemas.microsoft.com/office/drawing/2014/main" id="{CC1CA450-9736-4C78-A3D4-0D4467CB4B37}"/>
              </a:ext>
            </a:extLst>
          </p:cNvPr>
          <p:cNvSpPr>
            <a:spLocks noGrp="1"/>
          </p:cNvSpPr>
          <p:nvPr>
            <p:ph type="sldNum" sz="quarter" idx="12"/>
          </p:nvPr>
        </p:nvSpPr>
        <p:spPr/>
        <p:txBody>
          <a:bodyPr/>
          <a:lstStyle/>
          <a:p>
            <a:pPr>
              <a:defRPr/>
            </a:pPr>
            <a:fld id="{C0CA50B4-90E1-4905-9AEA-07DEF734C8FA}" type="slidenum">
              <a:rPr lang="en-US" altLang="en-US" smtClean="0"/>
              <a:pPr>
                <a:defRPr/>
              </a:pPr>
              <a:t>14</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1000"/>
                                        <p:tgtEl>
                                          <p:spTgt spid="38915">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animEffect transition="in" filter="fade">
                                      <p:cBhvr>
                                        <p:cTn id="11" dur="1000"/>
                                        <p:tgtEl>
                                          <p:spTgt spid="38915">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animEffect transition="in" filter="fade">
                                      <p:cBhvr>
                                        <p:cTn id="15" dur="1000"/>
                                        <p:tgtEl>
                                          <p:spTgt spid="38915">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animEffect transition="in" filter="fade">
                                      <p:cBhvr>
                                        <p:cTn id="19" dur="1000"/>
                                        <p:tgtEl>
                                          <p:spTgt spid="38915">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fade">
                                      <p:cBhvr>
                                        <p:cTn id="23" dur="1000"/>
                                        <p:tgtEl>
                                          <p:spTgt spid="38915">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fade">
                                      <p:cBhvr>
                                        <p:cTn id="27" dur="1000"/>
                                        <p:tgtEl>
                                          <p:spTgt spid="389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915">
                                            <p:txEl>
                                              <p:pRg st="6" end="6"/>
                                            </p:txEl>
                                          </p:spTgt>
                                        </p:tgtEl>
                                        <p:attrNameLst>
                                          <p:attrName>style.visibility</p:attrName>
                                        </p:attrNameLst>
                                      </p:cBhvr>
                                      <p:to>
                                        <p:strVal val="visible"/>
                                      </p:to>
                                    </p:set>
                                    <p:animEffect transition="in" filter="fade">
                                      <p:cBhvr>
                                        <p:cTn id="32" dur="1000"/>
                                        <p:tgtEl>
                                          <p:spTgt spid="38915">
                                            <p:txEl>
                                              <p:pRg st="6" end="6"/>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38915">
                                            <p:txEl>
                                              <p:pRg st="7" end="7"/>
                                            </p:txEl>
                                          </p:spTgt>
                                        </p:tgtEl>
                                        <p:attrNameLst>
                                          <p:attrName>style.visibility</p:attrName>
                                        </p:attrNameLst>
                                      </p:cBhvr>
                                      <p:to>
                                        <p:strVal val="visible"/>
                                      </p:to>
                                    </p:set>
                                    <p:animEffect transition="in" filter="fade">
                                      <p:cBhvr>
                                        <p:cTn id="36" dur="1000"/>
                                        <p:tgtEl>
                                          <p:spTgt spid="38915">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8915">
                                            <p:txEl>
                                              <p:pRg st="8" end="8"/>
                                            </p:txEl>
                                          </p:spTgt>
                                        </p:tgtEl>
                                        <p:attrNameLst>
                                          <p:attrName>style.visibility</p:attrName>
                                        </p:attrNameLst>
                                      </p:cBhvr>
                                      <p:to>
                                        <p:strVal val="visible"/>
                                      </p:to>
                                    </p:set>
                                    <p:animEffect transition="in" filter="fade">
                                      <p:cBhvr>
                                        <p:cTn id="41" dur="1000"/>
                                        <p:tgtEl>
                                          <p:spTgt spid="38915">
                                            <p:txEl>
                                              <p:pRg st="8" end="8"/>
                                            </p:txEl>
                                          </p:spTgt>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38915">
                                            <p:txEl>
                                              <p:pRg st="9" end="9"/>
                                            </p:txEl>
                                          </p:spTgt>
                                        </p:tgtEl>
                                        <p:attrNameLst>
                                          <p:attrName>style.visibility</p:attrName>
                                        </p:attrNameLst>
                                      </p:cBhvr>
                                      <p:to>
                                        <p:strVal val="visible"/>
                                      </p:to>
                                    </p:set>
                                    <p:animEffect transition="in" filter="fade">
                                      <p:cBhvr>
                                        <p:cTn id="45" dur="1000"/>
                                        <p:tgtEl>
                                          <p:spTgt spid="389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13F9A00-C2E4-48BF-A3A9-065D1AC5ADB5}"/>
              </a:ext>
            </a:extLst>
          </p:cNvPr>
          <p:cNvSpPr>
            <a:spLocks noGrp="1" noChangeArrowheads="1"/>
          </p:cNvSpPr>
          <p:nvPr>
            <p:ph type="title"/>
          </p:nvPr>
        </p:nvSpPr>
        <p:spPr>
          <a:xfrm>
            <a:off x="392832" y="440242"/>
            <a:ext cx="7772400" cy="886968"/>
          </a:xfrm>
        </p:spPr>
        <p:txBody>
          <a:bodyPr/>
          <a:lstStyle/>
          <a:p>
            <a:pPr eaLnBrk="1" fontAlgn="auto" hangingPunct="1">
              <a:spcAft>
                <a:spcPts val="0"/>
              </a:spcAft>
              <a:defRPr/>
            </a:pPr>
            <a:r>
              <a:rPr lang="en-US" altLang="en-US" b="1" dirty="0">
                <a:latin typeface="Candara" panose="020E0502030303020204" pitchFamily="34" charset="0"/>
              </a:rPr>
              <a:t>The Free Doughnut Story</a:t>
            </a:r>
          </a:p>
        </p:txBody>
      </p:sp>
      <p:sp>
        <p:nvSpPr>
          <p:cNvPr id="20483" name="Rectangle 3">
            <a:extLst>
              <a:ext uri="{FF2B5EF4-FFF2-40B4-BE49-F238E27FC236}">
                <a16:creationId xmlns:a16="http://schemas.microsoft.com/office/drawing/2014/main" id="{58B760B8-478D-48E9-935D-03641EF450D1}"/>
              </a:ext>
            </a:extLst>
          </p:cNvPr>
          <p:cNvSpPr>
            <a:spLocks noGrp="1" noChangeArrowheads="1"/>
          </p:cNvSpPr>
          <p:nvPr>
            <p:ph idx="1"/>
          </p:nvPr>
        </p:nvSpPr>
        <p:spPr>
          <a:xfrm>
            <a:off x="471254" y="1452976"/>
            <a:ext cx="8291746" cy="4953000"/>
          </a:xfrm>
        </p:spPr>
        <p:txBody>
          <a:bodyPr rtlCol="0">
            <a:normAutofit lnSpcReduction="10000"/>
          </a:bodyPr>
          <a:lstStyle/>
          <a:p>
            <a:pPr marL="182880" indent="-182880" eaLnBrk="1" fontAlgn="auto" hangingPunct="1">
              <a:spcAft>
                <a:spcPts val="0"/>
              </a:spcAft>
              <a:buClr>
                <a:schemeClr val="accent1">
                  <a:lumMod val="75000"/>
                </a:schemeClr>
              </a:buClr>
              <a:defRPr/>
            </a:pPr>
            <a:r>
              <a:rPr lang="en-US" altLang="en-US" sz="2800" dirty="0">
                <a:latin typeface="Candara" panose="020E0502030303020204" pitchFamily="34" charset="0"/>
              </a:rPr>
              <a:t>A </a:t>
            </a:r>
            <a:r>
              <a:rPr lang="en-US" altLang="en-US" sz="2800" b="1" dirty="0">
                <a:latin typeface="Candara" panose="020E0502030303020204" pitchFamily="34" charset="0"/>
              </a:rPr>
              <a:t>FREE</a:t>
            </a:r>
            <a:r>
              <a:rPr lang="en-US" altLang="en-US" sz="2800" dirty="0">
                <a:latin typeface="Candara" panose="020E0502030303020204" pitchFamily="34" charset="0"/>
              </a:rPr>
              <a:t> doughnut was offered to all present…</a:t>
            </a:r>
          </a:p>
          <a:p>
            <a:pPr marL="457517" lvl="1" indent="-182880" eaLnBrk="1" fontAlgn="auto" hangingPunct="1">
              <a:spcAft>
                <a:spcPts val="0"/>
              </a:spcAft>
              <a:buClr>
                <a:schemeClr val="accent1">
                  <a:lumMod val="75000"/>
                </a:schemeClr>
              </a:buClr>
              <a:defRPr/>
            </a:pPr>
            <a:r>
              <a:rPr lang="en-US" altLang="en-US" sz="2400" dirty="0">
                <a:latin typeface="Candara" panose="020E0502030303020204" pitchFamily="34" charset="0"/>
              </a:rPr>
              <a:t>But </a:t>
            </a:r>
            <a:r>
              <a:rPr lang="en-US" altLang="en-US" sz="2400" b="1" dirty="0">
                <a:latin typeface="Candara" panose="020E0502030303020204" pitchFamily="34" charset="0"/>
              </a:rPr>
              <a:t>ROY</a:t>
            </a:r>
            <a:r>
              <a:rPr lang="en-US" altLang="en-US" sz="2400" dirty="0">
                <a:latin typeface="Candara" panose="020E0502030303020204" pitchFamily="34" charset="0"/>
              </a:rPr>
              <a:t> had to pay the price so the students could get one</a:t>
            </a:r>
          </a:p>
          <a:p>
            <a:pPr marL="182880" indent="-182880" eaLnBrk="1" fontAlgn="auto" hangingPunct="1">
              <a:spcAft>
                <a:spcPts val="0"/>
              </a:spcAft>
              <a:buClr>
                <a:schemeClr val="accent1">
                  <a:lumMod val="75000"/>
                </a:schemeClr>
              </a:buClr>
              <a:defRPr/>
            </a:pPr>
            <a:r>
              <a:rPr lang="en-US" altLang="en-US" sz="2800" dirty="0">
                <a:latin typeface="Candara" panose="020E0502030303020204" pitchFamily="34" charset="0"/>
              </a:rPr>
              <a:t>Several different attitudes are seen in this story…</a:t>
            </a:r>
          </a:p>
          <a:p>
            <a:pPr lvl="1" indent="-182880" eaLnBrk="1" fontAlgn="auto" hangingPunct="1">
              <a:buClr>
                <a:schemeClr val="accent1">
                  <a:lumMod val="75000"/>
                </a:schemeClr>
              </a:buClr>
              <a:defRPr/>
            </a:pPr>
            <a:r>
              <a:rPr lang="en-US" altLang="en-US" sz="2400" dirty="0">
                <a:latin typeface="Candara" panose="020E0502030303020204" pitchFamily="34" charset="0"/>
              </a:rPr>
              <a:t>A few said </a:t>
            </a:r>
            <a:r>
              <a:rPr lang="en-US" altLang="en-US" sz="2400" b="1" i="1" dirty="0">
                <a:latin typeface="Candara" panose="020E0502030303020204" pitchFamily="34" charset="0"/>
              </a:rPr>
              <a:t>“yes</a:t>
            </a:r>
            <a:r>
              <a:rPr lang="en-US" altLang="en-US" sz="2400" b="1" dirty="0">
                <a:latin typeface="Candara" panose="020E0502030303020204" pitchFamily="34" charset="0"/>
              </a:rPr>
              <a:t>” </a:t>
            </a:r>
            <a:r>
              <a:rPr lang="en-US" altLang="en-US" sz="2400" dirty="0">
                <a:latin typeface="Candara" panose="020E0502030303020204" pitchFamily="34" charset="0"/>
              </a:rPr>
              <a:t>to the offer of a doughnut</a:t>
            </a:r>
          </a:p>
          <a:p>
            <a:pPr lvl="1" indent="-182880" eaLnBrk="1" fontAlgn="auto" hangingPunct="1">
              <a:buClr>
                <a:schemeClr val="accent1">
                  <a:lumMod val="75000"/>
                </a:schemeClr>
              </a:buClr>
              <a:defRPr/>
            </a:pPr>
            <a:r>
              <a:rPr lang="en-US" altLang="en-US" sz="2400" dirty="0">
                <a:latin typeface="Candara" panose="020E0502030303020204" pitchFamily="34" charset="0"/>
              </a:rPr>
              <a:t>Scott argued with the professor about the </a:t>
            </a:r>
            <a:r>
              <a:rPr lang="en-US" altLang="en-US" sz="2400" i="1" dirty="0">
                <a:latin typeface="Candara" panose="020E0502030303020204" pitchFamily="34" charset="0"/>
              </a:rPr>
              <a:t>conditions</a:t>
            </a:r>
            <a:r>
              <a:rPr lang="en-US" altLang="en-US" sz="2400" dirty="0">
                <a:latin typeface="Candara" panose="020E0502030303020204" pitchFamily="34" charset="0"/>
              </a:rPr>
              <a:t> to get a free doughnut</a:t>
            </a:r>
          </a:p>
          <a:p>
            <a:pPr lvl="1" indent="-182880" eaLnBrk="1" fontAlgn="auto" hangingPunct="1">
              <a:buClr>
                <a:schemeClr val="accent1">
                  <a:lumMod val="75000"/>
                </a:schemeClr>
              </a:buClr>
              <a:defRPr/>
            </a:pPr>
            <a:r>
              <a:rPr lang="en-US" altLang="en-US" sz="2400" dirty="0">
                <a:latin typeface="Candara" panose="020E0502030303020204" pitchFamily="34" charset="0"/>
              </a:rPr>
              <a:t>Susan asked why she could not help Roy</a:t>
            </a:r>
          </a:p>
          <a:p>
            <a:pPr lvl="1" indent="-182880" eaLnBrk="1" fontAlgn="auto" hangingPunct="1">
              <a:buClr>
                <a:schemeClr val="accent1">
                  <a:lumMod val="75000"/>
                </a:schemeClr>
              </a:buClr>
              <a:defRPr/>
            </a:pPr>
            <a:r>
              <a:rPr lang="en-US" altLang="en-US" sz="2400" dirty="0">
                <a:latin typeface="Candara" panose="020E0502030303020204" pitchFamily="34" charset="0"/>
              </a:rPr>
              <a:t>A general lack of appreciation was shown by the students to the professor who provided them and to Roy who did ten push-ups so each student could have a doughnut they did not want</a:t>
            </a:r>
          </a:p>
          <a:p>
            <a:pPr lvl="1" indent="-182880" eaLnBrk="1" fontAlgn="auto" hangingPunct="1">
              <a:buClr>
                <a:schemeClr val="accent1">
                  <a:lumMod val="75000"/>
                </a:schemeClr>
              </a:buClr>
              <a:defRPr/>
            </a:pPr>
            <a:r>
              <a:rPr lang="en-US" altLang="en-US" sz="2400" dirty="0">
                <a:latin typeface="Candara" panose="020E0502030303020204" pitchFamily="34" charset="0"/>
              </a:rPr>
              <a:t>And most said, </a:t>
            </a:r>
            <a:r>
              <a:rPr lang="en-US" altLang="en-US" sz="2400" b="1" i="1" dirty="0">
                <a:latin typeface="Candara" panose="020E0502030303020204" pitchFamily="34" charset="0"/>
              </a:rPr>
              <a:t>“No! I don’t want one” </a:t>
            </a:r>
            <a:r>
              <a:rPr lang="en-US" altLang="en-US" sz="2400" dirty="0">
                <a:latin typeface="Candara" panose="020E0502030303020204" pitchFamily="34" charset="0"/>
              </a:rPr>
              <a:t>and left it laying uneaten on their desk</a:t>
            </a:r>
          </a:p>
          <a:p>
            <a:pPr lvl="1" indent="-182880" eaLnBrk="1" fontAlgn="auto" hangingPunct="1">
              <a:buClr>
                <a:schemeClr val="accent1">
                  <a:lumMod val="75000"/>
                </a:schemeClr>
              </a:buClr>
              <a:defRPr/>
            </a:pPr>
            <a:r>
              <a:rPr lang="en-US" altLang="en-US" sz="2400" b="1" dirty="0">
                <a:solidFill>
                  <a:srgbClr val="FF0000"/>
                </a:solidFill>
                <a:latin typeface="Candara" panose="020E0502030303020204" pitchFamily="34" charset="0"/>
              </a:rPr>
              <a:t>But, no one eat their doughnut!</a:t>
            </a:r>
          </a:p>
        </p:txBody>
      </p:sp>
      <p:sp>
        <p:nvSpPr>
          <p:cNvPr id="4" name="Slide Number Placeholder 5">
            <a:extLst>
              <a:ext uri="{FF2B5EF4-FFF2-40B4-BE49-F238E27FC236}">
                <a16:creationId xmlns:a16="http://schemas.microsoft.com/office/drawing/2014/main" id="{35FF4E58-EDE6-4CA2-88C2-61E97807BD81}"/>
              </a:ext>
            </a:extLst>
          </p:cNvPr>
          <p:cNvSpPr>
            <a:spLocks noGrp="1"/>
          </p:cNvSpPr>
          <p:nvPr>
            <p:ph type="sldNum" sz="quarter" idx="12"/>
          </p:nvPr>
        </p:nvSpPr>
        <p:spPr/>
        <p:txBody>
          <a:bodyPr/>
          <a:lstStyle/>
          <a:p>
            <a:pPr>
              <a:defRPr/>
            </a:pPr>
            <a:fld id="{3E41B198-2AF7-403E-8161-8514966F6027}" type="slidenum">
              <a:rPr lang="en-US" altLang="en-US"/>
              <a:pPr>
                <a:defRPr/>
              </a:pPr>
              <a:t>2</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1000"/>
                                        <p:tgtEl>
                                          <p:spTgt spid="2048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483">
                                            <p:txEl>
                                              <p:pRg st="1" end="1"/>
                                            </p:txEl>
                                          </p:spTgt>
                                        </p:tgtEl>
                                        <p:attrNameLst>
                                          <p:attrName>style.visibility</p:attrName>
                                        </p:attrNameLst>
                                      </p:cBhvr>
                                      <p:to>
                                        <p:strVal val="visible"/>
                                      </p:to>
                                    </p:set>
                                    <p:animEffect transition="in" filter="dissolve">
                                      <p:cBhvr>
                                        <p:cTn id="10" dur="1000"/>
                                        <p:tgtEl>
                                          <p:spTgt spid="2048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dissolve">
                                      <p:cBhvr>
                                        <p:cTn id="15" dur="1000"/>
                                        <p:tgtEl>
                                          <p:spTgt spid="2048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0483">
                                            <p:txEl>
                                              <p:pRg st="3" end="3"/>
                                            </p:txEl>
                                          </p:spTgt>
                                        </p:tgtEl>
                                        <p:attrNameLst>
                                          <p:attrName>style.visibility</p:attrName>
                                        </p:attrNameLst>
                                      </p:cBhvr>
                                      <p:to>
                                        <p:strVal val="visible"/>
                                      </p:to>
                                    </p:set>
                                    <p:animEffect transition="in" filter="dissolve">
                                      <p:cBhvr>
                                        <p:cTn id="20" dur="1000"/>
                                        <p:tgtEl>
                                          <p:spTgt spid="2048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Effect transition="in" filter="dissolve">
                                      <p:cBhvr>
                                        <p:cTn id="25" dur="1000"/>
                                        <p:tgtEl>
                                          <p:spTgt spid="2048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0483">
                                            <p:txEl>
                                              <p:pRg st="5" end="5"/>
                                            </p:txEl>
                                          </p:spTgt>
                                        </p:tgtEl>
                                        <p:attrNameLst>
                                          <p:attrName>style.visibility</p:attrName>
                                        </p:attrNameLst>
                                      </p:cBhvr>
                                      <p:to>
                                        <p:strVal val="visible"/>
                                      </p:to>
                                    </p:set>
                                    <p:animEffect transition="in" filter="dissolve">
                                      <p:cBhvr>
                                        <p:cTn id="30" dur="1000"/>
                                        <p:tgtEl>
                                          <p:spTgt spid="20483">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0483">
                                            <p:txEl>
                                              <p:pRg st="6" end="6"/>
                                            </p:txEl>
                                          </p:spTgt>
                                        </p:tgtEl>
                                        <p:attrNameLst>
                                          <p:attrName>style.visibility</p:attrName>
                                        </p:attrNameLst>
                                      </p:cBhvr>
                                      <p:to>
                                        <p:strVal val="visible"/>
                                      </p:to>
                                    </p:set>
                                    <p:animEffect transition="in" filter="dissolve">
                                      <p:cBhvr>
                                        <p:cTn id="35" dur="1000"/>
                                        <p:tgtEl>
                                          <p:spTgt spid="20483">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0483">
                                            <p:txEl>
                                              <p:pRg st="7" end="7"/>
                                            </p:txEl>
                                          </p:spTgt>
                                        </p:tgtEl>
                                        <p:attrNameLst>
                                          <p:attrName>style.visibility</p:attrName>
                                        </p:attrNameLst>
                                      </p:cBhvr>
                                      <p:to>
                                        <p:strVal val="visible"/>
                                      </p:to>
                                    </p:set>
                                    <p:animEffect transition="in" filter="dissolve">
                                      <p:cBhvr>
                                        <p:cTn id="40" dur="1000"/>
                                        <p:tgtEl>
                                          <p:spTgt spid="2048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0483">
                                            <p:txEl>
                                              <p:pRg st="8" end="8"/>
                                            </p:txEl>
                                          </p:spTgt>
                                        </p:tgtEl>
                                        <p:attrNameLst>
                                          <p:attrName>style.visibility</p:attrName>
                                        </p:attrNameLst>
                                      </p:cBhvr>
                                      <p:to>
                                        <p:strVal val="visible"/>
                                      </p:to>
                                    </p:set>
                                    <p:animEffect transition="in" filter="dissolve">
                                      <p:cBhvr>
                                        <p:cTn id="45" dur="10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F63C4783-120F-4A25-9A80-02049C6B3556}"/>
              </a:ext>
            </a:extLst>
          </p:cNvPr>
          <p:cNvSpPr>
            <a:spLocks noGrp="1" noChangeArrowheads="1"/>
          </p:cNvSpPr>
          <p:nvPr>
            <p:ph idx="1"/>
          </p:nvPr>
        </p:nvSpPr>
        <p:spPr>
          <a:xfrm>
            <a:off x="392832" y="1456618"/>
            <a:ext cx="8522568" cy="5325182"/>
          </a:xfrm>
        </p:spPr>
        <p:txBody>
          <a:bodyPr/>
          <a:lstStyle/>
          <a:p>
            <a:pPr marL="0" indent="0" eaLnBrk="1" hangingPunct="1">
              <a:buNone/>
            </a:pPr>
            <a:r>
              <a:rPr lang="en-US" altLang="en-US" sz="3200" b="1" i="1" dirty="0">
                <a:latin typeface="Candara" panose="020E0502030303020204" pitchFamily="34" charset="0"/>
              </a:rPr>
              <a:t>“</a:t>
            </a:r>
            <a:r>
              <a:rPr lang="en-US" altLang="en-US" sz="3200" b="1" i="1" dirty="0">
                <a:solidFill>
                  <a:srgbClr val="FF0000"/>
                </a:solidFill>
                <a:latin typeface="Candara" panose="020E0502030303020204" pitchFamily="34" charset="0"/>
              </a:rPr>
              <a:t>16</a:t>
            </a:r>
            <a:r>
              <a:rPr lang="en-US" altLang="en-US" sz="3200" b="1" i="1" dirty="0">
                <a:latin typeface="Candara" panose="020E0502030303020204" pitchFamily="34" charset="0"/>
              </a:rPr>
              <a:t> For God so loved the world, that he gave his only begotten Son, that whosoever believeth in him should not perish, but have everlasting life. </a:t>
            </a:r>
            <a:r>
              <a:rPr lang="en-US" altLang="en-US" sz="3200" b="1" i="1" dirty="0">
                <a:solidFill>
                  <a:srgbClr val="FF0000"/>
                </a:solidFill>
                <a:latin typeface="Candara" panose="020E0502030303020204" pitchFamily="34" charset="0"/>
              </a:rPr>
              <a:t>17</a:t>
            </a:r>
            <a:r>
              <a:rPr lang="en-US" altLang="en-US" sz="3200" b="1" i="1" dirty="0">
                <a:latin typeface="Candara" panose="020E0502030303020204" pitchFamily="34" charset="0"/>
              </a:rPr>
              <a:t> For God sent not his Son into the world to condemn the world; but that the world through him might be saved”</a:t>
            </a:r>
          </a:p>
          <a:p>
            <a:pPr lvl="1" eaLnBrk="1" hangingPunct="1"/>
            <a:r>
              <a:rPr lang="en-US" altLang="en-US" sz="2800" dirty="0">
                <a:latin typeface="Candara" panose="020E0502030303020204" pitchFamily="34" charset="0"/>
              </a:rPr>
              <a:t>Christ tasted death for </a:t>
            </a:r>
            <a:r>
              <a:rPr lang="en-US" altLang="en-US" sz="2800" b="1" i="1" dirty="0">
                <a:latin typeface="Candara" panose="020E0502030303020204" pitchFamily="34" charset="0"/>
              </a:rPr>
              <a:t>every</a:t>
            </a:r>
            <a:r>
              <a:rPr lang="en-US" altLang="en-US" sz="2800" dirty="0">
                <a:latin typeface="Candara" panose="020E0502030303020204" pitchFamily="34" charset="0"/>
              </a:rPr>
              <a:t> man - Hebrews 2:9</a:t>
            </a:r>
          </a:p>
          <a:p>
            <a:pPr lvl="1" eaLnBrk="1" hangingPunct="1"/>
            <a:r>
              <a:rPr lang="en-US" altLang="en-US" sz="2800" dirty="0">
                <a:latin typeface="Candara" panose="020E0502030303020204" pitchFamily="34" charset="0"/>
              </a:rPr>
              <a:t>The free gift came upon </a:t>
            </a:r>
            <a:r>
              <a:rPr lang="en-US" altLang="en-US" sz="2800" b="1" i="1" dirty="0">
                <a:latin typeface="Candara" panose="020E0502030303020204" pitchFamily="34" charset="0"/>
              </a:rPr>
              <a:t>all</a:t>
            </a:r>
            <a:r>
              <a:rPr lang="en-US" altLang="en-US" sz="2800" dirty="0">
                <a:latin typeface="Candara" panose="020E0502030303020204" pitchFamily="34" charset="0"/>
              </a:rPr>
              <a:t> men - Romans 5:18 </a:t>
            </a:r>
          </a:p>
          <a:p>
            <a:pPr lvl="1" eaLnBrk="1" hangingPunct="1"/>
            <a:r>
              <a:rPr lang="en-US" altLang="en-US" sz="2800" dirty="0">
                <a:latin typeface="Candara" panose="020E0502030303020204" pitchFamily="34" charset="0"/>
              </a:rPr>
              <a:t>Christ is the atonement for </a:t>
            </a:r>
            <a:r>
              <a:rPr lang="en-US" altLang="en-US" sz="2800" b="1" i="1" dirty="0">
                <a:latin typeface="Candara" panose="020E0502030303020204" pitchFamily="34" charset="0"/>
              </a:rPr>
              <a:t>all</a:t>
            </a:r>
            <a:r>
              <a:rPr lang="en-US" altLang="en-US" sz="2800" dirty="0">
                <a:latin typeface="Candara" panose="020E0502030303020204" pitchFamily="34" charset="0"/>
              </a:rPr>
              <a:t> - 1 John 2:2</a:t>
            </a:r>
          </a:p>
          <a:p>
            <a:pPr lvl="1" eaLnBrk="1" hangingPunct="1"/>
            <a:r>
              <a:rPr lang="en-US" altLang="en-US" sz="2800" dirty="0">
                <a:latin typeface="Candara" panose="020E0502030303020204" pitchFamily="34" charset="0"/>
              </a:rPr>
              <a:t>He is the Savior of</a:t>
            </a:r>
            <a:r>
              <a:rPr lang="en-US" altLang="en-US" sz="2800" b="1" i="1" dirty="0">
                <a:latin typeface="Candara" panose="020E0502030303020204" pitchFamily="34" charset="0"/>
              </a:rPr>
              <a:t> all </a:t>
            </a:r>
            <a:r>
              <a:rPr lang="en-US" altLang="en-US" sz="2800" dirty="0">
                <a:latin typeface="Candara" panose="020E0502030303020204" pitchFamily="34" charset="0"/>
              </a:rPr>
              <a:t>who obey him - Hebrews 5:8-9</a:t>
            </a:r>
          </a:p>
          <a:p>
            <a:pPr lvl="1" eaLnBrk="1" hangingPunct="1"/>
            <a:r>
              <a:rPr lang="en-US" altLang="en-US" sz="2800" dirty="0">
                <a:latin typeface="Candara" panose="020E0502030303020204" pitchFamily="34" charset="0"/>
              </a:rPr>
              <a:t>God desires </a:t>
            </a:r>
            <a:r>
              <a:rPr lang="en-US" altLang="en-US" sz="2800" b="1" i="1" dirty="0">
                <a:latin typeface="Candara" panose="020E0502030303020204" pitchFamily="34" charset="0"/>
              </a:rPr>
              <a:t>all</a:t>
            </a:r>
            <a:r>
              <a:rPr lang="en-US" altLang="en-US" sz="2800" dirty="0">
                <a:latin typeface="Candara" panose="020E0502030303020204" pitchFamily="34" charset="0"/>
              </a:rPr>
              <a:t> come to repentance - 2 Peter 3:9</a:t>
            </a:r>
          </a:p>
          <a:p>
            <a:pPr lvl="1" eaLnBrk="1" hangingPunct="1"/>
            <a:endParaRPr lang="en-US" altLang="en-US" sz="3000" dirty="0">
              <a:latin typeface="Candara" panose="020E0502030303020204" pitchFamily="34" charset="0"/>
            </a:endParaRPr>
          </a:p>
        </p:txBody>
      </p:sp>
      <p:sp>
        <p:nvSpPr>
          <p:cNvPr id="4" name="Slide Number Placeholder 5">
            <a:extLst>
              <a:ext uri="{FF2B5EF4-FFF2-40B4-BE49-F238E27FC236}">
                <a16:creationId xmlns:a16="http://schemas.microsoft.com/office/drawing/2014/main" id="{80066F1D-44DC-40B3-9B29-68E975694229}"/>
              </a:ext>
            </a:extLst>
          </p:cNvPr>
          <p:cNvSpPr>
            <a:spLocks noGrp="1"/>
          </p:cNvSpPr>
          <p:nvPr>
            <p:ph type="sldNum" sz="quarter" idx="12"/>
          </p:nvPr>
        </p:nvSpPr>
        <p:spPr/>
        <p:txBody>
          <a:bodyPr/>
          <a:lstStyle/>
          <a:p>
            <a:pPr>
              <a:defRPr/>
            </a:pPr>
            <a:fld id="{F3991F06-5C78-4D39-ABA6-8A6926C11D0D}" type="slidenum">
              <a:rPr lang="en-US" altLang="en-US"/>
              <a:pPr>
                <a:defRPr/>
              </a:pPr>
              <a:t>3</a:t>
            </a:fld>
            <a:endParaRPr lang="en-US" altLang="en-US"/>
          </a:p>
        </p:txBody>
      </p:sp>
      <p:sp>
        <p:nvSpPr>
          <p:cNvPr id="7" name="Rectangle 2">
            <a:extLst>
              <a:ext uri="{FF2B5EF4-FFF2-40B4-BE49-F238E27FC236}">
                <a16:creationId xmlns:a16="http://schemas.microsoft.com/office/drawing/2014/main" id="{81C4C0FF-70F5-43A6-B229-20F1D02FFAA9}"/>
              </a:ext>
            </a:extLst>
          </p:cNvPr>
          <p:cNvSpPr>
            <a:spLocks noGrp="1" noChangeArrowheads="1"/>
          </p:cNvSpPr>
          <p:nvPr>
            <p:ph type="title"/>
          </p:nvPr>
        </p:nvSpPr>
        <p:spPr>
          <a:xfrm>
            <a:off x="392832" y="440242"/>
            <a:ext cx="7772400" cy="886968"/>
          </a:xfrm>
        </p:spPr>
        <p:txBody>
          <a:bodyPr/>
          <a:lstStyle/>
          <a:p>
            <a:pPr eaLnBrk="1" fontAlgn="auto" hangingPunct="1">
              <a:spcAft>
                <a:spcPts val="0"/>
              </a:spcAft>
              <a:defRPr/>
            </a:pPr>
            <a:r>
              <a:rPr lang="en-US" altLang="en-US" b="1" dirty="0">
                <a:latin typeface="Candara" panose="020E0502030303020204" pitchFamily="34" charset="0"/>
              </a:rPr>
              <a:t>John 3:16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dissolve">
                                      <p:cBhvr>
                                        <p:cTn id="7" dur="10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dissolve">
                                      <p:cBhvr>
                                        <p:cTn id="12" dur="10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dissolve">
                                      <p:cBhvr>
                                        <p:cTn id="17" dur="10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dissolve">
                                      <p:cBhvr>
                                        <p:cTn id="22" dur="10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dissolve">
                                      <p:cBhvr>
                                        <p:cTn id="27" dur="1000"/>
                                        <p:tgtEl>
                                          <p:spTgt spid="21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Effect transition="in" filter="dissolve">
                                      <p:cBhvr>
                                        <p:cTn id="32" dur="1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BF573938-E001-4F82-A4EC-5698205EBAD7}"/>
              </a:ext>
            </a:extLst>
          </p:cNvPr>
          <p:cNvSpPr>
            <a:spLocks noGrp="1" noChangeArrowheads="1"/>
          </p:cNvSpPr>
          <p:nvPr>
            <p:ph idx="1"/>
          </p:nvPr>
        </p:nvSpPr>
        <p:spPr>
          <a:xfrm>
            <a:off x="914398" y="1504950"/>
            <a:ext cx="7569201" cy="4392966"/>
          </a:xfrm>
          <a:solidFill>
            <a:schemeClr val="accent2">
              <a:lumMod val="40000"/>
              <a:lumOff val="60000"/>
            </a:schemeClr>
          </a:solidFill>
        </p:spPr>
        <p:txBody>
          <a:bodyPr/>
          <a:lstStyle/>
          <a:p>
            <a:pPr eaLnBrk="1" hangingPunct="1"/>
            <a:r>
              <a:rPr lang="en-US" altLang="en-US" sz="2800" b="1" u="sng" dirty="0">
                <a:solidFill>
                  <a:schemeClr val="bg1"/>
                </a:solidFill>
                <a:latin typeface="Candara" panose="020E0502030303020204" pitchFamily="34" charset="0"/>
              </a:rPr>
              <a:t>Power</a:t>
            </a:r>
            <a:r>
              <a:rPr lang="en-US" altLang="en-US" sz="2800" b="1" dirty="0">
                <a:solidFill>
                  <a:srgbClr val="FFFF00"/>
                </a:solidFill>
                <a:latin typeface="Candara" panose="020E0502030303020204" pitchFamily="34" charset="0"/>
              </a:rPr>
              <a:t> </a:t>
            </a:r>
            <a:r>
              <a:rPr lang="en-US" altLang="en-US" sz="2800" dirty="0">
                <a:latin typeface="Candara" panose="020E0502030303020204" pitchFamily="34" charset="0"/>
              </a:rPr>
              <a:t>-</a:t>
            </a:r>
            <a:r>
              <a:rPr lang="en-US" altLang="en-US" sz="2800" b="1" dirty="0">
                <a:latin typeface="Candara" panose="020E0502030303020204" pitchFamily="34" charset="0"/>
              </a:rPr>
              <a:t> </a:t>
            </a:r>
            <a:r>
              <a:rPr lang="en-US" altLang="en-US" sz="2800" b="1" i="1" dirty="0">
                <a:latin typeface="Candara" panose="020E0502030303020204" pitchFamily="34" charset="0"/>
              </a:rPr>
              <a:t>“For God…”</a:t>
            </a:r>
            <a:endParaRPr lang="en-US" altLang="en-US" sz="2800" i="1" dirty="0">
              <a:latin typeface="Candara" panose="020E0502030303020204" pitchFamily="34" charset="0"/>
            </a:endParaRPr>
          </a:p>
          <a:p>
            <a:pPr eaLnBrk="1" hangingPunct="1"/>
            <a:r>
              <a:rPr lang="en-US" altLang="en-US" sz="2800" b="1" u="sng" dirty="0">
                <a:solidFill>
                  <a:schemeClr val="bg1"/>
                </a:solidFill>
                <a:latin typeface="Candara" panose="020E0502030303020204" pitchFamily="34" charset="0"/>
              </a:rPr>
              <a:t>Emotion</a:t>
            </a:r>
            <a:r>
              <a:rPr lang="en-US" altLang="en-US" sz="2800" b="1" dirty="0">
                <a:solidFill>
                  <a:srgbClr val="FFFF00"/>
                </a:solidFill>
                <a:latin typeface="Candara" panose="020E0502030303020204" pitchFamily="34" charset="0"/>
              </a:rPr>
              <a:t> </a:t>
            </a:r>
            <a:r>
              <a:rPr lang="en-US" altLang="en-US" sz="2800" dirty="0">
                <a:latin typeface="Candara" panose="020E0502030303020204" pitchFamily="34" charset="0"/>
              </a:rPr>
              <a:t>-</a:t>
            </a:r>
            <a:r>
              <a:rPr lang="en-US" altLang="en-US" sz="2800" b="1" dirty="0">
                <a:latin typeface="Candara" panose="020E0502030303020204" pitchFamily="34" charset="0"/>
              </a:rPr>
              <a:t> </a:t>
            </a:r>
            <a:r>
              <a:rPr lang="en-US" altLang="en-US" sz="2800" b="1" i="1" dirty="0">
                <a:latin typeface="Candara" panose="020E0502030303020204" pitchFamily="34" charset="0"/>
              </a:rPr>
              <a:t>“..so loved…”</a:t>
            </a:r>
            <a:r>
              <a:rPr lang="en-US" altLang="en-US" sz="2800" b="1" u="sng" dirty="0">
                <a:latin typeface="Candara" panose="020E0502030303020204" pitchFamily="34" charset="0"/>
              </a:rPr>
              <a:t> </a:t>
            </a:r>
          </a:p>
          <a:p>
            <a:pPr eaLnBrk="1" hangingPunct="1"/>
            <a:r>
              <a:rPr lang="en-US" altLang="en-US" sz="2800" b="1" u="sng" dirty="0">
                <a:solidFill>
                  <a:schemeClr val="bg1"/>
                </a:solidFill>
                <a:latin typeface="Candara" panose="020E0502030303020204" pitchFamily="34" charset="0"/>
              </a:rPr>
              <a:t>Measure</a:t>
            </a:r>
            <a:r>
              <a:rPr lang="en-US" altLang="en-US" sz="2800" b="1" dirty="0">
                <a:solidFill>
                  <a:srgbClr val="FFFF00"/>
                </a:solidFill>
                <a:latin typeface="Candara" panose="020E0502030303020204" pitchFamily="34" charset="0"/>
              </a:rPr>
              <a:t> </a:t>
            </a:r>
            <a:r>
              <a:rPr lang="en-US" altLang="en-US" sz="2800" dirty="0">
                <a:latin typeface="Candara" panose="020E0502030303020204" pitchFamily="34" charset="0"/>
              </a:rPr>
              <a:t>-</a:t>
            </a:r>
            <a:r>
              <a:rPr lang="en-US" altLang="en-US" sz="2800" b="1" dirty="0">
                <a:latin typeface="Candara" panose="020E0502030303020204" pitchFamily="34" charset="0"/>
              </a:rPr>
              <a:t> </a:t>
            </a:r>
            <a:r>
              <a:rPr lang="en-US" altLang="en-US" sz="2800" b="1" i="1" dirty="0">
                <a:latin typeface="Candara" panose="020E0502030303020204" pitchFamily="34" charset="0"/>
              </a:rPr>
              <a:t>“…the world…”</a:t>
            </a:r>
          </a:p>
          <a:p>
            <a:pPr eaLnBrk="1" hangingPunct="1"/>
            <a:r>
              <a:rPr lang="en-US" altLang="en-US" sz="2800" b="1" u="sng" dirty="0">
                <a:solidFill>
                  <a:schemeClr val="bg1"/>
                </a:solidFill>
                <a:latin typeface="Candara" panose="020E0502030303020204" pitchFamily="34" charset="0"/>
              </a:rPr>
              <a:t>Gift</a:t>
            </a:r>
            <a:r>
              <a:rPr lang="en-US" altLang="en-US" sz="2800" b="1" dirty="0">
                <a:solidFill>
                  <a:srgbClr val="FFFF00"/>
                </a:solidFill>
                <a:latin typeface="Candara" panose="020E0502030303020204" pitchFamily="34" charset="0"/>
              </a:rPr>
              <a:t> </a:t>
            </a:r>
            <a:r>
              <a:rPr lang="en-US" altLang="en-US" sz="2800" dirty="0">
                <a:latin typeface="Candara" panose="020E0502030303020204" pitchFamily="34" charset="0"/>
              </a:rPr>
              <a:t>-</a:t>
            </a:r>
            <a:r>
              <a:rPr lang="en-US" altLang="en-US" sz="2800" b="1" dirty="0">
                <a:latin typeface="Candara" panose="020E0502030303020204" pitchFamily="34" charset="0"/>
              </a:rPr>
              <a:t> </a:t>
            </a:r>
            <a:r>
              <a:rPr lang="en-US" altLang="en-US" sz="2800" b="1" i="1" dirty="0">
                <a:latin typeface="Candara" panose="020E0502030303020204" pitchFamily="34" charset="0"/>
              </a:rPr>
              <a:t>“…that He gave…”</a:t>
            </a:r>
          </a:p>
          <a:p>
            <a:pPr eaLnBrk="1" hangingPunct="1"/>
            <a:r>
              <a:rPr lang="en-US" altLang="en-US" sz="2800" b="1" u="sng" dirty="0">
                <a:solidFill>
                  <a:schemeClr val="bg1"/>
                </a:solidFill>
                <a:latin typeface="Candara" panose="020E0502030303020204" pitchFamily="34" charset="0"/>
              </a:rPr>
              <a:t>Sacrifice</a:t>
            </a:r>
            <a:r>
              <a:rPr lang="en-US" altLang="en-US" sz="2800" b="1" dirty="0">
                <a:solidFill>
                  <a:srgbClr val="FFFF00"/>
                </a:solidFill>
                <a:latin typeface="Candara" panose="020E0502030303020204" pitchFamily="34" charset="0"/>
              </a:rPr>
              <a:t> </a:t>
            </a:r>
            <a:r>
              <a:rPr lang="en-US" altLang="en-US" sz="2800" dirty="0">
                <a:latin typeface="Candara" panose="020E0502030303020204" pitchFamily="34" charset="0"/>
              </a:rPr>
              <a:t>-</a:t>
            </a:r>
            <a:r>
              <a:rPr lang="en-US" altLang="en-US" sz="2800" b="1" dirty="0">
                <a:latin typeface="Candara" panose="020E0502030303020204" pitchFamily="34" charset="0"/>
              </a:rPr>
              <a:t> </a:t>
            </a:r>
            <a:r>
              <a:rPr lang="en-US" altLang="en-US" sz="2800" b="1" i="1" dirty="0">
                <a:latin typeface="Candara" panose="020E0502030303020204" pitchFamily="34" charset="0"/>
              </a:rPr>
              <a:t>“…His only begotten Son…”</a:t>
            </a:r>
          </a:p>
          <a:p>
            <a:pPr eaLnBrk="1" hangingPunct="1"/>
            <a:r>
              <a:rPr lang="en-US" altLang="en-US" sz="2800" b="1" u="sng" dirty="0">
                <a:solidFill>
                  <a:schemeClr val="bg1"/>
                </a:solidFill>
                <a:latin typeface="Candara" panose="020E0502030303020204" pitchFamily="34" charset="0"/>
              </a:rPr>
              <a:t>Invitation</a:t>
            </a:r>
            <a:r>
              <a:rPr lang="en-US" altLang="en-US" sz="2800" b="1" dirty="0">
                <a:solidFill>
                  <a:srgbClr val="FFFF00"/>
                </a:solidFill>
                <a:latin typeface="Candara" panose="020E0502030303020204" pitchFamily="34" charset="0"/>
              </a:rPr>
              <a:t> </a:t>
            </a:r>
            <a:r>
              <a:rPr lang="en-US" altLang="en-US" sz="2800" dirty="0">
                <a:latin typeface="Candara" panose="020E0502030303020204" pitchFamily="34" charset="0"/>
              </a:rPr>
              <a:t>-</a:t>
            </a:r>
            <a:r>
              <a:rPr lang="en-US" altLang="en-US" sz="2800" b="1" i="1" dirty="0">
                <a:latin typeface="Candara" panose="020E0502030303020204" pitchFamily="34" charset="0"/>
              </a:rPr>
              <a:t> “…that whosoever believeth…”</a:t>
            </a:r>
          </a:p>
          <a:p>
            <a:pPr eaLnBrk="1" hangingPunct="1"/>
            <a:r>
              <a:rPr lang="en-US" altLang="en-US" sz="2800" b="1" u="sng" dirty="0">
                <a:solidFill>
                  <a:schemeClr val="bg1"/>
                </a:solidFill>
                <a:latin typeface="Candara" panose="020E0502030303020204" pitchFamily="34" charset="0"/>
              </a:rPr>
              <a:t>Blessings</a:t>
            </a:r>
            <a:r>
              <a:rPr lang="en-US" altLang="en-US" sz="2800" b="1" dirty="0">
                <a:solidFill>
                  <a:srgbClr val="FFFF00"/>
                </a:solidFill>
                <a:latin typeface="Candara" panose="020E0502030303020204" pitchFamily="34" charset="0"/>
              </a:rPr>
              <a:t> </a:t>
            </a:r>
            <a:r>
              <a:rPr lang="en-US" altLang="en-US" sz="2800" dirty="0">
                <a:latin typeface="Candara" panose="020E0502030303020204" pitchFamily="34" charset="0"/>
              </a:rPr>
              <a:t>-</a:t>
            </a:r>
            <a:r>
              <a:rPr lang="en-US" altLang="en-US" sz="2800" b="1" i="1" dirty="0">
                <a:latin typeface="Candara" panose="020E0502030303020204" pitchFamily="34" charset="0"/>
              </a:rPr>
              <a:t> “…should not perish…”</a:t>
            </a:r>
          </a:p>
          <a:p>
            <a:pPr eaLnBrk="1" hangingPunct="1"/>
            <a:r>
              <a:rPr lang="en-US" altLang="en-US" sz="2800" b="1" u="sng" dirty="0">
                <a:solidFill>
                  <a:schemeClr val="bg1"/>
                </a:solidFill>
                <a:latin typeface="Candara" panose="020E0502030303020204" pitchFamily="34" charset="0"/>
              </a:rPr>
              <a:t>Reward</a:t>
            </a:r>
            <a:r>
              <a:rPr lang="en-US" altLang="en-US" sz="2800" dirty="0">
                <a:solidFill>
                  <a:srgbClr val="FFFF00"/>
                </a:solidFill>
                <a:latin typeface="Candara" panose="020E0502030303020204" pitchFamily="34" charset="0"/>
              </a:rPr>
              <a:t> </a:t>
            </a:r>
            <a:r>
              <a:rPr lang="en-US" altLang="en-US" sz="2800" i="1" dirty="0">
                <a:latin typeface="Candara" panose="020E0502030303020204" pitchFamily="34" charset="0"/>
              </a:rPr>
              <a:t>- </a:t>
            </a:r>
            <a:r>
              <a:rPr lang="en-US" altLang="en-US" sz="2800" b="1" i="1" dirty="0">
                <a:latin typeface="Candara" panose="020E0502030303020204" pitchFamily="34" charset="0"/>
              </a:rPr>
              <a:t>“…but have everlasting life”</a:t>
            </a:r>
          </a:p>
        </p:txBody>
      </p:sp>
      <p:sp>
        <p:nvSpPr>
          <p:cNvPr id="4" name="Slide Number Placeholder 5">
            <a:extLst>
              <a:ext uri="{FF2B5EF4-FFF2-40B4-BE49-F238E27FC236}">
                <a16:creationId xmlns:a16="http://schemas.microsoft.com/office/drawing/2014/main" id="{6CA6DA7C-4B93-4F5A-ABE5-95A0A1F44713}"/>
              </a:ext>
            </a:extLst>
          </p:cNvPr>
          <p:cNvSpPr>
            <a:spLocks noGrp="1"/>
          </p:cNvSpPr>
          <p:nvPr>
            <p:ph type="sldNum" sz="quarter" idx="12"/>
          </p:nvPr>
        </p:nvSpPr>
        <p:spPr/>
        <p:txBody>
          <a:bodyPr/>
          <a:lstStyle/>
          <a:p>
            <a:pPr>
              <a:defRPr/>
            </a:pPr>
            <a:fld id="{AED16C9F-D277-4DB1-850D-E219583F41AD}" type="slidenum">
              <a:rPr lang="en-US" altLang="en-US"/>
              <a:pPr>
                <a:defRPr/>
              </a:pPr>
              <a:t>4</a:t>
            </a:fld>
            <a:endParaRPr lang="en-US" altLang="en-US"/>
          </a:p>
        </p:txBody>
      </p:sp>
      <p:sp>
        <p:nvSpPr>
          <p:cNvPr id="5" name="Rectangle 2">
            <a:extLst>
              <a:ext uri="{FF2B5EF4-FFF2-40B4-BE49-F238E27FC236}">
                <a16:creationId xmlns:a16="http://schemas.microsoft.com/office/drawing/2014/main" id="{07E5C303-7DB1-4CF5-A4BD-A10FE1278637}"/>
              </a:ext>
            </a:extLst>
          </p:cNvPr>
          <p:cNvSpPr txBox="1">
            <a:spLocks noChangeArrowheads="1"/>
          </p:cNvSpPr>
          <p:nvPr/>
        </p:nvSpPr>
        <p:spPr>
          <a:xfrm>
            <a:off x="392832" y="431364"/>
            <a:ext cx="7772400" cy="886968"/>
          </a:xfrm>
          <a:prstGeom prst="rect">
            <a:avLst/>
          </a:prstGeom>
        </p:spPr>
        <p:txBody>
          <a:bodyPr vert="horz" lIns="91440" tIns="45720" rIns="91440" bIns="45720" rtlCol="0" anchor="ctr">
            <a:normAutofit/>
          </a:bodyPr>
          <a:lstStyle>
            <a:lvl1pPr algn="l" rtl="0" eaLnBrk="0" fontAlgn="base" hangingPunct="0">
              <a:lnSpc>
                <a:spcPct val="90000"/>
              </a:lnSpc>
              <a:spcBef>
                <a:spcPct val="0"/>
              </a:spcBef>
              <a:spcAft>
                <a:spcPct val="0"/>
              </a:spcAft>
              <a:defRPr sz="4200" kern="1200" cap="all">
                <a:blipFill>
                  <a:blip r:embed="rId3"/>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a:lstStyle>
          <a:p>
            <a:pPr defTabSz="914400" eaLnBrk="1" fontAlgn="auto" hangingPunct="1">
              <a:spcAft>
                <a:spcPts val="0"/>
              </a:spcAft>
              <a:defRPr/>
            </a:pPr>
            <a:r>
              <a:rPr lang="en-US" altLang="en-US" b="1" dirty="0">
                <a:latin typeface="Candara" panose="020E0502030303020204" pitchFamily="34" charset="0"/>
              </a:rPr>
              <a:t>John 3:16 declares... </a:t>
            </a:r>
          </a:p>
        </p:txBody>
      </p:sp>
      <p:sp>
        <p:nvSpPr>
          <p:cNvPr id="6" name="Rectangle 5">
            <a:extLst>
              <a:ext uri="{FF2B5EF4-FFF2-40B4-BE49-F238E27FC236}">
                <a16:creationId xmlns:a16="http://schemas.microsoft.com/office/drawing/2014/main" id="{CC06D1BE-A35D-4BFC-98CC-5AE97E6FF46C}"/>
              </a:ext>
            </a:extLst>
          </p:cNvPr>
          <p:cNvSpPr/>
          <p:nvPr/>
        </p:nvSpPr>
        <p:spPr>
          <a:xfrm rot="16200000">
            <a:off x="360369" y="3871505"/>
            <a:ext cx="184730" cy="923330"/>
          </a:xfrm>
          <a:prstGeom prst="rect">
            <a:avLst/>
          </a:prstGeom>
          <a:noFill/>
        </p:spPr>
        <p:txBody>
          <a:bodyPr wrap="none" lIns="91440" tIns="45720" rIns="91440" bIns="45720">
            <a:spAutoFit/>
          </a:bodyPr>
          <a:lstStyle/>
          <a:p>
            <a:pPr algn="ctr"/>
            <a:endParaRPr lang="en-US" sz="5400" b="1" cap="none" spc="0" dirty="0">
              <a:ln w="22225">
                <a:solidFill>
                  <a:schemeClr val="accent2"/>
                </a:solidFill>
                <a:prstDash val="solid"/>
              </a:ln>
              <a:solidFill>
                <a:schemeClr val="accent2">
                  <a:lumMod val="40000"/>
                  <a:lumOff val="60000"/>
                </a:schemeClr>
              </a:solidFill>
              <a:effectLst/>
            </a:endParaRPr>
          </a:p>
        </p:txBody>
      </p:sp>
      <p:sp>
        <p:nvSpPr>
          <p:cNvPr id="7" name="Rectangle 6">
            <a:extLst>
              <a:ext uri="{FF2B5EF4-FFF2-40B4-BE49-F238E27FC236}">
                <a16:creationId xmlns:a16="http://schemas.microsoft.com/office/drawing/2014/main" id="{C0ACF0A5-37C7-4C1E-951D-7AA4B12F298D}"/>
              </a:ext>
            </a:extLst>
          </p:cNvPr>
          <p:cNvSpPr/>
          <p:nvPr/>
        </p:nvSpPr>
        <p:spPr>
          <a:xfrm rot="16200000">
            <a:off x="-1898020" y="3961961"/>
            <a:ext cx="4581703"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Greatest</a:t>
            </a:r>
          </a:p>
        </p:txBody>
      </p:sp>
      <p:sp>
        <p:nvSpPr>
          <p:cNvPr id="8" name="Arrow: Bent 7">
            <a:extLst>
              <a:ext uri="{FF2B5EF4-FFF2-40B4-BE49-F238E27FC236}">
                <a16:creationId xmlns:a16="http://schemas.microsoft.com/office/drawing/2014/main" id="{B9F06AE3-AB4E-449D-AF68-DF5DB2CA1AA4}"/>
              </a:ext>
            </a:extLst>
          </p:cNvPr>
          <p:cNvSpPr/>
          <p:nvPr/>
        </p:nvSpPr>
        <p:spPr>
          <a:xfrm>
            <a:off x="360648" y="1627772"/>
            <a:ext cx="369168" cy="505002"/>
          </a:xfrm>
          <a:prstGeom prst="ben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1">
                                            <p:bg/>
                                          </p:spTgt>
                                        </p:tgtEl>
                                        <p:attrNameLst>
                                          <p:attrName>style.visibility</p:attrName>
                                        </p:attrNameLst>
                                      </p:cBhvr>
                                      <p:to>
                                        <p:strVal val="visible"/>
                                      </p:to>
                                    </p:set>
                                    <p:animEffect transition="in" filter="dissolve">
                                      <p:cBhvr>
                                        <p:cTn id="7" dur="1000"/>
                                        <p:tgtEl>
                                          <p:spTgt spid="22531">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531">
                                            <p:txEl>
                                              <p:pRg st="0" end="0"/>
                                            </p:txEl>
                                          </p:spTgt>
                                        </p:tgtEl>
                                        <p:attrNameLst>
                                          <p:attrName>style.visibility</p:attrName>
                                        </p:attrNameLst>
                                      </p:cBhvr>
                                      <p:to>
                                        <p:strVal val="visible"/>
                                      </p:to>
                                    </p:set>
                                    <p:animEffect transition="in" filter="fade">
                                      <p:cBhvr>
                                        <p:cTn id="11" dur="1000"/>
                                        <p:tgtEl>
                                          <p:spTgt spid="2253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2531">
                                            <p:txEl>
                                              <p:pRg st="1" end="1"/>
                                            </p:txEl>
                                          </p:spTgt>
                                        </p:tgtEl>
                                        <p:attrNameLst>
                                          <p:attrName>style.visibility</p:attrName>
                                        </p:attrNameLst>
                                      </p:cBhvr>
                                      <p:to>
                                        <p:strVal val="visible"/>
                                      </p:to>
                                    </p:set>
                                    <p:animEffect transition="in" filter="fade">
                                      <p:cBhvr>
                                        <p:cTn id="16" dur="1000"/>
                                        <p:tgtEl>
                                          <p:spTgt spid="2253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Effect transition="in" filter="fade">
                                      <p:cBhvr>
                                        <p:cTn id="21" dur="1000"/>
                                        <p:tgtEl>
                                          <p:spTgt spid="2253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2531">
                                            <p:txEl>
                                              <p:pRg st="3" end="3"/>
                                            </p:txEl>
                                          </p:spTgt>
                                        </p:tgtEl>
                                        <p:attrNameLst>
                                          <p:attrName>style.visibility</p:attrName>
                                        </p:attrNameLst>
                                      </p:cBhvr>
                                      <p:to>
                                        <p:strVal val="visible"/>
                                      </p:to>
                                    </p:set>
                                    <p:animEffect transition="in" filter="fade">
                                      <p:cBhvr>
                                        <p:cTn id="26" dur="1000"/>
                                        <p:tgtEl>
                                          <p:spTgt spid="2253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Effect transition="in" filter="fade">
                                      <p:cBhvr>
                                        <p:cTn id="31" dur="1000"/>
                                        <p:tgtEl>
                                          <p:spTgt spid="2253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2531">
                                            <p:txEl>
                                              <p:pRg st="5" end="5"/>
                                            </p:txEl>
                                          </p:spTgt>
                                        </p:tgtEl>
                                        <p:attrNameLst>
                                          <p:attrName>style.visibility</p:attrName>
                                        </p:attrNameLst>
                                      </p:cBhvr>
                                      <p:to>
                                        <p:strVal val="visible"/>
                                      </p:to>
                                    </p:set>
                                    <p:animEffect transition="in" filter="fade">
                                      <p:cBhvr>
                                        <p:cTn id="36" dur="1000"/>
                                        <p:tgtEl>
                                          <p:spTgt spid="22531">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2531">
                                            <p:txEl>
                                              <p:pRg st="6" end="6"/>
                                            </p:txEl>
                                          </p:spTgt>
                                        </p:tgtEl>
                                        <p:attrNameLst>
                                          <p:attrName>style.visibility</p:attrName>
                                        </p:attrNameLst>
                                      </p:cBhvr>
                                      <p:to>
                                        <p:strVal val="visible"/>
                                      </p:to>
                                    </p:set>
                                    <p:animEffect transition="in" filter="fade">
                                      <p:cBhvr>
                                        <p:cTn id="41" dur="1000"/>
                                        <p:tgtEl>
                                          <p:spTgt spid="22531">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2531">
                                            <p:txEl>
                                              <p:pRg st="7" end="7"/>
                                            </p:txEl>
                                          </p:spTgt>
                                        </p:tgtEl>
                                        <p:attrNameLst>
                                          <p:attrName>style.visibility</p:attrName>
                                        </p:attrNameLst>
                                      </p:cBhvr>
                                      <p:to>
                                        <p:strVal val="visible"/>
                                      </p:to>
                                    </p:set>
                                    <p:animEffect transition="in" filter="fade">
                                      <p:cBhvr>
                                        <p:cTn id="46" dur="10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0A6FA79-8D8A-499E-B6DC-D62EB72C0986}"/>
              </a:ext>
            </a:extLst>
          </p:cNvPr>
          <p:cNvSpPr>
            <a:spLocks noGrp="1" noChangeArrowheads="1"/>
          </p:cNvSpPr>
          <p:nvPr>
            <p:ph type="title"/>
          </p:nvPr>
        </p:nvSpPr>
        <p:spPr>
          <a:xfrm>
            <a:off x="393580" y="505292"/>
            <a:ext cx="8305800" cy="762000"/>
          </a:xfrm>
        </p:spPr>
        <p:txBody>
          <a:bodyPr/>
          <a:lstStyle/>
          <a:p>
            <a:pPr eaLnBrk="1" fontAlgn="auto" hangingPunct="1">
              <a:spcAft>
                <a:spcPts val="0"/>
              </a:spcAft>
              <a:defRPr/>
            </a:pPr>
            <a:r>
              <a:rPr lang="en-US" altLang="en-US" sz="4400" b="1" dirty="0">
                <a:latin typeface="Candara" panose="020E0502030303020204" pitchFamily="34" charset="0"/>
              </a:rPr>
              <a:t>The Free Gift Of Salvation</a:t>
            </a:r>
          </a:p>
        </p:txBody>
      </p:sp>
      <p:sp>
        <p:nvSpPr>
          <p:cNvPr id="19459" name="Rectangle 3">
            <a:extLst>
              <a:ext uri="{FF2B5EF4-FFF2-40B4-BE49-F238E27FC236}">
                <a16:creationId xmlns:a16="http://schemas.microsoft.com/office/drawing/2014/main" id="{9C7A0AA7-12F7-4F94-8201-C2ECDD5B8DD7}"/>
              </a:ext>
            </a:extLst>
          </p:cNvPr>
          <p:cNvSpPr>
            <a:spLocks noGrp="1" noChangeArrowheads="1"/>
          </p:cNvSpPr>
          <p:nvPr>
            <p:ph idx="1"/>
          </p:nvPr>
        </p:nvSpPr>
        <p:spPr>
          <a:xfrm>
            <a:off x="387689" y="1452149"/>
            <a:ext cx="8559800" cy="5095875"/>
          </a:xfrm>
        </p:spPr>
        <p:txBody>
          <a:bodyPr/>
          <a:lstStyle/>
          <a:p>
            <a:pPr eaLnBrk="1" hangingPunct="1"/>
            <a:r>
              <a:rPr lang="en-US" altLang="en-US" sz="2800" dirty="0">
                <a:latin typeface="Candara" panose="020E0502030303020204" pitchFamily="34" charset="0"/>
              </a:rPr>
              <a:t>Many rejected this gift during Jesus ministry</a:t>
            </a:r>
          </a:p>
          <a:p>
            <a:pPr lvl="1" eaLnBrk="1" hangingPunct="1"/>
            <a:r>
              <a:rPr lang="en-US" altLang="en-US" sz="2400" dirty="0">
                <a:latin typeface="Candara" panose="020E0502030303020204" pitchFamily="34" charset="0"/>
              </a:rPr>
              <a:t>Jews – </a:t>
            </a:r>
          </a:p>
          <a:p>
            <a:pPr lvl="2" eaLnBrk="1" hangingPunct="1"/>
            <a:r>
              <a:rPr lang="en-US" altLang="en-US" sz="2000" b="1" i="1" dirty="0">
                <a:latin typeface="Candara" panose="020E0502030303020204" pitchFamily="34" charset="0"/>
              </a:rPr>
              <a:t>“He came unto his own, and his own received him not. But as many as received him, to them gave he power to become the sons of God, even to them that believe on his name”</a:t>
            </a:r>
            <a:r>
              <a:rPr lang="en-US" altLang="en-US" sz="2000" dirty="0">
                <a:latin typeface="Candara" panose="020E0502030303020204" pitchFamily="34" charset="0"/>
              </a:rPr>
              <a:t> - John 1:11-12</a:t>
            </a:r>
          </a:p>
          <a:p>
            <a:pPr lvl="1" eaLnBrk="1" hangingPunct="1"/>
            <a:r>
              <a:rPr lang="en-US" altLang="en-US" sz="2400" dirty="0">
                <a:latin typeface="Candara" panose="020E0502030303020204" pitchFamily="34" charset="0"/>
              </a:rPr>
              <a:t>Jesus taught parables concerning the rejection of His Kingdom - Great Supper – Luke 14:15-24</a:t>
            </a:r>
          </a:p>
          <a:p>
            <a:pPr eaLnBrk="1" hangingPunct="1"/>
            <a:r>
              <a:rPr lang="en-US" altLang="en-US" sz="2800" dirty="0">
                <a:latin typeface="Candara" panose="020E0502030303020204" pitchFamily="34" charset="0"/>
              </a:rPr>
              <a:t>Disciples first sent to the Jews ONLY - Matthew 10:1-7</a:t>
            </a:r>
          </a:p>
          <a:p>
            <a:pPr eaLnBrk="1" hangingPunct="1"/>
            <a:r>
              <a:rPr lang="en-US" altLang="en-US" sz="2800" dirty="0">
                <a:latin typeface="Candara" panose="020E0502030303020204" pitchFamily="34" charset="0"/>
              </a:rPr>
              <a:t>Peter sent to Cornelius and his house - Acts 10 &amp; 11</a:t>
            </a:r>
          </a:p>
          <a:p>
            <a:pPr eaLnBrk="1" hangingPunct="1"/>
            <a:r>
              <a:rPr lang="en-US" altLang="en-US" sz="2800" dirty="0">
                <a:latin typeface="Candara" panose="020E0502030303020204" pitchFamily="34" charset="0"/>
              </a:rPr>
              <a:t>Apostles commanded to go into all the whole world</a:t>
            </a:r>
          </a:p>
          <a:p>
            <a:pPr lvl="1" eaLnBrk="1" hangingPunct="1"/>
            <a:r>
              <a:rPr lang="en-US" altLang="en-US" sz="2400" dirty="0">
                <a:latin typeface="Candara" panose="020E0502030303020204" pitchFamily="34" charset="0"/>
              </a:rPr>
              <a:t>Matthew 28:18-2</a:t>
            </a:r>
            <a:r>
              <a:rPr lang="en-US" altLang="en-US" sz="2600" dirty="0">
                <a:latin typeface="Candara" panose="020E0502030303020204" pitchFamily="34" charset="0"/>
              </a:rPr>
              <a:t>0</a:t>
            </a:r>
          </a:p>
          <a:p>
            <a:pPr marL="0" indent="0" eaLnBrk="1" hangingPunct="1">
              <a:buNone/>
            </a:pPr>
            <a:r>
              <a:rPr lang="en-US" altLang="en-US" sz="2800" b="1" dirty="0">
                <a:solidFill>
                  <a:srgbClr val="FF0000"/>
                </a:solidFill>
                <a:latin typeface="Candara" panose="020E0502030303020204" pitchFamily="34" charset="0"/>
              </a:rPr>
              <a:t>In spite of these efforts, many rejected the free gift!</a:t>
            </a:r>
          </a:p>
        </p:txBody>
      </p:sp>
      <p:sp>
        <p:nvSpPr>
          <p:cNvPr id="4" name="Slide Number Placeholder 5">
            <a:extLst>
              <a:ext uri="{FF2B5EF4-FFF2-40B4-BE49-F238E27FC236}">
                <a16:creationId xmlns:a16="http://schemas.microsoft.com/office/drawing/2014/main" id="{A106BEEB-2E6C-48E0-A417-417DEC57C8CA}"/>
              </a:ext>
            </a:extLst>
          </p:cNvPr>
          <p:cNvSpPr>
            <a:spLocks noGrp="1"/>
          </p:cNvSpPr>
          <p:nvPr>
            <p:ph type="sldNum" sz="quarter" idx="12"/>
          </p:nvPr>
        </p:nvSpPr>
        <p:spPr/>
        <p:txBody>
          <a:bodyPr/>
          <a:lstStyle/>
          <a:p>
            <a:pPr>
              <a:defRPr/>
            </a:pPr>
            <a:fld id="{820F1C0B-BEBD-4621-82E9-F711EE8BCDD7}" type="slidenum">
              <a:rPr lang="en-US" altLang="en-US"/>
              <a:pPr>
                <a:defRPr/>
              </a:pPr>
              <a:t>5</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fade">
                                      <p:cBhvr>
                                        <p:cTn id="12" dur="1000"/>
                                        <p:tgtEl>
                                          <p:spTgt spid="1945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Effect transition="in" filter="fade">
                                      <p:cBhvr>
                                        <p:cTn id="15" dur="1000"/>
                                        <p:tgtEl>
                                          <p:spTgt spid="1945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9459">
                                            <p:txEl>
                                              <p:pRg st="3" end="3"/>
                                            </p:txEl>
                                          </p:spTgt>
                                        </p:tgtEl>
                                        <p:attrNameLst>
                                          <p:attrName>style.visibility</p:attrName>
                                        </p:attrNameLst>
                                      </p:cBhvr>
                                      <p:to>
                                        <p:strVal val="visible"/>
                                      </p:to>
                                    </p:set>
                                    <p:animEffect transition="in" filter="fade">
                                      <p:cBhvr>
                                        <p:cTn id="20" dur="1000"/>
                                        <p:tgtEl>
                                          <p:spTgt spid="1945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459">
                                            <p:txEl>
                                              <p:pRg st="4" end="4"/>
                                            </p:txEl>
                                          </p:spTgt>
                                        </p:tgtEl>
                                        <p:attrNameLst>
                                          <p:attrName>style.visibility</p:attrName>
                                        </p:attrNameLst>
                                      </p:cBhvr>
                                      <p:to>
                                        <p:strVal val="visible"/>
                                      </p:to>
                                    </p:set>
                                    <p:animEffect transition="in" filter="fade">
                                      <p:cBhvr>
                                        <p:cTn id="25" dur="1000"/>
                                        <p:tgtEl>
                                          <p:spTgt spid="1945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9459">
                                            <p:txEl>
                                              <p:pRg st="5" end="5"/>
                                            </p:txEl>
                                          </p:spTgt>
                                        </p:tgtEl>
                                        <p:attrNameLst>
                                          <p:attrName>style.visibility</p:attrName>
                                        </p:attrNameLst>
                                      </p:cBhvr>
                                      <p:to>
                                        <p:strVal val="visible"/>
                                      </p:to>
                                    </p:set>
                                    <p:animEffect transition="in" filter="fade">
                                      <p:cBhvr>
                                        <p:cTn id="30" dur="1000"/>
                                        <p:tgtEl>
                                          <p:spTgt spid="1945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459">
                                            <p:txEl>
                                              <p:pRg st="6" end="6"/>
                                            </p:txEl>
                                          </p:spTgt>
                                        </p:tgtEl>
                                        <p:attrNameLst>
                                          <p:attrName>style.visibility</p:attrName>
                                        </p:attrNameLst>
                                      </p:cBhvr>
                                      <p:to>
                                        <p:strVal val="visible"/>
                                      </p:to>
                                    </p:set>
                                    <p:animEffect transition="in" filter="fade">
                                      <p:cBhvr>
                                        <p:cTn id="35" dur="1000"/>
                                        <p:tgtEl>
                                          <p:spTgt spid="19459">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459">
                                            <p:txEl>
                                              <p:pRg st="7" end="7"/>
                                            </p:txEl>
                                          </p:spTgt>
                                        </p:tgtEl>
                                        <p:attrNameLst>
                                          <p:attrName>style.visibility</p:attrName>
                                        </p:attrNameLst>
                                      </p:cBhvr>
                                      <p:to>
                                        <p:strVal val="visible"/>
                                      </p:to>
                                    </p:set>
                                    <p:animEffect transition="in" filter="fade">
                                      <p:cBhvr>
                                        <p:cTn id="38" dur="1000"/>
                                        <p:tgtEl>
                                          <p:spTgt spid="19459">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459">
                                            <p:txEl>
                                              <p:pRg st="8" end="8"/>
                                            </p:txEl>
                                          </p:spTgt>
                                        </p:tgtEl>
                                        <p:attrNameLst>
                                          <p:attrName>style.visibility</p:attrName>
                                        </p:attrNameLst>
                                      </p:cBhvr>
                                      <p:to>
                                        <p:strVal val="visible"/>
                                      </p:to>
                                    </p:set>
                                    <p:animEffect transition="in" filter="fade">
                                      <p:cBhvr>
                                        <p:cTn id="43" dur="1000"/>
                                        <p:tgtEl>
                                          <p:spTgt spid="19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BB6B125-5164-41A8-8A56-E953B10DA4F4}"/>
              </a:ext>
            </a:extLst>
          </p:cNvPr>
          <p:cNvSpPr>
            <a:spLocks noGrp="1" noChangeArrowheads="1"/>
          </p:cNvSpPr>
          <p:nvPr>
            <p:ph type="title"/>
          </p:nvPr>
        </p:nvSpPr>
        <p:spPr>
          <a:xfrm>
            <a:off x="393575" y="508995"/>
            <a:ext cx="8569450" cy="734568"/>
          </a:xfrm>
        </p:spPr>
        <p:txBody>
          <a:bodyPr>
            <a:normAutofit/>
          </a:bodyPr>
          <a:lstStyle/>
          <a:p>
            <a:pPr eaLnBrk="1" fontAlgn="auto" hangingPunct="1">
              <a:spcAft>
                <a:spcPts val="0"/>
              </a:spcAft>
              <a:defRPr/>
            </a:pPr>
            <a:r>
              <a:rPr lang="en-US" altLang="en-US" b="1" dirty="0">
                <a:latin typeface="Candara" panose="020E0502030303020204" pitchFamily="34" charset="0"/>
              </a:rPr>
              <a:t>A Free Gift can have conditions</a:t>
            </a:r>
          </a:p>
        </p:txBody>
      </p:sp>
      <p:sp>
        <p:nvSpPr>
          <p:cNvPr id="25603" name="Rectangle 3">
            <a:extLst>
              <a:ext uri="{FF2B5EF4-FFF2-40B4-BE49-F238E27FC236}">
                <a16:creationId xmlns:a16="http://schemas.microsoft.com/office/drawing/2014/main" id="{CBB669D7-BE0F-4EAD-A8B4-95CDAC83BE22}"/>
              </a:ext>
            </a:extLst>
          </p:cNvPr>
          <p:cNvSpPr>
            <a:spLocks noGrp="1" noChangeArrowheads="1"/>
          </p:cNvSpPr>
          <p:nvPr>
            <p:ph idx="1"/>
          </p:nvPr>
        </p:nvSpPr>
        <p:spPr>
          <a:xfrm>
            <a:off x="388264" y="1453730"/>
            <a:ext cx="8569450" cy="5129213"/>
          </a:xfrm>
        </p:spPr>
        <p:txBody>
          <a:bodyPr>
            <a:normAutofit fontScale="92500" lnSpcReduction="10000"/>
          </a:bodyPr>
          <a:lstStyle/>
          <a:p>
            <a:pPr eaLnBrk="1" hangingPunct="1">
              <a:lnSpc>
                <a:spcPct val="80000"/>
              </a:lnSpc>
              <a:defRPr/>
            </a:pPr>
            <a:r>
              <a:rPr lang="en-US" altLang="en-US" sz="2800" dirty="0">
                <a:latin typeface="Candara" panose="020E0502030303020204" pitchFamily="34" charset="0"/>
              </a:rPr>
              <a:t>Free gifts are often conditionally received</a:t>
            </a:r>
          </a:p>
          <a:p>
            <a:pPr lvl="1" eaLnBrk="1" hangingPunct="1">
              <a:lnSpc>
                <a:spcPct val="80000"/>
              </a:lnSpc>
              <a:defRPr/>
            </a:pPr>
            <a:r>
              <a:rPr lang="en-US" altLang="en-US" sz="2400" dirty="0">
                <a:latin typeface="Candara" panose="020E0502030303020204" pitchFamily="34" charset="0"/>
              </a:rPr>
              <a:t>Must meet the stated conditions</a:t>
            </a:r>
          </a:p>
          <a:p>
            <a:pPr lvl="1" eaLnBrk="1" hangingPunct="1">
              <a:lnSpc>
                <a:spcPct val="80000"/>
              </a:lnSpc>
              <a:defRPr/>
            </a:pPr>
            <a:r>
              <a:rPr lang="en-US" altLang="en-US" sz="2400" b="1" i="1" dirty="0">
                <a:latin typeface="Candara" panose="020E0502030303020204" pitchFamily="34" charset="0"/>
              </a:rPr>
              <a:t>“Buy one get one free” </a:t>
            </a:r>
            <a:r>
              <a:rPr lang="en-US" altLang="en-US" sz="2400" dirty="0">
                <a:latin typeface="Candara" panose="020E0502030303020204" pitchFamily="34" charset="0"/>
              </a:rPr>
              <a:t>- Must buy one, to get a free one</a:t>
            </a:r>
          </a:p>
          <a:p>
            <a:pPr lvl="1" eaLnBrk="1" hangingPunct="1">
              <a:lnSpc>
                <a:spcPct val="80000"/>
              </a:lnSpc>
              <a:defRPr/>
            </a:pPr>
            <a:r>
              <a:rPr lang="en-US" altLang="en-US" sz="2400" dirty="0">
                <a:latin typeface="Candara" panose="020E0502030303020204" pitchFamily="34" charset="0"/>
              </a:rPr>
              <a:t>You are invited to our house for a meal on a specific date</a:t>
            </a:r>
          </a:p>
          <a:p>
            <a:pPr lvl="2" eaLnBrk="1" hangingPunct="1">
              <a:lnSpc>
                <a:spcPct val="80000"/>
              </a:lnSpc>
              <a:defRPr/>
            </a:pPr>
            <a:r>
              <a:rPr lang="en-US" altLang="en-US" sz="2200" b="1" dirty="0">
                <a:solidFill>
                  <a:srgbClr val="FF0000"/>
                </a:solidFill>
                <a:latin typeface="Candara" panose="020E0502030303020204" pitchFamily="34" charset="0"/>
              </a:rPr>
              <a:t>You must come and eat on the specified day</a:t>
            </a:r>
          </a:p>
          <a:p>
            <a:pPr eaLnBrk="1" hangingPunct="1">
              <a:lnSpc>
                <a:spcPct val="80000"/>
              </a:lnSpc>
              <a:defRPr/>
            </a:pPr>
            <a:r>
              <a:rPr lang="en-US" altLang="en-US" sz="2800" dirty="0">
                <a:latin typeface="Candara" panose="020E0502030303020204" pitchFamily="34" charset="0"/>
              </a:rPr>
              <a:t>The same is true of salvation</a:t>
            </a:r>
          </a:p>
          <a:p>
            <a:pPr lvl="1" eaLnBrk="1" hangingPunct="1">
              <a:lnSpc>
                <a:spcPct val="80000"/>
              </a:lnSpc>
              <a:defRPr/>
            </a:pPr>
            <a:r>
              <a:rPr lang="en-US" altLang="en-US" sz="2400" dirty="0">
                <a:latin typeface="Candara" panose="020E0502030303020204" pitchFamily="34" charset="0"/>
              </a:rPr>
              <a:t>All must meet </a:t>
            </a:r>
            <a:r>
              <a:rPr lang="en-US" altLang="en-US" sz="2400" b="1" i="1" dirty="0">
                <a:latin typeface="Candara" panose="020E0502030303020204" pitchFamily="34" charset="0"/>
              </a:rPr>
              <a:t>God’s</a:t>
            </a:r>
            <a:r>
              <a:rPr lang="en-US" altLang="en-US" sz="2400" b="1" dirty="0">
                <a:latin typeface="Candara" panose="020E0502030303020204" pitchFamily="34" charset="0"/>
              </a:rPr>
              <a:t> </a:t>
            </a:r>
            <a:r>
              <a:rPr lang="en-US" altLang="en-US" sz="2400" dirty="0">
                <a:latin typeface="Candara" panose="020E0502030303020204" pitchFamily="34" charset="0"/>
              </a:rPr>
              <a:t>conditions</a:t>
            </a:r>
          </a:p>
          <a:p>
            <a:pPr lvl="1" eaLnBrk="1" hangingPunct="1">
              <a:lnSpc>
                <a:spcPct val="80000"/>
              </a:lnSpc>
              <a:defRPr/>
            </a:pPr>
            <a:r>
              <a:rPr lang="en-US" altLang="en-US" sz="2400" dirty="0">
                <a:latin typeface="Candara" panose="020E0502030303020204" pitchFamily="34" charset="0"/>
              </a:rPr>
              <a:t>All must respect </a:t>
            </a:r>
            <a:r>
              <a:rPr lang="en-US" altLang="en-US" sz="2400" b="1" i="1" dirty="0">
                <a:latin typeface="Candara" panose="020E0502030303020204" pitchFamily="34" charset="0"/>
              </a:rPr>
              <a:t>Divine</a:t>
            </a:r>
            <a:r>
              <a:rPr lang="en-US" altLang="en-US" sz="2400" dirty="0">
                <a:latin typeface="Candara" panose="020E0502030303020204" pitchFamily="34" charset="0"/>
              </a:rPr>
              <a:t> authority</a:t>
            </a:r>
          </a:p>
          <a:p>
            <a:pPr lvl="1" eaLnBrk="1" hangingPunct="1">
              <a:lnSpc>
                <a:spcPct val="80000"/>
              </a:lnSpc>
              <a:defRPr/>
            </a:pPr>
            <a:r>
              <a:rPr lang="en-US" altLang="en-US" sz="2400" dirty="0">
                <a:latin typeface="Candara" panose="020E0502030303020204" pitchFamily="34" charset="0"/>
              </a:rPr>
              <a:t>Any attempt to change GOD’S conditions </a:t>
            </a:r>
            <a:r>
              <a:rPr lang="en-US" altLang="en-US" sz="2400" b="1" dirty="0">
                <a:latin typeface="Candara" panose="020E0502030303020204" pitchFamily="34" charset="0"/>
              </a:rPr>
              <a:t>perverts </a:t>
            </a:r>
            <a:r>
              <a:rPr lang="en-US" altLang="en-US" sz="2400" dirty="0">
                <a:latin typeface="Candara" panose="020E0502030303020204" pitchFamily="34" charset="0"/>
              </a:rPr>
              <a:t>the gospel of Christ and such will be condemned by God - Revelation 22:18-19</a:t>
            </a:r>
          </a:p>
          <a:p>
            <a:pPr lvl="2" eaLnBrk="1" hangingPunct="1">
              <a:lnSpc>
                <a:spcPct val="80000"/>
              </a:lnSpc>
              <a:defRPr/>
            </a:pPr>
            <a:r>
              <a:rPr lang="en-US" altLang="en-US" sz="2400" dirty="0">
                <a:latin typeface="Candara" panose="020E0502030303020204" pitchFamily="34" charset="0"/>
              </a:rPr>
              <a:t>Matthew 7:21-23; Galatians 1:8-9</a:t>
            </a:r>
          </a:p>
          <a:p>
            <a:pPr eaLnBrk="1" hangingPunct="1">
              <a:lnSpc>
                <a:spcPct val="80000"/>
              </a:lnSpc>
              <a:defRPr/>
            </a:pPr>
            <a:r>
              <a:rPr lang="en-US" altLang="en-US" sz="2800" b="1" dirty="0">
                <a:latin typeface="Candara" panose="020E0502030303020204" pitchFamily="34" charset="0"/>
              </a:rPr>
              <a:t>Someone had to pay a price for the FREE gift</a:t>
            </a:r>
          </a:p>
          <a:p>
            <a:pPr lvl="1" eaLnBrk="1" hangingPunct="1">
              <a:lnSpc>
                <a:spcPct val="80000"/>
              </a:lnSpc>
              <a:defRPr/>
            </a:pPr>
            <a:r>
              <a:rPr lang="en-US" altLang="en-US" sz="2400" b="1" i="1" dirty="0">
                <a:solidFill>
                  <a:srgbClr val="FF0000"/>
                </a:solidFill>
                <a:latin typeface="Candara" panose="020E0502030303020204" pitchFamily="34" charset="0"/>
              </a:rPr>
              <a:t>“Freedom is not FREE”</a:t>
            </a:r>
          </a:p>
          <a:p>
            <a:pPr lvl="1" eaLnBrk="1" hangingPunct="1">
              <a:lnSpc>
                <a:spcPct val="80000"/>
              </a:lnSpc>
              <a:defRPr/>
            </a:pPr>
            <a:r>
              <a:rPr lang="en-US" altLang="en-US" sz="2400" b="1" i="1" dirty="0">
                <a:solidFill>
                  <a:srgbClr val="FF0000"/>
                </a:solidFill>
                <a:latin typeface="Candara" panose="020E0502030303020204" pitchFamily="34" charset="0"/>
              </a:rPr>
              <a:t>Only two have died for us, American soldiers and Jesus Christ</a:t>
            </a:r>
          </a:p>
          <a:p>
            <a:pPr lvl="1" eaLnBrk="1" hangingPunct="1">
              <a:lnSpc>
                <a:spcPct val="80000"/>
              </a:lnSpc>
              <a:defRPr/>
            </a:pPr>
            <a:r>
              <a:rPr lang="en-US" altLang="en-US" sz="2400" b="1" i="1" dirty="0">
                <a:solidFill>
                  <a:srgbClr val="FF0000"/>
                </a:solidFill>
                <a:latin typeface="Candara" panose="020E0502030303020204" pitchFamily="34" charset="0"/>
              </a:rPr>
              <a:t>Christ died for your soul and soldiers died for your freedom</a:t>
            </a:r>
          </a:p>
          <a:p>
            <a:pPr lvl="2" eaLnBrk="1" hangingPunct="1">
              <a:lnSpc>
                <a:spcPct val="80000"/>
              </a:lnSpc>
              <a:buFont typeface="Wingdings" panose="05000000000000000000" pitchFamily="2" charset="2"/>
              <a:buNone/>
              <a:defRPr/>
            </a:pPr>
            <a:endParaRPr lang="en-US" altLang="en-US" sz="1400" dirty="0">
              <a:solidFill>
                <a:srgbClr val="FF0000"/>
              </a:solidFill>
            </a:endParaRPr>
          </a:p>
        </p:txBody>
      </p:sp>
      <p:sp>
        <p:nvSpPr>
          <p:cNvPr id="4" name="Slide Number Placeholder 5">
            <a:extLst>
              <a:ext uri="{FF2B5EF4-FFF2-40B4-BE49-F238E27FC236}">
                <a16:creationId xmlns:a16="http://schemas.microsoft.com/office/drawing/2014/main" id="{0E4856AD-9945-459A-B65B-08BC1E4F9081}"/>
              </a:ext>
            </a:extLst>
          </p:cNvPr>
          <p:cNvSpPr>
            <a:spLocks noGrp="1"/>
          </p:cNvSpPr>
          <p:nvPr>
            <p:ph type="sldNum" sz="quarter" idx="12"/>
          </p:nvPr>
        </p:nvSpPr>
        <p:spPr/>
        <p:txBody>
          <a:bodyPr/>
          <a:lstStyle/>
          <a:p>
            <a:pPr>
              <a:defRPr/>
            </a:pPr>
            <a:fld id="{87AFD853-1A4B-4929-8D1F-3356BAA4AD7A}" type="slidenum">
              <a:rPr lang="en-US" altLang="en-US"/>
              <a:pPr>
                <a:defRPr/>
              </a:pPr>
              <a:t>6</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10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10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10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10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1000"/>
                                        <p:tgtEl>
                                          <p:spTgt spid="25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fade">
                                      <p:cBhvr>
                                        <p:cTn id="37" dur="1000"/>
                                        <p:tgtEl>
                                          <p:spTgt spid="256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603">
                                            <p:txEl>
                                              <p:pRg st="7" end="7"/>
                                            </p:txEl>
                                          </p:spTgt>
                                        </p:tgtEl>
                                        <p:attrNameLst>
                                          <p:attrName>style.visibility</p:attrName>
                                        </p:attrNameLst>
                                      </p:cBhvr>
                                      <p:to>
                                        <p:strVal val="visible"/>
                                      </p:to>
                                    </p:set>
                                    <p:animEffect transition="in" filter="fade">
                                      <p:cBhvr>
                                        <p:cTn id="42" dur="1000"/>
                                        <p:tgtEl>
                                          <p:spTgt spid="2560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5603">
                                            <p:txEl>
                                              <p:pRg st="8" end="8"/>
                                            </p:txEl>
                                          </p:spTgt>
                                        </p:tgtEl>
                                        <p:attrNameLst>
                                          <p:attrName>style.visibility</p:attrName>
                                        </p:attrNameLst>
                                      </p:cBhvr>
                                      <p:to>
                                        <p:strVal val="visible"/>
                                      </p:to>
                                    </p:set>
                                    <p:animEffect transition="in" filter="fade">
                                      <p:cBhvr>
                                        <p:cTn id="47" dur="1000"/>
                                        <p:tgtEl>
                                          <p:spTgt spid="25603">
                                            <p:txEl>
                                              <p:pRg st="8" end="8"/>
                                            </p:txEl>
                                          </p:spTgt>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25603">
                                            <p:txEl>
                                              <p:pRg st="9" end="9"/>
                                            </p:txEl>
                                          </p:spTgt>
                                        </p:tgtEl>
                                        <p:attrNameLst>
                                          <p:attrName>style.visibility</p:attrName>
                                        </p:attrNameLst>
                                      </p:cBhvr>
                                      <p:to>
                                        <p:strVal val="visible"/>
                                      </p:to>
                                    </p:set>
                                    <p:animEffect transition="in" filter="fade">
                                      <p:cBhvr>
                                        <p:cTn id="51" dur="1000"/>
                                        <p:tgtEl>
                                          <p:spTgt spid="2560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5603">
                                            <p:txEl>
                                              <p:pRg st="10" end="10"/>
                                            </p:txEl>
                                          </p:spTgt>
                                        </p:tgtEl>
                                        <p:attrNameLst>
                                          <p:attrName>style.visibility</p:attrName>
                                        </p:attrNameLst>
                                      </p:cBhvr>
                                      <p:to>
                                        <p:strVal val="visible"/>
                                      </p:to>
                                    </p:set>
                                    <p:animEffect transition="in" filter="fade">
                                      <p:cBhvr>
                                        <p:cTn id="56" dur="1000"/>
                                        <p:tgtEl>
                                          <p:spTgt spid="25603">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5603">
                                            <p:txEl>
                                              <p:pRg st="11" end="11"/>
                                            </p:txEl>
                                          </p:spTgt>
                                        </p:tgtEl>
                                        <p:attrNameLst>
                                          <p:attrName>style.visibility</p:attrName>
                                        </p:attrNameLst>
                                      </p:cBhvr>
                                      <p:to>
                                        <p:strVal val="visible"/>
                                      </p:to>
                                    </p:set>
                                    <p:animEffect transition="in" filter="fade">
                                      <p:cBhvr>
                                        <p:cTn id="61" dur="1000"/>
                                        <p:tgtEl>
                                          <p:spTgt spid="25603">
                                            <p:txEl>
                                              <p:pRg st="11" end="1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5603">
                                            <p:txEl>
                                              <p:pRg st="12" end="12"/>
                                            </p:txEl>
                                          </p:spTgt>
                                        </p:tgtEl>
                                        <p:attrNameLst>
                                          <p:attrName>style.visibility</p:attrName>
                                        </p:attrNameLst>
                                      </p:cBhvr>
                                      <p:to>
                                        <p:strVal val="visible"/>
                                      </p:to>
                                    </p:set>
                                    <p:animEffect transition="in" filter="fade">
                                      <p:cBhvr>
                                        <p:cTn id="66" dur="1000"/>
                                        <p:tgtEl>
                                          <p:spTgt spid="25603">
                                            <p:txEl>
                                              <p:pRg st="12" end="1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5603">
                                            <p:txEl>
                                              <p:pRg st="13" end="13"/>
                                            </p:txEl>
                                          </p:spTgt>
                                        </p:tgtEl>
                                        <p:attrNameLst>
                                          <p:attrName>style.visibility</p:attrName>
                                        </p:attrNameLst>
                                      </p:cBhvr>
                                      <p:to>
                                        <p:strVal val="visible"/>
                                      </p:to>
                                    </p:set>
                                    <p:animEffect transition="in" filter="fade">
                                      <p:cBhvr>
                                        <p:cTn id="71" dur="1000"/>
                                        <p:tgtEl>
                                          <p:spTgt spid="2560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348DE56-9D4A-44EA-9326-201EEADB722D}"/>
              </a:ext>
            </a:extLst>
          </p:cNvPr>
          <p:cNvSpPr>
            <a:spLocks noGrp="1" noChangeArrowheads="1"/>
          </p:cNvSpPr>
          <p:nvPr>
            <p:ph type="title"/>
          </p:nvPr>
        </p:nvSpPr>
        <p:spPr>
          <a:xfrm>
            <a:off x="457200" y="415032"/>
            <a:ext cx="8001000" cy="914400"/>
          </a:xfrm>
        </p:spPr>
        <p:txBody>
          <a:bodyPr/>
          <a:lstStyle/>
          <a:p>
            <a:pPr eaLnBrk="1" fontAlgn="auto" hangingPunct="1">
              <a:spcAft>
                <a:spcPts val="0"/>
              </a:spcAft>
              <a:defRPr/>
            </a:pPr>
            <a:r>
              <a:rPr lang="en-US" altLang="en-US" b="1" dirty="0">
                <a:latin typeface="Candara" panose="020E0502030303020204" pitchFamily="34" charset="0"/>
              </a:rPr>
              <a:t>Ephesians 4:1-6</a:t>
            </a:r>
          </a:p>
        </p:txBody>
      </p:sp>
      <p:sp>
        <p:nvSpPr>
          <p:cNvPr id="28675" name="Rectangle 3">
            <a:extLst>
              <a:ext uri="{FF2B5EF4-FFF2-40B4-BE49-F238E27FC236}">
                <a16:creationId xmlns:a16="http://schemas.microsoft.com/office/drawing/2014/main" id="{14CF11C7-7FB6-45E9-9713-1A5861DBB8D9}"/>
              </a:ext>
            </a:extLst>
          </p:cNvPr>
          <p:cNvSpPr>
            <a:spLocks noGrp="1" noChangeArrowheads="1"/>
          </p:cNvSpPr>
          <p:nvPr>
            <p:ph idx="1"/>
          </p:nvPr>
        </p:nvSpPr>
        <p:spPr>
          <a:xfrm>
            <a:off x="533400" y="1455933"/>
            <a:ext cx="8229600" cy="4896775"/>
          </a:xfrm>
        </p:spPr>
        <p:txBody>
          <a:bodyPr/>
          <a:lstStyle/>
          <a:p>
            <a:pPr marL="0" indent="0" eaLnBrk="1" hangingPunct="1">
              <a:lnSpc>
                <a:spcPct val="80000"/>
              </a:lnSpc>
              <a:buFont typeface="Wingdings" panose="05000000000000000000" pitchFamily="2" charset="2"/>
              <a:buNone/>
            </a:pPr>
            <a:r>
              <a:rPr lang="en-US" altLang="en-US" sz="3200" b="1" i="1" dirty="0">
                <a:latin typeface="Candara" panose="020E0502030303020204" pitchFamily="34" charset="0"/>
              </a:rPr>
              <a:t>“</a:t>
            </a:r>
            <a:r>
              <a:rPr lang="en-US" altLang="en-US" sz="3200" b="1" i="1" dirty="0">
                <a:solidFill>
                  <a:schemeClr val="accent1"/>
                </a:solidFill>
                <a:latin typeface="Candara" panose="020E0502030303020204" pitchFamily="34" charset="0"/>
              </a:rPr>
              <a:t>1</a:t>
            </a:r>
            <a:r>
              <a:rPr lang="en-US" altLang="en-US" sz="3200" b="1" i="1" dirty="0">
                <a:latin typeface="Candara" panose="020E0502030303020204" pitchFamily="34" charset="0"/>
              </a:rPr>
              <a:t> I therefore, the prisoner of the Lord, beseech you that ye walk worthy of the vocation wherewith ye are called, </a:t>
            </a:r>
            <a:r>
              <a:rPr lang="en-US" altLang="en-US" sz="3200" b="1" i="1" dirty="0">
                <a:solidFill>
                  <a:schemeClr val="accent1"/>
                </a:solidFill>
                <a:latin typeface="Candara" panose="020E0502030303020204" pitchFamily="34" charset="0"/>
              </a:rPr>
              <a:t>2</a:t>
            </a:r>
            <a:r>
              <a:rPr lang="en-US" altLang="en-US" sz="3200" b="1" i="1" dirty="0">
                <a:latin typeface="Candara" panose="020E0502030303020204" pitchFamily="34" charset="0"/>
              </a:rPr>
              <a:t> With all lowliness and meekness, with longsuffering, forbearing one another in love; </a:t>
            </a:r>
            <a:r>
              <a:rPr lang="en-US" altLang="en-US" sz="3200" b="1" i="1" dirty="0">
                <a:solidFill>
                  <a:schemeClr val="accent1"/>
                </a:solidFill>
                <a:latin typeface="Candara" panose="020E0502030303020204" pitchFamily="34" charset="0"/>
              </a:rPr>
              <a:t>3</a:t>
            </a:r>
            <a:r>
              <a:rPr lang="en-US" altLang="en-US" sz="3200" b="1" i="1" dirty="0">
                <a:latin typeface="Candara" panose="020E0502030303020204" pitchFamily="34" charset="0"/>
              </a:rPr>
              <a:t> </a:t>
            </a:r>
            <a:r>
              <a:rPr lang="en-US" altLang="en-US" sz="3200" b="1" i="1" dirty="0" err="1">
                <a:latin typeface="Candara" panose="020E0502030303020204" pitchFamily="34" charset="0"/>
              </a:rPr>
              <a:t>Endeavouring</a:t>
            </a:r>
            <a:r>
              <a:rPr lang="en-US" altLang="en-US" sz="3200" b="1" i="1" dirty="0">
                <a:latin typeface="Candara" panose="020E0502030303020204" pitchFamily="34" charset="0"/>
              </a:rPr>
              <a:t> to keep the unity of the Spirit in the bond of peace. </a:t>
            </a:r>
            <a:r>
              <a:rPr lang="en-US" altLang="en-US" sz="3200" b="1" i="1" dirty="0">
                <a:solidFill>
                  <a:schemeClr val="accent1"/>
                </a:solidFill>
                <a:latin typeface="Candara" panose="020E0502030303020204" pitchFamily="34" charset="0"/>
              </a:rPr>
              <a:t>4</a:t>
            </a:r>
            <a:r>
              <a:rPr lang="en-US" altLang="en-US" sz="3200" b="1" i="1" dirty="0">
                <a:latin typeface="Candara" panose="020E0502030303020204" pitchFamily="34" charset="0"/>
              </a:rPr>
              <a:t> There is one body, and one Spirit, even as ye are called in one hope of your calling; </a:t>
            </a:r>
            <a:r>
              <a:rPr lang="en-US" altLang="en-US" sz="3200" b="1" i="1" dirty="0">
                <a:solidFill>
                  <a:schemeClr val="accent1"/>
                </a:solidFill>
                <a:latin typeface="Candara" panose="020E0502030303020204" pitchFamily="34" charset="0"/>
              </a:rPr>
              <a:t>5</a:t>
            </a:r>
            <a:r>
              <a:rPr lang="en-US" altLang="en-US" sz="3200" b="1" i="1" dirty="0">
                <a:latin typeface="Candara" panose="020E0502030303020204" pitchFamily="34" charset="0"/>
              </a:rPr>
              <a:t> One Lord, one faith, one baptism, </a:t>
            </a:r>
            <a:r>
              <a:rPr lang="en-US" altLang="en-US" sz="3200" b="1" i="1" dirty="0">
                <a:solidFill>
                  <a:schemeClr val="accent1"/>
                </a:solidFill>
                <a:latin typeface="Candara" panose="020E0502030303020204" pitchFamily="34" charset="0"/>
              </a:rPr>
              <a:t>6</a:t>
            </a:r>
            <a:r>
              <a:rPr lang="en-US" altLang="en-US" sz="3200" b="1" i="1" dirty="0">
                <a:latin typeface="Candara" panose="020E0502030303020204" pitchFamily="34" charset="0"/>
              </a:rPr>
              <a:t> One God and Father of all, who is above all, and through all, and in you all</a:t>
            </a:r>
            <a:r>
              <a:rPr lang="en-US" altLang="en-US" sz="2800" b="1" i="1" dirty="0">
                <a:latin typeface="Candara" panose="020E0502030303020204" pitchFamily="34" charset="0"/>
              </a:rPr>
              <a:t>”</a:t>
            </a:r>
          </a:p>
        </p:txBody>
      </p:sp>
      <p:sp>
        <p:nvSpPr>
          <p:cNvPr id="4" name="Slide Number Placeholder 5">
            <a:extLst>
              <a:ext uri="{FF2B5EF4-FFF2-40B4-BE49-F238E27FC236}">
                <a16:creationId xmlns:a16="http://schemas.microsoft.com/office/drawing/2014/main" id="{2E829087-66F1-4CE8-860B-68E42DD55381}"/>
              </a:ext>
            </a:extLst>
          </p:cNvPr>
          <p:cNvSpPr>
            <a:spLocks noGrp="1"/>
          </p:cNvSpPr>
          <p:nvPr>
            <p:ph type="sldNum" sz="quarter" idx="12"/>
          </p:nvPr>
        </p:nvSpPr>
        <p:spPr/>
        <p:txBody>
          <a:bodyPr/>
          <a:lstStyle/>
          <a:p>
            <a:pPr>
              <a:defRPr/>
            </a:pPr>
            <a:fld id="{140EDB46-73AD-49C8-AA45-722950B3F853}" type="slidenum">
              <a:rPr lang="en-US" altLang="en-US"/>
              <a:pPr>
                <a:defRPr/>
              </a:pPr>
              <a:t>7</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10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449DE1E-7D03-4208-B7FC-90346AE87D4B}"/>
              </a:ext>
            </a:extLst>
          </p:cNvPr>
          <p:cNvSpPr>
            <a:spLocks noGrp="1" noChangeArrowheads="1"/>
          </p:cNvSpPr>
          <p:nvPr>
            <p:ph type="title"/>
          </p:nvPr>
        </p:nvSpPr>
        <p:spPr>
          <a:xfrm>
            <a:off x="389878" y="300564"/>
            <a:ext cx="8305800" cy="1062834"/>
          </a:xfrm>
        </p:spPr>
        <p:txBody>
          <a:bodyPr>
            <a:noAutofit/>
          </a:bodyPr>
          <a:lstStyle/>
          <a:p>
            <a:pPr eaLnBrk="1" fontAlgn="auto" hangingPunct="1">
              <a:spcAft>
                <a:spcPts val="0"/>
              </a:spcAft>
              <a:defRPr/>
            </a:pPr>
            <a:r>
              <a:rPr lang="en-US" altLang="en-US" sz="4000" b="1" dirty="0">
                <a:latin typeface="Candara" panose="020E0502030303020204" pitchFamily="34" charset="0"/>
              </a:rPr>
              <a:t>Some Are Not Content With God’s Free Gift and His Terms</a:t>
            </a:r>
          </a:p>
        </p:txBody>
      </p:sp>
      <p:sp>
        <p:nvSpPr>
          <p:cNvPr id="26627" name="Rectangle 3">
            <a:extLst>
              <a:ext uri="{FF2B5EF4-FFF2-40B4-BE49-F238E27FC236}">
                <a16:creationId xmlns:a16="http://schemas.microsoft.com/office/drawing/2014/main" id="{F08B66BC-8503-4071-A3CA-F4C9A5F5743B}"/>
              </a:ext>
            </a:extLst>
          </p:cNvPr>
          <p:cNvSpPr>
            <a:spLocks noGrp="1" noChangeArrowheads="1"/>
          </p:cNvSpPr>
          <p:nvPr>
            <p:ph idx="1"/>
          </p:nvPr>
        </p:nvSpPr>
        <p:spPr>
          <a:xfrm>
            <a:off x="396532" y="1454450"/>
            <a:ext cx="8366468" cy="4952060"/>
          </a:xfrm>
        </p:spPr>
        <p:txBody>
          <a:bodyPr rtlCol="0">
            <a:normAutofit/>
          </a:bodyPr>
          <a:lstStyle/>
          <a:p>
            <a:pPr marL="182880" indent="-182880" eaLnBrk="1" fontAlgn="auto" hangingPunct="1">
              <a:lnSpc>
                <a:spcPct val="80000"/>
              </a:lnSpc>
              <a:spcAft>
                <a:spcPts val="0"/>
              </a:spcAft>
              <a:buClr>
                <a:schemeClr val="accent1">
                  <a:lumMod val="75000"/>
                </a:schemeClr>
              </a:buClr>
              <a:defRPr/>
            </a:pPr>
            <a:r>
              <a:rPr lang="en-US" altLang="en-US" sz="2800" dirty="0">
                <a:latin typeface="Candara" panose="020E0502030303020204" pitchFamily="34" charset="0"/>
              </a:rPr>
              <a:t>Many are members of </a:t>
            </a:r>
            <a:r>
              <a:rPr lang="en-US" altLang="en-US" sz="2800" b="1" i="1" dirty="0">
                <a:latin typeface="Candara" panose="020E0502030303020204" pitchFamily="34" charset="0"/>
              </a:rPr>
              <a:t>another </a:t>
            </a:r>
            <a:r>
              <a:rPr lang="en-US" altLang="en-US" sz="2800" dirty="0">
                <a:latin typeface="Candara" panose="020E0502030303020204" pitchFamily="34" charset="0"/>
              </a:rPr>
              <a:t>church</a:t>
            </a:r>
          </a:p>
          <a:p>
            <a:pPr lvl="1" indent="-182880" eaLnBrk="1" fontAlgn="auto" hangingPunct="1">
              <a:lnSpc>
                <a:spcPct val="80000"/>
              </a:lnSpc>
              <a:buClr>
                <a:schemeClr val="accent1">
                  <a:lumMod val="75000"/>
                </a:schemeClr>
              </a:buClr>
              <a:defRPr/>
            </a:pPr>
            <a:r>
              <a:rPr lang="en-US" altLang="en-US" sz="2400" i="1" dirty="0">
                <a:latin typeface="Candara" panose="020E0502030303020204" pitchFamily="34" charset="0"/>
              </a:rPr>
              <a:t>“there is </a:t>
            </a:r>
            <a:r>
              <a:rPr lang="en-US" altLang="en-US" sz="2400" b="1" i="1" u="sng" dirty="0">
                <a:latin typeface="Candara" panose="020E0502030303020204" pitchFamily="34" charset="0"/>
              </a:rPr>
              <a:t>ONE body</a:t>
            </a:r>
            <a:r>
              <a:rPr lang="en-US" altLang="en-US" sz="2400" i="1" dirty="0">
                <a:latin typeface="Candara" panose="020E0502030303020204" pitchFamily="34" charset="0"/>
              </a:rPr>
              <a:t>…” </a:t>
            </a:r>
            <a:r>
              <a:rPr lang="en-US" altLang="en-US" sz="2400" dirty="0">
                <a:latin typeface="Candara" panose="020E0502030303020204" pitchFamily="34" charset="0"/>
              </a:rPr>
              <a:t>- Ephesians 4:4; Matthew 16:18</a:t>
            </a:r>
          </a:p>
          <a:p>
            <a:pPr marL="458470" lvl="1" indent="-182880" eaLnBrk="1" fontAlgn="auto" hangingPunct="1">
              <a:lnSpc>
                <a:spcPct val="80000"/>
              </a:lnSpc>
              <a:buClr>
                <a:schemeClr val="accent1">
                  <a:lumMod val="75000"/>
                </a:schemeClr>
              </a:buClr>
              <a:defRPr/>
            </a:pPr>
            <a:r>
              <a:rPr lang="en-US" altLang="en-US" sz="2400" dirty="0">
                <a:latin typeface="Candara" panose="020E0502030303020204" pitchFamily="34" charset="0"/>
              </a:rPr>
              <a:t>The body is the church – Christ is </a:t>
            </a:r>
            <a:r>
              <a:rPr lang="en-US" altLang="en-US" sz="2400" b="1" u="sng" dirty="0">
                <a:latin typeface="Candara" panose="020E0502030303020204" pitchFamily="34" charset="0"/>
              </a:rPr>
              <a:t>THE</a:t>
            </a:r>
            <a:r>
              <a:rPr lang="en-US" altLang="en-US" sz="2400" dirty="0">
                <a:latin typeface="Candara" panose="020E0502030303020204" pitchFamily="34" charset="0"/>
              </a:rPr>
              <a:t> Head – Colossians 1:18</a:t>
            </a:r>
          </a:p>
          <a:p>
            <a:pPr marL="458470" lvl="1" indent="-182880" eaLnBrk="1" fontAlgn="auto" hangingPunct="1">
              <a:lnSpc>
                <a:spcPct val="80000"/>
              </a:lnSpc>
              <a:buClr>
                <a:schemeClr val="accent1">
                  <a:lumMod val="75000"/>
                </a:schemeClr>
              </a:buClr>
              <a:defRPr/>
            </a:pPr>
            <a:r>
              <a:rPr lang="en-US" altLang="en-US" sz="2400" dirty="0">
                <a:latin typeface="Candara" panose="020E0502030303020204" pitchFamily="34" charset="0"/>
              </a:rPr>
              <a:t>This is the church purchased by Christ’s blood - Acts 20:28</a:t>
            </a:r>
          </a:p>
          <a:p>
            <a:pPr marL="731520" lvl="2" indent="-182880" eaLnBrk="1" fontAlgn="auto" hangingPunct="1">
              <a:lnSpc>
                <a:spcPct val="80000"/>
              </a:lnSpc>
              <a:buClr>
                <a:schemeClr val="accent1">
                  <a:lumMod val="75000"/>
                </a:schemeClr>
              </a:buClr>
              <a:defRPr/>
            </a:pPr>
            <a:r>
              <a:rPr lang="en-US" altLang="en-US" sz="2200" b="1" i="1" dirty="0">
                <a:latin typeface="Candara" panose="020E0502030303020204" pitchFamily="34" charset="0"/>
              </a:rPr>
              <a:t>“the churches of Christ” </a:t>
            </a:r>
            <a:r>
              <a:rPr lang="en-US" altLang="en-US" sz="2200" dirty="0">
                <a:latin typeface="Candara" panose="020E0502030303020204" pitchFamily="34" charset="0"/>
              </a:rPr>
              <a:t>- Romans 16:16</a:t>
            </a:r>
          </a:p>
          <a:p>
            <a:pPr marL="182880" indent="-182880" eaLnBrk="1" fontAlgn="auto" hangingPunct="1">
              <a:lnSpc>
                <a:spcPct val="80000"/>
              </a:lnSpc>
              <a:spcAft>
                <a:spcPts val="0"/>
              </a:spcAft>
              <a:buClr>
                <a:schemeClr val="accent1">
                  <a:lumMod val="75000"/>
                </a:schemeClr>
              </a:buClr>
              <a:defRPr/>
            </a:pPr>
            <a:r>
              <a:rPr lang="en-US" altLang="en-US" sz="2800" dirty="0">
                <a:latin typeface="Candara" panose="020E0502030303020204" pitchFamily="34" charset="0"/>
              </a:rPr>
              <a:t>Many believe </a:t>
            </a:r>
            <a:r>
              <a:rPr lang="en-US" altLang="en-US" sz="2800" b="1" i="1" dirty="0">
                <a:latin typeface="Candara" panose="020E0502030303020204" pitchFamily="34" charset="0"/>
              </a:rPr>
              <a:t>another </a:t>
            </a:r>
            <a:r>
              <a:rPr lang="en-US" altLang="en-US" sz="2800" dirty="0">
                <a:latin typeface="Candara" panose="020E0502030303020204" pitchFamily="34" charset="0"/>
              </a:rPr>
              <a:t>spirit</a:t>
            </a:r>
          </a:p>
          <a:p>
            <a:pPr marL="457517" lvl="1" indent="-182880" eaLnBrk="1" fontAlgn="auto" hangingPunct="1">
              <a:lnSpc>
                <a:spcPct val="80000"/>
              </a:lnSpc>
              <a:spcAft>
                <a:spcPts val="0"/>
              </a:spcAft>
              <a:buClr>
                <a:schemeClr val="accent1">
                  <a:lumMod val="75000"/>
                </a:schemeClr>
              </a:buClr>
              <a:defRPr/>
            </a:pPr>
            <a:r>
              <a:rPr lang="en-US" altLang="en-US" sz="2400" b="1" i="1" dirty="0">
                <a:latin typeface="Candara" panose="020E0502030303020204" pitchFamily="34" charset="0"/>
              </a:rPr>
              <a:t>“</a:t>
            </a:r>
            <a:r>
              <a:rPr lang="en-US" altLang="en-US" sz="2400" b="1" i="1" u="sng" dirty="0">
                <a:latin typeface="Candara" panose="020E0502030303020204" pitchFamily="34" charset="0"/>
              </a:rPr>
              <a:t>ONE spirit</a:t>
            </a:r>
            <a:r>
              <a:rPr lang="en-US" altLang="en-US" sz="2400" b="1" i="1" dirty="0">
                <a:latin typeface="Candara" panose="020E0502030303020204" pitchFamily="34" charset="0"/>
              </a:rPr>
              <a:t>” </a:t>
            </a:r>
            <a:r>
              <a:rPr lang="en-US" altLang="en-US" sz="2400" dirty="0">
                <a:latin typeface="Candara" panose="020E0502030303020204" pitchFamily="34" charset="0"/>
              </a:rPr>
              <a:t>- Ephesians 4:4</a:t>
            </a:r>
          </a:p>
          <a:p>
            <a:pPr lvl="1" indent="-182880" eaLnBrk="1" fontAlgn="auto" hangingPunct="1">
              <a:lnSpc>
                <a:spcPct val="80000"/>
              </a:lnSpc>
              <a:buClr>
                <a:schemeClr val="accent1">
                  <a:lumMod val="75000"/>
                </a:schemeClr>
              </a:buClr>
              <a:defRPr/>
            </a:pPr>
            <a:r>
              <a:rPr lang="en-US" altLang="en-US" sz="2400" dirty="0">
                <a:latin typeface="Candara" panose="020E0502030303020204" pitchFamily="34" charset="0"/>
              </a:rPr>
              <a:t>1 Corinthians 12:13; Ephesians 2:18</a:t>
            </a:r>
          </a:p>
          <a:p>
            <a:pPr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Most follow the spirit of error </a:t>
            </a:r>
            <a:r>
              <a:rPr lang="en-US" altLang="en-US" sz="2200" b="1" i="1" dirty="0">
                <a:latin typeface="Candara" panose="020E0502030303020204" pitchFamily="34" charset="0"/>
              </a:rPr>
              <a:t>(“</a:t>
            </a:r>
            <a:r>
              <a:rPr lang="en-US" altLang="en-US" sz="2200" b="1" i="1" u="sng" dirty="0">
                <a:latin typeface="Candara" panose="020E0502030303020204" pitchFamily="34" charset="0"/>
              </a:rPr>
              <a:t>antichrist</a:t>
            </a:r>
            <a:r>
              <a:rPr lang="en-US" altLang="en-US" sz="2200" b="1" i="1" dirty="0">
                <a:latin typeface="Candara" panose="020E0502030303020204" pitchFamily="34" charset="0"/>
              </a:rPr>
              <a:t>”) - </a:t>
            </a:r>
            <a:r>
              <a:rPr lang="en-US" altLang="en-US" sz="2200" dirty="0">
                <a:latin typeface="Candara" panose="020E0502030303020204" pitchFamily="34" charset="0"/>
              </a:rPr>
              <a:t>1 John 4:2-6</a:t>
            </a:r>
          </a:p>
          <a:p>
            <a:pPr marL="0" indent="0" eaLnBrk="1" fontAlgn="auto" hangingPunct="1">
              <a:lnSpc>
                <a:spcPct val="80000"/>
              </a:lnSpc>
              <a:spcAft>
                <a:spcPts val="0"/>
              </a:spcAft>
              <a:buClr>
                <a:schemeClr val="accent1">
                  <a:lumMod val="75000"/>
                </a:schemeClr>
              </a:buClr>
              <a:buNone/>
              <a:defRPr/>
            </a:pPr>
            <a:endParaRPr lang="en-US" altLang="en-US" sz="2600" dirty="0">
              <a:latin typeface="Candara" panose="020E0502030303020204" pitchFamily="34" charset="0"/>
            </a:endParaRPr>
          </a:p>
          <a:p>
            <a:pPr marL="548640" lvl="2" indent="0" eaLnBrk="1" fontAlgn="auto" hangingPunct="1">
              <a:lnSpc>
                <a:spcPct val="80000"/>
              </a:lnSpc>
              <a:buClr>
                <a:schemeClr val="accent1">
                  <a:lumMod val="75000"/>
                </a:schemeClr>
              </a:buClr>
              <a:buNone/>
              <a:defRPr/>
            </a:pPr>
            <a:endParaRPr lang="en-US" altLang="en-US" sz="2000" dirty="0"/>
          </a:p>
          <a:p>
            <a:pPr marL="731520" lvl="2" indent="-182880" eaLnBrk="1" fontAlgn="auto" hangingPunct="1">
              <a:lnSpc>
                <a:spcPct val="80000"/>
              </a:lnSpc>
              <a:buClr>
                <a:schemeClr val="accent1">
                  <a:lumMod val="75000"/>
                </a:schemeClr>
              </a:buClr>
              <a:defRPr/>
            </a:pPr>
            <a:endParaRPr lang="en-US" altLang="en-US" sz="2000" dirty="0"/>
          </a:p>
        </p:txBody>
      </p:sp>
      <p:sp>
        <p:nvSpPr>
          <p:cNvPr id="4" name="Slide Number Placeholder 5">
            <a:extLst>
              <a:ext uri="{FF2B5EF4-FFF2-40B4-BE49-F238E27FC236}">
                <a16:creationId xmlns:a16="http://schemas.microsoft.com/office/drawing/2014/main" id="{9DBE25E8-E901-454A-BFAC-E4DC94A8D6B6}"/>
              </a:ext>
            </a:extLst>
          </p:cNvPr>
          <p:cNvSpPr>
            <a:spLocks noGrp="1"/>
          </p:cNvSpPr>
          <p:nvPr>
            <p:ph type="sldNum" sz="quarter" idx="12"/>
          </p:nvPr>
        </p:nvSpPr>
        <p:spPr/>
        <p:txBody>
          <a:bodyPr/>
          <a:lstStyle/>
          <a:p>
            <a:pPr>
              <a:defRPr/>
            </a:pPr>
            <a:fld id="{CAEDEA39-DF00-4F5C-9BEF-401B8FB35049}" type="slidenum">
              <a:rPr lang="en-US" altLang="en-US"/>
              <a:pPr>
                <a:defRPr/>
              </a:pPr>
              <a:t>8</a:t>
            </a:fld>
            <a:endParaRPr lang="en-US" altLang="en-US"/>
          </a:p>
        </p:txBody>
      </p:sp>
      <p:sp>
        <p:nvSpPr>
          <p:cNvPr id="5" name="AutoShape 4">
            <a:extLst>
              <a:ext uri="{FF2B5EF4-FFF2-40B4-BE49-F238E27FC236}">
                <a16:creationId xmlns:a16="http://schemas.microsoft.com/office/drawing/2014/main" id="{1B5AA61B-7408-4102-8434-42F0580090D8}"/>
              </a:ext>
            </a:extLst>
          </p:cNvPr>
          <p:cNvSpPr>
            <a:spLocks noChangeArrowheads="1"/>
          </p:cNvSpPr>
          <p:nvPr/>
        </p:nvSpPr>
        <p:spPr bwMode="auto">
          <a:xfrm>
            <a:off x="533400" y="5403550"/>
            <a:ext cx="5867400" cy="881063"/>
          </a:xfrm>
          <a:prstGeom prst="wedgeRectCallout">
            <a:avLst>
              <a:gd name="adj1" fmla="val 41256"/>
              <a:gd name="adj2" fmla="val -122712"/>
            </a:avLst>
          </a:prstGeom>
          <a:solidFill>
            <a:schemeClr val="accent1">
              <a:lumMod val="40000"/>
              <a:lumOff val="60000"/>
            </a:schemeClr>
          </a:solidFill>
          <a:ln>
            <a:noFill/>
          </a:ln>
          <a:effec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defTabSz="457200" fontAlgn="base">
              <a:spcBef>
                <a:spcPct val="0"/>
              </a:spcBef>
              <a:spcAft>
                <a:spcPct val="0"/>
              </a:spcAft>
              <a:defRPr>
                <a:solidFill>
                  <a:schemeClr val="tx1"/>
                </a:solidFill>
                <a:latin typeface="Rockwell" panose="02060603020205020403" pitchFamily="18" charset="0"/>
              </a:defRPr>
            </a:lvl6pPr>
            <a:lvl7pPr marL="2971800" indent="-228600" defTabSz="457200" fontAlgn="base">
              <a:spcBef>
                <a:spcPct val="0"/>
              </a:spcBef>
              <a:spcAft>
                <a:spcPct val="0"/>
              </a:spcAft>
              <a:defRPr>
                <a:solidFill>
                  <a:schemeClr val="tx1"/>
                </a:solidFill>
                <a:latin typeface="Rockwell" panose="02060603020205020403" pitchFamily="18" charset="0"/>
              </a:defRPr>
            </a:lvl7pPr>
            <a:lvl8pPr marL="3429000" indent="-228600" defTabSz="457200" fontAlgn="base">
              <a:spcBef>
                <a:spcPct val="0"/>
              </a:spcBef>
              <a:spcAft>
                <a:spcPct val="0"/>
              </a:spcAft>
              <a:defRPr>
                <a:solidFill>
                  <a:schemeClr val="tx1"/>
                </a:solidFill>
                <a:latin typeface="Rockwell" panose="02060603020205020403" pitchFamily="18" charset="0"/>
              </a:defRPr>
            </a:lvl8pPr>
            <a:lvl9pPr marL="3886200" indent="-228600" defTabSz="457200" fontAlgn="base">
              <a:spcBef>
                <a:spcPct val="0"/>
              </a:spcBef>
              <a:spcAft>
                <a:spcPct val="0"/>
              </a:spcAft>
              <a:defRPr>
                <a:solidFill>
                  <a:schemeClr val="tx1"/>
                </a:solidFill>
                <a:latin typeface="Rockwell" panose="02060603020205020403" pitchFamily="18" charset="0"/>
              </a:defRPr>
            </a:lvl9pPr>
          </a:lstStyle>
          <a:p>
            <a:pPr eaLnBrk="1" hangingPunct="1">
              <a:defRPr/>
            </a:pPr>
            <a:r>
              <a:rPr lang="en-US" altLang="en-US" sz="2400" b="1" i="1" dirty="0" err="1">
                <a:latin typeface="Candara" panose="020E0502030303020204" pitchFamily="34" charset="0"/>
              </a:rPr>
              <a:t>Antichristos</a:t>
            </a:r>
            <a:r>
              <a:rPr lang="en-US" altLang="en-US" sz="2400" b="1" i="1" dirty="0">
                <a:latin typeface="Candara" panose="020E0502030303020204" pitchFamily="34" charset="0"/>
              </a:rPr>
              <a:t> - </a:t>
            </a:r>
            <a:r>
              <a:rPr lang="en-US" altLang="en-US" sz="2400" dirty="0">
                <a:latin typeface="Candara" panose="020E0502030303020204" pitchFamily="34" charset="0"/>
              </a:rPr>
              <a:t>an opponent of the Messiah: - antichrist.</a:t>
            </a:r>
            <a:r>
              <a:rPr lang="en-US" altLang="en-US" sz="2400" b="1" i="1" dirty="0">
                <a:latin typeface="Candara" panose="020E0502030303020204" pitchFamily="34" charset="0"/>
              </a:rPr>
              <a:t> - Strong</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10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ssolve">
                                      <p:cBhvr>
                                        <p:cTn id="12" dur="10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dissolve">
                                      <p:cBhvr>
                                        <p:cTn id="17" dur="10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dissolve">
                                      <p:cBhvr>
                                        <p:cTn id="22" dur="1000"/>
                                        <p:tgtEl>
                                          <p:spTgt spid="26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dissolve">
                                      <p:cBhvr>
                                        <p:cTn id="27" dur="1000"/>
                                        <p:tgtEl>
                                          <p:spTgt spid="266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dissolve">
                                      <p:cBhvr>
                                        <p:cTn id="32" dur="1000"/>
                                        <p:tgtEl>
                                          <p:spTgt spid="2662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dissolve">
                                      <p:cBhvr>
                                        <p:cTn id="37" dur="1000"/>
                                        <p:tgtEl>
                                          <p:spTgt spid="2662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6627">
                                            <p:txEl>
                                              <p:pRg st="7" end="7"/>
                                            </p:txEl>
                                          </p:spTgt>
                                        </p:tgtEl>
                                        <p:attrNameLst>
                                          <p:attrName>style.visibility</p:attrName>
                                        </p:attrNameLst>
                                      </p:cBhvr>
                                      <p:to>
                                        <p:strVal val="visible"/>
                                      </p:to>
                                    </p:set>
                                    <p:animEffect transition="in" filter="dissolve">
                                      <p:cBhvr>
                                        <p:cTn id="42" dur="1000"/>
                                        <p:tgtEl>
                                          <p:spTgt spid="2662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6627">
                                            <p:txEl>
                                              <p:pRg st="8" end="8"/>
                                            </p:txEl>
                                          </p:spTgt>
                                        </p:tgtEl>
                                        <p:attrNameLst>
                                          <p:attrName>style.visibility</p:attrName>
                                        </p:attrNameLst>
                                      </p:cBhvr>
                                      <p:to>
                                        <p:strVal val="visible"/>
                                      </p:to>
                                    </p:set>
                                    <p:animEffect transition="in" filter="dissolve">
                                      <p:cBhvr>
                                        <p:cTn id="47" dur="1000"/>
                                        <p:tgtEl>
                                          <p:spTgt spid="2662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checkerboard(across)">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217B8EB0-4E11-4DD8-AC1D-7FB254DD7917}"/>
              </a:ext>
            </a:extLst>
          </p:cNvPr>
          <p:cNvSpPr>
            <a:spLocks noGrp="1" noChangeArrowheads="1"/>
          </p:cNvSpPr>
          <p:nvPr>
            <p:ph idx="1"/>
          </p:nvPr>
        </p:nvSpPr>
        <p:spPr>
          <a:xfrm>
            <a:off x="466724" y="1452036"/>
            <a:ext cx="8601075" cy="5329764"/>
          </a:xfrm>
        </p:spPr>
        <p:txBody>
          <a:bodyPr rtlCol="0">
            <a:normAutofit/>
          </a:bodyPr>
          <a:lstStyle/>
          <a:p>
            <a:pPr eaLnBrk="1" fontAlgn="auto" hangingPunct="1">
              <a:lnSpc>
                <a:spcPct val="120000"/>
              </a:lnSpc>
              <a:spcAft>
                <a:spcPts val="0"/>
              </a:spcAft>
              <a:buClr>
                <a:schemeClr val="accent1">
                  <a:lumMod val="75000"/>
                </a:schemeClr>
              </a:buClr>
              <a:defRPr/>
            </a:pPr>
            <a:r>
              <a:rPr lang="en-US" altLang="en-US" sz="2800" dirty="0">
                <a:latin typeface="Candara" panose="020E0502030303020204" pitchFamily="34" charset="0"/>
              </a:rPr>
              <a:t>Many have </a:t>
            </a:r>
            <a:r>
              <a:rPr lang="en-US" altLang="en-US" sz="2800" b="1" i="1" dirty="0">
                <a:latin typeface="Candara" panose="020E0502030303020204" pitchFamily="34" charset="0"/>
              </a:rPr>
              <a:t>another </a:t>
            </a:r>
            <a:r>
              <a:rPr lang="en-US" altLang="en-US" sz="2800" dirty="0">
                <a:latin typeface="Candara" panose="020E0502030303020204" pitchFamily="34" charset="0"/>
              </a:rPr>
              <a:t>hope</a:t>
            </a:r>
          </a:p>
          <a:p>
            <a:pPr marL="457517" lvl="1" indent="-182880" eaLnBrk="1" fontAlgn="auto" hangingPunct="1">
              <a:lnSpc>
                <a:spcPct val="80000"/>
              </a:lnSpc>
              <a:spcAft>
                <a:spcPts val="0"/>
              </a:spcAft>
              <a:buClr>
                <a:schemeClr val="accent1">
                  <a:lumMod val="75000"/>
                </a:schemeClr>
              </a:buClr>
              <a:defRPr/>
            </a:pPr>
            <a:r>
              <a:rPr lang="en-US" altLang="en-US" sz="2400" b="1" i="1" dirty="0">
                <a:latin typeface="Candara" panose="020E0502030303020204" pitchFamily="34" charset="0"/>
              </a:rPr>
              <a:t>“</a:t>
            </a:r>
            <a:r>
              <a:rPr lang="en-US" altLang="en-US" sz="2400" b="1" i="1" u="sng" dirty="0">
                <a:latin typeface="Candara" panose="020E0502030303020204" pitchFamily="34" charset="0"/>
              </a:rPr>
              <a:t>ONE hope</a:t>
            </a:r>
            <a:r>
              <a:rPr lang="en-US" altLang="en-US" sz="2400" b="1" i="1" dirty="0">
                <a:latin typeface="Candara" panose="020E0502030303020204" pitchFamily="34" charset="0"/>
              </a:rPr>
              <a:t>” </a:t>
            </a:r>
            <a:r>
              <a:rPr lang="en-US" altLang="en-US" sz="2400" dirty="0">
                <a:latin typeface="Candara" panose="020E0502030303020204" pitchFamily="34" charset="0"/>
              </a:rPr>
              <a:t>- Ephesians 4:4</a:t>
            </a:r>
          </a:p>
          <a:p>
            <a:pPr lvl="1" indent="-182880" eaLnBrk="1" fontAlgn="auto" hangingPunct="1">
              <a:lnSpc>
                <a:spcPct val="80000"/>
              </a:lnSpc>
              <a:buClr>
                <a:schemeClr val="accent1">
                  <a:lumMod val="75000"/>
                </a:schemeClr>
              </a:buClr>
              <a:defRPr/>
            </a:pPr>
            <a:r>
              <a:rPr lang="en-US" altLang="en-US" sz="2400" dirty="0">
                <a:latin typeface="Candara" panose="020E0502030303020204" pitchFamily="34" charset="0"/>
              </a:rPr>
              <a:t>The </a:t>
            </a:r>
            <a:r>
              <a:rPr lang="en-US" altLang="en-US" sz="2400" b="1" i="1" dirty="0">
                <a:latin typeface="Candara" panose="020E0502030303020204" pitchFamily="34" charset="0"/>
              </a:rPr>
              <a:t>“one hope” </a:t>
            </a:r>
            <a:r>
              <a:rPr lang="en-US" altLang="en-US" sz="2400" dirty="0">
                <a:latin typeface="Candara" panose="020E0502030303020204" pitchFamily="34" charset="0"/>
              </a:rPr>
              <a:t>is Heaven</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1 Thessalonians 5:8; Titus 1:2; 3:7; Colossians 1:5</a:t>
            </a:r>
          </a:p>
          <a:p>
            <a:pPr marL="182880" indent="-182880" eaLnBrk="1" fontAlgn="auto" hangingPunct="1">
              <a:lnSpc>
                <a:spcPct val="80000"/>
              </a:lnSpc>
              <a:spcAft>
                <a:spcPts val="0"/>
              </a:spcAft>
              <a:buClr>
                <a:schemeClr val="accent1">
                  <a:lumMod val="75000"/>
                </a:schemeClr>
              </a:buClr>
              <a:defRPr/>
            </a:pPr>
            <a:r>
              <a:rPr lang="en-US" altLang="en-US" sz="2800" dirty="0">
                <a:latin typeface="Candara" panose="020E0502030303020204" pitchFamily="34" charset="0"/>
              </a:rPr>
              <a:t>Many submit to </a:t>
            </a:r>
            <a:r>
              <a:rPr lang="en-US" altLang="en-US" sz="2800" b="1" i="1" dirty="0">
                <a:latin typeface="Candara" panose="020E0502030303020204" pitchFamily="34" charset="0"/>
              </a:rPr>
              <a:t>another </a:t>
            </a:r>
            <a:r>
              <a:rPr lang="en-US" altLang="en-US" sz="2800" dirty="0">
                <a:latin typeface="Candara" panose="020E0502030303020204" pitchFamily="34" charset="0"/>
              </a:rPr>
              <a:t>lord</a:t>
            </a:r>
          </a:p>
          <a:p>
            <a:pPr marL="457517" lvl="1" indent="-182880" eaLnBrk="1" fontAlgn="auto" hangingPunct="1">
              <a:lnSpc>
                <a:spcPct val="80000"/>
              </a:lnSpc>
              <a:spcAft>
                <a:spcPts val="0"/>
              </a:spcAft>
              <a:buClr>
                <a:schemeClr val="accent1">
                  <a:lumMod val="75000"/>
                </a:schemeClr>
              </a:buClr>
              <a:defRPr/>
            </a:pPr>
            <a:r>
              <a:rPr lang="en-US" altLang="en-US" sz="2400" b="1" i="1" dirty="0">
                <a:latin typeface="Candara" panose="020E0502030303020204" pitchFamily="34" charset="0"/>
              </a:rPr>
              <a:t>“there is </a:t>
            </a:r>
            <a:r>
              <a:rPr lang="en-US" altLang="en-US" sz="2400" b="1" i="1" u="sng" dirty="0">
                <a:latin typeface="Candara" panose="020E0502030303020204" pitchFamily="34" charset="0"/>
              </a:rPr>
              <a:t>ONE Lord</a:t>
            </a:r>
            <a:r>
              <a:rPr lang="en-US" altLang="en-US" sz="2400" b="1" i="1" dirty="0">
                <a:latin typeface="Candara" panose="020E0502030303020204" pitchFamily="34" charset="0"/>
              </a:rPr>
              <a:t>” </a:t>
            </a:r>
            <a:r>
              <a:rPr lang="en-US" altLang="en-US" sz="2400" dirty="0">
                <a:latin typeface="Candara" panose="020E0502030303020204" pitchFamily="34" charset="0"/>
              </a:rPr>
              <a:t>- Ephesians 4:5</a:t>
            </a:r>
          </a:p>
          <a:p>
            <a:pPr marL="457517" lvl="1" indent="-182880" eaLnBrk="1" fontAlgn="auto" hangingPunct="1">
              <a:lnSpc>
                <a:spcPct val="80000"/>
              </a:lnSpc>
              <a:spcAft>
                <a:spcPts val="0"/>
              </a:spcAft>
              <a:buClr>
                <a:schemeClr val="accent1">
                  <a:lumMod val="75000"/>
                </a:schemeClr>
              </a:buClr>
              <a:defRPr/>
            </a:pPr>
            <a:r>
              <a:rPr lang="en-US" altLang="en-US" sz="2400" b="1" i="1" dirty="0">
                <a:latin typeface="Candara" panose="020E0502030303020204" pitchFamily="34" charset="0"/>
              </a:rPr>
              <a:t>“Lord and Savior</a:t>
            </a:r>
            <a:r>
              <a:rPr lang="en-US" altLang="en-US" sz="2400" b="1" dirty="0">
                <a:latin typeface="Candara" panose="020E0502030303020204" pitchFamily="34" charset="0"/>
              </a:rPr>
              <a:t>”</a:t>
            </a:r>
            <a:r>
              <a:rPr lang="en-US" altLang="en-US" sz="2400" dirty="0">
                <a:latin typeface="Candara" panose="020E0502030303020204" pitchFamily="34" charset="0"/>
              </a:rPr>
              <a:t> - 2 Peter 1:11; 2:20; 3:2, 18</a:t>
            </a:r>
            <a:endParaRPr lang="en-US" altLang="en-US" sz="2400" b="1" dirty="0">
              <a:latin typeface="Candara" panose="020E0502030303020204" pitchFamily="34" charset="0"/>
            </a:endParaRPr>
          </a:p>
          <a:p>
            <a:pPr marL="730567" lvl="2" indent="-182880" eaLnBrk="1" fontAlgn="auto" hangingPunct="1">
              <a:lnSpc>
                <a:spcPct val="80000"/>
              </a:lnSpc>
              <a:spcAft>
                <a:spcPts val="0"/>
              </a:spcAft>
              <a:buClr>
                <a:schemeClr val="accent1">
                  <a:lumMod val="75000"/>
                </a:schemeClr>
              </a:buClr>
              <a:defRPr/>
            </a:pPr>
            <a:r>
              <a:rPr lang="en-US" altLang="en-US" sz="2200" dirty="0">
                <a:latin typeface="Candara" panose="020E0502030303020204" pitchFamily="34" charset="0"/>
              </a:rPr>
              <a:t>1 Corinthians 8:6</a:t>
            </a:r>
          </a:p>
          <a:p>
            <a:pPr marL="182880" indent="-182880" eaLnBrk="1" fontAlgn="auto" hangingPunct="1">
              <a:lnSpc>
                <a:spcPct val="80000"/>
              </a:lnSpc>
              <a:spcAft>
                <a:spcPts val="0"/>
              </a:spcAft>
              <a:buClr>
                <a:schemeClr val="accent1">
                  <a:lumMod val="75000"/>
                </a:schemeClr>
              </a:buClr>
              <a:defRPr/>
            </a:pPr>
            <a:r>
              <a:rPr lang="en-US" altLang="en-US" sz="2800" dirty="0">
                <a:latin typeface="Candara" panose="020E0502030303020204" pitchFamily="34" charset="0"/>
              </a:rPr>
              <a:t>Many obey </a:t>
            </a:r>
            <a:r>
              <a:rPr lang="en-US" altLang="en-US" sz="2600" b="1" i="1" dirty="0">
                <a:latin typeface="Candara" panose="020E0502030303020204" pitchFamily="34" charset="0"/>
              </a:rPr>
              <a:t>another</a:t>
            </a:r>
            <a:r>
              <a:rPr lang="en-US" altLang="en-US" sz="2600" dirty="0">
                <a:latin typeface="Candara" panose="020E0502030303020204" pitchFamily="34" charset="0"/>
              </a:rPr>
              <a:t> faith</a:t>
            </a:r>
          </a:p>
          <a:p>
            <a:pPr marL="457517" lvl="1" indent="-182880" eaLnBrk="1" fontAlgn="auto" hangingPunct="1">
              <a:lnSpc>
                <a:spcPct val="80000"/>
              </a:lnSpc>
              <a:spcAft>
                <a:spcPts val="0"/>
              </a:spcAft>
              <a:buClr>
                <a:schemeClr val="accent1">
                  <a:lumMod val="75000"/>
                </a:schemeClr>
              </a:buClr>
              <a:defRPr/>
            </a:pPr>
            <a:r>
              <a:rPr lang="en-US" altLang="en-US" sz="2400" b="1" i="1" dirty="0">
                <a:latin typeface="Candara" panose="020E0502030303020204" pitchFamily="34" charset="0"/>
              </a:rPr>
              <a:t>“</a:t>
            </a:r>
            <a:r>
              <a:rPr lang="en-US" altLang="en-US" sz="2400" b="1" i="1" u="sng" dirty="0">
                <a:latin typeface="Candara" panose="020E0502030303020204" pitchFamily="34" charset="0"/>
              </a:rPr>
              <a:t>ONE faith</a:t>
            </a:r>
            <a:r>
              <a:rPr lang="en-US" altLang="en-US" sz="2400" b="1" i="1" dirty="0">
                <a:latin typeface="Candara" panose="020E0502030303020204" pitchFamily="34" charset="0"/>
              </a:rPr>
              <a:t>” </a:t>
            </a:r>
            <a:r>
              <a:rPr lang="en-US" altLang="en-US" sz="2400" dirty="0">
                <a:latin typeface="Candara" panose="020E0502030303020204" pitchFamily="34" charset="0"/>
              </a:rPr>
              <a:t>- Ephesians 4:5</a:t>
            </a:r>
          </a:p>
          <a:p>
            <a:pPr lvl="1" indent="-182880" eaLnBrk="1" fontAlgn="auto" hangingPunct="1">
              <a:lnSpc>
                <a:spcPct val="80000"/>
              </a:lnSpc>
              <a:buClr>
                <a:schemeClr val="accent1">
                  <a:lumMod val="75000"/>
                </a:schemeClr>
              </a:buClr>
              <a:defRPr/>
            </a:pPr>
            <a:r>
              <a:rPr lang="en-US" altLang="en-US" sz="2400" b="1" i="1" dirty="0">
                <a:latin typeface="Candara" panose="020E0502030303020204" pitchFamily="34" charset="0"/>
              </a:rPr>
              <a:t>“The faith” </a:t>
            </a:r>
            <a:r>
              <a:rPr lang="en-US" altLang="en-US" sz="2400" b="1" u="sng" dirty="0">
                <a:latin typeface="Candara" panose="020E0502030303020204" pitchFamily="34" charset="0"/>
              </a:rPr>
              <a:t>NOT</a:t>
            </a:r>
            <a:r>
              <a:rPr lang="en-US" altLang="en-US" sz="2400" i="1" dirty="0">
                <a:latin typeface="Candara" panose="020E0502030303020204" pitchFamily="34" charset="0"/>
              </a:rPr>
              <a:t> “the faiths” </a:t>
            </a:r>
            <a:r>
              <a:rPr lang="en-US" altLang="en-US" sz="2400" b="1" u="sng" dirty="0">
                <a:latin typeface="Candara" panose="020E0502030303020204" pitchFamily="34" charset="0"/>
              </a:rPr>
              <a:t>OR</a:t>
            </a:r>
            <a:r>
              <a:rPr lang="en-US" altLang="en-US" sz="2400" i="1" dirty="0">
                <a:latin typeface="Candara" panose="020E0502030303020204" pitchFamily="34" charset="0"/>
              </a:rPr>
              <a:t> “the faith of your choice”</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Acts 6:7; 13:8; 14:22; 16:5; 24:24</a:t>
            </a:r>
          </a:p>
          <a:p>
            <a:pPr marL="731520" lvl="2" indent="-182880" eaLnBrk="1" fontAlgn="auto" hangingPunct="1">
              <a:lnSpc>
                <a:spcPct val="80000"/>
              </a:lnSpc>
              <a:buClr>
                <a:schemeClr val="accent1">
                  <a:lumMod val="75000"/>
                </a:schemeClr>
              </a:buClr>
              <a:defRPr/>
            </a:pPr>
            <a:r>
              <a:rPr lang="en-US" altLang="en-US" sz="2200" dirty="0">
                <a:latin typeface="Candara" panose="020E0502030303020204" pitchFamily="34" charset="0"/>
              </a:rPr>
              <a:t>Revelation 14:12; Jude 3; 2 Timothy 4:7</a:t>
            </a:r>
          </a:p>
          <a:p>
            <a:pPr marL="731520" lvl="2" indent="-182880" eaLnBrk="1" fontAlgn="auto" hangingPunct="1">
              <a:lnSpc>
                <a:spcPct val="80000"/>
              </a:lnSpc>
              <a:buClr>
                <a:schemeClr val="accent1">
                  <a:lumMod val="75000"/>
                </a:schemeClr>
              </a:buClr>
              <a:defRPr/>
            </a:pPr>
            <a:endParaRPr lang="en-US" altLang="en-US" sz="1800" dirty="0"/>
          </a:p>
          <a:p>
            <a:pPr marL="731520" lvl="2" indent="-182880" eaLnBrk="1" fontAlgn="auto" hangingPunct="1">
              <a:lnSpc>
                <a:spcPct val="80000"/>
              </a:lnSpc>
              <a:buClr>
                <a:schemeClr val="accent1">
                  <a:lumMod val="75000"/>
                </a:schemeClr>
              </a:buClr>
              <a:defRPr/>
            </a:pPr>
            <a:endParaRPr lang="en-US" altLang="en-US" sz="1800" dirty="0"/>
          </a:p>
        </p:txBody>
      </p:sp>
      <p:sp>
        <p:nvSpPr>
          <p:cNvPr id="5" name="Slide Number Placeholder 5">
            <a:extLst>
              <a:ext uri="{FF2B5EF4-FFF2-40B4-BE49-F238E27FC236}">
                <a16:creationId xmlns:a16="http://schemas.microsoft.com/office/drawing/2014/main" id="{41C6D09D-B33C-42A6-A68D-7B25F0D6A47C}"/>
              </a:ext>
            </a:extLst>
          </p:cNvPr>
          <p:cNvSpPr>
            <a:spLocks noGrp="1"/>
          </p:cNvSpPr>
          <p:nvPr>
            <p:ph type="sldNum" sz="quarter" idx="12"/>
          </p:nvPr>
        </p:nvSpPr>
        <p:spPr/>
        <p:txBody>
          <a:bodyPr/>
          <a:lstStyle/>
          <a:p>
            <a:pPr>
              <a:defRPr/>
            </a:pPr>
            <a:fld id="{3EB0ACE4-B487-45B9-B073-388482105B28}" type="slidenum">
              <a:rPr lang="en-US" altLang="en-US"/>
              <a:pPr>
                <a:defRPr/>
              </a:pPr>
              <a:t>9</a:t>
            </a:fld>
            <a:endParaRPr lang="en-US" altLang="en-US"/>
          </a:p>
        </p:txBody>
      </p:sp>
      <p:sp>
        <p:nvSpPr>
          <p:cNvPr id="8" name="Rectangle 2">
            <a:extLst>
              <a:ext uri="{FF2B5EF4-FFF2-40B4-BE49-F238E27FC236}">
                <a16:creationId xmlns:a16="http://schemas.microsoft.com/office/drawing/2014/main" id="{B55E3AD1-DF24-4699-ABC7-79F16EED75BE}"/>
              </a:ext>
            </a:extLst>
          </p:cNvPr>
          <p:cNvSpPr>
            <a:spLocks noGrp="1" noChangeArrowheads="1"/>
          </p:cNvSpPr>
          <p:nvPr>
            <p:ph type="title"/>
          </p:nvPr>
        </p:nvSpPr>
        <p:spPr>
          <a:xfrm>
            <a:off x="389878" y="300564"/>
            <a:ext cx="8305800" cy="1062834"/>
          </a:xfrm>
        </p:spPr>
        <p:txBody>
          <a:bodyPr>
            <a:noAutofit/>
          </a:bodyPr>
          <a:lstStyle/>
          <a:p>
            <a:pPr eaLnBrk="1" fontAlgn="auto" hangingPunct="1">
              <a:spcAft>
                <a:spcPts val="0"/>
              </a:spcAft>
              <a:defRPr/>
            </a:pPr>
            <a:r>
              <a:rPr lang="en-US" altLang="en-US" sz="4000" b="1" dirty="0">
                <a:latin typeface="Candara" panose="020E0502030303020204" pitchFamily="34" charset="0"/>
              </a:rPr>
              <a:t>Some Are Not Content With God’s Free Gift and His Terms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10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10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fade">
                                      <p:cBhvr>
                                        <p:cTn id="22" dur="10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fade">
                                      <p:cBhvr>
                                        <p:cTn id="27" dur="1000"/>
                                        <p:tgtEl>
                                          <p:spTgt spid="276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fade">
                                      <p:cBhvr>
                                        <p:cTn id="32" dur="1000"/>
                                        <p:tgtEl>
                                          <p:spTgt spid="27651">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7651">
                                            <p:txEl>
                                              <p:pRg st="6" end="6"/>
                                            </p:txEl>
                                          </p:spTgt>
                                        </p:tgtEl>
                                        <p:attrNameLst>
                                          <p:attrName>style.visibility</p:attrName>
                                        </p:attrNameLst>
                                      </p:cBhvr>
                                      <p:to>
                                        <p:strVal val="visible"/>
                                      </p:to>
                                    </p:set>
                                    <p:animEffect transition="in" filter="fade">
                                      <p:cBhvr>
                                        <p:cTn id="35" dur="1000"/>
                                        <p:tgtEl>
                                          <p:spTgt spid="2765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7651">
                                            <p:txEl>
                                              <p:pRg st="7" end="7"/>
                                            </p:txEl>
                                          </p:spTgt>
                                        </p:tgtEl>
                                        <p:attrNameLst>
                                          <p:attrName>style.visibility</p:attrName>
                                        </p:attrNameLst>
                                      </p:cBhvr>
                                      <p:to>
                                        <p:strVal val="visible"/>
                                      </p:to>
                                    </p:set>
                                    <p:animEffect transition="in" filter="fade">
                                      <p:cBhvr>
                                        <p:cTn id="40" dur="1000"/>
                                        <p:tgtEl>
                                          <p:spTgt spid="27651">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7651">
                                            <p:txEl>
                                              <p:pRg st="8" end="8"/>
                                            </p:txEl>
                                          </p:spTgt>
                                        </p:tgtEl>
                                        <p:attrNameLst>
                                          <p:attrName>style.visibility</p:attrName>
                                        </p:attrNameLst>
                                      </p:cBhvr>
                                      <p:to>
                                        <p:strVal val="visible"/>
                                      </p:to>
                                    </p:set>
                                    <p:animEffect transition="in" filter="fade">
                                      <p:cBhvr>
                                        <p:cTn id="45" dur="1000"/>
                                        <p:tgtEl>
                                          <p:spTgt spid="27651">
                                            <p:txEl>
                                              <p:pRg st="8" end="8"/>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7651">
                                            <p:txEl>
                                              <p:pRg st="9" end="9"/>
                                            </p:txEl>
                                          </p:spTgt>
                                        </p:tgtEl>
                                        <p:attrNameLst>
                                          <p:attrName>style.visibility</p:attrName>
                                        </p:attrNameLst>
                                      </p:cBhvr>
                                      <p:to>
                                        <p:strVal val="visible"/>
                                      </p:to>
                                    </p:set>
                                    <p:animEffect transition="in" filter="fade">
                                      <p:cBhvr>
                                        <p:cTn id="48" dur="1000"/>
                                        <p:tgtEl>
                                          <p:spTgt spid="27651">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7651">
                                            <p:txEl>
                                              <p:pRg st="10" end="10"/>
                                            </p:txEl>
                                          </p:spTgt>
                                        </p:tgtEl>
                                        <p:attrNameLst>
                                          <p:attrName>style.visibility</p:attrName>
                                        </p:attrNameLst>
                                      </p:cBhvr>
                                      <p:to>
                                        <p:strVal val="visible"/>
                                      </p:to>
                                    </p:set>
                                    <p:animEffect transition="in" filter="fade">
                                      <p:cBhvr>
                                        <p:cTn id="53" dur="1000"/>
                                        <p:tgtEl>
                                          <p:spTgt spid="27651">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7651">
                                            <p:txEl>
                                              <p:pRg st="11" end="11"/>
                                            </p:txEl>
                                          </p:spTgt>
                                        </p:tgtEl>
                                        <p:attrNameLst>
                                          <p:attrName>style.visibility</p:attrName>
                                        </p:attrNameLst>
                                      </p:cBhvr>
                                      <p:to>
                                        <p:strVal val="visible"/>
                                      </p:to>
                                    </p:set>
                                    <p:animEffect transition="in" filter="fade">
                                      <p:cBhvr>
                                        <p:cTn id="58" dur="1000"/>
                                        <p:tgtEl>
                                          <p:spTgt spid="27651">
                                            <p:txEl>
                                              <p:pRg st="11" end="1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7651">
                                            <p:txEl>
                                              <p:pRg st="12" end="12"/>
                                            </p:txEl>
                                          </p:spTgt>
                                        </p:tgtEl>
                                        <p:attrNameLst>
                                          <p:attrName>style.visibility</p:attrName>
                                        </p:attrNameLst>
                                      </p:cBhvr>
                                      <p:to>
                                        <p:strVal val="visible"/>
                                      </p:to>
                                    </p:set>
                                    <p:animEffect transition="in" filter="fade">
                                      <p:cBhvr>
                                        <p:cTn id="63" dur="1000"/>
                                        <p:tgtEl>
                                          <p:spTgt spid="2765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1310</TotalTime>
  <Words>5655</Words>
  <Application>Microsoft Office PowerPoint</Application>
  <PresentationFormat>On-screen Show (4:3)</PresentationFormat>
  <Paragraphs>257</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Candara</vt:lpstr>
      <vt:lpstr>Rockwell</vt:lpstr>
      <vt:lpstr>Rockwell Condensed</vt:lpstr>
      <vt:lpstr>Wingdings</vt:lpstr>
      <vt:lpstr>Wood Type</vt:lpstr>
      <vt:lpstr>Free Doughnuts</vt:lpstr>
      <vt:lpstr>The Free Doughnut Story</vt:lpstr>
      <vt:lpstr>John 3:16 </vt:lpstr>
      <vt:lpstr>PowerPoint Presentation</vt:lpstr>
      <vt:lpstr>The Free Gift Of Salvation</vt:lpstr>
      <vt:lpstr>A Free Gift can have conditions</vt:lpstr>
      <vt:lpstr>Ephesians 4:1-6</vt:lpstr>
      <vt:lpstr>Some Are Not Content With God’s Free Gift and His Terms</vt:lpstr>
      <vt:lpstr>Some Are Not Content With God’s Free Gift and His Terms</vt:lpstr>
      <vt:lpstr>Some Are Not Content With God’s Free Gift and His Terms</vt:lpstr>
      <vt:lpstr>Some Are Not Content With God’s Free Gift and His Terms</vt:lpstr>
      <vt:lpstr>PowerPoint Presentation</vt:lpstr>
      <vt:lpstr>The Free Gift of God’s love</vt:lpstr>
      <vt:lpstr>God’s Gift of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Doughnuts!</dc:title>
  <dc:creator>Tom M</dc:creator>
  <cp:lastModifiedBy>Tommy McClure</cp:lastModifiedBy>
  <cp:revision>189</cp:revision>
  <cp:lastPrinted>2019-11-18T00:05:02Z</cp:lastPrinted>
  <dcterms:created xsi:type="dcterms:W3CDTF">2007-03-17T03:21:45Z</dcterms:created>
  <dcterms:modified xsi:type="dcterms:W3CDTF">2019-11-18T16:52:04Z</dcterms:modified>
</cp:coreProperties>
</file>