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7A22C-5285-4256-A90F-C764E7C9312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C18AF-6176-4C57-B487-683B640814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61F308B4-1849-4499-847C-5D3CA4D488E3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AB2FBF-AC4F-4B8B-A958-2BD160F2F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 descr="greatest-weakn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331082" y="1926717"/>
            <a:ext cx="6825235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65" y="2651125"/>
            <a:ext cx="5715000" cy="155575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My Faith In Christ Grows Weak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363"/>
            <a:ext cx="8001000" cy="1112837"/>
          </a:xfrm>
        </p:spPr>
        <p:txBody>
          <a:bodyPr/>
          <a:lstStyle/>
          <a:p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My Faith In Christ Grows Weak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4495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Even the best suffered from crisis of faith             from time to time: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Elijah.                                                                  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Luke 9:28-31; James 5:17-18; 1 Kings 19:3-4, 9-14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John the Baptist.                                                 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John 1:29-34; Matt. 11:11, 2-3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Moses.                                                                          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Exo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. 33:11; Jer. 15:1; Num. 12:3; 11:10-15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363"/>
            <a:ext cx="8001000" cy="1112837"/>
          </a:xfrm>
        </p:spPr>
        <p:txBody>
          <a:bodyPr/>
          <a:lstStyle/>
          <a:p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My Faith In Christ Grows Weak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4495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Reasons why we sometimes have these crisis          of faith: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Problems in life.                                                  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Matt. 10:34-36; Luke 8:14 cf. Matt. 13:22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Lack of support from fellow Christians.            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Job 16:2; Matt. 26:33-35, 40-46, 47, 56 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Lack of involvement in spiritual things.            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1 Pet. 2:2; 1 Cor. 11:30; Luke 10:38-42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363"/>
            <a:ext cx="8001000" cy="1112837"/>
          </a:xfrm>
        </p:spPr>
        <p:txBody>
          <a:bodyPr/>
          <a:lstStyle/>
          <a:p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My Faith In Christ Grows Weak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4876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How to overcome such crisis of faith: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Recognize that this life is filled with problems.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Matt. 5:10-12; 2 Tim. 3:12; James 1:3-4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We must make an effort to be there for            our brethren.                                                               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Gal. 6:2; Rom. 12:10-11, 13, 15; 15:1-2 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And remember that even little faith, placed   in Jesus, can help us overcome.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John 11:39-40; Luke 17:5-6 cf. Matt. 17:19-20; 1 John 5:4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Content Placeholder 6" descr="Steps of SalvationJGen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ightfall design template">
  <a:themeElements>
    <a:clrScheme name="Office Them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template</Template>
  <TotalTime>37</TotalTime>
  <Words>227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Nightfall design template</vt:lpstr>
      <vt:lpstr>PowerPoint Presentation</vt:lpstr>
      <vt:lpstr>When My Faith In Christ Grows Weak</vt:lpstr>
      <vt:lpstr>When My Faith In Christ Grows Weak</vt:lpstr>
      <vt:lpstr>When My Faith In Christ Grows Weak</vt:lpstr>
      <vt:lpstr>When My Faith In Christ Grows Weak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My Faith In Christ Grows Weak</dc:title>
  <dc:creator>Memo</dc:creator>
  <cp:lastModifiedBy>Tommy McClure</cp:lastModifiedBy>
  <cp:revision>10</cp:revision>
  <dcterms:created xsi:type="dcterms:W3CDTF">2016-10-16T04:48:32Z</dcterms:created>
  <dcterms:modified xsi:type="dcterms:W3CDTF">2019-09-30T20:49:52Z</dcterms:modified>
</cp:coreProperties>
</file>