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8"/>
  </p:notesMasterIdLst>
  <p:sldIdLst>
    <p:sldId id="256" r:id="rId2"/>
    <p:sldId id="284" r:id="rId3"/>
    <p:sldId id="282" r:id="rId4"/>
    <p:sldId id="267" r:id="rId5"/>
    <p:sldId id="268" r:id="rId6"/>
    <p:sldId id="269" r:id="rId7"/>
    <p:sldId id="270" r:id="rId8"/>
    <p:sldId id="271" r:id="rId9"/>
    <p:sldId id="272" r:id="rId10"/>
    <p:sldId id="273" r:id="rId11"/>
    <p:sldId id="274" r:id="rId12"/>
    <p:sldId id="275" r:id="rId13"/>
    <p:sldId id="276" r:id="rId14"/>
    <p:sldId id="279" r:id="rId15"/>
    <p:sldId id="277" r:id="rId16"/>
    <p:sldId id="298" r:id="rId17"/>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3807" autoAdjust="0"/>
  </p:normalViewPr>
  <p:slideViewPr>
    <p:cSldViewPr>
      <p:cViewPr varScale="1">
        <p:scale>
          <a:sx n="72" d="100"/>
          <a:sy n="72" d="100"/>
        </p:scale>
        <p:origin x="1896" y="7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422"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B0AD7F9F-9BA3-4440-9431-F4FEAFD32D54}"/>
              </a:ext>
            </a:extLst>
          </p:cNvPr>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ltLang="en-US"/>
          </a:p>
        </p:txBody>
      </p:sp>
      <p:sp>
        <p:nvSpPr>
          <p:cNvPr id="70659" name="Rectangle 3">
            <a:extLst>
              <a:ext uri="{FF2B5EF4-FFF2-40B4-BE49-F238E27FC236}">
                <a16:creationId xmlns:a16="http://schemas.microsoft.com/office/drawing/2014/main" id="{31C140A7-D6A1-47FC-B788-E3F2B5666EAF}"/>
              </a:ext>
            </a:extLst>
          </p:cNvPr>
          <p:cNvSpPr>
            <a:spLocks noGrp="1" noChangeArrowheads="1"/>
          </p:cNvSpPr>
          <p:nvPr>
            <p:ph type="dt" idx="1"/>
          </p:nvPr>
        </p:nvSpPr>
        <p:spPr bwMode="auto">
          <a:xfrm>
            <a:off x="4143587"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ltLang="en-US"/>
          </a:p>
        </p:txBody>
      </p:sp>
      <p:sp>
        <p:nvSpPr>
          <p:cNvPr id="3076" name="Rectangle 4">
            <a:extLst>
              <a:ext uri="{FF2B5EF4-FFF2-40B4-BE49-F238E27FC236}">
                <a16:creationId xmlns:a16="http://schemas.microsoft.com/office/drawing/2014/main" id="{A32B9DBC-F854-48C3-91E9-AAD6369BDD11}"/>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a:extLst>
              <a:ext uri="{FF2B5EF4-FFF2-40B4-BE49-F238E27FC236}">
                <a16:creationId xmlns:a16="http://schemas.microsoft.com/office/drawing/2014/main" id="{02DD0842-390D-4BF3-8FE8-7390ACC1B561}"/>
              </a:ext>
            </a:extLst>
          </p:cNvPr>
          <p:cNvSpPr>
            <a:spLocks noGrp="1" noChangeArrowheads="1"/>
          </p:cNvSpPr>
          <p:nvPr>
            <p:ph type="body" sz="quarter" idx="3"/>
          </p:nvPr>
        </p:nvSpPr>
        <p:spPr bwMode="auto">
          <a:xfrm>
            <a:off x="731520" y="4560570"/>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0662" name="Rectangle 6">
            <a:extLst>
              <a:ext uri="{FF2B5EF4-FFF2-40B4-BE49-F238E27FC236}">
                <a16:creationId xmlns:a16="http://schemas.microsoft.com/office/drawing/2014/main" id="{5589EB51-10A8-4FDB-939D-3F88F91B0595}"/>
              </a:ext>
            </a:extLst>
          </p:cNvPr>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ltLang="en-US"/>
          </a:p>
        </p:txBody>
      </p:sp>
      <p:sp>
        <p:nvSpPr>
          <p:cNvPr id="70663" name="Rectangle 7">
            <a:extLst>
              <a:ext uri="{FF2B5EF4-FFF2-40B4-BE49-F238E27FC236}">
                <a16:creationId xmlns:a16="http://schemas.microsoft.com/office/drawing/2014/main" id="{B18305DA-C6D2-4664-9103-6AF1862C330E}"/>
              </a:ext>
            </a:extLst>
          </p:cNvPr>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a:latin typeface="Arial" panose="020B0604020202020204" pitchFamily="34" charset="0"/>
              </a:defRPr>
            </a:lvl1pPr>
          </a:lstStyle>
          <a:p>
            <a:pPr>
              <a:defRPr/>
            </a:pPr>
            <a:fld id="{A65AAF70-99F1-4B5C-8FF7-BD141A9E26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1</a:t>
            </a:fld>
            <a:endParaRPr lang="en-US" altLang="en-US"/>
          </a:p>
        </p:txBody>
      </p:sp>
    </p:spTree>
    <p:extLst>
      <p:ext uri="{BB962C8B-B14F-4D97-AF65-F5344CB8AC3E}">
        <p14:creationId xmlns:p14="http://schemas.microsoft.com/office/powerpoint/2010/main" val="1359230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 12:22 </a:t>
            </a:r>
            <a:r>
              <a:rPr lang="en-US" dirty="0"/>
              <a:t>- Lying lips are </a:t>
            </a:r>
            <a:r>
              <a:rPr lang="en-US" b="1" dirty="0"/>
              <a:t>abomination</a:t>
            </a:r>
            <a:r>
              <a:rPr lang="en-US" dirty="0"/>
              <a:t> to the LORD: but they that deal truly are his delight.</a:t>
            </a:r>
          </a:p>
          <a:p>
            <a:r>
              <a:rPr lang="en-US" b="1" dirty="0"/>
              <a:t>Eph. 4:25 </a:t>
            </a:r>
            <a:r>
              <a:rPr lang="en-US" dirty="0"/>
              <a:t>- Wherefore putting away lying, speak every man truth with his </a:t>
            </a:r>
            <a:r>
              <a:rPr lang="en-US" dirty="0" err="1"/>
              <a:t>neighbour</a:t>
            </a:r>
            <a:r>
              <a:rPr lang="en-US" dirty="0"/>
              <a:t>: for we are members one of another.</a:t>
            </a:r>
          </a:p>
          <a:p>
            <a:r>
              <a:rPr lang="en-US" b="1" dirty="0"/>
              <a:t>Col. 3:9-10 </a:t>
            </a:r>
            <a:r>
              <a:rPr lang="en-US" dirty="0"/>
              <a:t>- Lie not one to another, seeing that ye have put off the old man with his deeds; 10 And have put on the new man, which is renewed in knowledge after the image of him that created him:</a:t>
            </a:r>
          </a:p>
          <a:p>
            <a:r>
              <a:rPr lang="en-US" b="1" dirty="0"/>
              <a:t>Rev. 21:8 </a:t>
            </a:r>
            <a:r>
              <a:rPr lang="en-US" dirty="0"/>
              <a:t>- But the fearful, and unbelieving, and the abominable, and murderers, and whoremongers, and sorcerers, and idolaters, and all liars, shall have their part in the lake which </a:t>
            </a:r>
            <a:r>
              <a:rPr lang="en-US" dirty="0" err="1"/>
              <a:t>burneth</a:t>
            </a:r>
            <a:r>
              <a:rPr lang="en-US" dirty="0"/>
              <a:t> with fire and brimstone: which is the second death.</a:t>
            </a:r>
          </a:p>
          <a:p>
            <a:r>
              <a:rPr lang="en-US" b="1" dirty="0"/>
              <a:t>1 Tim. 4:1-7 </a:t>
            </a:r>
            <a:r>
              <a:rPr lang="en-US" dirty="0"/>
              <a:t>- Now the Spirit </a:t>
            </a:r>
            <a:r>
              <a:rPr lang="en-US" dirty="0" err="1"/>
              <a:t>speaketh</a:t>
            </a:r>
            <a:r>
              <a:rPr lang="en-US" dirty="0"/>
              <a:t> expressly, that in the latter times some shall depart from the faith, </a:t>
            </a:r>
            <a:r>
              <a:rPr lang="en-US" b="1" dirty="0"/>
              <a:t>giving heed to seducing spirits, and doctrines of devils; 2 Speaking lies in hypocrisy; having their conscience seared with a hot iron</a:t>
            </a:r>
            <a:r>
              <a:rPr lang="en-US" dirty="0"/>
              <a:t>; 3 Forbidding to marry, and commanding to abstain from meats, which God hath created to be received with thanksgiving of them which believe and know the truth. 4 For every creature of God is good, and nothing to be refused, if it be received with thanksgiving: 5 For it is sanctified by the word of God and prayer. 6 If thou put the brethren in remembrance of these things, thou shalt be a good minister of Jesus Christ, nourished up in the words of faith and of good doctrine, whereunto thou hast attained. 7 But refuse profane and old wives' fables, and exercise thyself rather unto godliness.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12</a:t>
            </a:fld>
            <a:endParaRPr lang="en-US" altLang="en-US"/>
          </a:p>
        </p:txBody>
      </p:sp>
    </p:spTree>
    <p:extLst>
      <p:ext uri="{BB962C8B-B14F-4D97-AF65-F5344CB8AC3E}">
        <p14:creationId xmlns:p14="http://schemas.microsoft.com/office/powerpoint/2010/main" val="2045804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1:28-29 </a:t>
            </a:r>
            <a:r>
              <a:rPr lang="en-US" dirty="0"/>
              <a:t>- And even as they did not like to retain God in their knowledge, God gave them over to a reprobate mind, to do those things which are not convenient; 29 Being filled with all unrighteousness, fornication, wickedness, covetousness, maliciousness; full of envy, murder, debate, deceit, malignity; whisperers, 30 Backbiters, haters of God, despiteful, proud, boasters, inventors of evil things, disobedient to parents,</a:t>
            </a:r>
          </a:p>
          <a:p>
            <a:r>
              <a:rPr lang="en-US" b="1" dirty="0"/>
              <a:t>2 Cor. 12:20 </a:t>
            </a:r>
            <a:r>
              <a:rPr lang="en-US" dirty="0"/>
              <a:t>- For I fear, lest, when I come, I shall not find you such as I would, and that I shall be found unto you such as ye would not: lest there be debates, </a:t>
            </a:r>
            <a:r>
              <a:rPr lang="en-US" dirty="0" err="1"/>
              <a:t>envyings</a:t>
            </a:r>
            <a:r>
              <a:rPr lang="en-US" dirty="0"/>
              <a:t>, wraths, </a:t>
            </a:r>
            <a:r>
              <a:rPr lang="en-US" dirty="0" err="1"/>
              <a:t>strifes</a:t>
            </a:r>
            <a:r>
              <a:rPr lang="en-US" dirty="0"/>
              <a:t>, </a:t>
            </a:r>
            <a:r>
              <a:rPr lang="en-US" dirty="0" err="1"/>
              <a:t>backbitings</a:t>
            </a:r>
            <a:r>
              <a:rPr lang="en-US" dirty="0"/>
              <a:t>, whisperings, swellings, tumults: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1 Tim. 5:13 </a:t>
            </a:r>
            <a:r>
              <a:rPr lang="en-US" dirty="0"/>
              <a:t>- And withal they learn to be idle, wandering about from house to house; and not only idle, but tattlers (gossips) also and busybodies, speaking things which they ought not.</a:t>
            </a:r>
            <a:r>
              <a:rPr lang="en-US" b="1" i="1" dirty="0"/>
              <a:t>	</a:t>
            </a:r>
          </a:p>
          <a:p>
            <a:r>
              <a:rPr lang="en-US" b="1" i="0" dirty="0"/>
              <a:t>Prov. 16:28 </a:t>
            </a:r>
            <a:r>
              <a:rPr lang="en-US" b="0" i="0" dirty="0"/>
              <a:t>- A forward (perverse) man soweth strife: and a </a:t>
            </a:r>
            <a:r>
              <a:rPr lang="en-US" b="1" i="0" dirty="0"/>
              <a:t>whisperer</a:t>
            </a:r>
            <a:r>
              <a:rPr lang="en-US" b="0" i="0" dirty="0"/>
              <a:t> </a:t>
            </a:r>
            <a:r>
              <a:rPr lang="en-US" b="0" i="0" dirty="0" err="1"/>
              <a:t>separateth</a:t>
            </a:r>
            <a:r>
              <a:rPr lang="en-US" b="0" i="0" dirty="0"/>
              <a:t> chief (the best of) friends. </a:t>
            </a:r>
          </a:p>
          <a:p>
            <a:r>
              <a:rPr lang="en-US" b="1" i="0" dirty="0"/>
              <a:t>Prov. 11:13 </a:t>
            </a:r>
            <a:r>
              <a:rPr lang="en-US" b="0" i="0" dirty="0"/>
              <a:t>- A talebearer </a:t>
            </a:r>
            <a:r>
              <a:rPr lang="en-US" b="0" i="0" dirty="0" err="1"/>
              <a:t>revealeth</a:t>
            </a:r>
            <a:r>
              <a:rPr lang="en-US" b="0" i="0" dirty="0"/>
              <a:t> secrets: but he that is of a faithful spirit </a:t>
            </a:r>
            <a:r>
              <a:rPr lang="en-US" b="0" i="0" dirty="0" err="1"/>
              <a:t>concealeth</a:t>
            </a:r>
            <a:r>
              <a:rPr lang="en-US" b="0" i="0" dirty="0"/>
              <a:t> the matter.</a:t>
            </a:r>
          </a:p>
          <a:p>
            <a:r>
              <a:rPr lang="en-US" b="1" i="0" dirty="0"/>
              <a:t>Prov. 18:8 </a:t>
            </a:r>
            <a:r>
              <a:rPr lang="en-US" b="0" i="0" dirty="0"/>
              <a:t>- The words of a talebearer are as wounds, and they go down into the innermost parts of the belly.</a:t>
            </a:r>
          </a:p>
          <a:p>
            <a:r>
              <a:rPr lang="en-US" b="1" i="0" dirty="0"/>
              <a:t>Prov. 20:19 </a:t>
            </a:r>
            <a:r>
              <a:rPr lang="en-US" b="0" i="0" dirty="0"/>
              <a:t>- He that </a:t>
            </a:r>
            <a:r>
              <a:rPr lang="en-US" b="0" i="0" dirty="0" err="1"/>
              <a:t>goeth</a:t>
            </a:r>
            <a:r>
              <a:rPr lang="en-US" b="0" i="0" dirty="0"/>
              <a:t> about as a talebearer </a:t>
            </a:r>
            <a:r>
              <a:rPr lang="en-US" b="0" i="0" dirty="0" err="1"/>
              <a:t>revealeth</a:t>
            </a:r>
            <a:r>
              <a:rPr lang="en-US" b="0" i="0" dirty="0"/>
              <a:t> secrets: therefore meddle not with him that </a:t>
            </a:r>
            <a:r>
              <a:rPr lang="en-US" b="0" i="0" dirty="0" err="1"/>
              <a:t>flattereth</a:t>
            </a:r>
            <a:r>
              <a:rPr lang="en-US" b="0" i="0" dirty="0"/>
              <a:t> with his lips.</a:t>
            </a:r>
          </a:p>
          <a:p>
            <a:r>
              <a:rPr lang="en-US" b="1" i="0" dirty="0"/>
              <a:t>Prov. 6:16-19 </a:t>
            </a:r>
            <a:r>
              <a:rPr lang="en-US" b="0" i="0" dirty="0"/>
              <a:t>- These six things doth the LORD hate: yea, seven are an abomination unto him:17 A proud look, a lying tongue, and hands that shed innocent blood, 18 An heart that </a:t>
            </a:r>
            <a:r>
              <a:rPr lang="en-US" b="0" i="0" dirty="0" err="1"/>
              <a:t>deviseth</a:t>
            </a:r>
            <a:r>
              <a:rPr lang="en-US" b="0" i="0" dirty="0"/>
              <a:t> wicked imaginations, feet that be swift in running to mischief, 19 A false witness that </a:t>
            </a:r>
            <a:r>
              <a:rPr lang="en-US" b="0" i="0" dirty="0" err="1"/>
              <a:t>speaketh</a:t>
            </a:r>
            <a:r>
              <a:rPr lang="en-US" b="0" i="0" dirty="0"/>
              <a:t> lies, and he that soweth discord among brethren.</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13</a:t>
            </a:fld>
            <a:endParaRPr lang="en-US" altLang="en-US"/>
          </a:p>
        </p:txBody>
      </p:sp>
    </p:spTree>
    <p:extLst>
      <p:ext uri="{BB962C8B-B14F-4D97-AF65-F5344CB8AC3E}">
        <p14:creationId xmlns:p14="http://schemas.microsoft.com/office/powerpoint/2010/main" val="3744752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2BE0EFF-E561-4F78-9B19-A06725DDA4B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85372" indent="-302066">
              <a:defRPr>
                <a:solidFill>
                  <a:schemeClr val="tx1"/>
                </a:solidFill>
                <a:latin typeface="Tahoma" panose="020B0604030504040204" pitchFamily="34" charset="0"/>
              </a:defRPr>
            </a:lvl2pPr>
            <a:lvl3pPr marL="1208265" indent="-241653">
              <a:defRPr>
                <a:solidFill>
                  <a:schemeClr val="tx1"/>
                </a:solidFill>
                <a:latin typeface="Tahoma" panose="020B0604030504040204" pitchFamily="34" charset="0"/>
              </a:defRPr>
            </a:lvl3pPr>
            <a:lvl4pPr marL="1691571" indent="-241653">
              <a:defRPr>
                <a:solidFill>
                  <a:schemeClr val="tx1"/>
                </a:solidFill>
                <a:latin typeface="Tahoma" panose="020B0604030504040204" pitchFamily="34" charset="0"/>
              </a:defRPr>
            </a:lvl4pPr>
            <a:lvl5pPr marL="2174878" indent="-241653">
              <a:defRPr>
                <a:solidFill>
                  <a:schemeClr val="tx1"/>
                </a:solidFill>
                <a:latin typeface="Tahoma" panose="020B0604030504040204" pitchFamily="34" charset="0"/>
              </a:defRPr>
            </a:lvl5pPr>
            <a:lvl6pPr marL="2658184" indent="-241653" eaLnBrk="0" fontAlgn="base" hangingPunct="0">
              <a:spcBef>
                <a:spcPct val="0"/>
              </a:spcBef>
              <a:spcAft>
                <a:spcPct val="0"/>
              </a:spcAft>
              <a:defRPr>
                <a:solidFill>
                  <a:schemeClr val="tx1"/>
                </a:solidFill>
                <a:latin typeface="Tahoma" panose="020B0604030504040204" pitchFamily="34" charset="0"/>
              </a:defRPr>
            </a:lvl6pPr>
            <a:lvl7pPr marL="3141490" indent="-241653" eaLnBrk="0" fontAlgn="base" hangingPunct="0">
              <a:spcBef>
                <a:spcPct val="0"/>
              </a:spcBef>
              <a:spcAft>
                <a:spcPct val="0"/>
              </a:spcAft>
              <a:defRPr>
                <a:solidFill>
                  <a:schemeClr val="tx1"/>
                </a:solidFill>
                <a:latin typeface="Tahoma" panose="020B0604030504040204" pitchFamily="34" charset="0"/>
              </a:defRPr>
            </a:lvl7pPr>
            <a:lvl8pPr marL="3624796" indent="-241653" eaLnBrk="0" fontAlgn="base" hangingPunct="0">
              <a:spcBef>
                <a:spcPct val="0"/>
              </a:spcBef>
              <a:spcAft>
                <a:spcPct val="0"/>
              </a:spcAft>
              <a:defRPr>
                <a:solidFill>
                  <a:schemeClr val="tx1"/>
                </a:solidFill>
                <a:latin typeface="Tahoma" panose="020B0604030504040204" pitchFamily="34" charset="0"/>
              </a:defRPr>
            </a:lvl8pPr>
            <a:lvl9pPr marL="4108102" indent="-241653" eaLnBrk="0" fontAlgn="base" hangingPunct="0">
              <a:spcBef>
                <a:spcPct val="0"/>
              </a:spcBef>
              <a:spcAft>
                <a:spcPct val="0"/>
              </a:spcAft>
              <a:defRPr>
                <a:solidFill>
                  <a:schemeClr val="tx1"/>
                </a:solidFill>
                <a:latin typeface="Tahoma" panose="020B0604030504040204" pitchFamily="34" charset="0"/>
              </a:defRPr>
            </a:lvl9pPr>
          </a:lstStyle>
          <a:p>
            <a:fld id="{68CB791B-1479-46A3-AF24-F00DEEBD736E}"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30723" name="Rectangle 2">
            <a:extLst>
              <a:ext uri="{FF2B5EF4-FFF2-40B4-BE49-F238E27FC236}">
                <a16:creationId xmlns:a16="http://schemas.microsoft.com/office/drawing/2014/main" id="{9CA13E98-7817-4DCD-AF15-07D026663F07}"/>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3227C1D0-AF25-4338-9981-7F355DF4713B}"/>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Antioch, CA -12/28/08 Am &amp; Pm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280623" y="4880610"/>
            <a:ext cx="7241634" cy="407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367814" indent="-525321">
              <a:defRPr>
                <a:solidFill>
                  <a:schemeClr val="tx1"/>
                </a:solidFill>
                <a:latin typeface="Century Gothic" panose="020B0502020202020204" pitchFamily="34" charset="0"/>
              </a:defRPr>
            </a:lvl2pPr>
            <a:lvl3pPr marL="2105244" indent="-420255">
              <a:defRPr>
                <a:solidFill>
                  <a:schemeClr val="tx1"/>
                </a:solidFill>
                <a:latin typeface="Century Gothic" panose="020B0502020202020204" pitchFamily="34" charset="0"/>
              </a:defRPr>
            </a:lvl3pPr>
            <a:lvl4pPr marL="2945756" indent="-420255">
              <a:defRPr>
                <a:solidFill>
                  <a:schemeClr val="tx1"/>
                </a:solidFill>
                <a:latin typeface="Century Gothic" panose="020B0502020202020204" pitchFamily="34" charset="0"/>
              </a:defRPr>
            </a:lvl4pPr>
            <a:lvl5pPr marL="3788251" indent="-420255">
              <a:defRPr>
                <a:solidFill>
                  <a:schemeClr val="tx1"/>
                </a:solidFill>
                <a:latin typeface="Century Gothic" panose="020B0502020202020204" pitchFamily="34" charset="0"/>
              </a:defRPr>
            </a:lvl5pPr>
            <a:lvl6pPr marL="4359165" indent="-420255" defTabSz="570914" eaLnBrk="0" fontAlgn="base" hangingPunct="0">
              <a:spcBef>
                <a:spcPct val="0"/>
              </a:spcBef>
              <a:spcAft>
                <a:spcPct val="0"/>
              </a:spcAft>
              <a:defRPr>
                <a:solidFill>
                  <a:schemeClr val="tx1"/>
                </a:solidFill>
                <a:latin typeface="Century Gothic" panose="020B0502020202020204" pitchFamily="34" charset="0"/>
              </a:defRPr>
            </a:lvl6pPr>
            <a:lvl7pPr marL="4930079" indent="-420255" defTabSz="570914" eaLnBrk="0" fontAlgn="base" hangingPunct="0">
              <a:spcBef>
                <a:spcPct val="0"/>
              </a:spcBef>
              <a:spcAft>
                <a:spcPct val="0"/>
              </a:spcAft>
              <a:defRPr>
                <a:solidFill>
                  <a:schemeClr val="tx1"/>
                </a:solidFill>
                <a:latin typeface="Century Gothic" panose="020B0502020202020204" pitchFamily="34" charset="0"/>
              </a:defRPr>
            </a:lvl7pPr>
            <a:lvl8pPr marL="5500992" indent="-420255" defTabSz="570914" eaLnBrk="0" fontAlgn="base" hangingPunct="0">
              <a:spcBef>
                <a:spcPct val="0"/>
              </a:spcBef>
              <a:spcAft>
                <a:spcPct val="0"/>
              </a:spcAft>
              <a:defRPr>
                <a:solidFill>
                  <a:schemeClr val="tx1"/>
                </a:solidFill>
                <a:latin typeface="Century Gothic" panose="020B0502020202020204" pitchFamily="34" charset="0"/>
              </a:defRPr>
            </a:lvl8pPr>
            <a:lvl9pPr marL="6071905" indent="-420255" defTabSz="570914"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16</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 20:7 </a:t>
            </a:r>
            <a:r>
              <a:rPr lang="en-US" b="0" dirty="0"/>
              <a:t>- Thou shalt not take the name of the LORD thy God in vain; for the LORD will not hold him guiltless that taketh his name in vain.</a:t>
            </a:r>
          </a:p>
          <a:p>
            <a:r>
              <a:rPr lang="en-US" b="1" dirty="0"/>
              <a:t>Matt. 6:9 </a:t>
            </a:r>
            <a:r>
              <a:rPr lang="en-US" b="0" dirty="0"/>
              <a:t>- After this manner therefore pray ye: Our Father which art in heaven, Hallowed be thy name</a:t>
            </a:r>
          </a:p>
          <a:p>
            <a:r>
              <a:rPr lang="en-US" b="1" dirty="0"/>
              <a:t>Phil. 2:9-11 </a:t>
            </a:r>
            <a:r>
              <a:rPr lang="en-US" dirty="0"/>
              <a:t>-  Wherefore God also hath highly exalted him, and given him a name which is above every name: 10 That at the name of Jesus every knee should bow, of things in heaven, and things in earth, and things under the earth; 11 And that every tongue should confess that Jesus Christ is Lord, to the glory of God the Father.</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4</a:t>
            </a:fld>
            <a:endParaRPr lang="en-US" altLang="en-US"/>
          </a:p>
        </p:txBody>
      </p:sp>
    </p:spTree>
    <p:extLst>
      <p:ext uri="{BB962C8B-B14F-4D97-AF65-F5344CB8AC3E}">
        <p14:creationId xmlns:p14="http://schemas.microsoft.com/office/powerpoint/2010/main" val="769226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 2:14-15 </a:t>
            </a:r>
            <a:r>
              <a:rPr lang="en-US" dirty="0"/>
              <a:t>-  Do all things without murmurings and </a:t>
            </a:r>
            <a:r>
              <a:rPr lang="en-US" dirty="0" err="1"/>
              <a:t>disputings</a:t>
            </a:r>
            <a:r>
              <a:rPr lang="en-US" dirty="0"/>
              <a:t>: 15 That ye may be blameless and harmless, the sons of God, without rebuke, in the midst of a crooked and perverse nation, among whom ye shine as lights in the world; </a:t>
            </a:r>
          </a:p>
          <a:p>
            <a:r>
              <a:rPr lang="en-US" b="1" dirty="0"/>
              <a:t>1 Cor. 10:10 </a:t>
            </a:r>
            <a:r>
              <a:rPr lang="en-US" dirty="0"/>
              <a:t>- Neither murmur ye, as some of them also murmured, and were destroyed of the destroyer.</a:t>
            </a:r>
            <a:endParaRPr lang="en-US" b="1" i="1" dirty="0"/>
          </a:p>
          <a:p>
            <a:r>
              <a:rPr lang="en-US" b="1" i="0" dirty="0"/>
              <a:t>Heb. 13:5 </a:t>
            </a:r>
            <a:r>
              <a:rPr lang="en-US" b="0" i="0" dirty="0"/>
              <a:t>- Let your conversation (conduct) be without covetousness; and be content with such things as ye have: for he hath said, I will never leave thee, nor forsake thee.</a:t>
            </a:r>
          </a:p>
          <a:p>
            <a:r>
              <a:rPr lang="en-US" b="1" i="0" dirty="0"/>
              <a:t>Phil. 4:11-12 </a:t>
            </a:r>
            <a:r>
              <a:rPr lang="en-US" b="0" i="0" dirty="0"/>
              <a:t>-  Not that I speak in respect of want: for I have learned, in whatsoever state I am, therewith to be content. 12  I know both how to be abased, and I know how to abound: every where and in all things I am instructed both to be full and to be hungry, both to abound and to suffer need.</a:t>
            </a:r>
          </a:p>
          <a:p>
            <a:r>
              <a:rPr lang="en-US" b="1" i="0" dirty="0"/>
              <a:t>1 Tim. 6:6-8</a:t>
            </a:r>
            <a:r>
              <a:rPr lang="en-US" b="0" i="0" dirty="0"/>
              <a:t> - But godliness with contentment is great gain. 7 For we brought nothing into this world, and it is certain we can carry nothing out. 8 And having food and raiment let us be therewith content.</a:t>
            </a:r>
          </a:p>
          <a:p>
            <a:r>
              <a:rPr lang="en-US" b="1" i="0" dirty="0"/>
              <a:t>Psa. 19:14 </a:t>
            </a:r>
            <a:r>
              <a:rPr lang="en-US" b="0" i="0" dirty="0"/>
              <a:t>-  Let the words of my mouth, and the meditation of my heart, be acceptable in thy sight, O LORD, my strength, and my redeemer. </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5</a:t>
            </a:fld>
            <a:endParaRPr lang="en-US" altLang="en-US"/>
          </a:p>
        </p:txBody>
      </p:sp>
    </p:spTree>
    <p:extLst>
      <p:ext uri="{BB962C8B-B14F-4D97-AF65-F5344CB8AC3E}">
        <p14:creationId xmlns:p14="http://schemas.microsoft.com/office/powerpoint/2010/main" val="1449276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 3:8 </a:t>
            </a:r>
            <a:r>
              <a:rPr lang="en-US" dirty="0"/>
              <a:t>- But now ye also put off all these; anger, wrath, malice, blasphemy, filthy communication out of your mouth.</a:t>
            </a:r>
          </a:p>
          <a:p>
            <a:r>
              <a:rPr lang="en-US" b="1" dirty="0"/>
              <a:t>Eph. 5:3-4 </a:t>
            </a:r>
            <a:r>
              <a:rPr lang="en-US" dirty="0"/>
              <a:t>- But fornication, and all uncleanness, or covetousness, let it not be once named among you, as becometh saints; 4 Neither filthiness, nor foolish talking, nor jesting, which are not convenient: but rather giving of thanks.</a:t>
            </a:r>
          </a:p>
          <a:p>
            <a:endParaRPr lang="en-US" dirty="0"/>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6</a:t>
            </a:fld>
            <a:endParaRPr lang="en-US" altLang="en-US"/>
          </a:p>
        </p:txBody>
      </p:sp>
    </p:spTree>
    <p:extLst>
      <p:ext uri="{BB962C8B-B14F-4D97-AF65-F5344CB8AC3E}">
        <p14:creationId xmlns:p14="http://schemas.microsoft.com/office/powerpoint/2010/main" val="2949794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6:7</a:t>
            </a:r>
            <a:r>
              <a:rPr lang="en-US" dirty="0"/>
              <a:t> - But when ye pray, use not vain repetitions, as the heathen do: for they think that they shall be heard for their much speaking.</a:t>
            </a:r>
          </a:p>
          <a:p>
            <a:r>
              <a:rPr lang="en-US" b="1" dirty="0"/>
              <a:t>Prov. 10:19</a:t>
            </a:r>
            <a:r>
              <a:rPr lang="en-US" dirty="0"/>
              <a:t> - In the multitude of words there </a:t>
            </a:r>
            <a:r>
              <a:rPr lang="en-US" dirty="0" err="1"/>
              <a:t>wanteth</a:t>
            </a:r>
            <a:r>
              <a:rPr lang="en-US" dirty="0"/>
              <a:t> not sin: but he that </a:t>
            </a:r>
            <a:r>
              <a:rPr lang="en-US" dirty="0" err="1"/>
              <a:t>refraineth</a:t>
            </a:r>
            <a:r>
              <a:rPr lang="en-US" dirty="0"/>
              <a:t> his lips is wise. </a:t>
            </a:r>
          </a:p>
          <a:p>
            <a:r>
              <a:rPr lang="en-US" b="1" dirty="0"/>
              <a:t>Prov. 13:13</a:t>
            </a:r>
            <a:r>
              <a:rPr lang="en-US" dirty="0"/>
              <a:t> - He that </a:t>
            </a:r>
            <a:r>
              <a:rPr lang="en-US" dirty="0" err="1"/>
              <a:t>keepeth</a:t>
            </a:r>
            <a:r>
              <a:rPr lang="en-US" dirty="0"/>
              <a:t> his mouth </a:t>
            </a:r>
            <a:r>
              <a:rPr lang="en-US" dirty="0" err="1"/>
              <a:t>keepeth</a:t>
            </a:r>
            <a:r>
              <a:rPr lang="en-US" dirty="0"/>
              <a:t> his life: but he that </a:t>
            </a:r>
            <a:r>
              <a:rPr lang="en-US" dirty="0" err="1"/>
              <a:t>openeth</a:t>
            </a:r>
            <a:r>
              <a:rPr lang="en-US" dirty="0"/>
              <a:t> wide his lips shall have destruction.</a:t>
            </a:r>
          </a:p>
          <a:p>
            <a:r>
              <a:rPr lang="en-US" b="1" dirty="0"/>
              <a:t>Eccl. 5:3 </a:t>
            </a:r>
            <a:r>
              <a:rPr lang="en-US" dirty="0"/>
              <a:t>- For a dream cometh through the multitude of business; and a fool's voice is known by multitude of words.</a:t>
            </a:r>
          </a:p>
          <a:p>
            <a:r>
              <a:rPr lang="en-US" b="1" dirty="0"/>
              <a:t>Jas. 1:26-27</a:t>
            </a:r>
            <a:r>
              <a:rPr lang="en-US" dirty="0"/>
              <a:t> - If any man among you seem to be religious, and </a:t>
            </a:r>
            <a:r>
              <a:rPr lang="en-US" dirty="0" err="1"/>
              <a:t>bridleth</a:t>
            </a:r>
            <a:r>
              <a:rPr lang="en-US" dirty="0"/>
              <a:t> not his tongue, but </a:t>
            </a:r>
            <a:r>
              <a:rPr lang="en-US" dirty="0" err="1"/>
              <a:t>deceiveth</a:t>
            </a:r>
            <a:r>
              <a:rPr lang="en-US" dirty="0"/>
              <a:t> his own heart, this man's religion is vain. 27 Pure religion and undefiled before God and the Father is this, To visit the fatherless and widows in their affliction, and to keep himself unspotted from the world.</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7</a:t>
            </a:fld>
            <a:endParaRPr lang="en-US" altLang="en-US"/>
          </a:p>
        </p:txBody>
      </p:sp>
    </p:spTree>
    <p:extLst>
      <p:ext uri="{BB962C8B-B14F-4D97-AF65-F5344CB8AC3E}">
        <p14:creationId xmlns:p14="http://schemas.microsoft.com/office/powerpoint/2010/main" val="367410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Jas. 1:19 </a:t>
            </a:r>
            <a:r>
              <a:rPr lang="en-US" dirty="0"/>
              <a:t>- Wherefore, my beloved brethren, let every man be swift to hear, slow to speak, slow to wrath:</a:t>
            </a:r>
          </a:p>
          <a:p>
            <a:r>
              <a:rPr lang="en-US" b="1" dirty="0"/>
              <a:t>Prov. 17:27-28 </a:t>
            </a:r>
            <a:r>
              <a:rPr lang="en-US" dirty="0"/>
              <a:t>- He that hath knowledge </a:t>
            </a:r>
            <a:r>
              <a:rPr lang="en-US" dirty="0" err="1"/>
              <a:t>spareth</a:t>
            </a:r>
            <a:r>
              <a:rPr lang="en-US" dirty="0"/>
              <a:t> his words: and a man of understanding is of an excellent spirit. 28 Even a fool, when he </a:t>
            </a:r>
            <a:r>
              <a:rPr lang="en-US" dirty="0" err="1"/>
              <a:t>holdeth</a:t>
            </a:r>
            <a:r>
              <a:rPr lang="en-US" dirty="0"/>
              <a:t> his peace, is counted wise: and he that </a:t>
            </a:r>
            <a:r>
              <a:rPr lang="en-US" dirty="0" err="1"/>
              <a:t>shutteth</a:t>
            </a:r>
            <a:r>
              <a:rPr lang="en-US" dirty="0"/>
              <a:t> his lips is esteemed a man of understanding.</a:t>
            </a:r>
          </a:p>
          <a:p>
            <a:r>
              <a:rPr lang="en-US" b="1" dirty="0"/>
              <a:t>Prov. 29:20 </a:t>
            </a:r>
            <a:r>
              <a:rPr lang="en-US" dirty="0"/>
              <a:t>-  </a:t>
            </a:r>
            <a:r>
              <a:rPr lang="en-US" dirty="0" err="1"/>
              <a:t>Seest</a:t>
            </a:r>
            <a:r>
              <a:rPr lang="en-US" dirty="0"/>
              <a:t> thou a man that is hasty in his words? there is more hope of a fool than of him. </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8</a:t>
            </a:fld>
            <a:endParaRPr lang="en-US" altLang="en-US"/>
          </a:p>
        </p:txBody>
      </p:sp>
    </p:spTree>
    <p:extLst>
      <p:ext uri="{BB962C8B-B14F-4D97-AF65-F5344CB8AC3E}">
        <p14:creationId xmlns:p14="http://schemas.microsoft.com/office/powerpoint/2010/main" val="3894732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Candara" panose="020E0502030303020204" pitchFamily="34" charset="0"/>
              </a:rPr>
              <a:t>1 Thess. 2:5 </a:t>
            </a:r>
            <a:r>
              <a:rPr lang="en-US" altLang="en-US" dirty="0">
                <a:latin typeface="Candara" panose="020E0502030303020204" pitchFamily="34" charset="0"/>
              </a:rPr>
              <a:t>-  For neither at any time used we </a:t>
            </a:r>
            <a:r>
              <a:rPr lang="en-US" altLang="en-US" b="1" dirty="0">
                <a:latin typeface="Candara" panose="020E0502030303020204" pitchFamily="34" charset="0"/>
              </a:rPr>
              <a:t>flattering words</a:t>
            </a:r>
            <a:r>
              <a:rPr lang="en-US" altLang="en-US" dirty="0">
                <a:latin typeface="Candara" panose="020E0502030303020204" pitchFamily="34" charset="0"/>
              </a:rPr>
              <a:t>, as ye know, nor a </a:t>
            </a:r>
            <a:r>
              <a:rPr lang="en-US" altLang="en-US" dirty="0" err="1">
                <a:latin typeface="Candara" panose="020E0502030303020204" pitchFamily="34" charset="0"/>
              </a:rPr>
              <a:t>cloke</a:t>
            </a:r>
            <a:r>
              <a:rPr lang="en-US" altLang="en-US" dirty="0">
                <a:latin typeface="Candara" panose="020E0502030303020204" pitchFamily="34" charset="0"/>
              </a:rPr>
              <a:t> of covetousness; God is witness.</a:t>
            </a:r>
          </a:p>
          <a:p>
            <a:r>
              <a:rPr lang="en-US" b="1" dirty="0"/>
              <a:t>Prov. 7:21 </a:t>
            </a:r>
            <a:r>
              <a:rPr lang="en-US" dirty="0"/>
              <a:t>- With her much fair speech she caused him to yield, with the flattering of her lips she forced him.</a:t>
            </a:r>
          </a:p>
          <a:p>
            <a:r>
              <a:rPr lang="en-US" b="1" dirty="0"/>
              <a:t>2 Peter 2:18 </a:t>
            </a:r>
            <a:r>
              <a:rPr lang="en-US" dirty="0"/>
              <a:t>- For when they speak </a:t>
            </a:r>
            <a:r>
              <a:rPr lang="en-US" b="1" dirty="0"/>
              <a:t>great swelling words of vanity</a:t>
            </a:r>
            <a:r>
              <a:rPr lang="en-US" dirty="0"/>
              <a:t>, they allure through the lusts of the flesh, through much wantonness, those that were clean escaped from them who live in error. </a:t>
            </a:r>
          </a:p>
          <a:p>
            <a:r>
              <a:rPr lang="en-US" b="1" dirty="0"/>
              <a:t>Jude 16 </a:t>
            </a:r>
            <a:r>
              <a:rPr lang="en-US" dirty="0"/>
              <a:t>- These are murmurers, complainers, walking after their own lusts; </a:t>
            </a:r>
            <a:r>
              <a:rPr lang="en-US" b="1" dirty="0"/>
              <a:t>and their mouth </a:t>
            </a:r>
            <a:r>
              <a:rPr lang="en-US" b="1" dirty="0" err="1"/>
              <a:t>speaketh</a:t>
            </a:r>
            <a:r>
              <a:rPr lang="en-US" b="1" dirty="0"/>
              <a:t> great swelling words, having men's persons in admiration because of advantage</a:t>
            </a:r>
          </a:p>
          <a:p>
            <a:r>
              <a:rPr lang="en-US" b="1" dirty="0"/>
              <a:t>Prov. 7:21-24 </a:t>
            </a:r>
            <a:r>
              <a:rPr lang="en-US" b="0" dirty="0"/>
              <a:t>- With her much fair speech she caused him to yield, </a:t>
            </a:r>
            <a:r>
              <a:rPr lang="en-US" b="1" dirty="0"/>
              <a:t>with the flattering of her lips she forced him</a:t>
            </a:r>
            <a:r>
              <a:rPr lang="en-US" b="0" dirty="0"/>
              <a:t>. 22 He </a:t>
            </a:r>
            <a:r>
              <a:rPr lang="en-US" b="0" dirty="0" err="1"/>
              <a:t>goeth</a:t>
            </a:r>
            <a:r>
              <a:rPr lang="en-US" b="0" dirty="0"/>
              <a:t> after her straightway, as an ox </a:t>
            </a:r>
            <a:r>
              <a:rPr lang="en-US" b="0" dirty="0" err="1"/>
              <a:t>goeth</a:t>
            </a:r>
            <a:r>
              <a:rPr lang="en-US" b="0" dirty="0"/>
              <a:t> to the slaughter, or as a fool to the correction of the stocks; 23 Till a dart strike through his liver; as a bird </a:t>
            </a:r>
            <a:r>
              <a:rPr lang="en-US" b="0" dirty="0" err="1"/>
              <a:t>hasteth</a:t>
            </a:r>
            <a:r>
              <a:rPr lang="en-US" b="0" dirty="0"/>
              <a:t> to the snare, and </a:t>
            </a:r>
            <a:r>
              <a:rPr lang="en-US" b="0" dirty="0" err="1"/>
              <a:t>knoweth</a:t>
            </a:r>
            <a:r>
              <a:rPr lang="en-US" b="0" dirty="0"/>
              <a:t> not that it is for his life. 24 Hearken unto me now therefore, O ye children, and attend to the words of my mouth.</a:t>
            </a:r>
          </a:p>
          <a:p>
            <a:r>
              <a:rPr lang="en-US" b="1" dirty="0"/>
              <a:t>Psa. 12:1-4 </a:t>
            </a:r>
            <a:r>
              <a:rPr lang="en-US" dirty="0"/>
              <a:t>- Help, LORD; for the godly man </a:t>
            </a:r>
            <a:r>
              <a:rPr lang="en-US" dirty="0" err="1"/>
              <a:t>ceaseth</a:t>
            </a:r>
            <a:r>
              <a:rPr lang="en-US" dirty="0"/>
              <a:t>; for the faithful fail from among the children of men. 2 They speak vanity every one with his </a:t>
            </a:r>
            <a:r>
              <a:rPr lang="en-US" dirty="0" err="1"/>
              <a:t>neighbour</a:t>
            </a:r>
            <a:r>
              <a:rPr lang="en-US" dirty="0"/>
              <a:t>: with flattering lips and with a double heart do they speak.  3 The LORD shall cut off all flattering lips, and the tongue that </a:t>
            </a:r>
            <a:r>
              <a:rPr lang="en-US" dirty="0" err="1"/>
              <a:t>speaketh</a:t>
            </a:r>
            <a:r>
              <a:rPr lang="en-US" dirty="0"/>
              <a:t> proud things: 4 Who have said, With our tongue will we prevail; our lips are our own: who is lord over us?</a:t>
            </a:r>
          </a:p>
          <a:p>
            <a:r>
              <a:rPr lang="en-US" altLang="en-US" sz="1300" b="1" dirty="0">
                <a:solidFill>
                  <a:schemeClr val="tx2"/>
                </a:solidFill>
                <a:latin typeface="Candara" panose="020E0502030303020204" pitchFamily="34" charset="0"/>
              </a:rPr>
              <a:t>Matt. 12:36-37 </a:t>
            </a:r>
            <a:r>
              <a:rPr lang="en-US" altLang="en-US" sz="1300" dirty="0">
                <a:solidFill>
                  <a:schemeClr val="tx2"/>
                </a:solidFill>
                <a:latin typeface="Candara" panose="020E0502030303020204" pitchFamily="34" charset="0"/>
              </a:rPr>
              <a:t>-</a:t>
            </a:r>
            <a:r>
              <a:rPr lang="en-US" altLang="en-US" sz="1300" dirty="0">
                <a:latin typeface="Candara" panose="020E0502030303020204" pitchFamily="34" charset="0"/>
              </a:rPr>
              <a:t> But I say unto you, </a:t>
            </a:r>
            <a:r>
              <a:rPr lang="en-US" altLang="en-US" sz="1300" b="1" dirty="0">
                <a:latin typeface="Candara" panose="020E0502030303020204" pitchFamily="34" charset="0"/>
              </a:rPr>
              <a:t>That every idle word that men shall speak, they shall give account thereof in the day of judgment. </a:t>
            </a:r>
            <a:r>
              <a:rPr lang="en-US" altLang="en-US" sz="1300" dirty="0">
                <a:solidFill>
                  <a:schemeClr val="tx2"/>
                </a:solidFill>
                <a:latin typeface="Candara" panose="020E0502030303020204" pitchFamily="34" charset="0"/>
              </a:rPr>
              <a:t>37</a:t>
            </a:r>
            <a:r>
              <a:rPr lang="en-US" altLang="en-US" sz="1300" dirty="0">
                <a:latin typeface="Candara" panose="020E0502030303020204" pitchFamily="34" charset="0"/>
              </a:rPr>
              <a:t> For by thy words thou shalt be justified, and by thy words thou shalt be condemned”</a:t>
            </a:r>
            <a:endParaRPr lang="en-US" b="0" i="0" dirty="0"/>
          </a:p>
          <a:p>
            <a:r>
              <a:rPr lang="en-US" b="1" dirty="0"/>
              <a:t>Rom. 16:17-18 </a:t>
            </a:r>
            <a:r>
              <a:rPr lang="en-US" dirty="0"/>
              <a:t>-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9</a:t>
            </a:fld>
            <a:endParaRPr lang="en-US" altLang="en-US"/>
          </a:p>
        </p:txBody>
      </p:sp>
    </p:spTree>
    <p:extLst>
      <p:ext uri="{BB962C8B-B14F-4D97-AF65-F5344CB8AC3E}">
        <p14:creationId xmlns:p14="http://schemas.microsoft.com/office/powerpoint/2010/main" val="186501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5:33-37 </a:t>
            </a:r>
            <a:r>
              <a:rPr lang="en-US" dirty="0"/>
              <a:t>- Again, ye have heard that it hath been said by them of old time, Thou shalt not </a:t>
            </a:r>
            <a:r>
              <a:rPr lang="en-US" b="1" dirty="0"/>
              <a:t>forswear (swear falsely) </a:t>
            </a:r>
            <a:r>
              <a:rPr lang="en-US" dirty="0"/>
              <a:t>thyself, but shalt perform unto the Lord thine oaths: 34 But I say unto you, Swear not at all; neither by heaven; for it is God's throne: 35 Nor by the earth; for it is his footstool: neither by Jerusalem; for it is the city of the great King. 36 Neither shalt thou swear by thy head, because thou canst not make one hair white or black. 37 But let your communication be, Yea, yea; Nay, nay: for whatsoever is more than these cometh of evil.</a:t>
            </a:r>
          </a:p>
          <a:p>
            <a:r>
              <a:rPr lang="en-US" b="1" u="sng" dirty="0"/>
              <a:t>See PPT titled</a:t>
            </a:r>
            <a:r>
              <a:rPr lang="en-US" dirty="0"/>
              <a:t>, </a:t>
            </a:r>
            <a:r>
              <a:rPr lang="en-US" b="1" i="1" dirty="0"/>
              <a:t>“Swear Not At All” </a:t>
            </a:r>
            <a:r>
              <a:rPr lang="en-US" b="0" i="0" dirty="0"/>
              <a:t>- August 13, 2017</a:t>
            </a:r>
          </a:p>
          <a:p>
            <a:r>
              <a:rPr lang="en-US" b="1" i="0" dirty="0"/>
              <a:t>Jas 5:12 </a:t>
            </a:r>
            <a:r>
              <a:rPr lang="en-US" b="0" i="0" dirty="0"/>
              <a:t>- But above all things, my brethren, swear not, neither by heaven, neither by the earth, neither by any other oath: but let your yea be yea; and your nay, nay; lest ye fall into condemnation. </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10</a:t>
            </a:fld>
            <a:endParaRPr lang="en-US" altLang="en-US"/>
          </a:p>
        </p:txBody>
      </p:sp>
    </p:spTree>
    <p:extLst>
      <p:ext uri="{BB962C8B-B14F-4D97-AF65-F5344CB8AC3E}">
        <p14:creationId xmlns:p14="http://schemas.microsoft.com/office/powerpoint/2010/main" val="494194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Jas. 5:12 </a:t>
            </a:r>
            <a:r>
              <a:rPr lang="en-US" dirty="0"/>
              <a:t>- But above all things, my brethren, swear not, neither by heaven, neither by the earth, neither by any other oath: but let your yea be yea; and your nay, nay; lest ye fall into condemnation. </a:t>
            </a:r>
          </a:p>
          <a:p>
            <a:r>
              <a:rPr lang="en-US" b="1" dirty="0"/>
              <a:t>Eph. 4:29 </a:t>
            </a:r>
            <a:r>
              <a:rPr lang="en-US" dirty="0"/>
              <a:t>- Let no corrupt communication proceed out of your mouth, but that which is good to the use of edifying, that it may minister grace unto the hearers.</a:t>
            </a:r>
          </a:p>
        </p:txBody>
      </p:sp>
      <p:sp>
        <p:nvSpPr>
          <p:cNvPr id="4" name="Slide Number Placeholder 3"/>
          <p:cNvSpPr>
            <a:spLocks noGrp="1"/>
          </p:cNvSpPr>
          <p:nvPr>
            <p:ph type="sldNum" sz="quarter" idx="5"/>
          </p:nvPr>
        </p:nvSpPr>
        <p:spPr/>
        <p:txBody>
          <a:bodyPr/>
          <a:lstStyle/>
          <a:p>
            <a:pPr>
              <a:defRPr/>
            </a:pPr>
            <a:fld id="{A65AAF70-99F1-4B5C-8FF7-BD141A9E2684}" type="slidenum">
              <a:rPr lang="en-US" altLang="en-US" smtClean="0"/>
              <a:pPr>
                <a:defRPr/>
              </a:pPr>
              <a:t>11</a:t>
            </a:fld>
            <a:endParaRPr lang="en-US" altLang="en-US"/>
          </a:p>
        </p:txBody>
      </p:sp>
    </p:spTree>
    <p:extLst>
      <p:ext uri="{BB962C8B-B14F-4D97-AF65-F5344CB8AC3E}">
        <p14:creationId xmlns:p14="http://schemas.microsoft.com/office/powerpoint/2010/main" val="2787208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1E9F0F8-C4C7-469C-94D4-5D0A2147F5D5}"/>
              </a:ext>
            </a:extLst>
          </p:cNvPr>
          <p:cNvGrpSpPr>
            <a:grpSpLocks/>
          </p:cNvGrpSpPr>
          <p:nvPr/>
        </p:nvGrpSpPr>
        <p:grpSpPr bwMode="auto">
          <a:xfrm>
            <a:off x="5067300" y="1789113"/>
            <a:ext cx="7119938" cy="5056187"/>
            <a:chOff x="2394" y="1127"/>
            <a:chExt cx="3364" cy="3185"/>
          </a:xfrm>
        </p:grpSpPr>
        <p:sp>
          <p:nvSpPr>
            <p:cNvPr id="5" name="Rectangle 3">
              <a:extLst>
                <a:ext uri="{FF2B5EF4-FFF2-40B4-BE49-F238E27FC236}">
                  <a16:creationId xmlns:a16="http://schemas.microsoft.com/office/drawing/2014/main" id="{1CD0768C-29C8-4EF0-87BC-3A9BC7E90BF6}"/>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6" name="Oval 4">
              <a:extLst>
                <a:ext uri="{FF2B5EF4-FFF2-40B4-BE49-F238E27FC236}">
                  <a16:creationId xmlns:a16="http://schemas.microsoft.com/office/drawing/2014/main" id="{ED859AB5-8C78-4FB6-9E1C-0099F83385FF}"/>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7" name="Rectangle 5">
              <a:extLst>
                <a:ext uri="{FF2B5EF4-FFF2-40B4-BE49-F238E27FC236}">
                  <a16:creationId xmlns:a16="http://schemas.microsoft.com/office/drawing/2014/main" id="{5F252B22-26E2-4553-AE1D-020EE0368AD0}"/>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8" name="Freeform 6">
              <a:extLst>
                <a:ext uri="{FF2B5EF4-FFF2-40B4-BE49-F238E27FC236}">
                  <a16:creationId xmlns:a16="http://schemas.microsoft.com/office/drawing/2014/main" id="{152162B7-005D-4988-8503-7AFE58956120}"/>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9" name="Rectangle 7">
              <a:extLst>
                <a:ext uri="{FF2B5EF4-FFF2-40B4-BE49-F238E27FC236}">
                  <a16:creationId xmlns:a16="http://schemas.microsoft.com/office/drawing/2014/main" id="{49B3D050-8326-4F25-B231-7ABE28DF0C28}"/>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10" name="Rectangle 8">
              <a:extLst>
                <a:ext uri="{FF2B5EF4-FFF2-40B4-BE49-F238E27FC236}">
                  <a16:creationId xmlns:a16="http://schemas.microsoft.com/office/drawing/2014/main" id="{926FBE68-DF9A-4E8F-8D74-ED3936EA7228}"/>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11" name="Rectangle 9">
              <a:extLst>
                <a:ext uri="{FF2B5EF4-FFF2-40B4-BE49-F238E27FC236}">
                  <a16:creationId xmlns:a16="http://schemas.microsoft.com/office/drawing/2014/main" id="{CDD5930F-7271-4775-9A59-3A152DF58742}"/>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12" name="Rectangle 10">
              <a:extLst>
                <a:ext uri="{FF2B5EF4-FFF2-40B4-BE49-F238E27FC236}">
                  <a16:creationId xmlns:a16="http://schemas.microsoft.com/office/drawing/2014/main" id="{CC99B5DD-183D-4732-9876-4623A67418C4}"/>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13" name="Rectangle 11">
              <a:extLst>
                <a:ext uri="{FF2B5EF4-FFF2-40B4-BE49-F238E27FC236}">
                  <a16:creationId xmlns:a16="http://schemas.microsoft.com/office/drawing/2014/main" id="{EE61C2E4-1030-4A59-9DD9-B274BFA3EB01}"/>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14" name="Freeform 12">
              <a:extLst>
                <a:ext uri="{FF2B5EF4-FFF2-40B4-BE49-F238E27FC236}">
                  <a16:creationId xmlns:a16="http://schemas.microsoft.com/office/drawing/2014/main" id="{41DA66EB-758B-46D9-A407-D71F84687705}"/>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15" name="Freeform 13">
              <a:extLst>
                <a:ext uri="{FF2B5EF4-FFF2-40B4-BE49-F238E27FC236}">
                  <a16:creationId xmlns:a16="http://schemas.microsoft.com/office/drawing/2014/main" id="{CA95CF54-DD8A-40B0-B445-902377D853C9}"/>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16" name="Freeform 14">
              <a:extLst>
                <a:ext uri="{FF2B5EF4-FFF2-40B4-BE49-F238E27FC236}">
                  <a16:creationId xmlns:a16="http://schemas.microsoft.com/office/drawing/2014/main" id="{450154B0-CE8C-4BB3-B03A-A076FBEA3E3D}"/>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17" name="Freeform 15">
              <a:extLst>
                <a:ext uri="{FF2B5EF4-FFF2-40B4-BE49-F238E27FC236}">
                  <a16:creationId xmlns:a16="http://schemas.microsoft.com/office/drawing/2014/main" id="{3433CE05-F5C5-449C-BE3B-0D221AC72DD2}"/>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18" name="Freeform 16">
              <a:extLst>
                <a:ext uri="{FF2B5EF4-FFF2-40B4-BE49-F238E27FC236}">
                  <a16:creationId xmlns:a16="http://schemas.microsoft.com/office/drawing/2014/main" id="{122C354F-D3C5-40E7-8EA5-2962871D8381}"/>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19" name="Freeform 17">
              <a:extLst>
                <a:ext uri="{FF2B5EF4-FFF2-40B4-BE49-F238E27FC236}">
                  <a16:creationId xmlns:a16="http://schemas.microsoft.com/office/drawing/2014/main" id="{EF756D3F-4EE9-46A7-A2A2-444BEFF5E04F}"/>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0" name="Freeform 18">
              <a:extLst>
                <a:ext uri="{FF2B5EF4-FFF2-40B4-BE49-F238E27FC236}">
                  <a16:creationId xmlns:a16="http://schemas.microsoft.com/office/drawing/2014/main" id="{B0F27162-ECA8-40CA-B368-F3CFCD4171BC}"/>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1" name="Freeform 19">
              <a:extLst>
                <a:ext uri="{FF2B5EF4-FFF2-40B4-BE49-F238E27FC236}">
                  <a16:creationId xmlns:a16="http://schemas.microsoft.com/office/drawing/2014/main" id="{39279E11-D3EC-4BAF-B69B-94BCD03006DA}"/>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2" name="Freeform 20">
              <a:extLst>
                <a:ext uri="{FF2B5EF4-FFF2-40B4-BE49-F238E27FC236}">
                  <a16:creationId xmlns:a16="http://schemas.microsoft.com/office/drawing/2014/main" id="{0137DC23-955C-422A-98AA-3310BCAA8046}"/>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3" name="Freeform 21">
              <a:extLst>
                <a:ext uri="{FF2B5EF4-FFF2-40B4-BE49-F238E27FC236}">
                  <a16:creationId xmlns:a16="http://schemas.microsoft.com/office/drawing/2014/main" id="{8B8E2D69-5A56-4C92-A5BF-0E15997960AB}"/>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4" name="Freeform 22">
              <a:extLst>
                <a:ext uri="{FF2B5EF4-FFF2-40B4-BE49-F238E27FC236}">
                  <a16:creationId xmlns:a16="http://schemas.microsoft.com/office/drawing/2014/main" id="{C366093D-07B6-4657-9348-A84B8DC711E0}"/>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5" name="Freeform 23">
              <a:extLst>
                <a:ext uri="{FF2B5EF4-FFF2-40B4-BE49-F238E27FC236}">
                  <a16:creationId xmlns:a16="http://schemas.microsoft.com/office/drawing/2014/main" id="{DE104D36-E2C9-44B0-93F9-D6755FFB81E7}"/>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6" name="Freeform 24">
              <a:extLst>
                <a:ext uri="{FF2B5EF4-FFF2-40B4-BE49-F238E27FC236}">
                  <a16:creationId xmlns:a16="http://schemas.microsoft.com/office/drawing/2014/main" id="{251DC988-7DE9-4030-B189-7CA507616BC3}"/>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7" name="Freeform 25">
              <a:extLst>
                <a:ext uri="{FF2B5EF4-FFF2-40B4-BE49-F238E27FC236}">
                  <a16:creationId xmlns:a16="http://schemas.microsoft.com/office/drawing/2014/main" id="{A7EB5E76-5739-44A7-A23B-B08E8DA4162C}"/>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8" name="Freeform 26">
              <a:extLst>
                <a:ext uri="{FF2B5EF4-FFF2-40B4-BE49-F238E27FC236}">
                  <a16:creationId xmlns:a16="http://schemas.microsoft.com/office/drawing/2014/main" id="{C82F2019-5566-4E49-B27B-DCE377560BFA}"/>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29" name="Oval 27">
              <a:extLst>
                <a:ext uri="{FF2B5EF4-FFF2-40B4-BE49-F238E27FC236}">
                  <a16:creationId xmlns:a16="http://schemas.microsoft.com/office/drawing/2014/main" id="{B69BF3A0-2797-48A9-892A-8240E9C116A4}"/>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30" name="Oval 28">
              <a:extLst>
                <a:ext uri="{FF2B5EF4-FFF2-40B4-BE49-F238E27FC236}">
                  <a16:creationId xmlns:a16="http://schemas.microsoft.com/office/drawing/2014/main" id="{CDC45E42-1FE1-4F7D-B968-9D91AD2662F9}"/>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31" name="Oval 29">
              <a:extLst>
                <a:ext uri="{FF2B5EF4-FFF2-40B4-BE49-F238E27FC236}">
                  <a16:creationId xmlns:a16="http://schemas.microsoft.com/office/drawing/2014/main" id="{10A9C8B5-5FC3-4C5D-802F-06B6103CF409}"/>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32" name="Freeform 30">
              <a:extLst>
                <a:ext uri="{FF2B5EF4-FFF2-40B4-BE49-F238E27FC236}">
                  <a16:creationId xmlns:a16="http://schemas.microsoft.com/office/drawing/2014/main" id="{0FF53A2D-F915-4F79-A6CD-C189FA78B7C0}"/>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33" name="Freeform 31">
              <a:extLst>
                <a:ext uri="{FF2B5EF4-FFF2-40B4-BE49-F238E27FC236}">
                  <a16:creationId xmlns:a16="http://schemas.microsoft.com/office/drawing/2014/main" id="{C118262E-7BAA-4F57-ACC6-D61A4FE478B0}"/>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34" name="Rectangle 32">
              <a:extLst>
                <a:ext uri="{FF2B5EF4-FFF2-40B4-BE49-F238E27FC236}">
                  <a16:creationId xmlns:a16="http://schemas.microsoft.com/office/drawing/2014/main" id="{0E14A18F-30D8-439C-A030-76C6E2B356CE}"/>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35" name="Rectangle 33">
              <a:extLst>
                <a:ext uri="{FF2B5EF4-FFF2-40B4-BE49-F238E27FC236}">
                  <a16:creationId xmlns:a16="http://schemas.microsoft.com/office/drawing/2014/main" id="{F42B7876-3BBE-4A9D-9FBF-B86279BF0B09}"/>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36" name="AutoShape 34">
              <a:extLst>
                <a:ext uri="{FF2B5EF4-FFF2-40B4-BE49-F238E27FC236}">
                  <a16:creationId xmlns:a16="http://schemas.microsoft.com/office/drawing/2014/main" id="{52303AA8-1107-4A76-8836-9567FA478B21}"/>
                </a:ext>
              </a:extLst>
            </p:cNvPr>
            <p:cNvSpPr>
              <a:spLocks noChangeArrowheads="1"/>
            </p:cNvSpPr>
            <p:nvPr/>
          </p:nvSpPr>
          <p:spPr bwMode="ltGray">
            <a:xfrm>
              <a:off x="4220" y="1743"/>
              <a:ext cx="206"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37" name="Freeform 35">
              <a:extLst>
                <a:ext uri="{FF2B5EF4-FFF2-40B4-BE49-F238E27FC236}">
                  <a16:creationId xmlns:a16="http://schemas.microsoft.com/office/drawing/2014/main" id="{462294F9-FD63-4A4A-BE0B-7E2767C52561}"/>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38" name="Freeform 36">
              <a:extLst>
                <a:ext uri="{FF2B5EF4-FFF2-40B4-BE49-F238E27FC236}">
                  <a16:creationId xmlns:a16="http://schemas.microsoft.com/office/drawing/2014/main" id="{BCCBDDB6-D1C5-4981-AA84-4535D4BE2A81}"/>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grpSp>
      <p:sp>
        <p:nvSpPr>
          <p:cNvPr id="43047"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43048" name="Rectangle 40"/>
          <p:cNvSpPr>
            <a:spLocks noGrp="1" noChangeArrowheads="1"/>
          </p:cNvSpPr>
          <p:nvPr>
            <p:ph type="ctrTitle"/>
          </p:nvPr>
        </p:nvSpPr>
        <p:spPr>
          <a:xfrm>
            <a:off x="914400" y="1768476"/>
            <a:ext cx="10363200" cy="1736725"/>
          </a:xfrm>
        </p:spPr>
        <p:txBody>
          <a:bodyPr anchor="b" anchorCtr="1"/>
          <a:lstStyle>
            <a:lvl1pPr>
              <a:defRPr sz="5400"/>
            </a:lvl1pPr>
          </a:lstStyle>
          <a:p>
            <a:pPr lvl="0"/>
            <a:r>
              <a:rPr lang="en-US" altLang="en-US" noProof="0"/>
              <a:t>Click to edit Master title style</a:t>
            </a:r>
          </a:p>
        </p:txBody>
      </p:sp>
      <p:sp>
        <p:nvSpPr>
          <p:cNvPr id="39" name="Rectangle 37">
            <a:extLst>
              <a:ext uri="{FF2B5EF4-FFF2-40B4-BE49-F238E27FC236}">
                <a16:creationId xmlns:a16="http://schemas.microsoft.com/office/drawing/2014/main" id="{8A092A11-5C85-4D0B-8E65-0C49634F5999}"/>
              </a:ext>
            </a:extLst>
          </p:cNvPr>
          <p:cNvSpPr>
            <a:spLocks noGrp="1" noChangeArrowheads="1"/>
          </p:cNvSpPr>
          <p:nvPr>
            <p:ph type="dt" sz="half" idx="10"/>
          </p:nvPr>
        </p:nvSpPr>
        <p:spPr/>
        <p:txBody>
          <a:bodyPr/>
          <a:lstStyle>
            <a:lvl1pPr>
              <a:defRPr/>
            </a:lvl1pPr>
          </a:lstStyle>
          <a:p>
            <a:pPr>
              <a:defRPr/>
            </a:pPr>
            <a:endParaRPr lang="en-US" altLang="en-US"/>
          </a:p>
        </p:txBody>
      </p:sp>
      <p:sp>
        <p:nvSpPr>
          <p:cNvPr id="40" name="Rectangle 38">
            <a:extLst>
              <a:ext uri="{FF2B5EF4-FFF2-40B4-BE49-F238E27FC236}">
                <a16:creationId xmlns:a16="http://schemas.microsoft.com/office/drawing/2014/main" id="{7280B4D1-B659-4D1A-9E96-13F06B85976D}"/>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1" name="Rectangle 41">
            <a:extLst>
              <a:ext uri="{FF2B5EF4-FFF2-40B4-BE49-F238E27FC236}">
                <a16:creationId xmlns:a16="http://schemas.microsoft.com/office/drawing/2014/main" id="{26D6B357-6788-4EC2-83F1-3E314A500BEC}"/>
              </a:ext>
            </a:extLst>
          </p:cNvPr>
          <p:cNvSpPr>
            <a:spLocks noGrp="1" noChangeArrowheads="1"/>
          </p:cNvSpPr>
          <p:nvPr>
            <p:ph type="sldNum" sz="quarter" idx="12"/>
          </p:nvPr>
        </p:nvSpPr>
        <p:spPr/>
        <p:txBody>
          <a:bodyPr/>
          <a:lstStyle>
            <a:lvl1pPr>
              <a:defRPr/>
            </a:lvl1pPr>
          </a:lstStyle>
          <a:p>
            <a:pPr>
              <a:defRPr/>
            </a:pPr>
            <a:fld id="{F800FF81-71FD-4532-BCB8-0AFBD6407F54}" type="slidenum">
              <a:rPr lang="en-US" altLang="en-US"/>
              <a:pPr>
                <a:defRPr/>
              </a:pPr>
              <a:t>‹#›</a:t>
            </a:fld>
            <a:endParaRPr lang="en-US" altLang="en-US"/>
          </a:p>
        </p:txBody>
      </p:sp>
    </p:spTree>
    <p:extLst>
      <p:ext uri="{BB962C8B-B14F-4D97-AF65-F5344CB8AC3E}">
        <p14:creationId xmlns:p14="http://schemas.microsoft.com/office/powerpoint/2010/main" val="250122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6B0454D7-2537-41CE-87FC-09F6D053E5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999229CA-B898-4D6B-9BC0-A5C34A10E67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6CE3DE63-6666-488F-B04D-A622E203A646}"/>
              </a:ext>
            </a:extLst>
          </p:cNvPr>
          <p:cNvSpPr>
            <a:spLocks noGrp="1" noChangeArrowheads="1"/>
          </p:cNvSpPr>
          <p:nvPr>
            <p:ph type="sldNum" sz="quarter" idx="12"/>
          </p:nvPr>
        </p:nvSpPr>
        <p:spPr>
          <a:ln/>
        </p:spPr>
        <p:txBody>
          <a:bodyPr/>
          <a:lstStyle>
            <a:lvl1pPr>
              <a:defRPr/>
            </a:lvl1pPr>
          </a:lstStyle>
          <a:p>
            <a:pPr>
              <a:defRPr/>
            </a:pPr>
            <a:fld id="{ED2167DE-B19D-4A9E-AF3F-B441CE2C2939}" type="slidenum">
              <a:rPr lang="en-US" altLang="en-US"/>
              <a:pPr>
                <a:defRPr/>
              </a:pPr>
              <a:t>‹#›</a:t>
            </a:fld>
            <a:endParaRPr lang="en-US" altLang="en-US"/>
          </a:p>
        </p:txBody>
      </p:sp>
    </p:spTree>
    <p:extLst>
      <p:ext uri="{BB962C8B-B14F-4D97-AF65-F5344CB8AC3E}">
        <p14:creationId xmlns:p14="http://schemas.microsoft.com/office/powerpoint/2010/main" val="62582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BC37221F-0AF2-485E-8CB3-727EF94E500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60BFCD2B-FFD0-4B9D-A709-94295EA6CE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028F28BE-5A02-424A-B785-1B6EC7754ABF}"/>
              </a:ext>
            </a:extLst>
          </p:cNvPr>
          <p:cNvSpPr>
            <a:spLocks noGrp="1" noChangeArrowheads="1"/>
          </p:cNvSpPr>
          <p:nvPr>
            <p:ph type="sldNum" sz="quarter" idx="12"/>
          </p:nvPr>
        </p:nvSpPr>
        <p:spPr>
          <a:ln/>
        </p:spPr>
        <p:txBody>
          <a:bodyPr/>
          <a:lstStyle>
            <a:lvl1pPr>
              <a:defRPr/>
            </a:lvl1pPr>
          </a:lstStyle>
          <a:p>
            <a:pPr>
              <a:defRPr/>
            </a:pPr>
            <a:fld id="{C36636EB-0F9B-45BA-A863-6CC18A4A9B48}" type="slidenum">
              <a:rPr lang="en-US" altLang="en-US"/>
              <a:pPr>
                <a:defRPr/>
              </a:pPr>
              <a:t>‹#›</a:t>
            </a:fld>
            <a:endParaRPr lang="en-US" altLang="en-US"/>
          </a:p>
        </p:txBody>
      </p:sp>
    </p:spTree>
    <p:extLst>
      <p:ext uri="{BB962C8B-B14F-4D97-AF65-F5344CB8AC3E}">
        <p14:creationId xmlns:p14="http://schemas.microsoft.com/office/powerpoint/2010/main" val="32511173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A45EA727-6604-4620-8191-751E4966F3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1832963D-40D7-41FD-9230-5B67DAEE20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CD76EAB1-5F00-4800-8E5F-FFC57AB97917}"/>
              </a:ext>
            </a:extLst>
          </p:cNvPr>
          <p:cNvSpPr>
            <a:spLocks noGrp="1" noChangeArrowheads="1"/>
          </p:cNvSpPr>
          <p:nvPr>
            <p:ph type="sldNum" sz="quarter" idx="12"/>
          </p:nvPr>
        </p:nvSpPr>
        <p:spPr>
          <a:ln/>
        </p:spPr>
        <p:txBody>
          <a:bodyPr/>
          <a:lstStyle>
            <a:lvl1pPr>
              <a:defRPr/>
            </a:lvl1pPr>
          </a:lstStyle>
          <a:p>
            <a:pPr>
              <a:defRPr/>
            </a:pPr>
            <a:fld id="{CAAF4FC6-7DBB-4CA9-A1D4-E75CF5059EE0}" type="slidenum">
              <a:rPr lang="en-US" altLang="en-US"/>
              <a:pPr>
                <a:defRPr/>
              </a:pPr>
              <a:t>‹#›</a:t>
            </a:fld>
            <a:endParaRPr lang="en-US" altLang="en-US"/>
          </a:p>
        </p:txBody>
      </p:sp>
    </p:spTree>
    <p:extLst>
      <p:ext uri="{BB962C8B-B14F-4D97-AF65-F5344CB8AC3E}">
        <p14:creationId xmlns:p14="http://schemas.microsoft.com/office/powerpoint/2010/main" val="3227536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a:extLst>
              <a:ext uri="{FF2B5EF4-FFF2-40B4-BE49-F238E27FC236}">
                <a16:creationId xmlns:a16="http://schemas.microsoft.com/office/drawing/2014/main" id="{D5AF5DCD-A62C-46D0-8A64-6262700EAE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28793253-90BB-41B0-A462-CEC40E926C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68000D93-6D37-497B-B8CE-845439317850}"/>
              </a:ext>
            </a:extLst>
          </p:cNvPr>
          <p:cNvSpPr>
            <a:spLocks noGrp="1" noChangeArrowheads="1"/>
          </p:cNvSpPr>
          <p:nvPr>
            <p:ph type="sldNum" sz="quarter" idx="12"/>
          </p:nvPr>
        </p:nvSpPr>
        <p:spPr>
          <a:ln/>
        </p:spPr>
        <p:txBody>
          <a:bodyPr/>
          <a:lstStyle>
            <a:lvl1pPr>
              <a:defRPr/>
            </a:lvl1pPr>
          </a:lstStyle>
          <a:p>
            <a:pPr>
              <a:defRPr/>
            </a:pPr>
            <a:fld id="{98605CB4-F646-45E3-8FAF-7E8DEE203808}" type="slidenum">
              <a:rPr lang="en-US" altLang="en-US"/>
              <a:pPr>
                <a:defRPr/>
              </a:pPr>
              <a:t>‹#›</a:t>
            </a:fld>
            <a:endParaRPr lang="en-US" altLang="en-US"/>
          </a:p>
        </p:txBody>
      </p:sp>
    </p:spTree>
    <p:extLst>
      <p:ext uri="{BB962C8B-B14F-4D97-AF65-F5344CB8AC3E}">
        <p14:creationId xmlns:p14="http://schemas.microsoft.com/office/powerpoint/2010/main" val="720685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a:extLst>
              <a:ext uri="{FF2B5EF4-FFF2-40B4-BE49-F238E27FC236}">
                <a16:creationId xmlns:a16="http://schemas.microsoft.com/office/drawing/2014/main" id="{6724ACC1-A057-43F7-8306-6EAA8B6812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a:extLst>
              <a:ext uri="{FF2B5EF4-FFF2-40B4-BE49-F238E27FC236}">
                <a16:creationId xmlns:a16="http://schemas.microsoft.com/office/drawing/2014/main" id="{777C16D2-1E09-478B-B9C8-F9954AE11F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a:extLst>
              <a:ext uri="{FF2B5EF4-FFF2-40B4-BE49-F238E27FC236}">
                <a16:creationId xmlns:a16="http://schemas.microsoft.com/office/drawing/2014/main" id="{3A070584-205C-425C-86B7-409197F4A3E4}"/>
              </a:ext>
            </a:extLst>
          </p:cNvPr>
          <p:cNvSpPr>
            <a:spLocks noGrp="1" noChangeArrowheads="1"/>
          </p:cNvSpPr>
          <p:nvPr>
            <p:ph type="sldNum" sz="quarter" idx="12"/>
          </p:nvPr>
        </p:nvSpPr>
        <p:spPr>
          <a:ln/>
        </p:spPr>
        <p:txBody>
          <a:bodyPr/>
          <a:lstStyle>
            <a:lvl1pPr>
              <a:defRPr/>
            </a:lvl1pPr>
          </a:lstStyle>
          <a:p>
            <a:pPr>
              <a:defRPr/>
            </a:pPr>
            <a:fld id="{ABBDD7F1-4F97-4971-A161-EAE381F67C12}" type="slidenum">
              <a:rPr lang="en-US" altLang="en-US"/>
              <a:pPr>
                <a:defRPr/>
              </a:pPr>
              <a:t>‹#›</a:t>
            </a:fld>
            <a:endParaRPr lang="en-US" altLang="en-US"/>
          </a:p>
        </p:txBody>
      </p:sp>
    </p:spTree>
    <p:extLst>
      <p:ext uri="{BB962C8B-B14F-4D97-AF65-F5344CB8AC3E}">
        <p14:creationId xmlns:p14="http://schemas.microsoft.com/office/powerpoint/2010/main" val="796609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a:extLst>
              <a:ext uri="{FF2B5EF4-FFF2-40B4-BE49-F238E27FC236}">
                <a16:creationId xmlns:a16="http://schemas.microsoft.com/office/drawing/2014/main" id="{274BA012-C447-4318-978C-D6455AFA99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0">
            <a:extLst>
              <a:ext uri="{FF2B5EF4-FFF2-40B4-BE49-F238E27FC236}">
                <a16:creationId xmlns:a16="http://schemas.microsoft.com/office/drawing/2014/main" id="{0933B58E-BF4F-4AA3-B24F-A9CAB98A7A2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1">
            <a:extLst>
              <a:ext uri="{FF2B5EF4-FFF2-40B4-BE49-F238E27FC236}">
                <a16:creationId xmlns:a16="http://schemas.microsoft.com/office/drawing/2014/main" id="{828CB2D0-0720-4339-A12A-F1E47056965B}"/>
              </a:ext>
            </a:extLst>
          </p:cNvPr>
          <p:cNvSpPr>
            <a:spLocks noGrp="1" noChangeArrowheads="1"/>
          </p:cNvSpPr>
          <p:nvPr>
            <p:ph type="sldNum" sz="quarter" idx="12"/>
          </p:nvPr>
        </p:nvSpPr>
        <p:spPr>
          <a:ln/>
        </p:spPr>
        <p:txBody>
          <a:bodyPr/>
          <a:lstStyle>
            <a:lvl1pPr>
              <a:defRPr/>
            </a:lvl1pPr>
          </a:lstStyle>
          <a:p>
            <a:pPr>
              <a:defRPr/>
            </a:pPr>
            <a:fld id="{DC88D2D0-28AA-4F12-8E7A-CAD1E5545401}" type="slidenum">
              <a:rPr lang="en-US" altLang="en-US"/>
              <a:pPr>
                <a:defRPr/>
              </a:pPr>
              <a:t>‹#›</a:t>
            </a:fld>
            <a:endParaRPr lang="en-US" altLang="en-US"/>
          </a:p>
        </p:txBody>
      </p:sp>
    </p:spTree>
    <p:extLst>
      <p:ext uri="{BB962C8B-B14F-4D97-AF65-F5344CB8AC3E}">
        <p14:creationId xmlns:p14="http://schemas.microsoft.com/office/powerpoint/2010/main" val="4222502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a:extLst>
              <a:ext uri="{FF2B5EF4-FFF2-40B4-BE49-F238E27FC236}">
                <a16:creationId xmlns:a16="http://schemas.microsoft.com/office/drawing/2014/main" id="{1EA29203-2348-4BCD-B329-C2C5DEC6400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0">
            <a:extLst>
              <a:ext uri="{FF2B5EF4-FFF2-40B4-BE49-F238E27FC236}">
                <a16:creationId xmlns:a16="http://schemas.microsoft.com/office/drawing/2014/main" id="{0B4BB1B2-588D-4B81-B888-38A638F8EFC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1">
            <a:extLst>
              <a:ext uri="{FF2B5EF4-FFF2-40B4-BE49-F238E27FC236}">
                <a16:creationId xmlns:a16="http://schemas.microsoft.com/office/drawing/2014/main" id="{8132238A-8147-4A38-A03F-E16DE44CA8AF}"/>
              </a:ext>
            </a:extLst>
          </p:cNvPr>
          <p:cNvSpPr>
            <a:spLocks noGrp="1" noChangeArrowheads="1"/>
          </p:cNvSpPr>
          <p:nvPr>
            <p:ph type="sldNum" sz="quarter" idx="12"/>
          </p:nvPr>
        </p:nvSpPr>
        <p:spPr>
          <a:ln/>
        </p:spPr>
        <p:txBody>
          <a:bodyPr/>
          <a:lstStyle>
            <a:lvl1pPr>
              <a:defRPr/>
            </a:lvl1pPr>
          </a:lstStyle>
          <a:p>
            <a:pPr>
              <a:defRPr/>
            </a:pPr>
            <a:fld id="{ABF89BF3-D10F-4262-8F1D-FE8BEE060D96}" type="slidenum">
              <a:rPr lang="en-US" altLang="en-US"/>
              <a:pPr>
                <a:defRPr/>
              </a:pPr>
              <a:t>‹#›</a:t>
            </a:fld>
            <a:endParaRPr lang="en-US" altLang="en-US"/>
          </a:p>
        </p:txBody>
      </p:sp>
    </p:spTree>
    <p:extLst>
      <p:ext uri="{BB962C8B-B14F-4D97-AF65-F5344CB8AC3E}">
        <p14:creationId xmlns:p14="http://schemas.microsoft.com/office/powerpoint/2010/main" val="2157380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a:extLst>
              <a:ext uri="{FF2B5EF4-FFF2-40B4-BE49-F238E27FC236}">
                <a16:creationId xmlns:a16="http://schemas.microsoft.com/office/drawing/2014/main" id="{657ED059-4194-4709-A56C-E6924DFD31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0">
            <a:extLst>
              <a:ext uri="{FF2B5EF4-FFF2-40B4-BE49-F238E27FC236}">
                <a16:creationId xmlns:a16="http://schemas.microsoft.com/office/drawing/2014/main" id="{A526481C-9826-4FF6-A334-3025180AA0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1">
            <a:extLst>
              <a:ext uri="{FF2B5EF4-FFF2-40B4-BE49-F238E27FC236}">
                <a16:creationId xmlns:a16="http://schemas.microsoft.com/office/drawing/2014/main" id="{447A6469-D508-4286-A1AA-49D67BE7C727}"/>
              </a:ext>
            </a:extLst>
          </p:cNvPr>
          <p:cNvSpPr>
            <a:spLocks noGrp="1" noChangeArrowheads="1"/>
          </p:cNvSpPr>
          <p:nvPr>
            <p:ph type="sldNum" sz="quarter" idx="12"/>
          </p:nvPr>
        </p:nvSpPr>
        <p:spPr>
          <a:ln/>
        </p:spPr>
        <p:txBody>
          <a:bodyPr/>
          <a:lstStyle>
            <a:lvl1pPr>
              <a:defRPr/>
            </a:lvl1pPr>
          </a:lstStyle>
          <a:p>
            <a:pPr>
              <a:defRPr/>
            </a:pPr>
            <a:fld id="{345033DA-0F88-4DD5-B922-DAA432F74773}" type="slidenum">
              <a:rPr lang="en-US" altLang="en-US"/>
              <a:pPr>
                <a:defRPr/>
              </a:pPr>
              <a:t>‹#›</a:t>
            </a:fld>
            <a:endParaRPr lang="en-US" altLang="en-US"/>
          </a:p>
        </p:txBody>
      </p:sp>
    </p:spTree>
    <p:extLst>
      <p:ext uri="{BB962C8B-B14F-4D97-AF65-F5344CB8AC3E}">
        <p14:creationId xmlns:p14="http://schemas.microsoft.com/office/powerpoint/2010/main" val="3332666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a:extLst>
              <a:ext uri="{FF2B5EF4-FFF2-40B4-BE49-F238E27FC236}">
                <a16:creationId xmlns:a16="http://schemas.microsoft.com/office/drawing/2014/main" id="{27DD0D56-AD8C-4416-BA15-455958E7A5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a:extLst>
              <a:ext uri="{FF2B5EF4-FFF2-40B4-BE49-F238E27FC236}">
                <a16:creationId xmlns:a16="http://schemas.microsoft.com/office/drawing/2014/main" id="{28645B02-0B1E-4C19-B9E1-A82B0805E3B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a:extLst>
              <a:ext uri="{FF2B5EF4-FFF2-40B4-BE49-F238E27FC236}">
                <a16:creationId xmlns:a16="http://schemas.microsoft.com/office/drawing/2014/main" id="{08C28472-E85F-42C5-9586-7D6BEFECFED3}"/>
              </a:ext>
            </a:extLst>
          </p:cNvPr>
          <p:cNvSpPr>
            <a:spLocks noGrp="1" noChangeArrowheads="1"/>
          </p:cNvSpPr>
          <p:nvPr>
            <p:ph type="sldNum" sz="quarter" idx="12"/>
          </p:nvPr>
        </p:nvSpPr>
        <p:spPr>
          <a:ln/>
        </p:spPr>
        <p:txBody>
          <a:bodyPr/>
          <a:lstStyle>
            <a:lvl1pPr>
              <a:defRPr/>
            </a:lvl1pPr>
          </a:lstStyle>
          <a:p>
            <a:pPr>
              <a:defRPr/>
            </a:pPr>
            <a:fld id="{68A4C01A-3DB1-4458-941E-08E34261CBB1}" type="slidenum">
              <a:rPr lang="en-US" altLang="en-US"/>
              <a:pPr>
                <a:defRPr/>
              </a:pPr>
              <a:t>‹#›</a:t>
            </a:fld>
            <a:endParaRPr lang="en-US" altLang="en-US"/>
          </a:p>
        </p:txBody>
      </p:sp>
    </p:spTree>
    <p:extLst>
      <p:ext uri="{BB962C8B-B14F-4D97-AF65-F5344CB8AC3E}">
        <p14:creationId xmlns:p14="http://schemas.microsoft.com/office/powerpoint/2010/main" val="4062900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a:extLst>
              <a:ext uri="{FF2B5EF4-FFF2-40B4-BE49-F238E27FC236}">
                <a16:creationId xmlns:a16="http://schemas.microsoft.com/office/drawing/2014/main" id="{4AF4069C-C90A-4EFE-892D-014F5843D24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a:extLst>
              <a:ext uri="{FF2B5EF4-FFF2-40B4-BE49-F238E27FC236}">
                <a16:creationId xmlns:a16="http://schemas.microsoft.com/office/drawing/2014/main" id="{95F37477-6C9E-4A90-9F69-F1BED2F43B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a:extLst>
              <a:ext uri="{FF2B5EF4-FFF2-40B4-BE49-F238E27FC236}">
                <a16:creationId xmlns:a16="http://schemas.microsoft.com/office/drawing/2014/main" id="{49E558C4-57BA-4E09-8F3F-52EA26E098EA}"/>
              </a:ext>
            </a:extLst>
          </p:cNvPr>
          <p:cNvSpPr>
            <a:spLocks noGrp="1" noChangeArrowheads="1"/>
          </p:cNvSpPr>
          <p:nvPr>
            <p:ph type="sldNum" sz="quarter" idx="12"/>
          </p:nvPr>
        </p:nvSpPr>
        <p:spPr>
          <a:ln/>
        </p:spPr>
        <p:txBody>
          <a:bodyPr/>
          <a:lstStyle>
            <a:lvl1pPr>
              <a:defRPr/>
            </a:lvl1pPr>
          </a:lstStyle>
          <a:p>
            <a:pPr>
              <a:defRPr/>
            </a:pPr>
            <a:fld id="{A262CAB7-D559-4DD4-B0EF-C2C275F8B9E6}" type="slidenum">
              <a:rPr lang="en-US" altLang="en-US"/>
              <a:pPr>
                <a:defRPr/>
              </a:pPr>
              <a:t>‹#›</a:t>
            </a:fld>
            <a:endParaRPr lang="en-US" altLang="en-US"/>
          </a:p>
        </p:txBody>
      </p:sp>
    </p:spTree>
    <p:extLst>
      <p:ext uri="{BB962C8B-B14F-4D97-AF65-F5344CB8AC3E}">
        <p14:creationId xmlns:p14="http://schemas.microsoft.com/office/powerpoint/2010/main" val="3567035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A61AE3A-1BE7-4026-BC27-51113DEADC7F}"/>
              </a:ext>
            </a:extLst>
          </p:cNvPr>
          <p:cNvGrpSpPr>
            <a:grpSpLocks/>
          </p:cNvGrpSpPr>
          <p:nvPr/>
        </p:nvGrpSpPr>
        <p:grpSpPr bwMode="auto">
          <a:xfrm>
            <a:off x="5067300" y="1789113"/>
            <a:ext cx="7119938" cy="5056187"/>
            <a:chOff x="2394" y="1127"/>
            <a:chExt cx="3364" cy="3185"/>
          </a:xfrm>
        </p:grpSpPr>
        <p:sp>
          <p:nvSpPr>
            <p:cNvPr id="41987" name="Rectangle 3">
              <a:extLst>
                <a:ext uri="{FF2B5EF4-FFF2-40B4-BE49-F238E27FC236}">
                  <a16:creationId xmlns:a16="http://schemas.microsoft.com/office/drawing/2014/main" id="{70B81F27-C984-472F-AF32-6D3826D26F48}"/>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88" name="Oval 4">
              <a:extLst>
                <a:ext uri="{FF2B5EF4-FFF2-40B4-BE49-F238E27FC236}">
                  <a16:creationId xmlns:a16="http://schemas.microsoft.com/office/drawing/2014/main" id="{7C148BA7-E341-4B71-8CE4-02E5F9CCE2C8}"/>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89" name="Rectangle 5">
              <a:extLst>
                <a:ext uri="{FF2B5EF4-FFF2-40B4-BE49-F238E27FC236}">
                  <a16:creationId xmlns:a16="http://schemas.microsoft.com/office/drawing/2014/main" id="{8C199CCD-4F44-427C-8677-CB80E41C1DA2}"/>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90" name="Freeform 6">
              <a:extLst>
                <a:ext uri="{FF2B5EF4-FFF2-40B4-BE49-F238E27FC236}">
                  <a16:creationId xmlns:a16="http://schemas.microsoft.com/office/drawing/2014/main" id="{016A811D-9866-4949-A71B-B5A75C9291C5}"/>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1991" name="Rectangle 7">
              <a:extLst>
                <a:ext uri="{FF2B5EF4-FFF2-40B4-BE49-F238E27FC236}">
                  <a16:creationId xmlns:a16="http://schemas.microsoft.com/office/drawing/2014/main" id="{144579B8-12BD-4CD0-AFA3-E08A16382B96}"/>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92" name="Rectangle 8">
              <a:extLst>
                <a:ext uri="{FF2B5EF4-FFF2-40B4-BE49-F238E27FC236}">
                  <a16:creationId xmlns:a16="http://schemas.microsoft.com/office/drawing/2014/main" id="{20D73F03-C3BA-4D91-963A-9F675C2725AE}"/>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93" name="Rectangle 9">
              <a:extLst>
                <a:ext uri="{FF2B5EF4-FFF2-40B4-BE49-F238E27FC236}">
                  <a16:creationId xmlns:a16="http://schemas.microsoft.com/office/drawing/2014/main" id="{E772EFE9-2B0C-4D71-AE8A-45BFA482F43D}"/>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94" name="Rectangle 10">
              <a:extLst>
                <a:ext uri="{FF2B5EF4-FFF2-40B4-BE49-F238E27FC236}">
                  <a16:creationId xmlns:a16="http://schemas.microsoft.com/office/drawing/2014/main" id="{FFFCE55F-44BE-426A-B34E-7C5FBE137375}"/>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95" name="Rectangle 11">
              <a:extLst>
                <a:ext uri="{FF2B5EF4-FFF2-40B4-BE49-F238E27FC236}">
                  <a16:creationId xmlns:a16="http://schemas.microsoft.com/office/drawing/2014/main" id="{0D0ACEEF-C39D-4632-8233-E553787B8BA6}"/>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1996" name="Freeform 12">
              <a:extLst>
                <a:ext uri="{FF2B5EF4-FFF2-40B4-BE49-F238E27FC236}">
                  <a16:creationId xmlns:a16="http://schemas.microsoft.com/office/drawing/2014/main" id="{362B55D7-8EE2-4FFA-8B5E-90972AC792E4}"/>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1997" name="Freeform 13">
              <a:extLst>
                <a:ext uri="{FF2B5EF4-FFF2-40B4-BE49-F238E27FC236}">
                  <a16:creationId xmlns:a16="http://schemas.microsoft.com/office/drawing/2014/main" id="{D714FEBA-8008-40E3-B944-ED5124853087}"/>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1998" name="Freeform 14">
              <a:extLst>
                <a:ext uri="{FF2B5EF4-FFF2-40B4-BE49-F238E27FC236}">
                  <a16:creationId xmlns:a16="http://schemas.microsoft.com/office/drawing/2014/main" id="{FA91C2B6-BE38-4EAB-98B1-50EA2EE4C160}"/>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1999" name="Freeform 15">
              <a:extLst>
                <a:ext uri="{FF2B5EF4-FFF2-40B4-BE49-F238E27FC236}">
                  <a16:creationId xmlns:a16="http://schemas.microsoft.com/office/drawing/2014/main" id="{63713F87-0E71-4333-9D7E-01C03C2E26D1}"/>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0" name="Freeform 16">
              <a:extLst>
                <a:ext uri="{FF2B5EF4-FFF2-40B4-BE49-F238E27FC236}">
                  <a16:creationId xmlns:a16="http://schemas.microsoft.com/office/drawing/2014/main" id="{B07E4D6A-6A1B-4E2F-9888-8685D7B53444}"/>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1" name="Freeform 17">
              <a:extLst>
                <a:ext uri="{FF2B5EF4-FFF2-40B4-BE49-F238E27FC236}">
                  <a16:creationId xmlns:a16="http://schemas.microsoft.com/office/drawing/2014/main" id="{E3CA73A4-7824-427E-9924-B9325603B112}"/>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2" name="Freeform 18">
              <a:extLst>
                <a:ext uri="{FF2B5EF4-FFF2-40B4-BE49-F238E27FC236}">
                  <a16:creationId xmlns:a16="http://schemas.microsoft.com/office/drawing/2014/main" id="{9392D2E0-0FAD-4488-81C9-2BCDA3D737D8}"/>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3" name="Freeform 19">
              <a:extLst>
                <a:ext uri="{FF2B5EF4-FFF2-40B4-BE49-F238E27FC236}">
                  <a16:creationId xmlns:a16="http://schemas.microsoft.com/office/drawing/2014/main" id="{0DDD4D17-3A6C-41B6-8FDD-02EF847A4242}"/>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4" name="Freeform 20">
              <a:extLst>
                <a:ext uri="{FF2B5EF4-FFF2-40B4-BE49-F238E27FC236}">
                  <a16:creationId xmlns:a16="http://schemas.microsoft.com/office/drawing/2014/main" id="{24F6AC5B-8747-4631-8E79-3DA5420DB81F}"/>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5" name="Freeform 21">
              <a:extLst>
                <a:ext uri="{FF2B5EF4-FFF2-40B4-BE49-F238E27FC236}">
                  <a16:creationId xmlns:a16="http://schemas.microsoft.com/office/drawing/2014/main" id="{56AD44BE-9573-43A4-A3AC-5221255F6CD0}"/>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6" name="Freeform 22">
              <a:extLst>
                <a:ext uri="{FF2B5EF4-FFF2-40B4-BE49-F238E27FC236}">
                  <a16:creationId xmlns:a16="http://schemas.microsoft.com/office/drawing/2014/main" id="{80560374-D96A-4BF0-9FD3-B7700B06F75E}"/>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7" name="Freeform 23">
              <a:extLst>
                <a:ext uri="{FF2B5EF4-FFF2-40B4-BE49-F238E27FC236}">
                  <a16:creationId xmlns:a16="http://schemas.microsoft.com/office/drawing/2014/main" id="{1B856E09-32D5-4B21-9FB1-743CB6560467}"/>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8" name="Freeform 24">
              <a:extLst>
                <a:ext uri="{FF2B5EF4-FFF2-40B4-BE49-F238E27FC236}">
                  <a16:creationId xmlns:a16="http://schemas.microsoft.com/office/drawing/2014/main" id="{4EC921A3-FC16-480B-8DD7-AD7E92E32C8C}"/>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09" name="Freeform 25">
              <a:extLst>
                <a:ext uri="{FF2B5EF4-FFF2-40B4-BE49-F238E27FC236}">
                  <a16:creationId xmlns:a16="http://schemas.microsoft.com/office/drawing/2014/main" id="{2C34DC6A-4541-4D6D-B27F-5B1AE1E126B0}"/>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10" name="Freeform 26">
              <a:extLst>
                <a:ext uri="{FF2B5EF4-FFF2-40B4-BE49-F238E27FC236}">
                  <a16:creationId xmlns:a16="http://schemas.microsoft.com/office/drawing/2014/main" id="{346596F5-A544-4B44-AF14-CCB99A53B119}"/>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11" name="Oval 27">
              <a:extLst>
                <a:ext uri="{FF2B5EF4-FFF2-40B4-BE49-F238E27FC236}">
                  <a16:creationId xmlns:a16="http://schemas.microsoft.com/office/drawing/2014/main" id="{1315B2B7-6057-46E6-9230-8095D6A2E88C}"/>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2012" name="Oval 28">
              <a:extLst>
                <a:ext uri="{FF2B5EF4-FFF2-40B4-BE49-F238E27FC236}">
                  <a16:creationId xmlns:a16="http://schemas.microsoft.com/office/drawing/2014/main" id="{3C4B4D64-8090-40CF-A9B7-5DD3A37F1941}"/>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2013" name="Oval 29">
              <a:extLst>
                <a:ext uri="{FF2B5EF4-FFF2-40B4-BE49-F238E27FC236}">
                  <a16:creationId xmlns:a16="http://schemas.microsoft.com/office/drawing/2014/main" id="{11FEA469-70A1-4F5B-A8AA-AE8E50D0D8BD}"/>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2014" name="Freeform 30">
              <a:extLst>
                <a:ext uri="{FF2B5EF4-FFF2-40B4-BE49-F238E27FC236}">
                  <a16:creationId xmlns:a16="http://schemas.microsoft.com/office/drawing/2014/main" id="{4BC507BE-BCB2-4333-9025-D220104BC7A4}"/>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15" name="Freeform 31">
              <a:extLst>
                <a:ext uri="{FF2B5EF4-FFF2-40B4-BE49-F238E27FC236}">
                  <a16:creationId xmlns:a16="http://schemas.microsoft.com/office/drawing/2014/main" id="{3528D4E2-A0AC-4825-8E38-4EB7940C0F1B}"/>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16" name="Rectangle 32">
              <a:extLst>
                <a:ext uri="{FF2B5EF4-FFF2-40B4-BE49-F238E27FC236}">
                  <a16:creationId xmlns:a16="http://schemas.microsoft.com/office/drawing/2014/main" id="{6EE12ACC-1BD9-49DD-A707-8F36F1056B33}"/>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2017" name="Rectangle 33">
              <a:extLst>
                <a:ext uri="{FF2B5EF4-FFF2-40B4-BE49-F238E27FC236}">
                  <a16:creationId xmlns:a16="http://schemas.microsoft.com/office/drawing/2014/main" id="{D71EC58A-D0DE-4CD6-BCBD-83DCE8482223}"/>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2018" name="AutoShape 34">
              <a:extLst>
                <a:ext uri="{FF2B5EF4-FFF2-40B4-BE49-F238E27FC236}">
                  <a16:creationId xmlns:a16="http://schemas.microsoft.com/office/drawing/2014/main" id="{2519F1B8-26F5-4B90-BEDE-A7915A64ED56}"/>
                </a:ext>
              </a:extLst>
            </p:cNvPr>
            <p:cNvSpPr>
              <a:spLocks noChangeArrowheads="1"/>
            </p:cNvSpPr>
            <p:nvPr userDrawn="1"/>
          </p:nvSpPr>
          <p:spPr bwMode="ltGray">
            <a:xfrm>
              <a:off x="4220" y="1743"/>
              <a:ext cx="206"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latin typeface="Tahoma" charset="0"/>
              </a:endParaRPr>
            </a:p>
          </p:txBody>
        </p:sp>
        <p:sp>
          <p:nvSpPr>
            <p:cNvPr id="42019" name="Freeform 35">
              <a:extLst>
                <a:ext uri="{FF2B5EF4-FFF2-40B4-BE49-F238E27FC236}">
                  <a16:creationId xmlns:a16="http://schemas.microsoft.com/office/drawing/2014/main" id="{833C565B-B53B-40E8-9331-B3DB4AC73ED0}"/>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42020" name="Freeform 36">
              <a:extLst>
                <a:ext uri="{FF2B5EF4-FFF2-40B4-BE49-F238E27FC236}">
                  <a16:creationId xmlns:a16="http://schemas.microsoft.com/office/drawing/2014/main" id="{31451CCF-A822-4613-BD80-EB94A8A32D6C}"/>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grpSp>
      <p:sp>
        <p:nvSpPr>
          <p:cNvPr id="42021" name="Rectangle 37">
            <a:extLst>
              <a:ext uri="{FF2B5EF4-FFF2-40B4-BE49-F238E27FC236}">
                <a16:creationId xmlns:a16="http://schemas.microsoft.com/office/drawing/2014/main" id="{FB4DB50E-38FF-4BC4-A6B5-03109C9EB7C1}"/>
              </a:ext>
            </a:extLst>
          </p:cNvPr>
          <p:cNvSpPr>
            <a:spLocks noGrp="1" noChangeArrowheads="1"/>
          </p:cNvSpPr>
          <p:nvPr>
            <p:ph type="title"/>
          </p:nvPr>
        </p:nvSpPr>
        <p:spPr bwMode="auto">
          <a:xfrm>
            <a:off x="609600" y="277813"/>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2022" name="Rectangle 38">
            <a:extLst>
              <a:ext uri="{FF2B5EF4-FFF2-40B4-BE49-F238E27FC236}">
                <a16:creationId xmlns:a16="http://schemas.microsoft.com/office/drawing/2014/main" id="{33C4471F-C44C-4165-BBF0-C13C1EE4F6C2}"/>
              </a:ext>
            </a:extLst>
          </p:cNvPr>
          <p:cNvSpPr>
            <a:spLocks noGrp="1" noChangeArrowheads="1"/>
          </p:cNvSpPr>
          <p:nvPr>
            <p:ph type="body" idx="1"/>
          </p:nvPr>
        </p:nvSpPr>
        <p:spPr bwMode="auto">
          <a:xfrm>
            <a:off x="609600" y="1600200"/>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2023" name="Rectangle 39">
            <a:extLst>
              <a:ext uri="{FF2B5EF4-FFF2-40B4-BE49-F238E27FC236}">
                <a16:creationId xmlns:a16="http://schemas.microsoft.com/office/drawing/2014/main" id="{6A11F0E7-79B6-4ACD-85B5-528FF416ED70}"/>
              </a:ext>
            </a:extLst>
          </p:cNvPr>
          <p:cNvSpPr>
            <a:spLocks noGrp="1" noChangeArrowheads="1"/>
          </p:cNvSpPr>
          <p:nvPr>
            <p:ph type="dt" sz="half" idx="2"/>
          </p:nvPr>
        </p:nvSpPr>
        <p:spPr bwMode="auto">
          <a:xfrm>
            <a:off x="609600" y="6278563"/>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charset="0"/>
              </a:defRPr>
            </a:lvl1pPr>
          </a:lstStyle>
          <a:p>
            <a:pPr>
              <a:defRPr/>
            </a:pPr>
            <a:endParaRPr lang="en-US" altLang="en-US"/>
          </a:p>
        </p:txBody>
      </p:sp>
      <p:sp>
        <p:nvSpPr>
          <p:cNvPr id="42024" name="Rectangle 40">
            <a:extLst>
              <a:ext uri="{FF2B5EF4-FFF2-40B4-BE49-F238E27FC236}">
                <a16:creationId xmlns:a16="http://schemas.microsoft.com/office/drawing/2014/main" id="{AB0F317F-612F-4E49-9047-FC1599FFE296}"/>
              </a:ext>
            </a:extLst>
          </p:cNvPr>
          <p:cNvSpPr>
            <a:spLocks noGrp="1" noChangeArrowheads="1"/>
          </p:cNvSpPr>
          <p:nvPr>
            <p:ph type="ftr" sz="quarter" idx="3"/>
          </p:nvPr>
        </p:nvSpPr>
        <p:spPr bwMode="auto">
          <a:xfrm>
            <a:off x="4165600" y="6278563"/>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Tahoma" charset="0"/>
              </a:defRPr>
            </a:lvl1pPr>
          </a:lstStyle>
          <a:p>
            <a:pPr>
              <a:defRPr/>
            </a:pPr>
            <a:endParaRPr lang="en-US" altLang="en-US"/>
          </a:p>
        </p:txBody>
      </p:sp>
      <p:sp>
        <p:nvSpPr>
          <p:cNvPr id="42025" name="Rectangle 41">
            <a:extLst>
              <a:ext uri="{FF2B5EF4-FFF2-40B4-BE49-F238E27FC236}">
                <a16:creationId xmlns:a16="http://schemas.microsoft.com/office/drawing/2014/main" id="{155EE42C-DDAF-4E96-85CF-3B91706197F4}"/>
              </a:ext>
            </a:extLst>
          </p:cNvPr>
          <p:cNvSpPr>
            <a:spLocks noGrp="1" noChangeArrowheads="1"/>
          </p:cNvSpPr>
          <p:nvPr>
            <p:ph type="sldNum" sz="quarter" idx="4"/>
          </p:nvPr>
        </p:nvSpPr>
        <p:spPr bwMode="auto">
          <a:xfrm>
            <a:off x="8737600" y="6278563"/>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C2E2FCE-F1EF-412F-8C2C-B7D6AC8487D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78"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1">
            <a:extLst>
              <a:ext uri="{FF2B5EF4-FFF2-40B4-BE49-F238E27FC236}">
                <a16:creationId xmlns:a16="http://schemas.microsoft.com/office/drawing/2014/main" id="{03B38F33-9E4D-419A-863A-BDA305797866}"/>
              </a:ext>
            </a:extLst>
          </p:cNvPr>
          <p:cNvSpPr>
            <a:spLocks noGrp="1" noChangeArrowheads="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6D7CE24-B328-4364-A86B-59778FEB1F7C}" type="slidenum">
              <a:rPr lang="en-US" altLang="en-US" sz="1200" smtClean="0"/>
              <a:pPr>
                <a:spcBef>
                  <a:spcPct val="0"/>
                </a:spcBef>
                <a:buClrTx/>
                <a:buSzTx/>
                <a:buFontTx/>
                <a:buNone/>
              </a:pPr>
              <a:t>1</a:t>
            </a:fld>
            <a:endParaRPr lang="en-US" altLang="en-US" sz="1200"/>
          </a:p>
        </p:txBody>
      </p:sp>
      <p:sp>
        <p:nvSpPr>
          <p:cNvPr id="2050" name="Rectangle 2">
            <a:extLst>
              <a:ext uri="{FF2B5EF4-FFF2-40B4-BE49-F238E27FC236}">
                <a16:creationId xmlns:a16="http://schemas.microsoft.com/office/drawing/2014/main" id="{2E370A15-A9F9-4F91-B715-2B7B70A9AF69}"/>
              </a:ext>
            </a:extLst>
          </p:cNvPr>
          <p:cNvSpPr>
            <a:spLocks noGrp="1" noChangeArrowheads="1"/>
          </p:cNvSpPr>
          <p:nvPr>
            <p:ph type="ctrTitle"/>
          </p:nvPr>
        </p:nvSpPr>
        <p:spPr>
          <a:xfrm>
            <a:off x="914400" y="2791039"/>
            <a:ext cx="10363200" cy="798404"/>
          </a:xfrm>
        </p:spPr>
        <p:txBody>
          <a:bodyPr/>
          <a:lstStyle/>
          <a:p>
            <a:pPr eaLnBrk="1" hangingPunct="1"/>
            <a:r>
              <a:rPr lang="en-US" altLang="en-US" sz="6600" b="1" i="1" dirty="0">
                <a:effectLst/>
                <a:latin typeface="Candara" panose="020E0502030303020204" pitchFamily="34" charset="0"/>
              </a:rPr>
              <a:t>“By Your Words”</a:t>
            </a:r>
          </a:p>
        </p:txBody>
      </p:sp>
      <p:sp>
        <p:nvSpPr>
          <p:cNvPr id="2051" name="Rectangle 3">
            <a:extLst>
              <a:ext uri="{FF2B5EF4-FFF2-40B4-BE49-F238E27FC236}">
                <a16:creationId xmlns:a16="http://schemas.microsoft.com/office/drawing/2014/main" id="{DEF19BC2-87FC-4831-B783-D4D4562773A1}"/>
              </a:ext>
            </a:extLst>
          </p:cNvPr>
          <p:cNvSpPr>
            <a:spLocks noGrp="1" noChangeArrowheads="1"/>
          </p:cNvSpPr>
          <p:nvPr>
            <p:ph type="subTitle" idx="1"/>
          </p:nvPr>
        </p:nvSpPr>
        <p:spPr>
          <a:xfrm>
            <a:off x="3783406" y="3492671"/>
            <a:ext cx="4572000" cy="639763"/>
          </a:xfrm>
        </p:spPr>
        <p:txBody>
          <a:bodyPr/>
          <a:lstStyle/>
          <a:p>
            <a:pPr eaLnBrk="1" hangingPunct="1"/>
            <a:r>
              <a:rPr lang="en-US" altLang="en-US" b="1" dirty="0">
                <a:effectLst/>
                <a:latin typeface="Candara" panose="020E0502030303020204" pitchFamily="34" charset="0"/>
              </a:rPr>
              <a:t>Matthew 12:34-37</a:t>
            </a:r>
          </a:p>
        </p:txBody>
      </p:sp>
      <p:pic>
        <p:nvPicPr>
          <p:cNvPr id="3" name="Picture 2" descr="A close up of a person&#10;&#10;Description automatically generated">
            <a:extLst>
              <a:ext uri="{FF2B5EF4-FFF2-40B4-BE49-F238E27FC236}">
                <a16:creationId xmlns:a16="http://schemas.microsoft.com/office/drawing/2014/main" id="{24701825-0848-4EE9-AEE1-38F8349A11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101638"/>
            <a:ext cx="3896061" cy="2316163"/>
          </a:xfrm>
          <a:prstGeom prst="rect">
            <a:avLst/>
          </a:prstGeom>
          <a:ln>
            <a:noFill/>
          </a:ln>
          <a:effectLst>
            <a:softEdge rad="112500"/>
          </a:effectLst>
        </p:spPr>
      </p:pic>
      <p:pic>
        <p:nvPicPr>
          <p:cNvPr id="1026" name="Picture 2" descr="Image result for mouth talking">
            <a:extLst>
              <a:ext uri="{FF2B5EF4-FFF2-40B4-BE49-F238E27FC236}">
                <a16:creationId xmlns:a16="http://schemas.microsoft.com/office/drawing/2014/main" id="{7250F8E8-1697-42EE-9C6C-3E3933ED1E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1856" y="370200"/>
            <a:ext cx="3316287" cy="221889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0173E92-F7E6-4A55-861E-EFE8804996B1}"/>
              </a:ext>
            </a:extLst>
          </p:cNvPr>
          <p:cNvSpPr txBox="1"/>
          <p:nvPr/>
        </p:nvSpPr>
        <p:spPr>
          <a:xfrm>
            <a:off x="9525000" y="6278563"/>
            <a:ext cx="1600200" cy="461665"/>
          </a:xfrm>
          <a:prstGeom prst="rect">
            <a:avLst/>
          </a:prstGeom>
          <a:noFill/>
        </p:spPr>
        <p:txBody>
          <a:bodyPr wrap="square" rtlCol="0">
            <a:spAutoFit/>
          </a:bodyPr>
          <a:lstStyle/>
          <a:p>
            <a:pPr algn="ctr"/>
            <a:r>
              <a:rPr lang="en-US" sz="2400" b="1" dirty="0"/>
              <a:t>Part 2</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1000"/>
                                        <p:tgtEl>
                                          <p:spTgt spid="2050"/>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 calcmode="lin" valueType="num">
                                      <p:cBhvr additive="base">
                                        <p:cTn id="11" dur="2250"/>
                                        <p:tgtEl>
                                          <p:spTgt spid="2051">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250"/>
                                        <p:tgtEl>
                                          <p:spTgt spid="2051">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A255F808-E145-4963-A722-13DA3735D0A7}"/>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FBF7114-A283-4E09-94AA-5BEFA9292EA4}" type="slidenum">
              <a:rPr lang="en-US" altLang="en-US" sz="1200" smtClean="0"/>
              <a:pPr>
                <a:spcBef>
                  <a:spcPct val="0"/>
                </a:spcBef>
                <a:buClrTx/>
                <a:buSzTx/>
                <a:buFontTx/>
                <a:buNone/>
              </a:pPr>
              <a:t>10</a:t>
            </a:fld>
            <a:endParaRPr lang="en-US" altLang="en-US" sz="1200"/>
          </a:p>
        </p:txBody>
      </p:sp>
      <p:sp>
        <p:nvSpPr>
          <p:cNvPr id="65539" name="Rectangle 3">
            <a:extLst>
              <a:ext uri="{FF2B5EF4-FFF2-40B4-BE49-F238E27FC236}">
                <a16:creationId xmlns:a16="http://schemas.microsoft.com/office/drawing/2014/main" id="{8D9071F6-39E2-4004-868C-B85118199A5E}"/>
              </a:ext>
            </a:extLst>
          </p:cNvPr>
          <p:cNvSpPr>
            <a:spLocks noGrp="1" noChangeArrowheads="1"/>
          </p:cNvSpPr>
          <p:nvPr>
            <p:ph type="body" idx="1"/>
          </p:nvPr>
        </p:nvSpPr>
        <p:spPr>
          <a:xfrm>
            <a:off x="1002252" y="700350"/>
            <a:ext cx="11037348" cy="5419817"/>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Rash Swearing</a:t>
            </a:r>
          </a:p>
          <a:p>
            <a:pPr eaLnBrk="1" hangingPunct="1">
              <a:defRPr/>
            </a:pPr>
            <a:r>
              <a:rPr lang="en-US" altLang="en-US" dirty="0">
                <a:effectLst/>
                <a:latin typeface="Candara" panose="020E0502030303020204" pitchFamily="34" charset="0"/>
              </a:rPr>
              <a:t>Condemned specifically by scripture</a:t>
            </a:r>
          </a:p>
          <a:p>
            <a:pPr lvl="1" eaLnBrk="1" hangingPunct="1">
              <a:defRPr/>
            </a:pPr>
            <a:r>
              <a:rPr lang="en-US" altLang="en-US" dirty="0">
                <a:effectLst/>
                <a:latin typeface="Candara" panose="020E0502030303020204" pitchFamily="34" charset="0"/>
              </a:rPr>
              <a:t>Matthew 5:33-37</a:t>
            </a:r>
          </a:p>
          <a:p>
            <a:pPr lvl="1" eaLnBrk="1" hangingPunct="1">
              <a:defRPr/>
            </a:pPr>
            <a:r>
              <a:rPr lang="en-US" altLang="en-US" dirty="0">
                <a:effectLst/>
                <a:latin typeface="Candara" panose="020E0502030303020204" pitchFamily="34" charset="0"/>
              </a:rPr>
              <a:t>James 5:12</a:t>
            </a:r>
          </a:p>
          <a:p>
            <a:pPr lvl="1"/>
            <a:r>
              <a:rPr lang="en-US" altLang="en-US" dirty="0">
                <a:effectLst/>
                <a:latin typeface="Candara" panose="020E0502030303020204" pitchFamily="34" charset="0"/>
              </a:rPr>
              <a:t>To</a:t>
            </a:r>
            <a:r>
              <a:rPr lang="en-US" altLang="en-US" b="1" i="1" dirty="0">
                <a:effectLst/>
                <a:latin typeface="Candara" panose="020E0502030303020204" pitchFamily="34" charset="0"/>
              </a:rPr>
              <a:t> </a:t>
            </a:r>
            <a:r>
              <a:rPr lang="en-US" altLang="en-US" b="1" i="1" dirty="0">
                <a:solidFill>
                  <a:schemeClr val="tx2"/>
                </a:solidFill>
                <a:effectLst/>
                <a:latin typeface="Candara" panose="020E0502030303020204" pitchFamily="34" charset="0"/>
              </a:rPr>
              <a:t>“foreswear”</a:t>
            </a:r>
            <a:r>
              <a:rPr lang="en-US" altLang="en-US" dirty="0">
                <a:solidFill>
                  <a:schemeClr val="tx2"/>
                </a:solidFill>
                <a:effectLst/>
                <a:latin typeface="Candara" panose="020E0502030303020204" pitchFamily="34" charset="0"/>
              </a:rPr>
              <a:t> </a:t>
            </a:r>
            <a:r>
              <a:rPr lang="en-US" altLang="en-US" dirty="0">
                <a:effectLst/>
                <a:latin typeface="Candara" panose="020E0502030303020204" pitchFamily="34" charset="0"/>
              </a:rPr>
              <a:t>oneself is </a:t>
            </a:r>
            <a:r>
              <a:rPr lang="en-US" altLang="en-US" i="1" dirty="0">
                <a:effectLst/>
                <a:latin typeface="Candara" panose="020E0502030303020204" pitchFamily="34" charset="0"/>
              </a:rPr>
              <a:t>“to swear falsely, to undo one’s swearing” </a:t>
            </a:r>
          </a:p>
          <a:p>
            <a:pPr lvl="2"/>
            <a:r>
              <a:rPr lang="en-US" altLang="en-US" b="1" i="1" dirty="0">
                <a:effectLst/>
                <a:latin typeface="Candara" panose="020E0502030303020204" pitchFamily="34" charset="0"/>
              </a:rPr>
              <a:t>W.E. Vine, An Expository Dictionary of New Testament Words</a:t>
            </a:r>
            <a:endParaRPr lang="en-US" altLang="en-US" dirty="0">
              <a:effectLst/>
              <a:latin typeface="Candara" panose="020E0502030303020204" pitchFamily="34" charset="0"/>
            </a:endParaRPr>
          </a:p>
          <a:p>
            <a:pPr eaLnBrk="1" hangingPunct="1">
              <a:defRPr/>
            </a:pPr>
            <a:r>
              <a:rPr lang="en-US" altLang="en-US" dirty="0">
                <a:effectLst/>
                <a:latin typeface="Candara" panose="020E0502030303020204" pitchFamily="34" charset="0"/>
              </a:rPr>
              <a:t>Be true to your word</a:t>
            </a:r>
          </a:p>
          <a:p>
            <a:pPr lvl="1" eaLnBrk="1" hangingPunct="1">
              <a:defRPr/>
            </a:pPr>
            <a:r>
              <a:rPr lang="en-US" altLang="en-US" dirty="0">
                <a:effectLst/>
                <a:latin typeface="Candara" panose="020E0502030303020204" pitchFamily="34" charset="0"/>
              </a:rPr>
              <a:t>Don’t make a promise with no intention of fulfilling it</a:t>
            </a:r>
          </a:p>
          <a:p>
            <a:pPr lvl="1" eaLnBrk="1" hangingPunct="1">
              <a:defRPr/>
            </a:pPr>
            <a:r>
              <a:rPr lang="en-US" altLang="en-US" dirty="0">
                <a:solidFill>
                  <a:schemeClr val="tx2"/>
                </a:solidFill>
                <a:effectLst/>
                <a:latin typeface="Candara" panose="020E0502030303020204" pitchFamily="34" charset="0"/>
              </a:rPr>
              <a:t>“</a:t>
            </a:r>
            <a:r>
              <a:rPr lang="en-US" b="1" i="1" dirty="0">
                <a:solidFill>
                  <a:schemeClr val="tx2"/>
                </a:solidFill>
                <a:effectLst/>
                <a:latin typeface="Candara" panose="020E0502030303020204" pitchFamily="34" charset="0"/>
              </a:rPr>
              <a:t>Your word is the only thing you can </a:t>
            </a:r>
            <a:r>
              <a:rPr lang="en-US" b="1" i="1" u="sng" dirty="0">
                <a:solidFill>
                  <a:schemeClr val="tx2"/>
                </a:solidFill>
                <a:effectLst/>
                <a:latin typeface="Candara" panose="020E0502030303020204" pitchFamily="34" charset="0"/>
              </a:rPr>
              <a:t>give</a:t>
            </a:r>
            <a:r>
              <a:rPr lang="en-US" b="1" i="1" dirty="0">
                <a:solidFill>
                  <a:schemeClr val="tx2"/>
                </a:solidFill>
                <a:effectLst/>
                <a:latin typeface="Candara" panose="020E0502030303020204" pitchFamily="34" charset="0"/>
              </a:rPr>
              <a:t> and still keep”</a:t>
            </a:r>
            <a:endParaRPr lang="en-US" altLang="en-US" dirty="0">
              <a:solidFill>
                <a:schemeClr val="tx2"/>
              </a:solidFill>
              <a:effectLst/>
              <a:latin typeface="Candara" panose="020E0502030303020204" pitchFamily="34" charset="0"/>
            </a:endParaRPr>
          </a:p>
          <a:p>
            <a:pPr lvl="1" eaLnBrk="1" hangingPunct="1">
              <a:buFont typeface="Wingdings" panose="05000000000000000000" pitchFamily="2" charset="2"/>
              <a:buNone/>
              <a:defRPr/>
            </a:pPr>
            <a:endParaRPr lang="en-US" altLang="en-US" dirty="0">
              <a:effectLst/>
              <a:latin typeface="Candara" panose="020E0502030303020204" pitchFamily="34" charset="0"/>
            </a:endParaRPr>
          </a:p>
          <a:p>
            <a:pPr lvl="4" eaLnBrk="1" hangingPunct="1">
              <a:defRPr/>
            </a:pPr>
            <a:endParaRPr lang="en-US" altLang="en-US" i="1" dirty="0">
              <a:latin typeface="Candara" panose="020E0502030303020204" pitchFamily="34" charset="0"/>
            </a:endParaRPr>
          </a:p>
          <a:p>
            <a:pPr lvl="4" eaLnBrk="1" hangingPunct="1">
              <a:defRPr/>
            </a:pPr>
            <a:endParaRPr lang="en-US" altLang="en-US" dirty="0"/>
          </a:p>
        </p:txBody>
      </p:sp>
      <p:sp>
        <p:nvSpPr>
          <p:cNvPr id="5" name="Rectangle 4">
            <a:extLst>
              <a:ext uri="{FF2B5EF4-FFF2-40B4-BE49-F238E27FC236}">
                <a16:creationId xmlns:a16="http://schemas.microsoft.com/office/drawing/2014/main" id="{CC956303-683A-4C9D-A593-D8C0FFF96243}"/>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689D63A2-9CD9-4E4B-BACB-DD7DDC41FCFE}"/>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125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fade">
                                      <p:cBhvr>
                                        <p:cTn id="12" dur="1250"/>
                                        <p:tgtEl>
                                          <p:spTgt spid="65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fade">
                                      <p:cBhvr>
                                        <p:cTn id="17" dur="1250"/>
                                        <p:tgtEl>
                                          <p:spTgt spid="65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fade">
                                      <p:cBhvr>
                                        <p:cTn id="22" dur="1250"/>
                                        <p:tgtEl>
                                          <p:spTgt spid="655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fade">
                                      <p:cBhvr>
                                        <p:cTn id="27" dur="1250"/>
                                        <p:tgtEl>
                                          <p:spTgt spid="655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5539">
                                            <p:txEl>
                                              <p:pRg st="5" end="5"/>
                                            </p:txEl>
                                          </p:spTgt>
                                        </p:tgtEl>
                                        <p:attrNameLst>
                                          <p:attrName>style.visibility</p:attrName>
                                        </p:attrNameLst>
                                      </p:cBhvr>
                                      <p:to>
                                        <p:strVal val="visible"/>
                                      </p:to>
                                    </p:set>
                                    <p:animEffect transition="in" filter="fade">
                                      <p:cBhvr>
                                        <p:cTn id="32" dur="1250"/>
                                        <p:tgtEl>
                                          <p:spTgt spid="655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5539">
                                            <p:txEl>
                                              <p:pRg st="6" end="6"/>
                                            </p:txEl>
                                          </p:spTgt>
                                        </p:tgtEl>
                                        <p:attrNameLst>
                                          <p:attrName>style.visibility</p:attrName>
                                        </p:attrNameLst>
                                      </p:cBhvr>
                                      <p:to>
                                        <p:strVal val="visible"/>
                                      </p:to>
                                    </p:set>
                                    <p:animEffect transition="in" filter="fade">
                                      <p:cBhvr>
                                        <p:cTn id="37" dur="1250"/>
                                        <p:tgtEl>
                                          <p:spTgt spid="655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5539">
                                            <p:txEl>
                                              <p:pRg st="7" end="7"/>
                                            </p:txEl>
                                          </p:spTgt>
                                        </p:tgtEl>
                                        <p:attrNameLst>
                                          <p:attrName>style.visibility</p:attrName>
                                        </p:attrNameLst>
                                      </p:cBhvr>
                                      <p:to>
                                        <p:strVal val="visible"/>
                                      </p:to>
                                    </p:set>
                                    <p:animEffect transition="in" filter="fade">
                                      <p:cBhvr>
                                        <p:cTn id="42" dur="1250"/>
                                        <p:tgtEl>
                                          <p:spTgt spid="655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5539">
                                            <p:txEl>
                                              <p:pRg st="8" end="8"/>
                                            </p:txEl>
                                          </p:spTgt>
                                        </p:tgtEl>
                                        <p:attrNameLst>
                                          <p:attrName>style.visibility</p:attrName>
                                        </p:attrNameLst>
                                      </p:cBhvr>
                                      <p:to>
                                        <p:strVal val="visible"/>
                                      </p:to>
                                    </p:set>
                                    <p:animEffect transition="in" filter="fade">
                                      <p:cBhvr>
                                        <p:cTn id="47" dur="1250"/>
                                        <p:tgtEl>
                                          <p:spTgt spid="655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16885DBE-114C-4082-B0B6-E85678F385C0}"/>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BA95F25-7F8B-45E3-BB5F-3CFD35FA6067}" type="slidenum">
              <a:rPr lang="en-US" altLang="en-US" sz="1200" smtClean="0"/>
              <a:pPr>
                <a:spcBef>
                  <a:spcPct val="0"/>
                </a:spcBef>
                <a:buClrTx/>
                <a:buSzTx/>
                <a:buFontTx/>
                <a:buNone/>
              </a:pPr>
              <a:t>11</a:t>
            </a:fld>
            <a:endParaRPr lang="en-US" altLang="en-US" sz="1200"/>
          </a:p>
        </p:txBody>
      </p:sp>
      <p:sp>
        <p:nvSpPr>
          <p:cNvPr id="66563" name="Rectangle 3">
            <a:extLst>
              <a:ext uri="{FF2B5EF4-FFF2-40B4-BE49-F238E27FC236}">
                <a16:creationId xmlns:a16="http://schemas.microsoft.com/office/drawing/2014/main" id="{416CA89F-F669-4614-B457-7FB7414F7A29}"/>
              </a:ext>
            </a:extLst>
          </p:cNvPr>
          <p:cNvSpPr>
            <a:spLocks noGrp="1" noChangeArrowheads="1"/>
          </p:cNvSpPr>
          <p:nvPr>
            <p:ph type="body" idx="1"/>
          </p:nvPr>
        </p:nvSpPr>
        <p:spPr>
          <a:xfrm>
            <a:off x="1066800" y="696557"/>
            <a:ext cx="10744200" cy="6049963"/>
          </a:xfrm>
        </p:spPr>
        <p:txBody>
          <a:bodyPr/>
          <a:lstStyle/>
          <a:p>
            <a:pPr marL="0" indent="0" eaLnBrk="1" hangingPunct="1">
              <a:lnSpc>
                <a:spcPct val="90000"/>
              </a:lnSpc>
              <a:buNone/>
              <a:defRPr/>
            </a:pPr>
            <a:r>
              <a:rPr lang="en-US" altLang="en-US" sz="4000" b="1" dirty="0">
                <a:solidFill>
                  <a:schemeClr val="tx2"/>
                </a:solidFill>
                <a:effectLst>
                  <a:outerShdw blurRad="38100" dist="38100" dir="2700000" algn="tl">
                    <a:srgbClr val="000000">
                      <a:alpha val="43137"/>
                    </a:srgbClr>
                  </a:outerShdw>
                </a:effectLst>
                <a:latin typeface="Candara" panose="020E0502030303020204" pitchFamily="34" charset="0"/>
              </a:rPr>
              <a:t>Euphemisms</a:t>
            </a:r>
          </a:p>
          <a:p>
            <a:pPr eaLnBrk="1" hangingPunct="1">
              <a:defRPr/>
            </a:pPr>
            <a:r>
              <a:rPr lang="en-US" altLang="en-US" sz="2800" dirty="0">
                <a:effectLst>
                  <a:outerShdw blurRad="38100" dist="38100" dir="2700000" algn="tl">
                    <a:srgbClr val="000000">
                      <a:alpha val="43137"/>
                    </a:srgbClr>
                  </a:outerShdw>
                </a:effectLst>
                <a:latin typeface="Candara" panose="020E0502030303020204" pitchFamily="34" charset="0"/>
              </a:rPr>
              <a:t>An </a:t>
            </a:r>
            <a:r>
              <a:rPr lang="en-US" altLang="en-US" sz="2800" b="1" dirty="0">
                <a:effectLst>
                  <a:outerShdw blurRad="38100" dist="38100" dir="2700000" algn="tl">
                    <a:srgbClr val="000000">
                      <a:alpha val="43137"/>
                    </a:srgbClr>
                  </a:outerShdw>
                </a:effectLst>
                <a:latin typeface="Candara" panose="020E0502030303020204" pitchFamily="34" charset="0"/>
              </a:rPr>
              <a:t>inoffensive</a:t>
            </a:r>
            <a:r>
              <a:rPr lang="en-US" altLang="en-US" sz="2800" dirty="0">
                <a:effectLst>
                  <a:outerShdw blurRad="38100" dist="38100" dir="2700000" algn="tl">
                    <a:srgbClr val="000000">
                      <a:alpha val="43137"/>
                    </a:srgbClr>
                  </a:outerShdw>
                </a:effectLst>
                <a:latin typeface="Candara" panose="020E0502030303020204" pitchFamily="34" charset="0"/>
              </a:rPr>
              <a:t> expression substituted for one that is </a:t>
            </a:r>
            <a:r>
              <a:rPr lang="en-US" altLang="en-US" sz="2800" b="1" dirty="0">
                <a:effectLst>
                  <a:outerShdw blurRad="38100" dist="38100" dir="2700000" algn="tl">
                    <a:srgbClr val="000000">
                      <a:alpha val="43137"/>
                    </a:srgbClr>
                  </a:outerShdw>
                </a:effectLst>
                <a:latin typeface="Candara" panose="020E0502030303020204" pitchFamily="34" charset="0"/>
              </a:rPr>
              <a:t>offensive</a:t>
            </a:r>
          </a:p>
          <a:p>
            <a:pPr eaLnBrk="1" hangingPunct="1">
              <a:lnSpc>
                <a:spcPct val="90000"/>
              </a:lnSpc>
              <a:defRPr/>
            </a:pPr>
            <a:r>
              <a:rPr lang="en-US" altLang="en-US" sz="2800" dirty="0">
                <a:effectLst>
                  <a:outerShdw blurRad="38100" dist="38100" dir="2700000" algn="tl">
                    <a:srgbClr val="000000">
                      <a:alpha val="43137"/>
                    </a:srgbClr>
                  </a:outerShdw>
                </a:effectLst>
                <a:latin typeface="Candara" panose="020E0502030303020204" pitchFamily="34" charset="0"/>
              </a:rPr>
              <a:t>Example: Sanitation engineer vs. garbage man</a:t>
            </a:r>
          </a:p>
          <a:p>
            <a:pPr eaLnBrk="1" hangingPunct="1">
              <a:lnSpc>
                <a:spcPct val="90000"/>
              </a:lnSpc>
              <a:defRPr/>
            </a:pPr>
            <a:r>
              <a:rPr lang="en-US" altLang="en-US" sz="2800" dirty="0">
                <a:effectLst>
                  <a:outerShdw blurRad="38100" dist="38100" dir="2700000" algn="tl">
                    <a:srgbClr val="000000">
                      <a:alpha val="43137"/>
                    </a:srgbClr>
                  </a:outerShdw>
                </a:effectLst>
                <a:latin typeface="Candara" panose="020E0502030303020204" pitchFamily="34" charset="0"/>
              </a:rPr>
              <a:t>Some words should not be said by Christians. Examples:</a:t>
            </a:r>
          </a:p>
          <a:p>
            <a:pPr lvl="1" eaLnBrk="1" hangingPunct="1">
              <a:lnSpc>
                <a:spcPct val="90000"/>
              </a:lnSpc>
              <a:defRPr/>
            </a:pPr>
            <a:r>
              <a:rPr lang="en-US" altLang="en-US" sz="2400" b="1" i="1" dirty="0">
                <a:effectLst>
                  <a:outerShdw blurRad="38100" dist="38100" dir="2700000" algn="tl">
                    <a:srgbClr val="000000">
                      <a:alpha val="43137"/>
                    </a:srgbClr>
                  </a:outerShdw>
                </a:effectLst>
                <a:latin typeface="Candara" panose="020E0502030303020204" pitchFamily="34" charset="0"/>
              </a:rPr>
              <a:t>“Darn” </a:t>
            </a:r>
            <a:r>
              <a:rPr lang="en-US" altLang="en-US" sz="2400" dirty="0">
                <a:effectLst>
                  <a:outerShdw blurRad="38100" dist="38100" dir="2700000" algn="tl">
                    <a:srgbClr val="000000">
                      <a:alpha val="43137"/>
                    </a:srgbClr>
                  </a:outerShdw>
                </a:effectLst>
                <a:latin typeface="Candara" panose="020E0502030303020204" pitchFamily="34" charset="0"/>
              </a:rPr>
              <a:t>= Damn</a:t>
            </a:r>
          </a:p>
          <a:p>
            <a:pPr lvl="1" eaLnBrk="1" hangingPunct="1">
              <a:lnSpc>
                <a:spcPct val="90000"/>
              </a:lnSpc>
              <a:defRPr/>
            </a:pPr>
            <a:r>
              <a:rPr lang="en-US" altLang="en-US" sz="2400" b="1" i="1" dirty="0">
                <a:effectLst>
                  <a:outerShdw blurRad="38100" dist="38100" dir="2700000" algn="tl">
                    <a:srgbClr val="000000">
                      <a:alpha val="43137"/>
                    </a:srgbClr>
                  </a:outerShdw>
                </a:effectLst>
                <a:latin typeface="Candara" panose="020E0502030303020204" pitchFamily="34" charset="0"/>
              </a:rPr>
              <a:t>“Ga-Dern” </a:t>
            </a:r>
            <a:r>
              <a:rPr lang="en-US" altLang="en-US" sz="2400" dirty="0">
                <a:effectLst>
                  <a:outerShdw blurRad="38100" dist="38100" dir="2700000" algn="tl">
                    <a:srgbClr val="000000">
                      <a:alpha val="43137"/>
                    </a:srgbClr>
                  </a:outerShdw>
                </a:effectLst>
                <a:latin typeface="Candara" panose="020E0502030303020204" pitchFamily="34" charset="0"/>
              </a:rPr>
              <a:t>= God Damn</a:t>
            </a:r>
          </a:p>
          <a:p>
            <a:pPr lvl="1" eaLnBrk="1" hangingPunct="1">
              <a:lnSpc>
                <a:spcPct val="90000"/>
              </a:lnSpc>
              <a:defRPr/>
            </a:pPr>
            <a:r>
              <a:rPr lang="en-US" altLang="en-US" sz="2400" b="1" i="1" dirty="0">
                <a:effectLst>
                  <a:outerShdw blurRad="38100" dist="38100" dir="2700000" algn="tl">
                    <a:srgbClr val="000000">
                      <a:alpha val="43137"/>
                    </a:srgbClr>
                  </a:outerShdw>
                </a:effectLst>
                <a:latin typeface="Candara" panose="020E0502030303020204" pitchFamily="34" charset="0"/>
              </a:rPr>
              <a:t>“Gosh” </a:t>
            </a:r>
            <a:r>
              <a:rPr lang="en-US" altLang="en-US" sz="2400" dirty="0">
                <a:effectLst>
                  <a:outerShdw blurRad="38100" dist="38100" dir="2700000" algn="tl">
                    <a:srgbClr val="000000">
                      <a:alpha val="43137"/>
                    </a:srgbClr>
                  </a:outerShdw>
                </a:effectLst>
                <a:latin typeface="Candara" panose="020E0502030303020204" pitchFamily="34" charset="0"/>
              </a:rPr>
              <a:t>= God</a:t>
            </a:r>
          </a:p>
          <a:p>
            <a:pPr lvl="1" eaLnBrk="1" hangingPunct="1">
              <a:lnSpc>
                <a:spcPct val="90000"/>
              </a:lnSpc>
              <a:defRPr/>
            </a:pPr>
            <a:r>
              <a:rPr lang="en-US" altLang="en-US" sz="2400" b="1" i="1" dirty="0">
                <a:effectLst>
                  <a:outerShdw blurRad="38100" dist="38100" dir="2700000" algn="tl">
                    <a:srgbClr val="000000">
                      <a:alpha val="43137"/>
                    </a:srgbClr>
                  </a:outerShdw>
                </a:effectLst>
                <a:latin typeface="Candara" panose="020E0502030303020204" pitchFamily="34" charset="0"/>
              </a:rPr>
              <a:t>“Gee” </a:t>
            </a:r>
            <a:r>
              <a:rPr lang="en-US" altLang="en-US" sz="2400" dirty="0">
                <a:effectLst>
                  <a:outerShdw blurRad="38100" dist="38100" dir="2700000" algn="tl">
                    <a:srgbClr val="000000">
                      <a:alpha val="43137"/>
                    </a:srgbClr>
                  </a:outerShdw>
                </a:effectLst>
                <a:latin typeface="Candara" panose="020E0502030303020204" pitchFamily="34" charset="0"/>
              </a:rPr>
              <a:t>= Jesus </a:t>
            </a:r>
          </a:p>
          <a:p>
            <a:pPr lvl="1" eaLnBrk="1" hangingPunct="1">
              <a:lnSpc>
                <a:spcPct val="90000"/>
              </a:lnSpc>
              <a:defRPr/>
            </a:pPr>
            <a:r>
              <a:rPr lang="en-US" altLang="en-US" sz="2400" b="1" i="1" dirty="0">
                <a:effectLst>
                  <a:outerShdw blurRad="38100" dist="38100" dir="2700000" algn="tl">
                    <a:srgbClr val="000000">
                      <a:alpha val="43137"/>
                    </a:srgbClr>
                  </a:outerShdw>
                </a:effectLst>
                <a:latin typeface="Candara" panose="020E0502030303020204" pitchFamily="34" charset="0"/>
              </a:rPr>
              <a:t>“Golly” </a:t>
            </a:r>
            <a:r>
              <a:rPr lang="en-US" altLang="en-US" sz="2400" dirty="0">
                <a:effectLst>
                  <a:outerShdw blurRad="38100" dist="38100" dir="2700000" algn="tl">
                    <a:srgbClr val="000000">
                      <a:alpha val="43137"/>
                    </a:srgbClr>
                  </a:outerShdw>
                </a:effectLst>
                <a:latin typeface="Candara" panose="020E0502030303020204" pitchFamily="34" charset="0"/>
              </a:rPr>
              <a:t>= God</a:t>
            </a:r>
          </a:p>
          <a:p>
            <a:pPr lvl="1" eaLnBrk="1" hangingPunct="1">
              <a:lnSpc>
                <a:spcPct val="90000"/>
              </a:lnSpc>
              <a:defRPr/>
            </a:pPr>
            <a:r>
              <a:rPr lang="en-US" altLang="en-US" sz="2400" b="1" i="1" dirty="0">
                <a:effectLst>
                  <a:outerShdw blurRad="38100" dist="38100" dir="2700000" algn="tl">
                    <a:srgbClr val="000000">
                      <a:alpha val="43137"/>
                    </a:srgbClr>
                  </a:outerShdw>
                </a:effectLst>
                <a:latin typeface="Candara" panose="020E0502030303020204" pitchFamily="34" charset="0"/>
              </a:rPr>
              <a:t>“Heck” </a:t>
            </a:r>
            <a:r>
              <a:rPr lang="en-US" altLang="en-US" sz="2400" dirty="0">
                <a:effectLst>
                  <a:outerShdw blurRad="38100" dist="38100" dir="2700000" algn="tl">
                    <a:srgbClr val="000000">
                      <a:alpha val="43137"/>
                    </a:srgbClr>
                  </a:outerShdw>
                </a:effectLst>
                <a:latin typeface="Candara" panose="020E0502030303020204" pitchFamily="34" charset="0"/>
              </a:rPr>
              <a:t>= Hell</a:t>
            </a:r>
          </a:p>
          <a:p>
            <a:pPr lvl="2" eaLnBrk="1" hangingPunct="1">
              <a:lnSpc>
                <a:spcPct val="90000"/>
              </a:lnSpc>
              <a:defRPr/>
            </a:pPr>
            <a:r>
              <a:rPr lang="en-US" altLang="en-US" sz="2000" dirty="0">
                <a:effectLst>
                  <a:outerShdw blurRad="38100" dist="38100" dir="2700000" algn="tl">
                    <a:srgbClr val="000000">
                      <a:alpha val="43137"/>
                    </a:srgbClr>
                  </a:outerShdw>
                </a:effectLst>
                <a:latin typeface="Candara" panose="020E0502030303020204" pitchFamily="34" charset="0"/>
              </a:rPr>
              <a:t>Such “words” have no communicative value</a:t>
            </a:r>
            <a:endParaRPr lang="en-US" altLang="en-US" sz="2800" dirty="0">
              <a:effectLst>
                <a:outerShdw blurRad="38100" dist="38100" dir="2700000" algn="tl">
                  <a:srgbClr val="000000">
                    <a:alpha val="43137"/>
                  </a:srgbClr>
                </a:outerShdw>
              </a:effectLst>
              <a:latin typeface="Candara" panose="020E0502030303020204" pitchFamily="34" charset="0"/>
            </a:endParaRPr>
          </a:p>
          <a:p>
            <a:pPr eaLnBrk="1" hangingPunct="1">
              <a:lnSpc>
                <a:spcPct val="90000"/>
              </a:lnSpc>
              <a:defRPr/>
            </a:pPr>
            <a:r>
              <a:rPr lang="en-US" altLang="en-US" sz="2800" dirty="0">
                <a:effectLst>
                  <a:outerShdw blurRad="38100" dist="38100" dir="2700000" algn="tl">
                    <a:srgbClr val="000000">
                      <a:alpha val="43137"/>
                    </a:srgbClr>
                  </a:outerShdw>
                </a:effectLst>
                <a:latin typeface="Candara" panose="020E0502030303020204" pitchFamily="34" charset="0"/>
              </a:rPr>
              <a:t>Many use these “words” loosely, not knowing the meaning:</a:t>
            </a:r>
          </a:p>
          <a:p>
            <a:pPr lvl="1" eaLnBrk="1" hangingPunct="1">
              <a:lnSpc>
                <a:spcPct val="90000"/>
              </a:lnSpc>
              <a:defRPr/>
            </a:pPr>
            <a:r>
              <a:rPr lang="en-US" altLang="en-US" sz="2400" dirty="0">
                <a:effectLst>
                  <a:outerShdw blurRad="38100" dist="38100" dir="2700000" algn="tl">
                    <a:srgbClr val="000000">
                      <a:alpha val="43137"/>
                    </a:srgbClr>
                  </a:outerShdw>
                </a:effectLst>
                <a:latin typeface="Candara" panose="020E0502030303020204" pitchFamily="34" charset="0"/>
              </a:rPr>
              <a:t>Must mean what we say and speak purposefully - James 5:12; Ephesians 4:29</a:t>
            </a:r>
          </a:p>
          <a:p>
            <a:pPr lvl="1" eaLnBrk="1" hangingPunct="1">
              <a:lnSpc>
                <a:spcPct val="90000"/>
              </a:lnSpc>
              <a:defRPr/>
            </a:pPr>
            <a:endParaRPr lang="en-US" altLang="en-US" sz="2000" dirty="0">
              <a:effectLst/>
            </a:endParaRPr>
          </a:p>
          <a:p>
            <a:pPr lvl="4" eaLnBrk="1" hangingPunct="1">
              <a:lnSpc>
                <a:spcPct val="90000"/>
              </a:lnSpc>
              <a:defRPr/>
            </a:pPr>
            <a:endParaRPr lang="en-US" altLang="en-US" sz="1600" i="1" dirty="0"/>
          </a:p>
          <a:p>
            <a:pPr lvl="4" eaLnBrk="1" hangingPunct="1">
              <a:lnSpc>
                <a:spcPct val="90000"/>
              </a:lnSpc>
              <a:defRPr/>
            </a:pPr>
            <a:endParaRPr lang="en-US" altLang="en-US" sz="1600" dirty="0"/>
          </a:p>
        </p:txBody>
      </p:sp>
      <p:sp>
        <p:nvSpPr>
          <p:cNvPr id="66564" name="AutoShape 4">
            <a:extLst>
              <a:ext uri="{FF2B5EF4-FFF2-40B4-BE49-F238E27FC236}">
                <a16:creationId xmlns:a16="http://schemas.microsoft.com/office/drawing/2014/main" id="{39B3E29B-7ED3-4BB7-9E80-C72927630CE3}"/>
              </a:ext>
            </a:extLst>
          </p:cNvPr>
          <p:cNvSpPr>
            <a:spLocks/>
          </p:cNvSpPr>
          <p:nvPr/>
        </p:nvSpPr>
        <p:spPr bwMode="auto">
          <a:xfrm>
            <a:off x="4818068" y="2819400"/>
            <a:ext cx="381000" cy="2286000"/>
          </a:xfrm>
          <a:prstGeom prst="rightBrace">
            <a:avLst>
              <a:gd name="adj1" fmla="val 38333"/>
              <a:gd name="adj2" fmla="val 50000"/>
            </a:avLst>
          </a:prstGeom>
          <a:noFill/>
          <a:ln w="381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solidFill>
                <a:srgbClr val="FFFF00"/>
              </a:solidFill>
            </a:endParaRPr>
          </a:p>
        </p:txBody>
      </p:sp>
      <p:sp>
        <p:nvSpPr>
          <p:cNvPr id="66565" name="Text Box 5">
            <a:extLst>
              <a:ext uri="{FF2B5EF4-FFF2-40B4-BE49-F238E27FC236}">
                <a16:creationId xmlns:a16="http://schemas.microsoft.com/office/drawing/2014/main" id="{057EFDD6-76E4-43DF-A22A-62FBA32B2F0A}"/>
              </a:ext>
            </a:extLst>
          </p:cNvPr>
          <p:cNvSpPr txBox="1">
            <a:spLocks noChangeArrowheads="1"/>
          </p:cNvSpPr>
          <p:nvPr/>
        </p:nvSpPr>
        <p:spPr bwMode="auto">
          <a:xfrm>
            <a:off x="5310881" y="3419061"/>
            <a:ext cx="629802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b="1" dirty="0">
                <a:solidFill>
                  <a:schemeClr val="tx2"/>
                </a:solidFill>
                <a:latin typeface="Candara" panose="020E0502030303020204" pitchFamily="34" charset="0"/>
              </a:rPr>
              <a:t>Look up these “words” in a good dictionary and see what you find</a:t>
            </a:r>
          </a:p>
        </p:txBody>
      </p:sp>
      <p:sp>
        <p:nvSpPr>
          <p:cNvPr id="7" name="Rectangle 6">
            <a:extLst>
              <a:ext uri="{FF2B5EF4-FFF2-40B4-BE49-F238E27FC236}">
                <a16:creationId xmlns:a16="http://schemas.microsoft.com/office/drawing/2014/main" id="{E05B8D3D-BB13-423A-A314-5C8DAB710BE8}"/>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8" name="Arrow: Bent 7">
            <a:extLst>
              <a:ext uri="{FF2B5EF4-FFF2-40B4-BE49-F238E27FC236}">
                <a16:creationId xmlns:a16="http://schemas.microsoft.com/office/drawing/2014/main" id="{D48E727C-B664-4CB4-8D03-4C557D2C8F74}"/>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125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fade">
                                      <p:cBhvr>
                                        <p:cTn id="12" dur="125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fade">
                                      <p:cBhvr>
                                        <p:cTn id="17" dur="125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fade">
                                      <p:cBhvr>
                                        <p:cTn id="22" dur="125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fade">
                                      <p:cBhvr>
                                        <p:cTn id="27" dur="125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fade">
                                      <p:cBhvr>
                                        <p:cTn id="32" dur="125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fade">
                                      <p:cBhvr>
                                        <p:cTn id="37" dur="125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fade">
                                      <p:cBhvr>
                                        <p:cTn id="42" dur="125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fade">
                                      <p:cBhvr>
                                        <p:cTn id="47" dur="125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fade">
                                      <p:cBhvr>
                                        <p:cTn id="52" dur="1250"/>
                                        <p:tgtEl>
                                          <p:spTgt spid="6656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6564"/>
                                        </p:tgtEl>
                                        <p:attrNameLst>
                                          <p:attrName>style.visibility</p:attrName>
                                        </p:attrNameLst>
                                      </p:cBhvr>
                                      <p:to>
                                        <p:strVal val="visible"/>
                                      </p:to>
                                    </p:set>
                                    <p:animEffect transition="in" filter="wipe(up)">
                                      <p:cBhvr>
                                        <p:cTn id="57" dur="1000"/>
                                        <p:tgtEl>
                                          <p:spTgt spid="66564"/>
                                        </p:tgtEl>
                                      </p:cBhvr>
                                    </p:animEffect>
                                  </p:childTnLst>
                                </p:cTn>
                              </p:par>
                            </p:childTnLst>
                          </p:cTn>
                        </p:par>
                        <p:par>
                          <p:cTn id="58" fill="hold">
                            <p:stCondLst>
                              <p:cond delay="1000"/>
                            </p:stCondLst>
                            <p:childTnLst>
                              <p:par>
                                <p:cTn id="59" presetID="9" presetClass="entr" presetSubtype="0" fill="hold" grpId="0" nodeType="afterEffect">
                                  <p:stCondLst>
                                    <p:cond delay="0"/>
                                  </p:stCondLst>
                                  <p:childTnLst>
                                    <p:set>
                                      <p:cBhvr>
                                        <p:cTn id="60" dur="1" fill="hold">
                                          <p:stCondLst>
                                            <p:cond delay="0"/>
                                          </p:stCondLst>
                                        </p:cTn>
                                        <p:tgtEl>
                                          <p:spTgt spid="66565"/>
                                        </p:tgtEl>
                                        <p:attrNameLst>
                                          <p:attrName>style.visibility</p:attrName>
                                        </p:attrNameLst>
                                      </p:cBhvr>
                                      <p:to>
                                        <p:strVal val="visible"/>
                                      </p:to>
                                    </p:set>
                                    <p:animEffect transition="in" filter="dissolve">
                                      <p:cBhvr>
                                        <p:cTn id="61" dur="1000"/>
                                        <p:tgtEl>
                                          <p:spTgt spid="6656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66563">
                                            <p:txEl>
                                              <p:pRg st="10" end="10"/>
                                            </p:txEl>
                                          </p:spTgt>
                                        </p:tgtEl>
                                        <p:attrNameLst>
                                          <p:attrName>style.visibility</p:attrName>
                                        </p:attrNameLst>
                                      </p:cBhvr>
                                      <p:to>
                                        <p:strVal val="visible"/>
                                      </p:to>
                                    </p:set>
                                    <p:animEffect transition="in" filter="fade">
                                      <p:cBhvr>
                                        <p:cTn id="66" dur="1250"/>
                                        <p:tgtEl>
                                          <p:spTgt spid="66563">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6563">
                                            <p:txEl>
                                              <p:pRg st="11" end="11"/>
                                            </p:txEl>
                                          </p:spTgt>
                                        </p:tgtEl>
                                        <p:attrNameLst>
                                          <p:attrName>style.visibility</p:attrName>
                                        </p:attrNameLst>
                                      </p:cBhvr>
                                      <p:to>
                                        <p:strVal val="visible"/>
                                      </p:to>
                                    </p:set>
                                    <p:animEffect transition="in" filter="fade">
                                      <p:cBhvr>
                                        <p:cTn id="71" dur="1250"/>
                                        <p:tgtEl>
                                          <p:spTgt spid="66563">
                                            <p:txEl>
                                              <p:pRg st="11" end="1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6563">
                                            <p:txEl>
                                              <p:pRg st="12" end="12"/>
                                            </p:txEl>
                                          </p:spTgt>
                                        </p:tgtEl>
                                        <p:attrNameLst>
                                          <p:attrName>style.visibility</p:attrName>
                                        </p:attrNameLst>
                                      </p:cBhvr>
                                      <p:to>
                                        <p:strVal val="visible"/>
                                      </p:to>
                                    </p:set>
                                    <p:animEffect transition="in" filter="fade">
                                      <p:cBhvr>
                                        <p:cTn id="76" dur="1250"/>
                                        <p:tgtEl>
                                          <p:spTgt spid="6656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66564" grpId="0" animBg="1"/>
      <p:bldP spid="6656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401151E9-ED03-4F10-AF54-B657D9FA1735}"/>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0F8EADD-4589-449F-80FA-6F5DF4B7EC4F}" type="slidenum">
              <a:rPr lang="en-US" altLang="en-US" sz="1200" smtClean="0"/>
              <a:pPr>
                <a:spcBef>
                  <a:spcPct val="0"/>
                </a:spcBef>
                <a:buClrTx/>
                <a:buSzTx/>
                <a:buFontTx/>
                <a:buNone/>
              </a:pPr>
              <a:t>12</a:t>
            </a:fld>
            <a:endParaRPr lang="en-US" altLang="en-US" sz="1200"/>
          </a:p>
        </p:txBody>
      </p:sp>
      <p:sp>
        <p:nvSpPr>
          <p:cNvPr id="67587" name="Rectangle 3">
            <a:extLst>
              <a:ext uri="{FF2B5EF4-FFF2-40B4-BE49-F238E27FC236}">
                <a16:creationId xmlns:a16="http://schemas.microsoft.com/office/drawing/2014/main" id="{74B5B48C-E0C1-408A-BE99-A928233CAF06}"/>
              </a:ext>
            </a:extLst>
          </p:cNvPr>
          <p:cNvSpPr>
            <a:spLocks noGrp="1" noChangeArrowheads="1"/>
          </p:cNvSpPr>
          <p:nvPr>
            <p:ph type="body" idx="1"/>
          </p:nvPr>
        </p:nvSpPr>
        <p:spPr>
          <a:xfrm>
            <a:off x="1075770" y="700350"/>
            <a:ext cx="10735230" cy="5419817"/>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Lies</a:t>
            </a:r>
          </a:p>
          <a:p>
            <a:pPr eaLnBrk="1" hangingPunct="1">
              <a:defRPr/>
            </a:pPr>
            <a:r>
              <a:rPr lang="en-US" altLang="en-US" dirty="0">
                <a:effectLst/>
                <a:latin typeface="Candara" panose="020E0502030303020204" pitchFamily="34" charset="0"/>
              </a:rPr>
              <a:t>God despises liars - Proverbs 12:22</a:t>
            </a:r>
          </a:p>
          <a:p>
            <a:pPr eaLnBrk="1" hangingPunct="1">
              <a:defRPr/>
            </a:pPr>
            <a:r>
              <a:rPr lang="en-US" altLang="en-US" dirty="0">
                <a:effectLst/>
                <a:latin typeface="Candara" panose="020E0502030303020204" pitchFamily="34" charset="0"/>
              </a:rPr>
              <a:t>Lying is a deed of the old man</a:t>
            </a:r>
          </a:p>
          <a:p>
            <a:pPr lvl="1" eaLnBrk="1" hangingPunct="1">
              <a:defRPr/>
            </a:pPr>
            <a:r>
              <a:rPr lang="en-US" altLang="en-US" dirty="0">
                <a:effectLst/>
                <a:latin typeface="Candara" panose="020E0502030303020204" pitchFamily="34" charset="0"/>
              </a:rPr>
              <a:t>Ephesians 4:25; Colossians 3:9-10</a:t>
            </a:r>
          </a:p>
          <a:p>
            <a:pPr eaLnBrk="1" hangingPunct="1">
              <a:defRPr/>
            </a:pPr>
            <a:r>
              <a:rPr lang="en-US" altLang="en-US" dirty="0">
                <a:effectLst/>
                <a:latin typeface="Candara" panose="020E0502030303020204" pitchFamily="34" charset="0"/>
              </a:rPr>
              <a:t>All liars will suffer eternal punishment - Revelation 21:8</a:t>
            </a:r>
          </a:p>
          <a:p>
            <a:pPr eaLnBrk="1" hangingPunct="1">
              <a:defRPr/>
            </a:pPr>
            <a:r>
              <a:rPr lang="en-US" altLang="en-US" dirty="0">
                <a:effectLst/>
                <a:latin typeface="Candara" panose="020E0502030303020204" pitchFamily="34" charset="0"/>
              </a:rPr>
              <a:t>Includes teaching false doctrine</a:t>
            </a:r>
          </a:p>
          <a:p>
            <a:pPr lvl="1" eaLnBrk="1" hangingPunct="1">
              <a:defRPr/>
            </a:pPr>
            <a:r>
              <a:rPr lang="en-US" altLang="en-US" dirty="0">
                <a:effectLst/>
                <a:latin typeface="Candara" panose="020E0502030303020204" pitchFamily="34" charset="0"/>
              </a:rPr>
              <a:t>1 Timothy 4:1-7</a:t>
            </a:r>
          </a:p>
          <a:p>
            <a:pPr lvl="1" eaLnBrk="1" hangingPunct="1">
              <a:defRPr/>
            </a:pPr>
            <a:endParaRPr lang="en-US" altLang="en-US" dirty="0">
              <a:effectLst/>
              <a:latin typeface="Candara" panose="020E0502030303020204" pitchFamily="34" charset="0"/>
            </a:endParaRPr>
          </a:p>
          <a:p>
            <a:pPr lvl="4" eaLnBrk="1" hangingPunct="1">
              <a:defRPr/>
            </a:pPr>
            <a:endParaRPr lang="en-US" altLang="en-US" i="1" dirty="0"/>
          </a:p>
          <a:p>
            <a:pPr lvl="4" eaLnBrk="1" hangingPunct="1">
              <a:defRPr/>
            </a:pPr>
            <a:endParaRPr lang="en-US" altLang="en-US" dirty="0"/>
          </a:p>
        </p:txBody>
      </p:sp>
      <p:sp>
        <p:nvSpPr>
          <p:cNvPr id="5" name="Rectangle 4">
            <a:extLst>
              <a:ext uri="{FF2B5EF4-FFF2-40B4-BE49-F238E27FC236}">
                <a16:creationId xmlns:a16="http://schemas.microsoft.com/office/drawing/2014/main" id="{4D0557CA-B5C2-40FE-B38E-AF32C855A0E3}"/>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ECB3FC3E-EA78-494C-B50E-AF60A53CC524}"/>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25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fade">
                                      <p:cBhvr>
                                        <p:cTn id="12" dur="125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fade">
                                      <p:cBhvr>
                                        <p:cTn id="17" dur="1250"/>
                                        <p:tgtEl>
                                          <p:spTgt spid="67587">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67587">
                                            <p:txEl>
                                              <p:pRg st="3" end="3"/>
                                            </p:txEl>
                                          </p:spTgt>
                                        </p:tgtEl>
                                        <p:attrNameLst>
                                          <p:attrName>style.visibility</p:attrName>
                                        </p:attrNameLst>
                                      </p:cBhvr>
                                      <p:to>
                                        <p:strVal val="visible"/>
                                      </p:to>
                                    </p:set>
                                    <p:animEffect transition="in" filter="fade">
                                      <p:cBhvr>
                                        <p:cTn id="21" dur="1250"/>
                                        <p:tgtEl>
                                          <p:spTgt spid="6758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7587">
                                            <p:txEl>
                                              <p:pRg st="4" end="4"/>
                                            </p:txEl>
                                          </p:spTgt>
                                        </p:tgtEl>
                                        <p:attrNameLst>
                                          <p:attrName>style.visibility</p:attrName>
                                        </p:attrNameLst>
                                      </p:cBhvr>
                                      <p:to>
                                        <p:strVal val="visible"/>
                                      </p:to>
                                    </p:set>
                                    <p:animEffect transition="in" filter="fade">
                                      <p:cBhvr>
                                        <p:cTn id="26" dur="1250"/>
                                        <p:tgtEl>
                                          <p:spTgt spid="6758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7587">
                                            <p:txEl>
                                              <p:pRg st="5" end="5"/>
                                            </p:txEl>
                                          </p:spTgt>
                                        </p:tgtEl>
                                        <p:attrNameLst>
                                          <p:attrName>style.visibility</p:attrName>
                                        </p:attrNameLst>
                                      </p:cBhvr>
                                      <p:to>
                                        <p:strVal val="visible"/>
                                      </p:to>
                                    </p:set>
                                    <p:animEffect transition="in" filter="fade">
                                      <p:cBhvr>
                                        <p:cTn id="31" dur="1250"/>
                                        <p:tgtEl>
                                          <p:spTgt spid="67587">
                                            <p:txEl>
                                              <p:pRg st="5" end="5"/>
                                            </p:txEl>
                                          </p:spTgt>
                                        </p:tgtEl>
                                      </p:cBhvr>
                                    </p:animEffect>
                                  </p:childTnLst>
                                </p:cTn>
                              </p:par>
                            </p:childTnLst>
                          </p:cTn>
                        </p:par>
                        <p:par>
                          <p:cTn id="32" fill="hold">
                            <p:stCondLst>
                              <p:cond delay="1250"/>
                            </p:stCondLst>
                            <p:childTnLst>
                              <p:par>
                                <p:cTn id="33" presetID="10" presetClass="entr" presetSubtype="0" fill="hold" grpId="0" nodeType="afterEffect">
                                  <p:stCondLst>
                                    <p:cond delay="0"/>
                                  </p:stCondLst>
                                  <p:childTnLst>
                                    <p:set>
                                      <p:cBhvr>
                                        <p:cTn id="34" dur="1" fill="hold">
                                          <p:stCondLst>
                                            <p:cond delay="0"/>
                                          </p:stCondLst>
                                        </p:cTn>
                                        <p:tgtEl>
                                          <p:spTgt spid="67587">
                                            <p:txEl>
                                              <p:pRg st="6" end="6"/>
                                            </p:txEl>
                                          </p:spTgt>
                                        </p:tgtEl>
                                        <p:attrNameLst>
                                          <p:attrName>style.visibility</p:attrName>
                                        </p:attrNameLst>
                                      </p:cBhvr>
                                      <p:to>
                                        <p:strVal val="visible"/>
                                      </p:to>
                                    </p:set>
                                    <p:animEffect transition="in" filter="fade">
                                      <p:cBhvr>
                                        <p:cTn id="35" dur="125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6C0811A7-2435-4450-86F4-D06462B650B2}"/>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301B6FE-8F8F-4405-815B-D7766C894701}" type="slidenum">
              <a:rPr lang="en-US" altLang="en-US" sz="1200" smtClean="0"/>
              <a:pPr>
                <a:spcBef>
                  <a:spcPct val="0"/>
                </a:spcBef>
                <a:buClrTx/>
                <a:buSzTx/>
                <a:buFontTx/>
                <a:buNone/>
              </a:pPr>
              <a:t>13</a:t>
            </a:fld>
            <a:endParaRPr lang="en-US" altLang="en-US" sz="1200"/>
          </a:p>
        </p:txBody>
      </p:sp>
      <p:sp>
        <p:nvSpPr>
          <p:cNvPr id="68611" name="Rectangle 3">
            <a:extLst>
              <a:ext uri="{FF2B5EF4-FFF2-40B4-BE49-F238E27FC236}">
                <a16:creationId xmlns:a16="http://schemas.microsoft.com/office/drawing/2014/main" id="{5A2A4BB4-1815-497F-8C7F-11F0F968DFC5}"/>
              </a:ext>
            </a:extLst>
          </p:cNvPr>
          <p:cNvSpPr>
            <a:spLocks noGrp="1" noChangeArrowheads="1"/>
          </p:cNvSpPr>
          <p:nvPr>
            <p:ph type="body" idx="1"/>
          </p:nvPr>
        </p:nvSpPr>
        <p:spPr>
          <a:xfrm>
            <a:off x="1002252" y="700350"/>
            <a:ext cx="10580148" cy="5419817"/>
          </a:xfrm>
        </p:spPr>
        <p:txBody>
          <a:bodyPr/>
          <a:lstStyle/>
          <a:p>
            <a:pPr marL="0" indent="0" eaLnBrk="1" hangingPunct="1">
              <a:buNone/>
              <a:defRPr/>
            </a:pPr>
            <a:r>
              <a:rPr lang="en-US" altLang="en-US" sz="4000" b="1" dirty="0">
                <a:solidFill>
                  <a:schemeClr val="tx2"/>
                </a:solidFill>
                <a:latin typeface="Candara" panose="020E0502030303020204" pitchFamily="34" charset="0"/>
              </a:rPr>
              <a:t>Gossip</a:t>
            </a:r>
          </a:p>
          <a:p>
            <a:pPr eaLnBrk="1" hangingPunct="1">
              <a:defRPr/>
            </a:pPr>
            <a:r>
              <a:rPr lang="en-US" altLang="en-US" dirty="0">
                <a:latin typeface="Candara" panose="020E0502030303020204" pitchFamily="34" charset="0"/>
              </a:rPr>
              <a:t>Romans 1:28-30; 2 Corinthians 12:20; 1 Timothy 5:13</a:t>
            </a:r>
          </a:p>
          <a:p>
            <a:pPr lvl="1" eaLnBrk="1" hangingPunct="1">
              <a:defRPr/>
            </a:pPr>
            <a:r>
              <a:rPr lang="en-US" altLang="en-US" b="1" i="1" dirty="0">
                <a:effectLst/>
                <a:latin typeface="Candara" panose="020E0502030303020204" pitchFamily="34" charset="0"/>
              </a:rPr>
              <a:t>“Whisperings”</a:t>
            </a:r>
          </a:p>
          <a:p>
            <a:pPr lvl="2" eaLnBrk="1" hangingPunct="1">
              <a:defRPr/>
            </a:pPr>
            <a:r>
              <a:rPr lang="en-US" altLang="en-US" dirty="0">
                <a:effectLst/>
                <a:latin typeface="Candara" panose="020E0502030303020204" pitchFamily="34" charset="0"/>
              </a:rPr>
              <a:t>“</a:t>
            </a:r>
            <a:r>
              <a:rPr lang="en-US" i="1" dirty="0">
                <a:effectLst/>
                <a:latin typeface="Candara" panose="020E0502030303020204" pitchFamily="34" charset="0"/>
              </a:rPr>
              <a:t>a secret calumniator:--whisperer</a:t>
            </a:r>
            <a:r>
              <a:rPr lang="en-US" altLang="en-US" dirty="0">
                <a:effectLst/>
                <a:latin typeface="Candara" panose="020E0502030303020204" pitchFamily="34" charset="0"/>
              </a:rPr>
              <a:t>” </a:t>
            </a:r>
            <a:r>
              <a:rPr lang="en-US" altLang="en-US" b="1" i="1" dirty="0">
                <a:effectLst/>
                <a:latin typeface="Candara" panose="020E0502030303020204" pitchFamily="34" charset="0"/>
              </a:rPr>
              <a:t>– Strong</a:t>
            </a:r>
          </a:p>
          <a:p>
            <a:pPr lvl="2" eaLnBrk="1" hangingPunct="1">
              <a:defRPr/>
            </a:pPr>
            <a:r>
              <a:rPr lang="en-US" altLang="en-US" dirty="0">
                <a:effectLst/>
                <a:latin typeface="Candara" panose="020E0502030303020204" pitchFamily="34" charset="0"/>
              </a:rPr>
              <a:t>If it is worth saying, why whisper it?</a:t>
            </a:r>
          </a:p>
          <a:p>
            <a:pPr eaLnBrk="1" hangingPunct="1">
              <a:defRPr/>
            </a:pPr>
            <a:r>
              <a:rPr lang="en-US" altLang="en-US" dirty="0">
                <a:effectLst/>
                <a:latin typeface="Candara" panose="020E0502030303020204" pitchFamily="34" charset="0"/>
              </a:rPr>
              <a:t>Proverbs 16:28</a:t>
            </a:r>
          </a:p>
          <a:p>
            <a:pPr eaLnBrk="1" hangingPunct="1">
              <a:defRPr/>
            </a:pPr>
            <a:r>
              <a:rPr lang="en-US" altLang="en-US" dirty="0">
                <a:effectLst/>
                <a:latin typeface="Candara" panose="020E0502030303020204" pitchFamily="34" charset="0"/>
              </a:rPr>
              <a:t>God hates gossip</a:t>
            </a:r>
          </a:p>
          <a:p>
            <a:pPr lvl="1" eaLnBrk="1" hangingPunct="1">
              <a:defRPr/>
            </a:pPr>
            <a:r>
              <a:rPr lang="en-US" altLang="en-US" dirty="0">
                <a:effectLst/>
                <a:latin typeface="Candara" panose="020E0502030303020204" pitchFamily="34" charset="0"/>
              </a:rPr>
              <a:t>Proverbs 11:13; 18:8; 20:19; 6:16-19</a:t>
            </a:r>
          </a:p>
          <a:p>
            <a:pPr lvl="2" eaLnBrk="1" hangingPunct="1">
              <a:defRPr/>
            </a:pPr>
            <a:endParaRPr lang="en-US" altLang="en-US" dirty="0">
              <a:effectLst/>
            </a:endParaRPr>
          </a:p>
          <a:p>
            <a:pPr lvl="4" eaLnBrk="1" hangingPunct="1">
              <a:defRPr/>
            </a:pPr>
            <a:endParaRPr lang="en-US" altLang="en-US" i="1" dirty="0"/>
          </a:p>
          <a:p>
            <a:pPr lvl="4" eaLnBrk="1" hangingPunct="1">
              <a:defRPr/>
            </a:pPr>
            <a:endParaRPr lang="en-US" altLang="en-US" dirty="0"/>
          </a:p>
        </p:txBody>
      </p:sp>
      <p:sp>
        <p:nvSpPr>
          <p:cNvPr id="6" name="Rectangle 5">
            <a:extLst>
              <a:ext uri="{FF2B5EF4-FFF2-40B4-BE49-F238E27FC236}">
                <a16:creationId xmlns:a16="http://schemas.microsoft.com/office/drawing/2014/main" id="{4789F879-E339-49B1-B8DF-1C166945E66F}"/>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7" name="Arrow: Bent 6">
            <a:extLst>
              <a:ext uri="{FF2B5EF4-FFF2-40B4-BE49-F238E27FC236}">
                <a16:creationId xmlns:a16="http://schemas.microsoft.com/office/drawing/2014/main" id="{DFB57DD6-ECF8-482A-81F4-19BCDBEEF7E2}"/>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25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125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125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1250"/>
                                        <p:tgtEl>
                                          <p:spTgt spid="68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fade">
                                      <p:cBhvr>
                                        <p:cTn id="27" dur="1250"/>
                                        <p:tgtEl>
                                          <p:spTgt spid="686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fade">
                                      <p:cBhvr>
                                        <p:cTn id="32" dur="1250"/>
                                        <p:tgtEl>
                                          <p:spTgt spid="686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8611">
                                            <p:txEl>
                                              <p:pRg st="6" end="6"/>
                                            </p:txEl>
                                          </p:spTgt>
                                        </p:tgtEl>
                                        <p:attrNameLst>
                                          <p:attrName>style.visibility</p:attrName>
                                        </p:attrNameLst>
                                      </p:cBhvr>
                                      <p:to>
                                        <p:strVal val="visible"/>
                                      </p:to>
                                    </p:set>
                                    <p:animEffect transition="in" filter="fade">
                                      <p:cBhvr>
                                        <p:cTn id="37" dur="1250"/>
                                        <p:tgtEl>
                                          <p:spTgt spid="68611">
                                            <p:txEl>
                                              <p:pRg st="6" end="6"/>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68611">
                                            <p:txEl>
                                              <p:pRg st="7" end="7"/>
                                            </p:txEl>
                                          </p:spTgt>
                                        </p:tgtEl>
                                        <p:attrNameLst>
                                          <p:attrName>style.visibility</p:attrName>
                                        </p:attrNameLst>
                                      </p:cBhvr>
                                      <p:to>
                                        <p:strVal val="visible"/>
                                      </p:to>
                                    </p:set>
                                    <p:animEffect transition="in" filter="fade">
                                      <p:cBhvr>
                                        <p:cTn id="41" dur="1250"/>
                                        <p:tgtEl>
                                          <p:spTgt spid="686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AAB603E8-2AC1-4F0F-8FF0-54F7394AB912}"/>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1CC7D19-ACC1-4380-AFF1-6ED4D80DB603}" type="slidenum">
              <a:rPr lang="en-US" altLang="en-US" sz="1200" smtClean="0"/>
              <a:pPr>
                <a:spcBef>
                  <a:spcPct val="0"/>
                </a:spcBef>
                <a:buClrTx/>
                <a:buSzTx/>
                <a:buFontTx/>
                <a:buNone/>
              </a:pPr>
              <a:t>14</a:t>
            </a:fld>
            <a:endParaRPr lang="en-US" altLang="en-US" sz="1200"/>
          </a:p>
        </p:txBody>
      </p:sp>
      <p:sp>
        <p:nvSpPr>
          <p:cNvPr id="73731" name="Rectangle 3">
            <a:extLst>
              <a:ext uri="{FF2B5EF4-FFF2-40B4-BE49-F238E27FC236}">
                <a16:creationId xmlns:a16="http://schemas.microsoft.com/office/drawing/2014/main" id="{8F42FBAD-3E3A-4585-8B5F-2735E8E20250}"/>
              </a:ext>
            </a:extLst>
          </p:cNvPr>
          <p:cNvSpPr>
            <a:spLocks noGrp="1" noChangeArrowheads="1"/>
          </p:cNvSpPr>
          <p:nvPr>
            <p:ph type="body" idx="1"/>
          </p:nvPr>
        </p:nvSpPr>
        <p:spPr>
          <a:xfrm>
            <a:off x="1066800" y="757145"/>
            <a:ext cx="10134600" cy="6035413"/>
          </a:xfrm>
        </p:spPr>
        <p:txBody>
          <a:bodyPr>
            <a:normAutofit fontScale="77500" lnSpcReduction="20000"/>
          </a:bodyPr>
          <a:lstStyle/>
          <a:p>
            <a:pPr eaLnBrk="1" hangingPunct="1">
              <a:lnSpc>
                <a:spcPct val="120000"/>
              </a:lnSpc>
              <a:defRPr/>
            </a:pPr>
            <a:r>
              <a:rPr lang="en-US" altLang="en-US" sz="4100" b="1" dirty="0">
                <a:effectLst/>
                <a:latin typeface="Candara" panose="020E0502030303020204" pitchFamily="34" charset="0"/>
              </a:rPr>
              <a:t>Using God’s Name in Vain</a:t>
            </a:r>
          </a:p>
          <a:p>
            <a:pPr eaLnBrk="1" hangingPunct="1">
              <a:lnSpc>
                <a:spcPct val="120000"/>
              </a:lnSpc>
              <a:defRPr/>
            </a:pPr>
            <a:r>
              <a:rPr lang="en-US" altLang="en-US" sz="4100" b="1" dirty="0">
                <a:effectLst/>
                <a:latin typeface="Candara" panose="020E0502030303020204" pitchFamily="34" charset="0"/>
              </a:rPr>
              <a:t>Murmuring &amp; Complaining</a:t>
            </a:r>
          </a:p>
          <a:p>
            <a:pPr eaLnBrk="1" hangingPunct="1">
              <a:lnSpc>
                <a:spcPct val="120000"/>
              </a:lnSpc>
              <a:defRPr/>
            </a:pPr>
            <a:r>
              <a:rPr lang="en-US" altLang="en-US" sz="4100" b="1" dirty="0">
                <a:effectLst/>
                <a:latin typeface="Candara" panose="020E0502030303020204" pitchFamily="34" charset="0"/>
              </a:rPr>
              <a:t>Profanity</a:t>
            </a:r>
          </a:p>
          <a:p>
            <a:pPr eaLnBrk="1" hangingPunct="1">
              <a:lnSpc>
                <a:spcPct val="120000"/>
              </a:lnSpc>
              <a:defRPr/>
            </a:pPr>
            <a:r>
              <a:rPr lang="en-US" altLang="en-US" sz="4100" b="1" dirty="0">
                <a:effectLst/>
                <a:latin typeface="Candara" panose="020E0502030303020204" pitchFamily="34" charset="0"/>
              </a:rPr>
              <a:t>Verbosity</a:t>
            </a:r>
          </a:p>
          <a:p>
            <a:pPr eaLnBrk="1" hangingPunct="1">
              <a:lnSpc>
                <a:spcPct val="120000"/>
              </a:lnSpc>
              <a:defRPr/>
            </a:pPr>
            <a:r>
              <a:rPr lang="en-US" altLang="en-US" sz="4100" b="1" dirty="0">
                <a:effectLst/>
                <a:latin typeface="Candara" panose="020E0502030303020204" pitchFamily="34" charset="0"/>
              </a:rPr>
              <a:t>Hasty Speech</a:t>
            </a:r>
          </a:p>
          <a:p>
            <a:pPr eaLnBrk="1" hangingPunct="1">
              <a:lnSpc>
                <a:spcPct val="120000"/>
              </a:lnSpc>
              <a:defRPr/>
            </a:pPr>
            <a:r>
              <a:rPr lang="en-US" altLang="en-US" sz="4100" b="1" dirty="0">
                <a:effectLst/>
                <a:latin typeface="Candara" panose="020E0502030303020204" pitchFamily="34" charset="0"/>
              </a:rPr>
              <a:t>Flattery</a:t>
            </a:r>
          </a:p>
          <a:p>
            <a:pPr eaLnBrk="1" hangingPunct="1">
              <a:lnSpc>
                <a:spcPct val="120000"/>
              </a:lnSpc>
              <a:defRPr/>
            </a:pPr>
            <a:r>
              <a:rPr lang="en-US" altLang="en-US" sz="4100" b="1" dirty="0">
                <a:effectLst/>
                <a:latin typeface="Candara" panose="020E0502030303020204" pitchFamily="34" charset="0"/>
              </a:rPr>
              <a:t>Rash Swearing</a:t>
            </a:r>
          </a:p>
          <a:p>
            <a:pPr eaLnBrk="1" hangingPunct="1">
              <a:lnSpc>
                <a:spcPct val="120000"/>
              </a:lnSpc>
              <a:defRPr/>
            </a:pPr>
            <a:r>
              <a:rPr lang="en-US" altLang="en-US" sz="4100" b="1" dirty="0">
                <a:effectLst/>
                <a:latin typeface="Candara" panose="020E0502030303020204" pitchFamily="34" charset="0"/>
              </a:rPr>
              <a:t>Euphemisms</a:t>
            </a:r>
          </a:p>
          <a:p>
            <a:pPr eaLnBrk="1" hangingPunct="1">
              <a:lnSpc>
                <a:spcPct val="120000"/>
              </a:lnSpc>
              <a:defRPr/>
            </a:pPr>
            <a:r>
              <a:rPr lang="en-US" altLang="en-US" sz="4100" b="1" dirty="0">
                <a:effectLst/>
                <a:latin typeface="Candara" panose="020E0502030303020204" pitchFamily="34" charset="0"/>
              </a:rPr>
              <a:t>Lies</a:t>
            </a:r>
          </a:p>
          <a:p>
            <a:pPr eaLnBrk="1" hangingPunct="1">
              <a:lnSpc>
                <a:spcPct val="120000"/>
              </a:lnSpc>
              <a:defRPr/>
            </a:pPr>
            <a:r>
              <a:rPr lang="en-US" altLang="en-US" sz="4100" b="1" dirty="0">
                <a:effectLst/>
                <a:latin typeface="Candara" panose="020E0502030303020204" pitchFamily="34" charset="0"/>
              </a:rPr>
              <a:t>Gossip</a:t>
            </a:r>
            <a:endParaRPr lang="en-US" altLang="en-US" sz="4100" dirty="0">
              <a:effectLst/>
              <a:latin typeface="Candara" panose="020E0502030303020204" pitchFamily="34" charset="0"/>
            </a:endParaRPr>
          </a:p>
          <a:p>
            <a:pPr lvl="4" eaLnBrk="1" hangingPunct="1">
              <a:lnSpc>
                <a:spcPct val="80000"/>
              </a:lnSpc>
              <a:defRPr/>
            </a:pPr>
            <a:endParaRPr lang="en-US" altLang="en-US" sz="3600" i="1" dirty="0">
              <a:latin typeface="Candara" panose="020E0502030303020204" pitchFamily="34" charset="0"/>
            </a:endParaRPr>
          </a:p>
          <a:p>
            <a:pPr lvl="4" eaLnBrk="1" hangingPunct="1">
              <a:lnSpc>
                <a:spcPct val="80000"/>
              </a:lnSpc>
              <a:defRPr/>
            </a:pPr>
            <a:endParaRPr lang="en-US" altLang="en-US" sz="1800" dirty="0"/>
          </a:p>
        </p:txBody>
      </p:sp>
      <p:sp>
        <p:nvSpPr>
          <p:cNvPr id="5" name="Rectangle 4">
            <a:extLst>
              <a:ext uri="{FF2B5EF4-FFF2-40B4-BE49-F238E27FC236}">
                <a16:creationId xmlns:a16="http://schemas.microsoft.com/office/drawing/2014/main" id="{9BAF681A-415E-4AA2-BD32-EFF60927FF1D}"/>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12781105-D600-48DE-89E4-3A514301C7FA}"/>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
        <p:nvSpPr>
          <p:cNvPr id="7" name="Rectangle 6">
            <a:extLst>
              <a:ext uri="{FF2B5EF4-FFF2-40B4-BE49-F238E27FC236}">
                <a16:creationId xmlns:a16="http://schemas.microsoft.com/office/drawing/2014/main" id="{D356609A-CAB4-48FC-9E48-3E816E75F2E5}"/>
              </a:ext>
            </a:extLst>
          </p:cNvPr>
          <p:cNvSpPr/>
          <p:nvPr/>
        </p:nvSpPr>
        <p:spPr>
          <a:xfrm>
            <a:off x="6324600" y="2517726"/>
            <a:ext cx="5419817" cy="1200329"/>
          </a:xfrm>
          <a:prstGeom prst="rect">
            <a:avLst/>
          </a:prstGeom>
          <a:noFill/>
        </p:spPr>
        <p:txBody>
          <a:bodyPr wrap="square">
            <a:spAutoFit/>
          </a:bodyPr>
          <a:lstStyle/>
          <a:p>
            <a:pPr algn="ctr">
              <a:defRPr/>
            </a:pPr>
            <a:r>
              <a:rPr lang="en-US" sz="7200" b="1" dirty="0">
                <a:ln/>
                <a:solidFill>
                  <a:schemeClr val="bg1">
                    <a:lumMod val="20000"/>
                    <a:lumOff val="80000"/>
                  </a:schemeClr>
                </a:solidFill>
                <a:effectLst>
                  <a:outerShdw blurRad="38100" dist="19050" dir="2700000" algn="tl" rotWithShape="0">
                    <a:schemeClr val="dk1">
                      <a:lumMod val="50000"/>
                      <a:alpha val="40000"/>
                    </a:schemeClr>
                  </a:outerShdw>
                </a:effectLst>
                <a:latin typeface="Candara" panose="020E0502030303020204" pitchFamily="34" charset="0"/>
              </a:rPr>
              <a:t>REVIEW</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animEffect transition="in" filter="fade">
                                      <p:cBhvr>
                                        <p:cTn id="11" dur="1000"/>
                                        <p:tgtEl>
                                          <p:spTgt spid="73731">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animEffect transition="in" filter="fade">
                                      <p:cBhvr>
                                        <p:cTn id="15" dur="1000"/>
                                        <p:tgtEl>
                                          <p:spTgt spid="73731">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animEffect transition="in" filter="fade">
                                      <p:cBhvr>
                                        <p:cTn id="19" dur="1000"/>
                                        <p:tgtEl>
                                          <p:spTgt spid="73731">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animEffect transition="in" filter="fade">
                                      <p:cBhvr>
                                        <p:cTn id="23" dur="1000"/>
                                        <p:tgtEl>
                                          <p:spTgt spid="73731">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animEffect transition="in" filter="fade">
                                      <p:cBhvr>
                                        <p:cTn id="27" dur="1000"/>
                                        <p:tgtEl>
                                          <p:spTgt spid="73731">
                                            <p:txEl>
                                              <p:pRg st="5" end="5"/>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73731">
                                            <p:txEl>
                                              <p:pRg st="6" end="6"/>
                                            </p:txEl>
                                          </p:spTgt>
                                        </p:tgtEl>
                                        <p:attrNameLst>
                                          <p:attrName>style.visibility</p:attrName>
                                        </p:attrNameLst>
                                      </p:cBhvr>
                                      <p:to>
                                        <p:strVal val="visible"/>
                                      </p:to>
                                    </p:set>
                                    <p:animEffect transition="in" filter="fade">
                                      <p:cBhvr>
                                        <p:cTn id="31" dur="1000"/>
                                        <p:tgtEl>
                                          <p:spTgt spid="73731">
                                            <p:txEl>
                                              <p:pRg st="6" end="6"/>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73731">
                                            <p:txEl>
                                              <p:pRg st="7" end="7"/>
                                            </p:txEl>
                                          </p:spTgt>
                                        </p:tgtEl>
                                        <p:attrNameLst>
                                          <p:attrName>style.visibility</p:attrName>
                                        </p:attrNameLst>
                                      </p:cBhvr>
                                      <p:to>
                                        <p:strVal val="visible"/>
                                      </p:to>
                                    </p:set>
                                    <p:animEffect transition="in" filter="fade">
                                      <p:cBhvr>
                                        <p:cTn id="35" dur="1000"/>
                                        <p:tgtEl>
                                          <p:spTgt spid="73731">
                                            <p:txEl>
                                              <p:pRg st="7" end="7"/>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73731">
                                            <p:txEl>
                                              <p:pRg st="8" end="8"/>
                                            </p:txEl>
                                          </p:spTgt>
                                        </p:tgtEl>
                                        <p:attrNameLst>
                                          <p:attrName>style.visibility</p:attrName>
                                        </p:attrNameLst>
                                      </p:cBhvr>
                                      <p:to>
                                        <p:strVal val="visible"/>
                                      </p:to>
                                    </p:set>
                                    <p:animEffect transition="in" filter="fade">
                                      <p:cBhvr>
                                        <p:cTn id="39" dur="1000"/>
                                        <p:tgtEl>
                                          <p:spTgt spid="73731">
                                            <p:txEl>
                                              <p:pRg st="8" end="8"/>
                                            </p:tx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73731">
                                            <p:txEl>
                                              <p:pRg st="9" end="9"/>
                                            </p:txEl>
                                          </p:spTgt>
                                        </p:tgtEl>
                                        <p:attrNameLst>
                                          <p:attrName>style.visibility</p:attrName>
                                        </p:attrNameLst>
                                      </p:cBhvr>
                                      <p:to>
                                        <p:strVal val="visible"/>
                                      </p:to>
                                    </p:set>
                                    <p:animEffect transition="in" filter="fade">
                                      <p:cBhvr>
                                        <p:cTn id="43" dur="1000"/>
                                        <p:tgtEl>
                                          <p:spTgt spid="737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079519B4-6A2D-4C94-9B49-A63C46C6E825}"/>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C533F80-D07A-44FC-8C65-311E8940EFC7}" type="slidenum">
              <a:rPr lang="en-US" altLang="en-US" sz="1200" smtClean="0"/>
              <a:pPr>
                <a:spcBef>
                  <a:spcPct val="0"/>
                </a:spcBef>
                <a:buClrTx/>
                <a:buSzTx/>
                <a:buFontTx/>
                <a:buNone/>
              </a:pPr>
              <a:t>15</a:t>
            </a:fld>
            <a:endParaRPr lang="en-US" altLang="en-US" sz="1200"/>
          </a:p>
        </p:txBody>
      </p:sp>
      <p:sp>
        <p:nvSpPr>
          <p:cNvPr id="69635" name="Rectangle 3">
            <a:extLst>
              <a:ext uri="{FF2B5EF4-FFF2-40B4-BE49-F238E27FC236}">
                <a16:creationId xmlns:a16="http://schemas.microsoft.com/office/drawing/2014/main" id="{EA1F6877-F919-4226-924F-F97FC9D88885}"/>
              </a:ext>
            </a:extLst>
          </p:cNvPr>
          <p:cNvSpPr>
            <a:spLocks noGrp="1" noChangeArrowheads="1"/>
          </p:cNvSpPr>
          <p:nvPr>
            <p:ph type="body" idx="1"/>
          </p:nvPr>
        </p:nvSpPr>
        <p:spPr>
          <a:xfrm>
            <a:off x="1003146" y="761106"/>
            <a:ext cx="10439400" cy="5868294"/>
          </a:xfrm>
        </p:spPr>
        <p:txBody>
          <a:bodyPr>
            <a:normAutofit lnSpcReduction="10000"/>
          </a:bodyPr>
          <a:lstStyle/>
          <a:p>
            <a:pPr eaLnBrk="1" hangingPunct="1">
              <a:defRPr/>
            </a:pPr>
            <a:r>
              <a:rPr lang="en-US" altLang="en-US" sz="3600" b="1" i="1" dirty="0">
                <a:effectLst>
                  <a:outerShdw blurRad="38100" dist="38100" dir="2700000" algn="tl">
                    <a:srgbClr val="000000">
                      <a:alpha val="43137"/>
                    </a:srgbClr>
                  </a:outerShdw>
                </a:effectLst>
                <a:latin typeface="Candara" panose="020E0502030303020204" pitchFamily="34" charset="0"/>
              </a:rPr>
              <a:t>“Let the words of my mouth, and the meditation of my heart, be acceptable in thy sight, O LORD, my strength, and my redeemer”</a:t>
            </a:r>
            <a:r>
              <a:rPr lang="en-US" altLang="en-US" sz="3600" dirty="0">
                <a:effectLst>
                  <a:outerShdw blurRad="38100" dist="38100" dir="2700000" algn="tl">
                    <a:srgbClr val="000000">
                      <a:alpha val="43137"/>
                    </a:srgbClr>
                  </a:outerShdw>
                </a:effectLst>
                <a:latin typeface="Candara" panose="020E0502030303020204" pitchFamily="34" charset="0"/>
              </a:rPr>
              <a:t>  - Psalms 19:14 </a:t>
            </a:r>
          </a:p>
          <a:p>
            <a:pPr eaLnBrk="1" hangingPunct="1">
              <a:buFont typeface="Wingdings" panose="05000000000000000000" pitchFamily="2" charset="2"/>
              <a:buNone/>
              <a:defRPr/>
            </a:pPr>
            <a:endParaRPr lang="en-US" altLang="en-US" sz="1200" dirty="0">
              <a:effectLst>
                <a:outerShdw blurRad="38100" dist="38100" dir="2700000" algn="tl">
                  <a:srgbClr val="000000">
                    <a:alpha val="43137"/>
                  </a:srgbClr>
                </a:outerShdw>
              </a:effectLst>
              <a:latin typeface="Candara" panose="020E0502030303020204" pitchFamily="34" charset="0"/>
            </a:endParaRPr>
          </a:p>
          <a:p>
            <a:pPr eaLnBrk="1" hangingPunct="1">
              <a:defRPr/>
            </a:pPr>
            <a:r>
              <a:rPr lang="en-US" altLang="en-US" sz="3600" b="1" i="1" dirty="0">
                <a:effectLst>
                  <a:outerShdw blurRad="38100" dist="38100" dir="2700000" algn="tl">
                    <a:srgbClr val="000000">
                      <a:alpha val="43137"/>
                    </a:srgbClr>
                  </a:outerShdw>
                </a:effectLst>
                <a:latin typeface="Candara" panose="020E0502030303020204" pitchFamily="34" charset="0"/>
              </a:rPr>
              <a:t>“But those things which proceed out of the mouth come forth from the heart; and they defile the man. For out of the heart proceed evil thoughts, murders, adulteries, fornications, thefts, false witness, blasphemies: These are the things which defile a man: but to eat with </a:t>
            </a:r>
            <a:r>
              <a:rPr lang="en-US" altLang="en-US" sz="3600" b="1" i="1" dirty="0" err="1">
                <a:effectLst>
                  <a:outerShdw blurRad="38100" dist="38100" dir="2700000" algn="tl">
                    <a:srgbClr val="000000">
                      <a:alpha val="43137"/>
                    </a:srgbClr>
                  </a:outerShdw>
                </a:effectLst>
                <a:latin typeface="Candara" panose="020E0502030303020204" pitchFamily="34" charset="0"/>
              </a:rPr>
              <a:t>unwashen</a:t>
            </a:r>
            <a:r>
              <a:rPr lang="en-US" altLang="en-US" sz="3600" b="1" i="1" dirty="0">
                <a:effectLst>
                  <a:outerShdw blurRad="38100" dist="38100" dir="2700000" algn="tl">
                    <a:srgbClr val="000000">
                      <a:alpha val="43137"/>
                    </a:srgbClr>
                  </a:outerShdw>
                </a:effectLst>
                <a:latin typeface="Candara" panose="020E0502030303020204" pitchFamily="34" charset="0"/>
              </a:rPr>
              <a:t> hands </a:t>
            </a:r>
            <a:r>
              <a:rPr lang="en-US" altLang="en-US" sz="3600" b="1" i="1" dirty="0" err="1">
                <a:effectLst>
                  <a:outerShdw blurRad="38100" dist="38100" dir="2700000" algn="tl">
                    <a:srgbClr val="000000">
                      <a:alpha val="43137"/>
                    </a:srgbClr>
                  </a:outerShdw>
                </a:effectLst>
                <a:latin typeface="Candara" panose="020E0502030303020204" pitchFamily="34" charset="0"/>
              </a:rPr>
              <a:t>defileth</a:t>
            </a:r>
            <a:r>
              <a:rPr lang="en-US" altLang="en-US" sz="3600" b="1" i="1" dirty="0">
                <a:effectLst>
                  <a:outerShdw blurRad="38100" dist="38100" dir="2700000" algn="tl">
                    <a:srgbClr val="000000">
                      <a:alpha val="43137"/>
                    </a:srgbClr>
                  </a:outerShdw>
                </a:effectLst>
                <a:latin typeface="Candara" panose="020E0502030303020204" pitchFamily="34" charset="0"/>
              </a:rPr>
              <a:t> not a man”</a:t>
            </a:r>
            <a:r>
              <a:rPr lang="en-US" altLang="en-US" sz="3600" dirty="0">
                <a:effectLst>
                  <a:outerShdw blurRad="38100" dist="38100" dir="2700000" algn="tl">
                    <a:srgbClr val="000000">
                      <a:alpha val="43137"/>
                    </a:srgbClr>
                  </a:outerShdw>
                </a:effectLst>
                <a:latin typeface="Candara" panose="020E0502030303020204" pitchFamily="34" charset="0"/>
              </a:rPr>
              <a:t> - Matthew 15:18-20</a:t>
            </a:r>
          </a:p>
        </p:txBody>
      </p:sp>
      <p:sp>
        <p:nvSpPr>
          <p:cNvPr id="5" name="Rectangle 4">
            <a:extLst>
              <a:ext uri="{FF2B5EF4-FFF2-40B4-BE49-F238E27FC236}">
                <a16:creationId xmlns:a16="http://schemas.microsoft.com/office/drawing/2014/main" id="{317DFF37-5038-40C5-ABDD-87D3CC56DED7}"/>
              </a:ext>
            </a:extLst>
          </p:cNvPr>
          <p:cNvSpPr/>
          <p:nvPr/>
        </p:nvSpPr>
        <p:spPr>
          <a:xfrm rot="16200000">
            <a:off x="-1391509" y="2762743"/>
            <a:ext cx="3613282" cy="830997"/>
          </a:xfrm>
          <a:prstGeom prst="rect">
            <a:avLst/>
          </a:prstGeom>
          <a:noFill/>
        </p:spPr>
        <p:txBody>
          <a:bodyPr wrap="square">
            <a:spAutoFit/>
          </a:bodyPr>
          <a:lstStyle/>
          <a:p>
            <a:pPr algn="ctr">
              <a:defRPr/>
            </a:pPr>
            <a:r>
              <a:rPr lang="en-US" sz="48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Conclusion</a:t>
            </a:r>
          </a:p>
        </p:txBody>
      </p:sp>
      <p:sp>
        <p:nvSpPr>
          <p:cNvPr id="7" name="Arrow: Bent 6">
            <a:extLst>
              <a:ext uri="{FF2B5EF4-FFF2-40B4-BE49-F238E27FC236}">
                <a16:creationId xmlns:a16="http://schemas.microsoft.com/office/drawing/2014/main" id="{007E1762-D11D-4FE0-AC20-DCF4058EB84D}"/>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dissolve">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dissolve">
                                      <p:cBhvr>
                                        <p:cTn id="12"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528331" y="2890530"/>
            <a:ext cx="5867401" cy="1076938"/>
          </a:xfrm>
          <a:solidFill>
            <a:schemeClr val="accent3"/>
          </a:solidFill>
        </p:spPr>
        <p:txBody>
          <a:bodyPr/>
          <a:lstStyle/>
          <a:p>
            <a:pPr algn="ctr">
              <a:defRPr/>
            </a:pPr>
            <a:r>
              <a:rPr lang="en-US" altLang="en-US" sz="3600" b="1" i="1" dirty="0">
                <a:solidFill>
                  <a:schemeClr val="bg1">
                    <a:lumMod val="50000"/>
                  </a:schemeClr>
                </a:solidFill>
                <a:effectLst>
                  <a:glow rad="38100">
                    <a:schemeClr val="bg1">
                      <a:lumMod val="65000"/>
                      <a:lumOff val="35000"/>
                      <a:alpha val="40000"/>
                    </a:schemeClr>
                  </a:glow>
                </a:effectLst>
                <a:latin typeface="Candara" panose="020E0502030303020204" pitchFamily="34" charset="0"/>
              </a:rPr>
              <a:t>“…WHAT SHALL WE DO?” </a:t>
            </a:r>
            <a:br>
              <a:rPr lang="en-US" altLang="en-US" sz="1800" b="1" i="1" dirty="0">
                <a:solidFill>
                  <a:schemeClr val="bg1">
                    <a:lumMod val="50000"/>
                  </a:schemeClr>
                </a:solidFill>
                <a:effectLst>
                  <a:glow rad="38100">
                    <a:schemeClr val="bg1">
                      <a:lumMod val="65000"/>
                      <a:lumOff val="35000"/>
                      <a:alpha val="40000"/>
                    </a:schemeClr>
                  </a:glow>
                </a:effectLst>
                <a:latin typeface="Candara" panose="020E0502030303020204" pitchFamily="34" charset="0"/>
              </a:rPr>
            </a:br>
            <a:r>
              <a:rPr lang="en-US" altLang="en-US" sz="2400" b="1" i="1" dirty="0">
                <a:solidFill>
                  <a:schemeClr val="bg1">
                    <a:lumMod val="50000"/>
                  </a:schemeClr>
                </a:solidFill>
                <a:effectLst>
                  <a:glow rad="38100">
                    <a:schemeClr val="bg1">
                      <a:lumMod val="65000"/>
                      <a:lumOff val="35000"/>
                      <a:alpha val="40000"/>
                    </a:schemeClr>
                  </a:glow>
                </a:effectLst>
                <a:latin typeface="Candara" panose="020E0502030303020204" pitchFamily="34" charset="0"/>
              </a:rPr>
              <a:t>ACTS 2:38</a:t>
            </a:r>
            <a:r>
              <a:rPr lang="en-US" altLang="en-US" sz="2400" b="1" dirty="0">
                <a:solidFill>
                  <a:schemeClr val="bg1">
                    <a:lumMod val="50000"/>
                  </a:schemeClr>
                </a:solidFill>
                <a:effectLst>
                  <a:glow rad="38100">
                    <a:schemeClr val="bg1">
                      <a:lumMod val="65000"/>
                      <a:lumOff val="35000"/>
                      <a:alpha val="40000"/>
                    </a:schemeClr>
                  </a:glo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521320" y="725878"/>
            <a:ext cx="9137280" cy="5406242"/>
          </a:xfrm>
          <a:solidFill>
            <a:schemeClr val="accent3"/>
          </a:solidFill>
        </p:spPr>
        <p:txBody>
          <a:bodyPr anchor="t">
            <a:normAutofit fontScale="92500" lnSpcReduction="20000"/>
          </a:bodyPr>
          <a:lstStyle/>
          <a:p>
            <a:pPr marL="45720" indent="0">
              <a:lnSpc>
                <a:spcPct val="120000"/>
              </a:lnSpc>
              <a:spcBef>
                <a:spcPts val="0"/>
              </a:spcBef>
              <a:spcAft>
                <a:spcPts val="0"/>
              </a:spcAft>
              <a:buFont typeface="Arial" panose="020B0604020202020204" pitchFamily="34" charset="0"/>
              <a:buNone/>
              <a:defRPr/>
            </a:pPr>
            <a:r>
              <a:rPr lang="en-US" altLang="en-US" sz="3900" b="1"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a:lnSpc>
                <a:spcPct val="120000"/>
              </a:lnSpc>
              <a:spcBef>
                <a:spcPts val="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a:lnSpc>
                <a:spcPct val="120000"/>
              </a:lnSpc>
              <a:spcBef>
                <a:spcPts val="60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 John 8:24</a:t>
            </a:r>
          </a:p>
          <a:p>
            <a:pPr>
              <a:lnSpc>
                <a:spcPct val="120000"/>
              </a:lnSpc>
              <a:spcBef>
                <a:spcPts val="60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 Acts 17:30</a:t>
            </a:r>
          </a:p>
          <a:p>
            <a:pPr>
              <a:lnSpc>
                <a:spcPct val="120000"/>
              </a:lnSpc>
              <a:spcBef>
                <a:spcPts val="60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Christ – Matthew 10:32</a:t>
            </a:r>
          </a:p>
          <a:p>
            <a:pPr>
              <a:lnSpc>
                <a:spcPct val="120000"/>
              </a:lnSpc>
              <a:spcBef>
                <a:spcPts val="60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be saved – Acts 2:38</a:t>
            </a:r>
          </a:p>
          <a:p>
            <a:pPr marL="0" indent="0">
              <a:lnSpc>
                <a:spcPct val="120000"/>
              </a:lnSpc>
              <a:spcBef>
                <a:spcPts val="0"/>
              </a:spcBef>
              <a:spcAft>
                <a:spcPts val="0"/>
              </a:spcAft>
              <a:buClr>
                <a:schemeClr val="tx1"/>
              </a:buClr>
              <a:buNone/>
              <a:defRPr/>
            </a:pPr>
            <a:r>
              <a:rPr lang="en-US" altLang="en-US" sz="3900" b="1"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An erring child of God must…</a:t>
            </a:r>
          </a:p>
          <a:p>
            <a:pPr>
              <a:lnSpc>
                <a:spcPct val="120000"/>
              </a:lnSpc>
              <a:spcBef>
                <a:spcPts val="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and Pray for Forgiveness – Acts 8:21-23</a:t>
            </a:r>
          </a:p>
          <a:p>
            <a:pPr marL="0" indent="0">
              <a:lnSpc>
                <a:spcPct val="120000"/>
              </a:lnSpc>
              <a:spcBef>
                <a:spcPts val="0"/>
              </a:spcBef>
              <a:spcAft>
                <a:spcPts val="0"/>
              </a:spcAft>
              <a:buClr>
                <a:schemeClr val="tx1"/>
              </a:buClr>
              <a:buNone/>
              <a:defRPr/>
            </a:pPr>
            <a:r>
              <a:rPr lang="en-US" altLang="en-US" sz="3900" b="1"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900" b="1" i="1"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900" b="1" i="1" u="sng"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900" b="1" i="1"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a:lnSpc>
                <a:spcPct val="120000"/>
              </a:lnSpc>
              <a:spcBef>
                <a:spcPts val="0"/>
              </a:spcBef>
              <a:spcAft>
                <a:spcPts val="0"/>
              </a:spcAft>
              <a:buClrTx/>
              <a:buFont typeface="Wingdings" panose="05000000000000000000" pitchFamily="2" charset="2"/>
              <a:buChar char="§"/>
              <a:defRPr/>
            </a:pPr>
            <a:r>
              <a:rPr lang="en-US" altLang="en-US" sz="3300" dirty="0">
                <a:solidFill>
                  <a:schemeClr val="bg1">
                    <a:lumMod val="50000"/>
                  </a:schemeClr>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par>
                          <p:cTn id="15" fill="hold">
                            <p:stCondLst>
                              <p:cond delay="12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2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par>
                          <p:cTn id="27" fill="hold">
                            <p:stCondLst>
                              <p:cond delay="27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F891-5F72-4D5B-9A54-9DD30530D617}"/>
              </a:ext>
            </a:extLst>
          </p:cNvPr>
          <p:cNvSpPr>
            <a:spLocks noGrp="1"/>
          </p:cNvSpPr>
          <p:nvPr>
            <p:ph type="title"/>
          </p:nvPr>
        </p:nvSpPr>
        <p:spPr>
          <a:xfrm>
            <a:off x="609600" y="1981200"/>
            <a:ext cx="10972800" cy="1143000"/>
          </a:xfrm>
        </p:spPr>
        <p:txBody>
          <a:bodyPr/>
          <a:lstStyle/>
          <a:p>
            <a:r>
              <a:rPr lang="en-US" sz="6600" b="1" dirty="0">
                <a:effectLst/>
                <a:latin typeface="Candara" panose="020E0502030303020204" pitchFamily="34" charset="0"/>
              </a:rPr>
              <a:t>Words that CONDEMN</a:t>
            </a:r>
          </a:p>
        </p:txBody>
      </p:sp>
      <p:sp>
        <p:nvSpPr>
          <p:cNvPr id="4" name="Slide Number Placeholder 3">
            <a:extLst>
              <a:ext uri="{FF2B5EF4-FFF2-40B4-BE49-F238E27FC236}">
                <a16:creationId xmlns:a16="http://schemas.microsoft.com/office/drawing/2014/main" id="{E642FB33-E546-492E-B13F-BD4C66CE7FC1}"/>
              </a:ext>
            </a:extLst>
          </p:cNvPr>
          <p:cNvSpPr>
            <a:spLocks noGrp="1"/>
          </p:cNvSpPr>
          <p:nvPr>
            <p:ph type="sldNum" sz="quarter" idx="12"/>
          </p:nvPr>
        </p:nvSpPr>
        <p:spPr/>
        <p:txBody>
          <a:bodyPr/>
          <a:lstStyle/>
          <a:p>
            <a:pPr>
              <a:defRPr/>
            </a:pPr>
            <a:fld id="{CAAF4FC6-7DBB-4CA9-A1D4-E75CF5059EE0}" type="slidenum">
              <a:rPr lang="en-US" altLang="en-US" smtClean="0"/>
              <a:pPr>
                <a:defRPr/>
              </a:pPr>
              <a:t>2</a:t>
            </a:fld>
            <a:endParaRPr lang="en-US" altLang="en-US"/>
          </a:p>
        </p:txBody>
      </p:sp>
    </p:spTree>
    <p:extLst>
      <p:ext uri="{BB962C8B-B14F-4D97-AF65-F5344CB8AC3E}">
        <p14:creationId xmlns:p14="http://schemas.microsoft.com/office/powerpoint/2010/main" val="26098105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2CEF0888-42F0-46D6-9EC7-AA72F5A830E1}"/>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B42FF53-F8CA-4577-A2A1-4A0893038AA5}" type="slidenum">
              <a:rPr lang="en-US" altLang="en-US" sz="1200" smtClean="0"/>
              <a:pPr>
                <a:spcBef>
                  <a:spcPct val="0"/>
                </a:spcBef>
                <a:buClrTx/>
                <a:buSzTx/>
                <a:buFontTx/>
                <a:buNone/>
              </a:pPr>
              <a:t>3</a:t>
            </a:fld>
            <a:endParaRPr lang="en-US" altLang="en-US" sz="1200"/>
          </a:p>
        </p:txBody>
      </p:sp>
      <p:sp>
        <p:nvSpPr>
          <p:cNvPr id="5123" name="Rectangle 2">
            <a:extLst>
              <a:ext uri="{FF2B5EF4-FFF2-40B4-BE49-F238E27FC236}">
                <a16:creationId xmlns:a16="http://schemas.microsoft.com/office/drawing/2014/main" id="{C3E3749F-F0F4-4FF5-81D9-30472827E93D}"/>
              </a:ext>
            </a:extLst>
          </p:cNvPr>
          <p:cNvSpPr>
            <a:spLocks noGrp="1" noChangeArrowheads="1"/>
          </p:cNvSpPr>
          <p:nvPr>
            <p:ph type="title"/>
          </p:nvPr>
        </p:nvSpPr>
        <p:spPr/>
        <p:txBody>
          <a:bodyPr/>
          <a:lstStyle/>
          <a:p>
            <a:pPr eaLnBrk="1" hangingPunct="1"/>
            <a:r>
              <a:rPr lang="en-US" altLang="en-US" b="1" dirty="0">
                <a:effectLst/>
                <a:latin typeface="Candara" panose="020E0502030303020204" pitchFamily="34" charset="0"/>
              </a:rPr>
              <a:t>Matthew 12:34-37</a:t>
            </a:r>
          </a:p>
        </p:txBody>
      </p:sp>
      <p:sp>
        <p:nvSpPr>
          <p:cNvPr id="44035" name="Rectangle 3">
            <a:extLst>
              <a:ext uri="{FF2B5EF4-FFF2-40B4-BE49-F238E27FC236}">
                <a16:creationId xmlns:a16="http://schemas.microsoft.com/office/drawing/2014/main" id="{B78019AD-2EBD-4E67-9808-332757AC481A}"/>
              </a:ext>
            </a:extLst>
          </p:cNvPr>
          <p:cNvSpPr>
            <a:spLocks noGrp="1" noChangeArrowheads="1"/>
          </p:cNvSpPr>
          <p:nvPr>
            <p:ph type="body" idx="1"/>
          </p:nvPr>
        </p:nvSpPr>
        <p:spPr/>
        <p:txBody>
          <a:bodyPr/>
          <a:lstStyle/>
          <a:p>
            <a:pPr marL="0" indent="0" eaLnBrk="1" hangingPunct="1">
              <a:lnSpc>
                <a:spcPct val="80000"/>
              </a:lnSpc>
              <a:buFont typeface="Wingdings" panose="05000000000000000000" pitchFamily="2" charset="2"/>
              <a:buNone/>
            </a:pPr>
            <a:r>
              <a:rPr lang="en-US" altLang="en-US" sz="3600" b="1" i="1" dirty="0">
                <a:effectLst/>
                <a:latin typeface="Candara" panose="020E0502030303020204" pitchFamily="34" charset="0"/>
              </a:rPr>
              <a:t>“</a:t>
            </a:r>
            <a:r>
              <a:rPr lang="en-US" altLang="en-US" sz="3600" b="1" i="1" dirty="0">
                <a:solidFill>
                  <a:schemeClr val="tx2"/>
                </a:solidFill>
                <a:effectLst/>
                <a:latin typeface="Candara" panose="020E0502030303020204" pitchFamily="34" charset="0"/>
              </a:rPr>
              <a:t>34</a:t>
            </a:r>
            <a:r>
              <a:rPr lang="en-US" altLang="en-US" sz="3600" b="1" i="1" dirty="0">
                <a:effectLst/>
                <a:latin typeface="Candara" panose="020E0502030303020204" pitchFamily="34" charset="0"/>
              </a:rPr>
              <a:t> O generation of vipers, how can ye, being evil, speak good things? for out of the abundance of the heart the mouth </a:t>
            </a:r>
            <a:r>
              <a:rPr lang="en-US" altLang="en-US" sz="3600" b="1" i="1" dirty="0" err="1">
                <a:effectLst/>
                <a:latin typeface="Candara" panose="020E0502030303020204" pitchFamily="34" charset="0"/>
              </a:rPr>
              <a:t>speaketh</a:t>
            </a:r>
            <a:r>
              <a:rPr lang="en-US" altLang="en-US" sz="3600" b="1" i="1" dirty="0">
                <a:effectLst/>
                <a:latin typeface="Candara" panose="020E0502030303020204" pitchFamily="34" charset="0"/>
              </a:rPr>
              <a:t>. </a:t>
            </a:r>
            <a:r>
              <a:rPr lang="en-US" altLang="en-US" sz="3600" b="1" i="1" dirty="0">
                <a:solidFill>
                  <a:schemeClr val="tx2"/>
                </a:solidFill>
                <a:effectLst/>
                <a:latin typeface="Candara" panose="020E0502030303020204" pitchFamily="34" charset="0"/>
              </a:rPr>
              <a:t>35</a:t>
            </a:r>
            <a:r>
              <a:rPr lang="en-US" altLang="en-US" sz="3600" b="1" i="1" dirty="0">
                <a:effectLst/>
                <a:latin typeface="Candara" panose="020E0502030303020204" pitchFamily="34" charset="0"/>
              </a:rPr>
              <a:t> A good man out of the good treasure of the heart bringeth forth good things: and an evil man out of the evil treasure bringeth forth evil things. </a:t>
            </a:r>
            <a:r>
              <a:rPr lang="en-US" altLang="en-US" sz="3600" b="1" i="1" dirty="0">
                <a:solidFill>
                  <a:schemeClr val="tx2"/>
                </a:solidFill>
                <a:effectLst/>
                <a:latin typeface="Candara" panose="020E0502030303020204" pitchFamily="34" charset="0"/>
              </a:rPr>
              <a:t>36</a:t>
            </a:r>
            <a:r>
              <a:rPr lang="en-US" altLang="en-US" sz="3600" b="1" i="1" dirty="0">
                <a:effectLst/>
                <a:latin typeface="Candara" panose="020E0502030303020204" pitchFamily="34" charset="0"/>
              </a:rPr>
              <a:t> But I say unto you, That every idle word that men shall speak, they shall give account thereof in the day of judgment. </a:t>
            </a:r>
            <a:r>
              <a:rPr lang="en-US" altLang="en-US" sz="3600" b="1" i="1" dirty="0">
                <a:solidFill>
                  <a:schemeClr val="tx2"/>
                </a:solidFill>
                <a:effectLst/>
                <a:latin typeface="Candara" panose="020E0502030303020204" pitchFamily="34" charset="0"/>
              </a:rPr>
              <a:t>37</a:t>
            </a:r>
            <a:r>
              <a:rPr lang="en-US" altLang="en-US" sz="3600" b="1" i="1" dirty="0">
                <a:effectLst/>
                <a:latin typeface="Candara" panose="020E0502030303020204" pitchFamily="34" charset="0"/>
              </a:rPr>
              <a:t> For by thy words thou shalt be justified, and by thy words thou shalt be condemned”</a:t>
            </a:r>
          </a:p>
        </p:txBody>
      </p:sp>
    </p:spTree>
    <p:extLst>
      <p:ext uri="{BB962C8B-B14F-4D97-AF65-F5344CB8AC3E}">
        <p14:creationId xmlns:p14="http://schemas.microsoft.com/office/powerpoint/2010/main" val="1807093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CC49A07-FB2E-4A63-98A3-9DE0A0068F24}"/>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6B0EAC6-F549-47D4-B18E-582E55511732}" type="slidenum">
              <a:rPr lang="en-US" altLang="en-US" sz="1200" smtClean="0"/>
              <a:pPr>
                <a:spcBef>
                  <a:spcPct val="0"/>
                </a:spcBef>
                <a:buClrTx/>
                <a:buSzTx/>
                <a:buFontTx/>
                <a:buNone/>
              </a:pPr>
              <a:t>4</a:t>
            </a:fld>
            <a:endParaRPr lang="en-US" altLang="en-US" sz="1200"/>
          </a:p>
        </p:txBody>
      </p:sp>
      <p:sp>
        <p:nvSpPr>
          <p:cNvPr id="57347" name="Rectangle 3">
            <a:extLst>
              <a:ext uri="{FF2B5EF4-FFF2-40B4-BE49-F238E27FC236}">
                <a16:creationId xmlns:a16="http://schemas.microsoft.com/office/drawing/2014/main" id="{C5DCDB37-5AF6-46D8-BC62-506B2D6D9CF5}"/>
              </a:ext>
            </a:extLst>
          </p:cNvPr>
          <p:cNvSpPr>
            <a:spLocks noGrp="1" noChangeArrowheads="1"/>
          </p:cNvSpPr>
          <p:nvPr>
            <p:ph type="body" idx="1"/>
          </p:nvPr>
        </p:nvSpPr>
        <p:spPr>
          <a:xfrm>
            <a:off x="1000957" y="691564"/>
            <a:ext cx="10439400" cy="5403850"/>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Using God’s Name in Vain</a:t>
            </a:r>
          </a:p>
          <a:p>
            <a:pPr eaLnBrk="1" hangingPunct="1">
              <a:defRPr/>
            </a:pPr>
            <a:r>
              <a:rPr lang="en-US" altLang="en-US" dirty="0">
                <a:effectLst/>
                <a:latin typeface="Candara" panose="020E0502030303020204" pitchFamily="34" charset="0"/>
              </a:rPr>
              <a:t>Exodus 20:7</a:t>
            </a:r>
          </a:p>
          <a:p>
            <a:pPr lvl="1" eaLnBrk="1" hangingPunct="1">
              <a:defRPr/>
            </a:pPr>
            <a:r>
              <a:rPr lang="en-US" altLang="en-US" dirty="0">
                <a:effectLst/>
                <a:latin typeface="Candara" panose="020E0502030303020204" pitchFamily="34" charset="0"/>
              </a:rPr>
              <a:t>A part of the Old Law but a principle that still applies:</a:t>
            </a:r>
          </a:p>
          <a:p>
            <a:pPr lvl="2" eaLnBrk="1" hangingPunct="1">
              <a:defRPr/>
            </a:pPr>
            <a:r>
              <a:rPr lang="en-US" altLang="en-US" dirty="0">
                <a:effectLst/>
                <a:latin typeface="Candara" panose="020E0502030303020204" pitchFamily="34" charset="0"/>
              </a:rPr>
              <a:t>Matthew 6:9 - </a:t>
            </a:r>
            <a:r>
              <a:rPr lang="en-US" altLang="en-US" b="1" i="1" dirty="0">
                <a:effectLst/>
                <a:latin typeface="Candara" panose="020E0502030303020204" pitchFamily="34" charset="0"/>
              </a:rPr>
              <a:t>“Hollowed be thy name”</a:t>
            </a:r>
          </a:p>
          <a:p>
            <a:pPr lvl="2" eaLnBrk="1" hangingPunct="1">
              <a:defRPr/>
            </a:pPr>
            <a:r>
              <a:rPr lang="en-US" altLang="en-US" b="1" i="1" dirty="0">
                <a:effectLst/>
                <a:latin typeface="Candara" panose="020E0502030303020204" pitchFamily="34" charset="0"/>
              </a:rPr>
              <a:t>“Hollowed” </a:t>
            </a:r>
            <a:r>
              <a:rPr lang="en-US" altLang="en-US" dirty="0">
                <a:effectLst/>
                <a:latin typeface="Candara" panose="020E0502030303020204" pitchFamily="34" charset="0"/>
              </a:rPr>
              <a:t>= “to make holy, i.e. (ceremonially) purify or consecrate; (mentally) to venerate:--hallow, be holy, sanctify” </a:t>
            </a:r>
            <a:r>
              <a:rPr lang="en-US" altLang="en-US" b="1" i="1" dirty="0">
                <a:effectLst/>
                <a:latin typeface="Candara" panose="020E0502030303020204" pitchFamily="34" charset="0"/>
              </a:rPr>
              <a:t>- Strong</a:t>
            </a:r>
          </a:p>
          <a:p>
            <a:pPr eaLnBrk="1" hangingPunct="1">
              <a:defRPr/>
            </a:pPr>
            <a:r>
              <a:rPr lang="en-US" altLang="en-US" dirty="0">
                <a:effectLst/>
                <a:latin typeface="Candara" panose="020E0502030303020204" pitchFamily="34" charset="0"/>
              </a:rPr>
              <a:t>Must hold highly God’s name and the name of Christ!</a:t>
            </a:r>
          </a:p>
          <a:p>
            <a:pPr lvl="1" eaLnBrk="1" hangingPunct="1">
              <a:defRPr/>
            </a:pPr>
            <a:r>
              <a:rPr lang="en-US" altLang="en-US" dirty="0">
                <a:effectLst/>
                <a:latin typeface="Candara" panose="020E0502030303020204" pitchFamily="34" charset="0"/>
              </a:rPr>
              <a:t>Philippians 2:9-11</a:t>
            </a:r>
          </a:p>
          <a:p>
            <a:pPr eaLnBrk="1" hangingPunct="1">
              <a:defRPr/>
            </a:pPr>
            <a:r>
              <a:rPr lang="en-US" altLang="en-US" i="1" dirty="0">
                <a:effectLst/>
                <a:latin typeface="Candara" panose="020E0502030303020204" pitchFamily="34" charset="0"/>
              </a:rPr>
              <a:t>“Jesus Christ is Lord, not a swear word”</a:t>
            </a:r>
          </a:p>
          <a:p>
            <a:pPr lvl="1" eaLnBrk="1" hangingPunct="1">
              <a:defRPr/>
            </a:pPr>
            <a:r>
              <a:rPr lang="en-US" altLang="en-US" sz="2400" u="sng" dirty="0">
                <a:effectLst/>
                <a:latin typeface="Candara" panose="020E0502030303020204" pitchFamily="34" charset="0"/>
              </a:rPr>
              <a:t>Some only refer to Jesus when they are swearing</a:t>
            </a:r>
            <a:endParaRPr lang="en-US" altLang="en-US" sz="2400" dirty="0">
              <a:effectLst/>
              <a:latin typeface="Candara" panose="020E0502030303020204" pitchFamily="34" charset="0"/>
            </a:endParaRPr>
          </a:p>
          <a:p>
            <a:pPr eaLnBrk="1" hangingPunct="1">
              <a:buFont typeface="Wingdings" panose="05000000000000000000" pitchFamily="2" charset="2"/>
              <a:buNone/>
              <a:defRPr/>
            </a:pPr>
            <a:endParaRPr lang="en-US" altLang="en-US" sz="2800" dirty="0">
              <a:effectLst/>
              <a:latin typeface="Candara" panose="020E0502030303020204" pitchFamily="34" charset="0"/>
            </a:endParaRPr>
          </a:p>
          <a:p>
            <a:pPr lvl="4" eaLnBrk="1" hangingPunct="1">
              <a:defRPr/>
            </a:pPr>
            <a:endParaRPr lang="en-US" altLang="en-US" sz="1800" dirty="0"/>
          </a:p>
        </p:txBody>
      </p:sp>
      <p:sp>
        <p:nvSpPr>
          <p:cNvPr id="5" name="Rectangle 4">
            <a:extLst>
              <a:ext uri="{FF2B5EF4-FFF2-40B4-BE49-F238E27FC236}">
                <a16:creationId xmlns:a16="http://schemas.microsoft.com/office/drawing/2014/main" id="{AEC91ED9-BBAA-461A-8799-09F83C338EA2}"/>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B7B49524-1762-4AA3-AECE-68FD3E92985F}"/>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25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fade">
                                      <p:cBhvr>
                                        <p:cTn id="12" dur="125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fade">
                                      <p:cBhvr>
                                        <p:cTn id="17" dur="125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fade">
                                      <p:cBhvr>
                                        <p:cTn id="22" dur="125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fade">
                                      <p:cBhvr>
                                        <p:cTn id="27" dur="125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fade">
                                      <p:cBhvr>
                                        <p:cTn id="32" dur="1250"/>
                                        <p:tgtEl>
                                          <p:spTgt spid="57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7347">
                                            <p:txEl>
                                              <p:pRg st="6" end="6"/>
                                            </p:txEl>
                                          </p:spTgt>
                                        </p:tgtEl>
                                        <p:attrNameLst>
                                          <p:attrName>style.visibility</p:attrName>
                                        </p:attrNameLst>
                                      </p:cBhvr>
                                      <p:to>
                                        <p:strVal val="visible"/>
                                      </p:to>
                                    </p:set>
                                    <p:animEffect transition="in" filter="fade">
                                      <p:cBhvr>
                                        <p:cTn id="37" dur="1250"/>
                                        <p:tgtEl>
                                          <p:spTgt spid="573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7347">
                                            <p:txEl>
                                              <p:pRg st="7" end="7"/>
                                            </p:txEl>
                                          </p:spTgt>
                                        </p:tgtEl>
                                        <p:attrNameLst>
                                          <p:attrName>style.visibility</p:attrName>
                                        </p:attrNameLst>
                                      </p:cBhvr>
                                      <p:to>
                                        <p:strVal val="visible"/>
                                      </p:to>
                                    </p:set>
                                    <p:animEffect transition="in" filter="fade">
                                      <p:cBhvr>
                                        <p:cTn id="42" dur="1250"/>
                                        <p:tgtEl>
                                          <p:spTgt spid="573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7347">
                                            <p:txEl>
                                              <p:pRg st="8" end="8"/>
                                            </p:txEl>
                                          </p:spTgt>
                                        </p:tgtEl>
                                        <p:attrNameLst>
                                          <p:attrName>style.visibility</p:attrName>
                                        </p:attrNameLst>
                                      </p:cBhvr>
                                      <p:to>
                                        <p:strVal val="visible"/>
                                      </p:to>
                                    </p:set>
                                    <p:animEffect transition="in" filter="fade">
                                      <p:cBhvr>
                                        <p:cTn id="47" dur="1250"/>
                                        <p:tgtEl>
                                          <p:spTgt spid="57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98C6668C-DB1C-416E-8E18-29E6030D47AA}"/>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DC5794D-B0F9-48C5-8DFC-9C9364BE8978}" type="slidenum">
              <a:rPr lang="en-US" altLang="en-US" sz="1200" smtClean="0"/>
              <a:pPr>
                <a:spcBef>
                  <a:spcPct val="0"/>
                </a:spcBef>
                <a:buClrTx/>
                <a:buSzTx/>
                <a:buFontTx/>
                <a:buNone/>
              </a:pPr>
              <a:t>5</a:t>
            </a:fld>
            <a:endParaRPr lang="en-US" altLang="en-US" sz="1200"/>
          </a:p>
        </p:txBody>
      </p:sp>
      <p:sp>
        <p:nvSpPr>
          <p:cNvPr id="58371" name="Rectangle 3">
            <a:extLst>
              <a:ext uri="{FF2B5EF4-FFF2-40B4-BE49-F238E27FC236}">
                <a16:creationId xmlns:a16="http://schemas.microsoft.com/office/drawing/2014/main" id="{088198E6-457C-42F0-A380-D26A364AA566}"/>
              </a:ext>
            </a:extLst>
          </p:cNvPr>
          <p:cNvSpPr>
            <a:spLocks noGrp="1" noChangeArrowheads="1"/>
          </p:cNvSpPr>
          <p:nvPr>
            <p:ph type="body" idx="1"/>
          </p:nvPr>
        </p:nvSpPr>
        <p:spPr>
          <a:xfrm>
            <a:off x="994485" y="716317"/>
            <a:ext cx="10515600" cy="5521325"/>
          </a:xfrm>
        </p:spPr>
        <p:txBody>
          <a:bodyPr/>
          <a:lstStyle/>
          <a:p>
            <a:pPr marL="0" indent="0" eaLnBrk="1" hangingPunct="1">
              <a:buNone/>
              <a:defRPr/>
            </a:pPr>
            <a:r>
              <a:rPr lang="en-US" altLang="en-US" sz="4000" b="1" dirty="0">
                <a:solidFill>
                  <a:schemeClr val="tx2"/>
                </a:solidFill>
                <a:effectLst/>
                <a:latin typeface="Candara" panose="020E0502030303020204" pitchFamily="34" charset="0"/>
                <a:ea typeface="Cambria" panose="02040503050406030204" pitchFamily="18" charset="0"/>
              </a:rPr>
              <a:t>Murmuring and Complaining</a:t>
            </a:r>
          </a:p>
          <a:p>
            <a:pPr eaLnBrk="1" hangingPunct="1">
              <a:defRPr/>
            </a:pPr>
            <a:r>
              <a:rPr lang="en-US" altLang="en-US" dirty="0">
                <a:effectLst/>
                <a:latin typeface="Candara" panose="020E0502030303020204" pitchFamily="34" charset="0"/>
                <a:ea typeface="Cambria" panose="02040503050406030204" pitchFamily="18" charset="0"/>
              </a:rPr>
              <a:t>Described as evil</a:t>
            </a:r>
          </a:p>
          <a:p>
            <a:pPr lvl="1" eaLnBrk="1" hangingPunct="1">
              <a:defRPr/>
            </a:pPr>
            <a:r>
              <a:rPr lang="en-US" altLang="en-US" dirty="0">
                <a:effectLst/>
                <a:latin typeface="Candara" panose="020E0502030303020204" pitchFamily="34" charset="0"/>
                <a:ea typeface="Cambria" panose="02040503050406030204" pitchFamily="18" charset="0"/>
              </a:rPr>
              <a:t>Philippians 2:14-15</a:t>
            </a:r>
          </a:p>
          <a:p>
            <a:pPr lvl="1" eaLnBrk="1" hangingPunct="1">
              <a:defRPr/>
            </a:pPr>
            <a:r>
              <a:rPr lang="en-US" altLang="en-US" dirty="0">
                <a:effectLst/>
                <a:latin typeface="Candara" panose="020E0502030303020204" pitchFamily="34" charset="0"/>
                <a:ea typeface="Cambria" panose="02040503050406030204" pitchFamily="18" charset="0"/>
              </a:rPr>
              <a:t>1 Corinthians 10:10</a:t>
            </a:r>
          </a:p>
          <a:p>
            <a:pPr eaLnBrk="1" hangingPunct="1">
              <a:defRPr/>
            </a:pPr>
            <a:r>
              <a:rPr lang="en-US" altLang="en-US" dirty="0">
                <a:effectLst/>
                <a:latin typeface="Candara" panose="020E0502030303020204" pitchFamily="34" charset="0"/>
                <a:ea typeface="Cambria" panose="02040503050406030204" pitchFamily="18" charset="0"/>
              </a:rPr>
              <a:t>Shows lack of contentment &amp; gratitude</a:t>
            </a:r>
          </a:p>
          <a:p>
            <a:pPr lvl="1" eaLnBrk="1" hangingPunct="1">
              <a:defRPr/>
            </a:pPr>
            <a:r>
              <a:rPr lang="en-US" altLang="en-US" dirty="0">
                <a:effectLst/>
                <a:latin typeface="Candara" panose="020E0502030303020204" pitchFamily="34" charset="0"/>
                <a:ea typeface="Cambria" panose="02040503050406030204" pitchFamily="18" charset="0"/>
              </a:rPr>
              <a:t>Hebrews 13:5</a:t>
            </a:r>
          </a:p>
          <a:p>
            <a:pPr lvl="1" eaLnBrk="1" hangingPunct="1">
              <a:defRPr/>
            </a:pPr>
            <a:r>
              <a:rPr lang="en-US" altLang="en-US" dirty="0">
                <a:effectLst/>
                <a:latin typeface="Candara" panose="020E0502030303020204" pitchFamily="34" charset="0"/>
                <a:ea typeface="Cambria" panose="02040503050406030204" pitchFamily="18" charset="0"/>
              </a:rPr>
              <a:t>Philippians 4:11-12</a:t>
            </a:r>
          </a:p>
          <a:p>
            <a:pPr lvl="1" eaLnBrk="1" hangingPunct="1">
              <a:defRPr/>
            </a:pPr>
            <a:r>
              <a:rPr lang="en-US" altLang="en-US" dirty="0">
                <a:effectLst/>
                <a:latin typeface="Candara" panose="020E0502030303020204" pitchFamily="34" charset="0"/>
                <a:ea typeface="Cambria" panose="02040503050406030204" pitchFamily="18" charset="0"/>
              </a:rPr>
              <a:t>1 Timothy 6:6-8</a:t>
            </a:r>
          </a:p>
          <a:p>
            <a:pPr eaLnBrk="1" hangingPunct="1">
              <a:defRPr/>
            </a:pPr>
            <a:r>
              <a:rPr lang="en-US" altLang="en-US" dirty="0">
                <a:effectLst/>
                <a:latin typeface="Candara" panose="020E0502030303020204" pitchFamily="34" charset="0"/>
                <a:ea typeface="Cambria" panose="02040503050406030204" pitchFamily="18" charset="0"/>
              </a:rPr>
              <a:t>Speak and think words acceptable to God</a:t>
            </a:r>
          </a:p>
          <a:p>
            <a:pPr lvl="1" eaLnBrk="1" hangingPunct="1">
              <a:defRPr/>
            </a:pPr>
            <a:r>
              <a:rPr lang="en-US" altLang="en-US" dirty="0">
                <a:effectLst/>
                <a:latin typeface="Candara" panose="020E0502030303020204" pitchFamily="34" charset="0"/>
                <a:ea typeface="Cambria" panose="02040503050406030204" pitchFamily="18" charset="0"/>
              </a:rPr>
              <a:t>Psalms 19:14</a:t>
            </a:r>
          </a:p>
          <a:p>
            <a:pPr lvl="2" eaLnBrk="1" hangingPunct="1">
              <a:buFont typeface="Wingdings" panose="05000000000000000000" pitchFamily="2" charset="2"/>
              <a:buNone/>
              <a:defRPr/>
            </a:pPr>
            <a:endParaRPr lang="en-US" altLang="en-US" dirty="0">
              <a:latin typeface="Candara" panose="020E0502030303020204" pitchFamily="34" charset="0"/>
              <a:ea typeface="Cambria" panose="02040503050406030204" pitchFamily="18" charset="0"/>
            </a:endParaRPr>
          </a:p>
          <a:p>
            <a:pPr lvl="1" eaLnBrk="1" hangingPunct="1">
              <a:buFont typeface="Wingdings" panose="05000000000000000000" pitchFamily="2" charset="2"/>
              <a:buNone/>
              <a:defRPr/>
            </a:pPr>
            <a:endParaRPr lang="en-US" altLang="en-US" dirty="0">
              <a:effectLst/>
            </a:endParaRPr>
          </a:p>
          <a:p>
            <a:pPr lvl="2" eaLnBrk="1" hangingPunct="1">
              <a:buFont typeface="Wingdings" panose="05000000000000000000" pitchFamily="2" charset="2"/>
              <a:buNone/>
              <a:defRPr/>
            </a:pPr>
            <a:endParaRPr lang="en-US" altLang="en-US" dirty="0">
              <a:effectLst/>
            </a:endParaRPr>
          </a:p>
          <a:p>
            <a:pPr lvl="4" eaLnBrk="1" hangingPunct="1">
              <a:defRPr/>
            </a:pPr>
            <a:endParaRPr lang="en-US" altLang="en-US" i="1" dirty="0"/>
          </a:p>
          <a:p>
            <a:pPr lvl="4" eaLnBrk="1" hangingPunct="1">
              <a:defRPr/>
            </a:pPr>
            <a:endParaRPr lang="en-US" altLang="en-US" dirty="0"/>
          </a:p>
        </p:txBody>
      </p:sp>
      <p:sp>
        <p:nvSpPr>
          <p:cNvPr id="5" name="Rectangle 4">
            <a:extLst>
              <a:ext uri="{FF2B5EF4-FFF2-40B4-BE49-F238E27FC236}">
                <a16:creationId xmlns:a16="http://schemas.microsoft.com/office/drawing/2014/main" id="{82D8EDFF-6E15-4D12-9FBD-BDA71384BAA8}"/>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CEE222A9-202E-43CA-9143-29DCEA229906}"/>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25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1250"/>
                                        <p:tgtEl>
                                          <p:spTgt spid="58371">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58371">
                                            <p:txEl>
                                              <p:pRg st="2" end="2"/>
                                            </p:txEl>
                                          </p:spTgt>
                                        </p:tgtEl>
                                        <p:attrNameLst>
                                          <p:attrName>style.visibility</p:attrName>
                                        </p:attrNameLst>
                                      </p:cBhvr>
                                      <p:to>
                                        <p:strVal val="visible"/>
                                      </p:to>
                                    </p:set>
                                    <p:animEffect transition="in" filter="fade">
                                      <p:cBhvr>
                                        <p:cTn id="16" dur="1250"/>
                                        <p:tgtEl>
                                          <p:spTgt spid="5837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8371">
                                            <p:txEl>
                                              <p:pRg st="3" end="3"/>
                                            </p:txEl>
                                          </p:spTgt>
                                        </p:tgtEl>
                                        <p:attrNameLst>
                                          <p:attrName>style.visibility</p:attrName>
                                        </p:attrNameLst>
                                      </p:cBhvr>
                                      <p:to>
                                        <p:strVal val="visible"/>
                                      </p:to>
                                    </p:set>
                                    <p:animEffect transition="in" filter="fade">
                                      <p:cBhvr>
                                        <p:cTn id="21" dur="1250"/>
                                        <p:tgtEl>
                                          <p:spTgt spid="5837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8371">
                                            <p:txEl>
                                              <p:pRg st="4" end="4"/>
                                            </p:txEl>
                                          </p:spTgt>
                                        </p:tgtEl>
                                        <p:attrNameLst>
                                          <p:attrName>style.visibility</p:attrName>
                                        </p:attrNameLst>
                                      </p:cBhvr>
                                      <p:to>
                                        <p:strVal val="visible"/>
                                      </p:to>
                                    </p:set>
                                    <p:animEffect transition="in" filter="fade">
                                      <p:cBhvr>
                                        <p:cTn id="26" dur="1250"/>
                                        <p:tgtEl>
                                          <p:spTgt spid="58371">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58371">
                                            <p:txEl>
                                              <p:pRg st="5" end="5"/>
                                            </p:txEl>
                                          </p:spTgt>
                                        </p:tgtEl>
                                        <p:attrNameLst>
                                          <p:attrName>style.visibility</p:attrName>
                                        </p:attrNameLst>
                                      </p:cBhvr>
                                      <p:to>
                                        <p:strVal val="visible"/>
                                      </p:to>
                                    </p:set>
                                    <p:animEffect transition="in" filter="fade">
                                      <p:cBhvr>
                                        <p:cTn id="30" dur="1250"/>
                                        <p:tgtEl>
                                          <p:spTgt spid="5837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8371">
                                            <p:txEl>
                                              <p:pRg st="6" end="6"/>
                                            </p:txEl>
                                          </p:spTgt>
                                        </p:tgtEl>
                                        <p:attrNameLst>
                                          <p:attrName>style.visibility</p:attrName>
                                        </p:attrNameLst>
                                      </p:cBhvr>
                                      <p:to>
                                        <p:strVal val="visible"/>
                                      </p:to>
                                    </p:set>
                                    <p:animEffect transition="in" filter="fade">
                                      <p:cBhvr>
                                        <p:cTn id="35" dur="1250"/>
                                        <p:tgtEl>
                                          <p:spTgt spid="5837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8371">
                                            <p:txEl>
                                              <p:pRg st="7" end="7"/>
                                            </p:txEl>
                                          </p:spTgt>
                                        </p:tgtEl>
                                        <p:attrNameLst>
                                          <p:attrName>style.visibility</p:attrName>
                                        </p:attrNameLst>
                                      </p:cBhvr>
                                      <p:to>
                                        <p:strVal val="visible"/>
                                      </p:to>
                                    </p:set>
                                    <p:animEffect transition="in" filter="fade">
                                      <p:cBhvr>
                                        <p:cTn id="40" dur="1250"/>
                                        <p:tgtEl>
                                          <p:spTgt spid="5837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8371">
                                            <p:txEl>
                                              <p:pRg st="8" end="8"/>
                                            </p:txEl>
                                          </p:spTgt>
                                        </p:tgtEl>
                                        <p:attrNameLst>
                                          <p:attrName>style.visibility</p:attrName>
                                        </p:attrNameLst>
                                      </p:cBhvr>
                                      <p:to>
                                        <p:strVal val="visible"/>
                                      </p:to>
                                    </p:set>
                                    <p:animEffect transition="in" filter="fade">
                                      <p:cBhvr>
                                        <p:cTn id="45" dur="1250"/>
                                        <p:tgtEl>
                                          <p:spTgt spid="58371">
                                            <p:txEl>
                                              <p:pRg st="8" end="8"/>
                                            </p:txEl>
                                          </p:spTgt>
                                        </p:tgtEl>
                                      </p:cBhvr>
                                    </p:animEffect>
                                  </p:childTnLst>
                                </p:cTn>
                              </p:par>
                            </p:childTnLst>
                          </p:cTn>
                        </p:par>
                        <p:par>
                          <p:cTn id="46" fill="hold">
                            <p:stCondLst>
                              <p:cond delay="1250"/>
                            </p:stCondLst>
                            <p:childTnLst>
                              <p:par>
                                <p:cTn id="47" presetID="10" presetClass="entr" presetSubtype="0" fill="hold" grpId="0" nodeType="afterEffect">
                                  <p:stCondLst>
                                    <p:cond delay="0"/>
                                  </p:stCondLst>
                                  <p:childTnLst>
                                    <p:set>
                                      <p:cBhvr>
                                        <p:cTn id="48" dur="1" fill="hold">
                                          <p:stCondLst>
                                            <p:cond delay="0"/>
                                          </p:stCondLst>
                                        </p:cTn>
                                        <p:tgtEl>
                                          <p:spTgt spid="58371">
                                            <p:txEl>
                                              <p:pRg st="9" end="9"/>
                                            </p:txEl>
                                          </p:spTgt>
                                        </p:tgtEl>
                                        <p:attrNameLst>
                                          <p:attrName>style.visibility</p:attrName>
                                        </p:attrNameLst>
                                      </p:cBhvr>
                                      <p:to>
                                        <p:strVal val="visible"/>
                                      </p:to>
                                    </p:set>
                                    <p:animEffect transition="in" filter="fade">
                                      <p:cBhvr>
                                        <p:cTn id="49" dur="1250"/>
                                        <p:tgtEl>
                                          <p:spTgt spid="58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22256EAF-0B0E-478A-AEEF-E2CDCE19D082}"/>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624C272-8A87-40DD-B5C2-F8033E8240E0}" type="slidenum">
              <a:rPr lang="en-US" altLang="en-US" sz="1200" smtClean="0"/>
              <a:pPr>
                <a:spcBef>
                  <a:spcPct val="0"/>
                </a:spcBef>
                <a:buClrTx/>
                <a:buSzTx/>
                <a:buFontTx/>
                <a:buNone/>
              </a:pPr>
              <a:t>6</a:t>
            </a:fld>
            <a:endParaRPr lang="en-US" altLang="en-US" sz="1200"/>
          </a:p>
        </p:txBody>
      </p:sp>
      <p:sp>
        <p:nvSpPr>
          <p:cNvPr id="60419" name="Rectangle 3">
            <a:extLst>
              <a:ext uri="{FF2B5EF4-FFF2-40B4-BE49-F238E27FC236}">
                <a16:creationId xmlns:a16="http://schemas.microsoft.com/office/drawing/2014/main" id="{364F84D9-062B-4AAD-90D3-A0A3777051FE}"/>
              </a:ext>
            </a:extLst>
          </p:cNvPr>
          <p:cNvSpPr>
            <a:spLocks noGrp="1" noChangeArrowheads="1"/>
          </p:cNvSpPr>
          <p:nvPr>
            <p:ph type="body" idx="1"/>
          </p:nvPr>
        </p:nvSpPr>
        <p:spPr>
          <a:xfrm>
            <a:off x="996887" y="711108"/>
            <a:ext cx="10972800" cy="5765892"/>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Profanity</a:t>
            </a:r>
          </a:p>
          <a:p>
            <a:pPr eaLnBrk="1" hangingPunct="1">
              <a:lnSpc>
                <a:spcPct val="90000"/>
              </a:lnSpc>
              <a:defRPr/>
            </a:pPr>
            <a:r>
              <a:rPr lang="en-US" altLang="en-US" dirty="0">
                <a:effectLst/>
                <a:latin typeface="Candara" panose="020E0502030303020204" pitchFamily="34" charset="0"/>
              </a:rPr>
              <a:t>Does not fit with those raised with Christ</a:t>
            </a:r>
          </a:p>
          <a:p>
            <a:pPr lvl="1" eaLnBrk="1" hangingPunct="1">
              <a:lnSpc>
                <a:spcPct val="90000"/>
              </a:lnSpc>
              <a:defRPr/>
            </a:pPr>
            <a:r>
              <a:rPr lang="en-US" altLang="en-US" dirty="0">
                <a:effectLst/>
                <a:latin typeface="Candara" panose="020E0502030303020204" pitchFamily="34" charset="0"/>
              </a:rPr>
              <a:t>Colossians 3:8</a:t>
            </a:r>
          </a:p>
          <a:p>
            <a:pPr lvl="1" eaLnBrk="1" hangingPunct="1">
              <a:lnSpc>
                <a:spcPct val="90000"/>
              </a:lnSpc>
              <a:defRPr/>
            </a:pPr>
            <a:r>
              <a:rPr lang="en-US" altLang="en-US" dirty="0">
                <a:effectLst/>
                <a:latin typeface="Candara" panose="020E0502030303020204" pitchFamily="34" charset="0"/>
              </a:rPr>
              <a:t>Ephesians 5:3-4</a:t>
            </a:r>
          </a:p>
          <a:p>
            <a:pPr eaLnBrk="1" hangingPunct="1">
              <a:lnSpc>
                <a:spcPct val="90000"/>
              </a:lnSpc>
              <a:defRPr/>
            </a:pPr>
            <a:r>
              <a:rPr lang="en-US" altLang="en-US" dirty="0">
                <a:effectLst/>
                <a:latin typeface="Candara" panose="020E0502030303020204" pitchFamily="34" charset="0"/>
              </a:rPr>
              <a:t>Includes…</a:t>
            </a:r>
          </a:p>
          <a:p>
            <a:pPr lvl="1" eaLnBrk="1" hangingPunct="1">
              <a:lnSpc>
                <a:spcPct val="90000"/>
              </a:lnSpc>
              <a:defRPr/>
            </a:pPr>
            <a:r>
              <a:rPr lang="en-US" altLang="en-US" dirty="0">
                <a:effectLst/>
                <a:latin typeface="Candara" panose="020E0502030303020204" pitchFamily="34" charset="0"/>
              </a:rPr>
              <a:t> Foolish talking:</a:t>
            </a:r>
          </a:p>
          <a:p>
            <a:pPr lvl="2" eaLnBrk="1" hangingPunct="1">
              <a:lnSpc>
                <a:spcPct val="90000"/>
              </a:lnSpc>
              <a:defRPr/>
            </a:pPr>
            <a:r>
              <a:rPr lang="en-US" altLang="en-US" dirty="0">
                <a:effectLst/>
                <a:latin typeface="Candara" panose="020E0502030303020204" pitchFamily="34" charset="0"/>
              </a:rPr>
              <a:t>Speech that does not edify</a:t>
            </a:r>
          </a:p>
          <a:p>
            <a:pPr lvl="1" eaLnBrk="1" hangingPunct="1">
              <a:lnSpc>
                <a:spcPct val="90000"/>
              </a:lnSpc>
              <a:defRPr/>
            </a:pPr>
            <a:r>
              <a:rPr lang="en-US" altLang="en-US" dirty="0">
                <a:effectLst/>
                <a:latin typeface="Candara" panose="020E0502030303020204" pitchFamily="34" charset="0"/>
              </a:rPr>
              <a:t>Course jesting:</a:t>
            </a:r>
          </a:p>
          <a:p>
            <a:pPr lvl="2" eaLnBrk="1" hangingPunct="1">
              <a:lnSpc>
                <a:spcPct val="90000"/>
              </a:lnSpc>
              <a:defRPr/>
            </a:pPr>
            <a:r>
              <a:rPr lang="en-US" altLang="en-US" dirty="0">
                <a:effectLst/>
                <a:latin typeface="Candara" panose="020E0502030303020204" pitchFamily="34" charset="0"/>
              </a:rPr>
              <a:t>Inappropriate humor (dirty jokes)</a:t>
            </a:r>
          </a:p>
          <a:p>
            <a:pPr lvl="2" eaLnBrk="1" hangingPunct="1">
              <a:lnSpc>
                <a:spcPct val="90000"/>
              </a:lnSpc>
              <a:defRPr/>
            </a:pPr>
            <a:r>
              <a:rPr lang="en-US" altLang="en-US" dirty="0">
                <a:effectLst/>
                <a:latin typeface="Candara" panose="020E0502030303020204" pitchFamily="34" charset="0"/>
              </a:rPr>
              <a:t>Jokes that make light of sin</a:t>
            </a:r>
          </a:p>
          <a:p>
            <a:pPr lvl="2" eaLnBrk="1" hangingPunct="1">
              <a:lnSpc>
                <a:spcPct val="90000"/>
              </a:lnSpc>
              <a:defRPr/>
            </a:pPr>
            <a:r>
              <a:rPr lang="en-US" altLang="en-US" dirty="0">
                <a:effectLst/>
                <a:latin typeface="Candara" panose="020E0502030303020204" pitchFamily="34" charset="0"/>
              </a:rPr>
              <a:t>Debasing godliness</a:t>
            </a:r>
          </a:p>
          <a:p>
            <a:pPr lvl="1" eaLnBrk="1" hangingPunct="1">
              <a:lnSpc>
                <a:spcPct val="90000"/>
              </a:lnSpc>
              <a:buFont typeface="Wingdings" panose="05000000000000000000" pitchFamily="2" charset="2"/>
              <a:buNone/>
              <a:defRPr/>
            </a:pPr>
            <a:endParaRPr lang="en-US" altLang="en-US" dirty="0">
              <a:effectLst/>
            </a:endParaRPr>
          </a:p>
          <a:p>
            <a:pPr lvl="2" eaLnBrk="1" hangingPunct="1">
              <a:lnSpc>
                <a:spcPct val="90000"/>
              </a:lnSpc>
              <a:buFont typeface="Wingdings" panose="05000000000000000000" pitchFamily="2" charset="2"/>
              <a:buNone/>
              <a:defRPr/>
            </a:pPr>
            <a:endParaRPr lang="en-US" altLang="en-US" dirty="0">
              <a:effectLst/>
            </a:endParaRPr>
          </a:p>
          <a:p>
            <a:pPr lvl="4" eaLnBrk="1" hangingPunct="1">
              <a:lnSpc>
                <a:spcPct val="90000"/>
              </a:lnSpc>
              <a:defRPr/>
            </a:pPr>
            <a:endParaRPr lang="en-US" altLang="en-US" i="1" dirty="0"/>
          </a:p>
          <a:p>
            <a:pPr lvl="4" eaLnBrk="1" hangingPunct="1">
              <a:lnSpc>
                <a:spcPct val="90000"/>
              </a:lnSpc>
              <a:defRPr/>
            </a:pPr>
            <a:endParaRPr lang="en-US" altLang="en-US" dirty="0"/>
          </a:p>
        </p:txBody>
      </p:sp>
      <p:sp>
        <p:nvSpPr>
          <p:cNvPr id="5" name="Rectangle 4">
            <a:extLst>
              <a:ext uri="{FF2B5EF4-FFF2-40B4-BE49-F238E27FC236}">
                <a16:creationId xmlns:a16="http://schemas.microsoft.com/office/drawing/2014/main" id="{030959C2-2E15-4DA5-B5A8-13E5CB744410}"/>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9545A22F-0E75-49D0-A005-51FA1E97B9D6}"/>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25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fade">
                                      <p:cBhvr>
                                        <p:cTn id="12" dur="1250"/>
                                        <p:tgtEl>
                                          <p:spTgt spid="60419">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60419">
                                            <p:txEl>
                                              <p:pRg st="2" end="2"/>
                                            </p:txEl>
                                          </p:spTgt>
                                        </p:tgtEl>
                                        <p:attrNameLst>
                                          <p:attrName>style.visibility</p:attrName>
                                        </p:attrNameLst>
                                      </p:cBhvr>
                                      <p:to>
                                        <p:strVal val="visible"/>
                                      </p:to>
                                    </p:set>
                                    <p:animEffect transition="in" filter="fade">
                                      <p:cBhvr>
                                        <p:cTn id="16" dur="1250"/>
                                        <p:tgtEl>
                                          <p:spTgt spid="604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0419">
                                            <p:txEl>
                                              <p:pRg st="3" end="3"/>
                                            </p:txEl>
                                          </p:spTgt>
                                        </p:tgtEl>
                                        <p:attrNameLst>
                                          <p:attrName>style.visibility</p:attrName>
                                        </p:attrNameLst>
                                      </p:cBhvr>
                                      <p:to>
                                        <p:strVal val="visible"/>
                                      </p:to>
                                    </p:set>
                                    <p:animEffect transition="in" filter="fade">
                                      <p:cBhvr>
                                        <p:cTn id="21" dur="1250"/>
                                        <p:tgtEl>
                                          <p:spTgt spid="6041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0419">
                                            <p:txEl>
                                              <p:pRg st="4" end="4"/>
                                            </p:txEl>
                                          </p:spTgt>
                                        </p:tgtEl>
                                        <p:attrNameLst>
                                          <p:attrName>style.visibility</p:attrName>
                                        </p:attrNameLst>
                                      </p:cBhvr>
                                      <p:to>
                                        <p:strVal val="visible"/>
                                      </p:to>
                                    </p:set>
                                    <p:animEffect transition="in" filter="fade">
                                      <p:cBhvr>
                                        <p:cTn id="26" dur="1250"/>
                                        <p:tgtEl>
                                          <p:spTgt spid="6041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0419">
                                            <p:txEl>
                                              <p:pRg st="5" end="5"/>
                                            </p:txEl>
                                          </p:spTgt>
                                        </p:tgtEl>
                                        <p:attrNameLst>
                                          <p:attrName>style.visibility</p:attrName>
                                        </p:attrNameLst>
                                      </p:cBhvr>
                                      <p:to>
                                        <p:strVal val="visible"/>
                                      </p:to>
                                    </p:set>
                                    <p:animEffect transition="in" filter="fade">
                                      <p:cBhvr>
                                        <p:cTn id="31" dur="1250"/>
                                        <p:tgtEl>
                                          <p:spTgt spid="6041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0419">
                                            <p:txEl>
                                              <p:pRg st="6" end="6"/>
                                            </p:txEl>
                                          </p:spTgt>
                                        </p:tgtEl>
                                        <p:attrNameLst>
                                          <p:attrName>style.visibility</p:attrName>
                                        </p:attrNameLst>
                                      </p:cBhvr>
                                      <p:to>
                                        <p:strVal val="visible"/>
                                      </p:to>
                                    </p:set>
                                    <p:animEffect transition="in" filter="fade">
                                      <p:cBhvr>
                                        <p:cTn id="36" dur="1250"/>
                                        <p:tgtEl>
                                          <p:spTgt spid="60419">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0419">
                                            <p:txEl>
                                              <p:pRg st="7" end="7"/>
                                            </p:txEl>
                                          </p:spTgt>
                                        </p:tgtEl>
                                        <p:attrNameLst>
                                          <p:attrName>style.visibility</p:attrName>
                                        </p:attrNameLst>
                                      </p:cBhvr>
                                      <p:to>
                                        <p:strVal val="visible"/>
                                      </p:to>
                                    </p:set>
                                    <p:animEffect transition="in" filter="fade">
                                      <p:cBhvr>
                                        <p:cTn id="41" dur="1250"/>
                                        <p:tgtEl>
                                          <p:spTgt spid="60419">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0419">
                                            <p:txEl>
                                              <p:pRg st="8" end="8"/>
                                            </p:txEl>
                                          </p:spTgt>
                                        </p:tgtEl>
                                        <p:attrNameLst>
                                          <p:attrName>style.visibility</p:attrName>
                                        </p:attrNameLst>
                                      </p:cBhvr>
                                      <p:to>
                                        <p:strVal val="visible"/>
                                      </p:to>
                                    </p:set>
                                    <p:animEffect transition="in" filter="fade">
                                      <p:cBhvr>
                                        <p:cTn id="46" dur="1250"/>
                                        <p:tgtEl>
                                          <p:spTgt spid="60419">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60419">
                                            <p:txEl>
                                              <p:pRg st="9" end="9"/>
                                            </p:txEl>
                                          </p:spTgt>
                                        </p:tgtEl>
                                        <p:attrNameLst>
                                          <p:attrName>style.visibility</p:attrName>
                                        </p:attrNameLst>
                                      </p:cBhvr>
                                      <p:to>
                                        <p:strVal val="visible"/>
                                      </p:to>
                                    </p:set>
                                    <p:animEffect transition="in" filter="fade">
                                      <p:cBhvr>
                                        <p:cTn id="51" dur="1250"/>
                                        <p:tgtEl>
                                          <p:spTgt spid="60419">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60419">
                                            <p:txEl>
                                              <p:pRg st="10" end="10"/>
                                            </p:txEl>
                                          </p:spTgt>
                                        </p:tgtEl>
                                        <p:attrNameLst>
                                          <p:attrName>style.visibility</p:attrName>
                                        </p:attrNameLst>
                                      </p:cBhvr>
                                      <p:to>
                                        <p:strVal val="visible"/>
                                      </p:to>
                                    </p:set>
                                    <p:animEffect transition="in" filter="fade">
                                      <p:cBhvr>
                                        <p:cTn id="56" dur="125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40ED97F7-3490-41C6-B230-E7D5A63DFB7D}"/>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D362B81-2199-4105-8038-569778E5B145}" type="slidenum">
              <a:rPr lang="en-US" altLang="en-US" sz="1200" smtClean="0"/>
              <a:pPr>
                <a:spcBef>
                  <a:spcPct val="0"/>
                </a:spcBef>
                <a:buClrTx/>
                <a:buSzTx/>
                <a:buFontTx/>
                <a:buNone/>
              </a:pPr>
              <a:t>7</a:t>
            </a:fld>
            <a:endParaRPr lang="en-US" altLang="en-US" sz="1200"/>
          </a:p>
        </p:txBody>
      </p:sp>
      <p:sp>
        <p:nvSpPr>
          <p:cNvPr id="61443" name="Rectangle 3">
            <a:extLst>
              <a:ext uri="{FF2B5EF4-FFF2-40B4-BE49-F238E27FC236}">
                <a16:creationId xmlns:a16="http://schemas.microsoft.com/office/drawing/2014/main" id="{A58A26B1-CC4E-4084-BC02-51F885E5A058}"/>
              </a:ext>
            </a:extLst>
          </p:cNvPr>
          <p:cNvSpPr>
            <a:spLocks noGrp="1" noChangeArrowheads="1"/>
          </p:cNvSpPr>
          <p:nvPr>
            <p:ph type="body" idx="1"/>
          </p:nvPr>
        </p:nvSpPr>
        <p:spPr>
          <a:xfrm>
            <a:off x="1002258" y="700350"/>
            <a:ext cx="10580141" cy="5929050"/>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Verbosity</a:t>
            </a:r>
          </a:p>
          <a:p>
            <a:pPr eaLnBrk="1" hangingPunct="1">
              <a:lnSpc>
                <a:spcPct val="80000"/>
              </a:lnSpc>
              <a:defRPr/>
            </a:pPr>
            <a:r>
              <a:rPr lang="en-US" altLang="en-US" dirty="0">
                <a:effectLst/>
                <a:latin typeface="Candara" panose="020E0502030303020204" pitchFamily="34" charset="0"/>
              </a:rPr>
              <a:t>Just talking too much</a:t>
            </a:r>
          </a:p>
          <a:p>
            <a:pPr lvl="1" eaLnBrk="1" hangingPunct="1">
              <a:lnSpc>
                <a:spcPct val="80000"/>
              </a:lnSpc>
              <a:defRPr/>
            </a:pPr>
            <a:r>
              <a:rPr lang="en-US" altLang="en-US" dirty="0">
                <a:effectLst/>
                <a:latin typeface="Candara" panose="020E0502030303020204" pitchFamily="34" charset="0"/>
              </a:rPr>
              <a:t>Must make every word count</a:t>
            </a:r>
          </a:p>
          <a:p>
            <a:pPr lvl="1" eaLnBrk="1" hangingPunct="1">
              <a:lnSpc>
                <a:spcPct val="80000"/>
              </a:lnSpc>
              <a:defRPr/>
            </a:pPr>
            <a:r>
              <a:rPr lang="en-US" altLang="en-US" dirty="0">
                <a:effectLst/>
                <a:latin typeface="Candara" panose="020E0502030303020204" pitchFamily="34" charset="0"/>
              </a:rPr>
              <a:t>Matthew 6:7</a:t>
            </a:r>
          </a:p>
          <a:p>
            <a:pPr lvl="1" eaLnBrk="1" hangingPunct="1">
              <a:lnSpc>
                <a:spcPct val="80000"/>
              </a:lnSpc>
              <a:defRPr/>
            </a:pPr>
            <a:r>
              <a:rPr lang="en-US" altLang="en-US" dirty="0">
                <a:effectLst/>
                <a:latin typeface="Candara" panose="020E0502030303020204" pitchFamily="34" charset="0"/>
              </a:rPr>
              <a:t>Proverbs 10:19; 13:3</a:t>
            </a:r>
          </a:p>
          <a:p>
            <a:pPr lvl="1" eaLnBrk="1" hangingPunct="1">
              <a:lnSpc>
                <a:spcPct val="80000"/>
              </a:lnSpc>
              <a:defRPr/>
            </a:pPr>
            <a:r>
              <a:rPr lang="en-US" altLang="en-US" dirty="0">
                <a:effectLst/>
                <a:latin typeface="Candara" panose="020E0502030303020204" pitchFamily="34" charset="0"/>
              </a:rPr>
              <a:t>Ecclesiastes 5:3</a:t>
            </a:r>
          </a:p>
          <a:p>
            <a:pPr lvl="1" eaLnBrk="1" hangingPunct="1">
              <a:lnSpc>
                <a:spcPct val="80000"/>
              </a:lnSpc>
              <a:defRPr/>
            </a:pPr>
            <a:r>
              <a:rPr lang="en-US" altLang="en-US" dirty="0">
                <a:effectLst/>
                <a:latin typeface="Candara" panose="020E0502030303020204" pitchFamily="34" charset="0"/>
              </a:rPr>
              <a:t>James 1:26</a:t>
            </a:r>
          </a:p>
          <a:p>
            <a:pPr eaLnBrk="1" hangingPunct="1">
              <a:lnSpc>
                <a:spcPct val="80000"/>
              </a:lnSpc>
              <a:defRPr/>
            </a:pPr>
            <a:r>
              <a:rPr lang="en-US" altLang="en-US" dirty="0">
                <a:effectLst/>
                <a:latin typeface="Candara" panose="020E0502030303020204" pitchFamily="34" charset="0"/>
              </a:rPr>
              <a:t>Practice restraint in the number of words you use</a:t>
            </a:r>
          </a:p>
          <a:p>
            <a:pPr lvl="1" eaLnBrk="1" hangingPunct="1">
              <a:lnSpc>
                <a:spcPct val="80000"/>
              </a:lnSpc>
              <a:defRPr/>
            </a:pPr>
            <a:r>
              <a:rPr lang="en-US" altLang="en-US" i="1" dirty="0">
                <a:effectLst/>
                <a:latin typeface="Candara" panose="020E0502030303020204" pitchFamily="34" charset="0"/>
              </a:rPr>
              <a:t>“It is more important to weigh words than to count them”</a:t>
            </a:r>
          </a:p>
          <a:p>
            <a:pPr lvl="1" eaLnBrk="1" hangingPunct="1">
              <a:lnSpc>
                <a:spcPct val="80000"/>
              </a:lnSpc>
              <a:defRPr/>
            </a:pPr>
            <a:r>
              <a:rPr lang="en-US" altLang="en-US" i="1" dirty="0">
                <a:effectLst/>
                <a:latin typeface="Candara" panose="020E0502030303020204" pitchFamily="34" charset="0"/>
              </a:rPr>
              <a:t>“I have never been hurt by anything I </a:t>
            </a:r>
            <a:r>
              <a:rPr lang="en-US" altLang="en-US" b="1" i="1" u="sng" dirty="0">
                <a:effectLst/>
                <a:latin typeface="Candara" panose="020E0502030303020204" pitchFamily="34" charset="0"/>
              </a:rPr>
              <a:t>didn’t</a:t>
            </a:r>
            <a:r>
              <a:rPr lang="en-US" altLang="en-US" i="1" dirty="0">
                <a:effectLst/>
                <a:latin typeface="Candara" panose="020E0502030303020204" pitchFamily="34" charset="0"/>
              </a:rPr>
              <a:t> say</a:t>
            </a:r>
            <a:r>
              <a:rPr lang="en-US" altLang="en-US" dirty="0">
                <a:effectLst/>
                <a:latin typeface="Candara" panose="020E0502030303020204" pitchFamily="34" charset="0"/>
              </a:rPr>
              <a:t>” </a:t>
            </a:r>
          </a:p>
          <a:p>
            <a:pPr lvl="2" eaLnBrk="1" hangingPunct="1">
              <a:lnSpc>
                <a:spcPct val="80000"/>
              </a:lnSpc>
              <a:defRPr/>
            </a:pPr>
            <a:r>
              <a:rPr lang="en-US" altLang="en-US" dirty="0">
                <a:effectLst/>
                <a:latin typeface="Candara" panose="020E0502030303020204" pitchFamily="34" charset="0"/>
              </a:rPr>
              <a:t>Calvin “Silent Cal” Coolidge</a:t>
            </a:r>
          </a:p>
          <a:p>
            <a:pPr lvl="1" eaLnBrk="1" hangingPunct="1">
              <a:lnSpc>
                <a:spcPct val="80000"/>
              </a:lnSpc>
              <a:defRPr/>
            </a:pPr>
            <a:r>
              <a:rPr lang="en-US" altLang="en-US" i="1" dirty="0">
                <a:effectLst/>
                <a:latin typeface="Candara" panose="020E0502030303020204" pitchFamily="34" charset="0"/>
              </a:rPr>
              <a:t>“The best way to keep people from jumping down your throat is to keep your mouth shut”</a:t>
            </a:r>
          </a:p>
          <a:p>
            <a:pPr lvl="1" eaLnBrk="1" hangingPunct="1">
              <a:lnSpc>
                <a:spcPct val="80000"/>
              </a:lnSpc>
              <a:defRPr/>
            </a:pPr>
            <a:endParaRPr lang="en-US" altLang="en-US" sz="2400" i="1" dirty="0"/>
          </a:p>
          <a:p>
            <a:pPr lvl="2" eaLnBrk="1" hangingPunct="1">
              <a:lnSpc>
                <a:spcPct val="80000"/>
              </a:lnSpc>
              <a:defRPr/>
            </a:pPr>
            <a:endParaRPr lang="en-US" altLang="en-US" sz="2000" i="1" dirty="0"/>
          </a:p>
          <a:p>
            <a:pPr lvl="1" eaLnBrk="1" hangingPunct="1">
              <a:lnSpc>
                <a:spcPct val="80000"/>
              </a:lnSpc>
              <a:buFont typeface="Wingdings" panose="05000000000000000000" pitchFamily="2" charset="2"/>
              <a:buNone/>
              <a:defRPr/>
            </a:pPr>
            <a:endParaRPr lang="en-US" altLang="en-US" sz="2400" dirty="0">
              <a:effectLst/>
            </a:endParaRPr>
          </a:p>
          <a:p>
            <a:pPr lvl="2" eaLnBrk="1" hangingPunct="1">
              <a:lnSpc>
                <a:spcPct val="80000"/>
              </a:lnSpc>
              <a:buFont typeface="Wingdings" panose="05000000000000000000" pitchFamily="2" charset="2"/>
              <a:buNone/>
              <a:defRPr/>
            </a:pPr>
            <a:endParaRPr lang="en-US" altLang="en-US" sz="2000" dirty="0">
              <a:effectLst/>
            </a:endParaRPr>
          </a:p>
          <a:p>
            <a:pPr lvl="4" eaLnBrk="1" hangingPunct="1">
              <a:lnSpc>
                <a:spcPct val="80000"/>
              </a:lnSpc>
              <a:defRPr/>
            </a:pPr>
            <a:endParaRPr lang="en-US" altLang="en-US" sz="1800" i="1" dirty="0"/>
          </a:p>
          <a:p>
            <a:pPr lvl="4" eaLnBrk="1" hangingPunct="1">
              <a:lnSpc>
                <a:spcPct val="80000"/>
              </a:lnSpc>
              <a:defRPr/>
            </a:pPr>
            <a:endParaRPr lang="en-US" altLang="en-US" sz="1800" dirty="0"/>
          </a:p>
        </p:txBody>
      </p:sp>
      <p:sp>
        <p:nvSpPr>
          <p:cNvPr id="5" name="Rectangle 4">
            <a:extLst>
              <a:ext uri="{FF2B5EF4-FFF2-40B4-BE49-F238E27FC236}">
                <a16:creationId xmlns:a16="http://schemas.microsoft.com/office/drawing/2014/main" id="{ACDAED8A-A2B0-41A5-A288-14E0D5158390}"/>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19EECD43-2BFF-4E07-AACD-FE63688F4828}"/>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125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fade">
                                      <p:cBhvr>
                                        <p:cTn id="12" dur="1250"/>
                                        <p:tgtEl>
                                          <p:spTgt spid="6144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61443">
                                            <p:txEl>
                                              <p:pRg st="2" end="2"/>
                                            </p:txEl>
                                          </p:spTgt>
                                        </p:tgtEl>
                                        <p:attrNameLst>
                                          <p:attrName>style.visibility</p:attrName>
                                        </p:attrNameLst>
                                      </p:cBhvr>
                                      <p:to>
                                        <p:strVal val="visible"/>
                                      </p:to>
                                    </p:set>
                                    <p:animEffect transition="in" filter="fade">
                                      <p:cBhvr>
                                        <p:cTn id="16" dur="1250"/>
                                        <p:tgtEl>
                                          <p:spTgt spid="6144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1443">
                                            <p:txEl>
                                              <p:pRg st="3" end="3"/>
                                            </p:txEl>
                                          </p:spTgt>
                                        </p:tgtEl>
                                        <p:attrNameLst>
                                          <p:attrName>style.visibility</p:attrName>
                                        </p:attrNameLst>
                                      </p:cBhvr>
                                      <p:to>
                                        <p:strVal val="visible"/>
                                      </p:to>
                                    </p:set>
                                    <p:animEffect transition="in" filter="fade">
                                      <p:cBhvr>
                                        <p:cTn id="21" dur="1250"/>
                                        <p:tgtEl>
                                          <p:spTgt spid="6144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1443">
                                            <p:txEl>
                                              <p:pRg st="4" end="4"/>
                                            </p:txEl>
                                          </p:spTgt>
                                        </p:tgtEl>
                                        <p:attrNameLst>
                                          <p:attrName>style.visibility</p:attrName>
                                        </p:attrNameLst>
                                      </p:cBhvr>
                                      <p:to>
                                        <p:strVal val="visible"/>
                                      </p:to>
                                    </p:set>
                                    <p:animEffect transition="in" filter="fade">
                                      <p:cBhvr>
                                        <p:cTn id="26" dur="1250"/>
                                        <p:tgtEl>
                                          <p:spTgt spid="6144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1443">
                                            <p:txEl>
                                              <p:pRg st="5" end="5"/>
                                            </p:txEl>
                                          </p:spTgt>
                                        </p:tgtEl>
                                        <p:attrNameLst>
                                          <p:attrName>style.visibility</p:attrName>
                                        </p:attrNameLst>
                                      </p:cBhvr>
                                      <p:to>
                                        <p:strVal val="visible"/>
                                      </p:to>
                                    </p:set>
                                    <p:animEffect transition="in" filter="fade">
                                      <p:cBhvr>
                                        <p:cTn id="31" dur="1250"/>
                                        <p:tgtEl>
                                          <p:spTgt spid="6144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1443">
                                            <p:txEl>
                                              <p:pRg st="6" end="6"/>
                                            </p:txEl>
                                          </p:spTgt>
                                        </p:tgtEl>
                                        <p:attrNameLst>
                                          <p:attrName>style.visibility</p:attrName>
                                        </p:attrNameLst>
                                      </p:cBhvr>
                                      <p:to>
                                        <p:strVal val="visible"/>
                                      </p:to>
                                    </p:set>
                                    <p:animEffect transition="in" filter="fade">
                                      <p:cBhvr>
                                        <p:cTn id="36" dur="1250"/>
                                        <p:tgtEl>
                                          <p:spTgt spid="6144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1443">
                                            <p:txEl>
                                              <p:pRg st="7" end="7"/>
                                            </p:txEl>
                                          </p:spTgt>
                                        </p:tgtEl>
                                        <p:attrNameLst>
                                          <p:attrName>style.visibility</p:attrName>
                                        </p:attrNameLst>
                                      </p:cBhvr>
                                      <p:to>
                                        <p:strVal val="visible"/>
                                      </p:to>
                                    </p:set>
                                    <p:animEffect transition="in" filter="fade">
                                      <p:cBhvr>
                                        <p:cTn id="41" dur="1250"/>
                                        <p:tgtEl>
                                          <p:spTgt spid="6144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1443">
                                            <p:txEl>
                                              <p:pRg st="8" end="8"/>
                                            </p:txEl>
                                          </p:spTgt>
                                        </p:tgtEl>
                                        <p:attrNameLst>
                                          <p:attrName>style.visibility</p:attrName>
                                        </p:attrNameLst>
                                      </p:cBhvr>
                                      <p:to>
                                        <p:strVal val="visible"/>
                                      </p:to>
                                    </p:set>
                                    <p:animEffect transition="in" filter="fade">
                                      <p:cBhvr>
                                        <p:cTn id="46" dur="1250"/>
                                        <p:tgtEl>
                                          <p:spTgt spid="6144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61443">
                                            <p:txEl>
                                              <p:pRg st="9" end="9"/>
                                            </p:txEl>
                                          </p:spTgt>
                                        </p:tgtEl>
                                        <p:attrNameLst>
                                          <p:attrName>style.visibility</p:attrName>
                                        </p:attrNameLst>
                                      </p:cBhvr>
                                      <p:to>
                                        <p:strVal val="visible"/>
                                      </p:to>
                                    </p:set>
                                    <p:animEffect transition="in" filter="fade">
                                      <p:cBhvr>
                                        <p:cTn id="51" dur="1250"/>
                                        <p:tgtEl>
                                          <p:spTgt spid="61443">
                                            <p:txEl>
                                              <p:pRg st="9" end="9"/>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1443">
                                            <p:txEl>
                                              <p:pRg st="10" end="10"/>
                                            </p:txEl>
                                          </p:spTgt>
                                        </p:tgtEl>
                                        <p:attrNameLst>
                                          <p:attrName>style.visibility</p:attrName>
                                        </p:attrNameLst>
                                      </p:cBhvr>
                                      <p:to>
                                        <p:strVal val="visible"/>
                                      </p:to>
                                    </p:set>
                                    <p:animEffect transition="in" filter="fade">
                                      <p:cBhvr>
                                        <p:cTn id="54" dur="1250"/>
                                        <p:tgtEl>
                                          <p:spTgt spid="6144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1443">
                                            <p:txEl>
                                              <p:pRg st="11" end="11"/>
                                            </p:txEl>
                                          </p:spTgt>
                                        </p:tgtEl>
                                        <p:attrNameLst>
                                          <p:attrName>style.visibility</p:attrName>
                                        </p:attrNameLst>
                                      </p:cBhvr>
                                      <p:to>
                                        <p:strVal val="visible"/>
                                      </p:to>
                                    </p:set>
                                    <p:animEffect transition="in" filter="fade">
                                      <p:cBhvr>
                                        <p:cTn id="59" dur="1250"/>
                                        <p:tgtEl>
                                          <p:spTgt spid="614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C5D3CA42-9A42-4047-870E-567DD62FFCD3}"/>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1B0DF77-93D8-4516-BF78-48497F1303DF}" type="slidenum">
              <a:rPr lang="en-US" altLang="en-US" sz="1200" smtClean="0"/>
              <a:pPr>
                <a:spcBef>
                  <a:spcPct val="0"/>
                </a:spcBef>
                <a:buClrTx/>
                <a:buSzTx/>
                <a:buFontTx/>
                <a:buNone/>
              </a:pPr>
              <a:t>8</a:t>
            </a:fld>
            <a:endParaRPr lang="en-US" altLang="en-US" sz="1200"/>
          </a:p>
        </p:txBody>
      </p:sp>
      <p:sp>
        <p:nvSpPr>
          <p:cNvPr id="63491" name="Rectangle 3">
            <a:extLst>
              <a:ext uri="{FF2B5EF4-FFF2-40B4-BE49-F238E27FC236}">
                <a16:creationId xmlns:a16="http://schemas.microsoft.com/office/drawing/2014/main" id="{0FDF87B4-D3BE-4A7B-B3E0-96C93CFAB6FB}"/>
              </a:ext>
            </a:extLst>
          </p:cNvPr>
          <p:cNvSpPr>
            <a:spLocks noGrp="1" noChangeArrowheads="1"/>
          </p:cNvSpPr>
          <p:nvPr>
            <p:ph type="body" idx="1"/>
          </p:nvPr>
        </p:nvSpPr>
        <p:spPr>
          <a:xfrm>
            <a:off x="1000464" y="700350"/>
            <a:ext cx="10810536" cy="5419817"/>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Hasty Speech</a:t>
            </a:r>
          </a:p>
          <a:p>
            <a:pPr eaLnBrk="1" hangingPunct="1">
              <a:defRPr/>
            </a:pPr>
            <a:r>
              <a:rPr lang="en-US" altLang="en-US" dirty="0">
                <a:effectLst/>
                <a:latin typeface="Candara" panose="020E0502030303020204" pitchFamily="34" charset="0"/>
              </a:rPr>
              <a:t>Communication that lacks forethought is often wicked</a:t>
            </a:r>
          </a:p>
          <a:p>
            <a:pPr lvl="1" eaLnBrk="1" hangingPunct="1">
              <a:defRPr/>
            </a:pPr>
            <a:r>
              <a:rPr lang="en-US" altLang="en-US" b="1" i="1" dirty="0">
                <a:effectLst/>
                <a:latin typeface="Candara" panose="020E0502030303020204" pitchFamily="34" charset="0"/>
              </a:rPr>
              <a:t>“…let every man be swift to hear, slow to speak, slow to wrath”</a:t>
            </a:r>
            <a:endParaRPr lang="en-US" altLang="en-US" dirty="0">
              <a:effectLst/>
              <a:latin typeface="Candara" panose="020E0502030303020204" pitchFamily="34" charset="0"/>
            </a:endParaRPr>
          </a:p>
          <a:p>
            <a:pPr lvl="2" eaLnBrk="1" hangingPunct="1">
              <a:defRPr/>
            </a:pPr>
            <a:r>
              <a:rPr lang="en-US" altLang="en-US" dirty="0">
                <a:effectLst/>
                <a:latin typeface="Candara" panose="020E0502030303020204" pitchFamily="34" charset="0"/>
              </a:rPr>
              <a:t>James 1:19</a:t>
            </a:r>
          </a:p>
          <a:p>
            <a:pPr lvl="1" eaLnBrk="1" hangingPunct="1">
              <a:defRPr/>
            </a:pPr>
            <a:r>
              <a:rPr lang="en-US" altLang="en-US" dirty="0">
                <a:effectLst/>
                <a:latin typeface="Candara" panose="020E0502030303020204" pitchFamily="34" charset="0"/>
              </a:rPr>
              <a:t>Many are often swift to speak, slow to hear and quick to wrath</a:t>
            </a:r>
          </a:p>
          <a:p>
            <a:pPr eaLnBrk="1" hangingPunct="1">
              <a:defRPr/>
            </a:pPr>
            <a:r>
              <a:rPr lang="en-US" altLang="en-US" dirty="0">
                <a:effectLst/>
                <a:latin typeface="Candara" panose="020E0502030303020204" pitchFamily="34" charset="0"/>
              </a:rPr>
              <a:t>Desire to </a:t>
            </a:r>
            <a:r>
              <a:rPr lang="en-US" altLang="en-US" i="1" dirty="0">
                <a:effectLst/>
                <a:latin typeface="Candara" panose="020E0502030303020204" pitchFamily="34" charset="0"/>
              </a:rPr>
              <a:t>understand</a:t>
            </a:r>
            <a:r>
              <a:rPr lang="en-US" altLang="en-US" dirty="0">
                <a:effectLst/>
                <a:latin typeface="Candara" panose="020E0502030303020204" pitchFamily="34" charset="0"/>
              </a:rPr>
              <a:t> then be </a:t>
            </a:r>
            <a:r>
              <a:rPr lang="en-US" altLang="en-US" i="1" dirty="0">
                <a:effectLst/>
                <a:latin typeface="Candara" panose="020E0502030303020204" pitchFamily="34" charset="0"/>
              </a:rPr>
              <a:t>understood</a:t>
            </a:r>
          </a:p>
          <a:p>
            <a:pPr lvl="1" eaLnBrk="1" hangingPunct="1">
              <a:defRPr/>
            </a:pPr>
            <a:r>
              <a:rPr lang="en-US" altLang="en-US" dirty="0">
                <a:effectLst/>
                <a:latin typeface="Candara" panose="020E0502030303020204" pitchFamily="34" charset="0"/>
              </a:rPr>
              <a:t>Many don’t have anything to say; they just have to say something</a:t>
            </a:r>
          </a:p>
          <a:p>
            <a:pPr lvl="1" eaLnBrk="1" hangingPunct="1">
              <a:defRPr/>
            </a:pPr>
            <a:r>
              <a:rPr lang="en-US" altLang="en-US" dirty="0">
                <a:effectLst/>
                <a:latin typeface="Candara" panose="020E0502030303020204" pitchFamily="34" charset="0"/>
              </a:rPr>
              <a:t>Proverbs 17:27-28; 29:20</a:t>
            </a:r>
          </a:p>
          <a:p>
            <a:pPr lvl="1" eaLnBrk="1" hangingPunct="1">
              <a:buFont typeface="Wingdings" panose="05000000000000000000" pitchFamily="2" charset="2"/>
              <a:buNone/>
              <a:defRPr/>
            </a:pPr>
            <a:endParaRPr lang="en-US" altLang="en-US" dirty="0">
              <a:effectLst/>
            </a:endParaRPr>
          </a:p>
          <a:p>
            <a:pPr lvl="2" eaLnBrk="1" hangingPunct="1">
              <a:buFont typeface="Wingdings" panose="05000000000000000000" pitchFamily="2" charset="2"/>
              <a:buNone/>
              <a:defRPr/>
            </a:pPr>
            <a:endParaRPr lang="en-US" altLang="en-US" dirty="0">
              <a:effectLst/>
            </a:endParaRPr>
          </a:p>
          <a:p>
            <a:pPr lvl="4" eaLnBrk="1" hangingPunct="1">
              <a:defRPr/>
            </a:pPr>
            <a:endParaRPr lang="en-US" altLang="en-US" i="1" dirty="0"/>
          </a:p>
          <a:p>
            <a:pPr lvl="4" eaLnBrk="1" hangingPunct="1">
              <a:defRPr/>
            </a:pPr>
            <a:endParaRPr lang="en-US" altLang="en-US" dirty="0"/>
          </a:p>
        </p:txBody>
      </p:sp>
      <p:sp>
        <p:nvSpPr>
          <p:cNvPr id="5" name="Rectangle 4">
            <a:extLst>
              <a:ext uri="{FF2B5EF4-FFF2-40B4-BE49-F238E27FC236}">
                <a16:creationId xmlns:a16="http://schemas.microsoft.com/office/drawing/2014/main" id="{9B14FC35-AAF5-4EC2-A115-68A5A069552D}"/>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EB7FDB8A-6577-46B8-9F15-7A96A653E1A0}"/>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125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fade">
                                      <p:cBhvr>
                                        <p:cTn id="12" dur="125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fade">
                                      <p:cBhvr>
                                        <p:cTn id="17" dur="1250"/>
                                        <p:tgtEl>
                                          <p:spTgt spid="6349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3491">
                                            <p:txEl>
                                              <p:pRg st="3" end="3"/>
                                            </p:txEl>
                                          </p:spTgt>
                                        </p:tgtEl>
                                        <p:attrNameLst>
                                          <p:attrName>style.visibility</p:attrName>
                                        </p:attrNameLst>
                                      </p:cBhvr>
                                      <p:to>
                                        <p:strVal val="visible"/>
                                      </p:to>
                                    </p:set>
                                    <p:animEffect transition="in" filter="fade">
                                      <p:cBhvr>
                                        <p:cTn id="20" dur="1250"/>
                                        <p:tgtEl>
                                          <p:spTgt spid="634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3491">
                                            <p:txEl>
                                              <p:pRg st="4" end="4"/>
                                            </p:txEl>
                                          </p:spTgt>
                                        </p:tgtEl>
                                        <p:attrNameLst>
                                          <p:attrName>style.visibility</p:attrName>
                                        </p:attrNameLst>
                                      </p:cBhvr>
                                      <p:to>
                                        <p:strVal val="visible"/>
                                      </p:to>
                                    </p:set>
                                    <p:animEffect transition="in" filter="fade">
                                      <p:cBhvr>
                                        <p:cTn id="25" dur="1250"/>
                                        <p:tgtEl>
                                          <p:spTgt spid="6349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3491">
                                            <p:txEl>
                                              <p:pRg st="5" end="5"/>
                                            </p:txEl>
                                          </p:spTgt>
                                        </p:tgtEl>
                                        <p:attrNameLst>
                                          <p:attrName>style.visibility</p:attrName>
                                        </p:attrNameLst>
                                      </p:cBhvr>
                                      <p:to>
                                        <p:strVal val="visible"/>
                                      </p:to>
                                    </p:set>
                                    <p:animEffect transition="in" filter="fade">
                                      <p:cBhvr>
                                        <p:cTn id="30" dur="1250"/>
                                        <p:tgtEl>
                                          <p:spTgt spid="6349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3491">
                                            <p:txEl>
                                              <p:pRg st="6" end="6"/>
                                            </p:txEl>
                                          </p:spTgt>
                                        </p:tgtEl>
                                        <p:attrNameLst>
                                          <p:attrName>style.visibility</p:attrName>
                                        </p:attrNameLst>
                                      </p:cBhvr>
                                      <p:to>
                                        <p:strVal val="visible"/>
                                      </p:to>
                                    </p:set>
                                    <p:animEffect transition="in" filter="fade">
                                      <p:cBhvr>
                                        <p:cTn id="35" dur="1250"/>
                                        <p:tgtEl>
                                          <p:spTgt spid="6349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3491">
                                            <p:txEl>
                                              <p:pRg st="7" end="7"/>
                                            </p:txEl>
                                          </p:spTgt>
                                        </p:tgtEl>
                                        <p:attrNameLst>
                                          <p:attrName>style.visibility</p:attrName>
                                        </p:attrNameLst>
                                      </p:cBhvr>
                                      <p:to>
                                        <p:strVal val="visible"/>
                                      </p:to>
                                    </p:set>
                                    <p:animEffect transition="in" filter="fade">
                                      <p:cBhvr>
                                        <p:cTn id="40" dur="1250"/>
                                        <p:tgtEl>
                                          <p:spTgt spid="634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2F0F265B-37D1-4694-B9D1-DB734BB5D546}"/>
              </a:ext>
            </a:extLst>
          </p:cNvPr>
          <p:cNvSpPr>
            <a:spLocks noGrp="1"/>
          </p:cNvSpPr>
          <p:nvPr>
            <p:ph type="sldNum" sz="quarter" idx="12"/>
          </p:nvPr>
        </p:nvSpPr>
        <p:spPr>
          <a:noFill/>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1531112-55EF-4A3D-9C11-F567C3E20279}" type="slidenum">
              <a:rPr lang="en-US" altLang="en-US" sz="1200" smtClean="0"/>
              <a:pPr>
                <a:spcBef>
                  <a:spcPct val="0"/>
                </a:spcBef>
                <a:buClrTx/>
                <a:buSzTx/>
                <a:buFontTx/>
                <a:buNone/>
              </a:pPr>
              <a:t>9</a:t>
            </a:fld>
            <a:endParaRPr lang="en-US" altLang="en-US" sz="1200"/>
          </a:p>
        </p:txBody>
      </p:sp>
      <p:sp>
        <p:nvSpPr>
          <p:cNvPr id="64515" name="Rectangle 3">
            <a:extLst>
              <a:ext uri="{FF2B5EF4-FFF2-40B4-BE49-F238E27FC236}">
                <a16:creationId xmlns:a16="http://schemas.microsoft.com/office/drawing/2014/main" id="{64EF69F6-44CD-4B12-8336-89301042ACE2}"/>
              </a:ext>
            </a:extLst>
          </p:cNvPr>
          <p:cNvSpPr>
            <a:spLocks noGrp="1" noChangeArrowheads="1"/>
          </p:cNvSpPr>
          <p:nvPr>
            <p:ph type="body" idx="1"/>
          </p:nvPr>
        </p:nvSpPr>
        <p:spPr>
          <a:xfrm>
            <a:off x="1000464" y="700350"/>
            <a:ext cx="10668000" cy="5419817"/>
          </a:xfrm>
        </p:spPr>
        <p:txBody>
          <a:bodyPr/>
          <a:lstStyle/>
          <a:p>
            <a:pPr marL="0" indent="0" eaLnBrk="1" hangingPunct="1">
              <a:buNone/>
              <a:defRPr/>
            </a:pPr>
            <a:r>
              <a:rPr lang="en-US" altLang="en-US" sz="4000" b="1" dirty="0">
                <a:solidFill>
                  <a:schemeClr val="tx2"/>
                </a:solidFill>
                <a:effectLst/>
                <a:latin typeface="Candara" panose="020E0502030303020204" pitchFamily="34" charset="0"/>
              </a:rPr>
              <a:t>Flattery</a:t>
            </a:r>
          </a:p>
          <a:p>
            <a:pPr eaLnBrk="1" hangingPunct="1">
              <a:defRPr/>
            </a:pPr>
            <a:r>
              <a:rPr lang="en-US" altLang="en-US" dirty="0">
                <a:effectLst/>
                <a:latin typeface="Candara" panose="020E0502030303020204" pitchFamily="34" charset="0"/>
              </a:rPr>
              <a:t>Is successive or insincere praise</a:t>
            </a:r>
          </a:p>
          <a:p>
            <a:pPr lvl="1" eaLnBrk="1" hangingPunct="1">
              <a:defRPr/>
            </a:pPr>
            <a:r>
              <a:rPr lang="en-US" altLang="en-US" dirty="0">
                <a:effectLst/>
                <a:latin typeface="Candara" panose="020E0502030303020204" pitchFamily="34" charset="0"/>
              </a:rPr>
              <a:t>1 Thessalonians 2:5</a:t>
            </a:r>
          </a:p>
          <a:p>
            <a:pPr lvl="1" eaLnBrk="1" hangingPunct="1">
              <a:defRPr/>
            </a:pPr>
            <a:r>
              <a:rPr lang="en-US" altLang="en-US" dirty="0">
                <a:effectLst/>
                <a:latin typeface="Candara" panose="020E0502030303020204" pitchFamily="34" charset="0"/>
              </a:rPr>
              <a:t>False teachers use flattery - 2 Peter 2:18; Jude 16</a:t>
            </a:r>
          </a:p>
          <a:p>
            <a:pPr eaLnBrk="1" hangingPunct="1">
              <a:defRPr/>
            </a:pPr>
            <a:r>
              <a:rPr lang="en-US" altLang="en-US" dirty="0">
                <a:effectLst/>
                <a:latin typeface="Candara" panose="020E0502030303020204" pitchFamily="34" charset="0"/>
              </a:rPr>
              <a:t>Also flirting can qualify</a:t>
            </a:r>
          </a:p>
          <a:p>
            <a:pPr lvl="1" eaLnBrk="1" hangingPunct="1">
              <a:defRPr/>
            </a:pPr>
            <a:r>
              <a:rPr lang="en-US" altLang="en-US" dirty="0">
                <a:effectLst/>
                <a:latin typeface="Candara" panose="020E0502030303020204" pitchFamily="34" charset="0"/>
              </a:rPr>
              <a:t>The seductress used flattering words - Proverbs 7:6-24 </a:t>
            </a:r>
          </a:p>
          <a:p>
            <a:pPr lvl="1" eaLnBrk="1" hangingPunct="1">
              <a:defRPr/>
            </a:pPr>
            <a:r>
              <a:rPr lang="en-US" altLang="en-US" dirty="0">
                <a:effectLst/>
                <a:latin typeface="Candara" panose="020E0502030303020204" pitchFamily="34" charset="0"/>
              </a:rPr>
              <a:t>Shallow comments are often uttered with flirting is wrong:</a:t>
            </a:r>
          </a:p>
          <a:p>
            <a:pPr lvl="2" eaLnBrk="1" hangingPunct="1">
              <a:defRPr/>
            </a:pPr>
            <a:r>
              <a:rPr lang="en-US" altLang="en-US" dirty="0">
                <a:effectLst/>
                <a:latin typeface="Candara" panose="020E0502030303020204" pitchFamily="34" charset="0"/>
              </a:rPr>
              <a:t>Psalms 12:1-4; cf. Matthew 12:36-37</a:t>
            </a:r>
          </a:p>
          <a:p>
            <a:pPr lvl="2" eaLnBrk="1" hangingPunct="1">
              <a:defRPr/>
            </a:pPr>
            <a:r>
              <a:rPr lang="en-US" altLang="en-US" dirty="0">
                <a:effectLst/>
                <a:latin typeface="Candara" panose="020E0502030303020204" pitchFamily="34" charset="0"/>
              </a:rPr>
              <a:t>Romans 16:17-18</a:t>
            </a:r>
          </a:p>
          <a:p>
            <a:pPr lvl="2" eaLnBrk="1" hangingPunct="1">
              <a:defRPr/>
            </a:pPr>
            <a:endParaRPr lang="en-US" altLang="en-US" dirty="0">
              <a:latin typeface="Candara" panose="020E0502030303020204" pitchFamily="34" charset="0"/>
            </a:endParaRPr>
          </a:p>
          <a:p>
            <a:pPr lvl="2" eaLnBrk="1" hangingPunct="1">
              <a:buFont typeface="Wingdings" panose="05000000000000000000" pitchFamily="2" charset="2"/>
              <a:buNone/>
              <a:defRPr/>
            </a:pPr>
            <a:endParaRPr lang="en-US" altLang="en-US" dirty="0">
              <a:effectLst/>
              <a:latin typeface="Candara" panose="020E0502030303020204" pitchFamily="34" charset="0"/>
            </a:endParaRPr>
          </a:p>
          <a:p>
            <a:pPr lvl="4" eaLnBrk="1" hangingPunct="1">
              <a:defRPr/>
            </a:pPr>
            <a:endParaRPr lang="en-US" altLang="en-US" i="1" dirty="0">
              <a:latin typeface="Candara" panose="020E0502030303020204" pitchFamily="34" charset="0"/>
            </a:endParaRPr>
          </a:p>
          <a:p>
            <a:pPr lvl="4" eaLnBrk="1" hangingPunct="1">
              <a:defRPr/>
            </a:pPr>
            <a:endParaRPr lang="en-US" altLang="en-US" dirty="0"/>
          </a:p>
        </p:txBody>
      </p:sp>
      <p:sp>
        <p:nvSpPr>
          <p:cNvPr id="5" name="Rectangle 4">
            <a:extLst>
              <a:ext uri="{FF2B5EF4-FFF2-40B4-BE49-F238E27FC236}">
                <a16:creationId xmlns:a16="http://schemas.microsoft.com/office/drawing/2014/main" id="{C28E8865-2090-4C4A-9AF1-EC243D585826}"/>
              </a:ext>
            </a:extLst>
          </p:cNvPr>
          <p:cNvSpPr/>
          <p:nvPr/>
        </p:nvSpPr>
        <p:spPr>
          <a:xfrm rot="16200000">
            <a:off x="-2294777" y="3795254"/>
            <a:ext cx="5419817" cy="769441"/>
          </a:xfrm>
          <a:prstGeom prst="rect">
            <a:avLst/>
          </a:prstGeom>
          <a:noFill/>
        </p:spPr>
        <p:txBody>
          <a:bodyPr wrap="square">
            <a:spAutoFit/>
          </a:bodyPr>
          <a:lstStyle/>
          <a:p>
            <a:pPr algn="ctr">
              <a:defRPr/>
            </a:pPr>
            <a:r>
              <a:rPr lang="en-US" sz="4300" b="1" dirty="0">
                <a:ln/>
                <a:solidFill>
                  <a:schemeClr val="bg1">
                    <a:lumMod val="40000"/>
                    <a:lumOff val="60000"/>
                  </a:schemeClr>
                </a:solidFill>
                <a:effectLst>
                  <a:outerShdw blurRad="38100" dist="19050" dir="2700000" algn="tl" rotWithShape="0">
                    <a:schemeClr val="dk1">
                      <a:lumMod val="50000"/>
                      <a:alpha val="40000"/>
                    </a:schemeClr>
                  </a:outerShdw>
                </a:effectLst>
                <a:latin typeface="Candara" panose="020E0502030303020204" pitchFamily="34" charset="0"/>
              </a:rPr>
              <a:t>Words That Condemn</a:t>
            </a:r>
          </a:p>
        </p:txBody>
      </p:sp>
      <p:sp>
        <p:nvSpPr>
          <p:cNvPr id="6" name="Arrow: Bent 5">
            <a:extLst>
              <a:ext uri="{FF2B5EF4-FFF2-40B4-BE49-F238E27FC236}">
                <a16:creationId xmlns:a16="http://schemas.microsoft.com/office/drawing/2014/main" id="{66F185AC-7660-4FBE-A190-062F78CA0C59}"/>
              </a:ext>
            </a:extLst>
          </p:cNvPr>
          <p:cNvSpPr/>
          <p:nvPr/>
        </p:nvSpPr>
        <p:spPr bwMode="auto">
          <a:xfrm>
            <a:off x="381000" y="882650"/>
            <a:ext cx="533400" cy="685800"/>
          </a:xfrm>
          <a:prstGeom prst="bentArrow">
            <a:avLst>
              <a:gd name="adj1" fmla="val 26663"/>
              <a:gd name="adj2" fmla="val 30822"/>
              <a:gd name="adj3" fmla="val 25000"/>
              <a:gd name="adj4" fmla="val 43750"/>
            </a:avLst>
          </a:prstGeom>
          <a:solidFill>
            <a:schemeClr val="tx2"/>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25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fade">
                                      <p:cBhvr>
                                        <p:cTn id="12" dur="1250"/>
                                        <p:tgtEl>
                                          <p:spTgt spid="64515">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64515">
                                            <p:txEl>
                                              <p:pRg st="2" end="2"/>
                                            </p:txEl>
                                          </p:spTgt>
                                        </p:tgtEl>
                                        <p:attrNameLst>
                                          <p:attrName>style.visibility</p:attrName>
                                        </p:attrNameLst>
                                      </p:cBhvr>
                                      <p:to>
                                        <p:strVal val="visible"/>
                                      </p:to>
                                    </p:set>
                                    <p:animEffect transition="in" filter="fade">
                                      <p:cBhvr>
                                        <p:cTn id="16" dur="1250"/>
                                        <p:tgtEl>
                                          <p:spTgt spid="645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4515">
                                            <p:txEl>
                                              <p:pRg st="3" end="3"/>
                                            </p:txEl>
                                          </p:spTgt>
                                        </p:tgtEl>
                                        <p:attrNameLst>
                                          <p:attrName>style.visibility</p:attrName>
                                        </p:attrNameLst>
                                      </p:cBhvr>
                                      <p:to>
                                        <p:strVal val="visible"/>
                                      </p:to>
                                    </p:set>
                                    <p:animEffect transition="in" filter="fade">
                                      <p:cBhvr>
                                        <p:cTn id="21" dur="1250"/>
                                        <p:tgtEl>
                                          <p:spTgt spid="6451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4515">
                                            <p:txEl>
                                              <p:pRg st="4" end="4"/>
                                            </p:txEl>
                                          </p:spTgt>
                                        </p:tgtEl>
                                        <p:attrNameLst>
                                          <p:attrName>style.visibility</p:attrName>
                                        </p:attrNameLst>
                                      </p:cBhvr>
                                      <p:to>
                                        <p:strVal val="visible"/>
                                      </p:to>
                                    </p:set>
                                    <p:animEffect transition="in" filter="fade">
                                      <p:cBhvr>
                                        <p:cTn id="26" dur="1250"/>
                                        <p:tgtEl>
                                          <p:spTgt spid="6451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4515">
                                            <p:txEl>
                                              <p:pRg st="5" end="5"/>
                                            </p:txEl>
                                          </p:spTgt>
                                        </p:tgtEl>
                                        <p:attrNameLst>
                                          <p:attrName>style.visibility</p:attrName>
                                        </p:attrNameLst>
                                      </p:cBhvr>
                                      <p:to>
                                        <p:strVal val="visible"/>
                                      </p:to>
                                    </p:set>
                                    <p:animEffect transition="in" filter="fade">
                                      <p:cBhvr>
                                        <p:cTn id="31" dur="1250"/>
                                        <p:tgtEl>
                                          <p:spTgt spid="6451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4515">
                                            <p:txEl>
                                              <p:pRg st="6" end="6"/>
                                            </p:txEl>
                                          </p:spTgt>
                                        </p:tgtEl>
                                        <p:attrNameLst>
                                          <p:attrName>style.visibility</p:attrName>
                                        </p:attrNameLst>
                                      </p:cBhvr>
                                      <p:to>
                                        <p:strVal val="visible"/>
                                      </p:to>
                                    </p:set>
                                    <p:animEffect transition="in" filter="fade">
                                      <p:cBhvr>
                                        <p:cTn id="36" dur="1250"/>
                                        <p:tgtEl>
                                          <p:spTgt spid="6451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4515">
                                            <p:txEl>
                                              <p:pRg st="7" end="7"/>
                                            </p:txEl>
                                          </p:spTgt>
                                        </p:tgtEl>
                                        <p:attrNameLst>
                                          <p:attrName>style.visibility</p:attrName>
                                        </p:attrNameLst>
                                      </p:cBhvr>
                                      <p:to>
                                        <p:strVal val="visible"/>
                                      </p:to>
                                    </p:set>
                                    <p:animEffect transition="in" filter="fade">
                                      <p:cBhvr>
                                        <p:cTn id="41" dur="1250"/>
                                        <p:tgtEl>
                                          <p:spTgt spid="64515">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4515">
                                            <p:txEl>
                                              <p:pRg st="8" end="8"/>
                                            </p:txEl>
                                          </p:spTgt>
                                        </p:tgtEl>
                                        <p:attrNameLst>
                                          <p:attrName>style.visibility</p:attrName>
                                        </p:attrNameLst>
                                      </p:cBhvr>
                                      <p:to>
                                        <p:strVal val="visible"/>
                                      </p:to>
                                    </p:set>
                                    <p:animEffect transition="in" filter="fade">
                                      <p:cBhvr>
                                        <p:cTn id="46" dur="125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theme/theme1.xml><?xml version="1.0" encoding="utf-8"?>
<a:theme xmlns:a="http://schemas.openxmlformats.org/drawingml/2006/main" name="Balance">
  <a:themeElements>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998</TotalTime>
  <Words>3289</Words>
  <Application>Microsoft Office PowerPoint</Application>
  <PresentationFormat>Widescreen</PresentationFormat>
  <Paragraphs>239</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Candara</vt:lpstr>
      <vt:lpstr>Tahoma</vt:lpstr>
      <vt:lpstr>Wingdings</vt:lpstr>
      <vt:lpstr>Balance</vt:lpstr>
      <vt:lpstr>“By Your Words”</vt:lpstr>
      <vt:lpstr>Words that CONDEMN</vt:lpstr>
      <vt:lpstr>Matthew 12:34-37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SHALL WE DO?”  ACTS 2:38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Your Words”</dc:title>
  <dc:creator>Tom M</dc:creator>
  <cp:lastModifiedBy>Tommy McClure</cp:lastModifiedBy>
  <cp:revision>203</cp:revision>
  <cp:lastPrinted>2019-09-22T03:31:32Z</cp:lastPrinted>
  <dcterms:created xsi:type="dcterms:W3CDTF">2007-04-15T02:12:49Z</dcterms:created>
  <dcterms:modified xsi:type="dcterms:W3CDTF">2019-09-23T15:42:19Z</dcterms:modified>
</cp:coreProperties>
</file>